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19" r:id="rId2"/>
    <p:sldId id="376" r:id="rId3"/>
    <p:sldId id="325" r:id="rId4"/>
    <p:sldId id="265" r:id="rId5"/>
    <p:sldId id="389" r:id="rId6"/>
    <p:sldId id="370" r:id="rId7"/>
    <p:sldId id="311" r:id="rId8"/>
    <p:sldId id="279" r:id="rId9"/>
    <p:sldId id="330" r:id="rId10"/>
    <p:sldId id="390" r:id="rId11"/>
    <p:sldId id="395" r:id="rId12"/>
    <p:sldId id="411" r:id="rId13"/>
    <p:sldId id="398" r:id="rId14"/>
    <p:sldId id="410" r:id="rId15"/>
    <p:sldId id="400" r:id="rId16"/>
    <p:sldId id="412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5E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9857" autoAdjust="0"/>
  </p:normalViewPr>
  <p:slideViewPr>
    <p:cSldViewPr snapToGrid="0" snapToObjects="1">
      <p:cViewPr varScale="1">
        <p:scale>
          <a:sx n="92" d="100"/>
          <a:sy n="92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ustinbrown:Desktop:School:Research:Projects:2a_LCHR%20TDB%20Paper:POPULATION%20LBNA%20EQ%20&amp;%20CONT%20DATA:DPB_HR_PopDistr_Graph_Data_0711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4479516425399"/>
          <c:y val="2.593369873310011E-2"/>
          <c:w val="0.87029853396004297"/>
          <c:h val="0.87532120294648197"/>
        </c:manualLayout>
      </c:layout>
      <c:scatterChart>
        <c:scatterStyle val="smoothMarker"/>
        <c:varyColors val="0"/>
        <c:ser>
          <c:idx val="0"/>
          <c:order val="0"/>
          <c:tx>
            <c:v>Ctrl-1°HRs</c:v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'Lobinaline Equivalents (2)'!$A$15:$A$1115</c:f>
              <c:numCache>
                <c:formatCode>General</c:formatCode>
                <c:ptCount val="1101"/>
                <c:pt idx="0">
                  <c:v>-3</c:v>
                </c:pt>
                <c:pt idx="1">
                  <c:v>-2.99</c:v>
                </c:pt>
                <c:pt idx="2">
                  <c:v>-2.98</c:v>
                </c:pt>
                <c:pt idx="3">
                  <c:v>-2.97</c:v>
                </c:pt>
                <c:pt idx="4">
                  <c:v>-2.96</c:v>
                </c:pt>
                <c:pt idx="5">
                  <c:v>-2.95</c:v>
                </c:pt>
                <c:pt idx="6">
                  <c:v>-2.94</c:v>
                </c:pt>
                <c:pt idx="7">
                  <c:v>-2.93</c:v>
                </c:pt>
                <c:pt idx="8">
                  <c:v>-2.92</c:v>
                </c:pt>
                <c:pt idx="9">
                  <c:v>-2.91</c:v>
                </c:pt>
                <c:pt idx="10">
                  <c:v>-2.9</c:v>
                </c:pt>
                <c:pt idx="11">
                  <c:v>-2.89</c:v>
                </c:pt>
                <c:pt idx="12">
                  <c:v>-2.88</c:v>
                </c:pt>
                <c:pt idx="13">
                  <c:v>-2.87</c:v>
                </c:pt>
                <c:pt idx="14">
                  <c:v>-2.86</c:v>
                </c:pt>
                <c:pt idx="15">
                  <c:v>-2.85</c:v>
                </c:pt>
                <c:pt idx="16">
                  <c:v>-2.84</c:v>
                </c:pt>
                <c:pt idx="17">
                  <c:v>-2.83</c:v>
                </c:pt>
                <c:pt idx="18">
                  <c:v>-2.82</c:v>
                </c:pt>
                <c:pt idx="19">
                  <c:v>-2.81</c:v>
                </c:pt>
                <c:pt idx="20">
                  <c:v>-2.8</c:v>
                </c:pt>
                <c:pt idx="21">
                  <c:v>-2.79</c:v>
                </c:pt>
                <c:pt idx="22">
                  <c:v>-2.78000000000001</c:v>
                </c:pt>
                <c:pt idx="23">
                  <c:v>-2.77</c:v>
                </c:pt>
                <c:pt idx="24">
                  <c:v>-2.76000000000001</c:v>
                </c:pt>
                <c:pt idx="25">
                  <c:v>-2.75</c:v>
                </c:pt>
                <c:pt idx="26">
                  <c:v>-2.74000000000001</c:v>
                </c:pt>
                <c:pt idx="27">
                  <c:v>-2.7300000000000102</c:v>
                </c:pt>
                <c:pt idx="28">
                  <c:v>-2.72000000000001</c:v>
                </c:pt>
                <c:pt idx="29">
                  <c:v>-2.7100000000000102</c:v>
                </c:pt>
                <c:pt idx="30">
                  <c:v>-2.7000000000000099</c:v>
                </c:pt>
                <c:pt idx="31">
                  <c:v>-2.6900000000000102</c:v>
                </c:pt>
                <c:pt idx="32">
                  <c:v>-2.6800000000000099</c:v>
                </c:pt>
                <c:pt idx="33">
                  <c:v>-2.6700000000000101</c:v>
                </c:pt>
                <c:pt idx="34">
                  <c:v>-2.6600000000000099</c:v>
                </c:pt>
                <c:pt idx="35">
                  <c:v>-2.6500000000000101</c:v>
                </c:pt>
                <c:pt idx="36">
                  <c:v>-2.6400000000000099</c:v>
                </c:pt>
                <c:pt idx="37">
                  <c:v>-2.6300000000000101</c:v>
                </c:pt>
                <c:pt idx="38">
                  <c:v>-2.6200000000000099</c:v>
                </c:pt>
                <c:pt idx="39">
                  <c:v>-2.6100000000000101</c:v>
                </c:pt>
                <c:pt idx="40">
                  <c:v>-2.6000000000000099</c:v>
                </c:pt>
                <c:pt idx="41">
                  <c:v>-2.5900000000000101</c:v>
                </c:pt>
                <c:pt idx="42">
                  <c:v>-2.5800000000000098</c:v>
                </c:pt>
                <c:pt idx="43">
                  <c:v>-2.5700000000000101</c:v>
                </c:pt>
                <c:pt idx="44">
                  <c:v>-2.5600000000000098</c:v>
                </c:pt>
                <c:pt idx="45">
                  <c:v>-2.55000000000001</c:v>
                </c:pt>
                <c:pt idx="46">
                  <c:v>-2.5400000000000098</c:v>
                </c:pt>
                <c:pt idx="47">
                  <c:v>-2.53000000000001</c:v>
                </c:pt>
                <c:pt idx="48">
                  <c:v>-2.5200000000000098</c:v>
                </c:pt>
                <c:pt idx="49">
                  <c:v>-2.51000000000001</c:v>
                </c:pt>
                <c:pt idx="50">
                  <c:v>-2.5000000000000102</c:v>
                </c:pt>
                <c:pt idx="51">
                  <c:v>-2.49000000000001</c:v>
                </c:pt>
                <c:pt idx="52">
                  <c:v>-2.4800000000000102</c:v>
                </c:pt>
                <c:pt idx="53">
                  <c:v>-2.47000000000001</c:v>
                </c:pt>
                <c:pt idx="54">
                  <c:v>-2.4600000000000102</c:v>
                </c:pt>
                <c:pt idx="55">
                  <c:v>-2.4500000000000099</c:v>
                </c:pt>
                <c:pt idx="56">
                  <c:v>-2.4400000000000102</c:v>
                </c:pt>
                <c:pt idx="57">
                  <c:v>-2.4300000000000099</c:v>
                </c:pt>
                <c:pt idx="58">
                  <c:v>-2.4200000000000101</c:v>
                </c:pt>
                <c:pt idx="59">
                  <c:v>-2.4100000000000099</c:v>
                </c:pt>
                <c:pt idx="60">
                  <c:v>-2.4000000000000101</c:v>
                </c:pt>
                <c:pt idx="61">
                  <c:v>-2.3900000000000099</c:v>
                </c:pt>
                <c:pt idx="62">
                  <c:v>-2.3800000000000101</c:v>
                </c:pt>
                <c:pt idx="63">
                  <c:v>-2.3700000000000099</c:v>
                </c:pt>
                <c:pt idx="64">
                  <c:v>-2.3600000000000101</c:v>
                </c:pt>
                <c:pt idx="65">
                  <c:v>-2.3500000000000099</c:v>
                </c:pt>
                <c:pt idx="66">
                  <c:v>-2.3400000000000101</c:v>
                </c:pt>
                <c:pt idx="67">
                  <c:v>-2.3300000000000098</c:v>
                </c:pt>
                <c:pt idx="68">
                  <c:v>-2.3200000000000101</c:v>
                </c:pt>
                <c:pt idx="69">
                  <c:v>-2.31000000000002</c:v>
                </c:pt>
                <c:pt idx="70">
                  <c:v>-2.30000000000001</c:v>
                </c:pt>
                <c:pt idx="71">
                  <c:v>-2.29000000000002</c:v>
                </c:pt>
                <c:pt idx="72">
                  <c:v>-2.28000000000001</c:v>
                </c:pt>
                <c:pt idx="73">
                  <c:v>-2.27000000000002</c:v>
                </c:pt>
                <c:pt idx="74">
                  <c:v>-2.2600000000000202</c:v>
                </c:pt>
                <c:pt idx="75">
                  <c:v>-2.25000000000002</c:v>
                </c:pt>
                <c:pt idx="76">
                  <c:v>-2.2400000000000202</c:v>
                </c:pt>
                <c:pt idx="77">
                  <c:v>-2.23000000000002</c:v>
                </c:pt>
                <c:pt idx="78">
                  <c:v>-2.2200000000000202</c:v>
                </c:pt>
                <c:pt idx="79">
                  <c:v>-2.2100000000000199</c:v>
                </c:pt>
                <c:pt idx="80">
                  <c:v>-2.2000000000000202</c:v>
                </c:pt>
                <c:pt idx="81">
                  <c:v>-2.1900000000000199</c:v>
                </c:pt>
                <c:pt idx="82">
                  <c:v>-2.1800000000000201</c:v>
                </c:pt>
                <c:pt idx="83">
                  <c:v>-2.1700000000000199</c:v>
                </c:pt>
                <c:pt idx="84">
                  <c:v>-2.1600000000000201</c:v>
                </c:pt>
                <c:pt idx="85">
                  <c:v>-2.1500000000000199</c:v>
                </c:pt>
                <c:pt idx="86">
                  <c:v>-2.1400000000000201</c:v>
                </c:pt>
                <c:pt idx="87">
                  <c:v>-2.1300000000000199</c:v>
                </c:pt>
                <c:pt idx="88">
                  <c:v>-2.1200000000000201</c:v>
                </c:pt>
                <c:pt idx="89">
                  <c:v>-2.1100000000000199</c:v>
                </c:pt>
                <c:pt idx="90">
                  <c:v>-2.1000000000000201</c:v>
                </c:pt>
                <c:pt idx="91">
                  <c:v>-2.0900000000000198</c:v>
                </c:pt>
                <c:pt idx="92">
                  <c:v>-2.0800000000000201</c:v>
                </c:pt>
                <c:pt idx="93">
                  <c:v>-2.0700000000000198</c:v>
                </c:pt>
                <c:pt idx="94">
                  <c:v>-2.06000000000002</c:v>
                </c:pt>
                <c:pt idx="95">
                  <c:v>-2.0500000000000198</c:v>
                </c:pt>
                <c:pt idx="96">
                  <c:v>-2.04000000000002</c:v>
                </c:pt>
                <c:pt idx="97">
                  <c:v>-2.0300000000000198</c:v>
                </c:pt>
                <c:pt idx="98">
                  <c:v>-2.02000000000002</c:v>
                </c:pt>
                <c:pt idx="99">
                  <c:v>-2.0100000000000202</c:v>
                </c:pt>
                <c:pt idx="100">
                  <c:v>-2.00000000000002</c:v>
                </c:pt>
                <c:pt idx="101">
                  <c:v>-1.99000000000002</c:v>
                </c:pt>
                <c:pt idx="102">
                  <c:v>-1.98000000000002</c:v>
                </c:pt>
                <c:pt idx="103">
                  <c:v>-1.97000000000002</c:v>
                </c:pt>
                <c:pt idx="104">
                  <c:v>-1.9600000000000199</c:v>
                </c:pt>
                <c:pt idx="105">
                  <c:v>-1.9500000000000199</c:v>
                </c:pt>
                <c:pt idx="106">
                  <c:v>-1.9400000000000199</c:v>
                </c:pt>
                <c:pt idx="107">
                  <c:v>-1.9300000000000199</c:v>
                </c:pt>
                <c:pt idx="108">
                  <c:v>-1.9200000000000199</c:v>
                </c:pt>
                <c:pt idx="109">
                  <c:v>-1.9100000000000199</c:v>
                </c:pt>
                <c:pt idx="110">
                  <c:v>-1.9000000000000199</c:v>
                </c:pt>
                <c:pt idx="111">
                  <c:v>-1.8900000000000201</c:v>
                </c:pt>
                <c:pt idx="112">
                  <c:v>-1.8800000000000201</c:v>
                </c:pt>
                <c:pt idx="113">
                  <c:v>-1.8700000000000201</c:v>
                </c:pt>
                <c:pt idx="114">
                  <c:v>-1.8600000000000201</c:v>
                </c:pt>
                <c:pt idx="115">
                  <c:v>-1.8500000000000201</c:v>
                </c:pt>
                <c:pt idx="116">
                  <c:v>-1.8400000000000201</c:v>
                </c:pt>
                <c:pt idx="117">
                  <c:v>-1.8300000000000201</c:v>
                </c:pt>
                <c:pt idx="118">
                  <c:v>-1.82000000000003</c:v>
                </c:pt>
                <c:pt idx="119">
                  <c:v>-1.81000000000003</c:v>
                </c:pt>
                <c:pt idx="120">
                  <c:v>-1.80000000000003</c:v>
                </c:pt>
                <c:pt idx="121">
                  <c:v>-1.79000000000003</c:v>
                </c:pt>
                <c:pt idx="122">
                  <c:v>-1.78000000000003</c:v>
                </c:pt>
                <c:pt idx="123">
                  <c:v>-1.77000000000003</c:v>
                </c:pt>
                <c:pt idx="124">
                  <c:v>-1.76000000000003</c:v>
                </c:pt>
                <c:pt idx="125">
                  <c:v>-1.75000000000003</c:v>
                </c:pt>
                <c:pt idx="126">
                  <c:v>-1.74000000000003</c:v>
                </c:pt>
                <c:pt idx="127">
                  <c:v>-1.73000000000003</c:v>
                </c:pt>
                <c:pt idx="128">
                  <c:v>-1.7200000000000299</c:v>
                </c:pt>
                <c:pt idx="129">
                  <c:v>-1.7100000000000299</c:v>
                </c:pt>
                <c:pt idx="130">
                  <c:v>-1.7000000000000299</c:v>
                </c:pt>
                <c:pt idx="131">
                  <c:v>-1.6900000000000299</c:v>
                </c:pt>
                <c:pt idx="132">
                  <c:v>-1.6800000000000299</c:v>
                </c:pt>
                <c:pt idx="133">
                  <c:v>-1.6700000000000299</c:v>
                </c:pt>
                <c:pt idx="134">
                  <c:v>-1.6600000000000299</c:v>
                </c:pt>
                <c:pt idx="135">
                  <c:v>-1.6500000000000301</c:v>
                </c:pt>
                <c:pt idx="136">
                  <c:v>-1.6400000000000301</c:v>
                </c:pt>
                <c:pt idx="137">
                  <c:v>-1.6300000000000301</c:v>
                </c:pt>
                <c:pt idx="138">
                  <c:v>-1.6200000000000301</c:v>
                </c:pt>
                <c:pt idx="139">
                  <c:v>-1.6100000000000301</c:v>
                </c:pt>
                <c:pt idx="140">
                  <c:v>-1.6000000000000301</c:v>
                </c:pt>
                <c:pt idx="141">
                  <c:v>-1.5900000000000301</c:v>
                </c:pt>
                <c:pt idx="142">
                  <c:v>-1.58000000000003</c:v>
                </c:pt>
                <c:pt idx="143">
                  <c:v>-1.57000000000003</c:v>
                </c:pt>
                <c:pt idx="144">
                  <c:v>-1.56000000000003</c:v>
                </c:pt>
                <c:pt idx="145">
                  <c:v>-1.55000000000003</c:v>
                </c:pt>
                <c:pt idx="146">
                  <c:v>-1.54000000000003</c:v>
                </c:pt>
                <c:pt idx="147">
                  <c:v>-1.53000000000003</c:v>
                </c:pt>
                <c:pt idx="148">
                  <c:v>-1.52000000000003</c:v>
                </c:pt>
                <c:pt idx="149">
                  <c:v>-1.51000000000003</c:v>
                </c:pt>
                <c:pt idx="150">
                  <c:v>-1.50000000000003</c:v>
                </c:pt>
                <c:pt idx="151">
                  <c:v>-1.49000000000003</c:v>
                </c:pt>
                <c:pt idx="152">
                  <c:v>-1.48000000000003</c:v>
                </c:pt>
                <c:pt idx="153">
                  <c:v>-1.4700000000000299</c:v>
                </c:pt>
                <c:pt idx="154">
                  <c:v>-1.4600000000000299</c:v>
                </c:pt>
                <c:pt idx="155">
                  <c:v>-1.4500000000000299</c:v>
                </c:pt>
                <c:pt idx="156">
                  <c:v>-1.4400000000000299</c:v>
                </c:pt>
                <c:pt idx="157">
                  <c:v>-1.4300000000000299</c:v>
                </c:pt>
                <c:pt idx="158">
                  <c:v>-1.4200000000000299</c:v>
                </c:pt>
                <c:pt idx="159">
                  <c:v>-1.4100000000000299</c:v>
                </c:pt>
                <c:pt idx="160">
                  <c:v>-1.4000000000000301</c:v>
                </c:pt>
                <c:pt idx="161">
                  <c:v>-1.3900000000000301</c:v>
                </c:pt>
                <c:pt idx="162">
                  <c:v>-1.3800000000000301</c:v>
                </c:pt>
                <c:pt idx="163">
                  <c:v>-1.3700000000000301</c:v>
                </c:pt>
                <c:pt idx="164">
                  <c:v>-1.3600000000000301</c:v>
                </c:pt>
                <c:pt idx="165">
                  <c:v>-1.3500000000000401</c:v>
                </c:pt>
                <c:pt idx="166">
                  <c:v>-1.34000000000004</c:v>
                </c:pt>
                <c:pt idx="167">
                  <c:v>-1.33000000000004</c:v>
                </c:pt>
                <c:pt idx="168">
                  <c:v>-1.32000000000004</c:v>
                </c:pt>
                <c:pt idx="169">
                  <c:v>-1.31000000000004</c:v>
                </c:pt>
                <c:pt idx="170">
                  <c:v>-1.30000000000004</c:v>
                </c:pt>
                <c:pt idx="171">
                  <c:v>-1.29000000000004</c:v>
                </c:pt>
                <c:pt idx="172">
                  <c:v>-1.28000000000004</c:v>
                </c:pt>
                <c:pt idx="173">
                  <c:v>-1.27000000000004</c:v>
                </c:pt>
                <c:pt idx="174">
                  <c:v>-1.26000000000004</c:v>
                </c:pt>
                <c:pt idx="175">
                  <c:v>-1.25000000000004</c:v>
                </c:pt>
                <c:pt idx="176">
                  <c:v>-1.24000000000004</c:v>
                </c:pt>
                <c:pt idx="177">
                  <c:v>-1.23000000000004</c:v>
                </c:pt>
                <c:pt idx="178">
                  <c:v>-1.2200000000000399</c:v>
                </c:pt>
                <c:pt idx="179">
                  <c:v>-1.2100000000000399</c:v>
                </c:pt>
                <c:pt idx="180">
                  <c:v>-1.2000000000000399</c:v>
                </c:pt>
                <c:pt idx="181">
                  <c:v>-1.1900000000000399</c:v>
                </c:pt>
                <c:pt idx="182">
                  <c:v>-1.1800000000000399</c:v>
                </c:pt>
                <c:pt idx="183">
                  <c:v>-1.1700000000000399</c:v>
                </c:pt>
                <c:pt idx="184">
                  <c:v>-1.1600000000000401</c:v>
                </c:pt>
                <c:pt idx="185">
                  <c:v>-1.1500000000000401</c:v>
                </c:pt>
                <c:pt idx="186">
                  <c:v>-1.1400000000000401</c:v>
                </c:pt>
                <c:pt idx="187">
                  <c:v>-1.1300000000000401</c:v>
                </c:pt>
                <c:pt idx="188">
                  <c:v>-1.1200000000000401</c:v>
                </c:pt>
                <c:pt idx="189">
                  <c:v>-1.1100000000000401</c:v>
                </c:pt>
                <c:pt idx="190">
                  <c:v>-1.1000000000000401</c:v>
                </c:pt>
                <c:pt idx="191">
                  <c:v>-1.09000000000004</c:v>
                </c:pt>
                <c:pt idx="192">
                  <c:v>-1.08000000000004</c:v>
                </c:pt>
                <c:pt idx="193">
                  <c:v>-1.07000000000004</c:v>
                </c:pt>
                <c:pt idx="194">
                  <c:v>-1.06000000000004</c:v>
                </c:pt>
                <c:pt idx="195">
                  <c:v>-1.05000000000004</c:v>
                </c:pt>
                <c:pt idx="196">
                  <c:v>-1.04000000000004</c:v>
                </c:pt>
                <c:pt idx="197">
                  <c:v>-1.03000000000004</c:v>
                </c:pt>
                <c:pt idx="198">
                  <c:v>-1.02000000000004</c:v>
                </c:pt>
                <c:pt idx="199">
                  <c:v>-1.01000000000004</c:v>
                </c:pt>
                <c:pt idx="200">
                  <c:v>-1.00000000000004</c:v>
                </c:pt>
                <c:pt idx="201">
                  <c:v>-0.99000000000003996</c:v>
                </c:pt>
                <c:pt idx="202">
                  <c:v>-0.98000000000003995</c:v>
                </c:pt>
                <c:pt idx="203">
                  <c:v>-0.97000000000004005</c:v>
                </c:pt>
                <c:pt idx="204">
                  <c:v>-0.96000000000004004</c:v>
                </c:pt>
                <c:pt idx="205">
                  <c:v>-0.95000000000004003</c:v>
                </c:pt>
                <c:pt idx="206">
                  <c:v>-0.94000000000004003</c:v>
                </c:pt>
                <c:pt idx="207">
                  <c:v>-0.93000000000004002</c:v>
                </c:pt>
                <c:pt idx="208">
                  <c:v>-0.92000000000004001</c:v>
                </c:pt>
                <c:pt idx="209">
                  <c:v>-0.91000000000004</c:v>
                </c:pt>
                <c:pt idx="210">
                  <c:v>-0.90000000000003999</c:v>
                </c:pt>
                <c:pt idx="211">
                  <c:v>-0.89000000000003998</c:v>
                </c:pt>
                <c:pt idx="212">
                  <c:v>-0.88000000000004996</c:v>
                </c:pt>
                <c:pt idx="213">
                  <c:v>-0.87000000000004996</c:v>
                </c:pt>
                <c:pt idx="214">
                  <c:v>-0.86000000000004995</c:v>
                </c:pt>
                <c:pt idx="215">
                  <c:v>-0.85000000000005005</c:v>
                </c:pt>
                <c:pt idx="216">
                  <c:v>-0.84000000000005004</c:v>
                </c:pt>
                <c:pt idx="217">
                  <c:v>-0.83000000000005003</c:v>
                </c:pt>
                <c:pt idx="218">
                  <c:v>-0.82000000000005002</c:v>
                </c:pt>
                <c:pt idx="219">
                  <c:v>-0.81000000000005001</c:v>
                </c:pt>
                <c:pt idx="220">
                  <c:v>-0.80000000000005</c:v>
                </c:pt>
                <c:pt idx="221">
                  <c:v>-0.79000000000005</c:v>
                </c:pt>
                <c:pt idx="222">
                  <c:v>-0.78000000000004999</c:v>
                </c:pt>
                <c:pt idx="223">
                  <c:v>-0.77000000000004998</c:v>
                </c:pt>
                <c:pt idx="224">
                  <c:v>-0.76000000000004997</c:v>
                </c:pt>
                <c:pt idx="225">
                  <c:v>-0.75000000000004996</c:v>
                </c:pt>
                <c:pt idx="226">
                  <c:v>-0.74000000000004995</c:v>
                </c:pt>
                <c:pt idx="227">
                  <c:v>-0.73000000000005005</c:v>
                </c:pt>
                <c:pt idx="228">
                  <c:v>-0.72000000000005004</c:v>
                </c:pt>
                <c:pt idx="229">
                  <c:v>-0.71000000000005004</c:v>
                </c:pt>
                <c:pt idx="230">
                  <c:v>-0.70000000000005003</c:v>
                </c:pt>
                <c:pt idx="231">
                  <c:v>-0.69000000000005002</c:v>
                </c:pt>
                <c:pt idx="232">
                  <c:v>-0.68000000000005001</c:v>
                </c:pt>
                <c:pt idx="233">
                  <c:v>-0.67000000000005</c:v>
                </c:pt>
                <c:pt idx="234">
                  <c:v>-0.66000000000004999</c:v>
                </c:pt>
                <c:pt idx="235">
                  <c:v>-0.65000000000004998</c:v>
                </c:pt>
                <c:pt idx="236">
                  <c:v>-0.64000000000004997</c:v>
                </c:pt>
                <c:pt idx="237">
                  <c:v>-0.63000000000004996</c:v>
                </c:pt>
                <c:pt idx="238">
                  <c:v>-0.62000000000004996</c:v>
                </c:pt>
                <c:pt idx="239">
                  <c:v>-0.61000000000004995</c:v>
                </c:pt>
                <c:pt idx="240">
                  <c:v>-0.60000000000005005</c:v>
                </c:pt>
                <c:pt idx="241">
                  <c:v>-0.59000000000005004</c:v>
                </c:pt>
                <c:pt idx="242">
                  <c:v>-0.58000000000005003</c:v>
                </c:pt>
                <c:pt idx="243">
                  <c:v>-0.57000000000005002</c:v>
                </c:pt>
                <c:pt idx="244">
                  <c:v>-0.56000000000005001</c:v>
                </c:pt>
                <c:pt idx="245">
                  <c:v>-0.55000000000005</c:v>
                </c:pt>
                <c:pt idx="246">
                  <c:v>-0.54000000000005</c:v>
                </c:pt>
                <c:pt idx="247">
                  <c:v>-0.53000000000004999</c:v>
                </c:pt>
                <c:pt idx="248">
                  <c:v>-0.52000000000004998</c:v>
                </c:pt>
                <c:pt idx="249">
                  <c:v>-0.51000000000004997</c:v>
                </c:pt>
                <c:pt idx="250">
                  <c:v>-0.50000000000004996</c:v>
                </c:pt>
                <c:pt idx="251">
                  <c:v>-0.49000000000005001</c:v>
                </c:pt>
                <c:pt idx="252">
                  <c:v>-0.48000000000005</c:v>
                </c:pt>
                <c:pt idx="253">
                  <c:v>-0.47000000000004999</c:v>
                </c:pt>
                <c:pt idx="254">
                  <c:v>-0.46000000000004998</c:v>
                </c:pt>
                <c:pt idx="255">
                  <c:v>-0.45000000000005003</c:v>
                </c:pt>
                <c:pt idx="256">
                  <c:v>-0.44000000000005002</c:v>
                </c:pt>
                <c:pt idx="257">
                  <c:v>-0.43000000000005001</c:v>
                </c:pt>
                <c:pt idx="258">
                  <c:v>-0.42000000000005</c:v>
                </c:pt>
                <c:pt idx="259">
                  <c:v>-0.41000000000005998</c:v>
                </c:pt>
                <c:pt idx="260">
                  <c:v>-0.40000000000005997</c:v>
                </c:pt>
                <c:pt idx="261">
                  <c:v>-0.39000000000006002</c:v>
                </c:pt>
                <c:pt idx="262">
                  <c:v>-0.38000000000006001</c:v>
                </c:pt>
                <c:pt idx="263">
                  <c:v>-0.37000000000006</c:v>
                </c:pt>
                <c:pt idx="264">
                  <c:v>-0.36000000000005999</c:v>
                </c:pt>
                <c:pt idx="265">
                  <c:v>-0.35000000000005999</c:v>
                </c:pt>
                <c:pt idx="266">
                  <c:v>-0.34000000000005998</c:v>
                </c:pt>
                <c:pt idx="267">
                  <c:v>-0.33000000000006002</c:v>
                </c:pt>
                <c:pt idx="268">
                  <c:v>-0.32000000000006001</c:v>
                </c:pt>
                <c:pt idx="269">
                  <c:v>-0.31000000000006001</c:v>
                </c:pt>
                <c:pt idx="270">
                  <c:v>-0.30000000000006</c:v>
                </c:pt>
                <c:pt idx="271">
                  <c:v>-0.29000000000005999</c:v>
                </c:pt>
                <c:pt idx="272">
                  <c:v>-0.28000000000005998</c:v>
                </c:pt>
                <c:pt idx="273">
                  <c:v>-0.27000000000006003</c:v>
                </c:pt>
                <c:pt idx="274">
                  <c:v>-0.26000000000006002</c:v>
                </c:pt>
                <c:pt idx="275">
                  <c:v>-0.25000000000006001</c:v>
                </c:pt>
                <c:pt idx="276">
                  <c:v>-0.24000000000006</c:v>
                </c:pt>
                <c:pt idx="277">
                  <c:v>-0.23000000000005999</c:v>
                </c:pt>
                <c:pt idx="278">
                  <c:v>-0.22000000000006001</c:v>
                </c:pt>
                <c:pt idx="279">
                  <c:v>-0.21000000000006</c:v>
                </c:pt>
                <c:pt idx="280">
                  <c:v>-0.20000000000005999</c:v>
                </c:pt>
                <c:pt idx="281">
                  <c:v>-0.19000000000006001</c:v>
                </c:pt>
                <c:pt idx="282">
                  <c:v>-0.18000000000006</c:v>
                </c:pt>
                <c:pt idx="283">
                  <c:v>-0.17000000000005999</c:v>
                </c:pt>
                <c:pt idx="284">
                  <c:v>-0.16000000000006001</c:v>
                </c:pt>
                <c:pt idx="285">
                  <c:v>-0.15000000000006</c:v>
                </c:pt>
                <c:pt idx="286">
                  <c:v>-0.14000000000005999</c:v>
                </c:pt>
                <c:pt idx="287">
                  <c:v>-0.13000000000006001</c:v>
                </c:pt>
                <c:pt idx="288">
                  <c:v>-0.12000000000006</c:v>
                </c:pt>
                <c:pt idx="289">
                  <c:v>-0.11000000000005999</c:v>
                </c:pt>
                <c:pt idx="290">
                  <c:v>-0.10000000000006</c:v>
                </c:pt>
                <c:pt idx="291">
                  <c:v>-9.0000000000059796E-2</c:v>
                </c:pt>
                <c:pt idx="292">
                  <c:v>-8.0000000000059995E-2</c:v>
                </c:pt>
                <c:pt idx="293">
                  <c:v>-7.0000000000059806E-2</c:v>
                </c:pt>
                <c:pt idx="294">
                  <c:v>-6.0000000000059998E-2</c:v>
                </c:pt>
                <c:pt idx="295">
                  <c:v>-5.0000000000060198E-2</c:v>
                </c:pt>
                <c:pt idx="296">
                  <c:v>-4.0000000000060001E-2</c:v>
                </c:pt>
                <c:pt idx="297">
                  <c:v>-3.0000000000060201E-2</c:v>
                </c:pt>
                <c:pt idx="298">
                  <c:v>-2.0000000000060001E-2</c:v>
                </c:pt>
                <c:pt idx="299">
                  <c:v>-1.00000000000602E-2</c:v>
                </c:pt>
                <c:pt idx="300">
                  <c:v>0</c:v>
                </c:pt>
                <c:pt idx="301">
                  <c:v>9.9999999999398296E-3</c:v>
                </c:pt>
                <c:pt idx="302">
                  <c:v>1.99999999999401E-2</c:v>
                </c:pt>
                <c:pt idx="303">
                  <c:v>2.9999999999939901E-2</c:v>
                </c:pt>
                <c:pt idx="304">
                  <c:v>3.9999999999940097E-2</c:v>
                </c:pt>
                <c:pt idx="305">
                  <c:v>4.99999999999301E-2</c:v>
                </c:pt>
                <c:pt idx="306">
                  <c:v>5.9999999999929901E-2</c:v>
                </c:pt>
                <c:pt idx="307">
                  <c:v>6.9999999999930104E-2</c:v>
                </c:pt>
                <c:pt idx="308">
                  <c:v>7.9999999999929905E-2</c:v>
                </c:pt>
                <c:pt idx="309">
                  <c:v>8.9999999999930094E-2</c:v>
                </c:pt>
                <c:pt idx="310">
                  <c:v>9.9999999999929895E-2</c:v>
                </c:pt>
                <c:pt idx="311">
                  <c:v>0.10999999999993</c:v>
                </c:pt>
                <c:pt idx="312">
                  <c:v>0.11999999999993</c:v>
                </c:pt>
                <c:pt idx="313">
                  <c:v>0.12999999999993</c:v>
                </c:pt>
                <c:pt idx="314">
                  <c:v>0.13999999999993001</c:v>
                </c:pt>
                <c:pt idx="315">
                  <c:v>0.14999999999992999</c:v>
                </c:pt>
                <c:pt idx="316">
                  <c:v>0.15999999999993</c:v>
                </c:pt>
                <c:pt idx="317">
                  <c:v>0.16999999999993001</c:v>
                </c:pt>
                <c:pt idx="318">
                  <c:v>0.17999999999992999</c:v>
                </c:pt>
                <c:pt idx="319">
                  <c:v>0.18999999999993</c:v>
                </c:pt>
                <c:pt idx="320">
                  <c:v>0.19999999999993001</c:v>
                </c:pt>
                <c:pt idx="321">
                  <c:v>0.20999999999992999</c:v>
                </c:pt>
                <c:pt idx="322">
                  <c:v>0.21999999999993</c:v>
                </c:pt>
                <c:pt idx="323">
                  <c:v>0.22999999999993001</c:v>
                </c:pt>
                <c:pt idx="324">
                  <c:v>0.23999999999992999</c:v>
                </c:pt>
                <c:pt idx="325">
                  <c:v>0.24999999999993</c:v>
                </c:pt>
                <c:pt idx="326">
                  <c:v>0.25999999999993001</c:v>
                </c:pt>
                <c:pt idx="327">
                  <c:v>0.26999999999993002</c:v>
                </c:pt>
                <c:pt idx="328">
                  <c:v>0.27999999999993003</c:v>
                </c:pt>
                <c:pt idx="329">
                  <c:v>0.28999999999992998</c:v>
                </c:pt>
                <c:pt idx="330">
                  <c:v>0.29999999999992999</c:v>
                </c:pt>
                <c:pt idx="331">
                  <c:v>0.30999999999993</c:v>
                </c:pt>
                <c:pt idx="332">
                  <c:v>0.31999999999993001</c:v>
                </c:pt>
                <c:pt idx="333">
                  <c:v>0.32999999999993002</c:v>
                </c:pt>
                <c:pt idx="334">
                  <c:v>0.33999999999993002</c:v>
                </c:pt>
                <c:pt idx="335">
                  <c:v>0.34999999999992998</c:v>
                </c:pt>
                <c:pt idx="336">
                  <c:v>0.35999999999992999</c:v>
                </c:pt>
                <c:pt idx="337">
                  <c:v>0.36999999999993</c:v>
                </c:pt>
                <c:pt idx="338">
                  <c:v>0.37999999999993</c:v>
                </c:pt>
                <c:pt idx="339">
                  <c:v>0.38999999999993001</c:v>
                </c:pt>
                <c:pt idx="340">
                  <c:v>0.39999999999993002</c:v>
                </c:pt>
                <c:pt idx="341">
                  <c:v>0.40999999999992998</c:v>
                </c:pt>
                <c:pt idx="342">
                  <c:v>0.41999999999992998</c:v>
                </c:pt>
                <c:pt idx="343">
                  <c:v>0.42999999999992999</c:v>
                </c:pt>
                <c:pt idx="344">
                  <c:v>0.43999999999993</c:v>
                </c:pt>
                <c:pt idx="345">
                  <c:v>0.44999999999993001</c:v>
                </c:pt>
                <c:pt idx="346">
                  <c:v>0.45999999999993002</c:v>
                </c:pt>
                <c:pt idx="347">
                  <c:v>0.46999999999992997</c:v>
                </c:pt>
                <c:pt idx="348">
                  <c:v>0.47999999999992998</c:v>
                </c:pt>
                <c:pt idx="349">
                  <c:v>0.48999999999992999</c:v>
                </c:pt>
                <c:pt idx="350">
                  <c:v>0.49999999999993</c:v>
                </c:pt>
                <c:pt idx="351">
                  <c:v>0.50999999999992995</c:v>
                </c:pt>
                <c:pt idx="352">
                  <c:v>0.51999999999991997</c:v>
                </c:pt>
                <c:pt idx="353">
                  <c:v>0.52999999999991998</c:v>
                </c:pt>
                <c:pt idx="354">
                  <c:v>0.53999999999991999</c:v>
                </c:pt>
                <c:pt idx="355">
                  <c:v>0.54999999999992</c:v>
                </c:pt>
                <c:pt idx="356">
                  <c:v>0.55999999999992001</c:v>
                </c:pt>
                <c:pt idx="357">
                  <c:v>0.56999999999992002</c:v>
                </c:pt>
                <c:pt idx="358">
                  <c:v>0.57999999999992002</c:v>
                </c:pt>
                <c:pt idx="359">
                  <c:v>0.58999999999992003</c:v>
                </c:pt>
                <c:pt idx="360">
                  <c:v>0.59999999999992004</c:v>
                </c:pt>
                <c:pt idx="361">
                  <c:v>0.60999999999992005</c:v>
                </c:pt>
                <c:pt idx="362">
                  <c:v>0.61999999999991995</c:v>
                </c:pt>
                <c:pt idx="363">
                  <c:v>0.62999999999991996</c:v>
                </c:pt>
                <c:pt idx="364">
                  <c:v>0.63999999999991997</c:v>
                </c:pt>
                <c:pt idx="365">
                  <c:v>0.64999999999991998</c:v>
                </c:pt>
                <c:pt idx="366">
                  <c:v>0.65999999999991998</c:v>
                </c:pt>
                <c:pt idx="367">
                  <c:v>0.66999999999991999</c:v>
                </c:pt>
                <c:pt idx="368">
                  <c:v>0.67999999999992</c:v>
                </c:pt>
                <c:pt idx="369">
                  <c:v>0.68999999999992001</c:v>
                </c:pt>
                <c:pt idx="370">
                  <c:v>0.69999999999992002</c:v>
                </c:pt>
                <c:pt idx="371">
                  <c:v>0.70999999999992003</c:v>
                </c:pt>
                <c:pt idx="372">
                  <c:v>0.71999999999992004</c:v>
                </c:pt>
                <c:pt idx="373">
                  <c:v>0.72999999999992005</c:v>
                </c:pt>
                <c:pt idx="374">
                  <c:v>0.73999999999992006</c:v>
                </c:pt>
                <c:pt idx="375">
                  <c:v>0.74999999999991995</c:v>
                </c:pt>
                <c:pt idx="376">
                  <c:v>0.75999999999991996</c:v>
                </c:pt>
                <c:pt idx="377">
                  <c:v>0.76999999999991997</c:v>
                </c:pt>
                <c:pt idx="378">
                  <c:v>0.77999999999991998</c:v>
                </c:pt>
                <c:pt idx="379">
                  <c:v>0.78999999999991999</c:v>
                </c:pt>
                <c:pt idx="380">
                  <c:v>0.79999999999992</c:v>
                </c:pt>
                <c:pt idx="381">
                  <c:v>0.80999999999992001</c:v>
                </c:pt>
                <c:pt idx="382">
                  <c:v>0.81999999999992002</c:v>
                </c:pt>
                <c:pt idx="383">
                  <c:v>0.82999999999992002</c:v>
                </c:pt>
                <c:pt idx="384">
                  <c:v>0.83999999999992003</c:v>
                </c:pt>
                <c:pt idx="385">
                  <c:v>0.84999999999992004</c:v>
                </c:pt>
                <c:pt idx="386">
                  <c:v>0.85999999999992005</c:v>
                </c:pt>
                <c:pt idx="387">
                  <c:v>0.86999999999991995</c:v>
                </c:pt>
                <c:pt idx="388">
                  <c:v>0.87999999999991996</c:v>
                </c:pt>
                <c:pt idx="389">
                  <c:v>0.88999999999991997</c:v>
                </c:pt>
                <c:pt idx="390">
                  <c:v>0.89999999999991998</c:v>
                </c:pt>
                <c:pt idx="391">
                  <c:v>0.90999999999991998</c:v>
                </c:pt>
                <c:pt idx="392">
                  <c:v>0.91999999999991999</c:v>
                </c:pt>
                <c:pt idx="393">
                  <c:v>0.92999999999992</c:v>
                </c:pt>
                <c:pt idx="394">
                  <c:v>0.93999999999992001</c:v>
                </c:pt>
                <c:pt idx="395">
                  <c:v>0.94999999999992002</c:v>
                </c:pt>
                <c:pt idx="396">
                  <c:v>0.95999999999992003</c:v>
                </c:pt>
                <c:pt idx="397">
                  <c:v>0.96999999999992004</c:v>
                </c:pt>
                <c:pt idx="398">
                  <c:v>0.97999999999992005</c:v>
                </c:pt>
                <c:pt idx="399">
                  <c:v>0.98999999999990995</c:v>
                </c:pt>
                <c:pt idx="400">
                  <c:v>0.99999999999990996</c:v>
                </c:pt>
                <c:pt idx="401">
                  <c:v>1.0099999999999101</c:v>
                </c:pt>
                <c:pt idx="402">
                  <c:v>1.0199999999999101</c:v>
                </c:pt>
                <c:pt idx="403">
                  <c:v>1.0299999999999101</c:v>
                </c:pt>
                <c:pt idx="404">
                  <c:v>1.0399999999999101</c:v>
                </c:pt>
                <c:pt idx="405">
                  <c:v>1.0499999999999099</c:v>
                </c:pt>
                <c:pt idx="406">
                  <c:v>1.0599999999999099</c:v>
                </c:pt>
                <c:pt idx="407">
                  <c:v>1.0699999999999099</c:v>
                </c:pt>
                <c:pt idx="408">
                  <c:v>1.0799999999999099</c:v>
                </c:pt>
                <c:pt idx="409">
                  <c:v>1.0899999999999099</c:v>
                </c:pt>
                <c:pt idx="410">
                  <c:v>1.0999999999999099</c:v>
                </c:pt>
                <c:pt idx="411">
                  <c:v>1.1099999999999099</c:v>
                </c:pt>
                <c:pt idx="412">
                  <c:v>1.11999999999991</c:v>
                </c:pt>
                <c:pt idx="413">
                  <c:v>1.12999999999991</c:v>
                </c:pt>
                <c:pt idx="414">
                  <c:v>1.13999999999991</c:v>
                </c:pt>
                <c:pt idx="415">
                  <c:v>1.14999999999991</c:v>
                </c:pt>
                <c:pt idx="416">
                  <c:v>1.15999999999991</c:v>
                </c:pt>
                <c:pt idx="417">
                  <c:v>1.16999999999991</c:v>
                </c:pt>
                <c:pt idx="418">
                  <c:v>1.17999999999991</c:v>
                </c:pt>
                <c:pt idx="419">
                  <c:v>1.18999999999991</c:v>
                </c:pt>
                <c:pt idx="420">
                  <c:v>1.19999999999991</c:v>
                </c:pt>
                <c:pt idx="421">
                  <c:v>1.20999999999991</c:v>
                </c:pt>
                <c:pt idx="422">
                  <c:v>1.21999999999991</c:v>
                </c:pt>
                <c:pt idx="423">
                  <c:v>1.2299999999999101</c:v>
                </c:pt>
                <c:pt idx="424">
                  <c:v>1.2399999999999101</c:v>
                </c:pt>
                <c:pt idx="425">
                  <c:v>1.2499999999999101</c:v>
                </c:pt>
                <c:pt idx="426">
                  <c:v>1.2599999999999101</c:v>
                </c:pt>
                <c:pt idx="427">
                  <c:v>1.2699999999999101</c:v>
                </c:pt>
                <c:pt idx="428">
                  <c:v>1.2799999999999101</c:v>
                </c:pt>
                <c:pt idx="429">
                  <c:v>1.2899999999999101</c:v>
                </c:pt>
                <c:pt idx="430">
                  <c:v>1.2999999999999099</c:v>
                </c:pt>
                <c:pt idx="431">
                  <c:v>1.3099999999999099</c:v>
                </c:pt>
                <c:pt idx="432">
                  <c:v>1.3199999999999099</c:v>
                </c:pt>
                <c:pt idx="433">
                  <c:v>1.3299999999999099</c:v>
                </c:pt>
                <c:pt idx="434">
                  <c:v>1.3399999999999099</c:v>
                </c:pt>
                <c:pt idx="435">
                  <c:v>1.3499999999999099</c:v>
                </c:pt>
                <c:pt idx="436">
                  <c:v>1.3599999999999099</c:v>
                </c:pt>
                <c:pt idx="437">
                  <c:v>1.36999999999991</c:v>
                </c:pt>
                <c:pt idx="438">
                  <c:v>1.37999999999991</c:v>
                </c:pt>
                <c:pt idx="439">
                  <c:v>1.38999999999991</c:v>
                </c:pt>
                <c:pt idx="440">
                  <c:v>1.39999999999991</c:v>
                </c:pt>
                <c:pt idx="441">
                  <c:v>1.40999999999991</c:v>
                </c:pt>
                <c:pt idx="442">
                  <c:v>1.41999999999991</c:v>
                </c:pt>
                <c:pt idx="443">
                  <c:v>1.42999999999991</c:v>
                </c:pt>
                <c:pt idx="444">
                  <c:v>1.43999999999991</c:v>
                </c:pt>
                <c:pt idx="445">
                  <c:v>1.44999999999991</c:v>
                </c:pt>
                <c:pt idx="446">
                  <c:v>1.4599999999999</c:v>
                </c:pt>
                <c:pt idx="447">
                  <c:v>1.4699999999999001</c:v>
                </c:pt>
                <c:pt idx="448">
                  <c:v>1.4799999999999001</c:v>
                </c:pt>
                <c:pt idx="449">
                  <c:v>1.4899999999999001</c:v>
                </c:pt>
                <c:pt idx="450">
                  <c:v>1.4999999999999001</c:v>
                </c:pt>
                <c:pt idx="451">
                  <c:v>1.5099999999999001</c:v>
                </c:pt>
                <c:pt idx="452">
                  <c:v>1.5199999999999001</c:v>
                </c:pt>
                <c:pt idx="453">
                  <c:v>1.5299999999999001</c:v>
                </c:pt>
                <c:pt idx="454">
                  <c:v>1.5399999999998999</c:v>
                </c:pt>
                <c:pt idx="455">
                  <c:v>1.5499999999998999</c:v>
                </c:pt>
                <c:pt idx="456">
                  <c:v>1.5599999999998999</c:v>
                </c:pt>
                <c:pt idx="457">
                  <c:v>1.5699999999998999</c:v>
                </c:pt>
                <c:pt idx="458">
                  <c:v>1.5799999999998999</c:v>
                </c:pt>
                <c:pt idx="459">
                  <c:v>1.5899999999998999</c:v>
                </c:pt>
                <c:pt idx="460">
                  <c:v>1.5999999999998999</c:v>
                </c:pt>
                <c:pt idx="461">
                  <c:v>1.6099999999999</c:v>
                </c:pt>
                <c:pt idx="462">
                  <c:v>1.6199999999999</c:v>
                </c:pt>
                <c:pt idx="463">
                  <c:v>1.6299999999999</c:v>
                </c:pt>
                <c:pt idx="464">
                  <c:v>1.6399999999999</c:v>
                </c:pt>
                <c:pt idx="465">
                  <c:v>1.6499999999999</c:v>
                </c:pt>
                <c:pt idx="466">
                  <c:v>1.6599999999999</c:v>
                </c:pt>
                <c:pt idx="467">
                  <c:v>1.6699999999999</c:v>
                </c:pt>
                <c:pt idx="468">
                  <c:v>1.6799999999999</c:v>
                </c:pt>
                <c:pt idx="469">
                  <c:v>1.6899999999999</c:v>
                </c:pt>
                <c:pt idx="470">
                  <c:v>1.6999999999999</c:v>
                </c:pt>
                <c:pt idx="471">
                  <c:v>1.7099999999999</c:v>
                </c:pt>
                <c:pt idx="472">
                  <c:v>1.7199999999999001</c:v>
                </c:pt>
                <c:pt idx="473">
                  <c:v>1.7299999999999001</c:v>
                </c:pt>
                <c:pt idx="474">
                  <c:v>1.7399999999999001</c:v>
                </c:pt>
                <c:pt idx="475">
                  <c:v>1.7499999999999001</c:v>
                </c:pt>
                <c:pt idx="476">
                  <c:v>1.7599999999999001</c:v>
                </c:pt>
                <c:pt idx="477">
                  <c:v>1.7699999999999001</c:v>
                </c:pt>
                <c:pt idx="478">
                  <c:v>1.7799999999999001</c:v>
                </c:pt>
                <c:pt idx="479">
                  <c:v>1.7899999999998999</c:v>
                </c:pt>
                <c:pt idx="480">
                  <c:v>1.7999999999998999</c:v>
                </c:pt>
                <c:pt idx="481">
                  <c:v>1.8099999999998999</c:v>
                </c:pt>
                <c:pt idx="482">
                  <c:v>1.8199999999998999</c:v>
                </c:pt>
                <c:pt idx="483">
                  <c:v>1.8299999999998999</c:v>
                </c:pt>
                <c:pt idx="484">
                  <c:v>1.8399999999998999</c:v>
                </c:pt>
                <c:pt idx="485">
                  <c:v>1.8499999999998999</c:v>
                </c:pt>
                <c:pt idx="486">
                  <c:v>1.8599999999999</c:v>
                </c:pt>
                <c:pt idx="487">
                  <c:v>1.8699999999999</c:v>
                </c:pt>
                <c:pt idx="488">
                  <c:v>1.8799999999999</c:v>
                </c:pt>
                <c:pt idx="489">
                  <c:v>1.8899999999999</c:v>
                </c:pt>
                <c:pt idx="490">
                  <c:v>1.8999999999999</c:v>
                </c:pt>
                <c:pt idx="491">
                  <c:v>1.9099999999999</c:v>
                </c:pt>
                <c:pt idx="492">
                  <c:v>1.9199999999999</c:v>
                </c:pt>
                <c:pt idx="493">
                  <c:v>1.92999999999989</c:v>
                </c:pt>
                <c:pt idx="494">
                  <c:v>1.93999999999989</c:v>
                </c:pt>
                <c:pt idx="495">
                  <c:v>1.94999999999989</c:v>
                </c:pt>
                <c:pt idx="496">
                  <c:v>1.9599999999998901</c:v>
                </c:pt>
                <c:pt idx="497">
                  <c:v>1.9699999999998901</c:v>
                </c:pt>
                <c:pt idx="498">
                  <c:v>1.9799999999998901</c:v>
                </c:pt>
                <c:pt idx="499">
                  <c:v>1.9899999999998901</c:v>
                </c:pt>
                <c:pt idx="500">
                  <c:v>1.9999999999998901</c:v>
                </c:pt>
                <c:pt idx="501">
                  <c:v>2.0099999999998901</c:v>
                </c:pt>
                <c:pt idx="502">
                  <c:v>2.019999999999877</c:v>
                </c:pt>
                <c:pt idx="503">
                  <c:v>2.0299999999998901</c:v>
                </c:pt>
                <c:pt idx="504">
                  <c:v>2.039999999999877</c:v>
                </c:pt>
                <c:pt idx="505">
                  <c:v>2.0499999999998901</c:v>
                </c:pt>
                <c:pt idx="506">
                  <c:v>2.059999999999877</c:v>
                </c:pt>
                <c:pt idx="507">
                  <c:v>2.0699999999998902</c:v>
                </c:pt>
                <c:pt idx="508">
                  <c:v>2.0799999999998771</c:v>
                </c:pt>
                <c:pt idx="509">
                  <c:v>2.0899999999998902</c:v>
                </c:pt>
                <c:pt idx="510">
                  <c:v>2.0999999999998771</c:v>
                </c:pt>
                <c:pt idx="511">
                  <c:v>2.1099999999998902</c:v>
                </c:pt>
                <c:pt idx="512">
                  <c:v>2.11999999999989</c:v>
                </c:pt>
                <c:pt idx="513">
                  <c:v>2.1299999999998902</c:v>
                </c:pt>
                <c:pt idx="514">
                  <c:v>2.13999999999989</c:v>
                </c:pt>
                <c:pt idx="515">
                  <c:v>2.1499999999998902</c:v>
                </c:pt>
                <c:pt idx="516">
                  <c:v>2.15999999999989</c:v>
                </c:pt>
                <c:pt idx="517">
                  <c:v>2.1699999999998898</c:v>
                </c:pt>
                <c:pt idx="518">
                  <c:v>2.17999999999989</c:v>
                </c:pt>
                <c:pt idx="519">
                  <c:v>2.1899999999998898</c:v>
                </c:pt>
                <c:pt idx="520">
                  <c:v>2.19999999999989</c:v>
                </c:pt>
                <c:pt idx="521">
                  <c:v>2.2099999999998898</c:v>
                </c:pt>
                <c:pt idx="522">
                  <c:v>2.2199999999998901</c:v>
                </c:pt>
                <c:pt idx="523">
                  <c:v>2.2299999999998898</c:v>
                </c:pt>
                <c:pt idx="524">
                  <c:v>2.2399999999998901</c:v>
                </c:pt>
                <c:pt idx="525">
                  <c:v>2.2499999999998899</c:v>
                </c:pt>
                <c:pt idx="526">
                  <c:v>2.2599999999998901</c:v>
                </c:pt>
                <c:pt idx="527">
                  <c:v>2.2699999999998899</c:v>
                </c:pt>
                <c:pt idx="528">
                  <c:v>2.2799999999998901</c:v>
                </c:pt>
                <c:pt idx="529">
                  <c:v>2.2899999999998899</c:v>
                </c:pt>
                <c:pt idx="530">
                  <c:v>2.2999999999998901</c:v>
                </c:pt>
                <c:pt idx="531">
                  <c:v>2.309999999999877</c:v>
                </c:pt>
                <c:pt idx="532">
                  <c:v>2.3199999999998528</c:v>
                </c:pt>
                <c:pt idx="533">
                  <c:v>2.3299999999998771</c:v>
                </c:pt>
                <c:pt idx="534">
                  <c:v>2.3399999999998529</c:v>
                </c:pt>
                <c:pt idx="535">
                  <c:v>2.3499999999998771</c:v>
                </c:pt>
                <c:pt idx="536">
                  <c:v>2.3599999999998529</c:v>
                </c:pt>
                <c:pt idx="537">
                  <c:v>2.3699999999998771</c:v>
                </c:pt>
                <c:pt idx="538">
                  <c:v>2.379999999999856</c:v>
                </c:pt>
                <c:pt idx="539">
                  <c:v>2.3899999999998771</c:v>
                </c:pt>
                <c:pt idx="540">
                  <c:v>2.399999999999856</c:v>
                </c:pt>
                <c:pt idx="541">
                  <c:v>2.409999999999878</c:v>
                </c:pt>
                <c:pt idx="542">
                  <c:v>2.419999999999876</c:v>
                </c:pt>
                <c:pt idx="543">
                  <c:v>2.429999999999878</c:v>
                </c:pt>
                <c:pt idx="544">
                  <c:v>2.439999999999876</c:v>
                </c:pt>
                <c:pt idx="545">
                  <c:v>2.4499999999998781</c:v>
                </c:pt>
                <c:pt idx="546">
                  <c:v>2.4599999999998761</c:v>
                </c:pt>
                <c:pt idx="547">
                  <c:v>2.4699999999998781</c:v>
                </c:pt>
                <c:pt idx="548">
                  <c:v>2.4799999999998761</c:v>
                </c:pt>
                <c:pt idx="549">
                  <c:v>2.4899999999998781</c:v>
                </c:pt>
                <c:pt idx="550">
                  <c:v>2.4999999999998761</c:v>
                </c:pt>
                <c:pt idx="551">
                  <c:v>2.509999999999879</c:v>
                </c:pt>
                <c:pt idx="552">
                  <c:v>2.519999999999877</c:v>
                </c:pt>
                <c:pt idx="553">
                  <c:v>2.529999999999879</c:v>
                </c:pt>
                <c:pt idx="554">
                  <c:v>2.539999999999877</c:v>
                </c:pt>
                <c:pt idx="555">
                  <c:v>2.549999999999879</c:v>
                </c:pt>
                <c:pt idx="556">
                  <c:v>2.559999999999877</c:v>
                </c:pt>
                <c:pt idx="557">
                  <c:v>2.569999999999879</c:v>
                </c:pt>
                <c:pt idx="558">
                  <c:v>2.5799999999998771</c:v>
                </c:pt>
                <c:pt idx="559">
                  <c:v>2.5899999999998791</c:v>
                </c:pt>
                <c:pt idx="560">
                  <c:v>2.5999999999998771</c:v>
                </c:pt>
                <c:pt idx="561">
                  <c:v>2.6099999999998791</c:v>
                </c:pt>
                <c:pt idx="562">
                  <c:v>2.6199999999998771</c:v>
                </c:pt>
                <c:pt idx="563">
                  <c:v>2.6299999999998791</c:v>
                </c:pt>
                <c:pt idx="564">
                  <c:v>2.6399999999998771</c:v>
                </c:pt>
                <c:pt idx="565">
                  <c:v>2.6499999999998791</c:v>
                </c:pt>
                <c:pt idx="566">
                  <c:v>2.6599999999998771</c:v>
                </c:pt>
                <c:pt idx="567">
                  <c:v>2.6699999999998791</c:v>
                </c:pt>
                <c:pt idx="568">
                  <c:v>2.6799999999998771</c:v>
                </c:pt>
                <c:pt idx="569">
                  <c:v>2.6899999999998792</c:v>
                </c:pt>
                <c:pt idx="570">
                  <c:v>2.6999999999998772</c:v>
                </c:pt>
                <c:pt idx="571">
                  <c:v>2.7099999999998801</c:v>
                </c:pt>
                <c:pt idx="572">
                  <c:v>2.7199999999998781</c:v>
                </c:pt>
                <c:pt idx="573">
                  <c:v>2.7299999999998801</c:v>
                </c:pt>
                <c:pt idx="574">
                  <c:v>2.7399999999998781</c:v>
                </c:pt>
                <c:pt idx="575">
                  <c:v>2.7499999999998801</c:v>
                </c:pt>
                <c:pt idx="576">
                  <c:v>2.7599999999998781</c:v>
                </c:pt>
                <c:pt idx="577">
                  <c:v>2.7699999999998801</c:v>
                </c:pt>
                <c:pt idx="578">
                  <c:v>2.7799999999998781</c:v>
                </c:pt>
                <c:pt idx="579">
                  <c:v>2.7899999999998801</c:v>
                </c:pt>
                <c:pt idx="580">
                  <c:v>2.7999999999998781</c:v>
                </c:pt>
                <c:pt idx="581">
                  <c:v>2.809999999999877</c:v>
                </c:pt>
                <c:pt idx="582">
                  <c:v>2.8199999999998431</c:v>
                </c:pt>
                <c:pt idx="583">
                  <c:v>2.8299999999998771</c:v>
                </c:pt>
                <c:pt idx="584">
                  <c:v>2.8399999999998431</c:v>
                </c:pt>
                <c:pt idx="585">
                  <c:v>2.8499999999998771</c:v>
                </c:pt>
                <c:pt idx="586">
                  <c:v>2.8599999999998431</c:v>
                </c:pt>
                <c:pt idx="587">
                  <c:v>2.8699999999998571</c:v>
                </c:pt>
                <c:pt idx="588">
                  <c:v>2.879999999999856</c:v>
                </c:pt>
                <c:pt idx="589">
                  <c:v>2.889999999999866</c:v>
                </c:pt>
                <c:pt idx="590">
                  <c:v>2.899999999999856</c:v>
                </c:pt>
                <c:pt idx="591">
                  <c:v>2.90999999999987</c:v>
                </c:pt>
                <c:pt idx="592">
                  <c:v>2.919999999999856</c:v>
                </c:pt>
                <c:pt idx="593">
                  <c:v>2.92999999999987</c:v>
                </c:pt>
                <c:pt idx="594">
                  <c:v>2.9399999999998561</c:v>
                </c:pt>
                <c:pt idx="595">
                  <c:v>2.9499999999998701</c:v>
                </c:pt>
                <c:pt idx="596">
                  <c:v>2.9599999999998561</c:v>
                </c:pt>
                <c:pt idx="597">
                  <c:v>2.9699999999998701</c:v>
                </c:pt>
                <c:pt idx="598">
                  <c:v>2.979999999999857</c:v>
                </c:pt>
                <c:pt idx="599">
                  <c:v>2.9899999999998701</c:v>
                </c:pt>
                <c:pt idx="600">
                  <c:v>2.999999999999857</c:v>
                </c:pt>
                <c:pt idx="601">
                  <c:v>3.0099999999998701</c:v>
                </c:pt>
                <c:pt idx="602">
                  <c:v>3.019999999999857</c:v>
                </c:pt>
                <c:pt idx="603">
                  <c:v>3.0299999999998701</c:v>
                </c:pt>
                <c:pt idx="604">
                  <c:v>3.039999999999857</c:v>
                </c:pt>
                <c:pt idx="605">
                  <c:v>3.0499999999998701</c:v>
                </c:pt>
                <c:pt idx="606">
                  <c:v>3.0599999999998571</c:v>
                </c:pt>
                <c:pt idx="607">
                  <c:v>3.0699999999998702</c:v>
                </c:pt>
                <c:pt idx="608">
                  <c:v>3.079999999999866</c:v>
                </c:pt>
                <c:pt idx="609">
                  <c:v>3.0899999999998702</c:v>
                </c:pt>
                <c:pt idx="610">
                  <c:v>3.099999999999866</c:v>
                </c:pt>
                <c:pt idx="611">
                  <c:v>3.1099999999998702</c:v>
                </c:pt>
                <c:pt idx="612">
                  <c:v>3.11999999999987</c:v>
                </c:pt>
                <c:pt idx="613">
                  <c:v>3.1299999999998702</c:v>
                </c:pt>
                <c:pt idx="614">
                  <c:v>3.13999999999987</c:v>
                </c:pt>
                <c:pt idx="615">
                  <c:v>3.1499999999998698</c:v>
                </c:pt>
                <c:pt idx="616">
                  <c:v>3.15999999999987</c:v>
                </c:pt>
                <c:pt idx="617">
                  <c:v>3.1699999999998698</c:v>
                </c:pt>
                <c:pt idx="618">
                  <c:v>3.17999999999987</c:v>
                </c:pt>
                <c:pt idx="619">
                  <c:v>3.1899999999998698</c:v>
                </c:pt>
                <c:pt idx="620">
                  <c:v>3.1999999999998701</c:v>
                </c:pt>
                <c:pt idx="621">
                  <c:v>3.2099999999998698</c:v>
                </c:pt>
                <c:pt idx="622">
                  <c:v>3.2199999999998701</c:v>
                </c:pt>
                <c:pt idx="623">
                  <c:v>3.2299999999998699</c:v>
                </c:pt>
                <c:pt idx="624">
                  <c:v>3.2399999999998701</c:v>
                </c:pt>
                <c:pt idx="625">
                  <c:v>3.2499999999998699</c:v>
                </c:pt>
                <c:pt idx="626">
                  <c:v>3.2599999999998701</c:v>
                </c:pt>
                <c:pt idx="627">
                  <c:v>3.2699999999998699</c:v>
                </c:pt>
                <c:pt idx="628">
                  <c:v>3.2799999999998701</c:v>
                </c:pt>
                <c:pt idx="629">
                  <c:v>3.2899999999998699</c:v>
                </c:pt>
                <c:pt idx="630">
                  <c:v>3.2999999999998701</c:v>
                </c:pt>
                <c:pt idx="631">
                  <c:v>3.3099999999998571</c:v>
                </c:pt>
                <c:pt idx="632">
                  <c:v>3.3199999999998329</c:v>
                </c:pt>
                <c:pt idx="633">
                  <c:v>3.3299999999998571</c:v>
                </c:pt>
                <c:pt idx="634">
                  <c:v>3.3399999999998231</c:v>
                </c:pt>
                <c:pt idx="635">
                  <c:v>3.3499999999998571</c:v>
                </c:pt>
                <c:pt idx="636">
                  <c:v>3.359999999999836</c:v>
                </c:pt>
                <c:pt idx="637">
                  <c:v>3.3699999999998571</c:v>
                </c:pt>
                <c:pt idx="638">
                  <c:v>3.379999999999856</c:v>
                </c:pt>
                <c:pt idx="639">
                  <c:v>3.389999999999858</c:v>
                </c:pt>
                <c:pt idx="640">
                  <c:v>3.399999999999856</c:v>
                </c:pt>
                <c:pt idx="641">
                  <c:v>3.409999999999858</c:v>
                </c:pt>
                <c:pt idx="642">
                  <c:v>3.419999999999856</c:v>
                </c:pt>
                <c:pt idx="643">
                  <c:v>3.4299999999998581</c:v>
                </c:pt>
                <c:pt idx="644">
                  <c:v>3.4399999999998561</c:v>
                </c:pt>
                <c:pt idx="645">
                  <c:v>3.4499999999998581</c:v>
                </c:pt>
                <c:pt idx="646">
                  <c:v>3.4599999999998561</c:v>
                </c:pt>
                <c:pt idx="647">
                  <c:v>3.4699999999998581</c:v>
                </c:pt>
                <c:pt idx="648">
                  <c:v>3.479999999999857</c:v>
                </c:pt>
                <c:pt idx="649">
                  <c:v>3.489999999999859</c:v>
                </c:pt>
                <c:pt idx="650">
                  <c:v>3.499999999999857</c:v>
                </c:pt>
                <c:pt idx="651">
                  <c:v>3.509999999999859</c:v>
                </c:pt>
                <c:pt idx="652">
                  <c:v>3.519999999999857</c:v>
                </c:pt>
                <c:pt idx="653">
                  <c:v>3.529999999999859</c:v>
                </c:pt>
                <c:pt idx="654">
                  <c:v>3.539999999999857</c:v>
                </c:pt>
                <c:pt idx="655">
                  <c:v>3.549999999999859</c:v>
                </c:pt>
                <c:pt idx="656">
                  <c:v>3.5599999999998571</c:v>
                </c:pt>
                <c:pt idx="657">
                  <c:v>3.5699999999998591</c:v>
                </c:pt>
                <c:pt idx="658">
                  <c:v>3.579999999999858</c:v>
                </c:pt>
                <c:pt idx="659">
                  <c:v>3.58999999999986</c:v>
                </c:pt>
                <c:pt idx="660">
                  <c:v>3.599999999999858</c:v>
                </c:pt>
                <c:pt idx="661">
                  <c:v>3.6099999999998591</c:v>
                </c:pt>
                <c:pt idx="662">
                  <c:v>3.6199999999998571</c:v>
                </c:pt>
                <c:pt idx="663">
                  <c:v>3.6299999999998591</c:v>
                </c:pt>
                <c:pt idx="664">
                  <c:v>3.6399999999998571</c:v>
                </c:pt>
                <c:pt idx="665">
                  <c:v>3.6499999999998591</c:v>
                </c:pt>
                <c:pt idx="666">
                  <c:v>3.6599999999998571</c:v>
                </c:pt>
                <c:pt idx="667">
                  <c:v>3.6699999999998592</c:v>
                </c:pt>
                <c:pt idx="668">
                  <c:v>3.6799999999998581</c:v>
                </c:pt>
                <c:pt idx="669">
                  <c:v>3.6899999999998601</c:v>
                </c:pt>
                <c:pt idx="670">
                  <c:v>3.6999999999998581</c:v>
                </c:pt>
                <c:pt idx="671">
                  <c:v>3.7099999999998601</c:v>
                </c:pt>
                <c:pt idx="672">
                  <c:v>3.7199999999998581</c:v>
                </c:pt>
                <c:pt idx="673">
                  <c:v>3.7299999999998601</c:v>
                </c:pt>
                <c:pt idx="674">
                  <c:v>3.7399999999998581</c:v>
                </c:pt>
                <c:pt idx="675">
                  <c:v>3.7499999999998601</c:v>
                </c:pt>
                <c:pt idx="676">
                  <c:v>3.7599999999998581</c:v>
                </c:pt>
                <c:pt idx="677">
                  <c:v>3.7699999999998601</c:v>
                </c:pt>
                <c:pt idx="678">
                  <c:v>3.779999999999859</c:v>
                </c:pt>
                <c:pt idx="679">
                  <c:v>3.7899999999998601</c:v>
                </c:pt>
                <c:pt idx="680">
                  <c:v>3.799999999999859</c:v>
                </c:pt>
                <c:pt idx="681">
                  <c:v>3.8099999999998371</c:v>
                </c:pt>
                <c:pt idx="682">
                  <c:v>3.8199999999998129</c:v>
                </c:pt>
                <c:pt idx="683">
                  <c:v>3.8299999999998371</c:v>
                </c:pt>
                <c:pt idx="684">
                  <c:v>3.839999999999816</c:v>
                </c:pt>
                <c:pt idx="685">
                  <c:v>3.8499999999998371</c:v>
                </c:pt>
                <c:pt idx="686">
                  <c:v>3.859999999999836</c:v>
                </c:pt>
                <c:pt idx="687">
                  <c:v>3.86999999999985</c:v>
                </c:pt>
                <c:pt idx="688">
                  <c:v>3.879999999999836</c:v>
                </c:pt>
                <c:pt idx="689">
                  <c:v>3.88999999999985</c:v>
                </c:pt>
                <c:pt idx="690">
                  <c:v>3.899999999999836</c:v>
                </c:pt>
                <c:pt idx="691">
                  <c:v>3.90999999999985</c:v>
                </c:pt>
                <c:pt idx="692">
                  <c:v>3.9199999999998361</c:v>
                </c:pt>
                <c:pt idx="693">
                  <c:v>3.9299999999998501</c:v>
                </c:pt>
                <c:pt idx="694">
                  <c:v>3.9399999999998361</c:v>
                </c:pt>
                <c:pt idx="695">
                  <c:v>3.9499999999998501</c:v>
                </c:pt>
                <c:pt idx="696">
                  <c:v>3.959999999999837</c:v>
                </c:pt>
                <c:pt idx="697">
                  <c:v>3.9699999999998501</c:v>
                </c:pt>
                <c:pt idx="698">
                  <c:v>3.979999999999837</c:v>
                </c:pt>
                <c:pt idx="699">
                  <c:v>3.9899999999998501</c:v>
                </c:pt>
                <c:pt idx="700">
                  <c:v>3.999999999999837</c:v>
                </c:pt>
                <c:pt idx="701">
                  <c:v>4.0099999999998497</c:v>
                </c:pt>
                <c:pt idx="702">
                  <c:v>4.0199999999998504</c:v>
                </c:pt>
                <c:pt idx="703">
                  <c:v>4.0299999999998501</c:v>
                </c:pt>
                <c:pt idx="704">
                  <c:v>4.0399999999998499</c:v>
                </c:pt>
                <c:pt idx="705">
                  <c:v>4.0499999999998497</c:v>
                </c:pt>
                <c:pt idx="706">
                  <c:v>4.0599999999998504</c:v>
                </c:pt>
                <c:pt idx="707">
                  <c:v>4.0699999999998502</c:v>
                </c:pt>
                <c:pt idx="708">
                  <c:v>4.07999999999985</c:v>
                </c:pt>
                <c:pt idx="709">
                  <c:v>4.0899999999998498</c:v>
                </c:pt>
                <c:pt idx="710">
                  <c:v>4.0999999999998504</c:v>
                </c:pt>
                <c:pt idx="711">
                  <c:v>4.1099999999998502</c:v>
                </c:pt>
                <c:pt idx="712">
                  <c:v>4.11999999999985</c:v>
                </c:pt>
                <c:pt idx="713">
                  <c:v>4.1299999999998498</c:v>
                </c:pt>
                <c:pt idx="714">
                  <c:v>4.1399999999998496</c:v>
                </c:pt>
                <c:pt idx="715">
                  <c:v>4.1499999999998503</c:v>
                </c:pt>
                <c:pt idx="716">
                  <c:v>4.15999999999985</c:v>
                </c:pt>
                <c:pt idx="717">
                  <c:v>4.1699999999998498</c:v>
                </c:pt>
                <c:pt idx="718">
                  <c:v>4.1799999999998496</c:v>
                </c:pt>
                <c:pt idx="719">
                  <c:v>4.1899999999998503</c:v>
                </c:pt>
                <c:pt idx="720">
                  <c:v>4.1999999999998501</c:v>
                </c:pt>
                <c:pt idx="721">
                  <c:v>4.2099999999998499</c:v>
                </c:pt>
                <c:pt idx="722">
                  <c:v>4.2199999999998496</c:v>
                </c:pt>
                <c:pt idx="723">
                  <c:v>4.2299999999998503</c:v>
                </c:pt>
                <c:pt idx="724">
                  <c:v>4.2399999999998501</c:v>
                </c:pt>
                <c:pt idx="725">
                  <c:v>4.2499999999998499</c:v>
                </c:pt>
                <c:pt idx="726">
                  <c:v>4.2599999999998497</c:v>
                </c:pt>
                <c:pt idx="727">
                  <c:v>4.2699999999998504</c:v>
                </c:pt>
                <c:pt idx="728">
                  <c:v>4.2799999999998404</c:v>
                </c:pt>
                <c:pt idx="729">
                  <c:v>4.2899999999998402</c:v>
                </c:pt>
                <c:pt idx="730">
                  <c:v>4.29999999999984</c:v>
                </c:pt>
                <c:pt idx="731">
                  <c:v>4.3099999999998397</c:v>
                </c:pt>
                <c:pt idx="732">
                  <c:v>4.3199999999998404</c:v>
                </c:pt>
                <c:pt idx="733">
                  <c:v>4.3299999999998402</c:v>
                </c:pt>
                <c:pt idx="734">
                  <c:v>4.33999999999984</c:v>
                </c:pt>
                <c:pt idx="735">
                  <c:v>4.3499999999998398</c:v>
                </c:pt>
                <c:pt idx="736">
                  <c:v>4.3599999999998396</c:v>
                </c:pt>
                <c:pt idx="737">
                  <c:v>4.3699999999998402</c:v>
                </c:pt>
                <c:pt idx="738">
                  <c:v>4.37999999999984</c:v>
                </c:pt>
                <c:pt idx="739">
                  <c:v>4.3899999999998398</c:v>
                </c:pt>
                <c:pt idx="740">
                  <c:v>4.3999999999998396</c:v>
                </c:pt>
                <c:pt idx="741">
                  <c:v>4.4099999999998403</c:v>
                </c:pt>
                <c:pt idx="742">
                  <c:v>4.4199999999998401</c:v>
                </c:pt>
                <c:pt idx="743">
                  <c:v>4.4299999999998398</c:v>
                </c:pt>
                <c:pt idx="744">
                  <c:v>4.4399999999998396</c:v>
                </c:pt>
                <c:pt idx="745">
                  <c:v>4.4499999999998403</c:v>
                </c:pt>
                <c:pt idx="746">
                  <c:v>4.4599999999998401</c:v>
                </c:pt>
                <c:pt idx="747">
                  <c:v>4.4699999999998399</c:v>
                </c:pt>
                <c:pt idx="748">
                  <c:v>4.4799999999998397</c:v>
                </c:pt>
                <c:pt idx="749">
                  <c:v>4.4899999999998403</c:v>
                </c:pt>
                <c:pt idx="750">
                  <c:v>4.4999999999998401</c:v>
                </c:pt>
                <c:pt idx="751">
                  <c:v>4.5099999999998399</c:v>
                </c:pt>
                <c:pt idx="752">
                  <c:v>4.5199999999998397</c:v>
                </c:pt>
                <c:pt idx="753">
                  <c:v>4.5299999999998404</c:v>
                </c:pt>
                <c:pt idx="754">
                  <c:v>4.5399999999998402</c:v>
                </c:pt>
                <c:pt idx="755">
                  <c:v>4.54999999999984</c:v>
                </c:pt>
                <c:pt idx="756">
                  <c:v>4.5599999999998397</c:v>
                </c:pt>
                <c:pt idx="757">
                  <c:v>4.5699999999998404</c:v>
                </c:pt>
                <c:pt idx="758">
                  <c:v>4.5799999999998402</c:v>
                </c:pt>
                <c:pt idx="759">
                  <c:v>4.58999999999984</c:v>
                </c:pt>
                <c:pt idx="760">
                  <c:v>4.5999999999998398</c:v>
                </c:pt>
                <c:pt idx="761">
                  <c:v>4.6099999999998396</c:v>
                </c:pt>
                <c:pt idx="762">
                  <c:v>4.6199999999998402</c:v>
                </c:pt>
                <c:pt idx="763">
                  <c:v>4.62999999999984</c:v>
                </c:pt>
                <c:pt idx="764">
                  <c:v>4.6399999999998398</c:v>
                </c:pt>
                <c:pt idx="765">
                  <c:v>4.6499999999998396</c:v>
                </c:pt>
                <c:pt idx="766">
                  <c:v>4.6599999999998403</c:v>
                </c:pt>
                <c:pt idx="767">
                  <c:v>4.6699999999998401</c:v>
                </c:pt>
                <c:pt idx="768">
                  <c:v>4.6799999999998398</c:v>
                </c:pt>
                <c:pt idx="769">
                  <c:v>4.6899999999998396</c:v>
                </c:pt>
                <c:pt idx="770">
                  <c:v>4.6999999999998403</c:v>
                </c:pt>
                <c:pt idx="771">
                  <c:v>4.7099999999998401</c:v>
                </c:pt>
                <c:pt idx="772">
                  <c:v>4.7199999999998399</c:v>
                </c:pt>
                <c:pt idx="773">
                  <c:v>4.7299999999998397</c:v>
                </c:pt>
                <c:pt idx="774">
                  <c:v>4.7399999999998403</c:v>
                </c:pt>
                <c:pt idx="775">
                  <c:v>4.7499999999998304</c:v>
                </c:pt>
                <c:pt idx="776">
                  <c:v>4.7599999999998301</c:v>
                </c:pt>
                <c:pt idx="777">
                  <c:v>4.7699999999998299</c:v>
                </c:pt>
                <c:pt idx="778">
                  <c:v>4.7799999999998297</c:v>
                </c:pt>
                <c:pt idx="779">
                  <c:v>4.7899999999998304</c:v>
                </c:pt>
                <c:pt idx="780">
                  <c:v>4.7999999999998302</c:v>
                </c:pt>
                <c:pt idx="781">
                  <c:v>4.80999999999983</c:v>
                </c:pt>
                <c:pt idx="782">
                  <c:v>4.8199999999998298</c:v>
                </c:pt>
                <c:pt idx="783">
                  <c:v>4.8299999999998304</c:v>
                </c:pt>
                <c:pt idx="784">
                  <c:v>4.8399999999998302</c:v>
                </c:pt>
                <c:pt idx="785">
                  <c:v>4.84999999999983</c:v>
                </c:pt>
                <c:pt idx="786">
                  <c:v>4.8599999999998298</c:v>
                </c:pt>
                <c:pt idx="787">
                  <c:v>4.8699999999998296</c:v>
                </c:pt>
                <c:pt idx="788">
                  <c:v>4.8799999999998303</c:v>
                </c:pt>
                <c:pt idx="789">
                  <c:v>4.88999999999983</c:v>
                </c:pt>
                <c:pt idx="790">
                  <c:v>4.8999999999998298</c:v>
                </c:pt>
                <c:pt idx="791">
                  <c:v>4.9099999999998296</c:v>
                </c:pt>
                <c:pt idx="792">
                  <c:v>4.9199999999998303</c:v>
                </c:pt>
                <c:pt idx="793">
                  <c:v>4.9299999999998301</c:v>
                </c:pt>
                <c:pt idx="794">
                  <c:v>4.9399999999998299</c:v>
                </c:pt>
                <c:pt idx="795">
                  <c:v>4.9499999999998296</c:v>
                </c:pt>
                <c:pt idx="796">
                  <c:v>4.9599999999998303</c:v>
                </c:pt>
                <c:pt idx="797">
                  <c:v>4.9699999999998301</c:v>
                </c:pt>
                <c:pt idx="798">
                  <c:v>4.9799999999998299</c:v>
                </c:pt>
                <c:pt idx="799">
                  <c:v>4.9899999999998297</c:v>
                </c:pt>
                <c:pt idx="800">
                  <c:v>4.9999999999998304</c:v>
                </c:pt>
                <c:pt idx="801">
                  <c:v>5.0099999999998301</c:v>
                </c:pt>
                <c:pt idx="802">
                  <c:v>5.0199999999998299</c:v>
                </c:pt>
                <c:pt idx="803">
                  <c:v>5.0299999999998297</c:v>
                </c:pt>
                <c:pt idx="804">
                  <c:v>5.0399999999998304</c:v>
                </c:pt>
                <c:pt idx="805">
                  <c:v>5.0499999999998302</c:v>
                </c:pt>
                <c:pt idx="806">
                  <c:v>5.05999999999983</c:v>
                </c:pt>
                <c:pt idx="807">
                  <c:v>5.0699999999998298</c:v>
                </c:pt>
                <c:pt idx="808">
                  <c:v>5.0799999999998304</c:v>
                </c:pt>
                <c:pt idx="809">
                  <c:v>5.0899999999998302</c:v>
                </c:pt>
                <c:pt idx="810">
                  <c:v>5.09999999999983</c:v>
                </c:pt>
                <c:pt idx="811">
                  <c:v>5.1099999999998298</c:v>
                </c:pt>
                <c:pt idx="812">
                  <c:v>5.1199999999998296</c:v>
                </c:pt>
                <c:pt idx="813">
                  <c:v>5.1299999999998303</c:v>
                </c:pt>
                <c:pt idx="814">
                  <c:v>5.13999999999983</c:v>
                </c:pt>
                <c:pt idx="815">
                  <c:v>5.1499999999998298</c:v>
                </c:pt>
                <c:pt idx="816">
                  <c:v>5.1599999999998296</c:v>
                </c:pt>
                <c:pt idx="817">
                  <c:v>5.1699999999998303</c:v>
                </c:pt>
                <c:pt idx="818">
                  <c:v>5.1799999999998301</c:v>
                </c:pt>
                <c:pt idx="819">
                  <c:v>5.1899999999998299</c:v>
                </c:pt>
                <c:pt idx="820">
                  <c:v>5.1999999999998296</c:v>
                </c:pt>
                <c:pt idx="821">
                  <c:v>5.2099999999998197</c:v>
                </c:pt>
                <c:pt idx="822">
                  <c:v>5.2199999999998203</c:v>
                </c:pt>
                <c:pt idx="823">
                  <c:v>5.2299999999998201</c:v>
                </c:pt>
                <c:pt idx="824">
                  <c:v>5.2399999999998199</c:v>
                </c:pt>
                <c:pt idx="825">
                  <c:v>5.2499999999998197</c:v>
                </c:pt>
                <c:pt idx="826">
                  <c:v>5.2599999999998204</c:v>
                </c:pt>
                <c:pt idx="827">
                  <c:v>5.2699999999998202</c:v>
                </c:pt>
                <c:pt idx="828">
                  <c:v>5.2799999999998199</c:v>
                </c:pt>
                <c:pt idx="829">
                  <c:v>5.2899999999998197</c:v>
                </c:pt>
                <c:pt idx="830">
                  <c:v>5.2999999999998204</c:v>
                </c:pt>
                <c:pt idx="831">
                  <c:v>5.3099999999998202</c:v>
                </c:pt>
                <c:pt idx="832">
                  <c:v>5.31999999999982</c:v>
                </c:pt>
                <c:pt idx="833">
                  <c:v>5.3299999999998198</c:v>
                </c:pt>
                <c:pt idx="834">
                  <c:v>5.3399999999998196</c:v>
                </c:pt>
                <c:pt idx="835">
                  <c:v>5.3499999999998202</c:v>
                </c:pt>
                <c:pt idx="836">
                  <c:v>5.35999999999982</c:v>
                </c:pt>
                <c:pt idx="837">
                  <c:v>5.3699999999998198</c:v>
                </c:pt>
                <c:pt idx="838">
                  <c:v>5.3799999999998196</c:v>
                </c:pt>
                <c:pt idx="839">
                  <c:v>5.3899999999998203</c:v>
                </c:pt>
                <c:pt idx="840">
                  <c:v>5.3999999999998201</c:v>
                </c:pt>
                <c:pt idx="841">
                  <c:v>5.4099999999998198</c:v>
                </c:pt>
                <c:pt idx="842">
                  <c:v>5.4199999999998196</c:v>
                </c:pt>
                <c:pt idx="843">
                  <c:v>5.4299999999998203</c:v>
                </c:pt>
                <c:pt idx="844">
                  <c:v>5.4399999999998201</c:v>
                </c:pt>
                <c:pt idx="845">
                  <c:v>5.4499999999998199</c:v>
                </c:pt>
                <c:pt idx="846">
                  <c:v>5.4599999999998197</c:v>
                </c:pt>
                <c:pt idx="847">
                  <c:v>5.4699999999998203</c:v>
                </c:pt>
                <c:pt idx="848">
                  <c:v>5.4799999999998201</c:v>
                </c:pt>
                <c:pt idx="849">
                  <c:v>5.4899999999998199</c:v>
                </c:pt>
                <c:pt idx="850">
                  <c:v>5.4999999999998197</c:v>
                </c:pt>
                <c:pt idx="851">
                  <c:v>5.5099999999998204</c:v>
                </c:pt>
                <c:pt idx="852">
                  <c:v>5.5199999999998202</c:v>
                </c:pt>
                <c:pt idx="853">
                  <c:v>5.5299999999998199</c:v>
                </c:pt>
                <c:pt idx="854">
                  <c:v>5.5399999999998197</c:v>
                </c:pt>
                <c:pt idx="855">
                  <c:v>5.5499999999998204</c:v>
                </c:pt>
                <c:pt idx="856">
                  <c:v>5.5599999999998202</c:v>
                </c:pt>
                <c:pt idx="857">
                  <c:v>5.56999999999982</c:v>
                </c:pt>
                <c:pt idx="858">
                  <c:v>5.5799999999998198</c:v>
                </c:pt>
                <c:pt idx="859">
                  <c:v>5.5899999999998196</c:v>
                </c:pt>
                <c:pt idx="860">
                  <c:v>5.5999999999998202</c:v>
                </c:pt>
                <c:pt idx="861">
                  <c:v>5.60999999999982</c:v>
                </c:pt>
                <c:pt idx="862">
                  <c:v>5.6199999999998198</c:v>
                </c:pt>
                <c:pt idx="863">
                  <c:v>5.6299999999998187</c:v>
                </c:pt>
                <c:pt idx="864">
                  <c:v>5.6399999999998203</c:v>
                </c:pt>
                <c:pt idx="865">
                  <c:v>5.6499999999998201</c:v>
                </c:pt>
                <c:pt idx="866">
                  <c:v>5.6599999999998198</c:v>
                </c:pt>
                <c:pt idx="867">
                  <c:v>5.6699999999998196</c:v>
                </c:pt>
                <c:pt idx="868">
                  <c:v>5.6799999999998096</c:v>
                </c:pt>
                <c:pt idx="869">
                  <c:v>5.6899999999998103</c:v>
                </c:pt>
                <c:pt idx="870">
                  <c:v>5.6999999999998101</c:v>
                </c:pt>
                <c:pt idx="871">
                  <c:v>5.7099999999998099</c:v>
                </c:pt>
                <c:pt idx="872">
                  <c:v>5.7199999999998097</c:v>
                </c:pt>
                <c:pt idx="873">
                  <c:v>5.7299999999998104</c:v>
                </c:pt>
                <c:pt idx="874">
                  <c:v>5.7399999999998101</c:v>
                </c:pt>
                <c:pt idx="875">
                  <c:v>5.7499999999998099</c:v>
                </c:pt>
                <c:pt idx="876">
                  <c:v>5.7599999999998097</c:v>
                </c:pt>
                <c:pt idx="877">
                  <c:v>5.7699999999998104</c:v>
                </c:pt>
                <c:pt idx="878">
                  <c:v>5.7799999999998102</c:v>
                </c:pt>
                <c:pt idx="879">
                  <c:v>5.78999999999981</c:v>
                </c:pt>
                <c:pt idx="880">
                  <c:v>5.7999999999998098</c:v>
                </c:pt>
                <c:pt idx="881">
                  <c:v>5.8099999999998104</c:v>
                </c:pt>
                <c:pt idx="882">
                  <c:v>5.8199999999998102</c:v>
                </c:pt>
                <c:pt idx="883">
                  <c:v>5.82999999999981</c:v>
                </c:pt>
                <c:pt idx="884">
                  <c:v>5.8399999999998098</c:v>
                </c:pt>
                <c:pt idx="885">
                  <c:v>5.8499999999998096</c:v>
                </c:pt>
                <c:pt idx="886">
                  <c:v>5.8599999999998102</c:v>
                </c:pt>
                <c:pt idx="887">
                  <c:v>5.86999999999981</c:v>
                </c:pt>
                <c:pt idx="888">
                  <c:v>5.8799999999998098</c:v>
                </c:pt>
                <c:pt idx="889">
                  <c:v>5.8899999999998096</c:v>
                </c:pt>
                <c:pt idx="890">
                  <c:v>5.8999999999998103</c:v>
                </c:pt>
                <c:pt idx="891">
                  <c:v>5.9099999999998101</c:v>
                </c:pt>
                <c:pt idx="892">
                  <c:v>5.9199999999998099</c:v>
                </c:pt>
                <c:pt idx="893">
                  <c:v>5.9299999999998096</c:v>
                </c:pt>
                <c:pt idx="894">
                  <c:v>5.9399999999998103</c:v>
                </c:pt>
                <c:pt idx="895">
                  <c:v>5.9499999999998101</c:v>
                </c:pt>
                <c:pt idx="896">
                  <c:v>5.9599999999998099</c:v>
                </c:pt>
                <c:pt idx="897">
                  <c:v>5.9699999999998097</c:v>
                </c:pt>
                <c:pt idx="898">
                  <c:v>5.9799999999998104</c:v>
                </c:pt>
                <c:pt idx="899">
                  <c:v>5.9899999999998101</c:v>
                </c:pt>
                <c:pt idx="900">
                  <c:v>5.9999999999998099</c:v>
                </c:pt>
                <c:pt idx="901">
                  <c:v>6.0099999999998097</c:v>
                </c:pt>
                <c:pt idx="902">
                  <c:v>6.0199999999998104</c:v>
                </c:pt>
                <c:pt idx="903">
                  <c:v>6.0299999999998102</c:v>
                </c:pt>
                <c:pt idx="904">
                  <c:v>6.03999999999981</c:v>
                </c:pt>
                <c:pt idx="905">
                  <c:v>6.0499999999998098</c:v>
                </c:pt>
                <c:pt idx="906">
                  <c:v>6.0599999999998104</c:v>
                </c:pt>
                <c:pt idx="907">
                  <c:v>6.0699999999998102</c:v>
                </c:pt>
                <c:pt idx="908">
                  <c:v>6.07999999999981</c:v>
                </c:pt>
                <c:pt idx="909">
                  <c:v>6.0899999999998098</c:v>
                </c:pt>
                <c:pt idx="910">
                  <c:v>6.0999999999998096</c:v>
                </c:pt>
                <c:pt idx="911">
                  <c:v>6.1099999999998102</c:v>
                </c:pt>
                <c:pt idx="912">
                  <c:v>6.11999999999981</c:v>
                </c:pt>
                <c:pt idx="913">
                  <c:v>6.1299999999998098</c:v>
                </c:pt>
                <c:pt idx="914">
                  <c:v>6.1399999999998096</c:v>
                </c:pt>
                <c:pt idx="915">
                  <c:v>6.1499999999997996</c:v>
                </c:pt>
                <c:pt idx="916">
                  <c:v>6.1599999999998003</c:v>
                </c:pt>
                <c:pt idx="917">
                  <c:v>6.1699999999998001</c:v>
                </c:pt>
                <c:pt idx="918">
                  <c:v>6.1799999999997999</c:v>
                </c:pt>
                <c:pt idx="919">
                  <c:v>6.1899999999997997</c:v>
                </c:pt>
                <c:pt idx="920">
                  <c:v>6.1999999999998003</c:v>
                </c:pt>
                <c:pt idx="921">
                  <c:v>6.2099999999998001</c:v>
                </c:pt>
                <c:pt idx="922">
                  <c:v>6.2199999999997999</c:v>
                </c:pt>
                <c:pt idx="923">
                  <c:v>6.2299999999997997</c:v>
                </c:pt>
                <c:pt idx="924">
                  <c:v>6.2399999999998004</c:v>
                </c:pt>
                <c:pt idx="925">
                  <c:v>6.2499999999998002</c:v>
                </c:pt>
                <c:pt idx="926">
                  <c:v>6.2599999999997999</c:v>
                </c:pt>
                <c:pt idx="927">
                  <c:v>6.2699999999997997</c:v>
                </c:pt>
                <c:pt idx="928">
                  <c:v>6.2799999999998004</c:v>
                </c:pt>
                <c:pt idx="929">
                  <c:v>6.2899999999998002</c:v>
                </c:pt>
                <c:pt idx="930">
                  <c:v>6.2999999999998</c:v>
                </c:pt>
                <c:pt idx="931">
                  <c:v>6.3099999999997998</c:v>
                </c:pt>
                <c:pt idx="932">
                  <c:v>6.3199999999997996</c:v>
                </c:pt>
                <c:pt idx="933">
                  <c:v>6.3299999999998002</c:v>
                </c:pt>
                <c:pt idx="934">
                  <c:v>6.3399999999998</c:v>
                </c:pt>
                <c:pt idx="935">
                  <c:v>6.3499999999997998</c:v>
                </c:pt>
                <c:pt idx="936">
                  <c:v>6.3599999999997996</c:v>
                </c:pt>
                <c:pt idx="937">
                  <c:v>6.3699999999998003</c:v>
                </c:pt>
                <c:pt idx="938">
                  <c:v>6.3799999999998001</c:v>
                </c:pt>
                <c:pt idx="939">
                  <c:v>6.3899999999997998</c:v>
                </c:pt>
                <c:pt idx="940">
                  <c:v>6.3999999999997996</c:v>
                </c:pt>
                <c:pt idx="941">
                  <c:v>6.4099999999998003</c:v>
                </c:pt>
                <c:pt idx="942">
                  <c:v>6.4199999999998001</c:v>
                </c:pt>
                <c:pt idx="943">
                  <c:v>6.4299999999997999</c:v>
                </c:pt>
                <c:pt idx="944">
                  <c:v>6.4399999999997997</c:v>
                </c:pt>
                <c:pt idx="945">
                  <c:v>6.4499999999998003</c:v>
                </c:pt>
                <c:pt idx="946">
                  <c:v>6.4599999999998001</c:v>
                </c:pt>
                <c:pt idx="947">
                  <c:v>6.4699999999997999</c:v>
                </c:pt>
                <c:pt idx="948">
                  <c:v>6.4799999999997997</c:v>
                </c:pt>
                <c:pt idx="949">
                  <c:v>6.4899999999998004</c:v>
                </c:pt>
                <c:pt idx="950">
                  <c:v>6.4999999999998002</c:v>
                </c:pt>
                <c:pt idx="951">
                  <c:v>6.5099999999997999</c:v>
                </c:pt>
                <c:pt idx="952">
                  <c:v>6.5199999999997997</c:v>
                </c:pt>
                <c:pt idx="953">
                  <c:v>6.5299999999998004</c:v>
                </c:pt>
                <c:pt idx="954">
                  <c:v>6.5399999999998002</c:v>
                </c:pt>
                <c:pt idx="955">
                  <c:v>6.5499999999998</c:v>
                </c:pt>
                <c:pt idx="956">
                  <c:v>6.5599999999997998</c:v>
                </c:pt>
                <c:pt idx="957">
                  <c:v>6.5699999999997996</c:v>
                </c:pt>
                <c:pt idx="958">
                  <c:v>6.5799999999998002</c:v>
                </c:pt>
                <c:pt idx="959">
                  <c:v>6.5899999999998</c:v>
                </c:pt>
                <c:pt idx="960">
                  <c:v>6.5999999999997998</c:v>
                </c:pt>
                <c:pt idx="961">
                  <c:v>6.6099999999997987</c:v>
                </c:pt>
                <c:pt idx="962">
                  <c:v>6.6199999999997896</c:v>
                </c:pt>
                <c:pt idx="963">
                  <c:v>6.6299999999997876</c:v>
                </c:pt>
                <c:pt idx="964">
                  <c:v>6.6399999999997901</c:v>
                </c:pt>
                <c:pt idx="965">
                  <c:v>6.6499999999997899</c:v>
                </c:pt>
                <c:pt idx="966">
                  <c:v>6.6599999999997896</c:v>
                </c:pt>
                <c:pt idx="967">
                  <c:v>6.6699999999997877</c:v>
                </c:pt>
                <c:pt idx="968">
                  <c:v>6.6799999999997901</c:v>
                </c:pt>
                <c:pt idx="969">
                  <c:v>6.6899999999997899</c:v>
                </c:pt>
                <c:pt idx="970">
                  <c:v>6.6999999999997897</c:v>
                </c:pt>
                <c:pt idx="971">
                  <c:v>6.7099999999997904</c:v>
                </c:pt>
                <c:pt idx="972">
                  <c:v>6.7199999999997901</c:v>
                </c:pt>
                <c:pt idx="973">
                  <c:v>6.7299999999997899</c:v>
                </c:pt>
                <c:pt idx="974">
                  <c:v>6.7399999999997897</c:v>
                </c:pt>
                <c:pt idx="975">
                  <c:v>6.7499999999997904</c:v>
                </c:pt>
                <c:pt idx="976">
                  <c:v>6.7599999999997902</c:v>
                </c:pt>
                <c:pt idx="977">
                  <c:v>6.76999999999979</c:v>
                </c:pt>
                <c:pt idx="978">
                  <c:v>6.7799999999997898</c:v>
                </c:pt>
                <c:pt idx="979">
                  <c:v>6.7899999999997904</c:v>
                </c:pt>
                <c:pt idx="980">
                  <c:v>6.7999999999997902</c:v>
                </c:pt>
                <c:pt idx="981">
                  <c:v>6.80999999999979</c:v>
                </c:pt>
                <c:pt idx="982">
                  <c:v>6.8199999999997898</c:v>
                </c:pt>
                <c:pt idx="983">
                  <c:v>6.8299999999997896</c:v>
                </c:pt>
                <c:pt idx="984">
                  <c:v>6.8399999999997902</c:v>
                </c:pt>
                <c:pt idx="985">
                  <c:v>6.84999999999979</c:v>
                </c:pt>
                <c:pt idx="986">
                  <c:v>6.8599999999997898</c:v>
                </c:pt>
                <c:pt idx="987">
                  <c:v>6.8699999999997896</c:v>
                </c:pt>
                <c:pt idx="988">
                  <c:v>6.8799999999997903</c:v>
                </c:pt>
                <c:pt idx="989">
                  <c:v>6.8899999999997901</c:v>
                </c:pt>
                <c:pt idx="990">
                  <c:v>6.8999999999997899</c:v>
                </c:pt>
                <c:pt idx="991">
                  <c:v>6.9099999999997896</c:v>
                </c:pt>
                <c:pt idx="992">
                  <c:v>6.9199999999997903</c:v>
                </c:pt>
                <c:pt idx="993">
                  <c:v>6.9299999999997901</c:v>
                </c:pt>
                <c:pt idx="994">
                  <c:v>6.9399999999997899</c:v>
                </c:pt>
                <c:pt idx="995">
                  <c:v>6.9499999999997897</c:v>
                </c:pt>
                <c:pt idx="996">
                  <c:v>6.9599999999997904</c:v>
                </c:pt>
                <c:pt idx="997">
                  <c:v>6.9699999999997901</c:v>
                </c:pt>
                <c:pt idx="998">
                  <c:v>6.9799999999997899</c:v>
                </c:pt>
                <c:pt idx="999">
                  <c:v>6.9899999999997897</c:v>
                </c:pt>
                <c:pt idx="1000">
                  <c:v>6.9999999999997904</c:v>
                </c:pt>
                <c:pt idx="1001">
                  <c:v>7.0099999999997999</c:v>
                </c:pt>
                <c:pt idx="1002">
                  <c:v>7.0199999999997997</c:v>
                </c:pt>
                <c:pt idx="1003">
                  <c:v>7.0299999999998004</c:v>
                </c:pt>
                <c:pt idx="1004">
                  <c:v>7.0399999999998002</c:v>
                </c:pt>
                <c:pt idx="1005">
                  <c:v>7.0499999999998</c:v>
                </c:pt>
                <c:pt idx="1006">
                  <c:v>7.0599999999997998</c:v>
                </c:pt>
                <c:pt idx="1007">
                  <c:v>7.0699999999997996</c:v>
                </c:pt>
                <c:pt idx="1008">
                  <c:v>7.0799999999998002</c:v>
                </c:pt>
                <c:pt idx="1009">
                  <c:v>7.0899999999998</c:v>
                </c:pt>
                <c:pt idx="1010">
                  <c:v>7.0999999999997998</c:v>
                </c:pt>
                <c:pt idx="1011">
                  <c:v>7.1099999999997996</c:v>
                </c:pt>
                <c:pt idx="1012">
                  <c:v>7.1199999999998003</c:v>
                </c:pt>
                <c:pt idx="1013">
                  <c:v>7.1299999999998001</c:v>
                </c:pt>
                <c:pt idx="1014">
                  <c:v>7.1399999999997998</c:v>
                </c:pt>
                <c:pt idx="1015">
                  <c:v>7.1499999999997996</c:v>
                </c:pt>
                <c:pt idx="1016">
                  <c:v>7.1599999999998003</c:v>
                </c:pt>
                <c:pt idx="1017">
                  <c:v>7.1699999999998001</c:v>
                </c:pt>
                <c:pt idx="1018">
                  <c:v>7.1799999999997999</c:v>
                </c:pt>
                <c:pt idx="1019">
                  <c:v>7.1899999999997997</c:v>
                </c:pt>
                <c:pt idx="1020">
                  <c:v>7.1999999999998003</c:v>
                </c:pt>
                <c:pt idx="1021">
                  <c:v>7.2099999999998001</c:v>
                </c:pt>
                <c:pt idx="1022">
                  <c:v>7.2199999999997999</c:v>
                </c:pt>
                <c:pt idx="1023">
                  <c:v>7.2299999999997997</c:v>
                </c:pt>
                <c:pt idx="1024">
                  <c:v>7.2399999999998004</c:v>
                </c:pt>
                <c:pt idx="1025">
                  <c:v>7.2499999999998002</c:v>
                </c:pt>
                <c:pt idx="1026">
                  <c:v>7.2599999999997999</c:v>
                </c:pt>
                <c:pt idx="1027">
                  <c:v>7.2699999999997997</c:v>
                </c:pt>
                <c:pt idx="1028">
                  <c:v>7.2799999999998004</c:v>
                </c:pt>
                <c:pt idx="1029">
                  <c:v>7.2899999999998002</c:v>
                </c:pt>
                <c:pt idx="1030">
                  <c:v>7.2999999999998</c:v>
                </c:pt>
                <c:pt idx="1031">
                  <c:v>7.3099999999997998</c:v>
                </c:pt>
                <c:pt idx="1032">
                  <c:v>7.3199999999997996</c:v>
                </c:pt>
                <c:pt idx="1033">
                  <c:v>7.3299999999998002</c:v>
                </c:pt>
                <c:pt idx="1034">
                  <c:v>7.3399999999998</c:v>
                </c:pt>
                <c:pt idx="1035">
                  <c:v>7.3499999999997998</c:v>
                </c:pt>
                <c:pt idx="1036">
                  <c:v>7.3599999999997996</c:v>
                </c:pt>
                <c:pt idx="1037">
                  <c:v>7.3699999999998003</c:v>
                </c:pt>
                <c:pt idx="1038">
                  <c:v>7.3799999999998001</c:v>
                </c:pt>
                <c:pt idx="1039">
                  <c:v>7.3899999999997998</c:v>
                </c:pt>
                <c:pt idx="1040">
                  <c:v>7.3999999999997996</c:v>
                </c:pt>
                <c:pt idx="1041">
                  <c:v>7.4099999999998003</c:v>
                </c:pt>
                <c:pt idx="1042">
                  <c:v>7.4199999999998001</c:v>
                </c:pt>
                <c:pt idx="1043">
                  <c:v>7.4299999999997999</c:v>
                </c:pt>
                <c:pt idx="1044">
                  <c:v>7.4399999999997997</c:v>
                </c:pt>
                <c:pt idx="1045">
                  <c:v>7.4499999999998003</c:v>
                </c:pt>
                <c:pt idx="1046">
                  <c:v>7.4599999999998001</c:v>
                </c:pt>
                <c:pt idx="1047">
                  <c:v>7.4699999999997999</c:v>
                </c:pt>
                <c:pt idx="1048">
                  <c:v>7.4799999999997997</c:v>
                </c:pt>
                <c:pt idx="1049">
                  <c:v>7.4899999999998004</c:v>
                </c:pt>
                <c:pt idx="1050">
                  <c:v>7.4999999999998002</c:v>
                </c:pt>
                <c:pt idx="1051">
                  <c:v>7.5099999999997999</c:v>
                </c:pt>
                <c:pt idx="1052">
                  <c:v>7.5199999999997997</c:v>
                </c:pt>
                <c:pt idx="1053">
                  <c:v>7.5299999999998004</c:v>
                </c:pt>
                <c:pt idx="1054">
                  <c:v>7.5399999999998002</c:v>
                </c:pt>
                <c:pt idx="1055">
                  <c:v>7.5499999999998</c:v>
                </c:pt>
                <c:pt idx="1056">
                  <c:v>7.5599999999997998</c:v>
                </c:pt>
                <c:pt idx="1057">
                  <c:v>7.5699999999997996</c:v>
                </c:pt>
                <c:pt idx="1058">
                  <c:v>7.5799999999998002</c:v>
                </c:pt>
                <c:pt idx="1059">
                  <c:v>7.5899999999998</c:v>
                </c:pt>
                <c:pt idx="1060">
                  <c:v>7.5999999999997998</c:v>
                </c:pt>
                <c:pt idx="1061">
                  <c:v>7.6099999999997987</c:v>
                </c:pt>
                <c:pt idx="1062">
                  <c:v>7.6199999999998003</c:v>
                </c:pt>
                <c:pt idx="1063">
                  <c:v>7.6299999999998001</c:v>
                </c:pt>
                <c:pt idx="1064">
                  <c:v>7.6399999999997998</c:v>
                </c:pt>
                <c:pt idx="1065">
                  <c:v>7.6499999999997996</c:v>
                </c:pt>
                <c:pt idx="1066">
                  <c:v>7.6599999999998003</c:v>
                </c:pt>
                <c:pt idx="1067">
                  <c:v>7.6699999999998001</c:v>
                </c:pt>
                <c:pt idx="1068">
                  <c:v>7.6799999999997999</c:v>
                </c:pt>
                <c:pt idx="1069">
                  <c:v>7.6899999999997997</c:v>
                </c:pt>
                <c:pt idx="1070">
                  <c:v>7.6999999999998003</c:v>
                </c:pt>
                <c:pt idx="1071">
                  <c:v>7.7099999999998001</c:v>
                </c:pt>
                <c:pt idx="1072">
                  <c:v>7.7199999999997999</c:v>
                </c:pt>
                <c:pt idx="1073">
                  <c:v>7.7299999999997997</c:v>
                </c:pt>
                <c:pt idx="1074">
                  <c:v>7.7399999999998004</c:v>
                </c:pt>
                <c:pt idx="1075">
                  <c:v>7.7499999999998002</c:v>
                </c:pt>
                <c:pt idx="1076">
                  <c:v>7.7599999999997999</c:v>
                </c:pt>
                <c:pt idx="1077">
                  <c:v>7.7699999999997997</c:v>
                </c:pt>
                <c:pt idx="1078">
                  <c:v>7.7799999999998004</c:v>
                </c:pt>
                <c:pt idx="1079">
                  <c:v>7.7899999999998002</c:v>
                </c:pt>
                <c:pt idx="1080">
                  <c:v>7.7999999999998</c:v>
                </c:pt>
                <c:pt idx="1081">
                  <c:v>7.8099999999997998</c:v>
                </c:pt>
                <c:pt idx="1082">
                  <c:v>7.8199999999997996</c:v>
                </c:pt>
                <c:pt idx="1083">
                  <c:v>7.8299999999998002</c:v>
                </c:pt>
                <c:pt idx="1084">
                  <c:v>7.8399999999998</c:v>
                </c:pt>
                <c:pt idx="1085">
                  <c:v>7.8499999999997998</c:v>
                </c:pt>
                <c:pt idx="1086">
                  <c:v>7.8599999999997996</c:v>
                </c:pt>
                <c:pt idx="1087">
                  <c:v>7.8699999999998003</c:v>
                </c:pt>
                <c:pt idx="1088">
                  <c:v>7.8799999999998001</c:v>
                </c:pt>
                <c:pt idx="1089">
                  <c:v>7.8899999999997998</c:v>
                </c:pt>
                <c:pt idx="1090">
                  <c:v>7.8999999999997996</c:v>
                </c:pt>
                <c:pt idx="1091">
                  <c:v>7.9099999999998003</c:v>
                </c:pt>
                <c:pt idx="1092">
                  <c:v>7.9199999999998001</c:v>
                </c:pt>
                <c:pt idx="1093">
                  <c:v>7.9299999999997999</c:v>
                </c:pt>
                <c:pt idx="1094">
                  <c:v>7.9399999999997997</c:v>
                </c:pt>
                <c:pt idx="1095">
                  <c:v>7.9499999999998003</c:v>
                </c:pt>
                <c:pt idx="1096">
                  <c:v>7.9599999999998001</c:v>
                </c:pt>
                <c:pt idx="1097">
                  <c:v>7.9699999999997999</c:v>
                </c:pt>
                <c:pt idx="1098">
                  <c:v>7.9799999999997997</c:v>
                </c:pt>
                <c:pt idx="1099">
                  <c:v>7.9899999999998004</c:v>
                </c:pt>
                <c:pt idx="1100">
                  <c:v>7.9999999999998002</c:v>
                </c:pt>
              </c:numCache>
            </c:numRef>
          </c:xVal>
          <c:yVal>
            <c:numRef>
              <c:f>'Lobinaline Equivalents (2)'!$B$15:$B$1115</c:f>
              <c:numCache>
                <c:formatCode>General</c:formatCode>
                <c:ptCount val="1101"/>
                <c:pt idx="0">
                  <c:v>5.1491184070982404E-209</c:v>
                </c:pt>
                <c:pt idx="1">
                  <c:v>9.5064597823965992E-205</c:v>
                </c:pt>
                <c:pt idx="2">
                  <c:v>1.43813939595668E-200</c:v>
                </c:pt>
                <c:pt idx="3">
                  <c:v>1.7899038520265199E-196</c:v>
                </c:pt>
                <c:pt idx="4">
                  <c:v>1.8400087004765501E-192</c:v>
                </c:pt>
                <c:pt idx="5">
                  <c:v>1.5683814934887099E-188</c:v>
                </c:pt>
                <c:pt idx="6">
                  <c:v>1.11268288263697E-184</c:v>
                </c:pt>
                <c:pt idx="7">
                  <c:v>6.5946517694234303E-181</c:v>
                </c:pt>
                <c:pt idx="8">
                  <c:v>3.2771276089980199E-177</c:v>
                </c:pt>
                <c:pt idx="9">
                  <c:v>1.37032679420293E-173</c:v>
                </c:pt>
                <c:pt idx="10">
                  <c:v>4.83839384263139E-170</c:v>
                </c:pt>
                <c:pt idx="11">
                  <c:v>1.4474741580470901E-166</c:v>
                </c:pt>
                <c:pt idx="12">
                  <c:v>3.6813672766921701E-163</c:v>
                </c:pt>
                <c:pt idx="13">
                  <c:v>7.9858827520295204E-160</c:v>
                </c:pt>
                <c:pt idx="14">
                  <c:v>1.4823474940842299E-156</c:v>
                </c:pt>
                <c:pt idx="15">
                  <c:v>2.3618918275378301E-153</c:v>
                </c:pt>
                <c:pt idx="16">
                  <c:v>3.2403709611336198E-150</c:v>
                </c:pt>
                <c:pt idx="17">
                  <c:v>3.8394491376252402E-147</c:v>
                </c:pt>
                <c:pt idx="18">
                  <c:v>3.9406755016821803E-144</c:v>
                </c:pt>
                <c:pt idx="19">
                  <c:v>3.5136786735961403E-141</c:v>
                </c:pt>
                <c:pt idx="20">
                  <c:v>2.72947759626178E-138</c:v>
                </c:pt>
                <c:pt idx="21">
                  <c:v>1.8523994240855101E-135</c:v>
                </c:pt>
                <c:pt idx="22">
                  <c:v>1.1013220360970301E-132</c:v>
                </c:pt>
                <c:pt idx="23">
                  <c:v>5.7515058784728302E-130</c:v>
                </c:pt>
                <c:pt idx="24">
                  <c:v>2.6453051771084301E-127</c:v>
                </c:pt>
                <c:pt idx="25">
                  <c:v>1.0742697408185E-124</c:v>
                </c:pt>
                <c:pt idx="26">
                  <c:v>3.8617845004359997E-122</c:v>
                </c:pt>
                <c:pt idx="27">
                  <c:v>1.2318888098562001E-119</c:v>
                </c:pt>
                <c:pt idx="28">
                  <c:v>3.4955356561465899E-117</c:v>
                </c:pt>
                <c:pt idx="29">
                  <c:v>8.8438921356809699E-115</c:v>
                </c:pt>
                <c:pt idx="30">
                  <c:v>1.99971691351148E-112</c:v>
                </c:pt>
                <c:pt idx="31">
                  <c:v>4.0502002742424301E-110</c:v>
                </c:pt>
                <c:pt idx="32">
                  <c:v>7.3643582320317804E-108</c:v>
                </c:pt>
                <c:pt idx="33">
                  <c:v>1.2047354714462899E-105</c:v>
                </c:pt>
                <c:pt idx="34">
                  <c:v>1.77695179926238E-103</c:v>
                </c:pt>
                <c:pt idx="35">
                  <c:v>2.3680820041158499E-101</c:v>
                </c:pt>
                <c:pt idx="36">
                  <c:v>2.8572387835162E-99</c:v>
                </c:pt>
                <c:pt idx="37">
                  <c:v>3.1275090396932801E-97</c:v>
                </c:pt>
                <c:pt idx="38">
                  <c:v>3.11177869359858E-95</c:v>
                </c:pt>
                <c:pt idx="39">
                  <c:v>2.8197815250393699E-93</c:v>
                </c:pt>
                <c:pt idx="40">
                  <c:v>2.33152682745114E-91</c:v>
                </c:pt>
                <c:pt idx="41">
                  <c:v>1.76233520744321E-89</c:v>
                </c:pt>
                <c:pt idx="42">
                  <c:v>1.2199679490894401E-87</c:v>
                </c:pt>
                <c:pt idx="43">
                  <c:v>7.7480573842590002E-86</c:v>
                </c:pt>
                <c:pt idx="44">
                  <c:v>4.5225024010042603E-84</c:v>
                </c:pt>
                <c:pt idx="45">
                  <c:v>2.4302340489231299E-82</c:v>
                </c:pt>
                <c:pt idx="46">
                  <c:v>1.20427994249848E-80</c:v>
                </c:pt>
                <c:pt idx="47">
                  <c:v>5.5122498707375703E-79</c:v>
                </c:pt>
                <c:pt idx="48">
                  <c:v>2.3342644532092899E-77</c:v>
                </c:pt>
                <c:pt idx="49">
                  <c:v>9.1595565019257302E-76</c:v>
                </c:pt>
                <c:pt idx="50">
                  <c:v>3.33558295000447E-74</c:v>
                </c:pt>
                <c:pt idx="51">
                  <c:v>1.1290107700922401E-72</c:v>
                </c:pt>
                <c:pt idx="52">
                  <c:v>3.5571020036265398E-71</c:v>
                </c:pt>
                <c:pt idx="53">
                  <c:v>1.0447113071394999E-69</c:v>
                </c:pt>
                <c:pt idx="54">
                  <c:v>2.8642776574771601E-68</c:v>
                </c:pt>
                <c:pt idx="55">
                  <c:v>7.3410367076552706E-67</c:v>
                </c:pt>
                <c:pt idx="56">
                  <c:v>1.7612277456086E-65</c:v>
                </c:pt>
                <c:pt idx="57">
                  <c:v>3.9606811349861097E-64</c:v>
                </c:pt>
                <c:pt idx="58">
                  <c:v>8.3596699582837104E-63</c:v>
                </c:pt>
                <c:pt idx="59">
                  <c:v>1.6581752189578199E-61</c:v>
                </c:pt>
                <c:pt idx="60">
                  <c:v>3.09485009999617E-60</c:v>
                </c:pt>
                <c:pt idx="61">
                  <c:v>5.4419124944483703E-59</c:v>
                </c:pt>
                <c:pt idx="62">
                  <c:v>9.0258940753255798E-58</c:v>
                </c:pt>
                <c:pt idx="63">
                  <c:v>1.41373840834994E-56</c:v>
                </c:pt>
                <c:pt idx="64">
                  <c:v>2.0935871433374402E-55</c:v>
                </c:pt>
                <c:pt idx="65">
                  <c:v>2.9346007635720101E-54</c:v>
                </c:pt>
                <c:pt idx="66">
                  <c:v>3.8978567338763999E-53</c:v>
                </c:pt>
                <c:pt idx="67">
                  <c:v>4.9112797907427302E-52</c:v>
                </c:pt>
                <c:pt idx="68">
                  <c:v>5.8765029567245001E-51</c:v>
                </c:pt>
                <c:pt idx="69">
                  <c:v>6.6842527600160297E-50</c:v>
                </c:pt>
                <c:pt idx="70">
                  <c:v>7.2350468079768005E-49</c:v>
                </c:pt>
                <c:pt idx="71">
                  <c:v>7.4596826661690399E-48</c:v>
                </c:pt>
                <c:pt idx="72">
                  <c:v>7.3335966042674798E-47</c:v>
                </c:pt>
                <c:pt idx="73">
                  <c:v>6.8809725425356303E-46</c:v>
                </c:pt>
                <c:pt idx="74">
                  <c:v>6.1677788768592097E-45</c:v>
                </c:pt>
                <c:pt idx="75">
                  <c:v>5.2863468098855602E-44</c:v>
                </c:pt>
                <c:pt idx="76">
                  <c:v>4.3363466056798796E-43</c:v>
                </c:pt>
                <c:pt idx="77">
                  <c:v>3.4073711025387902E-42</c:v>
                </c:pt>
                <c:pt idx="78">
                  <c:v>2.5669642614250598E-41</c:v>
                </c:pt>
                <c:pt idx="79">
                  <c:v>1.8556468555540399E-40</c:v>
                </c:pt>
                <c:pt idx="80">
                  <c:v>1.28827521549623E-39</c:v>
                </c:pt>
                <c:pt idx="81">
                  <c:v>8.5963708129506297E-39</c:v>
                </c:pt>
                <c:pt idx="82">
                  <c:v>5.5177619662008602E-38</c:v>
                </c:pt>
                <c:pt idx="83">
                  <c:v>3.4095199143513799E-37</c:v>
                </c:pt>
                <c:pt idx="84">
                  <c:v>2.02973886652181E-36</c:v>
                </c:pt>
                <c:pt idx="85">
                  <c:v>1.16501421564449E-35</c:v>
                </c:pt>
                <c:pt idx="86">
                  <c:v>6.4518940962913604E-35</c:v>
                </c:pt>
                <c:pt idx="87">
                  <c:v>3.4500272132448202E-34</c:v>
                </c:pt>
                <c:pt idx="88">
                  <c:v>1.78256375976954E-33</c:v>
                </c:pt>
                <c:pt idx="89">
                  <c:v>8.9054656194044998E-33</c:v>
                </c:pt>
                <c:pt idx="90">
                  <c:v>4.30479857499371E-32</c:v>
                </c:pt>
                <c:pt idx="91">
                  <c:v>2.0147601017572898E-31</c:v>
                </c:pt>
                <c:pt idx="92">
                  <c:v>9.1359128417386798E-31</c:v>
                </c:pt>
                <c:pt idx="93">
                  <c:v>4.0162127119526699E-30</c:v>
                </c:pt>
                <c:pt idx="94">
                  <c:v>1.71273450043574E-29</c:v>
                </c:pt>
                <c:pt idx="95">
                  <c:v>7.0898799573359405E-29</c:v>
                </c:pt>
                <c:pt idx="96">
                  <c:v>2.8505241778970801E-28</c:v>
                </c:pt>
                <c:pt idx="97">
                  <c:v>1.1137912721595201E-27</c:v>
                </c:pt>
                <c:pt idx="98">
                  <c:v>4.2318197867959703E-27</c:v>
                </c:pt>
                <c:pt idx="99">
                  <c:v>1.5643745852025799E-26</c:v>
                </c:pt>
                <c:pt idx="100">
                  <c:v>5.6297039051236103E-26</c:v>
                </c:pt>
                <c:pt idx="101">
                  <c:v>1.9733207245458901E-25</c:v>
                </c:pt>
                <c:pt idx="102">
                  <c:v>6.7407535784582405E-25</c:v>
                </c:pt>
                <c:pt idx="103">
                  <c:v>2.2451456677125299E-24</c:v>
                </c:pt>
                <c:pt idx="104">
                  <c:v>7.2950447105252502E-24</c:v>
                </c:pt>
                <c:pt idx="105">
                  <c:v>2.3135363243696399E-23</c:v>
                </c:pt>
                <c:pt idx="106">
                  <c:v>7.1647787643168605E-23</c:v>
                </c:pt>
                <c:pt idx="107">
                  <c:v>2.1677849544194701E-22</c:v>
                </c:pt>
                <c:pt idx="108">
                  <c:v>6.4109322811703599E-22</c:v>
                </c:pt>
                <c:pt idx="109">
                  <c:v>1.8540363605972999E-21</c:v>
                </c:pt>
                <c:pt idx="110">
                  <c:v>5.2457042453096998E-21</c:v>
                </c:pt>
                <c:pt idx="111">
                  <c:v>1.4526811727329401E-20</c:v>
                </c:pt>
                <c:pt idx="112">
                  <c:v>3.9391845600946997E-20</c:v>
                </c:pt>
                <c:pt idx="113">
                  <c:v>1.04639730125589E-19</c:v>
                </c:pt>
                <c:pt idx="114">
                  <c:v>2.72409445348827E-19</c:v>
                </c:pt>
                <c:pt idx="115">
                  <c:v>6.9528094618736397E-19</c:v>
                </c:pt>
                <c:pt idx="116">
                  <c:v>1.7405434378797699E-18</c:v>
                </c:pt>
                <c:pt idx="117">
                  <c:v>4.27529432561489E-18</c:v>
                </c:pt>
                <c:pt idx="118">
                  <c:v>1.0307909128562601E-17</c:v>
                </c:pt>
                <c:pt idx="119">
                  <c:v>2.4404053974222801E-17</c:v>
                </c:pt>
                <c:pt idx="120">
                  <c:v>5.6754502397533995E-17</c:v>
                </c:pt>
                <c:pt idx="121">
                  <c:v>1.2970074989965399E-16</c:v>
                </c:pt>
                <c:pt idx="122">
                  <c:v>2.9136821840273901E-16</c:v>
                </c:pt>
                <c:pt idx="123">
                  <c:v>6.43650314220328E-16</c:v>
                </c:pt>
                <c:pt idx="124">
                  <c:v>1.39866418022571E-15</c:v>
                </c:pt>
                <c:pt idx="125">
                  <c:v>2.99072952811409E-15</c:v>
                </c:pt>
                <c:pt idx="126">
                  <c:v>6.2948107379068097E-15</c:v>
                </c:pt>
                <c:pt idx="127">
                  <c:v>1.3045743512229199E-14</c:v>
                </c:pt>
                <c:pt idx="128">
                  <c:v>2.6630025055096599E-14</c:v>
                </c:pt>
                <c:pt idx="129">
                  <c:v>5.35579695408703E-14</c:v>
                </c:pt>
                <c:pt idx="130">
                  <c:v>1.06159028653957E-13</c:v>
                </c:pt>
                <c:pt idx="131">
                  <c:v>2.0744259878501901E-13</c:v>
                </c:pt>
                <c:pt idx="132">
                  <c:v>3.99735219770268E-13</c:v>
                </c:pt>
                <c:pt idx="133">
                  <c:v>7.5980666177931996E-13</c:v>
                </c:pt>
                <c:pt idx="134">
                  <c:v>1.4249848869434701E-12</c:v>
                </c:pt>
                <c:pt idx="135">
                  <c:v>2.6376169918419899E-12</c:v>
                </c:pt>
                <c:pt idx="136">
                  <c:v>4.8197328512232096E-12</c:v>
                </c:pt>
                <c:pt idx="137">
                  <c:v>8.6967518037434902E-12</c:v>
                </c:pt>
                <c:pt idx="138">
                  <c:v>1.5499756793371798E-11</c:v>
                </c:pt>
                <c:pt idx="139">
                  <c:v>2.7291975451485999E-11</c:v>
                </c:pt>
                <c:pt idx="140">
                  <c:v>4.7489076655663703E-11</c:v>
                </c:pt>
                <c:pt idx="141">
                  <c:v>8.1678052993583498E-11</c:v>
                </c:pt>
                <c:pt idx="142">
                  <c:v>1.3889034240022501E-10</c:v>
                </c:pt>
                <c:pt idx="143">
                  <c:v>2.3355748930572602E-10</c:v>
                </c:pt>
                <c:pt idx="144">
                  <c:v>3.8847999312220898E-10</c:v>
                </c:pt>
                <c:pt idx="145">
                  <c:v>6.3928229281331701E-10</c:v>
                </c:pt>
                <c:pt idx="146">
                  <c:v>1.0410221184283601E-9</c:v>
                </c:pt>
                <c:pt idx="147">
                  <c:v>1.67788697843094E-9</c:v>
                </c:pt>
                <c:pt idx="148">
                  <c:v>2.6772643233332299E-9</c:v>
                </c:pt>
                <c:pt idx="149">
                  <c:v>4.2299390141047704E-9</c:v>
                </c:pt>
                <c:pt idx="150">
                  <c:v>6.6187806107193996E-9</c:v>
                </c:pt>
                <c:pt idx="151">
                  <c:v>1.0259066693787199E-8</c:v>
                </c:pt>
                <c:pt idx="152">
                  <c:v>1.5754584374509699E-8</c:v>
                </c:pt>
                <c:pt idx="153">
                  <c:v>2.3974901773900999E-8</c:v>
                </c:pt>
                <c:pt idx="154">
                  <c:v>3.6160749200069299E-8</c:v>
                </c:pt>
                <c:pt idx="155">
                  <c:v>5.4066342597449302E-8</c:v>
                </c:pt>
                <c:pt idx="156">
                  <c:v>8.0149766312053699E-8</c:v>
                </c:pt>
                <c:pt idx="157">
                  <c:v>1.17825252847511E-7</c:v>
                </c:pt>
                <c:pt idx="158">
                  <c:v>1.71794393499166E-7</c:v>
                </c:pt>
                <c:pt idx="159">
                  <c:v>2.4847701637797002E-7</c:v>
                </c:pt>
                <c:pt idx="160">
                  <c:v>3.56566695640753E-7</c:v>
                </c:pt>
                <c:pt idx="161">
                  <c:v>5.0774060908345101E-7</c:v>
                </c:pt>
                <c:pt idx="162">
                  <c:v>7.17558720496129E-7</c:v>
                </c:pt>
                <c:pt idx="163">
                  <c:v>1.0065929821191E-6</c:v>
                </c:pt>
                <c:pt idx="164">
                  <c:v>1.40183335456614E-6</c:v>
                </c:pt>
                <c:pt idx="165">
                  <c:v>1.9384238158780801E-6</c:v>
                </c:pt>
                <c:pt idx="166">
                  <c:v>2.6617880299904201E-6</c:v>
                </c:pt>
                <c:pt idx="167">
                  <c:v>3.63021078098632E-6</c:v>
                </c:pt>
                <c:pt idx="168">
                  <c:v>4.9179474271487002E-6</c:v>
                </c:pt>
                <c:pt idx="169">
                  <c:v>6.6189392244252201E-6</c:v>
                </c:pt>
                <c:pt idx="170">
                  <c:v>8.8512171150055705E-6</c:v>
                </c:pt>
                <c:pt idx="171">
                  <c:v>1.17620801474429E-5</c:v>
                </c:pt>
                <c:pt idx="172">
                  <c:v>1.5534136744038301E-5</c:v>
                </c:pt>
                <c:pt idx="173">
                  <c:v>2.0392297202774802E-5</c:v>
                </c:pt>
                <c:pt idx="174">
                  <c:v>2.6611803760585801E-5</c:v>
                </c:pt>
                <c:pt idx="175">
                  <c:v>3.4527379913571498E-5</c:v>
                </c:pt>
                <c:pt idx="176">
                  <c:v>4.4543573180087198E-5</c:v>
                </c:pt>
                <c:pt idx="177">
                  <c:v>5.7146354843073E-5</c:v>
                </c:pt>
                <c:pt idx="178">
                  <c:v>7.2916026219602394E-5</c:v>
                </c:pt>
                <c:pt idx="179">
                  <c:v>9.2541463556843106E-5</c:v>
                </c:pt>
                <c:pt idx="180">
                  <c:v>1.16835712714381E-4</c:v>
                </c:pt>
                <c:pt idx="181">
                  <c:v>1.4675292043605999E-4</c:v>
                </c:pt>
                <c:pt idx="182">
                  <c:v>1.8340656142517401E-4</c:v>
                </c:pt>
                <c:pt idx="183">
                  <c:v>2.2808888991777E-4</c:v>
                </c:pt>
                <c:pt idx="184">
                  <c:v>2.8229151142187598E-4</c:v>
                </c:pt>
                <c:pt idx="185">
                  <c:v>3.47726935294774E-4</c:v>
                </c:pt>
                <c:pt idx="186">
                  <c:v>4.2635093251436199E-4</c:v>
                </c:pt>
                <c:pt idx="187">
                  <c:v>5.2038548611182695E-4</c:v>
                </c:pt>
                <c:pt idx="188">
                  <c:v>6.32342085100873E-4</c:v>
                </c:pt>
                <c:pt idx="189">
                  <c:v>7.65045077257249E-4</c:v>
                </c:pt>
                <c:pt idx="190">
                  <c:v>9.2165476270526802E-4</c:v>
                </c:pt>
                <c:pt idx="191">
                  <c:v>1.10568987990413E-3</c:v>
                </c:pt>
                <c:pt idx="192">
                  <c:v>1.3210491092338599E-3</c:v>
                </c:pt>
                <c:pt idx="193">
                  <c:v>1.572031197855E-3</c:v>
                </c:pt>
                <c:pt idx="194">
                  <c:v>1.8633532936877201E-3</c:v>
                </c:pt>
                <c:pt idx="195">
                  <c:v>2.2001670669596299E-3</c:v>
                </c:pt>
                <c:pt idx="196">
                  <c:v>2.5880721954222299E-3</c:v>
                </c:pt>
                <c:pt idx="197">
                  <c:v>3.03312679451018E-3</c:v>
                </c:pt>
                <c:pt idx="198">
                  <c:v>3.5418543867307898E-3</c:v>
                </c:pt>
                <c:pt idx="199">
                  <c:v>4.1212470255683397E-3</c:v>
                </c:pt>
                <c:pt idx="200">
                  <c:v>4.7787642181337303E-3</c:v>
                </c:pt>
                <c:pt idx="201">
                  <c:v>5.52232732746364E-3</c:v>
                </c:pt>
                <c:pt idx="202">
                  <c:v>6.3603091793749096E-3</c:v>
                </c:pt>
                <c:pt idx="203">
                  <c:v>7.3015186495296704E-3</c:v>
                </c:pt>
                <c:pt idx="204">
                  <c:v>8.3551800631301004E-3</c:v>
                </c:pt>
                <c:pt idx="205">
                  <c:v>9.5309073015462393E-3</c:v>
                </c:pt>
                <c:pt idx="206">
                  <c:v>1.0838672576182901E-2</c:v>
                </c:pt>
                <c:pt idx="207">
                  <c:v>1.2288769898890601E-2</c:v>
                </c:pt>
                <c:pt idx="208">
                  <c:v>1.38917733490392E-2</c:v>
                </c:pt>
                <c:pt idx="209">
                  <c:v>1.56584903087604E-2</c:v>
                </c:pt>
                <c:pt idx="210">
                  <c:v>1.75999099085727E-2</c:v>
                </c:pt>
                <c:pt idx="211">
                  <c:v>1.97271469943892E-2</c:v>
                </c:pt>
                <c:pt idx="212">
                  <c:v>2.20513819925547E-2</c:v>
                </c:pt>
                <c:pt idx="213">
                  <c:v>2.45837971109601E-2</c:v>
                </c:pt>
                <c:pt idx="214">
                  <c:v>2.7335509370279801E-2</c:v>
                </c:pt>
                <c:pt idx="215">
                  <c:v>3.0317501009245899E-2</c:v>
                </c:pt>
                <c:pt idx="216">
                  <c:v>3.3540547850482501E-2</c:v>
                </c:pt>
                <c:pt idx="217">
                  <c:v>3.7015146248408397E-2</c:v>
                </c:pt>
                <c:pt idx="218">
                  <c:v>4.07514392673523E-2</c:v>
                </c:pt>
                <c:pt idx="219">
                  <c:v>4.4759142756032197E-2</c:v>
                </c:pt>
                <c:pt idx="220">
                  <c:v>4.9047471993719997E-2</c:v>
                </c:pt>
                <c:pt idx="221">
                  <c:v>5.3625069583686999E-2</c:v>
                </c:pt>
                <c:pt idx="222">
                  <c:v>5.8499935261047402E-2</c:v>
                </c:pt>
                <c:pt idx="223">
                  <c:v>6.3679358265125496E-2</c:v>
                </c:pt>
                <c:pt idx="224">
                  <c:v>6.9169852901388704E-2</c:v>
                </c:pt>
                <c:pt idx="225">
                  <c:v>7.4977097885330996E-2</c:v>
                </c:pt>
                <c:pt idx="226">
                  <c:v>8.1105880021098101E-2</c:v>
                </c:pt>
                <c:pt idx="227">
                  <c:v>8.7560042721840203E-2</c:v>
                </c:pt>
                <c:pt idx="228">
                  <c:v>9.4342439827574801E-2</c:v>
                </c:pt>
                <c:pt idx="229">
                  <c:v>0.101454895120584</c:v>
                </c:pt>
                <c:pt idx="230">
                  <c:v>0.10889816787897399</c:v>
                </c:pt>
                <c:pt idx="231">
                  <c:v>0.116671924746884</c:v>
                </c:pt>
                <c:pt idx="232">
                  <c:v>0.124774718135912</c:v>
                </c:pt>
                <c:pt idx="233">
                  <c:v>0.13320397130744799</c:v>
                </c:pt>
                <c:pt idx="234">
                  <c:v>0.14195597022079301</c:v>
                </c:pt>
                <c:pt idx="235">
                  <c:v>0.15102586216786901</c:v>
                </c:pt>
                <c:pt idx="236">
                  <c:v>0.16040766115289001</c:v>
                </c:pt>
                <c:pt idx="237">
                  <c:v>0.170094259915294</c:v>
                </c:pt>
                <c:pt idx="238">
                  <c:v>0.18007744843706699</c:v>
                </c:pt>
                <c:pt idx="239">
                  <c:v>0.19034793872207101</c:v>
                </c:pt>
                <c:pt idx="240">
                  <c:v>0.20089539558543101</c:v>
                </c:pt>
                <c:pt idx="241">
                  <c:v>0.21170847314603</c:v>
                </c:pt>
                <c:pt idx="242">
                  <c:v>0.22277485667486299</c:v>
                </c:pt>
                <c:pt idx="243">
                  <c:v>0.234081309416795</c:v>
                </c:pt>
                <c:pt idx="244">
                  <c:v>0.24561372397321099</c:v>
                </c:pt>
                <c:pt idx="245">
                  <c:v>0.25735717780828699</c:v>
                </c:pt>
                <c:pt idx="246">
                  <c:v>0.26929599242212499</c:v>
                </c:pt>
                <c:pt idx="247">
                  <c:v>0.28141379571970998</c:v>
                </c:pt>
                <c:pt idx="248">
                  <c:v>0.29369358709547899</c:v>
                </c:pt>
                <c:pt idx="249">
                  <c:v>0.30611780474903499</c:v>
                </c:pt>
                <c:pt idx="250">
                  <c:v>0.31866839474793202</c:v>
                </c:pt>
                <c:pt idx="251">
                  <c:v>0.33132688135830102</c:v>
                </c:pt>
                <c:pt idx="252">
                  <c:v>0.34407443817299799</c:v>
                </c:pt>
                <c:pt idx="253">
                  <c:v>0.35689195957966002</c:v>
                </c:pt>
                <c:pt idx="254">
                  <c:v>0.36976013212710701</c:v>
                </c:pt>
                <c:pt idx="255">
                  <c:v>0.38265950536770699</c:v>
                </c:pt>
                <c:pt idx="256">
                  <c:v>0.39557056177501898</c:v>
                </c:pt>
                <c:pt idx="257">
                  <c:v>0.40847378536011703</c:v>
                </c:pt>
                <c:pt idx="258">
                  <c:v>0.42134972863588999</c:v>
                </c:pt>
                <c:pt idx="259">
                  <c:v>0.43417907760598801</c:v>
                </c:pt>
                <c:pt idx="260">
                  <c:v>0.44694271448376599</c:v>
                </c:pt>
                <c:pt idx="261">
                  <c:v>0.45962177787563602</c:v>
                </c:pt>
                <c:pt idx="262">
                  <c:v>0.47219772019345502</c:v>
                </c:pt>
                <c:pt idx="263">
                  <c:v>0.48465236209013801</c:v>
                </c:pt>
                <c:pt idx="264">
                  <c:v>0.49696794374268899</c:v>
                </c:pt>
                <c:pt idx="265">
                  <c:v>0.50912717283619902</c:v>
                </c:pt>
                <c:pt idx="266">
                  <c:v>0.52111326913111999</c:v>
                </c:pt>
                <c:pt idx="267">
                  <c:v>0.53291000552399004</c:v>
                </c:pt>
                <c:pt idx="268">
                  <c:v>0.54450174553868003</c:v>
                </c:pt>
                <c:pt idx="269">
                  <c:v>0.55587347721084501</c:v>
                </c:pt>
                <c:pt idx="270">
                  <c:v>0.56701084335257501</c:v>
                </c:pt>
                <c:pt idx="271">
                  <c:v>0.57790016820710399</c:v>
                </c:pt>
                <c:pt idx="272">
                  <c:v>0.58852848052471296</c:v>
                </c:pt>
                <c:pt idx="273">
                  <c:v>0.59888353311069997</c:v>
                </c:pt>
                <c:pt idx="274">
                  <c:v>0.608953818914309</c:v>
                </c:pt>
                <c:pt idx="275">
                  <c:v>0.61872858374391104</c:v>
                </c:pt>
                <c:pt idx="276">
                  <c:v>0.62819783570839605</c:v>
                </c:pt>
                <c:pt idx="277">
                  <c:v>0.63735235149777103</c:v>
                </c:pt>
                <c:pt idx="278">
                  <c:v>0.64618367962733403</c:v>
                </c:pt>
                <c:pt idx="279">
                  <c:v>0.65468414077951897</c:v>
                </c:pt>
                <c:pt idx="280">
                  <c:v>0.66284682538574402</c:v>
                </c:pt>
                <c:pt idx="281">
                  <c:v>0.670665588597257</c:v>
                </c:pt>
                <c:pt idx="282">
                  <c:v>0.67813504279922998</c:v>
                </c:pt>
                <c:pt idx="283">
                  <c:v>0.68525054782624795</c:v>
                </c:pt>
                <c:pt idx="284">
                  <c:v>0.69200819903995203</c:v>
                </c:pt>
                <c:pt idx="285">
                  <c:v>0.69840481343096095</c:v>
                </c:pt>
                <c:pt idx="286">
                  <c:v>0.70443791390752397</c:v>
                </c:pt>
                <c:pt idx="287">
                  <c:v>0.71010571193259997</c:v>
                </c:pt>
                <c:pt idx="288">
                  <c:v>0.71540708866935698</c:v>
                </c:pt>
                <c:pt idx="289">
                  <c:v>0.72034157479258598</c:v>
                </c:pt>
                <c:pt idx="290">
                  <c:v>0.724909329120206</c:v>
                </c:pt>
                <c:pt idx="291">
                  <c:v>0.72911111621505398</c:v>
                </c:pt>
                <c:pt idx="292">
                  <c:v>0.73294828310262095</c:v>
                </c:pt>
                <c:pt idx="293">
                  <c:v>0.73642273524526103</c:v>
                </c:pt>
                <c:pt idx="294">
                  <c:v>0.73953691190790904</c:v>
                </c:pt>
                <c:pt idx="295">
                  <c:v>0.74229376104447498</c:v>
                </c:pt>
                <c:pt idx="296">
                  <c:v>0.74469671382784097</c:v>
                </c:pt>
                <c:pt idx="297">
                  <c:v>0.74674965894005096</c:v>
                </c:pt>
                <c:pt idx="298">
                  <c:v>0.74845691673267001</c:v>
                </c:pt>
                <c:pt idx="299">
                  <c:v>0.74982321336059199</c:v>
                </c:pt>
                <c:pt idx="300">
                  <c:v>0.75085365498587797</c:v>
                </c:pt>
                <c:pt idx="301">
                  <c:v>0.75155370214137496</c:v>
                </c:pt>
                <c:pt idx="302">
                  <c:v>0.75192914433728997</c:v>
                </c:pt>
                <c:pt idx="303">
                  <c:v>0.751986074986988</c:v>
                </c:pt>
                <c:pt idx="304">
                  <c:v>0.75173086672204803</c:v>
                </c:pt>
                <c:pt idx="305">
                  <c:v>0.75117014715997299</c:v>
                </c:pt>
                <c:pt idx="306">
                  <c:v>0.75031077518179701</c:v>
                </c:pt>
                <c:pt idx="307">
                  <c:v>0.74915981777081198</c:v>
                </c:pt>
                <c:pt idx="308">
                  <c:v>0.74772452745770202</c:v>
                </c:pt>
                <c:pt idx="309">
                  <c:v>0.74601232041186105</c:v>
                </c:pt>
                <c:pt idx="310">
                  <c:v>0.74403075521319995</c:v>
                </c:pt>
                <c:pt idx="311">
                  <c:v>0.74178751233367402</c:v>
                </c:pt>
                <c:pt idx="312">
                  <c:v>0.73929037435286604</c:v>
                </c:pt>
                <c:pt idx="313">
                  <c:v>0.73654720692733999</c:v>
                </c:pt>
                <c:pt idx="314">
                  <c:v>0.73356594052916502</c:v>
                </c:pt>
                <c:pt idx="315">
                  <c:v>0.73035455296488505</c:v>
                </c:pt>
                <c:pt idx="316">
                  <c:v>0.726921052682445</c:v>
                </c:pt>
                <c:pt idx="317">
                  <c:v>0.72327346286998895</c:v>
                </c:pt>
                <c:pt idx="318">
                  <c:v>0.71941980634719305</c:v>
                </c:pt>
                <c:pt idx="319">
                  <c:v>0.71536809124674505</c:v>
                </c:pt>
                <c:pt idx="320">
                  <c:v>0.71112629748079503</c:v>
                </c:pt>
                <c:pt idx="321">
                  <c:v>0.70670236398466801</c:v>
                </c:pt>
                <c:pt idx="322">
                  <c:v>0.70210417672782399</c:v>
                </c:pt>
                <c:pt idx="323">
                  <c:v>0.69733955747995102</c:v>
                </c:pt>
                <c:pt idx="324">
                  <c:v>0.69241625331824097</c:v>
                </c:pt>
                <c:pt idx="325">
                  <c:v>0.68734192686021001</c:v>
                </c:pt>
                <c:pt idx="326">
                  <c:v>0.68212414720498005</c:v>
                </c:pt>
                <c:pt idx="327">
                  <c:v>0.67677038156467695</c:v>
                </c:pt>
                <c:pt idx="328">
                  <c:v>0.67128798756647901</c:v>
                </c:pt>
                <c:pt idx="329">
                  <c:v>0.66568420620494595</c:v>
                </c:pt>
                <c:pt idx="330">
                  <c:v>0.65996615542347603</c:v>
                </c:pt>
                <c:pt idx="331">
                  <c:v>0.65414082430312304</c:v>
                </c:pt>
                <c:pt idx="332">
                  <c:v>0.64821506783651195</c:v>
                </c:pt>
                <c:pt idx="333">
                  <c:v>0.642195602264237</c:v>
                </c:pt>
                <c:pt idx="334">
                  <c:v>0.63608900095089804</c:v>
                </c:pt>
                <c:pt idx="335">
                  <c:v>0.62990169077777003</c:v>
                </c:pt>
                <c:pt idx="336">
                  <c:v>0.62363994902911402</c:v>
                </c:pt>
                <c:pt idx="337">
                  <c:v>0.61730990074914205</c:v>
                </c:pt>
                <c:pt idx="338">
                  <c:v>0.610917516546855</c:v>
                </c:pt>
                <c:pt idx="339">
                  <c:v>0.60446861082613501</c:v>
                </c:pt>
                <c:pt idx="340">
                  <c:v>0.59796884041878995</c:v>
                </c:pt>
                <c:pt idx="341">
                  <c:v>0.59142370359859597</c:v>
                </c:pt>
                <c:pt idx="342">
                  <c:v>0.58483853945477005</c:v>
                </c:pt>
                <c:pt idx="343">
                  <c:v>0.57821852760375003</c:v>
                </c:pt>
                <c:pt idx="344">
                  <c:v>0.57156868821867401</c:v>
                </c:pt>
                <c:pt idx="345">
                  <c:v>0.564893882356449</c:v>
                </c:pt>
                <c:pt idx="346">
                  <c:v>0.55819881256284998</c:v>
                </c:pt>
                <c:pt idx="347">
                  <c:v>0.55148802373670402</c:v>
                </c:pt>
                <c:pt idx="348">
                  <c:v>0.544765904234774</c:v>
                </c:pt>
                <c:pt idx="349">
                  <c:v>0.53803668719959297</c:v>
                </c:pt>
                <c:pt idx="350">
                  <c:v>0.53130445209314003</c:v>
                </c:pt>
                <c:pt idx="351">
                  <c:v>0.52457312641984999</c:v>
                </c:pt>
                <c:pt idx="352">
                  <c:v>0.51784648762314001</c:v>
                </c:pt>
                <c:pt idx="353">
                  <c:v>0.51112816514020798</c:v>
                </c:pt>
                <c:pt idx="354">
                  <c:v>0.50442164260064903</c:v>
                </c:pt>
                <c:pt idx="355">
                  <c:v>0.497730260154857</c:v>
                </c:pt>
                <c:pt idx="356">
                  <c:v>0.49105721691902299</c:v>
                </c:pt>
                <c:pt idx="357">
                  <c:v>0.48440557352406199</c:v>
                </c:pt>
                <c:pt idx="358">
                  <c:v>0.47777825475644498</c:v>
                </c:pt>
                <c:pt idx="359">
                  <c:v>0.47117805227952297</c:v>
                </c:pt>
                <c:pt idx="360">
                  <c:v>0.46460762742454098</c:v>
                </c:pt>
                <c:pt idx="361">
                  <c:v>0.45806951404110102</c:v>
                </c:pt>
                <c:pt idx="362">
                  <c:v>0.45156612139742502</c:v>
                </c:pt>
                <c:pt idx="363">
                  <c:v>0.445099737121325</c:v>
                </c:pt>
                <c:pt idx="364">
                  <c:v>0.43867253017330099</c:v>
                </c:pt>
                <c:pt idx="365">
                  <c:v>0.43228655384375603</c:v>
                </c:pt>
                <c:pt idx="366">
                  <c:v>0.42594374876678298</c:v>
                </c:pt>
                <c:pt idx="367">
                  <c:v>0.41964594594349802</c:v>
                </c:pt>
                <c:pt idx="368">
                  <c:v>0.413394869768341</c:v>
                </c:pt>
                <c:pt idx="369">
                  <c:v>0.40719214105225698</c:v>
                </c:pt>
                <c:pt idx="370">
                  <c:v>0.40103928003706402</c:v>
                </c:pt>
                <c:pt idx="371">
                  <c:v>0.394937709395766</c:v>
                </c:pt>
                <c:pt idx="372">
                  <c:v>0.38888875721396798</c:v>
                </c:pt>
                <c:pt idx="373">
                  <c:v>0.38289365994791003</c:v>
                </c:pt>
                <c:pt idx="374">
                  <c:v>0.37695356535504798</c:v>
                </c:pt>
                <c:pt idx="375">
                  <c:v>0.37106953539340798</c:v>
                </c:pt>
                <c:pt idx="376">
                  <c:v>0.36524254908632497</c:v>
                </c:pt>
                <c:pt idx="377">
                  <c:v>0.35947350534945399</c:v>
                </c:pt>
                <c:pt idx="378">
                  <c:v>0.35376322577727098</c:v>
                </c:pt>
                <c:pt idx="379">
                  <c:v>0.34811245738654401</c:v>
                </c:pt>
                <c:pt idx="380">
                  <c:v>0.34252187531455303</c:v>
                </c:pt>
                <c:pt idx="381">
                  <c:v>0.33699208547005299</c:v>
                </c:pt>
                <c:pt idx="382">
                  <c:v>0.33152362713526601</c:v>
                </c:pt>
                <c:pt idx="383">
                  <c:v>0.32611697551736302</c:v>
                </c:pt>
                <c:pt idx="384">
                  <c:v>0.32077254424815499</c:v>
                </c:pt>
                <c:pt idx="385">
                  <c:v>0.31549068783088202</c:v>
                </c:pt>
                <c:pt idx="386">
                  <c:v>0.31027170403319199</c:v>
                </c:pt>
                <c:pt idx="387">
                  <c:v>0.30511583622557897</c:v>
                </c:pt>
                <c:pt idx="388">
                  <c:v>0.30002327566470299</c:v>
                </c:pt>
                <c:pt idx="389">
                  <c:v>0.29499416372118198</c:v>
                </c:pt>
                <c:pt idx="390">
                  <c:v>0.29002859405157</c:v>
                </c:pt>
                <c:pt idx="391">
                  <c:v>0.28512661471440198</c:v>
                </c:pt>
                <c:pt idx="392">
                  <c:v>0.28028823023025801</c:v>
                </c:pt>
                <c:pt idx="393">
                  <c:v>0.27551340358596599</c:v>
                </c:pt>
                <c:pt idx="394">
                  <c:v>0.27080205818313402</c:v>
                </c:pt>
                <c:pt idx="395">
                  <c:v>0.266154079731307</c:v>
                </c:pt>
                <c:pt idx="396">
                  <c:v>0.26156931808613498</c:v>
                </c:pt>
                <c:pt idx="397">
                  <c:v>0.257047589033019</c:v>
                </c:pt>
                <c:pt idx="398">
                  <c:v>0.25258867601677598</c:v>
                </c:pt>
                <c:pt idx="399">
                  <c:v>0.24819233181793501</c:v>
                </c:pt>
                <c:pt idx="400">
                  <c:v>0.24385828017629299</c:v>
                </c:pt>
                <c:pt idx="401">
                  <c:v>0.23958621736254099</c:v>
                </c:pt>
                <c:pt idx="402">
                  <c:v>0.23537581369861599</c:v>
                </c:pt>
                <c:pt idx="403">
                  <c:v>0.23122671502768899</c:v>
                </c:pt>
                <c:pt idx="404">
                  <c:v>0.22713854413458401</c:v>
                </c:pt>
                <c:pt idx="405">
                  <c:v>0.22311090211753801</c:v>
                </c:pt>
                <c:pt idx="406">
                  <c:v>0.21914336971221399</c:v>
                </c:pt>
                <c:pt idx="407">
                  <c:v>0.215235508568903</c:v>
                </c:pt>
                <c:pt idx="408">
                  <c:v>0.211386862483875</c:v>
                </c:pt>
                <c:pt idx="409">
                  <c:v>0.20759695858586399</c:v>
                </c:pt>
                <c:pt idx="410">
                  <c:v>0.20386530847866899</c:v>
                </c:pt>
                <c:pt idx="411">
                  <c:v>0.20019140934089</c:v>
                </c:pt>
                <c:pt idx="412">
                  <c:v>0.19657474498379399</c:v>
                </c:pt>
                <c:pt idx="413">
                  <c:v>0.19301478686833401</c:v>
                </c:pt>
                <c:pt idx="414">
                  <c:v>0.18951099508234601</c:v>
                </c:pt>
                <c:pt idx="415">
                  <c:v>0.18606281927893401</c:v>
                </c:pt>
                <c:pt idx="416">
                  <c:v>0.182669699577068</c:v>
                </c:pt>
                <c:pt idx="417">
                  <c:v>0.179331067425405</c:v>
                </c:pt>
                <c:pt idx="418">
                  <c:v>0.17604634643035</c:v>
                </c:pt>
                <c:pt idx="419">
                  <c:v>0.172814953149342</c:v>
                </c:pt>
                <c:pt idx="420">
                  <c:v>0.16963629785038101</c:v>
                </c:pt>
                <c:pt idx="421">
                  <c:v>0.166509785238761</c:v>
                </c:pt>
                <c:pt idx="422">
                  <c:v>0.16343481515198899</c:v>
                </c:pt>
                <c:pt idx="423">
                  <c:v>0.16041078322385099</c:v>
                </c:pt>
                <c:pt idx="424">
                  <c:v>0.157437081518569</c:v>
                </c:pt>
                <c:pt idx="425">
                  <c:v>0.15451309913598299</c:v>
                </c:pt>
                <c:pt idx="426">
                  <c:v>0.151638222788673</c:v>
                </c:pt>
                <c:pt idx="427">
                  <c:v>0.14881183735193201</c:v>
                </c:pt>
                <c:pt idx="428">
                  <c:v>0.146033326387464</c:v>
                </c:pt>
                <c:pt idx="429">
                  <c:v>0.14330207264168099</c:v>
                </c:pt>
                <c:pt idx="430">
                  <c:v>0.140617458519465</c:v>
                </c:pt>
                <c:pt idx="431">
                  <c:v>0.13797886653420099</c:v>
                </c:pt>
                <c:pt idx="432">
                  <c:v>0.13538567973492699</c:v>
                </c:pt>
                <c:pt idx="433">
                  <c:v>0.13283728211138099</c:v>
                </c:pt>
                <c:pt idx="434">
                  <c:v>0.130333058977739</c:v>
                </c:pt>
                <c:pt idx="435">
                  <c:v>0.127872397335794</c:v>
                </c:pt>
                <c:pt idx="436">
                  <c:v>0.125454686218333</c:v>
                </c:pt>
                <c:pt idx="437">
                  <c:v>0.12307931701342199</c:v>
                </c:pt>
                <c:pt idx="438">
                  <c:v>0.120745683770331</c:v>
                </c:pt>
                <c:pt idx="439">
                  <c:v>0.11845318348775701</c:v>
                </c:pt>
                <c:pt idx="440">
                  <c:v>0.116201216385041</c:v>
                </c:pt>
                <c:pt idx="441">
                  <c:v>0.113989186157023</c:v>
                </c:pt>
                <c:pt idx="442">
                  <c:v>0.111816500213165</c:v>
                </c:pt>
                <c:pt idx="443">
                  <c:v>0.109682569901561</c:v>
                </c:pt>
                <c:pt idx="444">
                  <c:v>0.107586810718443</c:v>
                </c:pt>
                <c:pt idx="445">
                  <c:v>0.10552864250374901</c:v>
                </c:pt>
                <c:pt idx="446">
                  <c:v>0.10350748962332799</c:v>
                </c:pt>
                <c:pt idx="447">
                  <c:v>0.101522781138321</c:v>
                </c:pt>
                <c:pt idx="448">
                  <c:v>9.9573950962268495E-2</c:v>
                </c:pt>
                <c:pt idx="449">
                  <c:v>9.7660438006424904E-2</c:v>
                </c:pt>
                <c:pt idx="450">
                  <c:v>9.5781686313811398E-2</c:v>
                </c:pt>
                <c:pt idx="451">
                  <c:v>9.3937145182469303E-2</c:v>
                </c:pt>
                <c:pt idx="452">
                  <c:v>9.2126269278388503E-2</c:v>
                </c:pt>
                <c:pt idx="453">
                  <c:v>9.0348518738560604E-2</c:v>
                </c:pt>
                <c:pt idx="454">
                  <c:v>8.8603359264592896E-2</c:v>
                </c:pt>
                <c:pt idx="455">
                  <c:v>8.6890262207307001E-2</c:v>
                </c:pt>
                <c:pt idx="456">
                  <c:v>8.5208704642727201E-2</c:v>
                </c:pt>
                <c:pt idx="457">
                  <c:v>8.3558169439854807E-2</c:v>
                </c:pt>
                <c:pt idx="458">
                  <c:v>8.1938145320606601E-2</c:v>
                </c:pt>
                <c:pt idx="459">
                  <c:v>8.03481269122861E-2</c:v>
                </c:pt>
                <c:pt idx="460">
                  <c:v>7.8787614792940205E-2</c:v>
                </c:pt>
                <c:pt idx="461">
                  <c:v>7.7256115529942507E-2</c:v>
                </c:pt>
                <c:pt idx="462">
                  <c:v>7.5753141712134098E-2</c:v>
                </c:pt>
                <c:pt idx="463">
                  <c:v>7.4278211975836006E-2</c:v>
                </c:pt>
                <c:pt idx="464">
                  <c:v>7.2830851025041707E-2</c:v>
                </c:pt>
                <c:pt idx="465">
                  <c:v>7.1410589646081199E-2</c:v>
                </c:pt>
                <c:pt idx="466">
                  <c:v>7.0016964717041705E-2</c:v>
                </c:pt>
                <c:pt idx="467">
                  <c:v>6.8649519212216195E-2</c:v>
                </c:pt>
                <c:pt idx="468">
                  <c:v>6.7307802201842098E-2</c:v>
                </c:pt>
                <c:pt idx="469">
                  <c:v>6.59913688473827E-2</c:v>
                </c:pt>
                <c:pt idx="470">
                  <c:v>6.4699780392592304E-2</c:v>
                </c:pt>
                <c:pt idx="471">
                  <c:v>6.3432604150599106E-2</c:v>
                </c:pt>
                <c:pt idx="472">
                  <c:v>6.2189413487228097E-2</c:v>
                </c:pt>
                <c:pt idx="473">
                  <c:v>6.0969787800779898E-2</c:v>
                </c:pt>
                <c:pt idx="474">
                  <c:v>5.9773312498470503E-2</c:v>
                </c:pt>
                <c:pt idx="475">
                  <c:v>5.8599578969729997E-2</c:v>
                </c:pt>
                <c:pt idx="476">
                  <c:v>5.7448184556549799E-2</c:v>
                </c:pt>
                <c:pt idx="477">
                  <c:v>5.6318732521060802E-2</c:v>
                </c:pt>
                <c:pt idx="478">
                  <c:v>5.5210832010514903E-2</c:v>
                </c:pt>
                <c:pt idx="479">
                  <c:v>5.4124098019839799E-2</c:v>
                </c:pt>
                <c:pt idx="480">
                  <c:v>5.3058151351923197E-2</c:v>
                </c:pt>
                <c:pt idx="481">
                  <c:v>5.2012618575783202E-2</c:v>
                </c:pt>
                <c:pt idx="482">
                  <c:v>5.0987131982768601E-2</c:v>
                </c:pt>
                <c:pt idx="483">
                  <c:v>4.9981329540930097E-2</c:v>
                </c:pt>
                <c:pt idx="484">
                  <c:v>4.8994854847697597E-2</c:v>
                </c:pt>
                <c:pt idx="485">
                  <c:v>4.8027357080989298E-2</c:v>
                </c:pt>
                <c:pt idx="486">
                  <c:v>4.7078490948876998E-2</c:v>
                </c:pt>
                <c:pt idx="487">
                  <c:v>4.61479166379231E-2</c:v>
                </c:pt>
                <c:pt idx="488">
                  <c:v>4.52352997603023E-2</c:v>
                </c:pt>
                <c:pt idx="489">
                  <c:v>4.4340311299812099E-2</c:v>
                </c:pt>
                <c:pt idx="490">
                  <c:v>4.3462627556876403E-2</c:v>
                </c:pt>
                <c:pt idx="491">
                  <c:v>4.2601930092636901E-2</c:v>
                </c:pt>
                <c:pt idx="492">
                  <c:v>4.1757905672224899E-2</c:v>
                </c:pt>
                <c:pt idx="493">
                  <c:v>4.0930246207303199E-2</c:v>
                </c:pt>
                <c:pt idx="494">
                  <c:v>4.0118648697954701E-2</c:v>
                </c:pt>
                <c:pt idx="495">
                  <c:v>3.9322815174012399E-2</c:v>
                </c:pt>
                <c:pt idx="496">
                  <c:v>3.8542452635886203E-2</c:v>
                </c:pt>
                <c:pt idx="497">
                  <c:v>3.7777272994974402E-2</c:v>
                </c:pt>
                <c:pt idx="498">
                  <c:v>3.7026993013720901E-2</c:v>
                </c:pt>
                <c:pt idx="499">
                  <c:v>3.6291334245383701E-2</c:v>
                </c:pt>
                <c:pt idx="500">
                  <c:v>3.5570022973577697E-2</c:v>
                </c:pt>
                <c:pt idx="501">
                  <c:v>3.48627901516479E-2</c:v>
                </c:pt>
                <c:pt idx="502">
                  <c:v>3.4169371341929697E-2</c:v>
                </c:pt>
                <c:pt idx="503">
                  <c:v>3.34895066549478E-2</c:v>
                </c:pt>
                <c:pt idx="504">
                  <c:v>3.2822940688603301E-2</c:v>
                </c:pt>
                <c:pt idx="505">
                  <c:v>3.2169422467394702E-2</c:v>
                </c:pt>
                <c:pt idx="506">
                  <c:v>3.15287053817188E-2</c:v>
                </c:pt>
                <c:pt idx="507">
                  <c:v>3.0900547127290501E-2</c:v>
                </c:pt>
                <c:pt idx="508">
                  <c:v>3.02847096447229E-2</c:v>
                </c:pt>
                <c:pt idx="509">
                  <c:v>2.9680959059302701E-2</c:v>
                </c:pt>
                <c:pt idx="510">
                  <c:v>2.90890656209974E-2</c:v>
                </c:pt>
                <c:pt idx="511">
                  <c:v>2.8508803644724402E-2</c:v>
                </c:pt>
                <c:pt idx="512">
                  <c:v>2.7939951450915702E-2</c:v>
                </c:pt>
                <c:pt idx="513">
                  <c:v>2.73822913064031E-2</c:v>
                </c:pt>
                <c:pt idx="514">
                  <c:v>2.6835609365654298E-2</c:v>
                </c:pt>
                <c:pt idx="515">
                  <c:v>2.6299695612382001E-2</c:v>
                </c:pt>
                <c:pt idx="516">
                  <c:v>2.5774343801551001E-2</c:v>
                </c:pt>
                <c:pt idx="517">
                  <c:v>2.5259351401804998E-2</c:v>
                </c:pt>
                <c:pt idx="518">
                  <c:v>2.47545195383315E-2</c:v>
                </c:pt>
                <c:pt idx="519">
                  <c:v>2.4259652936186302E-2</c:v>
                </c:pt>
                <c:pt idx="520">
                  <c:v>2.3774559864092201E-2</c:v>
                </c:pt>
                <c:pt idx="521">
                  <c:v>2.3299052078730401E-2</c:v>
                </c:pt>
                <c:pt idx="522">
                  <c:v>2.28329447695362E-2</c:v>
                </c:pt>
                <c:pt idx="523">
                  <c:v>2.2376056504016299E-2</c:v>
                </c:pt>
                <c:pt idx="524">
                  <c:v>2.1928209173596599E-2</c:v>
                </c:pt>
                <c:pt idx="525">
                  <c:v>2.1489227940013799E-2</c:v>
                </c:pt>
                <c:pt idx="526">
                  <c:v>2.1058941182260101E-2</c:v>
                </c:pt>
                <c:pt idx="527">
                  <c:v>2.0637180444090901E-2</c:v>
                </c:pt>
                <c:pt idx="528">
                  <c:v>2.0223780382102499E-2</c:v>
                </c:pt>
                <c:pt idx="529">
                  <c:v>1.98185787143886E-2</c:v>
                </c:pt>
                <c:pt idx="530">
                  <c:v>1.9421416169780999E-2</c:v>
                </c:pt>
                <c:pt idx="531">
                  <c:v>1.9032136437681001E-2</c:v>
                </c:pt>
                <c:pt idx="532">
                  <c:v>1.8650586118485302E-2</c:v>
                </c:pt>
                <c:pt idx="533">
                  <c:v>1.8276614674611402E-2</c:v>
                </c:pt>
                <c:pt idx="534">
                  <c:v>1.7910074382126499E-2</c:v>
                </c:pt>
                <c:pt idx="535">
                  <c:v>1.7550820282980498E-2</c:v>
                </c:pt>
                <c:pt idx="536">
                  <c:v>1.71987101378481E-2</c:v>
                </c:pt>
                <c:pt idx="537">
                  <c:v>1.6853604379579501E-2</c:v>
                </c:pt>
                <c:pt idx="538">
                  <c:v>1.6515366067261401E-2</c:v>
                </c:pt>
                <c:pt idx="539">
                  <c:v>1.61838608408893E-2</c:v>
                </c:pt>
                <c:pt idx="540">
                  <c:v>1.5858956876650201E-2</c:v>
                </c:pt>
                <c:pt idx="541">
                  <c:v>1.5540524842814899E-2</c:v>
                </c:pt>
                <c:pt idx="542">
                  <c:v>1.5228437856242101E-2</c:v>
                </c:pt>
                <c:pt idx="543">
                  <c:v>1.49225714394882E-2</c:v>
                </c:pt>
                <c:pt idx="544">
                  <c:v>1.46228034785243E-2</c:v>
                </c:pt>
                <c:pt idx="545">
                  <c:v>1.4329014181057699E-2</c:v>
                </c:pt>
                <c:pt idx="546">
                  <c:v>1.40410860354548E-2</c:v>
                </c:pt>
                <c:pt idx="547">
                  <c:v>1.37589037702633E-2</c:v>
                </c:pt>
                <c:pt idx="548">
                  <c:v>1.3482354314330701E-2</c:v>
                </c:pt>
                <c:pt idx="549">
                  <c:v>1.32113267575143E-2</c:v>
                </c:pt>
                <c:pt idx="550">
                  <c:v>1.29457123119816E-2</c:v>
                </c:pt>
                <c:pt idx="551">
                  <c:v>1.2685404274094699E-2</c:v>
                </c:pt>
                <c:pt idx="552">
                  <c:v>1.24302979868762E-2</c:v>
                </c:pt>
                <c:pt idx="553">
                  <c:v>1.21802908030517E-2</c:v>
                </c:pt>
                <c:pt idx="554">
                  <c:v>1.19352820486643E-2</c:v>
                </c:pt>
                <c:pt idx="555">
                  <c:v>1.1695172987257E-2</c:v>
                </c:pt>
                <c:pt idx="556">
                  <c:v>1.14598667846169E-2</c:v>
                </c:pt>
                <c:pt idx="557">
                  <c:v>1.1229268474077601E-2</c:v>
                </c:pt>
                <c:pt idx="558">
                  <c:v>1.10032849223739E-2</c:v>
                </c:pt>
                <c:pt idx="559">
                  <c:v>1.0781824796042901E-2</c:v>
                </c:pt>
                <c:pt idx="560">
                  <c:v>1.05647985283676E-2</c:v>
                </c:pt>
                <c:pt idx="561">
                  <c:v>1.03521182868563E-2</c:v>
                </c:pt>
                <c:pt idx="562">
                  <c:v>1.0143697941251801E-2</c:v>
                </c:pt>
                <c:pt idx="563">
                  <c:v>9.9394530320663504E-3</c:v>
                </c:pt>
                <c:pt idx="564">
                  <c:v>9.7393007396347694E-3</c:v>
                </c:pt>
                <c:pt idx="565">
                  <c:v>9.5431598536810207E-3</c:v>
                </c:pt>
                <c:pt idx="566">
                  <c:v>9.3509507433916193E-3</c:v>
                </c:pt>
                <c:pt idx="567">
                  <c:v>9.1625953279903909E-3</c:v>
                </c:pt>
                <c:pt idx="568">
                  <c:v>8.9780170478081997E-3</c:v>
                </c:pt>
                <c:pt idx="569">
                  <c:v>8.7971408358417293E-3</c:v>
                </c:pt>
                <c:pt idx="570">
                  <c:v>8.6198930897952095E-3</c:v>
                </c:pt>
                <c:pt idx="571">
                  <c:v>8.4462016445988799E-3</c:v>
                </c:pt>
                <c:pt idx="572">
                  <c:v>8.2759957453981993E-3</c:v>
                </c:pt>
                <c:pt idx="573">
                  <c:v>8.1092060210074396E-3</c:v>
                </c:pt>
                <c:pt idx="574">
                  <c:v>7.9457644578217104E-3</c:v>
                </c:pt>
                <c:pt idx="575">
                  <c:v>7.7856043741810401E-3</c:v>
                </c:pt>
                <c:pt idx="576">
                  <c:v>7.6286603951806198E-3</c:v>
                </c:pt>
                <c:pt idx="577">
                  <c:v>7.4748684279206902E-3</c:v>
                </c:pt>
                <c:pt idx="578">
                  <c:v>7.3241656371903002E-3</c:v>
                </c:pt>
                <c:pt idx="579">
                  <c:v>7.1764904215785696E-3</c:v>
                </c:pt>
                <c:pt idx="580">
                  <c:v>7.0317823900073999E-3</c:v>
                </c:pt>
                <c:pt idx="581">
                  <c:v>6.8899823386796904E-3</c:v>
                </c:pt>
                <c:pt idx="582">
                  <c:v>6.7510322284366998E-3</c:v>
                </c:pt>
                <c:pt idx="583">
                  <c:v>6.6148751625189099E-3</c:v>
                </c:pt>
                <c:pt idx="584">
                  <c:v>6.4814553647240597E-3</c:v>
                </c:pt>
                <c:pt idx="585">
                  <c:v>6.3507181579566096E-3</c:v>
                </c:pt>
                <c:pt idx="586">
                  <c:v>6.22260994316267E-3</c:v>
                </c:pt>
                <c:pt idx="587">
                  <c:v>6.0970781786445199E-3</c:v>
                </c:pt>
                <c:pt idx="588">
                  <c:v>5.97407135974839E-3</c:v>
                </c:pt>
                <c:pt idx="589">
                  <c:v>5.85353899892128E-3</c:v>
                </c:pt>
                <c:pt idx="590">
                  <c:v>5.7354316061288E-3</c:v>
                </c:pt>
                <c:pt idx="591">
                  <c:v>5.6197006696302298E-3</c:v>
                </c:pt>
                <c:pt idx="592">
                  <c:v>5.5062986371042103E-3</c:v>
                </c:pt>
                <c:pt idx="593">
                  <c:v>5.3951788971197002E-3</c:v>
                </c:pt>
                <c:pt idx="594">
                  <c:v>5.2862957609468896E-3</c:v>
                </c:pt>
                <c:pt idx="595">
                  <c:v>5.1796044447020798E-3</c:v>
                </c:pt>
                <c:pt idx="596">
                  <c:v>5.0750610518217002E-3</c:v>
                </c:pt>
                <c:pt idx="597">
                  <c:v>4.97262255585958E-3</c:v>
                </c:pt>
                <c:pt idx="598">
                  <c:v>4.8722467836025503E-3</c:v>
                </c:pt>
                <c:pt idx="599">
                  <c:v>4.7738923984988104E-3</c:v>
                </c:pt>
                <c:pt idx="600">
                  <c:v>4.6775188843941997E-3</c:v>
                </c:pt>
                <c:pt idx="601">
                  <c:v>4.5830865295708699E-3</c:v>
                </c:pt>
                <c:pt idx="602">
                  <c:v>4.4905564110836599E-3</c:v>
                </c:pt>
                <c:pt idx="603">
                  <c:v>4.3998903793888303E-3</c:v>
                </c:pt>
                <c:pt idx="604">
                  <c:v>4.3110510432605104E-3</c:v>
                </c:pt>
                <c:pt idx="605">
                  <c:v>4.2240017549896496E-3</c:v>
                </c:pt>
                <c:pt idx="606">
                  <c:v>4.1387065958610296E-3</c:v>
                </c:pt>
                <c:pt idx="607">
                  <c:v>4.0551303619031399E-3</c:v>
                </c:pt>
                <c:pt idx="608">
                  <c:v>3.9732385499066597E-3</c:v>
                </c:pt>
                <c:pt idx="609">
                  <c:v>3.8929973437065199E-3</c:v>
                </c:pt>
                <c:pt idx="610">
                  <c:v>3.81437360072328E-3</c:v>
                </c:pt>
                <c:pt idx="611">
                  <c:v>3.7373348387590198E-3</c:v>
                </c:pt>
                <c:pt idx="612">
                  <c:v>3.66184922304362E-3</c:v>
                </c:pt>
                <c:pt idx="613">
                  <c:v>3.5878855535267E-3</c:v>
                </c:pt>
                <c:pt idx="614">
                  <c:v>3.5154132524111798E-3</c:v>
                </c:pt>
                <c:pt idx="615">
                  <c:v>3.4444023519240199E-3</c:v>
                </c:pt>
                <c:pt idx="616">
                  <c:v>3.3748234823199699E-3</c:v>
                </c:pt>
                <c:pt idx="617">
                  <c:v>3.3066478601142799E-3</c:v>
                </c:pt>
                <c:pt idx="618">
                  <c:v>3.2398472765401698E-3</c:v>
                </c:pt>
                <c:pt idx="619">
                  <c:v>3.1743940862270698E-3</c:v>
                </c:pt>
                <c:pt idx="620">
                  <c:v>3.1102611960957399E-3</c:v>
                </c:pt>
                <c:pt idx="621">
                  <c:v>3.04742205446634E-3</c:v>
                </c:pt>
                <c:pt idx="622">
                  <c:v>2.98585064037548E-3</c:v>
                </c:pt>
                <c:pt idx="623">
                  <c:v>2.92552145309871E-3</c:v>
                </c:pt>
                <c:pt idx="624">
                  <c:v>2.8664095018745102E-3</c:v>
                </c:pt>
                <c:pt idx="625">
                  <c:v>2.80849029582626E-3</c:v>
                </c:pt>
                <c:pt idx="626">
                  <c:v>2.7517398340784899E-3</c:v>
                </c:pt>
                <c:pt idx="627">
                  <c:v>2.6961345960638998E-3</c:v>
                </c:pt>
                <c:pt idx="628">
                  <c:v>2.6416515320177099E-3</c:v>
                </c:pt>
                <c:pt idx="629">
                  <c:v>2.5882680536557599E-3</c:v>
                </c:pt>
                <c:pt idx="630">
                  <c:v>2.5359620250331501E-3</c:v>
                </c:pt>
                <c:pt idx="631">
                  <c:v>2.4847117535799598E-3</c:v>
                </c:pt>
                <c:pt idx="632">
                  <c:v>2.4344959813108599E-3</c:v>
                </c:pt>
                <c:pt idx="633">
                  <c:v>2.3852938762053402E-3</c:v>
                </c:pt>
                <c:pt idx="634">
                  <c:v>2.3370850237555102E-3</c:v>
                </c:pt>
                <c:pt idx="635">
                  <c:v>2.28984941867793E-3</c:v>
                </c:pt>
                <c:pt idx="636">
                  <c:v>2.2435674567873702E-3</c:v>
                </c:pt>
                <c:pt idx="637">
                  <c:v>2.1982199270282202E-3</c:v>
                </c:pt>
                <c:pt idx="638">
                  <c:v>2.1537880036616502E-3</c:v>
                </c:pt>
                <c:pt idx="639">
                  <c:v>2.1102532386049798E-3</c:v>
                </c:pt>
                <c:pt idx="640">
                  <c:v>2.0675975539207699E-3</c:v>
                </c:pt>
                <c:pt idx="641">
                  <c:v>2.0258032344525898E-3</c:v>
                </c:pt>
                <c:pt idx="642">
                  <c:v>1.9848529206047999E-3</c:v>
                </c:pt>
                <c:pt idx="643">
                  <c:v>1.9447296012636199E-3</c:v>
                </c:pt>
                <c:pt idx="644">
                  <c:v>1.9054166068568699E-3</c:v>
                </c:pt>
                <c:pt idx="645">
                  <c:v>1.86689760254961E-3</c:v>
                </c:pt>
                <c:pt idx="646">
                  <c:v>1.8291565815732999E-3</c:v>
                </c:pt>
                <c:pt idx="647">
                  <c:v>1.7921778586857801E-3</c:v>
                </c:pt>
                <c:pt idx="648">
                  <c:v>1.7559460637597199E-3</c:v>
                </c:pt>
                <c:pt idx="649">
                  <c:v>1.72044613549699E-3</c:v>
                </c:pt>
                <c:pt idx="650">
                  <c:v>1.6856633152666401E-3</c:v>
                </c:pt>
                <c:pt idx="651">
                  <c:v>1.6515831410640501E-3</c:v>
                </c:pt>
                <c:pt idx="652">
                  <c:v>1.6181914415889899E-3</c:v>
                </c:pt>
                <c:pt idx="653">
                  <c:v>1.5854743304403499E-3</c:v>
                </c:pt>
                <c:pt idx="654">
                  <c:v>1.5534182004251901E-3</c:v>
                </c:pt>
                <c:pt idx="655">
                  <c:v>1.5220097179800801E-3</c:v>
                </c:pt>
                <c:pt idx="656">
                  <c:v>1.49123581770238E-3</c:v>
                </c:pt>
                <c:pt idx="657">
                  <c:v>1.46108369698954E-3</c:v>
                </c:pt>
                <c:pt idx="658">
                  <c:v>1.43154081078427E-3</c:v>
                </c:pt>
                <c:pt idx="659">
                  <c:v>1.40259486642343E-3</c:v>
                </c:pt>
                <c:pt idx="660">
                  <c:v>1.37423381858887E-3</c:v>
                </c:pt>
                <c:pt idx="661">
                  <c:v>1.3464458643580399E-3</c:v>
                </c:pt>
                <c:pt idx="662">
                  <c:v>1.31921943835254E-3</c:v>
                </c:pt>
                <c:pt idx="663">
                  <c:v>1.2925432079827701E-3</c:v>
                </c:pt>
                <c:pt idx="664">
                  <c:v>1.26640606878666E-3</c:v>
                </c:pt>
                <c:pt idx="665">
                  <c:v>1.24079713986084E-3</c:v>
                </c:pt>
                <c:pt idx="666">
                  <c:v>1.2157057593823099E-3</c:v>
                </c:pt>
                <c:pt idx="667">
                  <c:v>1.1911214802189699E-3</c:v>
                </c:pt>
                <c:pt idx="668">
                  <c:v>1.1670340656272E-3</c:v>
                </c:pt>
                <c:pt idx="669">
                  <c:v>1.1434334850348199E-3</c:v>
                </c:pt>
                <c:pt idx="670">
                  <c:v>1.12030990990781E-3</c:v>
                </c:pt>
                <c:pt idx="671">
                  <c:v>1.0976537096991201E-3</c:v>
                </c:pt>
                <c:pt idx="672">
                  <c:v>1.0754554478779601E-3</c:v>
                </c:pt>
                <c:pt idx="673">
                  <c:v>1.053705878038E-3</c:v>
                </c:pt>
                <c:pt idx="674">
                  <c:v>1.03239594008305E-3</c:v>
                </c:pt>
                <c:pt idx="675">
                  <c:v>1.01151675648849E-3</c:v>
                </c:pt>
                <c:pt idx="676">
                  <c:v>9.9105962863720097E-4</c:v>
                </c:pt>
                <c:pt idx="677">
                  <c:v>9.7101603322834098E-4</c:v>
                </c:pt>
                <c:pt idx="678">
                  <c:v>9.5137761875772799E-4</c:v>
                </c:pt>
                <c:pt idx="679">
                  <c:v>9.3213620206824904E-4</c:v>
                </c:pt>
                <c:pt idx="680">
                  <c:v>9.1328376496905097E-4</c:v>
                </c:pt>
                <c:pt idx="681">
                  <c:v>8.9481245092211403E-4</c:v>
                </c:pt>
                <c:pt idx="682">
                  <c:v>8.7671456179481597E-4</c:v>
                </c:pt>
                <c:pt idx="683">
                  <c:v>8.5898255467743104E-4</c:v>
                </c:pt>
                <c:pt idx="684">
                  <c:v>8.4160903876394203E-4</c:v>
                </c:pt>
                <c:pt idx="685">
                  <c:v>8.2458677229519902E-4</c:v>
                </c:pt>
                <c:pt idx="686">
                  <c:v>8.0790865956306495E-4</c:v>
                </c:pt>
                <c:pt idx="687">
                  <c:v>7.9156774797439495E-4</c:v>
                </c:pt>
                <c:pt idx="688">
                  <c:v>7.7555722517364195E-4</c:v>
                </c:pt>
                <c:pt idx="689">
                  <c:v>7.5987041622295698E-4</c:v>
                </c:pt>
                <c:pt idx="690">
                  <c:v>7.4450078083863902E-4</c:v>
                </c:pt>
                <c:pt idx="691">
                  <c:v>7.2944191068281903E-4</c:v>
                </c:pt>
                <c:pt idx="692">
                  <c:v>7.1468752670929595E-4</c:v>
                </c:pt>
                <c:pt idx="693">
                  <c:v>7.0023147656244895E-4</c:v>
                </c:pt>
                <c:pt idx="694">
                  <c:v>6.8606773202818801E-4</c:v>
                </c:pt>
                <c:pt idx="695">
                  <c:v>6.7219038653589295E-4</c:v>
                </c:pt>
                <c:pt idx="696">
                  <c:v>6.5859365271035198E-4</c:v>
                </c:pt>
                <c:pt idx="697">
                  <c:v>6.4527185997270502E-4</c:v>
                </c:pt>
                <c:pt idx="698">
                  <c:v>6.3221945218941303E-4</c:v>
                </c:pt>
                <c:pt idx="699">
                  <c:v>6.1943098536831301E-4</c:v>
                </c:pt>
                <c:pt idx="700">
                  <c:v>6.0690112540082305E-4</c:v>
                </c:pt>
                <c:pt idx="701">
                  <c:v>5.9462464584937201E-4</c:v>
                </c:pt>
                <c:pt idx="702">
                  <c:v>5.8259642577917603E-4</c:v>
                </c:pt>
                <c:pt idx="703">
                  <c:v>5.7081144763345998E-4</c:v>
                </c:pt>
                <c:pt idx="704">
                  <c:v>5.5926479515128603E-4</c:v>
                </c:pt>
                <c:pt idx="705">
                  <c:v>5.4795165132711201E-4</c:v>
                </c:pt>
                <c:pt idx="706">
                  <c:v>5.3686729641128604E-4</c:v>
                </c:pt>
                <c:pt idx="707">
                  <c:v>5.2600710595063595E-4</c:v>
                </c:pt>
                <c:pt idx="708">
                  <c:v>5.1536654886836304E-4</c:v>
                </c:pt>
                <c:pt idx="709">
                  <c:v>5.04941185582476E-4</c:v>
                </c:pt>
                <c:pt idx="710">
                  <c:v>4.9472666616196795E-4</c:v>
                </c:pt>
                <c:pt idx="711">
                  <c:v>4.8471872852001599E-4</c:v>
                </c:pt>
                <c:pt idx="712">
                  <c:v>4.7491319664343698E-4</c:v>
                </c:pt>
                <c:pt idx="713">
                  <c:v>4.6530597885770301E-4</c:v>
                </c:pt>
                <c:pt idx="714">
                  <c:v>4.55893066126792E-4</c:v>
                </c:pt>
                <c:pt idx="715">
                  <c:v>4.4667053038719199E-4</c:v>
                </c:pt>
                <c:pt idx="716">
                  <c:v>4.3763452291536E-4</c:v>
                </c:pt>
                <c:pt idx="717">
                  <c:v>4.2878127272798298E-4</c:v>
                </c:pt>
                <c:pt idx="718">
                  <c:v>4.2010708501438601E-4</c:v>
                </c:pt>
                <c:pt idx="719">
                  <c:v>4.1160833960043799E-4</c:v>
                </c:pt>
                <c:pt idx="720">
                  <c:v>4.0328148944333901E-4</c:v>
                </c:pt>
                <c:pt idx="721">
                  <c:v>3.9512305915665401E-4</c:v>
                </c:pt>
                <c:pt idx="722">
                  <c:v>3.8712964356500402E-4</c:v>
                </c:pt>
                <c:pt idx="723">
                  <c:v>3.7929790628782198E-4</c:v>
                </c:pt>
                <c:pt idx="724">
                  <c:v>3.7162457835158698E-4</c:v>
                </c:pt>
                <c:pt idx="725">
                  <c:v>3.6410645682996101E-4</c:v>
                </c:pt>
                <c:pt idx="726">
                  <c:v>3.5674040351129098E-4</c:v>
                </c:pt>
                <c:pt idx="727">
                  <c:v>3.4952334359291E-4</c:v>
                </c:pt>
                <c:pt idx="728">
                  <c:v>3.4245226440171502E-4</c:v>
                </c:pt>
                <c:pt idx="729">
                  <c:v>3.3552421414045702E-4</c:v>
                </c:pt>
                <c:pt idx="730">
                  <c:v>3.2873630065932398E-4</c:v>
                </c:pt>
                <c:pt idx="731">
                  <c:v>3.2208569025218701E-4</c:v>
                </c:pt>
                <c:pt idx="732">
                  <c:v>3.1556960647710202E-4</c:v>
                </c:pt>
                <c:pt idx="733">
                  <c:v>3.0918532900055598E-4</c:v>
                </c:pt>
                <c:pt idx="734">
                  <c:v>3.0293019246497302E-4</c:v>
                </c:pt>
                <c:pt idx="735">
                  <c:v>2.9680158537903102E-4</c:v>
                </c:pt>
                <c:pt idx="736">
                  <c:v>2.9079694903031702E-4</c:v>
                </c:pt>
                <c:pt idx="737">
                  <c:v>2.8491377641988702E-4</c:v>
                </c:pt>
                <c:pt idx="738">
                  <c:v>2.79149611218278E-4</c:v>
                </c:pt>
                <c:pt idx="739">
                  <c:v>2.7350204674255098E-4</c:v>
                </c:pt>
                <c:pt idx="740">
                  <c:v>2.6796872495394398E-4</c:v>
                </c:pt>
                <c:pt idx="741">
                  <c:v>2.6254733547570903E-4</c:v>
                </c:pt>
                <c:pt idx="742">
                  <c:v>2.5723561463075501E-4</c:v>
                </c:pt>
                <c:pt idx="743">
                  <c:v>2.5203134449865801E-4</c:v>
                </c:pt>
                <c:pt idx="744">
                  <c:v>2.46932351991698E-4</c:v>
                </c:pt>
                <c:pt idx="745">
                  <c:v>2.4193650794949699E-4</c:v>
                </c:pt>
                <c:pt idx="746">
                  <c:v>2.37041726251921E-4</c:v>
                </c:pt>
                <c:pt idx="747">
                  <c:v>2.3224596294984699E-4</c:v>
                </c:pt>
                <c:pt idx="748">
                  <c:v>2.2754721541346499E-4</c:v>
                </c:pt>
                <c:pt idx="749">
                  <c:v>2.22943521497739E-4</c:v>
                </c:pt>
                <c:pt idx="750">
                  <c:v>2.18432958724705E-4</c:v>
                </c:pt>
                <c:pt idx="751">
                  <c:v>2.1401364348224401E-4</c:v>
                </c:pt>
                <c:pt idx="752">
                  <c:v>2.0968373023901699E-4</c:v>
                </c:pt>
                <c:pt idx="753">
                  <c:v>2.0544141077522999E-4</c:v>
                </c:pt>
                <c:pt idx="754">
                  <c:v>2.0128491342891601E-4</c:v>
                </c:pt>
                <c:pt idx="755">
                  <c:v>1.97212502357408E-4</c:v>
                </c:pt>
                <c:pt idx="756">
                  <c:v>1.9322247681371899E-4</c:v>
                </c:pt>
                <c:pt idx="757">
                  <c:v>1.8931317043751001E-4</c:v>
                </c:pt>
                <c:pt idx="758">
                  <c:v>1.8548295056036501E-4</c:v>
                </c:pt>
                <c:pt idx="759">
                  <c:v>1.8173021752507701E-4</c:v>
                </c:pt>
                <c:pt idx="760">
                  <c:v>1.7805340401867199E-4</c:v>
                </c:pt>
                <c:pt idx="761">
                  <c:v>1.74450974418886E-4</c:v>
                </c:pt>
                <c:pt idx="762">
                  <c:v>1.7092142415382899E-4</c:v>
                </c:pt>
                <c:pt idx="763">
                  <c:v>1.6746327907457E-4</c:v>
                </c:pt>
                <c:pt idx="764">
                  <c:v>1.6407509484038299E-4</c:v>
                </c:pt>
                <c:pt idx="765">
                  <c:v>1.60755456316399E-4</c:v>
                </c:pt>
                <c:pt idx="766">
                  <c:v>1.5750297698341101E-4</c:v>
                </c:pt>
                <c:pt idx="767">
                  <c:v>1.54316298359597E-4</c:v>
                </c:pt>
                <c:pt idx="768">
                  <c:v>1.5119408943390901E-4</c:v>
                </c:pt>
                <c:pt idx="769">
                  <c:v>1.4813504611090099E-4</c:v>
                </c:pt>
                <c:pt idx="770">
                  <c:v>1.4513789066676499E-4</c:v>
                </c:pt>
                <c:pt idx="771">
                  <c:v>1.4220137121634299E-4</c:v>
                </c:pt>
                <c:pt idx="772">
                  <c:v>1.39324261190904E-4</c:v>
                </c:pt>
                <c:pt idx="773">
                  <c:v>1.3650535882645901E-4</c:v>
                </c:pt>
                <c:pt idx="774">
                  <c:v>1.33743486662413E-4</c:v>
                </c:pt>
                <c:pt idx="775">
                  <c:v>1.31037491050335E-4</c:v>
                </c:pt>
                <c:pt idx="776">
                  <c:v>1.2838624167263899E-4</c:v>
                </c:pt>
                <c:pt idx="777">
                  <c:v>1.2578863107100201E-4</c:v>
                </c:pt>
                <c:pt idx="778">
                  <c:v>1.23243574184292E-4</c:v>
                </c:pt>
                <c:pt idx="779">
                  <c:v>1.2075000789582501E-4</c:v>
                </c:pt>
                <c:pt idx="780">
                  <c:v>1.1830689058977399E-4</c:v>
                </c:pt>
                <c:pt idx="781">
                  <c:v>1.15913201716527E-4</c:v>
                </c:pt>
                <c:pt idx="782">
                  <c:v>1.13567941366833E-4</c:v>
                </c:pt>
                <c:pt idx="783">
                  <c:v>1.1127012985453799E-4</c:v>
                </c:pt>
                <c:pt idx="784">
                  <c:v>1.09018807307762E-4</c:v>
                </c:pt>
                <c:pt idx="785">
                  <c:v>1.0681303326831599E-4</c:v>
                </c:pt>
                <c:pt idx="786">
                  <c:v>1.0465188629922901E-4</c:v>
                </c:pt>
                <c:pt idx="787">
                  <c:v>1.02534463600191E-4</c:v>
                </c:pt>
                <c:pt idx="788">
                  <c:v>1.00459880630765E-4</c:v>
                </c:pt>
                <c:pt idx="789">
                  <c:v>9.8427270741219494E-5</c:v>
                </c:pt>
                <c:pt idx="790">
                  <c:v>9.6435784810804297E-5</c:v>
                </c:pt>
                <c:pt idx="791">
                  <c:v>9.4484590893348396E-5</c:v>
                </c:pt>
                <c:pt idx="792">
                  <c:v>9.2572873870009104E-5</c:v>
                </c:pt>
                <c:pt idx="793">
                  <c:v>9.0699835109040304E-5</c:v>
                </c:pt>
                <c:pt idx="794">
                  <c:v>8.8864692132434206E-5</c:v>
                </c:pt>
                <c:pt idx="795">
                  <c:v>8.7066678289288298E-5</c:v>
                </c:pt>
                <c:pt idx="796">
                  <c:v>8.5305042435808594E-5</c:v>
                </c:pt>
                <c:pt idx="797">
                  <c:v>8.3579048621724099E-5</c:v>
                </c:pt>
                <c:pt idx="798">
                  <c:v>8.1887975783079104E-5</c:v>
                </c:pt>
                <c:pt idx="799">
                  <c:v>8.0231117441219399E-5</c:v>
                </c:pt>
                <c:pt idx="800">
                  <c:v>7.8607781407861595E-5</c:v>
                </c:pt>
                <c:pt idx="801">
                  <c:v>7.7017289496122805E-5</c:v>
                </c:pt>
                <c:pt idx="802">
                  <c:v>7.5458977237390302E-5</c:v>
                </c:pt>
                <c:pt idx="803">
                  <c:v>7.3932193603913401E-5</c:v>
                </c:pt>
                <c:pt idx="804">
                  <c:v>7.2436300737001297E-5</c:v>
                </c:pt>
                <c:pt idx="805">
                  <c:v>7.0970673680714695E-5</c:v>
                </c:pt>
                <c:pt idx="806">
                  <c:v>6.9534700120938805E-5</c:v>
                </c:pt>
                <c:pt idx="807">
                  <c:v>6.8127780129730706E-5</c:v>
                </c:pt>
                <c:pt idx="808">
                  <c:v>6.6749325914833405E-5</c:v>
                </c:pt>
                <c:pt idx="809">
                  <c:v>6.5398761574254302E-5</c:v>
                </c:pt>
                <c:pt idx="810">
                  <c:v>6.4075522855801297E-5</c:v>
                </c:pt>
                <c:pt idx="811">
                  <c:v>6.2779056921482396E-5</c:v>
                </c:pt>
                <c:pt idx="812">
                  <c:v>6.1508822116665998E-5</c:v>
                </c:pt>
                <c:pt idx="813">
                  <c:v>6.0264287743907597E-5</c:v>
                </c:pt>
                <c:pt idx="814">
                  <c:v>5.9044933841349402E-5</c:v>
                </c:pt>
                <c:pt idx="815">
                  <c:v>5.7850250965597198E-5</c:v>
                </c:pt>
                <c:pt idx="816">
                  <c:v>5.66797399789896E-5</c:v>
                </c:pt>
                <c:pt idx="817">
                  <c:v>5.5532911841164698E-5</c:v>
                </c:pt>
                <c:pt idx="818">
                  <c:v>5.4409287404842499E-5</c:v>
                </c:pt>
                <c:pt idx="819">
                  <c:v>5.3308397215735298E-5</c:v>
                </c:pt>
                <c:pt idx="820">
                  <c:v>5.2229781316502101E-5</c:v>
                </c:pt>
                <c:pt idx="821">
                  <c:v>5.1172989054669102E-5</c:v>
                </c:pt>
                <c:pt idx="822">
                  <c:v>5.0137578894427597E-5</c:v>
                </c:pt>
                <c:pt idx="823">
                  <c:v>4.9123118232247198E-5</c:v>
                </c:pt>
                <c:pt idx="824">
                  <c:v>4.8129183216206298E-5</c:v>
                </c:pt>
                <c:pt idx="825">
                  <c:v>4.7155358568981898E-5</c:v>
                </c:pt>
                <c:pt idx="826">
                  <c:v>4.6201237414415201E-5</c:v>
                </c:pt>
                <c:pt idx="827">
                  <c:v>4.5266421107586101E-5</c:v>
                </c:pt>
                <c:pt idx="828">
                  <c:v>4.4350519068321698E-5</c:v>
                </c:pt>
                <c:pt idx="829">
                  <c:v>4.3453148618071902E-5</c:v>
                </c:pt>
                <c:pt idx="830">
                  <c:v>4.2573934820083099E-5</c:v>
                </c:pt>
                <c:pt idx="831">
                  <c:v>4.1712510322805101E-5</c:v>
                </c:pt>
                <c:pt idx="832">
                  <c:v>4.0868515206460999E-5</c:v>
                </c:pt>
                <c:pt idx="833">
                  <c:v>4.0041596832723202E-5</c:v>
                </c:pt>
                <c:pt idx="834">
                  <c:v>3.9231409697426901E-5</c:v>
                </c:pt>
                <c:pt idx="835">
                  <c:v>3.84376152862627E-5</c:v>
                </c:pt>
                <c:pt idx="836">
                  <c:v>3.7659881933387099E-5</c:v>
                </c:pt>
                <c:pt idx="837">
                  <c:v>3.6897884682892003E-5</c:v>
                </c:pt>
                <c:pt idx="838">
                  <c:v>3.6151305153076202E-5</c:v>
                </c:pt>
                <c:pt idx="839">
                  <c:v>3.5419831403460401E-5</c:v>
                </c:pt>
                <c:pt idx="840">
                  <c:v>3.4703157804493197E-5</c:v>
                </c:pt>
                <c:pt idx="841">
                  <c:v>3.40009849098904E-5</c:v>
                </c:pt>
                <c:pt idx="842">
                  <c:v>3.3313019331556603E-5</c:v>
                </c:pt>
                <c:pt idx="843">
                  <c:v>3.26389736170364E-5</c:v>
                </c:pt>
                <c:pt idx="844">
                  <c:v>3.1978566129444299E-5</c:v>
                </c:pt>
                <c:pt idx="845">
                  <c:v>3.1331520929821701E-5</c:v>
                </c:pt>
                <c:pt idx="846">
                  <c:v>3.0697567661873997E-5</c:v>
                </c:pt>
                <c:pt idx="847">
                  <c:v>3.0076441439038699E-5</c:v>
                </c:pt>
                <c:pt idx="848">
                  <c:v>2.9467882733837301E-5</c:v>
                </c:pt>
                <c:pt idx="849">
                  <c:v>2.88716372694646E-5</c:v>
                </c:pt>
                <c:pt idx="850">
                  <c:v>2.8287455913571698E-5</c:v>
                </c:pt>
                <c:pt idx="851">
                  <c:v>2.7715094574195499E-5</c:v>
                </c:pt>
                <c:pt idx="852">
                  <c:v>2.7154314097794999E-5</c:v>
                </c:pt>
                <c:pt idx="853">
                  <c:v>2.66048801693482E-5</c:v>
                </c:pt>
                <c:pt idx="854">
                  <c:v>2.60665632144702E-5</c:v>
                </c:pt>
                <c:pt idx="855">
                  <c:v>2.5539138303511198E-5</c:v>
                </c:pt>
                <c:pt idx="856">
                  <c:v>2.5022385057594298E-5</c:v>
                </c:pt>
                <c:pt idx="857">
                  <c:v>2.45160875565527E-5</c:v>
                </c:pt>
                <c:pt idx="858">
                  <c:v>2.40200342487303E-5</c:v>
                </c:pt>
                <c:pt idx="859">
                  <c:v>2.3534017862605999E-5</c:v>
                </c:pt>
                <c:pt idx="860">
                  <c:v>2.30578353202056E-5</c:v>
                </c:pt>
                <c:pt idx="861">
                  <c:v>2.25912876522649E-5</c:v>
                </c:pt>
                <c:pt idx="862">
                  <c:v>2.21341799151094E-5</c:v>
                </c:pt>
                <c:pt idx="863">
                  <c:v>2.1686321109214399E-5</c:v>
                </c:pt>
                <c:pt idx="864">
                  <c:v>2.1247524099412999E-5</c:v>
                </c:pt>
                <c:pt idx="865">
                  <c:v>2.08176055367179E-5</c:v>
                </c:pt>
                <c:pt idx="866">
                  <c:v>2.0396385781724399E-5</c:v>
                </c:pt>
                <c:pt idx="867">
                  <c:v>1.99836888295629E-5</c:v>
                </c:pt>
                <c:pt idx="868">
                  <c:v>1.95793422363697E-5</c:v>
                </c:pt>
                <c:pt idx="869">
                  <c:v>1.9183177047243202E-5</c:v>
                </c:pt>
                <c:pt idx="870">
                  <c:v>1.8795027725661701E-5</c:v>
                </c:pt>
                <c:pt idx="871">
                  <c:v>1.8414732084323999E-5</c:v>
                </c:pt>
                <c:pt idx="872">
                  <c:v>1.80421312173919E-5</c:v>
                </c:pt>
                <c:pt idx="873">
                  <c:v>1.7677069434102599E-5</c:v>
                </c:pt>
                <c:pt idx="874">
                  <c:v>1.73193941937242E-5</c:v>
                </c:pt>
                <c:pt idx="875">
                  <c:v>1.69689560418259E-5</c:v>
                </c:pt>
                <c:pt idx="876">
                  <c:v>1.6625608547839102E-5</c:v>
                </c:pt>
                <c:pt idx="877">
                  <c:v>1.62892082438801E-5</c:v>
                </c:pt>
                <c:pt idx="878">
                  <c:v>1.5959614564810999E-5</c:v>
                </c:pt>
                <c:pt idx="879">
                  <c:v>1.5636689789512999E-5</c:v>
                </c:pt>
                <c:pt idx="880">
                  <c:v>1.53202989833476E-5</c:v>
                </c:pt>
                <c:pt idx="881">
                  <c:v>1.5010309941781599E-5</c:v>
                </c:pt>
                <c:pt idx="882">
                  <c:v>1.47065931351531E-5</c:v>
                </c:pt>
                <c:pt idx="883">
                  <c:v>1.44090216545543E-5</c:v>
                </c:pt>
                <c:pt idx="884">
                  <c:v>1.41174711588087E-5</c:v>
                </c:pt>
                <c:pt idx="885">
                  <c:v>1.38318198225224E-5</c:v>
                </c:pt>
                <c:pt idx="886">
                  <c:v>1.35519482851844E-5</c:v>
                </c:pt>
                <c:pt idx="887">
                  <c:v>1.3277739601298E-5</c:v>
                </c:pt>
                <c:pt idx="888">
                  <c:v>1.30090791915204E-5</c:v>
                </c:pt>
                <c:pt idx="889">
                  <c:v>1.27458547947909E-5</c:v>
                </c:pt>
                <c:pt idx="890">
                  <c:v>1.24879564214272E-5</c:v>
                </c:pt>
                <c:pt idx="891">
                  <c:v>1.22352763071716E-5</c:v>
                </c:pt>
                <c:pt idx="892">
                  <c:v>1.19877088681651E-5</c:v>
                </c:pt>
                <c:pt idx="893">
                  <c:v>1.17451506568342E-5</c:v>
                </c:pt>
                <c:pt idx="894">
                  <c:v>1.15075003186689E-5</c:v>
                </c:pt>
                <c:pt idx="895">
                  <c:v>1.1274658549875699E-5</c:v>
                </c:pt>
                <c:pt idx="896">
                  <c:v>1.10465280558868E-5</c:v>
                </c:pt>
                <c:pt idx="897">
                  <c:v>1.08230135107093E-5</c:v>
                </c:pt>
                <c:pt idx="898">
                  <c:v>1.06040215170964E-5</c:v>
                </c:pt>
                <c:pt idx="899">
                  <c:v>1.0389460567523999E-5</c:v>
                </c:pt>
                <c:pt idx="900">
                  <c:v>1.0179241005957701E-5</c:v>
                </c:pt>
                <c:pt idx="901">
                  <c:v>9.9732749903926607E-6</c:v>
                </c:pt>
                <c:pt idx="902">
                  <c:v>9.7714764561509494E-6</c:v>
                </c:pt>
                <c:pt idx="903">
                  <c:v>9.5737610799225304E-6</c:v>
                </c:pt>
                <c:pt idx="904">
                  <c:v>9.3800462445326207E-6</c:v>
                </c:pt>
                <c:pt idx="905">
                  <c:v>9.1902510044224505E-6</c:v>
                </c:pt>
                <c:pt idx="906">
                  <c:v>9.0042960518282099E-6</c:v>
                </c:pt>
                <c:pt idx="907">
                  <c:v>8.8221036836442894E-6</c:v>
                </c:pt>
                <c:pt idx="908">
                  <c:v>8.6435977689568398E-6</c:v>
                </c:pt>
                <c:pt idx="909">
                  <c:v>8.4687037172341408E-6</c:v>
                </c:pt>
                <c:pt idx="910">
                  <c:v>8.2973484471606705E-6</c:v>
                </c:pt>
                <c:pt idx="911">
                  <c:v>8.1294603561015597E-6</c:v>
                </c:pt>
                <c:pt idx="912">
                  <c:v>7.9649692901849303E-6</c:v>
                </c:pt>
                <c:pt idx="913">
                  <c:v>7.8038065149893703E-6</c:v>
                </c:pt>
                <c:pt idx="914">
                  <c:v>7.6459046868246207E-6</c:v>
                </c:pt>
                <c:pt idx="915">
                  <c:v>7.4911978245932501E-6</c:v>
                </c:pt>
                <c:pt idx="916">
                  <c:v>7.3396212822210399E-6</c:v>
                </c:pt>
                <c:pt idx="917">
                  <c:v>7.19111172164662E-6</c:v>
                </c:pt>
                <c:pt idx="918">
                  <c:v>7.0456070863558796E-6</c:v>
                </c:pt>
                <c:pt idx="919">
                  <c:v>6.9030465754528601E-6</c:v>
                </c:pt>
                <c:pt idx="920">
                  <c:v>6.7633706182548496E-6</c:v>
                </c:pt>
                <c:pt idx="921">
                  <c:v>6.6265208494016602E-6</c:v>
                </c:pt>
                <c:pt idx="922">
                  <c:v>6.4924400844682602E-6</c:v>
                </c:pt>
                <c:pt idx="923">
                  <c:v>6.3610722960710697E-6</c:v>
                </c:pt>
                <c:pt idx="924">
                  <c:v>6.2323625904574502E-6</c:v>
                </c:pt>
                <c:pt idx="925">
                  <c:v>6.1062571845690198E-6</c:v>
                </c:pt>
                <c:pt idx="926">
                  <c:v>5.9827033835688296E-6</c:v>
                </c:pt>
                <c:pt idx="927">
                  <c:v>5.86164955882344E-6</c:v>
                </c:pt>
                <c:pt idx="928">
                  <c:v>5.7430451263301704E-6</c:v>
                </c:pt>
                <c:pt idx="929">
                  <c:v>5.6268405255812099E-6</c:v>
                </c:pt>
                <c:pt idx="930">
                  <c:v>5.5129871988549399E-6</c:v>
                </c:pt>
                <c:pt idx="931">
                  <c:v>5.4014375709264603E-6</c:v>
                </c:pt>
                <c:pt idx="932">
                  <c:v>5.2921450291886803E-6</c:v>
                </c:pt>
                <c:pt idx="933">
                  <c:v>5.1850639041754003E-6</c:v>
                </c:pt>
                <c:pt idx="934">
                  <c:v>5.0801494504786502E-6</c:v>
                </c:pt>
                <c:pt idx="935">
                  <c:v>4.97735782805194E-6</c:v>
                </c:pt>
                <c:pt idx="936">
                  <c:v>4.87664608389196E-6</c:v>
                </c:pt>
                <c:pt idx="937">
                  <c:v>4.7779721340907797E-6</c:v>
                </c:pt>
                <c:pt idx="938">
                  <c:v>4.6812947462513E-6</c:v>
                </c:pt>
                <c:pt idx="939">
                  <c:v>4.5865735222582702E-6</c:v>
                </c:pt>
                <c:pt idx="940">
                  <c:v>4.4937688813981302E-6</c:v>
                </c:pt>
                <c:pt idx="941">
                  <c:v>4.4028420438202402E-6</c:v>
                </c:pt>
                <c:pt idx="942">
                  <c:v>4.3137550143327998E-6</c:v>
                </c:pt>
                <c:pt idx="943">
                  <c:v>4.2264705665265498E-6</c:v>
                </c:pt>
                <c:pt idx="944">
                  <c:v>4.1409522272197596E-6</c:v>
                </c:pt>
                <c:pt idx="945">
                  <c:v>4.0571642612178803E-6</c:v>
                </c:pt>
                <c:pt idx="946">
                  <c:v>3.9750716563816196E-6</c:v>
                </c:pt>
                <c:pt idx="947">
                  <c:v>3.8946401089970503E-6</c:v>
                </c:pt>
                <c:pt idx="948">
                  <c:v>3.8158360094417696E-6</c:v>
                </c:pt>
                <c:pt idx="949">
                  <c:v>3.7386264281410702E-6</c:v>
                </c:pt>
                <c:pt idx="950">
                  <c:v>3.6629791018082302E-6</c:v>
                </c:pt>
                <c:pt idx="951">
                  <c:v>3.5888624199632499E-6</c:v>
                </c:pt>
                <c:pt idx="952">
                  <c:v>3.5162454117243E-6</c:v>
                </c:pt>
                <c:pt idx="953">
                  <c:v>3.4450977328664301E-6</c:v>
                </c:pt>
                <c:pt idx="954">
                  <c:v>3.37538965314216E-6</c:v>
                </c:pt>
                <c:pt idx="955">
                  <c:v>3.3070920438585701E-6</c:v>
                </c:pt>
                <c:pt idx="956">
                  <c:v>3.2401763657057102E-6</c:v>
                </c:pt>
                <c:pt idx="957">
                  <c:v>3.1746146568313801E-6</c:v>
                </c:pt>
                <c:pt idx="958">
                  <c:v>3.1103795211570802E-6</c:v>
                </c:pt>
                <c:pt idx="959">
                  <c:v>3.0474441169304799E-6</c:v>
                </c:pt>
                <c:pt idx="960">
                  <c:v>2.9857821455093499E-6</c:v>
                </c:pt>
                <c:pt idx="961">
                  <c:v>2.9253678403725998E-6</c:v>
                </c:pt>
                <c:pt idx="962">
                  <c:v>2.8661759563536E-6</c:v>
                </c:pt>
                <c:pt idx="963">
                  <c:v>2.8081817590911002E-6</c:v>
                </c:pt>
                <c:pt idx="964">
                  <c:v>2.7513610146941599E-6</c:v>
                </c:pt>
                <c:pt idx="965">
                  <c:v>2.69568997961561E-6</c:v>
                </c:pt>
                <c:pt idx="966">
                  <c:v>2.6411453907306901E-6</c:v>
                </c:pt>
                <c:pt idx="967">
                  <c:v>2.5877044556163702E-6</c:v>
                </c:pt>
                <c:pt idx="968">
                  <c:v>2.5353448430274001E-6</c:v>
                </c:pt>
                <c:pt idx="969">
                  <c:v>2.4840446735649498E-6</c:v>
                </c:pt>
                <c:pt idx="970">
                  <c:v>2.4337825105341599E-6</c:v>
                </c:pt>
                <c:pt idx="971">
                  <c:v>2.38453735098661E-6</c:v>
                </c:pt>
                <c:pt idx="972">
                  <c:v>2.3362886169441001E-6</c:v>
                </c:pt>
                <c:pt idx="973">
                  <c:v>2.28901614679989E-6</c:v>
                </c:pt>
                <c:pt idx="974">
                  <c:v>2.2427001868939998E-6</c:v>
                </c:pt>
                <c:pt idx="975">
                  <c:v>2.19732138325897E-6</c:v>
                </c:pt>
                <c:pt idx="976">
                  <c:v>2.1528607735326199E-6</c:v>
                </c:pt>
                <c:pt idx="977">
                  <c:v>2.1092997790344001E-6</c:v>
                </c:pt>
                <c:pt idx="978">
                  <c:v>2.0666201970021402E-6</c:v>
                </c:pt>
                <c:pt idx="979">
                  <c:v>2.0248041929857901E-6</c:v>
                </c:pt>
                <c:pt idx="980">
                  <c:v>1.9838342933951402E-6</c:v>
                </c:pt>
                <c:pt idx="981">
                  <c:v>1.9436933781982498E-6</c:v>
                </c:pt>
                <c:pt idx="982">
                  <c:v>1.90436467376771E-6</c:v>
                </c:pt>
                <c:pt idx="983">
                  <c:v>1.8658317458715201E-6</c:v>
                </c:pt>
                <c:pt idx="984">
                  <c:v>1.8280784928059301E-6</c:v>
                </c:pt>
                <c:pt idx="985">
                  <c:v>1.7910891386670999E-6</c:v>
                </c:pt>
                <c:pt idx="986">
                  <c:v>1.7548482267589499E-6</c:v>
                </c:pt>
                <c:pt idx="987">
                  <c:v>1.7193406131344401E-6</c:v>
                </c:pt>
                <c:pt idx="988">
                  <c:v>1.6845514602674401E-6</c:v>
                </c:pt>
                <c:pt idx="989">
                  <c:v>1.6504662308527E-6</c:v>
                </c:pt>
                <c:pt idx="990">
                  <c:v>1.6170706817312601E-6</c:v>
                </c:pt>
                <c:pt idx="991">
                  <c:v>1.5843508579387299E-6</c:v>
                </c:pt>
                <c:pt idx="992">
                  <c:v>1.5522930868740999E-6</c:v>
                </c:pt>
                <c:pt idx="993">
                  <c:v>1.52088397258637E-6</c:v>
                </c:pt>
                <c:pt idx="994">
                  <c:v>1.4901103901769599E-6</c:v>
                </c:pt>
                <c:pt idx="995">
                  <c:v>1.4599594803152301E-6</c:v>
                </c:pt>
                <c:pt idx="996">
                  <c:v>1.43041864386506E-6</c:v>
                </c:pt>
                <c:pt idx="997">
                  <c:v>1.4014755366201601E-6</c:v>
                </c:pt>
                <c:pt idx="998">
                  <c:v>1.3731180641457999E-6</c:v>
                </c:pt>
                <c:pt idx="999">
                  <c:v>1.3453343767250399E-6</c:v>
                </c:pt>
                <c:pt idx="1000">
                  <c:v>1.31811286440712E-6</c:v>
                </c:pt>
                <c:pt idx="1001">
                  <c:v>1.29144215215609E-6</c:v>
                </c:pt>
                <c:pt idx="1002">
                  <c:v>1.26531109509766E-6</c:v>
                </c:pt>
                <c:pt idx="1003">
                  <c:v>1.2397087738619999E-6</c:v>
                </c:pt>
                <c:pt idx="1004">
                  <c:v>1.2146244900210201E-6</c:v>
                </c:pt>
                <c:pt idx="1005">
                  <c:v>1.1900477616178701E-6</c:v>
                </c:pt>
                <c:pt idx="1006">
                  <c:v>1.16596831878688E-6</c:v>
                </c:pt>
                <c:pt idx="1007">
                  <c:v>1.14237609946214E-6</c:v>
                </c:pt>
                <c:pt idx="1008">
                  <c:v>1.1192612451729101E-6</c:v>
                </c:pt>
                <c:pt idx="1009">
                  <c:v>1.09661409692413E-6</c:v>
                </c:pt>
                <c:pt idx="1010">
                  <c:v>1.0744251911602301E-6</c:v>
                </c:pt>
                <c:pt idx="1011">
                  <c:v>1.05268525581066E-6</c:v>
                </c:pt>
                <c:pt idx="1012">
                  <c:v>1.0313852064153899E-6</c:v>
                </c:pt>
                <c:pt idx="1013">
                  <c:v>1.01051614232884E-6</c:v>
                </c:pt>
                <c:pt idx="1014">
                  <c:v>9.9006934300060004E-7</c:v>
                </c:pt>
                <c:pt idx="1015">
                  <c:v>9.7003626433140193E-7</c:v>
                </c:pt>
                <c:pt idx="1016">
                  <c:v>9.5040853510283295E-7</c:v>
                </c:pt>
                <c:pt idx="1017">
                  <c:v>9.3117795347930401E-7</c:v>
                </c:pt>
                <c:pt idx="1018">
                  <c:v>9.1233648358074805E-7</c:v>
                </c:pt>
                <c:pt idx="1019">
                  <c:v>8.9387625212472197E-7</c:v>
                </c:pt>
                <c:pt idx="1020">
                  <c:v>8.7578954513641002E-7</c:v>
                </c:pt>
                <c:pt idx="1021">
                  <c:v>8.5806880472522295E-7</c:v>
                </c:pt>
                <c:pt idx="1022">
                  <c:v>8.4070662592660201E-7</c:v>
                </c:pt>
                <c:pt idx="1023">
                  <c:v>8.2369575360772295E-7</c:v>
                </c:pt>
                <c:pt idx="1024">
                  <c:v>8.0702907943583402E-7</c:v>
                </c:pt>
                <c:pt idx="1025">
                  <c:v>7.90699638907908E-7</c:v>
                </c:pt>
                <c:pt idx="1026">
                  <c:v>7.7470060844040404E-7</c:v>
                </c:pt>
                <c:pt idx="1027">
                  <c:v>7.59025302517923E-7</c:v>
                </c:pt>
                <c:pt idx="1028">
                  <c:v>7.4366717089954496E-7</c:v>
                </c:pt>
                <c:pt idx="1029">
                  <c:v>7.2861979588170499E-7</c:v>
                </c:pt>
                <c:pt idx="1030">
                  <c:v>7.1387688961643996E-7</c:v>
                </c:pt>
                <c:pt idx="1031">
                  <c:v>6.9943229148390003E-7</c:v>
                </c:pt>
                <c:pt idx="1032">
                  <c:v>6.8527996551802998E-7</c:v>
                </c:pt>
                <c:pt idx="1033">
                  <c:v>6.71413997884335E-7</c:v>
                </c:pt>
                <c:pt idx="1034">
                  <c:v>6.5782859440867798E-7</c:v>
                </c:pt>
                <c:pt idx="1035">
                  <c:v>6.4451807815608305E-7</c:v>
                </c:pt>
                <c:pt idx="1036">
                  <c:v>6.3147688705853095E-7</c:v>
                </c:pt>
                <c:pt idx="1037">
                  <c:v>6.1869957159073902E-7</c:v>
                </c:pt>
                <c:pt idx="1038">
                  <c:v>6.0618079249299902E-7</c:v>
                </c:pt>
                <c:pt idx="1039">
                  <c:v>5.9391531854004896E-7</c:v>
                </c:pt>
                <c:pt idx="1040">
                  <c:v>5.8189802435512801E-7</c:v>
                </c:pt>
                <c:pt idx="1041">
                  <c:v>5.7012388826823902E-7</c:v>
                </c:pt>
                <c:pt idx="1042">
                  <c:v>5.5858799021775702E-7</c:v>
                </c:pt>
                <c:pt idx="1043">
                  <c:v>5.4728550969448399E-7</c:v>
                </c:pt>
                <c:pt idx="1044">
                  <c:v>5.3621172372731597E-7</c:v>
                </c:pt>
                <c:pt idx="1045">
                  <c:v>5.2536200490966701E-7</c:v>
                </c:pt>
                <c:pt idx="1046">
                  <c:v>5.1473181946581702E-7</c:v>
                </c:pt>
                <c:pt idx="1047">
                  <c:v>5.0431672535639196E-7</c:v>
                </c:pt>
                <c:pt idx="1048">
                  <c:v>4.9411237042217503E-7</c:v>
                </c:pt>
                <c:pt idx="1049">
                  <c:v>4.8411449056547697E-7</c:v>
                </c:pt>
                <c:pt idx="1050">
                  <c:v>4.7431890796830698E-7</c:v>
                </c:pt>
                <c:pt idx="1051">
                  <c:v>4.6472152934658998E-7</c:v>
                </c:pt>
                <c:pt idx="1052">
                  <c:v>4.5531834423970901E-7</c:v>
                </c:pt>
                <c:pt idx="1053">
                  <c:v>4.4610542333466598E-7</c:v>
                </c:pt>
                <c:pt idx="1054">
                  <c:v>4.3707891682414001E-7</c:v>
                </c:pt>
                <c:pt idx="1055">
                  <c:v>4.28235052797776E-7</c:v>
                </c:pt>
                <c:pt idx="1056">
                  <c:v>4.1957013566601698E-7</c:v>
                </c:pt>
                <c:pt idx="1057">
                  <c:v>4.11080544615835E-7</c:v>
                </c:pt>
                <c:pt idx="1058">
                  <c:v>4.02762732097707E-7</c:v>
                </c:pt>
                <c:pt idx="1059">
                  <c:v>3.9461322234320399E-7</c:v>
                </c:pt>
                <c:pt idx="1060">
                  <c:v>3.8662860991257E-7</c:v>
                </c:pt>
                <c:pt idx="1061">
                  <c:v>3.7880555827169997E-7</c:v>
                </c:pt>
                <c:pt idx="1062">
                  <c:v>3.71140798397903E-7</c:v>
                </c:pt>
                <c:pt idx="1063">
                  <c:v>3.6363112741387898E-7</c:v>
                </c:pt>
                <c:pt idx="1064">
                  <c:v>3.5627340724933598E-7</c:v>
                </c:pt>
                <c:pt idx="1065">
                  <c:v>3.4906456332968498E-7</c:v>
                </c:pt>
                <c:pt idx="1066">
                  <c:v>3.4200158329127202E-7</c:v>
                </c:pt>
                <c:pt idx="1067">
                  <c:v>3.3508151572260402E-7</c:v>
                </c:pt>
                <c:pt idx="1068">
                  <c:v>3.2830146893104101E-7</c:v>
                </c:pt>
                <c:pt idx="1069">
                  <c:v>3.2165860973445398E-7</c:v>
                </c:pt>
                <c:pt idx="1070">
                  <c:v>3.1515016227731299E-7</c:v>
                </c:pt>
                <c:pt idx="1071">
                  <c:v>3.0877340687075802E-7</c:v>
                </c:pt>
                <c:pt idx="1072">
                  <c:v>3.0252567885610699E-7</c:v>
                </c:pt>
                <c:pt idx="1073">
                  <c:v>2.96404367491389E-7</c:v>
                </c:pt>
                <c:pt idx="1074">
                  <c:v>2.9040691486038901E-7</c:v>
                </c:pt>
                <c:pt idx="1075">
                  <c:v>2.84530814803777E-7</c:v>
                </c:pt>
                <c:pt idx="1076">
                  <c:v>2.7877361187185199E-7</c:v>
                </c:pt>
                <c:pt idx="1077">
                  <c:v>2.7313290029849398E-7</c:v>
                </c:pt>
                <c:pt idx="1078">
                  <c:v>2.6760632299586097E-7</c:v>
                </c:pt>
                <c:pt idx="1079">
                  <c:v>2.6219157056943698E-7</c:v>
                </c:pt>
                <c:pt idx="1080">
                  <c:v>2.5688638035300402E-7</c:v>
                </c:pt>
                <c:pt idx="1081">
                  <c:v>2.5168853546314298E-7</c:v>
                </c:pt>
                <c:pt idx="1082">
                  <c:v>2.4659586387286499E-7</c:v>
                </c:pt>
                <c:pt idx="1083">
                  <c:v>2.41606237503988E-7</c:v>
                </c:pt>
                <c:pt idx="1084">
                  <c:v>2.36717571337878E-7</c:v>
                </c:pt>
                <c:pt idx="1085">
                  <c:v>2.3192782254418E-7</c:v>
                </c:pt>
                <c:pt idx="1086">
                  <c:v>2.2723498962718099E-7</c:v>
                </c:pt>
                <c:pt idx="1087">
                  <c:v>2.2263711158944799E-7</c:v>
                </c:pt>
                <c:pt idx="1088">
                  <c:v>2.18132267112386E-7</c:v>
                </c:pt>
                <c:pt idx="1089">
                  <c:v>2.13718573753375E-7</c:v>
                </c:pt>
                <c:pt idx="1090">
                  <c:v>2.0939418715915301E-7</c:v>
                </c:pt>
                <c:pt idx="1091">
                  <c:v>2.0515730029511699E-7</c:v>
                </c:pt>
                <c:pt idx="1092">
                  <c:v>2.0100614269022201E-7</c:v>
                </c:pt>
                <c:pt idx="1093">
                  <c:v>1.96938979697148E-7</c:v>
                </c:pt>
                <c:pt idx="1094">
                  <c:v>1.9295411176744499E-7</c:v>
                </c:pt>
                <c:pt idx="1095">
                  <c:v>1.89049873741346E-7</c:v>
                </c:pt>
                <c:pt idx="1096">
                  <c:v>1.8522463415193999E-7</c:v>
                </c:pt>
                <c:pt idx="1097">
                  <c:v>1.8147679454343699E-7</c:v>
                </c:pt>
                <c:pt idx="1098">
                  <c:v>1.77804788803219E-7</c:v>
                </c:pt>
                <c:pt idx="1099">
                  <c:v>1.7420708250740601E-7</c:v>
                </c:pt>
                <c:pt idx="1100">
                  <c:v>1.7068217227967001E-7</c:v>
                </c:pt>
              </c:numCache>
            </c:numRef>
          </c:yVal>
          <c:smooth val="1"/>
        </c:ser>
        <c:ser>
          <c:idx val="1"/>
          <c:order val="1"/>
          <c:tx>
            <c:v>hDAT-1°HRs</c:v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'Lobinaline Equivalents (2)'!$A$15:$A$1115</c:f>
              <c:numCache>
                <c:formatCode>General</c:formatCode>
                <c:ptCount val="1101"/>
                <c:pt idx="0">
                  <c:v>-3</c:v>
                </c:pt>
                <c:pt idx="1">
                  <c:v>-2.99</c:v>
                </c:pt>
                <c:pt idx="2">
                  <c:v>-2.98</c:v>
                </c:pt>
                <c:pt idx="3">
                  <c:v>-2.97</c:v>
                </c:pt>
                <c:pt idx="4">
                  <c:v>-2.96</c:v>
                </c:pt>
                <c:pt idx="5">
                  <c:v>-2.95</c:v>
                </c:pt>
                <c:pt idx="6">
                  <c:v>-2.94</c:v>
                </c:pt>
                <c:pt idx="7">
                  <c:v>-2.93</c:v>
                </c:pt>
                <c:pt idx="8">
                  <c:v>-2.92</c:v>
                </c:pt>
                <c:pt idx="9">
                  <c:v>-2.91</c:v>
                </c:pt>
                <c:pt idx="10">
                  <c:v>-2.9</c:v>
                </c:pt>
                <c:pt idx="11">
                  <c:v>-2.89</c:v>
                </c:pt>
                <c:pt idx="12">
                  <c:v>-2.88</c:v>
                </c:pt>
                <c:pt idx="13">
                  <c:v>-2.87</c:v>
                </c:pt>
                <c:pt idx="14">
                  <c:v>-2.86</c:v>
                </c:pt>
                <c:pt idx="15">
                  <c:v>-2.85</c:v>
                </c:pt>
                <c:pt idx="16">
                  <c:v>-2.84</c:v>
                </c:pt>
                <c:pt idx="17">
                  <c:v>-2.83</c:v>
                </c:pt>
                <c:pt idx="18">
                  <c:v>-2.82</c:v>
                </c:pt>
                <c:pt idx="19">
                  <c:v>-2.81</c:v>
                </c:pt>
                <c:pt idx="20">
                  <c:v>-2.8</c:v>
                </c:pt>
                <c:pt idx="21">
                  <c:v>-2.79</c:v>
                </c:pt>
                <c:pt idx="22">
                  <c:v>-2.78000000000001</c:v>
                </c:pt>
                <c:pt idx="23">
                  <c:v>-2.77</c:v>
                </c:pt>
                <c:pt idx="24">
                  <c:v>-2.76000000000001</c:v>
                </c:pt>
                <c:pt idx="25">
                  <c:v>-2.75</c:v>
                </c:pt>
                <c:pt idx="26">
                  <c:v>-2.74000000000001</c:v>
                </c:pt>
                <c:pt idx="27">
                  <c:v>-2.7300000000000102</c:v>
                </c:pt>
                <c:pt idx="28">
                  <c:v>-2.72000000000001</c:v>
                </c:pt>
                <c:pt idx="29">
                  <c:v>-2.7100000000000102</c:v>
                </c:pt>
                <c:pt idx="30">
                  <c:v>-2.7000000000000099</c:v>
                </c:pt>
                <c:pt idx="31">
                  <c:v>-2.6900000000000102</c:v>
                </c:pt>
                <c:pt idx="32">
                  <c:v>-2.6800000000000099</c:v>
                </c:pt>
                <c:pt idx="33">
                  <c:v>-2.6700000000000101</c:v>
                </c:pt>
                <c:pt idx="34">
                  <c:v>-2.6600000000000099</c:v>
                </c:pt>
                <c:pt idx="35">
                  <c:v>-2.6500000000000101</c:v>
                </c:pt>
                <c:pt idx="36">
                  <c:v>-2.6400000000000099</c:v>
                </c:pt>
                <c:pt idx="37">
                  <c:v>-2.6300000000000101</c:v>
                </c:pt>
                <c:pt idx="38">
                  <c:v>-2.6200000000000099</c:v>
                </c:pt>
                <c:pt idx="39">
                  <c:v>-2.6100000000000101</c:v>
                </c:pt>
                <c:pt idx="40">
                  <c:v>-2.6000000000000099</c:v>
                </c:pt>
                <c:pt idx="41">
                  <c:v>-2.5900000000000101</c:v>
                </c:pt>
                <c:pt idx="42">
                  <c:v>-2.5800000000000098</c:v>
                </c:pt>
                <c:pt idx="43">
                  <c:v>-2.5700000000000101</c:v>
                </c:pt>
                <c:pt idx="44">
                  <c:v>-2.5600000000000098</c:v>
                </c:pt>
                <c:pt idx="45">
                  <c:v>-2.55000000000001</c:v>
                </c:pt>
                <c:pt idx="46">
                  <c:v>-2.5400000000000098</c:v>
                </c:pt>
                <c:pt idx="47">
                  <c:v>-2.53000000000001</c:v>
                </c:pt>
                <c:pt idx="48">
                  <c:v>-2.5200000000000098</c:v>
                </c:pt>
                <c:pt idx="49">
                  <c:v>-2.51000000000001</c:v>
                </c:pt>
                <c:pt idx="50">
                  <c:v>-2.5000000000000102</c:v>
                </c:pt>
                <c:pt idx="51">
                  <c:v>-2.49000000000001</c:v>
                </c:pt>
                <c:pt idx="52">
                  <c:v>-2.4800000000000102</c:v>
                </c:pt>
                <c:pt idx="53">
                  <c:v>-2.47000000000001</c:v>
                </c:pt>
                <c:pt idx="54">
                  <c:v>-2.4600000000000102</c:v>
                </c:pt>
                <c:pt idx="55">
                  <c:v>-2.4500000000000099</c:v>
                </c:pt>
                <c:pt idx="56">
                  <c:v>-2.4400000000000102</c:v>
                </c:pt>
                <c:pt idx="57">
                  <c:v>-2.4300000000000099</c:v>
                </c:pt>
                <c:pt idx="58">
                  <c:v>-2.4200000000000101</c:v>
                </c:pt>
                <c:pt idx="59">
                  <c:v>-2.4100000000000099</c:v>
                </c:pt>
                <c:pt idx="60">
                  <c:v>-2.4000000000000101</c:v>
                </c:pt>
                <c:pt idx="61">
                  <c:v>-2.3900000000000099</c:v>
                </c:pt>
                <c:pt idx="62">
                  <c:v>-2.3800000000000101</c:v>
                </c:pt>
                <c:pt idx="63">
                  <c:v>-2.3700000000000099</c:v>
                </c:pt>
                <c:pt idx="64">
                  <c:v>-2.3600000000000101</c:v>
                </c:pt>
                <c:pt idx="65">
                  <c:v>-2.3500000000000099</c:v>
                </c:pt>
                <c:pt idx="66">
                  <c:v>-2.3400000000000101</c:v>
                </c:pt>
                <c:pt idx="67">
                  <c:v>-2.3300000000000098</c:v>
                </c:pt>
                <c:pt idx="68">
                  <c:v>-2.3200000000000101</c:v>
                </c:pt>
                <c:pt idx="69">
                  <c:v>-2.31000000000002</c:v>
                </c:pt>
                <c:pt idx="70">
                  <c:v>-2.30000000000001</c:v>
                </c:pt>
                <c:pt idx="71">
                  <c:v>-2.29000000000002</c:v>
                </c:pt>
                <c:pt idx="72">
                  <c:v>-2.28000000000001</c:v>
                </c:pt>
                <c:pt idx="73">
                  <c:v>-2.27000000000002</c:v>
                </c:pt>
                <c:pt idx="74">
                  <c:v>-2.2600000000000202</c:v>
                </c:pt>
                <c:pt idx="75">
                  <c:v>-2.25000000000002</c:v>
                </c:pt>
                <c:pt idx="76">
                  <c:v>-2.2400000000000202</c:v>
                </c:pt>
                <c:pt idx="77">
                  <c:v>-2.23000000000002</c:v>
                </c:pt>
                <c:pt idx="78">
                  <c:v>-2.2200000000000202</c:v>
                </c:pt>
                <c:pt idx="79">
                  <c:v>-2.2100000000000199</c:v>
                </c:pt>
                <c:pt idx="80">
                  <c:v>-2.2000000000000202</c:v>
                </c:pt>
                <c:pt idx="81">
                  <c:v>-2.1900000000000199</c:v>
                </c:pt>
                <c:pt idx="82">
                  <c:v>-2.1800000000000201</c:v>
                </c:pt>
                <c:pt idx="83">
                  <c:v>-2.1700000000000199</c:v>
                </c:pt>
                <c:pt idx="84">
                  <c:v>-2.1600000000000201</c:v>
                </c:pt>
                <c:pt idx="85">
                  <c:v>-2.1500000000000199</c:v>
                </c:pt>
                <c:pt idx="86">
                  <c:v>-2.1400000000000201</c:v>
                </c:pt>
                <c:pt idx="87">
                  <c:v>-2.1300000000000199</c:v>
                </c:pt>
                <c:pt idx="88">
                  <c:v>-2.1200000000000201</c:v>
                </c:pt>
                <c:pt idx="89">
                  <c:v>-2.1100000000000199</c:v>
                </c:pt>
                <c:pt idx="90">
                  <c:v>-2.1000000000000201</c:v>
                </c:pt>
                <c:pt idx="91">
                  <c:v>-2.0900000000000198</c:v>
                </c:pt>
                <c:pt idx="92">
                  <c:v>-2.0800000000000201</c:v>
                </c:pt>
                <c:pt idx="93">
                  <c:v>-2.0700000000000198</c:v>
                </c:pt>
                <c:pt idx="94">
                  <c:v>-2.06000000000002</c:v>
                </c:pt>
                <c:pt idx="95">
                  <c:v>-2.0500000000000198</c:v>
                </c:pt>
                <c:pt idx="96">
                  <c:v>-2.04000000000002</c:v>
                </c:pt>
                <c:pt idx="97">
                  <c:v>-2.0300000000000198</c:v>
                </c:pt>
                <c:pt idx="98">
                  <c:v>-2.02000000000002</c:v>
                </c:pt>
                <c:pt idx="99">
                  <c:v>-2.0100000000000202</c:v>
                </c:pt>
                <c:pt idx="100">
                  <c:v>-2.00000000000002</c:v>
                </c:pt>
                <c:pt idx="101">
                  <c:v>-1.99000000000002</c:v>
                </c:pt>
                <c:pt idx="102">
                  <c:v>-1.98000000000002</c:v>
                </c:pt>
                <c:pt idx="103">
                  <c:v>-1.97000000000002</c:v>
                </c:pt>
                <c:pt idx="104">
                  <c:v>-1.9600000000000199</c:v>
                </c:pt>
                <c:pt idx="105">
                  <c:v>-1.9500000000000199</c:v>
                </c:pt>
                <c:pt idx="106">
                  <c:v>-1.9400000000000199</c:v>
                </c:pt>
                <c:pt idx="107">
                  <c:v>-1.9300000000000199</c:v>
                </c:pt>
                <c:pt idx="108">
                  <c:v>-1.9200000000000199</c:v>
                </c:pt>
                <c:pt idx="109">
                  <c:v>-1.9100000000000199</c:v>
                </c:pt>
                <c:pt idx="110">
                  <c:v>-1.9000000000000199</c:v>
                </c:pt>
                <c:pt idx="111">
                  <c:v>-1.8900000000000201</c:v>
                </c:pt>
                <c:pt idx="112">
                  <c:v>-1.8800000000000201</c:v>
                </c:pt>
                <c:pt idx="113">
                  <c:v>-1.8700000000000201</c:v>
                </c:pt>
                <c:pt idx="114">
                  <c:v>-1.8600000000000201</c:v>
                </c:pt>
                <c:pt idx="115">
                  <c:v>-1.8500000000000201</c:v>
                </c:pt>
                <c:pt idx="116">
                  <c:v>-1.8400000000000201</c:v>
                </c:pt>
                <c:pt idx="117">
                  <c:v>-1.8300000000000201</c:v>
                </c:pt>
                <c:pt idx="118">
                  <c:v>-1.82000000000003</c:v>
                </c:pt>
                <c:pt idx="119">
                  <c:v>-1.81000000000003</c:v>
                </c:pt>
                <c:pt idx="120">
                  <c:v>-1.80000000000003</c:v>
                </c:pt>
                <c:pt idx="121">
                  <c:v>-1.79000000000003</c:v>
                </c:pt>
                <c:pt idx="122">
                  <c:v>-1.78000000000003</c:v>
                </c:pt>
                <c:pt idx="123">
                  <c:v>-1.77000000000003</c:v>
                </c:pt>
                <c:pt idx="124">
                  <c:v>-1.76000000000003</c:v>
                </c:pt>
                <c:pt idx="125">
                  <c:v>-1.75000000000003</c:v>
                </c:pt>
                <c:pt idx="126">
                  <c:v>-1.74000000000003</c:v>
                </c:pt>
                <c:pt idx="127">
                  <c:v>-1.73000000000003</c:v>
                </c:pt>
                <c:pt idx="128">
                  <c:v>-1.7200000000000299</c:v>
                </c:pt>
                <c:pt idx="129">
                  <c:v>-1.7100000000000299</c:v>
                </c:pt>
                <c:pt idx="130">
                  <c:v>-1.7000000000000299</c:v>
                </c:pt>
                <c:pt idx="131">
                  <c:v>-1.6900000000000299</c:v>
                </c:pt>
                <c:pt idx="132">
                  <c:v>-1.6800000000000299</c:v>
                </c:pt>
                <c:pt idx="133">
                  <c:v>-1.6700000000000299</c:v>
                </c:pt>
                <c:pt idx="134">
                  <c:v>-1.6600000000000299</c:v>
                </c:pt>
                <c:pt idx="135">
                  <c:v>-1.6500000000000301</c:v>
                </c:pt>
                <c:pt idx="136">
                  <c:v>-1.6400000000000301</c:v>
                </c:pt>
                <c:pt idx="137">
                  <c:v>-1.6300000000000301</c:v>
                </c:pt>
                <c:pt idx="138">
                  <c:v>-1.6200000000000301</c:v>
                </c:pt>
                <c:pt idx="139">
                  <c:v>-1.6100000000000301</c:v>
                </c:pt>
                <c:pt idx="140">
                  <c:v>-1.6000000000000301</c:v>
                </c:pt>
                <c:pt idx="141">
                  <c:v>-1.5900000000000301</c:v>
                </c:pt>
                <c:pt idx="142">
                  <c:v>-1.58000000000003</c:v>
                </c:pt>
                <c:pt idx="143">
                  <c:v>-1.57000000000003</c:v>
                </c:pt>
                <c:pt idx="144">
                  <c:v>-1.56000000000003</c:v>
                </c:pt>
                <c:pt idx="145">
                  <c:v>-1.55000000000003</c:v>
                </c:pt>
                <c:pt idx="146">
                  <c:v>-1.54000000000003</c:v>
                </c:pt>
                <c:pt idx="147">
                  <c:v>-1.53000000000003</c:v>
                </c:pt>
                <c:pt idx="148">
                  <c:v>-1.52000000000003</c:v>
                </c:pt>
                <c:pt idx="149">
                  <c:v>-1.51000000000003</c:v>
                </c:pt>
                <c:pt idx="150">
                  <c:v>-1.50000000000003</c:v>
                </c:pt>
                <c:pt idx="151">
                  <c:v>-1.49000000000003</c:v>
                </c:pt>
                <c:pt idx="152">
                  <c:v>-1.48000000000003</c:v>
                </c:pt>
                <c:pt idx="153">
                  <c:v>-1.4700000000000299</c:v>
                </c:pt>
                <c:pt idx="154">
                  <c:v>-1.4600000000000299</c:v>
                </c:pt>
                <c:pt idx="155">
                  <c:v>-1.4500000000000299</c:v>
                </c:pt>
                <c:pt idx="156">
                  <c:v>-1.4400000000000299</c:v>
                </c:pt>
                <c:pt idx="157">
                  <c:v>-1.4300000000000299</c:v>
                </c:pt>
                <c:pt idx="158">
                  <c:v>-1.4200000000000299</c:v>
                </c:pt>
                <c:pt idx="159">
                  <c:v>-1.4100000000000299</c:v>
                </c:pt>
                <c:pt idx="160">
                  <c:v>-1.4000000000000301</c:v>
                </c:pt>
                <c:pt idx="161">
                  <c:v>-1.3900000000000301</c:v>
                </c:pt>
                <c:pt idx="162">
                  <c:v>-1.3800000000000301</c:v>
                </c:pt>
                <c:pt idx="163">
                  <c:v>-1.3700000000000301</c:v>
                </c:pt>
                <c:pt idx="164">
                  <c:v>-1.3600000000000301</c:v>
                </c:pt>
                <c:pt idx="165">
                  <c:v>-1.3500000000000401</c:v>
                </c:pt>
                <c:pt idx="166">
                  <c:v>-1.34000000000004</c:v>
                </c:pt>
                <c:pt idx="167">
                  <c:v>-1.33000000000004</c:v>
                </c:pt>
                <c:pt idx="168">
                  <c:v>-1.32000000000004</c:v>
                </c:pt>
                <c:pt idx="169">
                  <c:v>-1.31000000000004</c:v>
                </c:pt>
                <c:pt idx="170">
                  <c:v>-1.30000000000004</c:v>
                </c:pt>
                <c:pt idx="171">
                  <c:v>-1.29000000000004</c:v>
                </c:pt>
                <c:pt idx="172">
                  <c:v>-1.28000000000004</c:v>
                </c:pt>
                <c:pt idx="173">
                  <c:v>-1.27000000000004</c:v>
                </c:pt>
                <c:pt idx="174">
                  <c:v>-1.26000000000004</c:v>
                </c:pt>
                <c:pt idx="175">
                  <c:v>-1.25000000000004</c:v>
                </c:pt>
                <c:pt idx="176">
                  <c:v>-1.24000000000004</c:v>
                </c:pt>
                <c:pt idx="177">
                  <c:v>-1.23000000000004</c:v>
                </c:pt>
                <c:pt idx="178">
                  <c:v>-1.2200000000000399</c:v>
                </c:pt>
                <c:pt idx="179">
                  <c:v>-1.2100000000000399</c:v>
                </c:pt>
                <c:pt idx="180">
                  <c:v>-1.2000000000000399</c:v>
                </c:pt>
                <c:pt idx="181">
                  <c:v>-1.1900000000000399</c:v>
                </c:pt>
                <c:pt idx="182">
                  <c:v>-1.1800000000000399</c:v>
                </c:pt>
                <c:pt idx="183">
                  <c:v>-1.1700000000000399</c:v>
                </c:pt>
                <c:pt idx="184">
                  <c:v>-1.1600000000000401</c:v>
                </c:pt>
                <c:pt idx="185">
                  <c:v>-1.1500000000000401</c:v>
                </c:pt>
                <c:pt idx="186">
                  <c:v>-1.1400000000000401</c:v>
                </c:pt>
                <c:pt idx="187">
                  <c:v>-1.1300000000000401</c:v>
                </c:pt>
                <c:pt idx="188">
                  <c:v>-1.1200000000000401</c:v>
                </c:pt>
                <c:pt idx="189">
                  <c:v>-1.1100000000000401</c:v>
                </c:pt>
                <c:pt idx="190">
                  <c:v>-1.1000000000000401</c:v>
                </c:pt>
                <c:pt idx="191">
                  <c:v>-1.09000000000004</c:v>
                </c:pt>
                <c:pt idx="192">
                  <c:v>-1.08000000000004</c:v>
                </c:pt>
                <c:pt idx="193">
                  <c:v>-1.07000000000004</c:v>
                </c:pt>
                <c:pt idx="194">
                  <c:v>-1.06000000000004</c:v>
                </c:pt>
                <c:pt idx="195">
                  <c:v>-1.05000000000004</c:v>
                </c:pt>
                <c:pt idx="196">
                  <c:v>-1.04000000000004</c:v>
                </c:pt>
                <c:pt idx="197">
                  <c:v>-1.03000000000004</c:v>
                </c:pt>
                <c:pt idx="198">
                  <c:v>-1.02000000000004</c:v>
                </c:pt>
                <c:pt idx="199">
                  <c:v>-1.01000000000004</c:v>
                </c:pt>
                <c:pt idx="200">
                  <c:v>-1.00000000000004</c:v>
                </c:pt>
                <c:pt idx="201">
                  <c:v>-0.99000000000003996</c:v>
                </c:pt>
                <c:pt idx="202">
                  <c:v>-0.98000000000003995</c:v>
                </c:pt>
                <c:pt idx="203">
                  <c:v>-0.97000000000004005</c:v>
                </c:pt>
                <c:pt idx="204">
                  <c:v>-0.96000000000004004</c:v>
                </c:pt>
                <c:pt idx="205">
                  <c:v>-0.95000000000004003</c:v>
                </c:pt>
                <c:pt idx="206">
                  <c:v>-0.94000000000004003</c:v>
                </c:pt>
                <c:pt idx="207">
                  <c:v>-0.93000000000004002</c:v>
                </c:pt>
                <c:pt idx="208">
                  <c:v>-0.92000000000004001</c:v>
                </c:pt>
                <c:pt idx="209">
                  <c:v>-0.91000000000004</c:v>
                </c:pt>
                <c:pt idx="210">
                  <c:v>-0.90000000000003999</c:v>
                </c:pt>
                <c:pt idx="211">
                  <c:v>-0.89000000000003998</c:v>
                </c:pt>
                <c:pt idx="212">
                  <c:v>-0.88000000000004996</c:v>
                </c:pt>
                <c:pt idx="213">
                  <c:v>-0.87000000000004996</c:v>
                </c:pt>
                <c:pt idx="214">
                  <c:v>-0.86000000000004995</c:v>
                </c:pt>
                <c:pt idx="215">
                  <c:v>-0.85000000000005005</c:v>
                </c:pt>
                <c:pt idx="216">
                  <c:v>-0.84000000000005004</c:v>
                </c:pt>
                <c:pt idx="217">
                  <c:v>-0.83000000000005003</c:v>
                </c:pt>
                <c:pt idx="218">
                  <c:v>-0.82000000000005002</c:v>
                </c:pt>
                <c:pt idx="219">
                  <c:v>-0.81000000000005001</c:v>
                </c:pt>
                <c:pt idx="220">
                  <c:v>-0.80000000000005</c:v>
                </c:pt>
                <c:pt idx="221">
                  <c:v>-0.79000000000005</c:v>
                </c:pt>
                <c:pt idx="222">
                  <c:v>-0.78000000000004999</c:v>
                </c:pt>
                <c:pt idx="223">
                  <c:v>-0.77000000000004998</c:v>
                </c:pt>
                <c:pt idx="224">
                  <c:v>-0.76000000000004997</c:v>
                </c:pt>
                <c:pt idx="225">
                  <c:v>-0.75000000000004996</c:v>
                </c:pt>
                <c:pt idx="226">
                  <c:v>-0.74000000000004995</c:v>
                </c:pt>
                <c:pt idx="227">
                  <c:v>-0.73000000000005005</c:v>
                </c:pt>
                <c:pt idx="228">
                  <c:v>-0.72000000000005004</c:v>
                </c:pt>
                <c:pt idx="229">
                  <c:v>-0.71000000000005004</c:v>
                </c:pt>
                <c:pt idx="230">
                  <c:v>-0.70000000000005003</c:v>
                </c:pt>
                <c:pt idx="231">
                  <c:v>-0.69000000000005002</c:v>
                </c:pt>
                <c:pt idx="232">
                  <c:v>-0.68000000000005001</c:v>
                </c:pt>
                <c:pt idx="233">
                  <c:v>-0.67000000000005</c:v>
                </c:pt>
                <c:pt idx="234">
                  <c:v>-0.66000000000004999</c:v>
                </c:pt>
                <c:pt idx="235">
                  <c:v>-0.65000000000004998</c:v>
                </c:pt>
                <c:pt idx="236">
                  <c:v>-0.64000000000004997</c:v>
                </c:pt>
                <c:pt idx="237">
                  <c:v>-0.63000000000004996</c:v>
                </c:pt>
                <c:pt idx="238">
                  <c:v>-0.62000000000004996</c:v>
                </c:pt>
                <c:pt idx="239">
                  <c:v>-0.61000000000004995</c:v>
                </c:pt>
                <c:pt idx="240">
                  <c:v>-0.60000000000005005</c:v>
                </c:pt>
                <c:pt idx="241">
                  <c:v>-0.59000000000005004</c:v>
                </c:pt>
                <c:pt idx="242">
                  <c:v>-0.58000000000005003</c:v>
                </c:pt>
                <c:pt idx="243">
                  <c:v>-0.57000000000005002</c:v>
                </c:pt>
                <c:pt idx="244">
                  <c:v>-0.56000000000005001</c:v>
                </c:pt>
                <c:pt idx="245">
                  <c:v>-0.55000000000005</c:v>
                </c:pt>
                <c:pt idx="246">
                  <c:v>-0.54000000000005</c:v>
                </c:pt>
                <c:pt idx="247">
                  <c:v>-0.53000000000004999</c:v>
                </c:pt>
                <c:pt idx="248">
                  <c:v>-0.52000000000004998</c:v>
                </c:pt>
                <c:pt idx="249">
                  <c:v>-0.51000000000004997</c:v>
                </c:pt>
                <c:pt idx="250">
                  <c:v>-0.50000000000004996</c:v>
                </c:pt>
                <c:pt idx="251">
                  <c:v>-0.49000000000005001</c:v>
                </c:pt>
                <c:pt idx="252">
                  <c:v>-0.48000000000005</c:v>
                </c:pt>
                <c:pt idx="253">
                  <c:v>-0.47000000000004999</c:v>
                </c:pt>
                <c:pt idx="254">
                  <c:v>-0.46000000000004998</c:v>
                </c:pt>
                <c:pt idx="255">
                  <c:v>-0.45000000000005003</c:v>
                </c:pt>
                <c:pt idx="256">
                  <c:v>-0.44000000000005002</c:v>
                </c:pt>
                <c:pt idx="257">
                  <c:v>-0.43000000000005001</c:v>
                </c:pt>
                <c:pt idx="258">
                  <c:v>-0.42000000000005</c:v>
                </c:pt>
                <c:pt idx="259">
                  <c:v>-0.41000000000005998</c:v>
                </c:pt>
                <c:pt idx="260">
                  <c:v>-0.40000000000005997</c:v>
                </c:pt>
                <c:pt idx="261">
                  <c:v>-0.39000000000006002</c:v>
                </c:pt>
                <c:pt idx="262">
                  <c:v>-0.38000000000006001</c:v>
                </c:pt>
                <c:pt idx="263">
                  <c:v>-0.37000000000006</c:v>
                </c:pt>
                <c:pt idx="264">
                  <c:v>-0.36000000000005999</c:v>
                </c:pt>
                <c:pt idx="265">
                  <c:v>-0.35000000000005999</c:v>
                </c:pt>
                <c:pt idx="266">
                  <c:v>-0.34000000000005998</c:v>
                </c:pt>
                <c:pt idx="267">
                  <c:v>-0.33000000000006002</c:v>
                </c:pt>
                <c:pt idx="268">
                  <c:v>-0.32000000000006001</c:v>
                </c:pt>
                <c:pt idx="269">
                  <c:v>-0.31000000000006001</c:v>
                </c:pt>
                <c:pt idx="270">
                  <c:v>-0.30000000000006</c:v>
                </c:pt>
                <c:pt idx="271">
                  <c:v>-0.29000000000005999</c:v>
                </c:pt>
                <c:pt idx="272">
                  <c:v>-0.28000000000005998</c:v>
                </c:pt>
                <c:pt idx="273">
                  <c:v>-0.27000000000006003</c:v>
                </c:pt>
                <c:pt idx="274">
                  <c:v>-0.26000000000006002</c:v>
                </c:pt>
                <c:pt idx="275">
                  <c:v>-0.25000000000006001</c:v>
                </c:pt>
                <c:pt idx="276">
                  <c:v>-0.24000000000006</c:v>
                </c:pt>
                <c:pt idx="277">
                  <c:v>-0.23000000000005999</c:v>
                </c:pt>
                <c:pt idx="278">
                  <c:v>-0.22000000000006001</c:v>
                </c:pt>
                <c:pt idx="279">
                  <c:v>-0.21000000000006</c:v>
                </c:pt>
                <c:pt idx="280">
                  <c:v>-0.20000000000005999</c:v>
                </c:pt>
                <c:pt idx="281">
                  <c:v>-0.19000000000006001</c:v>
                </c:pt>
                <c:pt idx="282">
                  <c:v>-0.18000000000006</c:v>
                </c:pt>
                <c:pt idx="283">
                  <c:v>-0.17000000000005999</c:v>
                </c:pt>
                <c:pt idx="284">
                  <c:v>-0.16000000000006001</c:v>
                </c:pt>
                <c:pt idx="285">
                  <c:v>-0.15000000000006</c:v>
                </c:pt>
                <c:pt idx="286">
                  <c:v>-0.14000000000005999</c:v>
                </c:pt>
                <c:pt idx="287">
                  <c:v>-0.13000000000006001</c:v>
                </c:pt>
                <c:pt idx="288">
                  <c:v>-0.12000000000006</c:v>
                </c:pt>
                <c:pt idx="289">
                  <c:v>-0.11000000000005999</c:v>
                </c:pt>
                <c:pt idx="290">
                  <c:v>-0.10000000000006</c:v>
                </c:pt>
                <c:pt idx="291">
                  <c:v>-9.0000000000059796E-2</c:v>
                </c:pt>
                <c:pt idx="292">
                  <c:v>-8.0000000000059995E-2</c:v>
                </c:pt>
                <c:pt idx="293">
                  <c:v>-7.0000000000059806E-2</c:v>
                </c:pt>
                <c:pt idx="294">
                  <c:v>-6.0000000000059998E-2</c:v>
                </c:pt>
                <c:pt idx="295">
                  <c:v>-5.0000000000060198E-2</c:v>
                </c:pt>
                <c:pt idx="296">
                  <c:v>-4.0000000000060001E-2</c:v>
                </c:pt>
                <c:pt idx="297">
                  <c:v>-3.0000000000060201E-2</c:v>
                </c:pt>
                <c:pt idx="298">
                  <c:v>-2.0000000000060001E-2</c:v>
                </c:pt>
                <c:pt idx="299">
                  <c:v>-1.00000000000602E-2</c:v>
                </c:pt>
                <c:pt idx="300">
                  <c:v>0</c:v>
                </c:pt>
                <c:pt idx="301">
                  <c:v>9.9999999999398296E-3</c:v>
                </c:pt>
                <c:pt idx="302">
                  <c:v>1.99999999999401E-2</c:v>
                </c:pt>
                <c:pt idx="303">
                  <c:v>2.9999999999939901E-2</c:v>
                </c:pt>
                <c:pt idx="304">
                  <c:v>3.9999999999940097E-2</c:v>
                </c:pt>
                <c:pt idx="305">
                  <c:v>4.99999999999301E-2</c:v>
                </c:pt>
                <c:pt idx="306">
                  <c:v>5.9999999999929901E-2</c:v>
                </c:pt>
                <c:pt idx="307">
                  <c:v>6.9999999999930104E-2</c:v>
                </c:pt>
                <c:pt idx="308">
                  <c:v>7.9999999999929905E-2</c:v>
                </c:pt>
                <c:pt idx="309">
                  <c:v>8.9999999999930094E-2</c:v>
                </c:pt>
                <c:pt idx="310">
                  <c:v>9.9999999999929895E-2</c:v>
                </c:pt>
                <c:pt idx="311">
                  <c:v>0.10999999999993</c:v>
                </c:pt>
                <c:pt idx="312">
                  <c:v>0.11999999999993</c:v>
                </c:pt>
                <c:pt idx="313">
                  <c:v>0.12999999999993</c:v>
                </c:pt>
                <c:pt idx="314">
                  <c:v>0.13999999999993001</c:v>
                </c:pt>
                <c:pt idx="315">
                  <c:v>0.14999999999992999</c:v>
                </c:pt>
                <c:pt idx="316">
                  <c:v>0.15999999999993</c:v>
                </c:pt>
                <c:pt idx="317">
                  <c:v>0.16999999999993001</c:v>
                </c:pt>
                <c:pt idx="318">
                  <c:v>0.17999999999992999</c:v>
                </c:pt>
                <c:pt idx="319">
                  <c:v>0.18999999999993</c:v>
                </c:pt>
                <c:pt idx="320">
                  <c:v>0.19999999999993001</c:v>
                </c:pt>
                <c:pt idx="321">
                  <c:v>0.20999999999992999</c:v>
                </c:pt>
                <c:pt idx="322">
                  <c:v>0.21999999999993</c:v>
                </c:pt>
                <c:pt idx="323">
                  <c:v>0.22999999999993001</c:v>
                </c:pt>
                <c:pt idx="324">
                  <c:v>0.23999999999992999</c:v>
                </c:pt>
                <c:pt idx="325">
                  <c:v>0.24999999999993</c:v>
                </c:pt>
                <c:pt idx="326">
                  <c:v>0.25999999999993001</c:v>
                </c:pt>
                <c:pt idx="327">
                  <c:v>0.26999999999993002</c:v>
                </c:pt>
                <c:pt idx="328">
                  <c:v>0.27999999999993003</c:v>
                </c:pt>
                <c:pt idx="329">
                  <c:v>0.28999999999992998</c:v>
                </c:pt>
                <c:pt idx="330">
                  <c:v>0.29999999999992999</c:v>
                </c:pt>
                <c:pt idx="331">
                  <c:v>0.30999999999993</c:v>
                </c:pt>
                <c:pt idx="332">
                  <c:v>0.31999999999993001</c:v>
                </c:pt>
                <c:pt idx="333">
                  <c:v>0.32999999999993002</c:v>
                </c:pt>
                <c:pt idx="334">
                  <c:v>0.33999999999993002</c:v>
                </c:pt>
                <c:pt idx="335">
                  <c:v>0.34999999999992998</c:v>
                </c:pt>
                <c:pt idx="336">
                  <c:v>0.35999999999992999</c:v>
                </c:pt>
                <c:pt idx="337">
                  <c:v>0.36999999999993</c:v>
                </c:pt>
                <c:pt idx="338">
                  <c:v>0.37999999999993</c:v>
                </c:pt>
                <c:pt idx="339">
                  <c:v>0.38999999999993001</c:v>
                </c:pt>
                <c:pt idx="340">
                  <c:v>0.39999999999993002</c:v>
                </c:pt>
                <c:pt idx="341">
                  <c:v>0.40999999999992998</c:v>
                </c:pt>
                <c:pt idx="342">
                  <c:v>0.41999999999992998</c:v>
                </c:pt>
                <c:pt idx="343">
                  <c:v>0.42999999999992999</c:v>
                </c:pt>
                <c:pt idx="344">
                  <c:v>0.43999999999993</c:v>
                </c:pt>
                <c:pt idx="345">
                  <c:v>0.44999999999993001</c:v>
                </c:pt>
                <c:pt idx="346">
                  <c:v>0.45999999999993002</c:v>
                </c:pt>
                <c:pt idx="347">
                  <c:v>0.46999999999992997</c:v>
                </c:pt>
                <c:pt idx="348">
                  <c:v>0.47999999999992998</c:v>
                </c:pt>
                <c:pt idx="349">
                  <c:v>0.48999999999992999</c:v>
                </c:pt>
                <c:pt idx="350">
                  <c:v>0.49999999999993</c:v>
                </c:pt>
                <c:pt idx="351">
                  <c:v>0.50999999999992995</c:v>
                </c:pt>
                <c:pt idx="352">
                  <c:v>0.51999999999991997</c:v>
                </c:pt>
                <c:pt idx="353">
                  <c:v>0.52999999999991998</c:v>
                </c:pt>
                <c:pt idx="354">
                  <c:v>0.53999999999991999</c:v>
                </c:pt>
                <c:pt idx="355">
                  <c:v>0.54999999999992</c:v>
                </c:pt>
                <c:pt idx="356">
                  <c:v>0.55999999999992001</c:v>
                </c:pt>
                <c:pt idx="357">
                  <c:v>0.56999999999992002</c:v>
                </c:pt>
                <c:pt idx="358">
                  <c:v>0.57999999999992002</c:v>
                </c:pt>
                <c:pt idx="359">
                  <c:v>0.58999999999992003</c:v>
                </c:pt>
                <c:pt idx="360">
                  <c:v>0.59999999999992004</c:v>
                </c:pt>
                <c:pt idx="361">
                  <c:v>0.60999999999992005</c:v>
                </c:pt>
                <c:pt idx="362">
                  <c:v>0.61999999999991995</c:v>
                </c:pt>
                <c:pt idx="363">
                  <c:v>0.62999999999991996</c:v>
                </c:pt>
                <c:pt idx="364">
                  <c:v>0.63999999999991997</c:v>
                </c:pt>
                <c:pt idx="365">
                  <c:v>0.64999999999991998</c:v>
                </c:pt>
                <c:pt idx="366">
                  <c:v>0.65999999999991998</c:v>
                </c:pt>
                <c:pt idx="367">
                  <c:v>0.66999999999991999</c:v>
                </c:pt>
                <c:pt idx="368">
                  <c:v>0.67999999999992</c:v>
                </c:pt>
                <c:pt idx="369">
                  <c:v>0.68999999999992001</c:v>
                </c:pt>
                <c:pt idx="370">
                  <c:v>0.69999999999992002</c:v>
                </c:pt>
                <c:pt idx="371">
                  <c:v>0.70999999999992003</c:v>
                </c:pt>
                <c:pt idx="372">
                  <c:v>0.71999999999992004</c:v>
                </c:pt>
                <c:pt idx="373">
                  <c:v>0.72999999999992005</c:v>
                </c:pt>
                <c:pt idx="374">
                  <c:v>0.73999999999992006</c:v>
                </c:pt>
                <c:pt idx="375">
                  <c:v>0.74999999999991995</c:v>
                </c:pt>
                <c:pt idx="376">
                  <c:v>0.75999999999991996</c:v>
                </c:pt>
                <c:pt idx="377">
                  <c:v>0.76999999999991997</c:v>
                </c:pt>
                <c:pt idx="378">
                  <c:v>0.77999999999991998</c:v>
                </c:pt>
                <c:pt idx="379">
                  <c:v>0.78999999999991999</c:v>
                </c:pt>
                <c:pt idx="380">
                  <c:v>0.79999999999992</c:v>
                </c:pt>
                <c:pt idx="381">
                  <c:v>0.80999999999992001</c:v>
                </c:pt>
                <c:pt idx="382">
                  <c:v>0.81999999999992002</c:v>
                </c:pt>
                <c:pt idx="383">
                  <c:v>0.82999999999992002</c:v>
                </c:pt>
                <c:pt idx="384">
                  <c:v>0.83999999999992003</c:v>
                </c:pt>
                <c:pt idx="385">
                  <c:v>0.84999999999992004</c:v>
                </c:pt>
                <c:pt idx="386">
                  <c:v>0.85999999999992005</c:v>
                </c:pt>
                <c:pt idx="387">
                  <c:v>0.86999999999991995</c:v>
                </c:pt>
                <c:pt idx="388">
                  <c:v>0.87999999999991996</c:v>
                </c:pt>
                <c:pt idx="389">
                  <c:v>0.88999999999991997</c:v>
                </c:pt>
                <c:pt idx="390">
                  <c:v>0.89999999999991998</c:v>
                </c:pt>
                <c:pt idx="391">
                  <c:v>0.90999999999991998</c:v>
                </c:pt>
                <c:pt idx="392">
                  <c:v>0.91999999999991999</c:v>
                </c:pt>
                <c:pt idx="393">
                  <c:v>0.92999999999992</c:v>
                </c:pt>
                <c:pt idx="394">
                  <c:v>0.93999999999992001</c:v>
                </c:pt>
                <c:pt idx="395">
                  <c:v>0.94999999999992002</c:v>
                </c:pt>
                <c:pt idx="396">
                  <c:v>0.95999999999992003</c:v>
                </c:pt>
                <c:pt idx="397">
                  <c:v>0.96999999999992004</c:v>
                </c:pt>
                <c:pt idx="398">
                  <c:v>0.97999999999992005</c:v>
                </c:pt>
                <c:pt idx="399">
                  <c:v>0.98999999999990995</c:v>
                </c:pt>
                <c:pt idx="400">
                  <c:v>0.99999999999990996</c:v>
                </c:pt>
                <c:pt idx="401">
                  <c:v>1.0099999999999101</c:v>
                </c:pt>
                <c:pt idx="402">
                  <c:v>1.0199999999999101</c:v>
                </c:pt>
                <c:pt idx="403">
                  <c:v>1.0299999999999101</c:v>
                </c:pt>
                <c:pt idx="404">
                  <c:v>1.0399999999999101</c:v>
                </c:pt>
                <c:pt idx="405">
                  <c:v>1.0499999999999099</c:v>
                </c:pt>
                <c:pt idx="406">
                  <c:v>1.0599999999999099</c:v>
                </c:pt>
                <c:pt idx="407">
                  <c:v>1.0699999999999099</c:v>
                </c:pt>
                <c:pt idx="408">
                  <c:v>1.0799999999999099</c:v>
                </c:pt>
                <c:pt idx="409">
                  <c:v>1.0899999999999099</c:v>
                </c:pt>
                <c:pt idx="410">
                  <c:v>1.0999999999999099</c:v>
                </c:pt>
                <c:pt idx="411">
                  <c:v>1.1099999999999099</c:v>
                </c:pt>
                <c:pt idx="412">
                  <c:v>1.11999999999991</c:v>
                </c:pt>
                <c:pt idx="413">
                  <c:v>1.12999999999991</c:v>
                </c:pt>
                <c:pt idx="414">
                  <c:v>1.13999999999991</c:v>
                </c:pt>
                <c:pt idx="415">
                  <c:v>1.14999999999991</c:v>
                </c:pt>
                <c:pt idx="416">
                  <c:v>1.15999999999991</c:v>
                </c:pt>
                <c:pt idx="417">
                  <c:v>1.16999999999991</c:v>
                </c:pt>
                <c:pt idx="418">
                  <c:v>1.17999999999991</c:v>
                </c:pt>
                <c:pt idx="419">
                  <c:v>1.18999999999991</c:v>
                </c:pt>
                <c:pt idx="420">
                  <c:v>1.19999999999991</c:v>
                </c:pt>
                <c:pt idx="421">
                  <c:v>1.20999999999991</c:v>
                </c:pt>
                <c:pt idx="422">
                  <c:v>1.21999999999991</c:v>
                </c:pt>
                <c:pt idx="423">
                  <c:v>1.2299999999999101</c:v>
                </c:pt>
                <c:pt idx="424">
                  <c:v>1.2399999999999101</c:v>
                </c:pt>
                <c:pt idx="425">
                  <c:v>1.2499999999999101</c:v>
                </c:pt>
                <c:pt idx="426">
                  <c:v>1.2599999999999101</c:v>
                </c:pt>
                <c:pt idx="427">
                  <c:v>1.2699999999999101</c:v>
                </c:pt>
                <c:pt idx="428">
                  <c:v>1.2799999999999101</c:v>
                </c:pt>
                <c:pt idx="429">
                  <c:v>1.2899999999999101</c:v>
                </c:pt>
                <c:pt idx="430">
                  <c:v>1.2999999999999099</c:v>
                </c:pt>
                <c:pt idx="431">
                  <c:v>1.3099999999999099</c:v>
                </c:pt>
                <c:pt idx="432">
                  <c:v>1.3199999999999099</c:v>
                </c:pt>
                <c:pt idx="433">
                  <c:v>1.3299999999999099</c:v>
                </c:pt>
                <c:pt idx="434">
                  <c:v>1.3399999999999099</c:v>
                </c:pt>
                <c:pt idx="435">
                  <c:v>1.3499999999999099</c:v>
                </c:pt>
                <c:pt idx="436">
                  <c:v>1.3599999999999099</c:v>
                </c:pt>
                <c:pt idx="437">
                  <c:v>1.36999999999991</c:v>
                </c:pt>
                <c:pt idx="438">
                  <c:v>1.37999999999991</c:v>
                </c:pt>
                <c:pt idx="439">
                  <c:v>1.38999999999991</c:v>
                </c:pt>
                <c:pt idx="440">
                  <c:v>1.39999999999991</c:v>
                </c:pt>
                <c:pt idx="441">
                  <c:v>1.40999999999991</c:v>
                </c:pt>
                <c:pt idx="442">
                  <c:v>1.41999999999991</c:v>
                </c:pt>
                <c:pt idx="443">
                  <c:v>1.42999999999991</c:v>
                </c:pt>
                <c:pt idx="444">
                  <c:v>1.43999999999991</c:v>
                </c:pt>
                <c:pt idx="445">
                  <c:v>1.44999999999991</c:v>
                </c:pt>
                <c:pt idx="446">
                  <c:v>1.4599999999999</c:v>
                </c:pt>
                <c:pt idx="447">
                  <c:v>1.4699999999999001</c:v>
                </c:pt>
                <c:pt idx="448">
                  <c:v>1.4799999999999001</c:v>
                </c:pt>
                <c:pt idx="449">
                  <c:v>1.4899999999999001</c:v>
                </c:pt>
                <c:pt idx="450">
                  <c:v>1.4999999999999001</c:v>
                </c:pt>
                <c:pt idx="451">
                  <c:v>1.5099999999999001</c:v>
                </c:pt>
                <c:pt idx="452">
                  <c:v>1.5199999999999001</c:v>
                </c:pt>
                <c:pt idx="453">
                  <c:v>1.5299999999999001</c:v>
                </c:pt>
                <c:pt idx="454">
                  <c:v>1.5399999999998999</c:v>
                </c:pt>
                <c:pt idx="455">
                  <c:v>1.5499999999998999</c:v>
                </c:pt>
                <c:pt idx="456">
                  <c:v>1.5599999999998999</c:v>
                </c:pt>
                <c:pt idx="457">
                  <c:v>1.5699999999998999</c:v>
                </c:pt>
                <c:pt idx="458">
                  <c:v>1.5799999999998999</c:v>
                </c:pt>
                <c:pt idx="459">
                  <c:v>1.5899999999998999</c:v>
                </c:pt>
                <c:pt idx="460">
                  <c:v>1.5999999999998999</c:v>
                </c:pt>
                <c:pt idx="461">
                  <c:v>1.6099999999999</c:v>
                </c:pt>
                <c:pt idx="462">
                  <c:v>1.6199999999999</c:v>
                </c:pt>
                <c:pt idx="463">
                  <c:v>1.6299999999999</c:v>
                </c:pt>
                <c:pt idx="464">
                  <c:v>1.6399999999999</c:v>
                </c:pt>
                <c:pt idx="465">
                  <c:v>1.6499999999999</c:v>
                </c:pt>
                <c:pt idx="466">
                  <c:v>1.6599999999999</c:v>
                </c:pt>
                <c:pt idx="467">
                  <c:v>1.6699999999999</c:v>
                </c:pt>
                <c:pt idx="468">
                  <c:v>1.6799999999999</c:v>
                </c:pt>
                <c:pt idx="469">
                  <c:v>1.6899999999999</c:v>
                </c:pt>
                <c:pt idx="470">
                  <c:v>1.6999999999999</c:v>
                </c:pt>
                <c:pt idx="471">
                  <c:v>1.7099999999999</c:v>
                </c:pt>
                <c:pt idx="472">
                  <c:v>1.7199999999999001</c:v>
                </c:pt>
                <c:pt idx="473">
                  <c:v>1.7299999999999001</c:v>
                </c:pt>
                <c:pt idx="474">
                  <c:v>1.7399999999999001</c:v>
                </c:pt>
                <c:pt idx="475">
                  <c:v>1.7499999999999001</c:v>
                </c:pt>
                <c:pt idx="476">
                  <c:v>1.7599999999999001</c:v>
                </c:pt>
                <c:pt idx="477">
                  <c:v>1.7699999999999001</c:v>
                </c:pt>
                <c:pt idx="478">
                  <c:v>1.7799999999999001</c:v>
                </c:pt>
                <c:pt idx="479">
                  <c:v>1.7899999999998999</c:v>
                </c:pt>
                <c:pt idx="480">
                  <c:v>1.7999999999998999</c:v>
                </c:pt>
                <c:pt idx="481">
                  <c:v>1.8099999999998999</c:v>
                </c:pt>
                <c:pt idx="482">
                  <c:v>1.8199999999998999</c:v>
                </c:pt>
                <c:pt idx="483">
                  <c:v>1.8299999999998999</c:v>
                </c:pt>
                <c:pt idx="484">
                  <c:v>1.8399999999998999</c:v>
                </c:pt>
                <c:pt idx="485">
                  <c:v>1.8499999999998999</c:v>
                </c:pt>
                <c:pt idx="486">
                  <c:v>1.8599999999999</c:v>
                </c:pt>
                <c:pt idx="487">
                  <c:v>1.8699999999999</c:v>
                </c:pt>
                <c:pt idx="488">
                  <c:v>1.8799999999999</c:v>
                </c:pt>
                <c:pt idx="489">
                  <c:v>1.8899999999999</c:v>
                </c:pt>
                <c:pt idx="490">
                  <c:v>1.8999999999999</c:v>
                </c:pt>
                <c:pt idx="491">
                  <c:v>1.9099999999999</c:v>
                </c:pt>
                <c:pt idx="492">
                  <c:v>1.9199999999999</c:v>
                </c:pt>
                <c:pt idx="493">
                  <c:v>1.92999999999989</c:v>
                </c:pt>
                <c:pt idx="494">
                  <c:v>1.93999999999989</c:v>
                </c:pt>
                <c:pt idx="495">
                  <c:v>1.94999999999989</c:v>
                </c:pt>
                <c:pt idx="496">
                  <c:v>1.9599999999998901</c:v>
                </c:pt>
                <c:pt idx="497">
                  <c:v>1.9699999999998901</c:v>
                </c:pt>
                <c:pt idx="498">
                  <c:v>1.9799999999998901</c:v>
                </c:pt>
                <c:pt idx="499">
                  <c:v>1.9899999999998901</c:v>
                </c:pt>
                <c:pt idx="500">
                  <c:v>1.9999999999998901</c:v>
                </c:pt>
                <c:pt idx="501">
                  <c:v>2.0099999999998901</c:v>
                </c:pt>
                <c:pt idx="502">
                  <c:v>2.019999999999877</c:v>
                </c:pt>
                <c:pt idx="503">
                  <c:v>2.0299999999998901</c:v>
                </c:pt>
                <c:pt idx="504">
                  <c:v>2.039999999999877</c:v>
                </c:pt>
                <c:pt idx="505">
                  <c:v>2.0499999999998901</c:v>
                </c:pt>
                <c:pt idx="506">
                  <c:v>2.059999999999877</c:v>
                </c:pt>
                <c:pt idx="507">
                  <c:v>2.0699999999998902</c:v>
                </c:pt>
                <c:pt idx="508">
                  <c:v>2.0799999999998771</c:v>
                </c:pt>
                <c:pt idx="509">
                  <c:v>2.0899999999998902</c:v>
                </c:pt>
                <c:pt idx="510">
                  <c:v>2.0999999999998771</c:v>
                </c:pt>
                <c:pt idx="511">
                  <c:v>2.1099999999998902</c:v>
                </c:pt>
                <c:pt idx="512">
                  <c:v>2.11999999999989</c:v>
                </c:pt>
                <c:pt idx="513">
                  <c:v>2.1299999999998902</c:v>
                </c:pt>
                <c:pt idx="514">
                  <c:v>2.13999999999989</c:v>
                </c:pt>
                <c:pt idx="515">
                  <c:v>2.1499999999998902</c:v>
                </c:pt>
                <c:pt idx="516">
                  <c:v>2.15999999999989</c:v>
                </c:pt>
                <c:pt idx="517">
                  <c:v>2.1699999999998898</c:v>
                </c:pt>
                <c:pt idx="518">
                  <c:v>2.17999999999989</c:v>
                </c:pt>
                <c:pt idx="519">
                  <c:v>2.1899999999998898</c:v>
                </c:pt>
                <c:pt idx="520">
                  <c:v>2.19999999999989</c:v>
                </c:pt>
                <c:pt idx="521">
                  <c:v>2.2099999999998898</c:v>
                </c:pt>
                <c:pt idx="522">
                  <c:v>2.2199999999998901</c:v>
                </c:pt>
                <c:pt idx="523">
                  <c:v>2.2299999999998898</c:v>
                </c:pt>
                <c:pt idx="524">
                  <c:v>2.2399999999998901</c:v>
                </c:pt>
                <c:pt idx="525">
                  <c:v>2.2499999999998899</c:v>
                </c:pt>
                <c:pt idx="526">
                  <c:v>2.2599999999998901</c:v>
                </c:pt>
                <c:pt idx="527">
                  <c:v>2.2699999999998899</c:v>
                </c:pt>
                <c:pt idx="528">
                  <c:v>2.2799999999998901</c:v>
                </c:pt>
                <c:pt idx="529">
                  <c:v>2.2899999999998899</c:v>
                </c:pt>
                <c:pt idx="530">
                  <c:v>2.2999999999998901</c:v>
                </c:pt>
                <c:pt idx="531">
                  <c:v>2.309999999999877</c:v>
                </c:pt>
                <c:pt idx="532">
                  <c:v>2.3199999999998528</c:v>
                </c:pt>
                <c:pt idx="533">
                  <c:v>2.3299999999998771</c:v>
                </c:pt>
                <c:pt idx="534">
                  <c:v>2.3399999999998529</c:v>
                </c:pt>
                <c:pt idx="535">
                  <c:v>2.3499999999998771</c:v>
                </c:pt>
                <c:pt idx="536">
                  <c:v>2.3599999999998529</c:v>
                </c:pt>
                <c:pt idx="537">
                  <c:v>2.3699999999998771</c:v>
                </c:pt>
                <c:pt idx="538">
                  <c:v>2.379999999999856</c:v>
                </c:pt>
                <c:pt idx="539">
                  <c:v>2.3899999999998771</c:v>
                </c:pt>
                <c:pt idx="540">
                  <c:v>2.399999999999856</c:v>
                </c:pt>
                <c:pt idx="541">
                  <c:v>2.409999999999878</c:v>
                </c:pt>
                <c:pt idx="542">
                  <c:v>2.419999999999876</c:v>
                </c:pt>
                <c:pt idx="543">
                  <c:v>2.429999999999878</c:v>
                </c:pt>
                <c:pt idx="544">
                  <c:v>2.439999999999876</c:v>
                </c:pt>
                <c:pt idx="545">
                  <c:v>2.4499999999998781</c:v>
                </c:pt>
                <c:pt idx="546">
                  <c:v>2.4599999999998761</c:v>
                </c:pt>
                <c:pt idx="547">
                  <c:v>2.4699999999998781</c:v>
                </c:pt>
                <c:pt idx="548">
                  <c:v>2.4799999999998761</c:v>
                </c:pt>
                <c:pt idx="549">
                  <c:v>2.4899999999998781</c:v>
                </c:pt>
                <c:pt idx="550">
                  <c:v>2.4999999999998761</c:v>
                </c:pt>
                <c:pt idx="551">
                  <c:v>2.509999999999879</c:v>
                </c:pt>
                <c:pt idx="552">
                  <c:v>2.519999999999877</c:v>
                </c:pt>
                <c:pt idx="553">
                  <c:v>2.529999999999879</c:v>
                </c:pt>
                <c:pt idx="554">
                  <c:v>2.539999999999877</c:v>
                </c:pt>
                <c:pt idx="555">
                  <c:v>2.549999999999879</c:v>
                </c:pt>
                <c:pt idx="556">
                  <c:v>2.559999999999877</c:v>
                </c:pt>
                <c:pt idx="557">
                  <c:v>2.569999999999879</c:v>
                </c:pt>
                <c:pt idx="558">
                  <c:v>2.5799999999998771</c:v>
                </c:pt>
                <c:pt idx="559">
                  <c:v>2.5899999999998791</c:v>
                </c:pt>
                <c:pt idx="560">
                  <c:v>2.5999999999998771</c:v>
                </c:pt>
                <c:pt idx="561">
                  <c:v>2.6099999999998791</c:v>
                </c:pt>
                <c:pt idx="562">
                  <c:v>2.6199999999998771</c:v>
                </c:pt>
                <c:pt idx="563">
                  <c:v>2.6299999999998791</c:v>
                </c:pt>
                <c:pt idx="564">
                  <c:v>2.6399999999998771</c:v>
                </c:pt>
                <c:pt idx="565">
                  <c:v>2.6499999999998791</c:v>
                </c:pt>
                <c:pt idx="566">
                  <c:v>2.6599999999998771</c:v>
                </c:pt>
                <c:pt idx="567">
                  <c:v>2.6699999999998791</c:v>
                </c:pt>
                <c:pt idx="568">
                  <c:v>2.6799999999998771</c:v>
                </c:pt>
                <c:pt idx="569">
                  <c:v>2.6899999999998792</c:v>
                </c:pt>
                <c:pt idx="570">
                  <c:v>2.6999999999998772</c:v>
                </c:pt>
                <c:pt idx="571">
                  <c:v>2.7099999999998801</c:v>
                </c:pt>
                <c:pt idx="572">
                  <c:v>2.7199999999998781</c:v>
                </c:pt>
                <c:pt idx="573">
                  <c:v>2.7299999999998801</c:v>
                </c:pt>
                <c:pt idx="574">
                  <c:v>2.7399999999998781</c:v>
                </c:pt>
                <c:pt idx="575">
                  <c:v>2.7499999999998801</c:v>
                </c:pt>
                <c:pt idx="576">
                  <c:v>2.7599999999998781</c:v>
                </c:pt>
                <c:pt idx="577">
                  <c:v>2.7699999999998801</c:v>
                </c:pt>
                <c:pt idx="578">
                  <c:v>2.7799999999998781</c:v>
                </c:pt>
                <c:pt idx="579">
                  <c:v>2.7899999999998801</c:v>
                </c:pt>
                <c:pt idx="580">
                  <c:v>2.7999999999998781</c:v>
                </c:pt>
                <c:pt idx="581">
                  <c:v>2.809999999999877</c:v>
                </c:pt>
                <c:pt idx="582">
                  <c:v>2.8199999999998431</c:v>
                </c:pt>
                <c:pt idx="583">
                  <c:v>2.8299999999998771</c:v>
                </c:pt>
                <c:pt idx="584">
                  <c:v>2.8399999999998431</c:v>
                </c:pt>
                <c:pt idx="585">
                  <c:v>2.8499999999998771</c:v>
                </c:pt>
                <c:pt idx="586">
                  <c:v>2.8599999999998431</c:v>
                </c:pt>
                <c:pt idx="587">
                  <c:v>2.8699999999998571</c:v>
                </c:pt>
                <c:pt idx="588">
                  <c:v>2.879999999999856</c:v>
                </c:pt>
                <c:pt idx="589">
                  <c:v>2.889999999999866</c:v>
                </c:pt>
                <c:pt idx="590">
                  <c:v>2.899999999999856</c:v>
                </c:pt>
                <c:pt idx="591">
                  <c:v>2.90999999999987</c:v>
                </c:pt>
                <c:pt idx="592">
                  <c:v>2.919999999999856</c:v>
                </c:pt>
                <c:pt idx="593">
                  <c:v>2.92999999999987</c:v>
                </c:pt>
                <c:pt idx="594">
                  <c:v>2.9399999999998561</c:v>
                </c:pt>
                <c:pt idx="595">
                  <c:v>2.9499999999998701</c:v>
                </c:pt>
                <c:pt idx="596">
                  <c:v>2.9599999999998561</c:v>
                </c:pt>
                <c:pt idx="597">
                  <c:v>2.9699999999998701</c:v>
                </c:pt>
                <c:pt idx="598">
                  <c:v>2.979999999999857</c:v>
                </c:pt>
                <c:pt idx="599">
                  <c:v>2.9899999999998701</c:v>
                </c:pt>
                <c:pt idx="600">
                  <c:v>2.999999999999857</c:v>
                </c:pt>
                <c:pt idx="601">
                  <c:v>3.0099999999998701</c:v>
                </c:pt>
                <c:pt idx="602">
                  <c:v>3.019999999999857</c:v>
                </c:pt>
                <c:pt idx="603">
                  <c:v>3.0299999999998701</c:v>
                </c:pt>
                <c:pt idx="604">
                  <c:v>3.039999999999857</c:v>
                </c:pt>
                <c:pt idx="605">
                  <c:v>3.0499999999998701</c:v>
                </c:pt>
                <c:pt idx="606">
                  <c:v>3.0599999999998571</c:v>
                </c:pt>
                <c:pt idx="607">
                  <c:v>3.0699999999998702</c:v>
                </c:pt>
                <c:pt idx="608">
                  <c:v>3.079999999999866</c:v>
                </c:pt>
                <c:pt idx="609">
                  <c:v>3.0899999999998702</c:v>
                </c:pt>
                <c:pt idx="610">
                  <c:v>3.099999999999866</c:v>
                </c:pt>
                <c:pt idx="611">
                  <c:v>3.1099999999998702</c:v>
                </c:pt>
                <c:pt idx="612">
                  <c:v>3.11999999999987</c:v>
                </c:pt>
                <c:pt idx="613">
                  <c:v>3.1299999999998702</c:v>
                </c:pt>
                <c:pt idx="614">
                  <c:v>3.13999999999987</c:v>
                </c:pt>
                <c:pt idx="615">
                  <c:v>3.1499999999998698</c:v>
                </c:pt>
                <c:pt idx="616">
                  <c:v>3.15999999999987</c:v>
                </c:pt>
                <c:pt idx="617">
                  <c:v>3.1699999999998698</c:v>
                </c:pt>
                <c:pt idx="618">
                  <c:v>3.17999999999987</c:v>
                </c:pt>
                <c:pt idx="619">
                  <c:v>3.1899999999998698</c:v>
                </c:pt>
                <c:pt idx="620">
                  <c:v>3.1999999999998701</c:v>
                </c:pt>
                <c:pt idx="621">
                  <c:v>3.2099999999998698</c:v>
                </c:pt>
                <c:pt idx="622">
                  <c:v>3.2199999999998701</c:v>
                </c:pt>
                <c:pt idx="623">
                  <c:v>3.2299999999998699</c:v>
                </c:pt>
                <c:pt idx="624">
                  <c:v>3.2399999999998701</c:v>
                </c:pt>
                <c:pt idx="625">
                  <c:v>3.2499999999998699</c:v>
                </c:pt>
                <c:pt idx="626">
                  <c:v>3.2599999999998701</c:v>
                </c:pt>
                <c:pt idx="627">
                  <c:v>3.2699999999998699</c:v>
                </c:pt>
                <c:pt idx="628">
                  <c:v>3.2799999999998701</c:v>
                </c:pt>
                <c:pt idx="629">
                  <c:v>3.2899999999998699</c:v>
                </c:pt>
                <c:pt idx="630">
                  <c:v>3.2999999999998701</c:v>
                </c:pt>
                <c:pt idx="631">
                  <c:v>3.3099999999998571</c:v>
                </c:pt>
                <c:pt idx="632">
                  <c:v>3.3199999999998329</c:v>
                </c:pt>
                <c:pt idx="633">
                  <c:v>3.3299999999998571</c:v>
                </c:pt>
                <c:pt idx="634">
                  <c:v>3.3399999999998231</c:v>
                </c:pt>
                <c:pt idx="635">
                  <c:v>3.3499999999998571</c:v>
                </c:pt>
                <c:pt idx="636">
                  <c:v>3.359999999999836</c:v>
                </c:pt>
                <c:pt idx="637">
                  <c:v>3.3699999999998571</c:v>
                </c:pt>
                <c:pt idx="638">
                  <c:v>3.379999999999856</c:v>
                </c:pt>
                <c:pt idx="639">
                  <c:v>3.389999999999858</c:v>
                </c:pt>
                <c:pt idx="640">
                  <c:v>3.399999999999856</c:v>
                </c:pt>
                <c:pt idx="641">
                  <c:v>3.409999999999858</c:v>
                </c:pt>
                <c:pt idx="642">
                  <c:v>3.419999999999856</c:v>
                </c:pt>
                <c:pt idx="643">
                  <c:v>3.4299999999998581</c:v>
                </c:pt>
                <c:pt idx="644">
                  <c:v>3.4399999999998561</c:v>
                </c:pt>
                <c:pt idx="645">
                  <c:v>3.4499999999998581</c:v>
                </c:pt>
                <c:pt idx="646">
                  <c:v>3.4599999999998561</c:v>
                </c:pt>
                <c:pt idx="647">
                  <c:v>3.4699999999998581</c:v>
                </c:pt>
                <c:pt idx="648">
                  <c:v>3.479999999999857</c:v>
                </c:pt>
                <c:pt idx="649">
                  <c:v>3.489999999999859</c:v>
                </c:pt>
                <c:pt idx="650">
                  <c:v>3.499999999999857</c:v>
                </c:pt>
                <c:pt idx="651">
                  <c:v>3.509999999999859</c:v>
                </c:pt>
                <c:pt idx="652">
                  <c:v>3.519999999999857</c:v>
                </c:pt>
                <c:pt idx="653">
                  <c:v>3.529999999999859</c:v>
                </c:pt>
                <c:pt idx="654">
                  <c:v>3.539999999999857</c:v>
                </c:pt>
                <c:pt idx="655">
                  <c:v>3.549999999999859</c:v>
                </c:pt>
                <c:pt idx="656">
                  <c:v>3.5599999999998571</c:v>
                </c:pt>
                <c:pt idx="657">
                  <c:v>3.5699999999998591</c:v>
                </c:pt>
                <c:pt idx="658">
                  <c:v>3.579999999999858</c:v>
                </c:pt>
                <c:pt idx="659">
                  <c:v>3.58999999999986</c:v>
                </c:pt>
                <c:pt idx="660">
                  <c:v>3.599999999999858</c:v>
                </c:pt>
                <c:pt idx="661">
                  <c:v>3.6099999999998591</c:v>
                </c:pt>
                <c:pt idx="662">
                  <c:v>3.6199999999998571</c:v>
                </c:pt>
                <c:pt idx="663">
                  <c:v>3.6299999999998591</c:v>
                </c:pt>
                <c:pt idx="664">
                  <c:v>3.6399999999998571</c:v>
                </c:pt>
                <c:pt idx="665">
                  <c:v>3.6499999999998591</c:v>
                </c:pt>
                <c:pt idx="666">
                  <c:v>3.6599999999998571</c:v>
                </c:pt>
                <c:pt idx="667">
                  <c:v>3.6699999999998592</c:v>
                </c:pt>
                <c:pt idx="668">
                  <c:v>3.6799999999998581</c:v>
                </c:pt>
                <c:pt idx="669">
                  <c:v>3.6899999999998601</c:v>
                </c:pt>
                <c:pt idx="670">
                  <c:v>3.6999999999998581</c:v>
                </c:pt>
                <c:pt idx="671">
                  <c:v>3.7099999999998601</c:v>
                </c:pt>
                <c:pt idx="672">
                  <c:v>3.7199999999998581</c:v>
                </c:pt>
                <c:pt idx="673">
                  <c:v>3.7299999999998601</c:v>
                </c:pt>
                <c:pt idx="674">
                  <c:v>3.7399999999998581</c:v>
                </c:pt>
                <c:pt idx="675">
                  <c:v>3.7499999999998601</c:v>
                </c:pt>
                <c:pt idx="676">
                  <c:v>3.7599999999998581</c:v>
                </c:pt>
                <c:pt idx="677">
                  <c:v>3.7699999999998601</c:v>
                </c:pt>
                <c:pt idx="678">
                  <c:v>3.779999999999859</c:v>
                </c:pt>
                <c:pt idx="679">
                  <c:v>3.7899999999998601</c:v>
                </c:pt>
                <c:pt idx="680">
                  <c:v>3.799999999999859</c:v>
                </c:pt>
                <c:pt idx="681">
                  <c:v>3.8099999999998371</c:v>
                </c:pt>
                <c:pt idx="682">
                  <c:v>3.8199999999998129</c:v>
                </c:pt>
                <c:pt idx="683">
                  <c:v>3.8299999999998371</c:v>
                </c:pt>
                <c:pt idx="684">
                  <c:v>3.839999999999816</c:v>
                </c:pt>
                <c:pt idx="685">
                  <c:v>3.8499999999998371</c:v>
                </c:pt>
                <c:pt idx="686">
                  <c:v>3.859999999999836</c:v>
                </c:pt>
                <c:pt idx="687">
                  <c:v>3.86999999999985</c:v>
                </c:pt>
                <c:pt idx="688">
                  <c:v>3.879999999999836</c:v>
                </c:pt>
                <c:pt idx="689">
                  <c:v>3.88999999999985</c:v>
                </c:pt>
                <c:pt idx="690">
                  <c:v>3.899999999999836</c:v>
                </c:pt>
                <c:pt idx="691">
                  <c:v>3.90999999999985</c:v>
                </c:pt>
                <c:pt idx="692">
                  <c:v>3.9199999999998361</c:v>
                </c:pt>
                <c:pt idx="693">
                  <c:v>3.9299999999998501</c:v>
                </c:pt>
                <c:pt idx="694">
                  <c:v>3.9399999999998361</c:v>
                </c:pt>
                <c:pt idx="695">
                  <c:v>3.9499999999998501</c:v>
                </c:pt>
                <c:pt idx="696">
                  <c:v>3.959999999999837</c:v>
                </c:pt>
                <c:pt idx="697">
                  <c:v>3.9699999999998501</c:v>
                </c:pt>
                <c:pt idx="698">
                  <c:v>3.979999999999837</c:v>
                </c:pt>
                <c:pt idx="699">
                  <c:v>3.9899999999998501</c:v>
                </c:pt>
                <c:pt idx="700">
                  <c:v>3.999999999999837</c:v>
                </c:pt>
                <c:pt idx="701">
                  <c:v>4.0099999999998497</c:v>
                </c:pt>
                <c:pt idx="702">
                  <c:v>4.0199999999998504</c:v>
                </c:pt>
                <c:pt idx="703">
                  <c:v>4.0299999999998501</c:v>
                </c:pt>
                <c:pt idx="704">
                  <c:v>4.0399999999998499</c:v>
                </c:pt>
                <c:pt idx="705">
                  <c:v>4.0499999999998497</c:v>
                </c:pt>
                <c:pt idx="706">
                  <c:v>4.0599999999998504</c:v>
                </c:pt>
                <c:pt idx="707">
                  <c:v>4.0699999999998502</c:v>
                </c:pt>
                <c:pt idx="708">
                  <c:v>4.07999999999985</c:v>
                </c:pt>
                <c:pt idx="709">
                  <c:v>4.0899999999998498</c:v>
                </c:pt>
                <c:pt idx="710">
                  <c:v>4.0999999999998504</c:v>
                </c:pt>
                <c:pt idx="711">
                  <c:v>4.1099999999998502</c:v>
                </c:pt>
                <c:pt idx="712">
                  <c:v>4.11999999999985</c:v>
                </c:pt>
                <c:pt idx="713">
                  <c:v>4.1299999999998498</c:v>
                </c:pt>
                <c:pt idx="714">
                  <c:v>4.1399999999998496</c:v>
                </c:pt>
                <c:pt idx="715">
                  <c:v>4.1499999999998503</c:v>
                </c:pt>
                <c:pt idx="716">
                  <c:v>4.15999999999985</c:v>
                </c:pt>
                <c:pt idx="717">
                  <c:v>4.1699999999998498</c:v>
                </c:pt>
                <c:pt idx="718">
                  <c:v>4.1799999999998496</c:v>
                </c:pt>
                <c:pt idx="719">
                  <c:v>4.1899999999998503</c:v>
                </c:pt>
                <c:pt idx="720">
                  <c:v>4.1999999999998501</c:v>
                </c:pt>
                <c:pt idx="721">
                  <c:v>4.2099999999998499</c:v>
                </c:pt>
                <c:pt idx="722">
                  <c:v>4.2199999999998496</c:v>
                </c:pt>
                <c:pt idx="723">
                  <c:v>4.2299999999998503</c:v>
                </c:pt>
                <c:pt idx="724">
                  <c:v>4.2399999999998501</c:v>
                </c:pt>
                <c:pt idx="725">
                  <c:v>4.2499999999998499</c:v>
                </c:pt>
                <c:pt idx="726">
                  <c:v>4.2599999999998497</c:v>
                </c:pt>
                <c:pt idx="727">
                  <c:v>4.2699999999998504</c:v>
                </c:pt>
                <c:pt idx="728">
                  <c:v>4.2799999999998404</c:v>
                </c:pt>
                <c:pt idx="729">
                  <c:v>4.2899999999998402</c:v>
                </c:pt>
                <c:pt idx="730">
                  <c:v>4.29999999999984</c:v>
                </c:pt>
                <c:pt idx="731">
                  <c:v>4.3099999999998397</c:v>
                </c:pt>
                <c:pt idx="732">
                  <c:v>4.3199999999998404</c:v>
                </c:pt>
                <c:pt idx="733">
                  <c:v>4.3299999999998402</c:v>
                </c:pt>
                <c:pt idx="734">
                  <c:v>4.33999999999984</c:v>
                </c:pt>
                <c:pt idx="735">
                  <c:v>4.3499999999998398</c:v>
                </c:pt>
                <c:pt idx="736">
                  <c:v>4.3599999999998396</c:v>
                </c:pt>
                <c:pt idx="737">
                  <c:v>4.3699999999998402</c:v>
                </c:pt>
                <c:pt idx="738">
                  <c:v>4.37999999999984</c:v>
                </c:pt>
                <c:pt idx="739">
                  <c:v>4.3899999999998398</c:v>
                </c:pt>
                <c:pt idx="740">
                  <c:v>4.3999999999998396</c:v>
                </c:pt>
                <c:pt idx="741">
                  <c:v>4.4099999999998403</c:v>
                </c:pt>
                <c:pt idx="742">
                  <c:v>4.4199999999998401</c:v>
                </c:pt>
                <c:pt idx="743">
                  <c:v>4.4299999999998398</c:v>
                </c:pt>
                <c:pt idx="744">
                  <c:v>4.4399999999998396</c:v>
                </c:pt>
                <c:pt idx="745">
                  <c:v>4.4499999999998403</c:v>
                </c:pt>
                <c:pt idx="746">
                  <c:v>4.4599999999998401</c:v>
                </c:pt>
                <c:pt idx="747">
                  <c:v>4.4699999999998399</c:v>
                </c:pt>
                <c:pt idx="748">
                  <c:v>4.4799999999998397</c:v>
                </c:pt>
                <c:pt idx="749">
                  <c:v>4.4899999999998403</c:v>
                </c:pt>
                <c:pt idx="750">
                  <c:v>4.4999999999998401</c:v>
                </c:pt>
                <c:pt idx="751">
                  <c:v>4.5099999999998399</c:v>
                </c:pt>
                <c:pt idx="752">
                  <c:v>4.5199999999998397</c:v>
                </c:pt>
                <c:pt idx="753">
                  <c:v>4.5299999999998404</c:v>
                </c:pt>
                <c:pt idx="754">
                  <c:v>4.5399999999998402</c:v>
                </c:pt>
                <c:pt idx="755">
                  <c:v>4.54999999999984</c:v>
                </c:pt>
                <c:pt idx="756">
                  <c:v>4.5599999999998397</c:v>
                </c:pt>
                <c:pt idx="757">
                  <c:v>4.5699999999998404</c:v>
                </c:pt>
                <c:pt idx="758">
                  <c:v>4.5799999999998402</c:v>
                </c:pt>
                <c:pt idx="759">
                  <c:v>4.58999999999984</c:v>
                </c:pt>
                <c:pt idx="760">
                  <c:v>4.5999999999998398</c:v>
                </c:pt>
                <c:pt idx="761">
                  <c:v>4.6099999999998396</c:v>
                </c:pt>
                <c:pt idx="762">
                  <c:v>4.6199999999998402</c:v>
                </c:pt>
                <c:pt idx="763">
                  <c:v>4.62999999999984</c:v>
                </c:pt>
                <c:pt idx="764">
                  <c:v>4.6399999999998398</c:v>
                </c:pt>
                <c:pt idx="765">
                  <c:v>4.6499999999998396</c:v>
                </c:pt>
                <c:pt idx="766">
                  <c:v>4.6599999999998403</c:v>
                </c:pt>
                <c:pt idx="767">
                  <c:v>4.6699999999998401</c:v>
                </c:pt>
                <c:pt idx="768">
                  <c:v>4.6799999999998398</c:v>
                </c:pt>
                <c:pt idx="769">
                  <c:v>4.6899999999998396</c:v>
                </c:pt>
                <c:pt idx="770">
                  <c:v>4.6999999999998403</c:v>
                </c:pt>
                <c:pt idx="771">
                  <c:v>4.7099999999998401</c:v>
                </c:pt>
                <c:pt idx="772">
                  <c:v>4.7199999999998399</c:v>
                </c:pt>
                <c:pt idx="773">
                  <c:v>4.7299999999998397</c:v>
                </c:pt>
                <c:pt idx="774">
                  <c:v>4.7399999999998403</c:v>
                </c:pt>
                <c:pt idx="775">
                  <c:v>4.7499999999998304</c:v>
                </c:pt>
                <c:pt idx="776">
                  <c:v>4.7599999999998301</c:v>
                </c:pt>
                <c:pt idx="777">
                  <c:v>4.7699999999998299</c:v>
                </c:pt>
                <c:pt idx="778">
                  <c:v>4.7799999999998297</c:v>
                </c:pt>
                <c:pt idx="779">
                  <c:v>4.7899999999998304</c:v>
                </c:pt>
                <c:pt idx="780">
                  <c:v>4.7999999999998302</c:v>
                </c:pt>
                <c:pt idx="781">
                  <c:v>4.80999999999983</c:v>
                </c:pt>
                <c:pt idx="782">
                  <c:v>4.8199999999998298</c:v>
                </c:pt>
                <c:pt idx="783">
                  <c:v>4.8299999999998304</c:v>
                </c:pt>
                <c:pt idx="784">
                  <c:v>4.8399999999998302</c:v>
                </c:pt>
                <c:pt idx="785">
                  <c:v>4.84999999999983</c:v>
                </c:pt>
                <c:pt idx="786">
                  <c:v>4.8599999999998298</c:v>
                </c:pt>
                <c:pt idx="787">
                  <c:v>4.8699999999998296</c:v>
                </c:pt>
                <c:pt idx="788">
                  <c:v>4.8799999999998303</c:v>
                </c:pt>
                <c:pt idx="789">
                  <c:v>4.88999999999983</c:v>
                </c:pt>
                <c:pt idx="790">
                  <c:v>4.8999999999998298</c:v>
                </c:pt>
                <c:pt idx="791">
                  <c:v>4.9099999999998296</c:v>
                </c:pt>
                <c:pt idx="792">
                  <c:v>4.9199999999998303</c:v>
                </c:pt>
                <c:pt idx="793">
                  <c:v>4.9299999999998301</c:v>
                </c:pt>
                <c:pt idx="794">
                  <c:v>4.9399999999998299</c:v>
                </c:pt>
                <c:pt idx="795">
                  <c:v>4.9499999999998296</c:v>
                </c:pt>
                <c:pt idx="796">
                  <c:v>4.9599999999998303</c:v>
                </c:pt>
                <c:pt idx="797">
                  <c:v>4.9699999999998301</c:v>
                </c:pt>
                <c:pt idx="798">
                  <c:v>4.9799999999998299</c:v>
                </c:pt>
                <c:pt idx="799">
                  <c:v>4.9899999999998297</c:v>
                </c:pt>
                <c:pt idx="800">
                  <c:v>4.9999999999998304</c:v>
                </c:pt>
                <c:pt idx="801">
                  <c:v>5.0099999999998301</c:v>
                </c:pt>
                <c:pt idx="802">
                  <c:v>5.0199999999998299</c:v>
                </c:pt>
                <c:pt idx="803">
                  <c:v>5.0299999999998297</c:v>
                </c:pt>
                <c:pt idx="804">
                  <c:v>5.0399999999998304</c:v>
                </c:pt>
                <c:pt idx="805">
                  <c:v>5.0499999999998302</c:v>
                </c:pt>
                <c:pt idx="806">
                  <c:v>5.05999999999983</c:v>
                </c:pt>
                <c:pt idx="807">
                  <c:v>5.0699999999998298</c:v>
                </c:pt>
                <c:pt idx="808">
                  <c:v>5.0799999999998304</c:v>
                </c:pt>
                <c:pt idx="809">
                  <c:v>5.0899999999998302</c:v>
                </c:pt>
                <c:pt idx="810">
                  <c:v>5.09999999999983</c:v>
                </c:pt>
                <c:pt idx="811">
                  <c:v>5.1099999999998298</c:v>
                </c:pt>
                <c:pt idx="812">
                  <c:v>5.1199999999998296</c:v>
                </c:pt>
                <c:pt idx="813">
                  <c:v>5.1299999999998303</c:v>
                </c:pt>
                <c:pt idx="814">
                  <c:v>5.13999999999983</c:v>
                </c:pt>
                <c:pt idx="815">
                  <c:v>5.1499999999998298</c:v>
                </c:pt>
                <c:pt idx="816">
                  <c:v>5.1599999999998296</c:v>
                </c:pt>
                <c:pt idx="817">
                  <c:v>5.1699999999998303</c:v>
                </c:pt>
                <c:pt idx="818">
                  <c:v>5.1799999999998301</c:v>
                </c:pt>
                <c:pt idx="819">
                  <c:v>5.1899999999998299</c:v>
                </c:pt>
                <c:pt idx="820">
                  <c:v>5.1999999999998296</c:v>
                </c:pt>
                <c:pt idx="821">
                  <c:v>5.2099999999998197</c:v>
                </c:pt>
                <c:pt idx="822">
                  <c:v>5.2199999999998203</c:v>
                </c:pt>
                <c:pt idx="823">
                  <c:v>5.2299999999998201</c:v>
                </c:pt>
                <c:pt idx="824">
                  <c:v>5.2399999999998199</c:v>
                </c:pt>
                <c:pt idx="825">
                  <c:v>5.2499999999998197</c:v>
                </c:pt>
                <c:pt idx="826">
                  <c:v>5.2599999999998204</c:v>
                </c:pt>
                <c:pt idx="827">
                  <c:v>5.2699999999998202</c:v>
                </c:pt>
                <c:pt idx="828">
                  <c:v>5.2799999999998199</c:v>
                </c:pt>
                <c:pt idx="829">
                  <c:v>5.2899999999998197</c:v>
                </c:pt>
                <c:pt idx="830">
                  <c:v>5.2999999999998204</c:v>
                </c:pt>
                <c:pt idx="831">
                  <c:v>5.3099999999998202</c:v>
                </c:pt>
                <c:pt idx="832">
                  <c:v>5.31999999999982</c:v>
                </c:pt>
                <c:pt idx="833">
                  <c:v>5.3299999999998198</c:v>
                </c:pt>
                <c:pt idx="834">
                  <c:v>5.3399999999998196</c:v>
                </c:pt>
                <c:pt idx="835">
                  <c:v>5.3499999999998202</c:v>
                </c:pt>
                <c:pt idx="836">
                  <c:v>5.35999999999982</c:v>
                </c:pt>
                <c:pt idx="837">
                  <c:v>5.3699999999998198</c:v>
                </c:pt>
                <c:pt idx="838">
                  <c:v>5.3799999999998196</c:v>
                </c:pt>
                <c:pt idx="839">
                  <c:v>5.3899999999998203</c:v>
                </c:pt>
                <c:pt idx="840">
                  <c:v>5.3999999999998201</c:v>
                </c:pt>
                <c:pt idx="841">
                  <c:v>5.4099999999998198</c:v>
                </c:pt>
                <c:pt idx="842">
                  <c:v>5.4199999999998196</c:v>
                </c:pt>
                <c:pt idx="843">
                  <c:v>5.4299999999998203</c:v>
                </c:pt>
                <c:pt idx="844">
                  <c:v>5.4399999999998201</c:v>
                </c:pt>
                <c:pt idx="845">
                  <c:v>5.4499999999998199</c:v>
                </c:pt>
                <c:pt idx="846">
                  <c:v>5.4599999999998197</c:v>
                </c:pt>
                <c:pt idx="847">
                  <c:v>5.4699999999998203</c:v>
                </c:pt>
                <c:pt idx="848">
                  <c:v>5.4799999999998201</c:v>
                </c:pt>
                <c:pt idx="849">
                  <c:v>5.4899999999998199</c:v>
                </c:pt>
                <c:pt idx="850">
                  <c:v>5.4999999999998197</c:v>
                </c:pt>
                <c:pt idx="851">
                  <c:v>5.5099999999998204</c:v>
                </c:pt>
                <c:pt idx="852">
                  <c:v>5.5199999999998202</c:v>
                </c:pt>
                <c:pt idx="853">
                  <c:v>5.5299999999998199</c:v>
                </c:pt>
                <c:pt idx="854">
                  <c:v>5.5399999999998197</c:v>
                </c:pt>
                <c:pt idx="855">
                  <c:v>5.5499999999998204</c:v>
                </c:pt>
                <c:pt idx="856">
                  <c:v>5.5599999999998202</c:v>
                </c:pt>
                <c:pt idx="857">
                  <c:v>5.56999999999982</c:v>
                </c:pt>
                <c:pt idx="858">
                  <c:v>5.5799999999998198</c:v>
                </c:pt>
                <c:pt idx="859">
                  <c:v>5.5899999999998196</c:v>
                </c:pt>
                <c:pt idx="860">
                  <c:v>5.5999999999998202</c:v>
                </c:pt>
                <c:pt idx="861">
                  <c:v>5.60999999999982</c:v>
                </c:pt>
                <c:pt idx="862">
                  <c:v>5.6199999999998198</c:v>
                </c:pt>
                <c:pt idx="863">
                  <c:v>5.6299999999998187</c:v>
                </c:pt>
                <c:pt idx="864">
                  <c:v>5.6399999999998203</c:v>
                </c:pt>
                <c:pt idx="865">
                  <c:v>5.6499999999998201</c:v>
                </c:pt>
                <c:pt idx="866">
                  <c:v>5.6599999999998198</c:v>
                </c:pt>
                <c:pt idx="867">
                  <c:v>5.6699999999998196</c:v>
                </c:pt>
                <c:pt idx="868">
                  <c:v>5.6799999999998096</c:v>
                </c:pt>
                <c:pt idx="869">
                  <c:v>5.6899999999998103</c:v>
                </c:pt>
                <c:pt idx="870">
                  <c:v>5.6999999999998101</c:v>
                </c:pt>
                <c:pt idx="871">
                  <c:v>5.7099999999998099</c:v>
                </c:pt>
                <c:pt idx="872">
                  <c:v>5.7199999999998097</c:v>
                </c:pt>
                <c:pt idx="873">
                  <c:v>5.7299999999998104</c:v>
                </c:pt>
                <c:pt idx="874">
                  <c:v>5.7399999999998101</c:v>
                </c:pt>
                <c:pt idx="875">
                  <c:v>5.7499999999998099</c:v>
                </c:pt>
                <c:pt idx="876">
                  <c:v>5.7599999999998097</c:v>
                </c:pt>
                <c:pt idx="877">
                  <c:v>5.7699999999998104</c:v>
                </c:pt>
                <c:pt idx="878">
                  <c:v>5.7799999999998102</c:v>
                </c:pt>
                <c:pt idx="879">
                  <c:v>5.78999999999981</c:v>
                </c:pt>
                <c:pt idx="880">
                  <c:v>5.7999999999998098</c:v>
                </c:pt>
                <c:pt idx="881">
                  <c:v>5.8099999999998104</c:v>
                </c:pt>
                <c:pt idx="882">
                  <c:v>5.8199999999998102</c:v>
                </c:pt>
                <c:pt idx="883">
                  <c:v>5.82999999999981</c:v>
                </c:pt>
                <c:pt idx="884">
                  <c:v>5.8399999999998098</c:v>
                </c:pt>
                <c:pt idx="885">
                  <c:v>5.8499999999998096</c:v>
                </c:pt>
                <c:pt idx="886">
                  <c:v>5.8599999999998102</c:v>
                </c:pt>
                <c:pt idx="887">
                  <c:v>5.86999999999981</c:v>
                </c:pt>
                <c:pt idx="888">
                  <c:v>5.8799999999998098</c:v>
                </c:pt>
                <c:pt idx="889">
                  <c:v>5.8899999999998096</c:v>
                </c:pt>
                <c:pt idx="890">
                  <c:v>5.8999999999998103</c:v>
                </c:pt>
                <c:pt idx="891">
                  <c:v>5.9099999999998101</c:v>
                </c:pt>
                <c:pt idx="892">
                  <c:v>5.9199999999998099</c:v>
                </c:pt>
                <c:pt idx="893">
                  <c:v>5.9299999999998096</c:v>
                </c:pt>
                <c:pt idx="894">
                  <c:v>5.9399999999998103</c:v>
                </c:pt>
                <c:pt idx="895">
                  <c:v>5.9499999999998101</c:v>
                </c:pt>
                <c:pt idx="896">
                  <c:v>5.9599999999998099</c:v>
                </c:pt>
                <c:pt idx="897">
                  <c:v>5.9699999999998097</c:v>
                </c:pt>
                <c:pt idx="898">
                  <c:v>5.9799999999998104</c:v>
                </c:pt>
                <c:pt idx="899">
                  <c:v>5.9899999999998101</c:v>
                </c:pt>
                <c:pt idx="900">
                  <c:v>5.9999999999998099</c:v>
                </c:pt>
                <c:pt idx="901">
                  <c:v>6.0099999999998097</c:v>
                </c:pt>
                <c:pt idx="902">
                  <c:v>6.0199999999998104</c:v>
                </c:pt>
                <c:pt idx="903">
                  <c:v>6.0299999999998102</c:v>
                </c:pt>
                <c:pt idx="904">
                  <c:v>6.03999999999981</c:v>
                </c:pt>
                <c:pt idx="905">
                  <c:v>6.0499999999998098</c:v>
                </c:pt>
                <c:pt idx="906">
                  <c:v>6.0599999999998104</c:v>
                </c:pt>
                <c:pt idx="907">
                  <c:v>6.0699999999998102</c:v>
                </c:pt>
                <c:pt idx="908">
                  <c:v>6.07999999999981</c:v>
                </c:pt>
                <c:pt idx="909">
                  <c:v>6.0899999999998098</c:v>
                </c:pt>
                <c:pt idx="910">
                  <c:v>6.0999999999998096</c:v>
                </c:pt>
                <c:pt idx="911">
                  <c:v>6.1099999999998102</c:v>
                </c:pt>
                <c:pt idx="912">
                  <c:v>6.11999999999981</c:v>
                </c:pt>
                <c:pt idx="913">
                  <c:v>6.1299999999998098</c:v>
                </c:pt>
                <c:pt idx="914">
                  <c:v>6.1399999999998096</c:v>
                </c:pt>
                <c:pt idx="915">
                  <c:v>6.1499999999997996</c:v>
                </c:pt>
                <c:pt idx="916">
                  <c:v>6.1599999999998003</c:v>
                </c:pt>
                <c:pt idx="917">
                  <c:v>6.1699999999998001</c:v>
                </c:pt>
                <c:pt idx="918">
                  <c:v>6.1799999999997999</c:v>
                </c:pt>
                <c:pt idx="919">
                  <c:v>6.1899999999997997</c:v>
                </c:pt>
                <c:pt idx="920">
                  <c:v>6.1999999999998003</c:v>
                </c:pt>
                <c:pt idx="921">
                  <c:v>6.2099999999998001</c:v>
                </c:pt>
                <c:pt idx="922">
                  <c:v>6.2199999999997999</c:v>
                </c:pt>
                <c:pt idx="923">
                  <c:v>6.2299999999997997</c:v>
                </c:pt>
                <c:pt idx="924">
                  <c:v>6.2399999999998004</c:v>
                </c:pt>
                <c:pt idx="925">
                  <c:v>6.2499999999998002</c:v>
                </c:pt>
                <c:pt idx="926">
                  <c:v>6.2599999999997999</c:v>
                </c:pt>
                <c:pt idx="927">
                  <c:v>6.2699999999997997</c:v>
                </c:pt>
                <c:pt idx="928">
                  <c:v>6.2799999999998004</c:v>
                </c:pt>
                <c:pt idx="929">
                  <c:v>6.2899999999998002</c:v>
                </c:pt>
                <c:pt idx="930">
                  <c:v>6.2999999999998</c:v>
                </c:pt>
                <c:pt idx="931">
                  <c:v>6.3099999999997998</c:v>
                </c:pt>
                <c:pt idx="932">
                  <c:v>6.3199999999997996</c:v>
                </c:pt>
                <c:pt idx="933">
                  <c:v>6.3299999999998002</c:v>
                </c:pt>
                <c:pt idx="934">
                  <c:v>6.3399999999998</c:v>
                </c:pt>
                <c:pt idx="935">
                  <c:v>6.3499999999997998</c:v>
                </c:pt>
                <c:pt idx="936">
                  <c:v>6.3599999999997996</c:v>
                </c:pt>
                <c:pt idx="937">
                  <c:v>6.3699999999998003</c:v>
                </c:pt>
                <c:pt idx="938">
                  <c:v>6.3799999999998001</c:v>
                </c:pt>
                <c:pt idx="939">
                  <c:v>6.3899999999997998</c:v>
                </c:pt>
                <c:pt idx="940">
                  <c:v>6.3999999999997996</c:v>
                </c:pt>
                <c:pt idx="941">
                  <c:v>6.4099999999998003</c:v>
                </c:pt>
                <c:pt idx="942">
                  <c:v>6.4199999999998001</c:v>
                </c:pt>
                <c:pt idx="943">
                  <c:v>6.4299999999997999</c:v>
                </c:pt>
                <c:pt idx="944">
                  <c:v>6.4399999999997997</c:v>
                </c:pt>
                <c:pt idx="945">
                  <c:v>6.4499999999998003</c:v>
                </c:pt>
                <c:pt idx="946">
                  <c:v>6.4599999999998001</c:v>
                </c:pt>
                <c:pt idx="947">
                  <c:v>6.4699999999997999</c:v>
                </c:pt>
                <c:pt idx="948">
                  <c:v>6.4799999999997997</c:v>
                </c:pt>
                <c:pt idx="949">
                  <c:v>6.4899999999998004</c:v>
                </c:pt>
                <c:pt idx="950">
                  <c:v>6.4999999999998002</c:v>
                </c:pt>
                <c:pt idx="951">
                  <c:v>6.5099999999997999</c:v>
                </c:pt>
                <c:pt idx="952">
                  <c:v>6.5199999999997997</c:v>
                </c:pt>
                <c:pt idx="953">
                  <c:v>6.5299999999998004</c:v>
                </c:pt>
                <c:pt idx="954">
                  <c:v>6.5399999999998002</c:v>
                </c:pt>
                <c:pt idx="955">
                  <c:v>6.5499999999998</c:v>
                </c:pt>
                <c:pt idx="956">
                  <c:v>6.5599999999997998</c:v>
                </c:pt>
                <c:pt idx="957">
                  <c:v>6.5699999999997996</c:v>
                </c:pt>
                <c:pt idx="958">
                  <c:v>6.5799999999998002</c:v>
                </c:pt>
                <c:pt idx="959">
                  <c:v>6.5899999999998</c:v>
                </c:pt>
                <c:pt idx="960">
                  <c:v>6.5999999999997998</c:v>
                </c:pt>
                <c:pt idx="961">
                  <c:v>6.6099999999997987</c:v>
                </c:pt>
                <c:pt idx="962">
                  <c:v>6.6199999999997896</c:v>
                </c:pt>
                <c:pt idx="963">
                  <c:v>6.6299999999997876</c:v>
                </c:pt>
                <c:pt idx="964">
                  <c:v>6.6399999999997901</c:v>
                </c:pt>
                <c:pt idx="965">
                  <c:v>6.6499999999997899</c:v>
                </c:pt>
                <c:pt idx="966">
                  <c:v>6.6599999999997896</c:v>
                </c:pt>
                <c:pt idx="967">
                  <c:v>6.6699999999997877</c:v>
                </c:pt>
                <c:pt idx="968">
                  <c:v>6.6799999999997901</c:v>
                </c:pt>
                <c:pt idx="969">
                  <c:v>6.6899999999997899</c:v>
                </c:pt>
                <c:pt idx="970">
                  <c:v>6.6999999999997897</c:v>
                </c:pt>
                <c:pt idx="971">
                  <c:v>6.7099999999997904</c:v>
                </c:pt>
                <c:pt idx="972">
                  <c:v>6.7199999999997901</c:v>
                </c:pt>
                <c:pt idx="973">
                  <c:v>6.7299999999997899</c:v>
                </c:pt>
                <c:pt idx="974">
                  <c:v>6.7399999999997897</c:v>
                </c:pt>
                <c:pt idx="975">
                  <c:v>6.7499999999997904</c:v>
                </c:pt>
                <c:pt idx="976">
                  <c:v>6.7599999999997902</c:v>
                </c:pt>
                <c:pt idx="977">
                  <c:v>6.76999999999979</c:v>
                </c:pt>
                <c:pt idx="978">
                  <c:v>6.7799999999997898</c:v>
                </c:pt>
                <c:pt idx="979">
                  <c:v>6.7899999999997904</c:v>
                </c:pt>
                <c:pt idx="980">
                  <c:v>6.7999999999997902</c:v>
                </c:pt>
                <c:pt idx="981">
                  <c:v>6.80999999999979</c:v>
                </c:pt>
                <c:pt idx="982">
                  <c:v>6.8199999999997898</c:v>
                </c:pt>
                <c:pt idx="983">
                  <c:v>6.8299999999997896</c:v>
                </c:pt>
                <c:pt idx="984">
                  <c:v>6.8399999999997902</c:v>
                </c:pt>
                <c:pt idx="985">
                  <c:v>6.84999999999979</c:v>
                </c:pt>
                <c:pt idx="986">
                  <c:v>6.8599999999997898</c:v>
                </c:pt>
                <c:pt idx="987">
                  <c:v>6.8699999999997896</c:v>
                </c:pt>
                <c:pt idx="988">
                  <c:v>6.8799999999997903</c:v>
                </c:pt>
                <c:pt idx="989">
                  <c:v>6.8899999999997901</c:v>
                </c:pt>
                <c:pt idx="990">
                  <c:v>6.8999999999997899</c:v>
                </c:pt>
                <c:pt idx="991">
                  <c:v>6.9099999999997896</c:v>
                </c:pt>
                <c:pt idx="992">
                  <c:v>6.9199999999997903</c:v>
                </c:pt>
                <c:pt idx="993">
                  <c:v>6.9299999999997901</c:v>
                </c:pt>
                <c:pt idx="994">
                  <c:v>6.9399999999997899</c:v>
                </c:pt>
                <c:pt idx="995">
                  <c:v>6.9499999999997897</c:v>
                </c:pt>
                <c:pt idx="996">
                  <c:v>6.9599999999997904</c:v>
                </c:pt>
                <c:pt idx="997">
                  <c:v>6.9699999999997901</c:v>
                </c:pt>
                <c:pt idx="998">
                  <c:v>6.9799999999997899</c:v>
                </c:pt>
                <c:pt idx="999">
                  <c:v>6.9899999999997897</c:v>
                </c:pt>
                <c:pt idx="1000">
                  <c:v>6.9999999999997904</c:v>
                </c:pt>
                <c:pt idx="1001">
                  <c:v>7.0099999999997999</c:v>
                </c:pt>
                <c:pt idx="1002">
                  <c:v>7.0199999999997997</c:v>
                </c:pt>
                <c:pt idx="1003">
                  <c:v>7.0299999999998004</c:v>
                </c:pt>
                <c:pt idx="1004">
                  <c:v>7.0399999999998002</c:v>
                </c:pt>
                <c:pt idx="1005">
                  <c:v>7.0499999999998</c:v>
                </c:pt>
                <c:pt idx="1006">
                  <c:v>7.0599999999997998</c:v>
                </c:pt>
                <c:pt idx="1007">
                  <c:v>7.0699999999997996</c:v>
                </c:pt>
                <c:pt idx="1008">
                  <c:v>7.0799999999998002</c:v>
                </c:pt>
                <c:pt idx="1009">
                  <c:v>7.0899999999998</c:v>
                </c:pt>
                <c:pt idx="1010">
                  <c:v>7.0999999999997998</c:v>
                </c:pt>
                <c:pt idx="1011">
                  <c:v>7.1099999999997996</c:v>
                </c:pt>
                <c:pt idx="1012">
                  <c:v>7.1199999999998003</c:v>
                </c:pt>
                <c:pt idx="1013">
                  <c:v>7.1299999999998001</c:v>
                </c:pt>
                <c:pt idx="1014">
                  <c:v>7.1399999999997998</c:v>
                </c:pt>
                <c:pt idx="1015">
                  <c:v>7.1499999999997996</c:v>
                </c:pt>
                <c:pt idx="1016">
                  <c:v>7.1599999999998003</c:v>
                </c:pt>
                <c:pt idx="1017">
                  <c:v>7.1699999999998001</c:v>
                </c:pt>
                <c:pt idx="1018">
                  <c:v>7.1799999999997999</c:v>
                </c:pt>
                <c:pt idx="1019">
                  <c:v>7.1899999999997997</c:v>
                </c:pt>
                <c:pt idx="1020">
                  <c:v>7.1999999999998003</c:v>
                </c:pt>
                <c:pt idx="1021">
                  <c:v>7.2099999999998001</c:v>
                </c:pt>
                <c:pt idx="1022">
                  <c:v>7.2199999999997999</c:v>
                </c:pt>
                <c:pt idx="1023">
                  <c:v>7.2299999999997997</c:v>
                </c:pt>
                <c:pt idx="1024">
                  <c:v>7.2399999999998004</c:v>
                </c:pt>
                <c:pt idx="1025">
                  <c:v>7.2499999999998002</c:v>
                </c:pt>
                <c:pt idx="1026">
                  <c:v>7.2599999999997999</c:v>
                </c:pt>
                <c:pt idx="1027">
                  <c:v>7.2699999999997997</c:v>
                </c:pt>
                <c:pt idx="1028">
                  <c:v>7.2799999999998004</c:v>
                </c:pt>
                <c:pt idx="1029">
                  <c:v>7.2899999999998002</c:v>
                </c:pt>
                <c:pt idx="1030">
                  <c:v>7.2999999999998</c:v>
                </c:pt>
                <c:pt idx="1031">
                  <c:v>7.3099999999997998</c:v>
                </c:pt>
                <c:pt idx="1032">
                  <c:v>7.3199999999997996</c:v>
                </c:pt>
                <c:pt idx="1033">
                  <c:v>7.3299999999998002</c:v>
                </c:pt>
                <c:pt idx="1034">
                  <c:v>7.3399999999998</c:v>
                </c:pt>
                <c:pt idx="1035">
                  <c:v>7.3499999999997998</c:v>
                </c:pt>
                <c:pt idx="1036">
                  <c:v>7.3599999999997996</c:v>
                </c:pt>
                <c:pt idx="1037">
                  <c:v>7.3699999999998003</c:v>
                </c:pt>
                <c:pt idx="1038">
                  <c:v>7.3799999999998001</c:v>
                </c:pt>
                <c:pt idx="1039">
                  <c:v>7.3899999999997998</c:v>
                </c:pt>
                <c:pt idx="1040">
                  <c:v>7.3999999999997996</c:v>
                </c:pt>
                <c:pt idx="1041">
                  <c:v>7.4099999999998003</c:v>
                </c:pt>
                <c:pt idx="1042">
                  <c:v>7.4199999999998001</c:v>
                </c:pt>
                <c:pt idx="1043">
                  <c:v>7.4299999999997999</c:v>
                </c:pt>
                <c:pt idx="1044">
                  <c:v>7.4399999999997997</c:v>
                </c:pt>
                <c:pt idx="1045">
                  <c:v>7.4499999999998003</c:v>
                </c:pt>
                <c:pt idx="1046">
                  <c:v>7.4599999999998001</c:v>
                </c:pt>
                <c:pt idx="1047">
                  <c:v>7.4699999999997999</c:v>
                </c:pt>
                <c:pt idx="1048">
                  <c:v>7.4799999999997997</c:v>
                </c:pt>
                <c:pt idx="1049">
                  <c:v>7.4899999999998004</c:v>
                </c:pt>
                <c:pt idx="1050">
                  <c:v>7.4999999999998002</c:v>
                </c:pt>
                <c:pt idx="1051">
                  <c:v>7.5099999999997999</c:v>
                </c:pt>
                <c:pt idx="1052">
                  <c:v>7.5199999999997997</c:v>
                </c:pt>
                <c:pt idx="1053">
                  <c:v>7.5299999999998004</c:v>
                </c:pt>
                <c:pt idx="1054">
                  <c:v>7.5399999999998002</c:v>
                </c:pt>
                <c:pt idx="1055">
                  <c:v>7.5499999999998</c:v>
                </c:pt>
                <c:pt idx="1056">
                  <c:v>7.5599999999997998</c:v>
                </c:pt>
                <c:pt idx="1057">
                  <c:v>7.5699999999997996</c:v>
                </c:pt>
                <c:pt idx="1058">
                  <c:v>7.5799999999998002</c:v>
                </c:pt>
                <c:pt idx="1059">
                  <c:v>7.5899999999998</c:v>
                </c:pt>
                <c:pt idx="1060">
                  <c:v>7.5999999999997998</c:v>
                </c:pt>
                <c:pt idx="1061">
                  <c:v>7.6099999999997987</c:v>
                </c:pt>
                <c:pt idx="1062">
                  <c:v>7.6199999999998003</c:v>
                </c:pt>
                <c:pt idx="1063">
                  <c:v>7.6299999999998001</c:v>
                </c:pt>
                <c:pt idx="1064">
                  <c:v>7.6399999999997998</c:v>
                </c:pt>
                <c:pt idx="1065">
                  <c:v>7.6499999999997996</c:v>
                </c:pt>
                <c:pt idx="1066">
                  <c:v>7.6599999999998003</c:v>
                </c:pt>
                <c:pt idx="1067">
                  <c:v>7.6699999999998001</c:v>
                </c:pt>
                <c:pt idx="1068">
                  <c:v>7.6799999999997999</c:v>
                </c:pt>
                <c:pt idx="1069">
                  <c:v>7.6899999999997997</c:v>
                </c:pt>
                <c:pt idx="1070">
                  <c:v>7.6999999999998003</c:v>
                </c:pt>
                <c:pt idx="1071">
                  <c:v>7.7099999999998001</c:v>
                </c:pt>
                <c:pt idx="1072">
                  <c:v>7.7199999999997999</c:v>
                </c:pt>
                <c:pt idx="1073">
                  <c:v>7.7299999999997997</c:v>
                </c:pt>
                <c:pt idx="1074">
                  <c:v>7.7399999999998004</c:v>
                </c:pt>
                <c:pt idx="1075">
                  <c:v>7.7499999999998002</c:v>
                </c:pt>
                <c:pt idx="1076">
                  <c:v>7.7599999999997999</c:v>
                </c:pt>
                <c:pt idx="1077">
                  <c:v>7.7699999999997997</c:v>
                </c:pt>
                <c:pt idx="1078">
                  <c:v>7.7799999999998004</c:v>
                </c:pt>
                <c:pt idx="1079">
                  <c:v>7.7899999999998002</c:v>
                </c:pt>
                <c:pt idx="1080">
                  <c:v>7.7999999999998</c:v>
                </c:pt>
                <c:pt idx="1081">
                  <c:v>7.8099999999997998</c:v>
                </c:pt>
                <c:pt idx="1082">
                  <c:v>7.8199999999997996</c:v>
                </c:pt>
                <c:pt idx="1083">
                  <c:v>7.8299999999998002</c:v>
                </c:pt>
                <c:pt idx="1084">
                  <c:v>7.8399999999998</c:v>
                </c:pt>
                <c:pt idx="1085">
                  <c:v>7.8499999999997998</c:v>
                </c:pt>
                <c:pt idx="1086">
                  <c:v>7.8599999999997996</c:v>
                </c:pt>
                <c:pt idx="1087">
                  <c:v>7.8699999999998003</c:v>
                </c:pt>
                <c:pt idx="1088">
                  <c:v>7.8799999999998001</c:v>
                </c:pt>
                <c:pt idx="1089">
                  <c:v>7.8899999999997998</c:v>
                </c:pt>
                <c:pt idx="1090">
                  <c:v>7.8999999999997996</c:v>
                </c:pt>
                <c:pt idx="1091">
                  <c:v>7.9099999999998003</c:v>
                </c:pt>
                <c:pt idx="1092">
                  <c:v>7.9199999999998001</c:v>
                </c:pt>
                <c:pt idx="1093">
                  <c:v>7.9299999999997999</c:v>
                </c:pt>
                <c:pt idx="1094">
                  <c:v>7.9399999999997997</c:v>
                </c:pt>
                <c:pt idx="1095">
                  <c:v>7.9499999999998003</c:v>
                </c:pt>
                <c:pt idx="1096">
                  <c:v>7.9599999999998001</c:v>
                </c:pt>
                <c:pt idx="1097">
                  <c:v>7.9699999999997999</c:v>
                </c:pt>
                <c:pt idx="1098">
                  <c:v>7.9799999999997997</c:v>
                </c:pt>
                <c:pt idx="1099">
                  <c:v>7.9899999999998004</c:v>
                </c:pt>
                <c:pt idx="1100">
                  <c:v>7.9999999999998002</c:v>
                </c:pt>
              </c:numCache>
            </c:numRef>
          </c:xVal>
          <c:yVal>
            <c:numRef>
              <c:f>'Lobinaline Equivalents (2)'!$C$15:$C$1115</c:f>
              <c:numCache>
                <c:formatCode>General</c:formatCode>
                <c:ptCount val="1101"/>
                <c:pt idx="0">
                  <c:v>1.2747550213639301E-168</c:v>
                </c:pt>
                <c:pt idx="1">
                  <c:v>3.30057967999853E-165</c:v>
                </c:pt>
                <c:pt idx="2">
                  <c:v>7.2978268376265702E-162</c:v>
                </c:pt>
                <c:pt idx="3">
                  <c:v>1.38232562413897E-158</c:v>
                </c:pt>
                <c:pt idx="4">
                  <c:v>2.2500218877212502E-155</c:v>
                </c:pt>
                <c:pt idx="5">
                  <c:v>3.1567620384878E-152</c:v>
                </c:pt>
                <c:pt idx="6">
                  <c:v>3.8288501969980502E-149</c:v>
                </c:pt>
                <c:pt idx="7">
                  <c:v>4.0265504118901E-146</c:v>
                </c:pt>
                <c:pt idx="8">
                  <c:v>3.6819473214970802E-143</c:v>
                </c:pt>
                <c:pt idx="9">
                  <c:v>2.93574425805027E-140</c:v>
                </c:pt>
                <c:pt idx="10">
                  <c:v>2.0466673928208199E-137</c:v>
                </c:pt>
                <c:pt idx="11">
                  <c:v>1.25093002690084E-134</c:v>
                </c:pt>
                <c:pt idx="12">
                  <c:v>6.7207903599221201E-132</c:v>
                </c:pt>
                <c:pt idx="13">
                  <c:v>3.1822274295174302E-129</c:v>
                </c:pt>
                <c:pt idx="14">
                  <c:v>1.3312667553909001E-126</c:v>
                </c:pt>
                <c:pt idx="15">
                  <c:v>4.93286701761697E-124</c:v>
                </c:pt>
                <c:pt idx="16">
                  <c:v>1.62289354685038E-121</c:v>
                </c:pt>
                <c:pt idx="17">
                  <c:v>4.7519478434739703E-119</c:v>
                </c:pt>
                <c:pt idx="18">
                  <c:v>1.2412471783143E-116</c:v>
                </c:pt>
                <c:pt idx="19">
                  <c:v>2.8989686298076501E-114</c:v>
                </c:pt>
                <c:pt idx="20">
                  <c:v>6.0673791837489497E-112</c:v>
                </c:pt>
                <c:pt idx="21">
                  <c:v>1.14047396707499E-109</c:v>
                </c:pt>
                <c:pt idx="22">
                  <c:v>1.9294403316118899E-107</c:v>
                </c:pt>
                <c:pt idx="23">
                  <c:v>2.94411960613749E-105</c:v>
                </c:pt>
                <c:pt idx="24">
                  <c:v>4.0602772614854001E-103</c:v>
                </c:pt>
                <c:pt idx="25">
                  <c:v>5.0712159952444598E-101</c:v>
                </c:pt>
                <c:pt idx="26">
                  <c:v>5.7476074887434299E-99</c:v>
                </c:pt>
                <c:pt idx="27">
                  <c:v>5.9227826064479098E-97</c:v>
                </c:pt>
                <c:pt idx="28">
                  <c:v>5.5597641457857202E-95</c:v>
                </c:pt>
                <c:pt idx="29">
                  <c:v>4.7631079710013598E-93</c:v>
                </c:pt>
                <c:pt idx="30">
                  <c:v>3.73098326313952E-91</c:v>
                </c:pt>
                <c:pt idx="31">
                  <c:v>2.6769138360942E-89</c:v>
                </c:pt>
                <c:pt idx="32">
                  <c:v>1.7623310207683801E-87</c:v>
                </c:pt>
                <c:pt idx="33">
                  <c:v>1.06642683008562E-85</c:v>
                </c:pt>
                <c:pt idx="34">
                  <c:v>5.9415343135250899E-84</c:v>
                </c:pt>
                <c:pt idx="35">
                  <c:v>3.0528742522303201E-82</c:v>
                </c:pt>
                <c:pt idx="36">
                  <c:v>1.4489932799022199E-80</c:v>
                </c:pt>
                <c:pt idx="37">
                  <c:v>6.3629901583326695E-79</c:v>
                </c:pt>
                <c:pt idx="38">
                  <c:v>2.58922625980852E-77</c:v>
                </c:pt>
                <c:pt idx="39">
                  <c:v>9.7781235200054298E-76</c:v>
                </c:pt>
                <c:pt idx="40">
                  <c:v>3.4321591027521302E-74</c:v>
                </c:pt>
                <c:pt idx="41">
                  <c:v>1.12135281737644E-72</c:v>
                </c:pt>
                <c:pt idx="42">
                  <c:v>3.4151042152160401E-71</c:v>
                </c:pt>
                <c:pt idx="43">
                  <c:v>9.7087608441385198E-70</c:v>
                </c:pt>
                <c:pt idx="44">
                  <c:v>2.5800070924636299E-68</c:v>
                </c:pt>
                <c:pt idx="45">
                  <c:v>6.41744777092649E-67</c:v>
                </c:pt>
                <c:pt idx="46">
                  <c:v>1.4961097782100701E-65</c:v>
                </c:pt>
                <c:pt idx="47">
                  <c:v>3.2733169389380202E-64</c:v>
                </c:pt>
                <c:pt idx="48">
                  <c:v>6.7295905117566003E-63</c:v>
                </c:pt>
                <c:pt idx="49">
                  <c:v>1.3016872181679001E-61</c:v>
                </c:pt>
                <c:pt idx="50">
                  <c:v>2.3717704378455101E-60</c:v>
                </c:pt>
                <c:pt idx="51">
                  <c:v>4.0757414931102496E-59</c:v>
                </c:pt>
                <c:pt idx="52">
                  <c:v>6.6132983894156796E-58</c:v>
                </c:pt>
                <c:pt idx="53">
                  <c:v>1.01439347308209E-56</c:v>
                </c:pt>
                <c:pt idx="54">
                  <c:v>1.4725191169156899E-55</c:v>
                </c:pt>
                <c:pt idx="55">
                  <c:v>2.02516833652756E-54</c:v>
                </c:pt>
                <c:pt idx="56">
                  <c:v>2.6416600170631598E-53</c:v>
                </c:pt>
                <c:pt idx="57">
                  <c:v>3.27166498563058E-52</c:v>
                </c:pt>
                <c:pt idx="58">
                  <c:v>3.8511294124453699E-51</c:v>
                </c:pt>
                <c:pt idx="59">
                  <c:v>4.31297575275166E-50</c:v>
                </c:pt>
                <c:pt idx="60">
                  <c:v>4.6001173474304199E-49</c:v>
                </c:pt>
                <c:pt idx="61">
                  <c:v>4.6772273974890598E-48</c:v>
                </c:pt>
                <c:pt idx="62">
                  <c:v>4.5378686541560203E-47</c:v>
                </c:pt>
                <c:pt idx="63">
                  <c:v>4.2050102892158202E-46</c:v>
                </c:pt>
                <c:pt idx="64">
                  <c:v>3.72506264870575E-45</c:v>
                </c:pt>
                <c:pt idx="65">
                  <c:v>3.1574984112577499E-44</c:v>
                </c:pt>
                <c:pt idx="66">
                  <c:v>2.5631826723017401E-43</c:v>
                </c:pt>
                <c:pt idx="67">
                  <c:v>1.99443075102416E-42</c:v>
                </c:pt>
                <c:pt idx="68">
                  <c:v>1.4887779970890999E-41</c:v>
                </c:pt>
                <c:pt idx="69">
                  <c:v>1.0670228131524501E-40</c:v>
                </c:pt>
                <c:pt idx="70">
                  <c:v>7.3485934396924296E-40</c:v>
                </c:pt>
                <c:pt idx="71">
                  <c:v>4.8670786802928502E-39</c:v>
                </c:pt>
                <c:pt idx="72">
                  <c:v>3.1024591472500301E-38</c:v>
                </c:pt>
                <c:pt idx="73">
                  <c:v>1.904804688226E-37</c:v>
                </c:pt>
                <c:pt idx="74">
                  <c:v>1.12727000080818E-36</c:v>
                </c:pt>
                <c:pt idx="75">
                  <c:v>6.4351469546782702E-36</c:v>
                </c:pt>
                <c:pt idx="76">
                  <c:v>3.54613694200599E-35</c:v>
                </c:pt>
                <c:pt idx="77">
                  <c:v>1.88767082413489E-34</c:v>
                </c:pt>
                <c:pt idx="78">
                  <c:v>9.7134119544384001E-34</c:v>
                </c:pt>
                <c:pt idx="79">
                  <c:v>4.8348962796893903E-33</c:v>
                </c:pt>
                <c:pt idx="80">
                  <c:v>2.3294931600056401E-32</c:v>
                </c:pt>
                <c:pt idx="81">
                  <c:v>1.0871211952194199E-31</c:v>
                </c:pt>
                <c:pt idx="82">
                  <c:v>4.9171604283180701E-31</c:v>
                </c:pt>
                <c:pt idx="83">
                  <c:v>2.1569633542271E-30</c:v>
                </c:pt>
                <c:pt idx="84">
                  <c:v>9.1818408537151299E-30</c:v>
                </c:pt>
                <c:pt idx="85">
                  <c:v>3.7952173272272597E-29</c:v>
                </c:pt>
                <c:pt idx="86">
                  <c:v>1.5241211456771199E-28</c:v>
                </c:pt>
                <c:pt idx="87">
                  <c:v>5.9501676216222496E-28</c:v>
                </c:pt>
                <c:pt idx="88">
                  <c:v>2.2594965498098001E-27</c:v>
                </c:pt>
                <c:pt idx="89">
                  <c:v>8.3504120298063804E-27</c:v>
                </c:pt>
                <c:pt idx="90">
                  <c:v>3.0050659709498498E-26</c:v>
                </c:pt>
                <c:pt idx="91">
                  <c:v>1.0536137021221101E-25</c:v>
                </c:pt>
                <c:pt idx="92">
                  <c:v>3.60094823113532E-25</c:v>
                </c:pt>
                <c:pt idx="93">
                  <c:v>1.2002802093479299E-24</c:v>
                </c:pt>
                <c:pt idx="94">
                  <c:v>3.9038802848051403E-24</c:v>
                </c:pt>
                <c:pt idx="95">
                  <c:v>1.23957220907732E-23</c:v>
                </c:pt>
                <c:pt idx="96">
                  <c:v>3.8443047106119802E-23</c:v>
                </c:pt>
                <c:pt idx="97">
                  <c:v>1.1650360371565501E-22</c:v>
                </c:pt>
                <c:pt idx="98">
                  <c:v>3.4517341589514599E-22</c:v>
                </c:pt>
                <c:pt idx="99">
                  <c:v>1.00025001456001E-21</c:v>
                </c:pt>
                <c:pt idx="100">
                  <c:v>2.8362591691722801E-21</c:v>
                </c:pt>
                <c:pt idx="101">
                  <c:v>7.8729662813751405E-21</c:v>
                </c:pt>
                <c:pt idx="102">
                  <c:v>2.14028312092694E-20</c:v>
                </c:pt>
                <c:pt idx="103">
                  <c:v>5.7006703966782106E-20</c:v>
                </c:pt>
                <c:pt idx="104">
                  <c:v>1.4882653938529401E-19</c:v>
                </c:pt>
                <c:pt idx="105">
                  <c:v>3.80985892848522E-19</c:v>
                </c:pt>
                <c:pt idx="106">
                  <c:v>9.5671434689891603E-19</c:v>
                </c:pt>
                <c:pt idx="107">
                  <c:v>2.3575882414460099E-18</c:v>
                </c:pt>
                <c:pt idx="108">
                  <c:v>5.7033490206139203E-18</c:v>
                </c:pt>
                <c:pt idx="109">
                  <c:v>1.3549679476925599E-17</c:v>
                </c:pt>
                <c:pt idx="110">
                  <c:v>3.1624430334640799E-17</c:v>
                </c:pt>
                <c:pt idx="111">
                  <c:v>7.2537969955789905E-17</c:v>
                </c:pt>
                <c:pt idx="112">
                  <c:v>1.6357177546134199E-16</c:v>
                </c:pt>
                <c:pt idx="113">
                  <c:v>3.6274370000553201E-16</c:v>
                </c:pt>
                <c:pt idx="114">
                  <c:v>7.9138026446627703E-16</c:v>
                </c:pt>
                <c:pt idx="115">
                  <c:v>1.6990523248466299E-15</c:v>
                </c:pt>
                <c:pt idx="116">
                  <c:v>3.5909058264097502E-15</c:v>
                </c:pt>
                <c:pt idx="117">
                  <c:v>7.4733225706828396E-15</c:v>
                </c:pt>
                <c:pt idx="118">
                  <c:v>1.5320392040405901E-14</c:v>
                </c:pt>
                <c:pt idx="119">
                  <c:v>3.0945946537341997E-14</c:v>
                </c:pt>
                <c:pt idx="120">
                  <c:v>6.1608988258025403E-14</c:v>
                </c:pt>
                <c:pt idx="121">
                  <c:v>1.2092522137978E-13</c:v>
                </c:pt>
                <c:pt idx="122">
                  <c:v>2.34070014355184E-13</c:v>
                </c:pt>
                <c:pt idx="123">
                  <c:v>4.46942692677613E-13</c:v>
                </c:pt>
                <c:pt idx="124">
                  <c:v>8.4208074223139102E-13</c:v>
                </c:pt>
                <c:pt idx="125">
                  <c:v>1.5659134466496E-12</c:v>
                </c:pt>
                <c:pt idx="126">
                  <c:v>2.8748014411778399E-12</c:v>
                </c:pt>
                <c:pt idx="127">
                  <c:v>5.2117756492287403E-12</c:v>
                </c:pt>
                <c:pt idx="128">
                  <c:v>9.3327743852548292E-12</c:v>
                </c:pt>
                <c:pt idx="129">
                  <c:v>1.65116419890654E-11</c:v>
                </c:pt>
                <c:pt idx="130">
                  <c:v>2.88688376673387E-11</c:v>
                </c:pt>
                <c:pt idx="131">
                  <c:v>4.98919941757357E-11</c:v>
                </c:pt>
                <c:pt idx="132">
                  <c:v>8.5250293885053397E-11</c:v>
                </c:pt>
                <c:pt idx="133">
                  <c:v>1.44053319202021E-10</c:v>
                </c:pt>
                <c:pt idx="134">
                  <c:v>2.4077419582653702E-10</c:v>
                </c:pt>
                <c:pt idx="135">
                  <c:v>3.9815381495784098E-10</c:v>
                </c:pt>
                <c:pt idx="136">
                  <c:v>6.51537128533378E-10</c:v>
                </c:pt>
                <c:pt idx="137">
                  <c:v>1.05527589913739E-9</c:v>
                </c:pt>
                <c:pt idx="138">
                  <c:v>1.69207971246691E-9</c:v>
                </c:pt>
                <c:pt idx="139">
                  <c:v>2.6865267028496798E-9</c:v>
                </c:pt>
                <c:pt idx="140">
                  <c:v>4.2243791448632096E-9</c:v>
                </c:pt>
                <c:pt idx="141">
                  <c:v>6.5799125880004998E-9</c:v>
                </c:pt>
                <c:pt idx="142">
                  <c:v>1.01541903392456E-8</c:v>
                </c:pt>
                <c:pt idx="143">
                  <c:v>1.5528131529346501E-8</c:v>
                </c:pt>
                <c:pt idx="144">
                  <c:v>2.3535367969630799E-8</c:v>
                </c:pt>
                <c:pt idx="145">
                  <c:v>3.5361302575580499E-8</c:v>
                </c:pt>
                <c:pt idx="146">
                  <c:v>5.26765120624354E-8</c:v>
                </c:pt>
                <c:pt idx="147">
                  <c:v>7.7814720800503498E-8</c:v>
                </c:pt>
                <c:pt idx="148">
                  <c:v>1.1400805111991499E-7</c:v>
                </c:pt>
                <c:pt idx="149">
                  <c:v>1.656951634537E-7</c:v>
                </c:pt>
                <c:pt idx="150">
                  <c:v>2.3892126544742197E-7</c:v>
                </c:pt>
                <c:pt idx="151">
                  <c:v>3.4185280947508202E-7</c:v>
                </c:pt>
                <c:pt idx="152">
                  <c:v>4.8543401499177995E-7</c:v>
                </c:pt>
                <c:pt idx="153">
                  <c:v>6.84217129092137E-7</c:v>
                </c:pt>
                <c:pt idx="154">
                  <c:v>9.5740353592477696E-7</c:v>
                </c:pt>
                <c:pt idx="155">
                  <c:v>1.33013837692402E-6</c:v>
                </c:pt>
                <c:pt idx="156">
                  <c:v>1.8351071527530399E-6</c:v>
                </c:pt>
                <c:pt idx="157">
                  <c:v>2.51448871524664E-6</c:v>
                </c:pt>
                <c:pt idx="158">
                  <c:v>3.42232495992796E-6</c:v>
                </c:pt>
                <c:pt idx="159">
                  <c:v>4.6273731985043E-6</c:v>
                </c:pt>
                <c:pt idx="160">
                  <c:v>6.21651239415568E-6</c:v>
                </c:pt>
                <c:pt idx="161">
                  <c:v>8.2987789177262907E-6</c:v>
                </c:pt>
                <c:pt idx="162">
                  <c:v>1.1010110941464701E-5</c:v>
                </c:pt>
                <c:pt idx="163">
                  <c:v>1.45188827208411E-5</c:v>
                </c:pt>
                <c:pt idx="164">
                  <c:v>1.90323105056479E-5</c:v>
                </c:pt>
                <c:pt idx="165">
                  <c:v>2.4803810350236599E-5</c:v>
                </c:pt>
                <c:pt idx="166">
                  <c:v>3.2141384352177902E-5</c:v>
                </c:pt>
                <c:pt idx="167">
                  <c:v>4.1417105556038797E-5</c:v>
                </c:pt>
                <c:pt idx="168">
                  <c:v>5.3077762670651697E-5</c:v>
                </c:pt>
                <c:pt idx="169">
                  <c:v>6.7656713671584195E-5</c:v>
                </c:pt>
                <c:pt idx="170">
                  <c:v>8.5786982170211001E-5</c:v>
                </c:pt>
                <c:pt idx="171">
                  <c:v>1.0821561207866999E-4</c:v>
                </c:pt>
                <c:pt idx="172">
                  <c:v>1.3581927462776199E-4</c:v>
                </c:pt>
                <c:pt idx="173">
                  <c:v>1.69621097341625E-4</c:v>
                </c:pt>
                <c:pt idx="174">
                  <c:v>2.1080865738147401E-4</c:v>
                </c:pt>
                <c:pt idx="175">
                  <c:v>2.6075305208929199E-4</c:v>
                </c:pt>
                <c:pt idx="176">
                  <c:v>3.2102892804440901E-4</c:v>
                </c:pt>
                <c:pt idx="177">
                  <c:v>3.93435317044281E-4</c:v>
                </c:pt>
                <c:pt idx="178">
                  <c:v>4.8001709377943101E-4</c:v>
                </c:pt>
                <c:pt idx="179">
                  <c:v>5.8308683631345005E-4</c:v>
                </c:pt>
                <c:pt idx="180">
                  <c:v>7.0524683758648897E-4</c:v>
                </c:pt>
                <c:pt idx="181">
                  <c:v>8.4941098486211101E-4</c:v>
                </c:pt>
                <c:pt idx="182">
                  <c:v>1.01882619518138E-3</c:v>
                </c:pt>
                <c:pt idx="183">
                  <c:v>1.2170930693214501E-3</c:v>
                </c:pt>
                <c:pt idx="184">
                  <c:v>1.4481854052986499E-3</c:v>
                </c:pt>
                <c:pt idx="185">
                  <c:v>1.7164681958781001E-3</c:v>
                </c:pt>
                <c:pt idx="186">
                  <c:v>2.0267137235465199E-3</c:v>
                </c:pt>
                <c:pt idx="187">
                  <c:v>2.38411536156985E-3</c:v>
                </c:pt>
                <c:pt idx="188">
                  <c:v>2.7942986915720099E-3</c:v>
                </c:pt>
                <c:pt idx="189">
                  <c:v>3.2633295568792599E-3</c:v>
                </c:pt>
                <c:pt idx="190">
                  <c:v>3.79771868687496E-3</c:v>
                </c:pt>
                <c:pt idx="191">
                  <c:v>4.4044225508388397E-3</c:v>
                </c:pt>
                <c:pt idx="192">
                  <c:v>5.0908401300827702E-3</c:v>
                </c:pt>
                <c:pt idx="193">
                  <c:v>5.8648053343522697E-3</c:v>
                </c:pt>
                <c:pt idx="194">
                  <c:v>6.73457483199838E-3</c:v>
                </c:pt>
                <c:pt idx="195">
                  <c:v>7.7088111127395697E-3</c:v>
                </c:pt>
                <c:pt idx="196">
                  <c:v>8.7965606561993901E-3</c:v>
                </c:pt>
                <c:pt idx="197">
                  <c:v>1.00072271379666E-2</c:v>
                </c:pt>
                <c:pt idx="198">
                  <c:v>1.1350539666728001E-2</c:v>
                </c:pt>
                <c:pt idx="199">
                  <c:v>1.2836516110036099E-2</c:v>
                </c:pt>
                <c:pt idx="200">
                  <c:v>1.44754216314044E-2</c:v>
                </c:pt>
                <c:pt idx="201">
                  <c:v>1.6277722626552998E-2</c:v>
                </c:pt>
                <c:pt idx="202">
                  <c:v>1.8254036310638901E-2</c:v>
                </c:pt>
                <c:pt idx="203">
                  <c:v>2.04150762700782E-2</c:v>
                </c:pt>
                <c:pt idx="204">
                  <c:v>2.2771594351069801E-2</c:v>
                </c:pt>
                <c:pt idx="205">
                  <c:v>2.5334319311136E-2</c:v>
                </c:pt>
                <c:pt idx="206">
                  <c:v>2.8113892709030201E-2</c:v>
                </c:pt>
                <c:pt idx="207">
                  <c:v>3.11208025514014E-2</c:v>
                </c:pt>
                <c:pt idx="208">
                  <c:v>3.4365315250979897E-2</c:v>
                </c:pt>
                <c:pt idx="209">
                  <c:v>3.7857406480199397E-2</c:v>
                </c:pt>
                <c:pt idx="210">
                  <c:v>4.16066915256895E-2</c:v>
                </c:pt>
                <c:pt idx="211">
                  <c:v>4.5622355762679201E-2</c:v>
                </c:pt>
                <c:pt idx="212">
                  <c:v>4.9913085873925303E-2</c:v>
                </c:pt>
                <c:pt idx="213">
                  <c:v>5.4487002435362399E-2</c:v>
                </c:pt>
                <c:pt idx="214">
                  <c:v>5.9351594480262802E-2</c:v>
                </c:pt>
                <c:pt idx="215">
                  <c:v>6.4513656635935501E-2</c:v>
                </c:pt>
                <c:pt idx="216">
                  <c:v>6.9979229401741103E-2</c:v>
                </c:pt>
                <c:pt idx="217">
                  <c:v>7.5753543105488902E-2</c:v>
                </c:pt>
                <c:pt idx="218">
                  <c:v>8.1840966037365306E-2</c:v>
                </c:pt>
                <c:pt idx="219">
                  <c:v>8.8244957217229095E-2</c:v>
                </c:pt>
                <c:pt idx="220">
                  <c:v>9.4968024203109902E-2</c:v>
                </c:pt>
                <c:pt idx="221">
                  <c:v>0.102011686296838</c:v>
                </c:pt>
                <c:pt idx="222">
                  <c:v>0.10937644344773501</c:v>
                </c:pt>
                <c:pt idx="223">
                  <c:v>0.11706175109801099</c:v>
                </c:pt>
                <c:pt idx="224">
                  <c:v>0.125066001154826</c:v>
                </c:pt>
                <c:pt idx="225">
                  <c:v>0.13338650921457401</c:v>
                </c:pt>
                <c:pt idx="226">
                  <c:v>0.14201950810578601</c:v>
                </c:pt>
                <c:pt idx="227">
                  <c:v>0.15096014775871</c:v>
                </c:pt>
                <c:pt idx="228">
                  <c:v>0.160202501352884</c:v>
                </c:pt>
                <c:pt idx="229">
                  <c:v>0.16973957763953701</c:v>
                </c:pt>
                <c:pt idx="230">
                  <c:v>0.17956333928388499</c:v>
                </c:pt>
                <c:pt idx="231">
                  <c:v>0.18966472702402801</c:v>
                </c:pt>
                <c:pt idx="232">
                  <c:v>0.20003368939840999</c:v>
                </c:pt>
                <c:pt idx="233">
                  <c:v>0.21065921775322199</c:v>
                </c:pt>
                <c:pt idx="234">
                  <c:v>0.221529386204913</c:v>
                </c:pt>
                <c:pt idx="235">
                  <c:v>0.23263139620124801</c:v>
                </c:pt>
                <c:pt idx="236">
                  <c:v>0.24395162529748199</c:v>
                </c:pt>
                <c:pt idx="237">
                  <c:v>0.25547567974197799</c:v>
                </c:pt>
                <c:pt idx="238">
                  <c:v>0.26718845044823503</c:v>
                </c:pt>
                <c:pt idx="239">
                  <c:v>0.27907417191758399</c:v>
                </c:pt>
                <c:pt idx="240">
                  <c:v>0.29111648366876902</c:v>
                </c:pt>
                <c:pt idx="241">
                  <c:v>0.30329849372691797</c:v>
                </c:pt>
                <c:pt idx="242">
                  <c:v>0.31560284372505598</c:v>
                </c:pt>
                <c:pt idx="243">
                  <c:v>0.32801177517581998</c:v>
                </c:pt>
                <c:pt idx="244">
                  <c:v>0.34050719647931299</c:v>
                </c:pt>
                <c:pt idx="245">
                  <c:v>0.35307075024470302</c:v>
                </c:pt>
                <c:pt idx="246">
                  <c:v>0.36568388051787198</c:v>
                </c:pt>
                <c:pt idx="247">
                  <c:v>0.378327899524939</c:v>
                </c:pt>
                <c:pt idx="248">
                  <c:v>0.39098405356132598</c:v>
                </c:pt>
                <c:pt idx="249">
                  <c:v>0.40363358767797802</c:v>
                </c:pt>
                <c:pt idx="250">
                  <c:v>0.41625780883997199</c:v>
                </c:pt>
                <c:pt idx="251">
                  <c:v>0.42883814725779901</c:v>
                </c:pt>
                <c:pt idx="252">
                  <c:v>0.44135621561761701</c:v>
                </c:pt>
                <c:pt idx="253">
                  <c:v>0.45379386596358601</c:v>
                </c:pt>
                <c:pt idx="254">
                  <c:v>0.466133244012637</c:v>
                </c:pt>
                <c:pt idx="255">
                  <c:v>0.47835684070936502</c:v>
                </c:pt>
                <c:pt idx="256">
                  <c:v>0.49044754085603498</c:v>
                </c:pt>
                <c:pt idx="257">
                  <c:v>0.50238866867962195</c:v>
                </c:pt>
                <c:pt idx="258">
                  <c:v>0.51416403022414403</c:v>
                </c:pt>
                <c:pt idx="259">
                  <c:v>0.52575795248215795</c:v>
                </c:pt>
                <c:pt idx="260">
                  <c:v>0.53715531920406401</c:v>
                </c:pt>
                <c:pt idx="261">
                  <c:v>0.54834160334721205</c:v>
                </c:pt>
                <c:pt idx="262">
                  <c:v>0.55930289614962203</c:v>
                </c:pt>
                <c:pt idx="263">
                  <c:v>0.57002593283384995</c:v>
                </c:pt>
                <c:pt idx="264">
                  <c:v>0.58049811496648296</c:v>
                </c:pt>
                <c:pt idx="265">
                  <c:v>0.59070752951695304</c:v>
                </c:pt>
                <c:pt idx="266">
                  <c:v>0.60064296467616496</c:v>
                </c:pt>
                <c:pt idx="267">
                  <c:v>0.61029392251071402</c:v>
                </c:pt>
                <c:pt idx="268">
                  <c:v>0.61965062854220498</c:v>
                </c:pt>
                <c:pt idx="269">
                  <c:v>0.62870403835345601</c:v>
                </c:pt>
                <c:pt idx="270">
                  <c:v>0.637445841334074</c:v>
                </c:pt>
                <c:pt idx="271">
                  <c:v>0.64586846168717904</c:v>
                </c:pt>
                <c:pt idx="272">
                  <c:v>0.65396505682689798</c:v>
                </c:pt>
                <c:pt idx="273">
                  <c:v>0.66172951330270502</c:v>
                </c:pt>
                <c:pt idx="274">
                  <c:v>0.66915644039185296</c:v>
                </c:pt>
                <c:pt idx="275">
                  <c:v>0.67624116150501901</c:v>
                </c:pt>
                <c:pt idx="276">
                  <c:v>0.68297970355301496</c:v>
                </c:pt>
                <c:pt idx="277">
                  <c:v>0.68936878442400995</c:v>
                </c:pt>
                <c:pt idx="278">
                  <c:v>0.69540579872127195</c:v>
                </c:pt>
                <c:pt idx="279">
                  <c:v>0.70108880191106504</c:v>
                </c:pt>
                <c:pt idx="280">
                  <c:v>0.70641649302906395</c:v>
                </c:pt>
                <c:pt idx="281">
                  <c:v>0.71138819609159099</c:v>
                </c:pt>
                <c:pt idx="282">
                  <c:v>0.71600384035518505</c:v>
                </c:pt>
                <c:pt idx="283">
                  <c:v>0.72026393956462997</c:v>
                </c:pt>
                <c:pt idx="284">
                  <c:v>0.72416957032553597</c:v>
                </c:pt>
                <c:pt idx="285">
                  <c:v>0.727722349733125</c:v>
                </c:pt>
                <c:pt idx="286">
                  <c:v>0.73092441238395001</c:v>
                </c:pt>
                <c:pt idx="287">
                  <c:v>0.73377838689203401</c:v>
                </c:pt>
                <c:pt idx="288">
                  <c:v>0.73628737202536299</c:v>
                </c:pt>
                <c:pt idx="289">
                  <c:v>0.73845491257287799</c:v>
                </c:pt>
                <c:pt idx="290">
                  <c:v>0.74028497504619095</c:v>
                </c:pt>
                <c:pt idx="291">
                  <c:v>0.74178192331413195</c:v>
                </c:pt>
                <c:pt idx="292">
                  <c:v>0.74295049426212001</c:v>
                </c:pt>
                <c:pt idx="293">
                  <c:v>0.74379577356217097</c:v>
                </c:pt>
                <c:pt idx="294">
                  <c:v>0.74432317163315698</c:v>
                </c:pt>
                <c:pt idx="295">
                  <c:v>0.74453839986487602</c:v>
                </c:pt>
                <c:pt idx="296">
                  <c:v>0.74444744717339495</c:v>
                </c:pt>
                <c:pt idx="297">
                  <c:v>0.74405655694925499</c:v>
                </c:pt>
                <c:pt idx="298">
                  <c:v>0.74337220445430796</c:v>
                </c:pt>
                <c:pt idx="299">
                  <c:v>0.74240107471736805</c:v>
                </c:pt>
                <c:pt idx="300">
                  <c:v>0.74115004097335702</c:v>
                </c:pt>
                <c:pt idx="301">
                  <c:v>0.73962614368549395</c:v>
                </c:pt>
                <c:pt idx="302">
                  <c:v>0.737836570184774</c:v>
                </c:pt>
                <c:pt idx="303">
                  <c:v>0.73578863495663005</c:v>
                </c:pt>
                <c:pt idx="304">
                  <c:v>0.73348976059951398</c:v>
                </c:pt>
                <c:pt idx="305">
                  <c:v>0.73094745947623696</c:v>
                </c:pt>
                <c:pt idx="306">
                  <c:v>0.72816931607453605</c:v>
                </c:pt>
                <c:pt idx="307">
                  <c:v>0.72516297008959296</c:v>
                </c:pt>
                <c:pt idx="308">
                  <c:v>0.72193610023749</c:v>
                </c:pt>
                <c:pt idx="309">
                  <c:v>0.71849640880527699</c:v>
                </c:pt>
                <c:pt idx="310">
                  <c:v>0.71485160694014505</c:v>
                </c:pt>
                <c:pt idx="311">
                  <c:v>0.71100940067724505</c:v>
                </c:pt>
                <c:pt idx="312">
                  <c:v>0.70697747770305996</c:v>
                </c:pt>
                <c:pt idx="313">
                  <c:v>0.70276349484871203</c:v>
                </c:pt>
                <c:pt idx="314">
                  <c:v>0.69837506630536805</c:v>
                </c:pt>
                <c:pt idx="315">
                  <c:v>0.69381975255186301</c:v>
                </c:pt>
                <c:pt idx="316">
                  <c:v>0.68910504998280198</c:v>
                </c:pt>
                <c:pt idx="317">
                  <c:v>0.68423838122377101</c:v>
                </c:pt>
                <c:pt idx="318">
                  <c:v>0.67922708611882499</c:v>
                </c:pt>
                <c:pt idx="319">
                  <c:v>0.674078413374126</c:v>
                </c:pt>
                <c:pt idx="320">
                  <c:v>0.66879951284049999</c:v>
                </c:pt>
                <c:pt idx="321">
                  <c:v>0.66339742841670801</c:v>
                </c:pt>
                <c:pt idx="322">
                  <c:v>0.65787909155443103</c:v>
                </c:pt>
                <c:pt idx="323">
                  <c:v>0.65225131534527803</c:v>
                </c:pt>
                <c:pt idx="324">
                  <c:v>0.64652078916961597</c:v>
                </c:pt>
                <c:pt idx="325">
                  <c:v>0.64069407388657496</c:v>
                </c:pt>
                <c:pt idx="326">
                  <c:v>0.63477759754429697</c:v>
                </c:pt>
                <c:pt idx="327">
                  <c:v>0.628777651589289</c:v>
                </c:pt>
                <c:pt idx="328">
                  <c:v>0.62270038755364598</c:v>
                </c:pt>
                <c:pt idx="329">
                  <c:v>0.61655181419888905</c:v>
                </c:pt>
                <c:pt idx="330">
                  <c:v>0.61033779509524899</c:v>
                </c:pt>
                <c:pt idx="331">
                  <c:v>0.60406404661534696</c:v>
                </c:pt>
                <c:pt idx="332">
                  <c:v>0.59773613632144595</c:v>
                </c:pt>
                <c:pt idx="333">
                  <c:v>0.59135948172572195</c:v>
                </c:pt>
                <c:pt idx="334">
                  <c:v>0.58493934940331604</c:v>
                </c:pt>
                <c:pt idx="335">
                  <c:v>0.5784808544383</c:v>
                </c:pt>
                <c:pt idx="336">
                  <c:v>0.57198896018312695</c:v>
                </c:pt>
                <c:pt idx="337">
                  <c:v>0.56546847831253699</c:v>
                </c:pt>
                <c:pt idx="338">
                  <c:v>0.55892406915343196</c:v>
                </c:pt>
                <c:pt idx="339">
                  <c:v>0.55236024227269598</c:v>
                </c:pt>
                <c:pt idx="340">
                  <c:v>0.54578135730548805</c:v>
                </c:pt>
                <c:pt idx="341">
                  <c:v>0.53919162500708195</c:v>
                </c:pt>
                <c:pt idx="342">
                  <c:v>0.53259510851189196</c:v>
                </c:pt>
                <c:pt idx="343">
                  <c:v>0.525995724783899</c:v>
                </c:pt>
                <c:pt idx="344">
                  <c:v>0.519397246243264</c:v>
                </c:pt>
                <c:pt idx="345">
                  <c:v>0.512803302554527</c:v>
                </c:pt>
                <c:pt idx="346">
                  <c:v>0.50621738256235804</c:v>
                </c:pt>
                <c:pt idx="347">
                  <c:v>0.49964283636141898</c:v>
                </c:pt>
                <c:pt idx="348">
                  <c:v>0.49308287748750101</c:v>
                </c:pt>
                <c:pt idx="349">
                  <c:v>0.48654058521765797</c:v>
                </c:pt>
                <c:pt idx="350">
                  <c:v>0.48001890696765098</c:v>
                </c:pt>
                <c:pt idx="351">
                  <c:v>0.47352066077558203</c:v>
                </c:pt>
                <c:pt idx="352">
                  <c:v>0.46704853786115902</c:v>
                </c:pt>
                <c:pt idx="353">
                  <c:v>0.46060510525053</c:v>
                </c:pt>
                <c:pt idx="354">
                  <c:v>0.45419280845731902</c:v>
                </c:pt>
                <c:pt idx="355">
                  <c:v>0.44781397421076302</c:v>
                </c:pt>
                <c:pt idx="356">
                  <c:v>0.44147081322260301</c:v>
                </c:pt>
                <c:pt idx="357">
                  <c:v>0.43516542298474697</c:v>
                </c:pt>
                <c:pt idx="358">
                  <c:v>0.42889979059022998</c:v>
                </c:pt>
                <c:pt idx="359">
                  <c:v>0.42267579557047102</c:v>
                </c:pt>
                <c:pt idx="360">
                  <c:v>0.41649521274228102</c:v>
                </c:pt>
                <c:pt idx="361">
                  <c:v>0.41035971505847901</c:v>
                </c:pt>
                <c:pt idx="362">
                  <c:v>0.404270876456438</c:v>
                </c:pt>
                <c:pt idx="363">
                  <c:v>0.39823017469924799</c:v>
                </c:pt>
                <c:pt idx="364">
                  <c:v>0.39223899420459002</c:v>
                </c:pt>
                <c:pt idx="365">
                  <c:v>0.38629862885676602</c:v>
                </c:pt>
                <c:pt idx="366">
                  <c:v>0.38041028479771899</c:v>
                </c:pt>
                <c:pt idx="367">
                  <c:v>0.37457508319317301</c:v>
                </c:pt>
                <c:pt idx="368">
                  <c:v>0.36879406297037698</c:v>
                </c:pt>
                <c:pt idx="369">
                  <c:v>0.36306818352423798</c:v>
                </c:pt>
                <c:pt idx="370">
                  <c:v>0.35739832738892102</c:v>
                </c:pt>
                <c:pt idx="371">
                  <c:v>0.35178530287226001</c:v>
                </c:pt>
                <c:pt idx="372">
                  <c:v>0.34622984665061601</c:v>
                </c:pt>
                <c:pt idx="373">
                  <c:v>0.34073262632204099</c:v>
                </c:pt>
                <c:pt idx="374">
                  <c:v>0.33529424291586202</c:v>
                </c:pt>
                <c:pt idx="375">
                  <c:v>0.329915233357018</c:v>
                </c:pt>
                <c:pt idx="376">
                  <c:v>0.32459607288368297</c:v>
                </c:pt>
                <c:pt idx="377">
                  <c:v>0.31933717741693601</c:v>
                </c:pt>
                <c:pt idx="378">
                  <c:v>0.31413890588138599</c:v>
                </c:pt>
                <c:pt idx="379">
                  <c:v>0.30900156247587701</c:v>
                </c:pt>
                <c:pt idx="380">
                  <c:v>0.30392539889352199</c:v>
                </c:pt>
                <c:pt idx="381">
                  <c:v>0.29891061649051498</c:v>
                </c:pt>
                <c:pt idx="382">
                  <c:v>0.29395736840325798</c:v>
                </c:pt>
                <c:pt idx="383">
                  <c:v>0.28906576161353098</c:v>
                </c:pt>
                <c:pt idx="384">
                  <c:v>0.28423585896151199</c:v>
                </c:pt>
                <c:pt idx="385">
                  <c:v>0.27946768110660403</c:v>
                </c:pt>
                <c:pt idx="386">
                  <c:v>0.27476120843610102</c:v>
                </c:pt>
                <c:pt idx="387">
                  <c:v>0.27011638292185502</c:v>
                </c:pt>
                <c:pt idx="388">
                  <c:v>0.26553310992517198</c:v>
                </c:pt>
                <c:pt idx="389">
                  <c:v>0.26101125995026803</c:v>
                </c:pt>
                <c:pt idx="390">
                  <c:v>0.25655067034668</c:v>
                </c:pt>
                <c:pt idx="391">
                  <c:v>0.25215114696109803</c:v>
                </c:pt>
                <c:pt idx="392">
                  <c:v>0.24781246573916299</c:v>
                </c:pt>
                <c:pt idx="393">
                  <c:v>0.243534374277808</c:v>
                </c:pt>
                <c:pt idx="394">
                  <c:v>0.23931659332879901</c:v>
                </c:pt>
                <c:pt idx="395">
                  <c:v>0.23515881825415599</c:v>
                </c:pt>
                <c:pt idx="396">
                  <c:v>0.23106072043419101</c:v>
                </c:pt>
                <c:pt idx="397">
                  <c:v>0.22702194862894301</c:v>
                </c:pt>
                <c:pt idx="398">
                  <c:v>0.223042130293786</c:v>
                </c:pt>
                <c:pt idx="399">
                  <c:v>0.219120872850081</c:v>
                </c:pt>
                <c:pt idx="400">
                  <c:v>0.21525776491167201</c:v>
                </c:pt>
                <c:pt idx="401">
                  <c:v>0.21145237746818701</c:v>
                </c:pt>
                <c:pt idx="402">
                  <c:v>0.207704265025939</c:v>
                </c:pt>
                <c:pt idx="403">
                  <c:v>0.204012966707421</c:v>
                </c:pt>
                <c:pt idx="404">
                  <c:v>0.20037800731026401</c:v>
                </c:pt>
                <c:pt idx="405">
                  <c:v>0.19679889832661401</c:v>
                </c:pt>
                <c:pt idx="406">
                  <c:v>0.193275138923857</c:v>
                </c:pt>
                <c:pt idx="407">
                  <c:v>0.189806216887623</c:v>
                </c:pt>
                <c:pt idx="408">
                  <c:v>0.186391609528029</c:v>
                </c:pt>
                <c:pt idx="409">
                  <c:v>0.18303078455008601</c:v>
                </c:pt>
                <c:pt idx="410">
                  <c:v>0.17972320088921401</c:v>
                </c:pt>
                <c:pt idx="411">
                  <c:v>0.17646830951280501</c:v>
                </c:pt>
                <c:pt idx="412">
                  <c:v>0.173265554188757</c:v>
                </c:pt>
                <c:pt idx="413">
                  <c:v>0.17011437222190401</c:v>
                </c:pt>
                <c:pt idx="414">
                  <c:v>0.167014195159259</c:v>
                </c:pt>
                <c:pt idx="415">
                  <c:v>0.16396444946496899</c:v>
                </c:pt>
                <c:pt idx="416">
                  <c:v>0.16096455716587901</c:v>
                </c:pt>
                <c:pt idx="417">
                  <c:v>0.15801393646859399</c:v>
                </c:pt>
                <c:pt idx="418">
                  <c:v>0.155112002348895</c:v>
                </c:pt>
                <c:pt idx="419">
                  <c:v>0.152258167114386</c:v>
                </c:pt>
                <c:pt idx="420">
                  <c:v>0.14945184094119299</c:v>
                </c:pt>
                <c:pt idx="421">
                  <c:v>0.14669243238556701</c:v>
                </c:pt>
                <c:pt idx="422">
                  <c:v>0.14397934887118699</c:v>
                </c:pt>
                <c:pt idx="423">
                  <c:v>0.14131199715296899</c:v>
                </c:pt>
                <c:pt idx="424">
                  <c:v>0.13868978375817201</c:v>
                </c:pt>
                <c:pt idx="425">
                  <c:v>0.13611211540555301</c:v>
                </c:pt>
                <c:pt idx="426">
                  <c:v>0.13357839940333299</c:v>
                </c:pt>
                <c:pt idx="427">
                  <c:v>0.13108804402670299</c:v>
                </c:pt>
                <c:pt idx="428">
                  <c:v>0.128640458875593</c:v>
                </c:pt>
                <c:pt idx="429">
                  <c:v>0.12623505521339901</c:v>
                </c:pt>
                <c:pt idx="430">
                  <c:v>0.12387124628735501</c:v>
                </c:pt>
                <c:pt idx="431">
                  <c:v>0.121548447631217</c:v>
                </c:pt>
                <c:pt idx="432">
                  <c:v>0.119266077350916</c:v>
                </c:pt>
                <c:pt idx="433">
                  <c:v>0.117023556393795</c:v>
                </c:pt>
                <c:pt idx="434">
                  <c:v>0.114820308802072</c:v>
                </c:pt>
                <c:pt idx="435">
                  <c:v>0.112655761951109</c:v>
                </c:pt>
                <c:pt idx="436">
                  <c:v>0.110529346773086</c:v>
                </c:pt>
                <c:pt idx="437">
                  <c:v>0.10844049796663</c:v>
                </c:pt>
                <c:pt idx="438">
                  <c:v>0.106388654192974</c:v>
                </c:pt>
                <c:pt idx="439">
                  <c:v>0.10437325825916099</c:v>
                </c:pt>
                <c:pt idx="440">
                  <c:v>0.102393757288822</c:v>
                </c:pt>
                <c:pt idx="441">
                  <c:v>0.100449602881032</c:v>
                </c:pt>
                <c:pt idx="442">
                  <c:v>9.8540251257732497E-2</c:v>
                </c:pt>
                <c:pt idx="443">
                  <c:v>9.6665163400196194E-2</c:v>
                </c:pt>
                <c:pt idx="444">
                  <c:v>9.4823805174986495E-2</c:v>
                </c:pt>
                <c:pt idx="445">
                  <c:v>9.3015647449867206E-2</c:v>
                </c:pt>
                <c:pt idx="446">
                  <c:v>9.1240166200086098E-2</c:v>
                </c:pt>
                <c:pt idx="447">
                  <c:v>8.9496842605443494E-2</c:v>
                </c:pt>
                <c:pt idx="448">
                  <c:v>8.7785163138573E-2</c:v>
                </c:pt>
                <c:pt idx="449">
                  <c:v>8.6104619644789701E-2</c:v>
                </c:pt>
                <c:pt idx="450">
                  <c:v>8.4454709413909507E-2</c:v>
                </c:pt>
                <c:pt idx="451">
                  <c:v>8.2834935244392005E-2</c:v>
                </c:pt>
                <c:pt idx="452">
                  <c:v>8.1244805500161402E-2</c:v>
                </c:pt>
                <c:pt idx="453">
                  <c:v>7.9683834160442404E-2</c:v>
                </c:pt>
                <c:pt idx="454">
                  <c:v>7.8151540862942695E-2</c:v>
                </c:pt>
                <c:pt idx="455">
                  <c:v>7.6647450940693695E-2</c:v>
                </c:pt>
                <c:pt idx="456">
                  <c:v>7.5171095452856995E-2</c:v>
                </c:pt>
                <c:pt idx="457">
                  <c:v>7.3722011209788996E-2</c:v>
                </c:pt>
                <c:pt idx="458">
                  <c:v>7.2299740792647602E-2</c:v>
                </c:pt>
                <c:pt idx="459">
                  <c:v>7.0903832567812894E-2</c:v>
                </c:pt>
                <c:pt idx="460">
                  <c:v>6.9533840696384699E-2</c:v>
                </c:pt>
                <c:pt idx="461">
                  <c:v>6.8189325139010201E-2</c:v>
                </c:pt>
                <c:pt idx="462">
                  <c:v>6.6869851656284299E-2</c:v>
                </c:pt>
                <c:pt idx="463">
                  <c:v>6.5574991804956698E-2</c:v>
                </c:pt>
                <c:pt idx="464">
                  <c:v>6.4304322930171798E-2</c:v>
                </c:pt>
                <c:pt idx="465">
                  <c:v>6.3057428153956097E-2</c:v>
                </c:pt>
                <c:pt idx="466">
                  <c:v>6.1833896360162503E-2</c:v>
                </c:pt>
                <c:pt idx="467">
                  <c:v>6.0633322176070398E-2</c:v>
                </c:pt>
                <c:pt idx="468">
                  <c:v>5.94553059508331E-2</c:v>
                </c:pt>
                <c:pt idx="469">
                  <c:v>5.8299453730958198E-2</c:v>
                </c:pt>
                <c:pt idx="470">
                  <c:v>5.7165377232995702E-2</c:v>
                </c:pt>
                <c:pt idx="471">
                  <c:v>5.6052693813603997E-2</c:v>
                </c:pt>
                <c:pt idx="472">
                  <c:v>5.4961026437157202E-2</c:v>
                </c:pt>
                <c:pt idx="473">
                  <c:v>5.3890003641048803E-2</c:v>
                </c:pt>
                <c:pt idx="474">
                  <c:v>5.2839259498839497E-2</c:v>
                </c:pt>
                <c:pt idx="475">
                  <c:v>5.18084335813963E-2</c:v>
                </c:pt>
                <c:pt idx="476">
                  <c:v>5.0797170916154398E-2</c:v>
                </c:pt>
                <c:pt idx="477">
                  <c:v>4.9805121944637598E-2</c:v>
                </c:pt>
                <c:pt idx="478">
                  <c:v>4.8831942478360001E-2</c:v>
                </c:pt>
                <c:pt idx="479">
                  <c:v>4.78772936532295E-2</c:v>
                </c:pt>
                <c:pt idx="480">
                  <c:v>4.6940841882567599E-2</c:v>
                </c:pt>
                <c:pt idx="481">
                  <c:v>4.6022258808856402E-2</c:v>
                </c:pt>
                <c:pt idx="482">
                  <c:v>4.51212212543146E-2</c:v>
                </c:pt>
                <c:pt idx="483">
                  <c:v>4.4237411170405201E-2</c:v>
                </c:pt>
                <c:pt idx="484">
                  <c:v>4.3370515586368903E-2</c:v>
                </c:pt>
                <c:pt idx="485">
                  <c:v>4.2520226556873798E-2</c:v>
                </c:pt>
                <c:pt idx="486">
                  <c:v>4.1686241108869301E-2</c:v>
                </c:pt>
                <c:pt idx="487">
                  <c:v>4.0868261187725602E-2</c:v>
                </c:pt>
                <c:pt idx="488">
                  <c:v>4.0065993602738201E-2</c:v>
                </c:pt>
                <c:pt idx="489">
                  <c:v>3.9279149972072103E-2</c:v>
                </c:pt>
                <c:pt idx="490">
                  <c:v>3.8507446667217102E-2</c:v>
                </c:pt>
                <c:pt idx="491">
                  <c:v>3.77506047570218E-2</c:v>
                </c:pt>
                <c:pt idx="492">
                  <c:v>3.7008349951370402E-2</c:v>
                </c:pt>
                <c:pt idx="493">
                  <c:v>3.6280412544565502E-2</c:v>
                </c:pt>
                <c:pt idx="494">
                  <c:v>3.5566527358468998E-2</c:v>
                </c:pt>
                <c:pt idx="495">
                  <c:v>3.48664336854679E-2</c:v>
                </c:pt>
                <c:pt idx="496">
                  <c:v>3.4179875231303003E-2</c:v>
                </c:pt>
                <c:pt idx="497">
                  <c:v>3.3506600057820198E-2</c:v>
                </c:pt>
                <c:pt idx="498">
                  <c:v>3.2846360525687103E-2</c:v>
                </c:pt>
                <c:pt idx="499">
                  <c:v>3.2198913237120499E-2</c:v>
                </c:pt>
                <c:pt idx="500">
                  <c:v>3.1564018978665599E-2</c:v>
                </c:pt>
                <c:pt idx="501">
                  <c:v>3.0941442664066999E-2</c:v>
                </c:pt>
                <c:pt idx="502">
                  <c:v>3.03309532772695E-2</c:v>
                </c:pt>
                <c:pt idx="503">
                  <c:v>2.9732323815582599E-2</c:v>
                </c:pt>
                <c:pt idx="504">
                  <c:v>2.91453312330422E-2</c:v>
                </c:pt>
                <c:pt idx="505">
                  <c:v>2.8569756384001301E-2</c:v>
                </c:pt>
                <c:pt idx="506">
                  <c:v>2.8005383966977999E-2</c:v>
                </c:pt>
                <c:pt idx="507">
                  <c:v>2.74520024687889E-2</c:v>
                </c:pt>
                <c:pt idx="508">
                  <c:v>2.69094041089936E-2</c:v>
                </c:pt>
                <c:pt idx="509">
                  <c:v>2.6377384784673299E-2</c:v>
                </c:pt>
                <c:pt idx="510">
                  <c:v>2.5855744015568099E-2</c:v>
                </c:pt>
                <c:pt idx="511">
                  <c:v>2.5344284889591201E-2</c:v>
                </c:pt>
                <c:pt idx="512">
                  <c:v>2.4842814008742501E-2</c:v>
                </c:pt>
                <c:pt idx="513">
                  <c:v>2.4351141435437099E-2</c:v>
                </c:pt>
                <c:pt idx="514">
                  <c:v>2.3869080639267602E-2</c:v>
                </c:pt>
                <c:pt idx="515">
                  <c:v>2.33964484442136E-2</c:v>
                </c:pt>
                <c:pt idx="516">
                  <c:v>2.2933064976315799E-2</c:v>
                </c:pt>
                <c:pt idx="517">
                  <c:v>2.24787536118242E-2</c:v>
                </c:pt>
                <c:pt idx="518">
                  <c:v>2.2033340925836E-2</c:v>
                </c:pt>
                <c:pt idx="519">
                  <c:v>2.1596656641432E-2</c:v>
                </c:pt>
                <c:pt idx="520">
                  <c:v>2.1168533579322101E-2</c:v>
                </c:pt>
                <c:pt idx="521">
                  <c:v>2.0748807608010199E-2</c:v>
                </c:pt>
                <c:pt idx="522">
                  <c:v>2.0337317594484702E-2</c:v>
                </c:pt>
                <c:pt idx="523">
                  <c:v>1.9933905355444301E-2</c:v>
                </c:pt>
                <c:pt idx="524">
                  <c:v>1.9538415609063099E-2</c:v>
                </c:pt>
                <c:pt idx="525">
                  <c:v>1.91506959273035E-2</c:v>
                </c:pt>
                <c:pt idx="526">
                  <c:v>1.8770596688779999E-2</c:v>
                </c:pt>
                <c:pt idx="527">
                  <c:v>1.83979710321787E-2</c:v>
                </c:pt>
                <c:pt idx="528">
                  <c:v>1.80326748102369E-2</c:v>
                </c:pt>
                <c:pt idx="529">
                  <c:v>1.76745665442853E-2</c:v>
                </c:pt>
                <c:pt idx="530">
                  <c:v>1.73235073793549E-2</c:v>
                </c:pt>
                <c:pt idx="531">
                  <c:v>1.69793610398517E-2</c:v>
                </c:pt>
                <c:pt idx="532">
                  <c:v>1.66419937857991E-2</c:v>
                </c:pt>
                <c:pt idx="533">
                  <c:v>1.6311274369649999E-2</c:v>
                </c:pt>
                <c:pt idx="534">
                  <c:v>1.59870739936686E-2</c:v>
                </c:pt>
                <c:pt idx="535">
                  <c:v>1.56692662678816E-2</c:v>
                </c:pt>
                <c:pt idx="536">
                  <c:v>1.53577271685988E-2</c:v>
                </c:pt>
                <c:pt idx="537">
                  <c:v>1.5052334997502E-2</c:v>
                </c:pt>
                <c:pt idx="538">
                  <c:v>1.4752970341300201E-2</c:v>
                </c:pt>
                <c:pt idx="539">
                  <c:v>1.4459516031951E-2</c:v>
                </c:pt>
                <c:pt idx="540">
                  <c:v>1.41718571074452E-2</c:v>
                </c:pt>
                <c:pt idx="541">
                  <c:v>1.3889880773151E-2</c:v>
                </c:pt>
                <c:pt idx="542">
                  <c:v>1.36134763637198E-2</c:v>
                </c:pt>
                <c:pt idx="543">
                  <c:v>1.33425353055448E-2</c:v>
                </c:pt>
                <c:pt idx="544">
                  <c:v>1.30769510797732E-2</c:v>
                </c:pt>
                <c:pt idx="545">
                  <c:v>1.2816619185867699E-2</c:v>
                </c:pt>
                <c:pt idx="546">
                  <c:v>1.25614371057134E-2</c:v>
                </c:pt>
                <c:pt idx="547">
                  <c:v>1.23113042682665E-2</c:v>
                </c:pt>
                <c:pt idx="548">
                  <c:v>1.20661220147409E-2</c:v>
                </c:pt>
                <c:pt idx="549">
                  <c:v>1.1825793564328399E-2</c:v>
                </c:pt>
                <c:pt idx="550">
                  <c:v>1.15902239804479E-2</c:v>
                </c:pt>
                <c:pt idx="551">
                  <c:v>1.13593201375198E-2</c:v>
                </c:pt>
                <c:pt idx="552">
                  <c:v>1.1132990688260401E-2</c:v>
                </c:pt>
                <c:pt idx="553">
                  <c:v>1.0911146031491599E-2</c:v>
                </c:pt>
                <c:pt idx="554">
                  <c:v>1.06936982804611E-2</c:v>
                </c:pt>
                <c:pt idx="555">
                  <c:v>1.0480561231667899E-2</c:v>
                </c:pt>
                <c:pt idx="556">
                  <c:v>1.0271650334188601E-2</c:v>
                </c:pt>
                <c:pt idx="557">
                  <c:v>1.00668826594984E-2</c:v>
                </c:pt>
                <c:pt idx="558">
                  <c:v>9.8661768717821802E-3</c:v>
                </c:pt>
                <c:pt idx="559">
                  <c:v>9.6694531987302507E-3</c:v>
                </c:pt>
                <c:pt idx="560">
                  <c:v>9.4766334028128802E-3</c:v>
                </c:pt>
                <c:pt idx="561">
                  <c:v>9.2876407530286895E-3</c:v>
                </c:pt>
                <c:pt idx="562">
                  <c:v>9.1023999971212195E-3</c:v>
                </c:pt>
                <c:pt idx="563">
                  <c:v>8.9208373342578792E-3</c:v>
                </c:pt>
                <c:pt idx="564">
                  <c:v>8.7428803881659106E-3</c:v>
                </c:pt>
                <c:pt idx="565">
                  <c:v>8.5684581807197995E-3</c:v>
                </c:pt>
                <c:pt idx="566">
                  <c:v>8.3975011059741408E-3</c:v>
                </c:pt>
                <c:pt idx="567">
                  <c:v>8.22994090463669E-3</c:v>
                </c:pt>
                <c:pt idx="568">
                  <c:v>8.0657106389756504E-3</c:v>
                </c:pt>
                <c:pt idx="569">
                  <c:v>7.9047446681555899E-3</c:v>
                </c:pt>
                <c:pt idx="570">
                  <c:v>7.7469786239962903E-3</c:v>
                </c:pt>
                <c:pt idx="571">
                  <c:v>7.5923493871488702E-3</c:v>
                </c:pt>
                <c:pt idx="572">
                  <c:v>7.4407950636833997E-3</c:v>
                </c:pt>
                <c:pt idx="573">
                  <c:v>7.2922549620824803E-3</c:v>
                </c:pt>
                <c:pt idx="574">
                  <c:v>7.1466695706349998E-3</c:v>
                </c:pt>
                <c:pt idx="575">
                  <c:v>7.0039805352244099E-3</c:v>
                </c:pt>
                <c:pt idx="576">
                  <c:v>6.8641306375061099E-3</c:v>
                </c:pt>
                <c:pt idx="577">
                  <c:v>6.72706377346796E-3</c:v>
                </c:pt>
                <c:pt idx="578">
                  <c:v>6.5927249323688396E-3</c:v>
                </c:pt>
                <c:pt idx="579">
                  <c:v>6.4610601760492301E-3</c:v>
                </c:pt>
                <c:pt idx="580">
                  <c:v>6.3320166186086402E-3</c:v>
                </c:pt>
                <c:pt idx="581">
                  <c:v>6.2055424064442503E-3</c:v>
                </c:pt>
                <c:pt idx="582">
                  <c:v>6.0815866986453897E-3</c:v>
                </c:pt>
                <c:pt idx="583">
                  <c:v>5.9600996477384002E-3</c:v>
                </c:pt>
                <c:pt idx="584">
                  <c:v>5.8410323807766397E-3</c:v>
                </c:pt>
                <c:pt idx="585">
                  <c:v>5.7243369807700997E-3</c:v>
                </c:pt>
                <c:pt idx="586">
                  <c:v>5.60996646844959E-3</c:v>
                </c:pt>
                <c:pt idx="587">
                  <c:v>5.4978747843602597E-3</c:v>
                </c:pt>
                <c:pt idx="588">
                  <c:v>5.3880167712786198E-3</c:v>
                </c:pt>
                <c:pt idx="589">
                  <c:v>5.2803481569495703E-3</c:v>
                </c:pt>
                <c:pt idx="590">
                  <c:v>5.17482553713626E-3</c:v>
                </c:pt>
                <c:pt idx="591">
                  <c:v>5.0714063589792201E-3</c:v>
                </c:pt>
                <c:pt idx="592">
                  <c:v>4.97004890465932E-3</c:v>
                </c:pt>
                <c:pt idx="593">
                  <c:v>4.8707122753595599E-3</c:v>
                </c:pt>
                <c:pt idx="594">
                  <c:v>4.773356375521E-3</c:v>
                </c:pt>
                <c:pt idx="595">
                  <c:v>4.67794189738782E-3</c:v>
                </c:pt>
                <c:pt idx="596">
                  <c:v>4.5844303058368797E-3</c:v>
                </c:pt>
                <c:pt idx="597">
                  <c:v>4.4927838234870799E-3</c:v>
                </c:pt>
                <c:pt idx="598">
                  <c:v>4.40296541608373E-3</c:v>
                </c:pt>
                <c:pt idx="599">
                  <c:v>4.31493877815348E-3</c:v>
                </c:pt>
                <c:pt idx="600">
                  <c:v>4.2286683189251897E-3</c:v>
                </c:pt>
                <c:pt idx="601">
                  <c:v>4.1441191485122797E-3</c:v>
                </c:pt>
                <c:pt idx="602">
                  <c:v>4.0612570643521204E-3</c:v>
                </c:pt>
                <c:pt idx="603">
                  <c:v>3.9800485378980897E-3</c:v>
                </c:pt>
                <c:pt idx="604">
                  <c:v>3.9004607015600602E-3</c:v>
                </c:pt>
                <c:pt idx="605">
                  <c:v>3.8224613358888398E-3</c:v>
                </c:pt>
                <c:pt idx="606">
                  <c:v>3.7460188570006998E-3</c:v>
                </c:pt>
                <c:pt idx="607">
                  <c:v>3.67110230423752E-3</c:v>
                </c:pt>
                <c:pt idx="608">
                  <c:v>3.5976813280587101E-3</c:v>
                </c:pt>
                <c:pt idx="609">
                  <c:v>3.5257261781607E-3</c:v>
                </c:pt>
                <c:pt idx="610">
                  <c:v>3.4552076918201698E-3</c:v>
                </c:pt>
                <c:pt idx="611">
                  <c:v>3.3860972824569999E-3</c:v>
                </c:pt>
                <c:pt idx="612">
                  <c:v>3.3183669284131199E-3</c:v>
                </c:pt>
                <c:pt idx="613">
                  <c:v>3.2519891619434802E-3</c:v>
                </c:pt>
                <c:pt idx="614">
                  <c:v>3.1869370584153801E-3</c:v>
                </c:pt>
                <c:pt idx="615">
                  <c:v>3.12318422571238E-3</c:v>
                </c:pt>
                <c:pt idx="616">
                  <c:v>3.0607047938393099E-3</c:v>
                </c:pt>
                <c:pt idx="617">
                  <c:v>2.9994734047246799E-3</c:v>
                </c:pt>
                <c:pt idx="618">
                  <c:v>2.9394652022170101E-3</c:v>
                </c:pt>
                <c:pt idx="619">
                  <c:v>2.88065582227159E-3</c:v>
                </c:pt>
                <c:pt idx="620">
                  <c:v>2.8230213833242198E-3</c:v>
                </c:pt>
                <c:pt idx="621">
                  <c:v>2.7665384768486398E-3</c:v>
                </c:pt>
                <c:pt idx="622">
                  <c:v>2.7111841580942601E-3</c:v>
                </c:pt>
                <c:pt idx="623">
                  <c:v>2.6569359370009699E-3</c:v>
                </c:pt>
                <c:pt idx="624">
                  <c:v>2.6037717692878001E-3</c:v>
                </c:pt>
                <c:pt idx="625">
                  <c:v>2.5516700477122298E-3</c:v>
                </c:pt>
                <c:pt idx="626">
                  <c:v>2.5006095934971802E-3</c:v>
                </c:pt>
                <c:pt idx="627">
                  <c:v>2.4505696479223999E-3</c:v>
                </c:pt>
                <c:pt idx="628">
                  <c:v>2.4015298640774701E-3</c:v>
                </c:pt>
                <c:pt idx="629">
                  <c:v>2.3534702987732998E-3</c:v>
                </c:pt>
                <c:pt idx="630">
                  <c:v>2.3063714046092799E-3</c:v>
                </c:pt>
                <c:pt idx="631">
                  <c:v>2.2602140221932199E-3</c:v>
                </c:pt>
                <c:pt idx="632">
                  <c:v>2.21497937251119E-3</c:v>
                </c:pt>
                <c:pt idx="633">
                  <c:v>2.17064904944465E-3</c:v>
                </c:pt>
                <c:pt idx="634">
                  <c:v>2.1272050124319401E-3</c:v>
                </c:pt>
                <c:pt idx="635">
                  <c:v>2.08462957927146E-3</c:v>
                </c:pt>
                <c:pt idx="636">
                  <c:v>2.0429054190644102E-3</c:v>
                </c:pt>
                <c:pt idx="637">
                  <c:v>2.0020155452935701E-3</c:v>
                </c:pt>
                <c:pt idx="638">
                  <c:v>1.96194330903641E-3</c:v>
                </c:pt>
                <c:pt idx="639">
                  <c:v>1.9226723923096399E-3</c:v>
                </c:pt>
                <c:pt idx="640">
                  <c:v>1.8841868015428199E-3</c:v>
                </c:pt>
                <c:pt idx="641">
                  <c:v>1.8464708611785599E-3</c:v>
                </c:pt>
                <c:pt idx="642">
                  <c:v>1.80950920739705E-3</c:v>
                </c:pt>
                <c:pt idx="643">
                  <c:v>1.7732867819625199E-3</c:v>
                </c:pt>
                <c:pt idx="644">
                  <c:v>1.7377888261892801E-3</c:v>
                </c:pt>
                <c:pt idx="645">
                  <c:v>1.7030008750252E-3</c:v>
                </c:pt>
                <c:pt idx="646">
                  <c:v>1.6689087512503399E-3</c:v>
                </c:pt>
                <c:pt idx="647">
                  <c:v>1.6354985597886E-3</c:v>
                </c:pt>
                <c:pt idx="648">
                  <c:v>1.6027566821301799E-3</c:v>
                </c:pt>
                <c:pt idx="649">
                  <c:v>1.57066977086289E-3</c:v>
                </c:pt>
                <c:pt idx="650">
                  <c:v>1.53922474431007E-3</c:v>
                </c:pt>
                <c:pt idx="651">
                  <c:v>1.50840878127327E-3</c:v>
                </c:pt>
                <c:pt idx="652">
                  <c:v>1.4782093158775399E-3</c:v>
                </c:pt>
                <c:pt idx="653">
                  <c:v>1.4486140325175401E-3</c:v>
                </c:pt>
                <c:pt idx="654">
                  <c:v>1.4196108609024201E-3</c:v>
                </c:pt>
                <c:pt idx="655">
                  <c:v>1.39118797119763E-3</c:v>
                </c:pt>
                <c:pt idx="656">
                  <c:v>1.36333376926182E-3</c:v>
                </c:pt>
                <c:pt idx="657">
                  <c:v>1.33603689197708E-3</c:v>
                </c:pt>
                <c:pt idx="658">
                  <c:v>1.3092862026705301E-3</c:v>
                </c:pt>
                <c:pt idx="659">
                  <c:v>1.28307078662579E-3</c:v>
                </c:pt>
                <c:pt idx="660">
                  <c:v>1.2573799466823799E-3</c:v>
                </c:pt>
                <c:pt idx="661">
                  <c:v>1.2322031989214399E-3</c:v>
                </c:pt>
                <c:pt idx="662">
                  <c:v>1.20753026843621E-3</c:v>
                </c:pt>
                <c:pt idx="663">
                  <c:v>1.1833510851854501E-3</c:v>
                </c:pt>
                <c:pt idx="664">
                  <c:v>1.15965577992839E-3</c:v>
                </c:pt>
                <c:pt idx="665">
                  <c:v>1.13643468023953E-3</c:v>
                </c:pt>
                <c:pt idx="666">
                  <c:v>1.11367830660175E-3</c:v>
                </c:pt>
                <c:pt idx="667">
                  <c:v>1.09137736857632E-3</c:v>
                </c:pt>
                <c:pt idx="668">
                  <c:v>1.0695227610482299E-3</c:v>
                </c:pt>
                <c:pt idx="669">
                  <c:v>1.04810556054538E-3</c:v>
                </c:pt>
                <c:pt idx="670">
                  <c:v>1.0271170216302999E-3</c:v>
                </c:pt>
                <c:pt idx="671">
                  <c:v>1.0065485733629E-3</c:v>
                </c:pt>
                <c:pt idx="672">
                  <c:v>9.8639181583291304E-4</c:v>
                </c:pt>
                <c:pt idx="673">
                  <c:v>9.6663851676068602E-4</c:v>
                </c:pt>
                <c:pt idx="674">
                  <c:v>9.4728060816500002E-4</c:v>
                </c:pt>
                <c:pt idx="675">
                  <c:v>9.2831018309658196E-4</c:v>
                </c:pt>
                <c:pt idx="676">
                  <c:v>9.0971949243608E-4</c:v>
                </c:pt>
                <c:pt idx="677">
                  <c:v>8.9150094175521899E-4</c:v>
                </c:pt>
                <c:pt idx="678">
                  <c:v>8.7364708823992596E-4</c:v>
                </c:pt>
                <c:pt idx="679">
                  <c:v>8.5615063767420204E-4</c:v>
                </c:pt>
                <c:pt idx="680">
                  <c:v>8.3900444148358999E-4</c:v>
                </c:pt>
                <c:pt idx="681">
                  <c:v>8.2220149383705203E-4</c:v>
                </c:pt>
                <c:pt idx="682">
                  <c:v>8.0573492880605996E-4</c:v>
                </c:pt>
                <c:pt idx="683">
                  <c:v>7.8959801758000795E-4</c:v>
                </c:pt>
                <c:pt idx="684">
                  <c:v>7.7378416573651795E-4</c:v>
                </c:pt>
                <c:pt idx="685">
                  <c:v>7.58286910565836E-4</c:v>
                </c:pt>
                <c:pt idx="686">
                  <c:v>7.43099918448132E-4</c:v>
                </c:pt>
                <c:pt idx="687">
                  <c:v>7.2821698228271899E-4</c:v>
                </c:pt>
                <c:pt idx="688">
                  <c:v>7.1363201896815199E-4</c:v>
                </c:pt>
                <c:pt idx="689">
                  <c:v>6.9933906693221996E-4</c:v>
                </c:pt>
                <c:pt idx="690">
                  <c:v>6.8533228371086804E-4</c:v>
                </c:pt>
                <c:pt idx="691">
                  <c:v>6.7160594357506295E-4</c:v>
                </c:pt>
                <c:pt idx="692">
                  <c:v>6.5815443520469497E-4</c:v>
                </c:pt>
                <c:pt idx="693">
                  <c:v>6.4497225940857096E-4</c:v>
                </c:pt>
                <c:pt idx="694">
                  <c:v>6.3205402688960204E-4</c:v>
                </c:pt>
                <c:pt idx="695">
                  <c:v>6.1939445605431302E-4</c:v>
                </c:pt>
                <c:pt idx="696">
                  <c:v>6.0698837086578202E-4</c:v>
                </c:pt>
                <c:pt idx="697">
                  <c:v>5.9483069873916502E-4</c:v>
                </c:pt>
                <c:pt idx="698">
                  <c:v>5.8291646847898797E-4</c:v>
                </c:pt>
                <c:pt idx="699">
                  <c:v>5.7124080825735003E-4</c:v>
                </c:pt>
                <c:pt idx="700">
                  <c:v>5.5979894363227401E-4</c:v>
                </c:pt>
                <c:pt idx="701">
                  <c:v>5.4858619560537803E-4</c:v>
                </c:pt>
                <c:pt idx="702">
                  <c:v>5.3759797871812402E-4</c:v>
                </c:pt>
                <c:pt idx="703">
                  <c:v>5.2682979918586596E-4</c:v>
                </c:pt>
                <c:pt idx="704">
                  <c:v>5.1627725306895803E-4</c:v>
                </c:pt>
                <c:pt idx="705">
                  <c:v>5.0593602448020195E-4</c:v>
                </c:pt>
                <c:pt idx="706">
                  <c:v>4.9580188382790499E-4</c:v>
                </c:pt>
                <c:pt idx="707">
                  <c:v>4.8587068609385399E-4</c:v>
                </c:pt>
                <c:pt idx="708">
                  <c:v>4.7613836914551502E-4</c:v>
                </c:pt>
                <c:pt idx="709">
                  <c:v>4.6660095208178598E-4</c:v>
                </c:pt>
                <c:pt idx="710">
                  <c:v>4.5725453361163598E-4</c:v>
                </c:pt>
                <c:pt idx="711">
                  <c:v>4.4809529046499898E-4</c:v>
                </c:pt>
                <c:pt idx="712">
                  <c:v>4.3911947583524297E-4</c:v>
                </c:pt>
                <c:pt idx="713">
                  <c:v>4.3032341785265399E-4</c:v>
                </c:pt>
                <c:pt idx="714">
                  <c:v>4.2170351808826602E-4</c:v>
                </c:pt>
                <c:pt idx="715">
                  <c:v>4.1325625008746498E-4</c:v>
                </c:pt>
                <c:pt idx="716">
                  <c:v>4.0497815793278302E-4</c:v>
                </c:pt>
                <c:pt idx="717">
                  <c:v>3.9686585483528002E-4</c:v>
                </c:pt>
                <c:pt idx="718">
                  <c:v>3.8891602175397801E-4</c:v>
                </c:pt>
                <c:pt idx="719">
                  <c:v>3.8112540604277401E-4</c:v>
                </c:pt>
                <c:pt idx="720">
                  <c:v>3.73490820124293E-4</c:v>
                </c:pt>
                <c:pt idx="721">
                  <c:v>3.66009140190148E-4</c:v>
                </c:pt>
                <c:pt idx="722">
                  <c:v>3.5867730492708403E-4</c:v>
                </c:pt>
                <c:pt idx="723">
                  <c:v>3.5149231426849698E-4</c:v>
                </c:pt>
                <c:pt idx="724">
                  <c:v>3.44451228170826E-4</c:v>
                </c:pt>
                <c:pt idx="725">
                  <c:v>3.3755116541430699E-4</c:v>
                </c:pt>
                <c:pt idx="726">
                  <c:v>3.3078930242764299E-4</c:v>
                </c:pt>
                <c:pt idx="727">
                  <c:v>3.2416287213607502E-4</c:v>
                </c:pt>
                <c:pt idx="728">
                  <c:v>3.1766916283243202E-4</c:v>
                </c:pt>
                <c:pt idx="729">
                  <c:v>3.1130551707063902E-4</c:v>
                </c:pt>
                <c:pt idx="730">
                  <c:v>3.0506933058134901E-4</c:v>
                </c:pt>
                <c:pt idx="731">
                  <c:v>2.98958051209131E-4</c:v>
                </c:pt>
                <c:pt idx="732">
                  <c:v>2.9296917787087701E-4</c:v>
                </c:pt>
                <c:pt idx="733">
                  <c:v>2.8710025953497097E-4</c:v>
                </c:pt>
                <c:pt idx="734">
                  <c:v>2.8134889422081301E-4</c:v>
                </c:pt>
                <c:pt idx="735">
                  <c:v>2.757127280183E-4</c:v>
                </c:pt>
                <c:pt idx="736">
                  <c:v>2.7018945412686198E-4</c:v>
                </c:pt>
                <c:pt idx="737">
                  <c:v>2.6477681191366302E-4</c:v>
                </c:pt>
                <c:pt idx="738">
                  <c:v>2.5947258599059298E-4</c:v>
                </c:pt>
                <c:pt idx="739">
                  <c:v>2.5427460530967502E-4</c:v>
                </c:pt>
                <c:pt idx="740">
                  <c:v>2.4918074227651499E-4</c:v>
                </c:pt>
                <c:pt idx="741">
                  <c:v>2.4418891188144801E-4</c:v>
                </c:pt>
                <c:pt idx="742">
                  <c:v>2.39297070848023E-4</c:v>
                </c:pt>
                <c:pt idx="743">
                  <c:v>2.34503216798473E-4</c:v>
                </c:pt>
                <c:pt idx="744">
                  <c:v>2.2980538743585E-4</c:v>
                </c:pt>
                <c:pt idx="745">
                  <c:v>2.2520165974247901E-4</c:v>
                </c:pt>
                <c:pt idx="746">
                  <c:v>2.2069014919442101E-4</c:v>
                </c:pt>
                <c:pt idx="747">
                  <c:v>2.1626900899160301E-4</c:v>
                </c:pt>
                <c:pt idx="748">
                  <c:v>2.1193642930333E-4</c:v>
                </c:pt>
                <c:pt idx="749">
                  <c:v>2.0769063652885901E-4</c:v>
                </c:pt>
                <c:pt idx="750">
                  <c:v>2.03529892572735E-4</c:v>
                </c:pt>
                <c:pt idx="751">
                  <c:v>1.9945249413459601E-4</c:v>
                </c:pt>
                <c:pt idx="752">
                  <c:v>1.9545677201316601E-4</c:v>
                </c:pt>
                <c:pt idx="753">
                  <c:v>1.9154109042414299E-4</c:v>
                </c:pt>
                <c:pt idx="754">
                  <c:v>1.8770384633171801E-4</c:v>
                </c:pt>
                <c:pt idx="755">
                  <c:v>1.83943468793434E-4</c:v>
                </c:pt>
                <c:pt idx="756">
                  <c:v>1.8025841831814299E-4</c:v>
                </c:pt>
                <c:pt idx="757">
                  <c:v>1.7664718623678301E-4</c:v>
                </c:pt>
                <c:pt idx="758">
                  <c:v>1.7310829408572999E-4</c:v>
                </c:pt>
                <c:pt idx="759">
                  <c:v>1.6964029300246E-4</c:v>
                </c:pt>
                <c:pt idx="760">
                  <c:v>1.6624176313329801E-4</c:v>
                </c:pt>
                <c:pt idx="761">
                  <c:v>1.62911313052994E-4</c:v>
                </c:pt>
                <c:pt idx="762">
                  <c:v>1.59647579195892E-4</c:v>
                </c:pt>
                <c:pt idx="763">
                  <c:v>1.5644922529848299E-4</c:v>
                </c:pt>
                <c:pt idx="764">
                  <c:v>1.5331494185307501E-4</c:v>
                </c:pt>
                <c:pt idx="765">
                  <c:v>1.50243445572404E-4</c:v>
                </c:pt>
                <c:pt idx="766">
                  <c:v>1.4723347886492599E-4</c:v>
                </c:pt>
                <c:pt idx="767">
                  <c:v>1.4428380932061401E-4</c:v>
                </c:pt>
                <c:pt idx="768">
                  <c:v>1.41393229207018E-4</c:v>
                </c:pt>
                <c:pt idx="769">
                  <c:v>1.38560554975408E-4</c:v>
                </c:pt>
                <c:pt idx="770">
                  <c:v>1.3578462677678199E-4</c:v>
                </c:pt>
                <c:pt idx="771">
                  <c:v>1.33064307987561E-4</c:v>
                </c:pt>
                <c:pt idx="772">
                  <c:v>1.3039848474475101E-4</c:v>
                </c:pt>
                <c:pt idx="773">
                  <c:v>1.2778606549041001E-4</c:v>
                </c:pt>
                <c:pt idx="774">
                  <c:v>1.2522598052521801E-4</c:v>
                </c:pt>
                <c:pt idx="775">
                  <c:v>1.22717181570976E-4</c:v>
                </c:pt>
                <c:pt idx="776">
                  <c:v>1.2025864134184201E-4</c:v>
                </c:pt>
                <c:pt idx="777">
                  <c:v>1.17849353124161E-4</c:v>
                </c:pt>
                <c:pt idx="778">
                  <c:v>1.15488330364682E-4</c:v>
                </c:pt>
                <c:pt idx="779">
                  <c:v>1.13174606267007E-4</c:v>
                </c:pt>
                <c:pt idx="780">
                  <c:v>1.1090723339612599E-4</c:v>
                </c:pt>
                <c:pt idx="781">
                  <c:v>1.08685283290842E-4</c:v>
                </c:pt>
                <c:pt idx="782">
                  <c:v>1.06507846083965E-4</c:v>
                </c:pt>
                <c:pt idx="783">
                  <c:v>1.04374030130088E-4</c:v>
                </c:pt>
                <c:pt idx="784">
                  <c:v>1.0228296164082E-4</c:v>
                </c:pt>
                <c:pt idx="785">
                  <c:v>1.0023378432730401E-4</c:v>
                </c:pt>
                <c:pt idx="786">
                  <c:v>9.8225659049893695E-5</c:v>
                </c:pt>
                <c:pt idx="787">
                  <c:v>9.6257763474832505E-5</c:v>
                </c:pt>
                <c:pt idx="788">
                  <c:v>9.4329291737806097E-5</c:v>
                </c:pt>
                <c:pt idx="789">
                  <c:v>9.2439454114220295E-5</c:v>
                </c:pt>
                <c:pt idx="790">
                  <c:v>9.0587476696075902E-5</c:v>
                </c:pt>
                <c:pt idx="791">
                  <c:v>8.8772601075310195E-5</c:v>
                </c:pt>
                <c:pt idx="792">
                  <c:v>8.6994084033471399E-5</c:v>
                </c:pt>
                <c:pt idx="793">
                  <c:v>8.5251197237603895E-5</c:v>
                </c:pt>
                <c:pt idx="794">
                  <c:v>8.3543226942215003E-5</c:v>
                </c:pt>
                <c:pt idx="795">
                  <c:v>8.1869473697208098E-5</c:v>
                </c:pt>
                <c:pt idx="796">
                  <c:v>8.0229252061657605E-5</c:v>
                </c:pt>
                <c:pt idx="797">
                  <c:v>7.8621890323311703E-5</c:v>
                </c:pt>
                <c:pt idx="798">
                  <c:v>7.7046730223707098E-5</c:v>
                </c:pt>
                <c:pt idx="799">
                  <c:v>7.5503126688785803E-5</c:v>
                </c:pt>
                <c:pt idx="800">
                  <c:v>7.3990447564900195E-5</c:v>
                </c:pt>
                <c:pt idx="801">
                  <c:v>7.2508073360103397E-5</c:v>
                </c:pt>
                <c:pt idx="802">
                  <c:v>7.1055396990614999E-5</c:v>
                </c:pt>
                <c:pt idx="803">
                  <c:v>6.9631823532361199E-5</c:v>
                </c:pt>
                <c:pt idx="804">
                  <c:v>6.8236769977487695E-5</c:v>
                </c:pt>
                <c:pt idx="805">
                  <c:v>6.6869664995745196E-5</c:v>
                </c:pt>
                <c:pt idx="806">
                  <c:v>6.5529948700649495E-5</c:v>
                </c:pt>
                <c:pt idx="807">
                  <c:v>6.4217072420323494E-5</c:v>
                </c:pt>
                <c:pt idx="808">
                  <c:v>6.2930498472923998E-5</c:v>
                </c:pt>
                <c:pt idx="809">
                  <c:v>6.1669699946564503E-5</c:v>
                </c:pt>
                <c:pt idx="810">
                  <c:v>6.04341604836417E-5</c:v>
                </c:pt>
                <c:pt idx="811">
                  <c:v>5.9223374069480102E-5</c:v>
                </c:pt>
                <c:pt idx="812">
                  <c:v>5.8036844825206203E-5</c:v>
                </c:pt>
                <c:pt idx="813">
                  <c:v>5.6874086804768802E-5</c:v>
                </c:pt>
                <c:pt idx="814">
                  <c:v>5.5734623796023E-5</c:v>
                </c:pt>
                <c:pt idx="815">
                  <c:v>5.4617989125794497E-5</c:v>
                </c:pt>
                <c:pt idx="816">
                  <c:v>5.3523725468847297E-5</c:v>
                </c:pt>
                <c:pt idx="817">
                  <c:v>5.2451384660675203E-5</c:v>
                </c:pt>
                <c:pt idx="818">
                  <c:v>5.1400527514040698E-5</c:v>
                </c:pt>
                <c:pt idx="819">
                  <c:v>5.0370723639186097E-5</c:v>
                </c:pt>
                <c:pt idx="820">
                  <c:v>4.9361551267644703E-5</c:v>
                </c:pt>
                <c:pt idx="821">
                  <c:v>4.8372597079579698E-5</c:v>
                </c:pt>
                <c:pt idx="822">
                  <c:v>4.74034560345743E-5</c:v>
                </c:pt>
                <c:pt idx="823">
                  <c:v>4.6453731205820397E-5</c:v>
                </c:pt>
                <c:pt idx="824">
                  <c:v>4.5523033617615701E-5</c:v>
                </c:pt>
                <c:pt idx="825">
                  <c:v>4.4610982086120002E-5</c:v>
                </c:pt>
                <c:pt idx="826">
                  <c:v>4.3717203063298302E-5</c:v>
                </c:pt>
                <c:pt idx="827">
                  <c:v>4.2841330483988901E-5</c:v>
                </c:pt>
                <c:pt idx="828">
                  <c:v>4.1983005616032102E-5</c:v>
                </c:pt>
                <c:pt idx="829">
                  <c:v>4.1141876913401402E-5</c:v>
                </c:pt>
                <c:pt idx="830">
                  <c:v>4.03175998722736E-5</c:v>
                </c:pt>
                <c:pt idx="831">
                  <c:v>3.9509836889982001E-5</c:v>
                </c:pt>
                <c:pt idx="832">
                  <c:v>3.8718257126792701E-5</c:v>
                </c:pt>
                <c:pt idx="833">
                  <c:v>3.7942536370449097E-5</c:v>
                </c:pt>
                <c:pt idx="834">
                  <c:v>3.71823569034289E-5</c:v>
                </c:pt>
                <c:pt idx="835">
                  <c:v>3.6437407372857598E-5</c:v>
                </c:pt>
                <c:pt idx="836">
                  <c:v>3.5707382663029202E-5</c:v>
                </c:pt>
                <c:pt idx="837">
                  <c:v>3.49919837704767E-5</c:v>
                </c:pt>
                <c:pt idx="838">
                  <c:v>3.4290917681547003E-5</c:v>
                </c:pt>
                <c:pt idx="839">
                  <c:v>3.3603897252424502E-5</c:v>
                </c:pt>
                <c:pt idx="840">
                  <c:v>3.2930641091559699E-5</c:v>
                </c:pt>
                <c:pt idx="841">
                  <c:v>3.2270873444450103E-5</c:v>
                </c:pt>
                <c:pt idx="842">
                  <c:v>3.1624324080729599E-5</c:v>
                </c:pt>
                <c:pt idx="843">
                  <c:v>3.0990728183518597E-5</c:v>
                </c:pt>
                <c:pt idx="844">
                  <c:v>3.0369826240989401E-5</c:v>
                </c:pt>
                <c:pt idx="845">
                  <c:v>2.9761363940104099E-5</c:v>
                </c:pt>
                <c:pt idx="846">
                  <c:v>2.9165092062479299E-5</c:v>
                </c:pt>
                <c:pt idx="847">
                  <c:v>2.8580766382337001E-5</c:v>
                </c:pt>
                <c:pt idx="848">
                  <c:v>2.80081475664987E-5</c:v>
                </c:pt>
                <c:pt idx="849">
                  <c:v>2.74470010763829E-5</c:v>
                </c:pt>
                <c:pt idx="850">
                  <c:v>2.6897097071964101E-5</c:v>
                </c:pt>
                <c:pt idx="851">
                  <c:v>2.63582103176563E-5</c:v>
                </c:pt>
                <c:pt idx="852">
                  <c:v>2.5830120090080799E-5</c:v>
                </c:pt>
                <c:pt idx="853">
                  <c:v>2.5312610087681201E-5</c:v>
                </c:pt>
                <c:pt idx="854">
                  <c:v>2.4805468342148501E-5</c:v>
                </c:pt>
                <c:pt idx="855">
                  <c:v>2.4308487131620301E-5</c:v>
                </c:pt>
                <c:pt idx="856">
                  <c:v>2.38214628956182E-5</c:v>
                </c:pt>
                <c:pt idx="857">
                  <c:v>2.3344196151689E-5</c:v>
                </c:pt>
                <c:pt idx="858">
                  <c:v>2.2876491413715E-5</c:v>
                </c:pt>
                <c:pt idx="859">
                  <c:v>2.24181571118611E-5</c:v>
                </c:pt>
                <c:pt idx="860">
                  <c:v>2.1969005514124201E-5</c:v>
                </c:pt>
                <c:pt idx="861">
                  <c:v>2.1528852649455101E-5</c:v>
                </c:pt>
                <c:pt idx="862">
                  <c:v>2.10975182324187E-5</c:v>
                </c:pt>
                <c:pt idx="863">
                  <c:v>2.0674825589364101E-5</c:v>
                </c:pt>
                <c:pt idx="864">
                  <c:v>2.0260601586073399E-5</c:v>
                </c:pt>
                <c:pt idx="865">
                  <c:v>1.98546765568593E-5</c:v>
                </c:pt>
                <c:pt idx="866">
                  <c:v>1.94568842350826E-5</c:v>
                </c:pt>
                <c:pt idx="867">
                  <c:v>1.90670616850619E-5</c:v>
                </c:pt>
                <c:pt idx="868">
                  <c:v>1.8685049235347399E-5</c:v>
                </c:pt>
                <c:pt idx="869">
                  <c:v>1.8310690413328399E-5</c:v>
                </c:pt>
                <c:pt idx="870">
                  <c:v>1.7943831881155999E-5</c:v>
                </c:pt>
                <c:pt idx="871">
                  <c:v>1.7584323372943701E-5</c:v>
                </c:pt>
                <c:pt idx="872">
                  <c:v>1.7232017633229001E-5</c:v>
                </c:pt>
                <c:pt idx="873">
                  <c:v>1.6886770356666801E-5</c:v>
                </c:pt>
                <c:pt idx="874">
                  <c:v>1.6548440128930299E-5</c:v>
                </c:pt>
                <c:pt idx="875">
                  <c:v>1.6216888368796601E-5</c:v>
                </c:pt>
                <c:pt idx="876">
                  <c:v>1.58919792713913E-5</c:v>
                </c:pt>
                <c:pt idx="877">
                  <c:v>1.5573579752570802E-5</c:v>
                </c:pt>
                <c:pt idx="878">
                  <c:v>1.5261559394418101E-5</c:v>
                </c:pt>
                <c:pt idx="879">
                  <c:v>1.49557903918303E-5</c:v>
                </c:pt>
                <c:pt idx="880">
                  <c:v>1.46561475001766E-5</c:v>
                </c:pt>
                <c:pt idx="881">
                  <c:v>1.4362507984004E-5</c:v>
                </c:pt>
                <c:pt idx="882">
                  <c:v>1.4074751566770699E-5</c:v>
                </c:pt>
                <c:pt idx="883">
                  <c:v>1.37927603815868E-5</c:v>
                </c:pt>
                <c:pt idx="884">
                  <c:v>1.35164189229412E-5</c:v>
                </c:pt>
                <c:pt idx="885">
                  <c:v>1.32456139993954E-5</c:v>
                </c:pt>
                <c:pt idx="886">
                  <c:v>1.2980234687225401E-5</c:v>
                </c:pt>
                <c:pt idx="887">
                  <c:v>1.27201722849919E-5</c:v>
                </c:pt>
                <c:pt idx="888">
                  <c:v>1.24653202690203E-5</c:v>
                </c:pt>
                <c:pt idx="889">
                  <c:v>1.22155742497732E-5</c:v>
                </c:pt>
                <c:pt idx="890">
                  <c:v>1.19708319290956E-5</c:v>
                </c:pt>
                <c:pt idx="891">
                  <c:v>1.1730993058318001E-5</c:v>
                </c:pt>
                <c:pt idx="892">
                  <c:v>1.1495959397197801E-5</c:v>
                </c:pt>
                <c:pt idx="893">
                  <c:v>1.12656346736834E-5</c:v>
                </c:pt>
                <c:pt idx="894">
                  <c:v>1.1039924544484E-5</c:v>
                </c:pt>
                <c:pt idx="895">
                  <c:v>1.0818736556430401E-5</c:v>
                </c:pt>
                <c:pt idx="896">
                  <c:v>1.0601980108608001E-5</c:v>
                </c:pt>
                <c:pt idx="897">
                  <c:v>1.0389566415250099E-5</c:v>
                </c:pt>
                <c:pt idx="898">
                  <c:v>1.01814084693733E-5</c:v>
                </c:pt>
                <c:pt idx="899">
                  <c:v>9.9774210071421E-6</c:v>
                </c:pt>
                <c:pt idx="900">
                  <c:v>9.7775204729468995E-6</c:v>
                </c:pt>
                <c:pt idx="901">
                  <c:v>9.5816249851817701E-6</c:v>
                </c:pt>
                <c:pt idx="902">
                  <c:v>9.3896543027077101E-6</c:v>
                </c:pt>
                <c:pt idx="903">
                  <c:v>9.2015297919878294E-6</c:v>
                </c:pt>
                <c:pt idx="904">
                  <c:v>9.0171743948807405E-6</c:v>
                </c:pt>
                <c:pt idx="905">
                  <c:v>8.8365125970792E-6</c:v>
                </c:pt>
                <c:pt idx="906">
                  <c:v>8.6594703971809507E-6</c:v>
                </c:pt>
                <c:pt idx="907">
                  <c:v>8.4859752763793795E-6</c:v>
                </c:pt>
                <c:pt idx="908">
                  <c:v>8.3159561687609802E-6</c:v>
                </c:pt>
                <c:pt idx="909">
                  <c:v>8.1493434321980999E-6</c:v>
                </c:pt>
                <c:pt idx="910">
                  <c:v>7.9860688198246994E-6</c:v>
                </c:pt>
                <c:pt idx="911">
                  <c:v>7.8260654520836106E-6</c:v>
                </c:pt>
                <c:pt idx="912">
                  <c:v>7.6692677893336399E-6</c:v>
                </c:pt>
                <c:pt idx="913">
                  <c:v>7.5156116050054703E-6</c:v>
                </c:pt>
                <c:pt idx="914">
                  <c:v>7.3650339592954398E-6</c:v>
                </c:pt>
                <c:pt idx="915">
                  <c:v>7.2174731733862901E-6</c:v>
                </c:pt>
                <c:pt idx="916">
                  <c:v>7.07286880418371E-6</c:v>
                </c:pt>
                <c:pt idx="917">
                  <c:v>6.9311616195605397E-6</c:v>
                </c:pt>
                <c:pt idx="918">
                  <c:v>6.7922935740951904E-6</c:v>
                </c:pt>
                <c:pt idx="919">
                  <c:v>6.6562077852970804E-6</c:v>
                </c:pt>
                <c:pt idx="920">
                  <c:v>6.5228485103081002E-6</c:v>
                </c:pt>
                <c:pt idx="921">
                  <c:v>6.3921611230708502E-6</c:v>
                </c:pt>
                <c:pt idx="922">
                  <c:v>6.26409209195422E-6</c:v>
                </c:pt>
                <c:pt idx="923">
                  <c:v>6.1385889578272501E-6</c:v>
                </c:pt>
                <c:pt idx="924">
                  <c:v>6.0156003125722503E-6</c:v>
                </c:pt>
                <c:pt idx="925">
                  <c:v>5.89507577802841E-6</c:v>
                </c:pt>
                <c:pt idx="926">
                  <c:v>5.7769659853571096E-6</c:v>
                </c:pt>
                <c:pt idx="927">
                  <c:v>5.6612225548207296E-6</c:v>
                </c:pt>
                <c:pt idx="928">
                  <c:v>5.5477980759665598E-6</c:v>
                </c:pt>
                <c:pt idx="929">
                  <c:v>5.4366460882076798E-6</c:v>
                </c:pt>
                <c:pt idx="930">
                  <c:v>5.3277210617927804E-6</c:v>
                </c:pt>
                <c:pt idx="931">
                  <c:v>5.2209783791574296E-6</c:v>
                </c:pt>
                <c:pt idx="932">
                  <c:v>5.1163743166487301E-6</c:v>
                </c:pt>
                <c:pt idx="933">
                  <c:v>5.0138660266162196E-6</c:v>
                </c:pt>
                <c:pt idx="934">
                  <c:v>4.9134115198615996E-6</c:v>
                </c:pt>
                <c:pt idx="935">
                  <c:v>4.81496964843988E-6</c:v>
                </c:pt>
                <c:pt idx="936">
                  <c:v>4.7185000888052896E-6</c:v>
                </c:pt>
                <c:pt idx="937">
                  <c:v>4.6239633252946802E-6</c:v>
                </c:pt>
                <c:pt idx="938">
                  <c:v>4.5313206339419802E-6</c:v>
                </c:pt>
                <c:pt idx="939">
                  <c:v>4.4405340666166897E-6</c:v>
                </c:pt>
                <c:pt idx="940">
                  <c:v>4.3515664354803798E-6</c:v>
                </c:pt>
                <c:pt idx="941">
                  <c:v>4.2643812977544196E-6</c:v>
                </c:pt>
                <c:pt idx="942">
                  <c:v>4.1789429407930001E-6</c:v>
                </c:pt>
                <c:pt idx="943">
                  <c:v>4.09521636745501E-6</c:v>
                </c:pt>
                <c:pt idx="944">
                  <c:v>4.0131672817692196E-6</c:v>
                </c:pt>
                <c:pt idx="945">
                  <c:v>3.9327620748864303E-6</c:v>
                </c:pt>
                <c:pt idx="946">
                  <c:v>3.8539678113132498E-6</c:v>
                </c:pt>
                <c:pt idx="947">
                  <c:v>3.7767522154214599E-6</c:v>
                </c:pt>
                <c:pt idx="948">
                  <c:v>3.7010836582278699E-6</c:v>
                </c:pt>
                <c:pt idx="949">
                  <c:v>3.6269311444388099E-6</c:v>
                </c:pt>
                <c:pt idx="950">
                  <c:v>3.5542642997544198E-6</c:v>
                </c:pt>
                <c:pt idx="951">
                  <c:v>3.48305335842702E-6</c:v>
                </c:pt>
                <c:pt idx="952">
                  <c:v>3.4132691510689502E-6</c:v>
                </c:pt>
                <c:pt idx="953">
                  <c:v>3.3448830927046001E-6</c:v>
                </c:pt>
                <c:pt idx="954">
                  <c:v>3.2778671710617699E-6</c:v>
                </c:pt>
                <c:pt idx="955">
                  <c:v>3.2121939350976401E-6</c:v>
                </c:pt>
                <c:pt idx="956">
                  <c:v>3.1478364837546501E-6</c:v>
                </c:pt>
                <c:pt idx="957">
                  <c:v>3.0847684549415701E-6</c:v>
                </c:pt>
                <c:pt idx="958">
                  <c:v>3.0229640147353701E-6</c:v>
                </c:pt>
                <c:pt idx="959">
                  <c:v>2.9623978467994901E-6</c:v>
                </c:pt>
                <c:pt idx="960">
                  <c:v>2.9030451420139498E-6</c:v>
                </c:pt>
                <c:pt idx="961">
                  <c:v>2.84488158831336E-6</c:v>
                </c:pt>
                <c:pt idx="962">
                  <c:v>2.78788336072851E-6</c:v>
                </c:pt>
                <c:pt idx="963">
                  <c:v>2.7320271116272E-6</c:v>
                </c:pt>
                <c:pt idx="964">
                  <c:v>2.6772899611512001E-6</c:v>
                </c:pt>
                <c:pt idx="965">
                  <c:v>2.6236494878440999E-6</c:v>
                </c:pt>
                <c:pt idx="966">
                  <c:v>2.5710837194674001E-6</c:v>
                </c:pt>
                <c:pt idx="967">
                  <c:v>2.5195711240003802E-6</c:v>
                </c:pt>
                <c:pt idx="968">
                  <c:v>2.4690906008203802E-6</c:v>
                </c:pt>
                <c:pt idx="969">
                  <c:v>2.4196214720597299E-6</c:v>
                </c:pt>
                <c:pt idx="970">
                  <c:v>2.3711434741358399E-6</c:v>
                </c:pt>
                <c:pt idx="971">
                  <c:v>2.3236367494510301E-6</c:v>
                </c:pt>
                <c:pt idx="972">
                  <c:v>2.27708183825859E-6</c:v>
                </c:pt>
                <c:pt idx="973">
                  <c:v>2.2314596706918402E-6</c:v>
                </c:pt>
                <c:pt idx="974">
                  <c:v>2.1867515589528801E-6</c:v>
                </c:pt>
                <c:pt idx="975">
                  <c:v>2.1429391896577999E-6</c:v>
                </c:pt>
                <c:pt idx="976">
                  <c:v>2.10000461633532E-6</c:v>
                </c:pt>
                <c:pt idx="977">
                  <c:v>2.0579302520756399E-6</c:v>
                </c:pt>
                <c:pt idx="978">
                  <c:v>2.0166988623266502E-6</c:v>
                </c:pt>
                <c:pt idx="979">
                  <c:v>1.9762935578343701E-6</c:v>
                </c:pt>
                <c:pt idx="980">
                  <c:v>1.9366977877248998E-6</c:v>
                </c:pt>
                <c:pt idx="981">
                  <c:v>1.89789533272499E-6</c:v>
                </c:pt>
                <c:pt idx="982">
                  <c:v>1.8598702985183101E-6</c:v>
                </c:pt>
                <c:pt idx="983">
                  <c:v>1.822607109235E-6</c:v>
                </c:pt>
                <c:pt idx="984">
                  <c:v>1.7860905010714799E-6</c:v>
                </c:pt>
                <c:pt idx="985">
                  <c:v>1.7503055160382599E-6</c:v>
                </c:pt>
                <c:pt idx="986">
                  <c:v>1.7152374958328501E-6</c:v>
                </c:pt>
                <c:pt idx="987">
                  <c:v>1.68087207583552E-6</c:v>
                </c:pt>
                <c:pt idx="988">
                  <c:v>1.64719517922535E-6</c:v>
                </c:pt>
                <c:pt idx="989">
                  <c:v>1.61419301121413E-6</c:v>
                </c:pt>
                <c:pt idx="990">
                  <c:v>1.58185205339579E-6</c:v>
                </c:pt>
                <c:pt idx="991">
                  <c:v>1.5501590582090701E-6</c:v>
                </c:pt>
                <c:pt idx="992">
                  <c:v>1.51910104351109E-6</c:v>
                </c:pt>
                <c:pt idx="993">
                  <c:v>1.4886652872596601E-6</c:v>
                </c:pt>
                <c:pt idx="994">
                  <c:v>1.4588393223021299E-6</c:v>
                </c:pt>
                <c:pt idx="995">
                  <c:v>1.42961093126862E-6</c:v>
                </c:pt>
                <c:pt idx="996">
                  <c:v>1.4009681415675999E-6</c:v>
                </c:pt>
                <c:pt idx="997">
                  <c:v>1.3728992204817499E-6</c:v>
                </c:pt>
                <c:pt idx="998">
                  <c:v>1.3453926703619401E-6</c:v>
                </c:pt>
                <c:pt idx="999">
                  <c:v>1.3184372239177199E-6</c:v>
                </c:pt>
                <c:pt idx="1000">
                  <c:v>1.2920218396019399E-6</c:v>
                </c:pt>
                <c:pt idx="1001">
                  <c:v>1.266135697088E-6</c:v>
                </c:pt>
                <c:pt idx="1002">
                  <c:v>1.2407681928377E-6</c:v>
                </c:pt>
                <c:pt idx="1003">
                  <c:v>1.2159089357577E-6</c:v>
                </c:pt>
                <c:pt idx="1004">
                  <c:v>1.19154774294331E-6</c:v>
                </c:pt>
                <c:pt idx="1005">
                  <c:v>1.16767463550725E-6</c:v>
                </c:pt>
                <c:pt idx="1006">
                  <c:v>1.14427983449224E-6</c:v>
                </c:pt>
                <c:pt idx="1007">
                  <c:v>1.12135375686526E-6</c:v>
                </c:pt>
                <c:pt idx="1008">
                  <c:v>1.0988870115922501E-6</c:v>
                </c:pt>
                <c:pt idx="1009">
                  <c:v>1.0768703957913201E-6</c:v>
                </c:pt>
                <c:pt idx="1010">
                  <c:v>1.0552948909630999E-6</c:v>
                </c:pt>
                <c:pt idx="1011">
                  <c:v>1.03415165929658E-6</c:v>
                </c:pt>
                <c:pt idx="1012">
                  <c:v>1.0134320400490001E-6</c:v>
                </c:pt>
                <c:pt idx="1013">
                  <c:v>9.9312754599823208E-7</c:v>
                </c:pt>
                <c:pt idx="1014">
                  <c:v>9.7322985996627407E-7</c:v>
                </c:pt>
                <c:pt idx="1015">
                  <c:v>9.537308314123511E-7</c:v>
                </c:pt>
                <c:pt idx="1016">
                  <c:v>9.34622473094313E-7</c:v>
                </c:pt>
                <c:pt idx="1017">
                  <c:v>9.1589695779691302E-7</c:v>
                </c:pt>
                <c:pt idx="1018">
                  <c:v>8.9754661512562196E-7</c:v>
                </c:pt>
                <c:pt idx="1019">
                  <c:v>8.7956392836468604E-7</c:v>
                </c:pt>
                <c:pt idx="1020">
                  <c:v>8.6194153139814005E-7</c:v>
                </c:pt>
                <c:pt idx="1021">
                  <c:v>8.4467220569250503E-7</c:v>
                </c:pt>
                <c:pt idx="1022">
                  <c:v>8.2774887733992797E-7</c:v>
                </c:pt>
                <c:pt idx="1023">
                  <c:v>8.1116461416057503E-7</c:v>
                </c:pt>
                <c:pt idx="1024">
                  <c:v>7.9491262286307495E-7</c:v>
                </c:pt>
                <c:pt idx="1025">
                  <c:v>7.7898624626185595E-7</c:v>
                </c:pt>
                <c:pt idx="1026">
                  <c:v>7.6337896055021999E-7</c:v>
                </c:pt>
                <c:pt idx="1027">
                  <c:v>7.4808437262807201E-7</c:v>
                </c:pt>
                <c:pt idx="1028">
                  <c:v>7.3309621748317201E-7</c:v>
                </c:pt>
                <c:pt idx="1029">
                  <c:v>7.1840835562486796E-7</c:v>
                </c:pt>
                <c:pt idx="1030">
                  <c:v>7.0401477056922695E-7</c:v>
                </c:pt>
                <c:pt idx="1031">
                  <c:v>6.8990956637456604E-7</c:v>
                </c:pt>
                <c:pt idx="1032">
                  <c:v>6.7608696522635898E-7</c:v>
                </c:pt>
                <c:pt idx="1033">
                  <c:v>6.62541305070517E-7</c:v>
                </c:pt>
                <c:pt idx="1034">
                  <c:v>6.4926703729410597E-7</c:v>
                </c:pt>
                <c:pt idx="1035">
                  <c:v>6.3625872445251595E-7</c:v>
                </c:pt>
                <c:pt idx="1036">
                  <c:v>6.2351103804216695E-7</c:v>
                </c:pt>
                <c:pt idx="1037">
                  <c:v>6.1101875631785305E-7</c:v>
                </c:pt>
                <c:pt idx="1038">
                  <c:v>5.98776762153804E-7</c:v>
                </c:pt>
                <c:pt idx="1039">
                  <c:v>5.8678004094759996E-7</c:v>
                </c:pt>
                <c:pt idx="1040">
                  <c:v>5.7502367856609702E-7</c:v>
                </c:pt>
                <c:pt idx="1041">
                  <c:v>5.6350285933248201E-7</c:v>
                </c:pt>
                <c:pt idx="1042">
                  <c:v>5.5221286405368204E-7</c:v>
                </c:pt>
                <c:pt idx="1043">
                  <c:v>5.4114906808727796E-7</c:v>
                </c:pt>
                <c:pt idx="1044">
                  <c:v>5.3030693944715399E-7</c:v>
                </c:pt>
                <c:pt idx="1045">
                  <c:v>5.1968203694710198E-7</c:v>
                </c:pt>
                <c:pt idx="1046">
                  <c:v>5.0927000838161903E-7</c:v>
                </c:pt>
                <c:pt idx="1047">
                  <c:v>4.9906658874315097E-7</c:v>
                </c:pt>
                <c:pt idx="1048">
                  <c:v>4.8906759847504995E-7</c:v>
                </c:pt>
                <c:pt idx="1049">
                  <c:v>4.7926894175954598E-7</c:v>
                </c:pt>
                <c:pt idx="1050">
                  <c:v>4.69666604840011E-7</c:v>
                </c:pt>
                <c:pt idx="1051">
                  <c:v>4.60256654376833E-7</c:v>
                </c:pt>
                <c:pt idx="1052">
                  <c:v>4.51035235836245E-7</c:v>
                </c:pt>
                <c:pt idx="1053">
                  <c:v>4.4199857191141398E-7</c:v>
                </c:pt>
                <c:pt idx="1054">
                  <c:v>4.3314296097518698E-7</c:v>
                </c:pt>
                <c:pt idx="1055">
                  <c:v>4.2446477556381598E-7</c:v>
                </c:pt>
                <c:pt idx="1056">
                  <c:v>4.1596046089107099E-7</c:v>
                </c:pt>
                <c:pt idx="1057">
                  <c:v>4.07626533392128E-7</c:v>
                </c:pt>
                <c:pt idx="1058">
                  <c:v>3.9945957929661798E-7</c:v>
                </c:pt>
                <c:pt idx="1059">
                  <c:v>3.91456253230282E-7</c:v>
                </c:pt>
                <c:pt idx="1060">
                  <c:v>3.8361327684462198E-7</c:v>
                </c:pt>
                <c:pt idx="1061">
                  <c:v>3.7592743747402401E-7</c:v>
                </c:pt>
                <c:pt idx="1062">
                  <c:v>3.6839558681978201E-7</c:v>
                </c:pt>
                <c:pt idx="1063">
                  <c:v>3.6101463966048E-7</c:v>
                </c:pt>
                <c:pt idx="1064">
                  <c:v>3.5378157258822099E-7</c:v>
                </c:pt>
                <c:pt idx="1065">
                  <c:v>3.4669342277017399E-7</c:v>
                </c:pt>
                <c:pt idx="1066">
                  <c:v>3.3974728673492899E-7</c:v>
                </c:pt>
                <c:pt idx="1067">
                  <c:v>3.3294031918317401E-7</c:v>
                </c:pt>
                <c:pt idx="1068">
                  <c:v>3.2626973182219699E-7</c:v>
                </c:pt>
                <c:pt idx="1069">
                  <c:v>3.1973279222373802E-7</c:v>
                </c:pt>
                <c:pt idx="1070">
                  <c:v>3.1332682270472699E-7</c:v>
                </c:pt>
                <c:pt idx="1071">
                  <c:v>3.0704919923044701E-7</c:v>
                </c:pt>
                <c:pt idx="1072">
                  <c:v>3.0089735033966998E-7</c:v>
                </c:pt>
                <c:pt idx="1073">
                  <c:v>2.9486875609132702E-7</c:v>
                </c:pt>
                <c:pt idx="1074">
                  <c:v>2.8896094703229002E-7</c:v>
                </c:pt>
                <c:pt idx="1075">
                  <c:v>2.8317150318582099E-7</c:v>
                </c:pt>
                <c:pt idx="1076">
                  <c:v>2.77498053060304E-7</c:v>
                </c:pt>
                <c:pt idx="1077">
                  <c:v>2.7193827267782098E-7</c:v>
                </c:pt>
                <c:pt idx="1078">
                  <c:v>2.6648988462220298E-7</c:v>
                </c:pt>
                <c:pt idx="1079">
                  <c:v>2.6115065710615301E-7</c:v>
                </c:pt>
                <c:pt idx="1080">
                  <c:v>2.5591840305704598E-7</c:v>
                </c:pt>
                <c:pt idx="1081">
                  <c:v>2.5079097922106299E-7</c:v>
                </c:pt>
                <c:pt idx="1082">
                  <c:v>2.4576628528526501E-7</c:v>
                </c:pt>
                <c:pt idx="1083">
                  <c:v>2.4084226301725198E-7</c:v>
                </c:pt>
                <c:pt idx="1084">
                  <c:v>2.3601689542207401E-7</c:v>
                </c:pt>
                <c:pt idx="1085">
                  <c:v>2.3128820591601399E-7</c:v>
                </c:pt>
                <c:pt idx="1086">
                  <c:v>2.26654257516946E-7</c:v>
                </c:pt>
                <c:pt idx="1087">
                  <c:v>2.2211315205088899E-7</c:v>
                </c:pt>
                <c:pt idx="1088">
                  <c:v>2.1766302937448701E-7</c:v>
                </c:pt>
                <c:pt idx="1089">
                  <c:v>2.13302066613044E-7</c:v>
                </c:pt>
                <c:pt idx="1090">
                  <c:v>2.09028477413832E-7</c:v>
                </c:pt>
                <c:pt idx="1091">
                  <c:v>2.04840511214364E-7</c:v>
                </c:pt>
                <c:pt idx="1092">
                  <c:v>2.0073645252532499E-7</c:v>
                </c:pt>
                <c:pt idx="1093">
                  <c:v>1.9671462022786099E-7</c:v>
                </c:pt>
                <c:pt idx="1094">
                  <c:v>1.9277336688496701E-7</c:v>
                </c:pt>
                <c:pt idx="1095">
                  <c:v>1.8891107806664599E-7</c:v>
                </c:pt>
                <c:pt idx="1096">
                  <c:v>1.85126171688611E-7</c:v>
                </c:pt>
                <c:pt idx="1097">
                  <c:v>1.81417097364223E-7</c:v>
                </c:pt>
                <c:pt idx="1098">
                  <c:v>1.77782335769416E-7</c:v>
                </c:pt>
                <c:pt idx="1099">
                  <c:v>1.7422039802035499E-7</c:v>
                </c:pt>
                <c:pt idx="1100">
                  <c:v>1.70729825063543E-7</c:v>
                </c:pt>
              </c:numCache>
            </c:numRef>
          </c:yVal>
          <c:smooth val="1"/>
        </c:ser>
        <c:ser>
          <c:idx val="2"/>
          <c:order val="2"/>
          <c:tx>
            <c:v>ATMhDAT-2°HRs</c:v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'Lobinaline Equivalents (2)'!$A$15:$A$1115</c:f>
              <c:numCache>
                <c:formatCode>General</c:formatCode>
                <c:ptCount val="1101"/>
                <c:pt idx="0">
                  <c:v>-3</c:v>
                </c:pt>
                <c:pt idx="1">
                  <c:v>-2.99</c:v>
                </c:pt>
                <c:pt idx="2">
                  <c:v>-2.98</c:v>
                </c:pt>
                <c:pt idx="3">
                  <c:v>-2.97</c:v>
                </c:pt>
                <c:pt idx="4">
                  <c:v>-2.96</c:v>
                </c:pt>
                <c:pt idx="5">
                  <c:v>-2.95</c:v>
                </c:pt>
                <c:pt idx="6">
                  <c:v>-2.94</c:v>
                </c:pt>
                <c:pt idx="7">
                  <c:v>-2.93</c:v>
                </c:pt>
                <c:pt idx="8">
                  <c:v>-2.92</c:v>
                </c:pt>
                <c:pt idx="9">
                  <c:v>-2.91</c:v>
                </c:pt>
                <c:pt idx="10">
                  <c:v>-2.9</c:v>
                </c:pt>
                <c:pt idx="11">
                  <c:v>-2.89</c:v>
                </c:pt>
                <c:pt idx="12">
                  <c:v>-2.88</c:v>
                </c:pt>
                <c:pt idx="13">
                  <c:v>-2.87</c:v>
                </c:pt>
                <c:pt idx="14">
                  <c:v>-2.86</c:v>
                </c:pt>
                <c:pt idx="15">
                  <c:v>-2.85</c:v>
                </c:pt>
                <c:pt idx="16">
                  <c:v>-2.84</c:v>
                </c:pt>
                <c:pt idx="17">
                  <c:v>-2.83</c:v>
                </c:pt>
                <c:pt idx="18">
                  <c:v>-2.82</c:v>
                </c:pt>
                <c:pt idx="19">
                  <c:v>-2.81</c:v>
                </c:pt>
                <c:pt idx="20">
                  <c:v>-2.8</c:v>
                </c:pt>
                <c:pt idx="21">
                  <c:v>-2.79</c:v>
                </c:pt>
                <c:pt idx="22">
                  <c:v>-2.78000000000001</c:v>
                </c:pt>
                <c:pt idx="23">
                  <c:v>-2.77</c:v>
                </c:pt>
                <c:pt idx="24">
                  <c:v>-2.76000000000001</c:v>
                </c:pt>
                <c:pt idx="25">
                  <c:v>-2.75</c:v>
                </c:pt>
                <c:pt idx="26">
                  <c:v>-2.74000000000001</c:v>
                </c:pt>
                <c:pt idx="27">
                  <c:v>-2.7300000000000102</c:v>
                </c:pt>
                <c:pt idx="28">
                  <c:v>-2.72000000000001</c:v>
                </c:pt>
                <c:pt idx="29">
                  <c:v>-2.7100000000000102</c:v>
                </c:pt>
                <c:pt idx="30">
                  <c:v>-2.7000000000000099</c:v>
                </c:pt>
                <c:pt idx="31">
                  <c:v>-2.6900000000000102</c:v>
                </c:pt>
                <c:pt idx="32">
                  <c:v>-2.6800000000000099</c:v>
                </c:pt>
                <c:pt idx="33">
                  <c:v>-2.6700000000000101</c:v>
                </c:pt>
                <c:pt idx="34">
                  <c:v>-2.6600000000000099</c:v>
                </c:pt>
                <c:pt idx="35">
                  <c:v>-2.6500000000000101</c:v>
                </c:pt>
                <c:pt idx="36">
                  <c:v>-2.6400000000000099</c:v>
                </c:pt>
                <c:pt idx="37">
                  <c:v>-2.6300000000000101</c:v>
                </c:pt>
                <c:pt idx="38">
                  <c:v>-2.6200000000000099</c:v>
                </c:pt>
                <c:pt idx="39">
                  <c:v>-2.6100000000000101</c:v>
                </c:pt>
                <c:pt idx="40">
                  <c:v>-2.6000000000000099</c:v>
                </c:pt>
                <c:pt idx="41">
                  <c:v>-2.5900000000000101</c:v>
                </c:pt>
                <c:pt idx="42">
                  <c:v>-2.5800000000000098</c:v>
                </c:pt>
                <c:pt idx="43">
                  <c:v>-2.5700000000000101</c:v>
                </c:pt>
                <c:pt idx="44">
                  <c:v>-2.5600000000000098</c:v>
                </c:pt>
                <c:pt idx="45">
                  <c:v>-2.55000000000001</c:v>
                </c:pt>
                <c:pt idx="46">
                  <c:v>-2.5400000000000098</c:v>
                </c:pt>
                <c:pt idx="47">
                  <c:v>-2.53000000000001</c:v>
                </c:pt>
                <c:pt idx="48">
                  <c:v>-2.5200000000000098</c:v>
                </c:pt>
                <c:pt idx="49">
                  <c:v>-2.51000000000001</c:v>
                </c:pt>
                <c:pt idx="50">
                  <c:v>-2.5000000000000102</c:v>
                </c:pt>
                <c:pt idx="51">
                  <c:v>-2.49000000000001</c:v>
                </c:pt>
                <c:pt idx="52">
                  <c:v>-2.4800000000000102</c:v>
                </c:pt>
                <c:pt idx="53">
                  <c:v>-2.47000000000001</c:v>
                </c:pt>
                <c:pt idx="54">
                  <c:v>-2.4600000000000102</c:v>
                </c:pt>
                <c:pt idx="55">
                  <c:v>-2.4500000000000099</c:v>
                </c:pt>
                <c:pt idx="56">
                  <c:v>-2.4400000000000102</c:v>
                </c:pt>
                <c:pt idx="57">
                  <c:v>-2.4300000000000099</c:v>
                </c:pt>
                <c:pt idx="58">
                  <c:v>-2.4200000000000101</c:v>
                </c:pt>
                <c:pt idx="59">
                  <c:v>-2.4100000000000099</c:v>
                </c:pt>
                <c:pt idx="60">
                  <c:v>-2.4000000000000101</c:v>
                </c:pt>
                <c:pt idx="61">
                  <c:v>-2.3900000000000099</c:v>
                </c:pt>
                <c:pt idx="62">
                  <c:v>-2.3800000000000101</c:v>
                </c:pt>
                <c:pt idx="63">
                  <c:v>-2.3700000000000099</c:v>
                </c:pt>
                <c:pt idx="64">
                  <c:v>-2.3600000000000101</c:v>
                </c:pt>
                <c:pt idx="65">
                  <c:v>-2.3500000000000099</c:v>
                </c:pt>
                <c:pt idx="66">
                  <c:v>-2.3400000000000101</c:v>
                </c:pt>
                <c:pt idx="67">
                  <c:v>-2.3300000000000098</c:v>
                </c:pt>
                <c:pt idx="68">
                  <c:v>-2.3200000000000101</c:v>
                </c:pt>
                <c:pt idx="69">
                  <c:v>-2.31000000000002</c:v>
                </c:pt>
                <c:pt idx="70">
                  <c:v>-2.30000000000001</c:v>
                </c:pt>
                <c:pt idx="71">
                  <c:v>-2.29000000000002</c:v>
                </c:pt>
                <c:pt idx="72">
                  <c:v>-2.28000000000001</c:v>
                </c:pt>
                <c:pt idx="73">
                  <c:v>-2.27000000000002</c:v>
                </c:pt>
                <c:pt idx="74">
                  <c:v>-2.2600000000000202</c:v>
                </c:pt>
                <c:pt idx="75">
                  <c:v>-2.25000000000002</c:v>
                </c:pt>
                <c:pt idx="76">
                  <c:v>-2.2400000000000202</c:v>
                </c:pt>
                <c:pt idx="77">
                  <c:v>-2.23000000000002</c:v>
                </c:pt>
                <c:pt idx="78">
                  <c:v>-2.2200000000000202</c:v>
                </c:pt>
                <c:pt idx="79">
                  <c:v>-2.2100000000000199</c:v>
                </c:pt>
                <c:pt idx="80">
                  <c:v>-2.2000000000000202</c:v>
                </c:pt>
                <c:pt idx="81">
                  <c:v>-2.1900000000000199</c:v>
                </c:pt>
                <c:pt idx="82">
                  <c:v>-2.1800000000000201</c:v>
                </c:pt>
                <c:pt idx="83">
                  <c:v>-2.1700000000000199</c:v>
                </c:pt>
                <c:pt idx="84">
                  <c:v>-2.1600000000000201</c:v>
                </c:pt>
                <c:pt idx="85">
                  <c:v>-2.1500000000000199</c:v>
                </c:pt>
                <c:pt idx="86">
                  <c:v>-2.1400000000000201</c:v>
                </c:pt>
                <c:pt idx="87">
                  <c:v>-2.1300000000000199</c:v>
                </c:pt>
                <c:pt idx="88">
                  <c:v>-2.1200000000000201</c:v>
                </c:pt>
                <c:pt idx="89">
                  <c:v>-2.1100000000000199</c:v>
                </c:pt>
                <c:pt idx="90">
                  <c:v>-2.1000000000000201</c:v>
                </c:pt>
                <c:pt idx="91">
                  <c:v>-2.0900000000000198</c:v>
                </c:pt>
                <c:pt idx="92">
                  <c:v>-2.0800000000000201</c:v>
                </c:pt>
                <c:pt idx="93">
                  <c:v>-2.0700000000000198</c:v>
                </c:pt>
                <c:pt idx="94">
                  <c:v>-2.06000000000002</c:v>
                </c:pt>
                <c:pt idx="95">
                  <c:v>-2.0500000000000198</c:v>
                </c:pt>
                <c:pt idx="96">
                  <c:v>-2.04000000000002</c:v>
                </c:pt>
                <c:pt idx="97">
                  <c:v>-2.0300000000000198</c:v>
                </c:pt>
                <c:pt idx="98">
                  <c:v>-2.02000000000002</c:v>
                </c:pt>
                <c:pt idx="99">
                  <c:v>-2.0100000000000202</c:v>
                </c:pt>
                <c:pt idx="100">
                  <c:v>-2.00000000000002</c:v>
                </c:pt>
                <c:pt idx="101">
                  <c:v>-1.99000000000002</c:v>
                </c:pt>
                <c:pt idx="102">
                  <c:v>-1.98000000000002</c:v>
                </c:pt>
                <c:pt idx="103">
                  <c:v>-1.97000000000002</c:v>
                </c:pt>
                <c:pt idx="104">
                  <c:v>-1.9600000000000199</c:v>
                </c:pt>
                <c:pt idx="105">
                  <c:v>-1.9500000000000199</c:v>
                </c:pt>
                <c:pt idx="106">
                  <c:v>-1.9400000000000199</c:v>
                </c:pt>
                <c:pt idx="107">
                  <c:v>-1.9300000000000199</c:v>
                </c:pt>
                <c:pt idx="108">
                  <c:v>-1.9200000000000199</c:v>
                </c:pt>
                <c:pt idx="109">
                  <c:v>-1.9100000000000199</c:v>
                </c:pt>
                <c:pt idx="110">
                  <c:v>-1.9000000000000199</c:v>
                </c:pt>
                <c:pt idx="111">
                  <c:v>-1.8900000000000201</c:v>
                </c:pt>
                <c:pt idx="112">
                  <c:v>-1.8800000000000201</c:v>
                </c:pt>
                <c:pt idx="113">
                  <c:v>-1.8700000000000201</c:v>
                </c:pt>
                <c:pt idx="114">
                  <c:v>-1.8600000000000201</c:v>
                </c:pt>
                <c:pt idx="115">
                  <c:v>-1.8500000000000201</c:v>
                </c:pt>
                <c:pt idx="116">
                  <c:v>-1.8400000000000201</c:v>
                </c:pt>
                <c:pt idx="117">
                  <c:v>-1.8300000000000201</c:v>
                </c:pt>
                <c:pt idx="118">
                  <c:v>-1.82000000000003</c:v>
                </c:pt>
                <c:pt idx="119">
                  <c:v>-1.81000000000003</c:v>
                </c:pt>
                <c:pt idx="120">
                  <c:v>-1.80000000000003</c:v>
                </c:pt>
                <c:pt idx="121">
                  <c:v>-1.79000000000003</c:v>
                </c:pt>
                <c:pt idx="122">
                  <c:v>-1.78000000000003</c:v>
                </c:pt>
                <c:pt idx="123">
                  <c:v>-1.77000000000003</c:v>
                </c:pt>
                <c:pt idx="124">
                  <c:v>-1.76000000000003</c:v>
                </c:pt>
                <c:pt idx="125">
                  <c:v>-1.75000000000003</c:v>
                </c:pt>
                <c:pt idx="126">
                  <c:v>-1.74000000000003</c:v>
                </c:pt>
                <c:pt idx="127">
                  <c:v>-1.73000000000003</c:v>
                </c:pt>
                <c:pt idx="128">
                  <c:v>-1.7200000000000299</c:v>
                </c:pt>
                <c:pt idx="129">
                  <c:v>-1.7100000000000299</c:v>
                </c:pt>
                <c:pt idx="130">
                  <c:v>-1.7000000000000299</c:v>
                </c:pt>
                <c:pt idx="131">
                  <c:v>-1.6900000000000299</c:v>
                </c:pt>
                <c:pt idx="132">
                  <c:v>-1.6800000000000299</c:v>
                </c:pt>
                <c:pt idx="133">
                  <c:v>-1.6700000000000299</c:v>
                </c:pt>
                <c:pt idx="134">
                  <c:v>-1.6600000000000299</c:v>
                </c:pt>
                <c:pt idx="135">
                  <c:v>-1.6500000000000301</c:v>
                </c:pt>
                <c:pt idx="136">
                  <c:v>-1.6400000000000301</c:v>
                </c:pt>
                <c:pt idx="137">
                  <c:v>-1.6300000000000301</c:v>
                </c:pt>
                <c:pt idx="138">
                  <c:v>-1.6200000000000301</c:v>
                </c:pt>
                <c:pt idx="139">
                  <c:v>-1.6100000000000301</c:v>
                </c:pt>
                <c:pt idx="140">
                  <c:v>-1.6000000000000301</c:v>
                </c:pt>
                <c:pt idx="141">
                  <c:v>-1.5900000000000301</c:v>
                </c:pt>
                <c:pt idx="142">
                  <c:v>-1.58000000000003</c:v>
                </c:pt>
                <c:pt idx="143">
                  <c:v>-1.57000000000003</c:v>
                </c:pt>
                <c:pt idx="144">
                  <c:v>-1.56000000000003</c:v>
                </c:pt>
                <c:pt idx="145">
                  <c:v>-1.55000000000003</c:v>
                </c:pt>
                <c:pt idx="146">
                  <c:v>-1.54000000000003</c:v>
                </c:pt>
                <c:pt idx="147">
                  <c:v>-1.53000000000003</c:v>
                </c:pt>
                <c:pt idx="148">
                  <c:v>-1.52000000000003</c:v>
                </c:pt>
                <c:pt idx="149">
                  <c:v>-1.51000000000003</c:v>
                </c:pt>
                <c:pt idx="150">
                  <c:v>-1.50000000000003</c:v>
                </c:pt>
                <c:pt idx="151">
                  <c:v>-1.49000000000003</c:v>
                </c:pt>
                <c:pt idx="152">
                  <c:v>-1.48000000000003</c:v>
                </c:pt>
                <c:pt idx="153">
                  <c:v>-1.4700000000000299</c:v>
                </c:pt>
                <c:pt idx="154">
                  <c:v>-1.4600000000000299</c:v>
                </c:pt>
                <c:pt idx="155">
                  <c:v>-1.4500000000000299</c:v>
                </c:pt>
                <c:pt idx="156">
                  <c:v>-1.4400000000000299</c:v>
                </c:pt>
                <c:pt idx="157">
                  <c:v>-1.4300000000000299</c:v>
                </c:pt>
                <c:pt idx="158">
                  <c:v>-1.4200000000000299</c:v>
                </c:pt>
                <c:pt idx="159">
                  <c:v>-1.4100000000000299</c:v>
                </c:pt>
                <c:pt idx="160">
                  <c:v>-1.4000000000000301</c:v>
                </c:pt>
                <c:pt idx="161">
                  <c:v>-1.3900000000000301</c:v>
                </c:pt>
                <c:pt idx="162">
                  <c:v>-1.3800000000000301</c:v>
                </c:pt>
                <c:pt idx="163">
                  <c:v>-1.3700000000000301</c:v>
                </c:pt>
                <c:pt idx="164">
                  <c:v>-1.3600000000000301</c:v>
                </c:pt>
                <c:pt idx="165">
                  <c:v>-1.3500000000000401</c:v>
                </c:pt>
                <c:pt idx="166">
                  <c:v>-1.34000000000004</c:v>
                </c:pt>
                <c:pt idx="167">
                  <c:v>-1.33000000000004</c:v>
                </c:pt>
                <c:pt idx="168">
                  <c:v>-1.32000000000004</c:v>
                </c:pt>
                <c:pt idx="169">
                  <c:v>-1.31000000000004</c:v>
                </c:pt>
                <c:pt idx="170">
                  <c:v>-1.30000000000004</c:v>
                </c:pt>
                <c:pt idx="171">
                  <c:v>-1.29000000000004</c:v>
                </c:pt>
                <c:pt idx="172">
                  <c:v>-1.28000000000004</c:v>
                </c:pt>
                <c:pt idx="173">
                  <c:v>-1.27000000000004</c:v>
                </c:pt>
                <c:pt idx="174">
                  <c:v>-1.26000000000004</c:v>
                </c:pt>
                <c:pt idx="175">
                  <c:v>-1.25000000000004</c:v>
                </c:pt>
                <c:pt idx="176">
                  <c:v>-1.24000000000004</c:v>
                </c:pt>
                <c:pt idx="177">
                  <c:v>-1.23000000000004</c:v>
                </c:pt>
                <c:pt idx="178">
                  <c:v>-1.2200000000000399</c:v>
                </c:pt>
                <c:pt idx="179">
                  <c:v>-1.2100000000000399</c:v>
                </c:pt>
                <c:pt idx="180">
                  <c:v>-1.2000000000000399</c:v>
                </c:pt>
                <c:pt idx="181">
                  <c:v>-1.1900000000000399</c:v>
                </c:pt>
                <c:pt idx="182">
                  <c:v>-1.1800000000000399</c:v>
                </c:pt>
                <c:pt idx="183">
                  <c:v>-1.1700000000000399</c:v>
                </c:pt>
                <c:pt idx="184">
                  <c:v>-1.1600000000000401</c:v>
                </c:pt>
                <c:pt idx="185">
                  <c:v>-1.1500000000000401</c:v>
                </c:pt>
                <c:pt idx="186">
                  <c:v>-1.1400000000000401</c:v>
                </c:pt>
                <c:pt idx="187">
                  <c:v>-1.1300000000000401</c:v>
                </c:pt>
                <c:pt idx="188">
                  <c:v>-1.1200000000000401</c:v>
                </c:pt>
                <c:pt idx="189">
                  <c:v>-1.1100000000000401</c:v>
                </c:pt>
                <c:pt idx="190">
                  <c:v>-1.1000000000000401</c:v>
                </c:pt>
                <c:pt idx="191">
                  <c:v>-1.09000000000004</c:v>
                </c:pt>
                <c:pt idx="192">
                  <c:v>-1.08000000000004</c:v>
                </c:pt>
                <c:pt idx="193">
                  <c:v>-1.07000000000004</c:v>
                </c:pt>
                <c:pt idx="194">
                  <c:v>-1.06000000000004</c:v>
                </c:pt>
                <c:pt idx="195">
                  <c:v>-1.05000000000004</c:v>
                </c:pt>
                <c:pt idx="196">
                  <c:v>-1.04000000000004</c:v>
                </c:pt>
                <c:pt idx="197">
                  <c:v>-1.03000000000004</c:v>
                </c:pt>
                <c:pt idx="198">
                  <c:v>-1.02000000000004</c:v>
                </c:pt>
                <c:pt idx="199">
                  <c:v>-1.01000000000004</c:v>
                </c:pt>
                <c:pt idx="200">
                  <c:v>-1.00000000000004</c:v>
                </c:pt>
                <c:pt idx="201">
                  <c:v>-0.99000000000003996</c:v>
                </c:pt>
                <c:pt idx="202">
                  <c:v>-0.98000000000003995</c:v>
                </c:pt>
                <c:pt idx="203">
                  <c:v>-0.97000000000004005</c:v>
                </c:pt>
                <c:pt idx="204">
                  <c:v>-0.96000000000004004</c:v>
                </c:pt>
                <c:pt idx="205">
                  <c:v>-0.95000000000004003</c:v>
                </c:pt>
                <c:pt idx="206">
                  <c:v>-0.94000000000004003</c:v>
                </c:pt>
                <c:pt idx="207">
                  <c:v>-0.93000000000004002</c:v>
                </c:pt>
                <c:pt idx="208">
                  <c:v>-0.92000000000004001</c:v>
                </c:pt>
                <c:pt idx="209">
                  <c:v>-0.91000000000004</c:v>
                </c:pt>
                <c:pt idx="210">
                  <c:v>-0.90000000000003999</c:v>
                </c:pt>
                <c:pt idx="211">
                  <c:v>-0.89000000000003998</c:v>
                </c:pt>
                <c:pt idx="212">
                  <c:v>-0.88000000000004996</c:v>
                </c:pt>
                <c:pt idx="213">
                  <c:v>-0.87000000000004996</c:v>
                </c:pt>
                <c:pt idx="214">
                  <c:v>-0.86000000000004995</c:v>
                </c:pt>
                <c:pt idx="215">
                  <c:v>-0.85000000000005005</c:v>
                </c:pt>
                <c:pt idx="216">
                  <c:v>-0.84000000000005004</c:v>
                </c:pt>
                <c:pt idx="217">
                  <c:v>-0.83000000000005003</c:v>
                </c:pt>
                <c:pt idx="218">
                  <c:v>-0.82000000000005002</c:v>
                </c:pt>
                <c:pt idx="219">
                  <c:v>-0.81000000000005001</c:v>
                </c:pt>
                <c:pt idx="220">
                  <c:v>-0.80000000000005</c:v>
                </c:pt>
                <c:pt idx="221">
                  <c:v>-0.79000000000005</c:v>
                </c:pt>
                <c:pt idx="222">
                  <c:v>-0.78000000000004999</c:v>
                </c:pt>
                <c:pt idx="223">
                  <c:v>-0.77000000000004998</c:v>
                </c:pt>
                <c:pt idx="224">
                  <c:v>-0.76000000000004997</c:v>
                </c:pt>
                <c:pt idx="225">
                  <c:v>-0.75000000000004996</c:v>
                </c:pt>
                <c:pt idx="226">
                  <c:v>-0.74000000000004995</c:v>
                </c:pt>
                <c:pt idx="227">
                  <c:v>-0.73000000000005005</c:v>
                </c:pt>
                <c:pt idx="228">
                  <c:v>-0.72000000000005004</c:v>
                </c:pt>
                <c:pt idx="229">
                  <c:v>-0.71000000000005004</c:v>
                </c:pt>
                <c:pt idx="230">
                  <c:v>-0.70000000000005003</c:v>
                </c:pt>
                <c:pt idx="231">
                  <c:v>-0.69000000000005002</c:v>
                </c:pt>
                <c:pt idx="232">
                  <c:v>-0.68000000000005001</c:v>
                </c:pt>
                <c:pt idx="233">
                  <c:v>-0.67000000000005</c:v>
                </c:pt>
                <c:pt idx="234">
                  <c:v>-0.66000000000004999</c:v>
                </c:pt>
                <c:pt idx="235">
                  <c:v>-0.65000000000004998</c:v>
                </c:pt>
                <c:pt idx="236">
                  <c:v>-0.64000000000004997</c:v>
                </c:pt>
                <c:pt idx="237">
                  <c:v>-0.63000000000004996</c:v>
                </c:pt>
                <c:pt idx="238">
                  <c:v>-0.62000000000004996</c:v>
                </c:pt>
                <c:pt idx="239">
                  <c:v>-0.61000000000004995</c:v>
                </c:pt>
                <c:pt idx="240">
                  <c:v>-0.60000000000005005</c:v>
                </c:pt>
                <c:pt idx="241">
                  <c:v>-0.59000000000005004</c:v>
                </c:pt>
                <c:pt idx="242">
                  <c:v>-0.58000000000005003</c:v>
                </c:pt>
                <c:pt idx="243">
                  <c:v>-0.57000000000005002</c:v>
                </c:pt>
                <c:pt idx="244">
                  <c:v>-0.56000000000005001</c:v>
                </c:pt>
                <c:pt idx="245">
                  <c:v>-0.55000000000005</c:v>
                </c:pt>
                <c:pt idx="246">
                  <c:v>-0.54000000000005</c:v>
                </c:pt>
                <c:pt idx="247">
                  <c:v>-0.53000000000004999</c:v>
                </c:pt>
                <c:pt idx="248">
                  <c:v>-0.52000000000004998</c:v>
                </c:pt>
                <c:pt idx="249">
                  <c:v>-0.51000000000004997</c:v>
                </c:pt>
                <c:pt idx="250">
                  <c:v>-0.50000000000004996</c:v>
                </c:pt>
                <c:pt idx="251">
                  <c:v>-0.49000000000005001</c:v>
                </c:pt>
                <c:pt idx="252">
                  <c:v>-0.48000000000005</c:v>
                </c:pt>
                <c:pt idx="253">
                  <c:v>-0.47000000000004999</c:v>
                </c:pt>
                <c:pt idx="254">
                  <c:v>-0.46000000000004998</c:v>
                </c:pt>
                <c:pt idx="255">
                  <c:v>-0.45000000000005003</c:v>
                </c:pt>
                <c:pt idx="256">
                  <c:v>-0.44000000000005002</c:v>
                </c:pt>
                <c:pt idx="257">
                  <c:v>-0.43000000000005001</c:v>
                </c:pt>
                <c:pt idx="258">
                  <c:v>-0.42000000000005</c:v>
                </c:pt>
                <c:pt idx="259">
                  <c:v>-0.41000000000005998</c:v>
                </c:pt>
                <c:pt idx="260">
                  <c:v>-0.40000000000005997</c:v>
                </c:pt>
                <c:pt idx="261">
                  <c:v>-0.39000000000006002</c:v>
                </c:pt>
                <c:pt idx="262">
                  <c:v>-0.38000000000006001</c:v>
                </c:pt>
                <c:pt idx="263">
                  <c:v>-0.37000000000006</c:v>
                </c:pt>
                <c:pt idx="264">
                  <c:v>-0.36000000000005999</c:v>
                </c:pt>
                <c:pt idx="265">
                  <c:v>-0.35000000000005999</c:v>
                </c:pt>
                <c:pt idx="266">
                  <c:v>-0.34000000000005998</c:v>
                </c:pt>
                <c:pt idx="267">
                  <c:v>-0.33000000000006002</c:v>
                </c:pt>
                <c:pt idx="268">
                  <c:v>-0.32000000000006001</c:v>
                </c:pt>
                <c:pt idx="269">
                  <c:v>-0.31000000000006001</c:v>
                </c:pt>
                <c:pt idx="270">
                  <c:v>-0.30000000000006</c:v>
                </c:pt>
                <c:pt idx="271">
                  <c:v>-0.29000000000005999</c:v>
                </c:pt>
                <c:pt idx="272">
                  <c:v>-0.28000000000005998</c:v>
                </c:pt>
                <c:pt idx="273">
                  <c:v>-0.27000000000006003</c:v>
                </c:pt>
                <c:pt idx="274">
                  <c:v>-0.26000000000006002</c:v>
                </c:pt>
                <c:pt idx="275">
                  <c:v>-0.25000000000006001</c:v>
                </c:pt>
                <c:pt idx="276">
                  <c:v>-0.24000000000006</c:v>
                </c:pt>
                <c:pt idx="277">
                  <c:v>-0.23000000000005999</c:v>
                </c:pt>
                <c:pt idx="278">
                  <c:v>-0.22000000000006001</c:v>
                </c:pt>
                <c:pt idx="279">
                  <c:v>-0.21000000000006</c:v>
                </c:pt>
                <c:pt idx="280">
                  <c:v>-0.20000000000005999</c:v>
                </c:pt>
                <c:pt idx="281">
                  <c:v>-0.19000000000006001</c:v>
                </c:pt>
                <c:pt idx="282">
                  <c:v>-0.18000000000006</c:v>
                </c:pt>
                <c:pt idx="283">
                  <c:v>-0.17000000000005999</c:v>
                </c:pt>
                <c:pt idx="284">
                  <c:v>-0.16000000000006001</c:v>
                </c:pt>
                <c:pt idx="285">
                  <c:v>-0.15000000000006</c:v>
                </c:pt>
                <c:pt idx="286">
                  <c:v>-0.14000000000005999</c:v>
                </c:pt>
                <c:pt idx="287">
                  <c:v>-0.13000000000006001</c:v>
                </c:pt>
                <c:pt idx="288">
                  <c:v>-0.12000000000006</c:v>
                </c:pt>
                <c:pt idx="289">
                  <c:v>-0.11000000000005999</c:v>
                </c:pt>
                <c:pt idx="290">
                  <c:v>-0.10000000000006</c:v>
                </c:pt>
                <c:pt idx="291">
                  <c:v>-9.0000000000059796E-2</c:v>
                </c:pt>
                <c:pt idx="292">
                  <c:v>-8.0000000000059995E-2</c:v>
                </c:pt>
                <c:pt idx="293">
                  <c:v>-7.0000000000059806E-2</c:v>
                </c:pt>
                <c:pt idx="294">
                  <c:v>-6.0000000000059998E-2</c:v>
                </c:pt>
                <c:pt idx="295">
                  <c:v>-5.0000000000060198E-2</c:v>
                </c:pt>
                <c:pt idx="296">
                  <c:v>-4.0000000000060001E-2</c:v>
                </c:pt>
                <c:pt idx="297">
                  <c:v>-3.0000000000060201E-2</c:v>
                </c:pt>
                <c:pt idx="298">
                  <c:v>-2.0000000000060001E-2</c:v>
                </c:pt>
                <c:pt idx="299">
                  <c:v>-1.00000000000602E-2</c:v>
                </c:pt>
                <c:pt idx="300">
                  <c:v>0</c:v>
                </c:pt>
                <c:pt idx="301">
                  <c:v>9.9999999999398296E-3</c:v>
                </c:pt>
                <c:pt idx="302">
                  <c:v>1.99999999999401E-2</c:v>
                </c:pt>
                <c:pt idx="303">
                  <c:v>2.9999999999939901E-2</c:v>
                </c:pt>
                <c:pt idx="304">
                  <c:v>3.9999999999940097E-2</c:v>
                </c:pt>
                <c:pt idx="305">
                  <c:v>4.99999999999301E-2</c:v>
                </c:pt>
                <c:pt idx="306">
                  <c:v>5.9999999999929901E-2</c:v>
                </c:pt>
                <c:pt idx="307">
                  <c:v>6.9999999999930104E-2</c:v>
                </c:pt>
                <c:pt idx="308">
                  <c:v>7.9999999999929905E-2</c:v>
                </c:pt>
                <c:pt idx="309">
                  <c:v>8.9999999999930094E-2</c:v>
                </c:pt>
                <c:pt idx="310">
                  <c:v>9.9999999999929895E-2</c:v>
                </c:pt>
                <c:pt idx="311">
                  <c:v>0.10999999999993</c:v>
                </c:pt>
                <c:pt idx="312">
                  <c:v>0.11999999999993</c:v>
                </c:pt>
                <c:pt idx="313">
                  <c:v>0.12999999999993</c:v>
                </c:pt>
                <c:pt idx="314">
                  <c:v>0.13999999999993001</c:v>
                </c:pt>
                <c:pt idx="315">
                  <c:v>0.14999999999992999</c:v>
                </c:pt>
                <c:pt idx="316">
                  <c:v>0.15999999999993</c:v>
                </c:pt>
                <c:pt idx="317">
                  <c:v>0.16999999999993001</c:v>
                </c:pt>
                <c:pt idx="318">
                  <c:v>0.17999999999992999</c:v>
                </c:pt>
                <c:pt idx="319">
                  <c:v>0.18999999999993</c:v>
                </c:pt>
                <c:pt idx="320">
                  <c:v>0.19999999999993001</c:v>
                </c:pt>
                <c:pt idx="321">
                  <c:v>0.20999999999992999</c:v>
                </c:pt>
                <c:pt idx="322">
                  <c:v>0.21999999999993</c:v>
                </c:pt>
                <c:pt idx="323">
                  <c:v>0.22999999999993001</c:v>
                </c:pt>
                <c:pt idx="324">
                  <c:v>0.23999999999992999</c:v>
                </c:pt>
                <c:pt idx="325">
                  <c:v>0.24999999999993</c:v>
                </c:pt>
                <c:pt idx="326">
                  <c:v>0.25999999999993001</c:v>
                </c:pt>
                <c:pt idx="327">
                  <c:v>0.26999999999993002</c:v>
                </c:pt>
                <c:pt idx="328">
                  <c:v>0.27999999999993003</c:v>
                </c:pt>
                <c:pt idx="329">
                  <c:v>0.28999999999992998</c:v>
                </c:pt>
                <c:pt idx="330">
                  <c:v>0.29999999999992999</c:v>
                </c:pt>
                <c:pt idx="331">
                  <c:v>0.30999999999993</c:v>
                </c:pt>
                <c:pt idx="332">
                  <c:v>0.31999999999993001</c:v>
                </c:pt>
                <c:pt idx="333">
                  <c:v>0.32999999999993002</c:v>
                </c:pt>
                <c:pt idx="334">
                  <c:v>0.33999999999993002</c:v>
                </c:pt>
                <c:pt idx="335">
                  <c:v>0.34999999999992998</c:v>
                </c:pt>
                <c:pt idx="336">
                  <c:v>0.35999999999992999</c:v>
                </c:pt>
                <c:pt idx="337">
                  <c:v>0.36999999999993</c:v>
                </c:pt>
                <c:pt idx="338">
                  <c:v>0.37999999999993</c:v>
                </c:pt>
                <c:pt idx="339">
                  <c:v>0.38999999999993001</c:v>
                </c:pt>
                <c:pt idx="340">
                  <c:v>0.39999999999993002</c:v>
                </c:pt>
                <c:pt idx="341">
                  <c:v>0.40999999999992998</c:v>
                </c:pt>
                <c:pt idx="342">
                  <c:v>0.41999999999992998</c:v>
                </c:pt>
                <c:pt idx="343">
                  <c:v>0.42999999999992999</c:v>
                </c:pt>
                <c:pt idx="344">
                  <c:v>0.43999999999993</c:v>
                </c:pt>
                <c:pt idx="345">
                  <c:v>0.44999999999993001</c:v>
                </c:pt>
                <c:pt idx="346">
                  <c:v>0.45999999999993002</c:v>
                </c:pt>
                <c:pt idx="347">
                  <c:v>0.46999999999992997</c:v>
                </c:pt>
                <c:pt idx="348">
                  <c:v>0.47999999999992998</c:v>
                </c:pt>
                <c:pt idx="349">
                  <c:v>0.48999999999992999</c:v>
                </c:pt>
                <c:pt idx="350">
                  <c:v>0.49999999999993</c:v>
                </c:pt>
                <c:pt idx="351">
                  <c:v>0.50999999999992995</c:v>
                </c:pt>
                <c:pt idx="352">
                  <c:v>0.51999999999991997</c:v>
                </c:pt>
                <c:pt idx="353">
                  <c:v>0.52999999999991998</c:v>
                </c:pt>
                <c:pt idx="354">
                  <c:v>0.53999999999991999</c:v>
                </c:pt>
                <c:pt idx="355">
                  <c:v>0.54999999999992</c:v>
                </c:pt>
                <c:pt idx="356">
                  <c:v>0.55999999999992001</c:v>
                </c:pt>
                <c:pt idx="357">
                  <c:v>0.56999999999992002</c:v>
                </c:pt>
                <c:pt idx="358">
                  <c:v>0.57999999999992002</c:v>
                </c:pt>
                <c:pt idx="359">
                  <c:v>0.58999999999992003</c:v>
                </c:pt>
                <c:pt idx="360">
                  <c:v>0.59999999999992004</c:v>
                </c:pt>
                <c:pt idx="361">
                  <c:v>0.60999999999992005</c:v>
                </c:pt>
                <c:pt idx="362">
                  <c:v>0.61999999999991995</c:v>
                </c:pt>
                <c:pt idx="363">
                  <c:v>0.62999999999991996</c:v>
                </c:pt>
                <c:pt idx="364">
                  <c:v>0.63999999999991997</c:v>
                </c:pt>
                <c:pt idx="365">
                  <c:v>0.64999999999991998</c:v>
                </c:pt>
                <c:pt idx="366">
                  <c:v>0.65999999999991998</c:v>
                </c:pt>
                <c:pt idx="367">
                  <c:v>0.66999999999991999</c:v>
                </c:pt>
                <c:pt idx="368">
                  <c:v>0.67999999999992</c:v>
                </c:pt>
                <c:pt idx="369">
                  <c:v>0.68999999999992001</c:v>
                </c:pt>
                <c:pt idx="370">
                  <c:v>0.69999999999992002</c:v>
                </c:pt>
                <c:pt idx="371">
                  <c:v>0.70999999999992003</c:v>
                </c:pt>
                <c:pt idx="372">
                  <c:v>0.71999999999992004</c:v>
                </c:pt>
                <c:pt idx="373">
                  <c:v>0.72999999999992005</c:v>
                </c:pt>
                <c:pt idx="374">
                  <c:v>0.73999999999992006</c:v>
                </c:pt>
                <c:pt idx="375">
                  <c:v>0.74999999999991995</c:v>
                </c:pt>
                <c:pt idx="376">
                  <c:v>0.75999999999991996</c:v>
                </c:pt>
                <c:pt idx="377">
                  <c:v>0.76999999999991997</c:v>
                </c:pt>
                <c:pt idx="378">
                  <c:v>0.77999999999991998</c:v>
                </c:pt>
                <c:pt idx="379">
                  <c:v>0.78999999999991999</c:v>
                </c:pt>
                <c:pt idx="380">
                  <c:v>0.79999999999992</c:v>
                </c:pt>
                <c:pt idx="381">
                  <c:v>0.80999999999992001</c:v>
                </c:pt>
                <c:pt idx="382">
                  <c:v>0.81999999999992002</c:v>
                </c:pt>
                <c:pt idx="383">
                  <c:v>0.82999999999992002</c:v>
                </c:pt>
                <c:pt idx="384">
                  <c:v>0.83999999999992003</c:v>
                </c:pt>
                <c:pt idx="385">
                  <c:v>0.84999999999992004</c:v>
                </c:pt>
                <c:pt idx="386">
                  <c:v>0.85999999999992005</c:v>
                </c:pt>
                <c:pt idx="387">
                  <c:v>0.86999999999991995</c:v>
                </c:pt>
                <c:pt idx="388">
                  <c:v>0.87999999999991996</c:v>
                </c:pt>
                <c:pt idx="389">
                  <c:v>0.88999999999991997</c:v>
                </c:pt>
                <c:pt idx="390">
                  <c:v>0.89999999999991998</c:v>
                </c:pt>
                <c:pt idx="391">
                  <c:v>0.90999999999991998</c:v>
                </c:pt>
                <c:pt idx="392">
                  <c:v>0.91999999999991999</c:v>
                </c:pt>
                <c:pt idx="393">
                  <c:v>0.92999999999992</c:v>
                </c:pt>
                <c:pt idx="394">
                  <c:v>0.93999999999992001</c:v>
                </c:pt>
                <c:pt idx="395">
                  <c:v>0.94999999999992002</c:v>
                </c:pt>
                <c:pt idx="396">
                  <c:v>0.95999999999992003</c:v>
                </c:pt>
                <c:pt idx="397">
                  <c:v>0.96999999999992004</c:v>
                </c:pt>
                <c:pt idx="398">
                  <c:v>0.97999999999992005</c:v>
                </c:pt>
                <c:pt idx="399">
                  <c:v>0.98999999999990995</c:v>
                </c:pt>
                <c:pt idx="400">
                  <c:v>0.99999999999990996</c:v>
                </c:pt>
                <c:pt idx="401">
                  <c:v>1.0099999999999101</c:v>
                </c:pt>
                <c:pt idx="402">
                  <c:v>1.0199999999999101</c:v>
                </c:pt>
                <c:pt idx="403">
                  <c:v>1.0299999999999101</c:v>
                </c:pt>
                <c:pt idx="404">
                  <c:v>1.0399999999999101</c:v>
                </c:pt>
                <c:pt idx="405">
                  <c:v>1.0499999999999099</c:v>
                </c:pt>
                <c:pt idx="406">
                  <c:v>1.0599999999999099</c:v>
                </c:pt>
                <c:pt idx="407">
                  <c:v>1.0699999999999099</c:v>
                </c:pt>
                <c:pt idx="408">
                  <c:v>1.0799999999999099</c:v>
                </c:pt>
                <c:pt idx="409">
                  <c:v>1.0899999999999099</c:v>
                </c:pt>
                <c:pt idx="410">
                  <c:v>1.0999999999999099</c:v>
                </c:pt>
                <c:pt idx="411">
                  <c:v>1.1099999999999099</c:v>
                </c:pt>
                <c:pt idx="412">
                  <c:v>1.11999999999991</c:v>
                </c:pt>
                <c:pt idx="413">
                  <c:v>1.12999999999991</c:v>
                </c:pt>
                <c:pt idx="414">
                  <c:v>1.13999999999991</c:v>
                </c:pt>
                <c:pt idx="415">
                  <c:v>1.14999999999991</c:v>
                </c:pt>
                <c:pt idx="416">
                  <c:v>1.15999999999991</c:v>
                </c:pt>
                <c:pt idx="417">
                  <c:v>1.16999999999991</c:v>
                </c:pt>
                <c:pt idx="418">
                  <c:v>1.17999999999991</c:v>
                </c:pt>
                <c:pt idx="419">
                  <c:v>1.18999999999991</c:v>
                </c:pt>
                <c:pt idx="420">
                  <c:v>1.19999999999991</c:v>
                </c:pt>
                <c:pt idx="421">
                  <c:v>1.20999999999991</c:v>
                </c:pt>
                <c:pt idx="422">
                  <c:v>1.21999999999991</c:v>
                </c:pt>
                <c:pt idx="423">
                  <c:v>1.2299999999999101</c:v>
                </c:pt>
                <c:pt idx="424">
                  <c:v>1.2399999999999101</c:v>
                </c:pt>
                <c:pt idx="425">
                  <c:v>1.2499999999999101</c:v>
                </c:pt>
                <c:pt idx="426">
                  <c:v>1.2599999999999101</c:v>
                </c:pt>
                <c:pt idx="427">
                  <c:v>1.2699999999999101</c:v>
                </c:pt>
                <c:pt idx="428">
                  <c:v>1.2799999999999101</c:v>
                </c:pt>
                <c:pt idx="429">
                  <c:v>1.2899999999999101</c:v>
                </c:pt>
                <c:pt idx="430">
                  <c:v>1.2999999999999099</c:v>
                </c:pt>
                <c:pt idx="431">
                  <c:v>1.3099999999999099</c:v>
                </c:pt>
                <c:pt idx="432">
                  <c:v>1.3199999999999099</c:v>
                </c:pt>
                <c:pt idx="433">
                  <c:v>1.3299999999999099</c:v>
                </c:pt>
                <c:pt idx="434">
                  <c:v>1.3399999999999099</c:v>
                </c:pt>
                <c:pt idx="435">
                  <c:v>1.3499999999999099</c:v>
                </c:pt>
                <c:pt idx="436">
                  <c:v>1.3599999999999099</c:v>
                </c:pt>
                <c:pt idx="437">
                  <c:v>1.36999999999991</c:v>
                </c:pt>
                <c:pt idx="438">
                  <c:v>1.37999999999991</c:v>
                </c:pt>
                <c:pt idx="439">
                  <c:v>1.38999999999991</c:v>
                </c:pt>
                <c:pt idx="440">
                  <c:v>1.39999999999991</c:v>
                </c:pt>
                <c:pt idx="441">
                  <c:v>1.40999999999991</c:v>
                </c:pt>
                <c:pt idx="442">
                  <c:v>1.41999999999991</c:v>
                </c:pt>
                <c:pt idx="443">
                  <c:v>1.42999999999991</c:v>
                </c:pt>
                <c:pt idx="444">
                  <c:v>1.43999999999991</c:v>
                </c:pt>
                <c:pt idx="445">
                  <c:v>1.44999999999991</c:v>
                </c:pt>
                <c:pt idx="446">
                  <c:v>1.4599999999999</c:v>
                </c:pt>
                <c:pt idx="447">
                  <c:v>1.4699999999999001</c:v>
                </c:pt>
                <c:pt idx="448">
                  <c:v>1.4799999999999001</c:v>
                </c:pt>
                <c:pt idx="449">
                  <c:v>1.4899999999999001</c:v>
                </c:pt>
                <c:pt idx="450">
                  <c:v>1.4999999999999001</c:v>
                </c:pt>
                <c:pt idx="451">
                  <c:v>1.5099999999999001</c:v>
                </c:pt>
                <c:pt idx="452">
                  <c:v>1.5199999999999001</c:v>
                </c:pt>
                <c:pt idx="453">
                  <c:v>1.5299999999999001</c:v>
                </c:pt>
                <c:pt idx="454">
                  <c:v>1.5399999999998999</c:v>
                </c:pt>
                <c:pt idx="455">
                  <c:v>1.5499999999998999</c:v>
                </c:pt>
                <c:pt idx="456">
                  <c:v>1.5599999999998999</c:v>
                </c:pt>
                <c:pt idx="457">
                  <c:v>1.5699999999998999</c:v>
                </c:pt>
                <c:pt idx="458">
                  <c:v>1.5799999999998999</c:v>
                </c:pt>
                <c:pt idx="459">
                  <c:v>1.5899999999998999</c:v>
                </c:pt>
                <c:pt idx="460">
                  <c:v>1.5999999999998999</c:v>
                </c:pt>
                <c:pt idx="461">
                  <c:v>1.6099999999999</c:v>
                </c:pt>
                <c:pt idx="462">
                  <c:v>1.6199999999999</c:v>
                </c:pt>
                <c:pt idx="463">
                  <c:v>1.6299999999999</c:v>
                </c:pt>
                <c:pt idx="464">
                  <c:v>1.6399999999999</c:v>
                </c:pt>
                <c:pt idx="465">
                  <c:v>1.6499999999999</c:v>
                </c:pt>
                <c:pt idx="466">
                  <c:v>1.6599999999999</c:v>
                </c:pt>
                <c:pt idx="467">
                  <c:v>1.6699999999999</c:v>
                </c:pt>
                <c:pt idx="468">
                  <c:v>1.6799999999999</c:v>
                </c:pt>
                <c:pt idx="469">
                  <c:v>1.6899999999999</c:v>
                </c:pt>
                <c:pt idx="470">
                  <c:v>1.6999999999999</c:v>
                </c:pt>
                <c:pt idx="471">
                  <c:v>1.7099999999999</c:v>
                </c:pt>
                <c:pt idx="472">
                  <c:v>1.7199999999999001</c:v>
                </c:pt>
                <c:pt idx="473">
                  <c:v>1.7299999999999001</c:v>
                </c:pt>
                <c:pt idx="474">
                  <c:v>1.7399999999999001</c:v>
                </c:pt>
                <c:pt idx="475">
                  <c:v>1.7499999999999001</c:v>
                </c:pt>
                <c:pt idx="476">
                  <c:v>1.7599999999999001</c:v>
                </c:pt>
                <c:pt idx="477">
                  <c:v>1.7699999999999001</c:v>
                </c:pt>
                <c:pt idx="478">
                  <c:v>1.7799999999999001</c:v>
                </c:pt>
                <c:pt idx="479">
                  <c:v>1.7899999999998999</c:v>
                </c:pt>
                <c:pt idx="480">
                  <c:v>1.7999999999998999</c:v>
                </c:pt>
                <c:pt idx="481">
                  <c:v>1.8099999999998999</c:v>
                </c:pt>
                <c:pt idx="482">
                  <c:v>1.8199999999998999</c:v>
                </c:pt>
                <c:pt idx="483">
                  <c:v>1.8299999999998999</c:v>
                </c:pt>
                <c:pt idx="484">
                  <c:v>1.8399999999998999</c:v>
                </c:pt>
                <c:pt idx="485">
                  <c:v>1.8499999999998999</c:v>
                </c:pt>
                <c:pt idx="486">
                  <c:v>1.8599999999999</c:v>
                </c:pt>
                <c:pt idx="487">
                  <c:v>1.8699999999999</c:v>
                </c:pt>
                <c:pt idx="488">
                  <c:v>1.8799999999999</c:v>
                </c:pt>
                <c:pt idx="489">
                  <c:v>1.8899999999999</c:v>
                </c:pt>
                <c:pt idx="490">
                  <c:v>1.8999999999999</c:v>
                </c:pt>
                <c:pt idx="491">
                  <c:v>1.9099999999999</c:v>
                </c:pt>
                <c:pt idx="492">
                  <c:v>1.9199999999999</c:v>
                </c:pt>
                <c:pt idx="493">
                  <c:v>1.92999999999989</c:v>
                </c:pt>
                <c:pt idx="494">
                  <c:v>1.93999999999989</c:v>
                </c:pt>
                <c:pt idx="495">
                  <c:v>1.94999999999989</c:v>
                </c:pt>
                <c:pt idx="496">
                  <c:v>1.9599999999998901</c:v>
                </c:pt>
                <c:pt idx="497">
                  <c:v>1.9699999999998901</c:v>
                </c:pt>
                <c:pt idx="498">
                  <c:v>1.9799999999998901</c:v>
                </c:pt>
                <c:pt idx="499">
                  <c:v>1.9899999999998901</c:v>
                </c:pt>
                <c:pt idx="500">
                  <c:v>1.9999999999998901</c:v>
                </c:pt>
                <c:pt idx="501">
                  <c:v>2.0099999999998901</c:v>
                </c:pt>
                <c:pt idx="502">
                  <c:v>2.019999999999877</c:v>
                </c:pt>
                <c:pt idx="503">
                  <c:v>2.0299999999998901</c:v>
                </c:pt>
                <c:pt idx="504">
                  <c:v>2.039999999999877</c:v>
                </c:pt>
                <c:pt idx="505">
                  <c:v>2.0499999999998901</c:v>
                </c:pt>
                <c:pt idx="506">
                  <c:v>2.059999999999877</c:v>
                </c:pt>
                <c:pt idx="507">
                  <c:v>2.0699999999998902</c:v>
                </c:pt>
                <c:pt idx="508">
                  <c:v>2.0799999999998771</c:v>
                </c:pt>
                <c:pt idx="509">
                  <c:v>2.0899999999998902</c:v>
                </c:pt>
                <c:pt idx="510">
                  <c:v>2.0999999999998771</c:v>
                </c:pt>
                <c:pt idx="511">
                  <c:v>2.1099999999998902</c:v>
                </c:pt>
                <c:pt idx="512">
                  <c:v>2.11999999999989</c:v>
                </c:pt>
                <c:pt idx="513">
                  <c:v>2.1299999999998902</c:v>
                </c:pt>
                <c:pt idx="514">
                  <c:v>2.13999999999989</c:v>
                </c:pt>
                <c:pt idx="515">
                  <c:v>2.1499999999998902</c:v>
                </c:pt>
                <c:pt idx="516">
                  <c:v>2.15999999999989</c:v>
                </c:pt>
                <c:pt idx="517">
                  <c:v>2.1699999999998898</c:v>
                </c:pt>
                <c:pt idx="518">
                  <c:v>2.17999999999989</c:v>
                </c:pt>
                <c:pt idx="519">
                  <c:v>2.1899999999998898</c:v>
                </c:pt>
                <c:pt idx="520">
                  <c:v>2.19999999999989</c:v>
                </c:pt>
                <c:pt idx="521">
                  <c:v>2.2099999999998898</c:v>
                </c:pt>
                <c:pt idx="522">
                  <c:v>2.2199999999998901</c:v>
                </c:pt>
                <c:pt idx="523">
                  <c:v>2.2299999999998898</c:v>
                </c:pt>
                <c:pt idx="524">
                  <c:v>2.2399999999998901</c:v>
                </c:pt>
                <c:pt idx="525">
                  <c:v>2.2499999999998899</c:v>
                </c:pt>
                <c:pt idx="526">
                  <c:v>2.2599999999998901</c:v>
                </c:pt>
                <c:pt idx="527">
                  <c:v>2.2699999999998899</c:v>
                </c:pt>
                <c:pt idx="528">
                  <c:v>2.2799999999998901</c:v>
                </c:pt>
                <c:pt idx="529">
                  <c:v>2.2899999999998899</c:v>
                </c:pt>
                <c:pt idx="530">
                  <c:v>2.2999999999998901</c:v>
                </c:pt>
                <c:pt idx="531">
                  <c:v>2.309999999999877</c:v>
                </c:pt>
                <c:pt idx="532">
                  <c:v>2.3199999999998528</c:v>
                </c:pt>
                <c:pt idx="533">
                  <c:v>2.3299999999998771</c:v>
                </c:pt>
                <c:pt idx="534">
                  <c:v>2.3399999999998529</c:v>
                </c:pt>
                <c:pt idx="535">
                  <c:v>2.3499999999998771</c:v>
                </c:pt>
                <c:pt idx="536">
                  <c:v>2.3599999999998529</c:v>
                </c:pt>
                <c:pt idx="537">
                  <c:v>2.3699999999998771</c:v>
                </c:pt>
                <c:pt idx="538">
                  <c:v>2.379999999999856</c:v>
                </c:pt>
                <c:pt idx="539">
                  <c:v>2.3899999999998771</c:v>
                </c:pt>
                <c:pt idx="540">
                  <c:v>2.399999999999856</c:v>
                </c:pt>
                <c:pt idx="541">
                  <c:v>2.409999999999878</c:v>
                </c:pt>
                <c:pt idx="542">
                  <c:v>2.419999999999876</c:v>
                </c:pt>
                <c:pt idx="543">
                  <c:v>2.429999999999878</c:v>
                </c:pt>
                <c:pt idx="544">
                  <c:v>2.439999999999876</c:v>
                </c:pt>
                <c:pt idx="545">
                  <c:v>2.4499999999998781</c:v>
                </c:pt>
                <c:pt idx="546">
                  <c:v>2.4599999999998761</c:v>
                </c:pt>
                <c:pt idx="547">
                  <c:v>2.4699999999998781</c:v>
                </c:pt>
                <c:pt idx="548">
                  <c:v>2.4799999999998761</c:v>
                </c:pt>
                <c:pt idx="549">
                  <c:v>2.4899999999998781</c:v>
                </c:pt>
                <c:pt idx="550">
                  <c:v>2.4999999999998761</c:v>
                </c:pt>
                <c:pt idx="551">
                  <c:v>2.509999999999879</c:v>
                </c:pt>
                <c:pt idx="552">
                  <c:v>2.519999999999877</c:v>
                </c:pt>
                <c:pt idx="553">
                  <c:v>2.529999999999879</c:v>
                </c:pt>
                <c:pt idx="554">
                  <c:v>2.539999999999877</c:v>
                </c:pt>
                <c:pt idx="555">
                  <c:v>2.549999999999879</c:v>
                </c:pt>
                <c:pt idx="556">
                  <c:v>2.559999999999877</c:v>
                </c:pt>
                <c:pt idx="557">
                  <c:v>2.569999999999879</c:v>
                </c:pt>
                <c:pt idx="558">
                  <c:v>2.5799999999998771</c:v>
                </c:pt>
                <c:pt idx="559">
                  <c:v>2.5899999999998791</c:v>
                </c:pt>
                <c:pt idx="560">
                  <c:v>2.5999999999998771</c:v>
                </c:pt>
                <c:pt idx="561">
                  <c:v>2.6099999999998791</c:v>
                </c:pt>
                <c:pt idx="562">
                  <c:v>2.6199999999998771</c:v>
                </c:pt>
                <c:pt idx="563">
                  <c:v>2.6299999999998791</c:v>
                </c:pt>
                <c:pt idx="564">
                  <c:v>2.6399999999998771</c:v>
                </c:pt>
                <c:pt idx="565">
                  <c:v>2.6499999999998791</c:v>
                </c:pt>
                <c:pt idx="566">
                  <c:v>2.6599999999998771</c:v>
                </c:pt>
                <c:pt idx="567">
                  <c:v>2.6699999999998791</c:v>
                </c:pt>
                <c:pt idx="568">
                  <c:v>2.6799999999998771</c:v>
                </c:pt>
                <c:pt idx="569">
                  <c:v>2.6899999999998792</c:v>
                </c:pt>
                <c:pt idx="570">
                  <c:v>2.6999999999998772</c:v>
                </c:pt>
                <c:pt idx="571">
                  <c:v>2.7099999999998801</c:v>
                </c:pt>
                <c:pt idx="572">
                  <c:v>2.7199999999998781</c:v>
                </c:pt>
                <c:pt idx="573">
                  <c:v>2.7299999999998801</c:v>
                </c:pt>
                <c:pt idx="574">
                  <c:v>2.7399999999998781</c:v>
                </c:pt>
                <c:pt idx="575">
                  <c:v>2.7499999999998801</c:v>
                </c:pt>
                <c:pt idx="576">
                  <c:v>2.7599999999998781</c:v>
                </c:pt>
                <c:pt idx="577">
                  <c:v>2.7699999999998801</c:v>
                </c:pt>
                <c:pt idx="578">
                  <c:v>2.7799999999998781</c:v>
                </c:pt>
                <c:pt idx="579">
                  <c:v>2.7899999999998801</c:v>
                </c:pt>
                <c:pt idx="580">
                  <c:v>2.7999999999998781</c:v>
                </c:pt>
                <c:pt idx="581">
                  <c:v>2.809999999999877</c:v>
                </c:pt>
                <c:pt idx="582">
                  <c:v>2.8199999999998431</c:v>
                </c:pt>
                <c:pt idx="583">
                  <c:v>2.8299999999998771</c:v>
                </c:pt>
                <c:pt idx="584">
                  <c:v>2.8399999999998431</c:v>
                </c:pt>
                <c:pt idx="585">
                  <c:v>2.8499999999998771</c:v>
                </c:pt>
                <c:pt idx="586">
                  <c:v>2.8599999999998431</c:v>
                </c:pt>
                <c:pt idx="587">
                  <c:v>2.8699999999998571</c:v>
                </c:pt>
                <c:pt idx="588">
                  <c:v>2.879999999999856</c:v>
                </c:pt>
                <c:pt idx="589">
                  <c:v>2.889999999999866</c:v>
                </c:pt>
                <c:pt idx="590">
                  <c:v>2.899999999999856</c:v>
                </c:pt>
                <c:pt idx="591">
                  <c:v>2.90999999999987</c:v>
                </c:pt>
                <c:pt idx="592">
                  <c:v>2.919999999999856</c:v>
                </c:pt>
                <c:pt idx="593">
                  <c:v>2.92999999999987</c:v>
                </c:pt>
                <c:pt idx="594">
                  <c:v>2.9399999999998561</c:v>
                </c:pt>
                <c:pt idx="595">
                  <c:v>2.9499999999998701</c:v>
                </c:pt>
                <c:pt idx="596">
                  <c:v>2.9599999999998561</c:v>
                </c:pt>
                <c:pt idx="597">
                  <c:v>2.9699999999998701</c:v>
                </c:pt>
                <c:pt idx="598">
                  <c:v>2.979999999999857</c:v>
                </c:pt>
                <c:pt idx="599">
                  <c:v>2.9899999999998701</c:v>
                </c:pt>
                <c:pt idx="600">
                  <c:v>2.999999999999857</c:v>
                </c:pt>
                <c:pt idx="601">
                  <c:v>3.0099999999998701</c:v>
                </c:pt>
                <c:pt idx="602">
                  <c:v>3.019999999999857</c:v>
                </c:pt>
                <c:pt idx="603">
                  <c:v>3.0299999999998701</c:v>
                </c:pt>
                <c:pt idx="604">
                  <c:v>3.039999999999857</c:v>
                </c:pt>
                <c:pt idx="605">
                  <c:v>3.0499999999998701</c:v>
                </c:pt>
                <c:pt idx="606">
                  <c:v>3.0599999999998571</c:v>
                </c:pt>
                <c:pt idx="607">
                  <c:v>3.0699999999998702</c:v>
                </c:pt>
                <c:pt idx="608">
                  <c:v>3.079999999999866</c:v>
                </c:pt>
                <c:pt idx="609">
                  <c:v>3.0899999999998702</c:v>
                </c:pt>
                <c:pt idx="610">
                  <c:v>3.099999999999866</c:v>
                </c:pt>
                <c:pt idx="611">
                  <c:v>3.1099999999998702</c:v>
                </c:pt>
                <c:pt idx="612">
                  <c:v>3.11999999999987</c:v>
                </c:pt>
                <c:pt idx="613">
                  <c:v>3.1299999999998702</c:v>
                </c:pt>
                <c:pt idx="614">
                  <c:v>3.13999999999987</c:v>
                </c:pt>
                <c:pt idx="615">
                  <c:v>3.1499999999998698</c:v>
                </c:pt>
                <c:pt idx="616">
                  <c:v>3.15999999999987</c:v>
                </c:pt>
                <c:pt idx="617">
                  <c:v>3.1699999999998698</c:v>
                </c:pt>
                <c:pt idx="618">
                  <c:v>3.17999999999987</c:v>
                </c:pt>
                <c:pt idx="619">
                  <c:v>3.1899999999998698</c:v>
                </c:pt>
                <c:pt idx="620">
                  <c:v>3.1999999999998701</c:v>
                </c:pt>
                <c:pt idx="621">
                  <c:v>3.2099999999998698</c:v>
                </c:pt>
                <c:pt idx="622">
                  <c:v>3.2199999999998701</c:v>
                </c:pt>
                <c:pt idx="623">
                  <c:v>3.2299999999998699</c:v>
                </c:pt>
                <c:pt idx="624">
                  <c:v>3.2399999999998701</c:v>
                </c:pt>
                <c:pt idx="625">
                  <c:v>3.2499999999998699</c:v>
                </c:pt>
                <c:pt idx="626">
                  <c:v>3.2599999999998701</c:v>
                </c:pt>
                <c:pt idx="627">
                  <c:v>3.2699999999998699</c:v>
                </c:pt>
                <c:pt idx="628">
                  <c:v>3.2799999999998701</c:v>
                </c:pt>
                <c:pt idx="629">
                  <c:v>3.2899999999998699</c:v>
                </c:pt>
                <c:pt idx="630">
                  <c:v>3.2999999999998701</c:v>
                </c:pt>
                <c:pt idx="631">
                  <c:v>3.3099999999998571</c:v>
                </c:pt>
                <c:pt idx="632">
                  <c:v>3.3199999999998329</c:v>
                </c:pt>
                <c:pt idx="633">
                  <c:v>3.3299999999998571</c:v>
                </c:pt>
                <c:pt idx="634">
                  <c:v>3.3399999999998231</c:v>
                </c:pt>
                <c:pt idx="635">
                  <c:v>3.3499999999998571</c:v>
                </c:pt>
                <c:pt idx="636">
                  <c:v>3.359999999999836</c:v>
                </c:pt>
                <c:pt idx="637">
                  <c:v>3.3699999999998571</c:v>
                </c:pt>
                <c:pt idx="638">
                  <c:v>3.379999999999856</c:v>
                </c:pt>
                <c:pt idx="639">
                  <c:v>3.389999999999858</c:v>
                </c:pt>
                <c:pt idx="640">
                  <c:v>3.399999999999856</c:v>
                </c:pt>
                <c:pt idx="641">
                  <c:v>3.409999999999858</c:v>
                </c:pt>
                <c:pt idx="642">
                  <c:v>3.419999999999856</c:v>
                </c:pt>
                <c:pt idx="643">
                  <c:v>3.4299999999998581</c:v>
                </c:pt>
                <c:pt idx="644">
                  <c:v>3.4399999999998561</c:v>
                </c:pt>
                <c:pt idx="645">
                  <c:v>3.4499999999998581</c:v>
                </c:pt>
                <c:pt idx="646">
                  <c:v>3.4599999999998561</c:v>
                </c:pt>
                <c:pt idx="647">
                  <c:v>3.4699999999998581</c:v>
                </c:pt>
                <c:pt idx="648">
                  <c:v>3.479999999999857</c:v>
                </c:pt>
                <c:pt idx="649">
                  <c:v>3.489999999999859</c:v>
                </c:pt>
                <c:pt idx="650">
                  <c:v>3.499999999999857</c:v>
                </c:pt>
                <c:pt idx="651">
                  <c:v>3.509999999999859</c:v>
                </c:pt>
                <c:pt idx="652">
                  <c:v>3.519999999999857</c:v>
                </c:pt>
                <c:pt idx="653">
                  <c:v>3.529999999999859</c:v>
                </c:pt>
                <c:pt idx="654">
                  <c:v>3.539999999999857</c:v>
                </c:pt>
                <c:pt idx="655">
                  <c:v>3.549999999999859</c:v>
                </c:pt>
                <c:pt idx="656">
                  <c:v>3.5599999999998571</c:v>
                </c:pt>
                <c:pt idx="657">
                  <c:v>3.5699999999998591</c:v>
                </c:pt>
                <c:pt idx="658">
                  <c:v>3.579999999999858</c:v>
                </c:pt>
                <c:pt idx="659">
                  <c:v>3.58999999999986</c:v>
                </c:pt>
                <c:pt idx="660">
                  <c:v>3.599999999999858</c:v>
                </c:pt>
                <c:pt idx="661">
                  <c:v>3.6099999999998591</c:v>
                </c:pt>
                <c:pt idx="662">
                  <c:v>3.6199999999998571</c:v>
                </c:pt>
                <c:pt idx="663">
                  <c:v>3.6299999999998591</c:v>
                </c:pt>
                <c:pt idx="664">
                  <c:v>3.6399999999998571</c:v>
                </c:pt>
                <c:pt idx="665">
                  <c:v>3.6499999999998591</c:v>
                </c:pt>
                <c:pt idx="666">
                  <c:v>3.6599999999998571</c:v>
                </c:pt>
                <c:pt idx="667">
                  <c:v>3.6699999999998592</c:v>
                </c:pt>
                <c:pt idx="668">
                  <c:v>3.6799999999998581</c:v>
                </c:pt>
                <c:pt idx="669">
                  <c:v>3.6899999999998601</c:v>
                </c:pt>
                <c:pt idx="670">
                  <c:v>3.6999999999998581</c:v>
                </c:pt>
                <c:pt idx="671">
                  <c:v>3.7099999999998601</c:v>
                </c:pt>
                <c:pt idx="672">
                  <c:v>3.7199999999998581</c:v>
                </c:pt>
                <c:pt idx="673">
                  <c:v>3.7299999999998601</c:v>
                </c:pt>
                <c:pt idx="674">
                  <c:v>3.7399999999998581</c:v>
                </c:pt>
                <c:pt idx="675">
                  <c:v>3.7499999999998601</c:v>
                </c:pt>
                <c:pt idx="676">
                  <c:v>3.7599999999998581</c:v>
                </c:pt>
                <c:pt idx="677">
                  <c:v>3.7699999999998601</c:v>
                </c:pt>
                <c:pt idx="678">
                  <c:v>3.779999999999859</c:v>
                </c:pt>
                <c:pt idx="679">
                  <c:v>3.7899999999998601</c:v>
                </c:pt>
                <c:pt idx="680">
                  <c:v>3.799999999999859</c:v>
                </c:pt>
                <c:pt idx="681">
                  <c:v>3.8099999999998371</c:v>
                </c:pt>
                <c:pt idx="682">
                  <c:v>3.8199999999998129</c:v>
                </c:pt>
                <c:pt idx="683">
                  <c:v>3.8299999999998371</c:v>
                </c:pt>
                <c:pt idx="684">
                  <c:v>3.839999999999816</c:v>
                </c:pt>
                <c:pt idx="685">
                  <c:v>3.8499999999998371</c:v>
                </c:pt>
                <c:pt idx="686">
                  <c:v>3.859999999999836</c:v>
                </c:pt>
                <c:pt idx="687">
                  <c:v>3.86999999999985</c:v>
                </c:pt>
                <c:pt idx="688">
                  <c:v>3.879999999999836</c:v>
                </c:pt>
                <c:pt idx="689">
                  <c:v>3.88999999999985</c:v>
                </c:pt>
                <c:pt idx="690">
                  <c:v>3.899999999999836</c:v>
                </c:pt>
                <c:pt idx="691">
                  <c:v>3.90999999999985</c:v>
                </c:pt>
                <c:pt idx="692">
                  <c:v>3.9199999999998361</c:v>
                </c:pt>
                <c:pt idx="693">
                  <c:v>3.9299999999998501</c:v>
                </c:pt>
                <c:pt idx="694">
                  <c:v>3.9399999999998361</c:v>
                </c:pt>
                <c:pt idx="695">
                  <c:v>3.9499999999998501</c:v>
                </c:pt>
                <c:pt idx="696">
                  <c:v>3.959999999999837</c:v>
                </c:pt>
                <c:pt idx="697">
                  <c:v>3.9699999999998501</c:v>
                </c:pt>
                <c:pt idx="698">
                  <c:v>3.979999999999837</c:v>
                </c:pt>
                <c:pt idx="699">
                  <c:v>3.9899999999998501</c:v>
                </c:pt>
                <c:pt idx="700">
                  <c:v>3.999999999999837</c:v>
                </c:pt>
                <c:pt idx="701">
                  <c:v>4.0099999999998497</c:v>
                </c:pt>
                <c:pt idx="702">
                  <c:v>4.0199999999998504</c:v>
                </c:pt>
                <c:pt idx="703">
                  <c:v>4.0299999999998501</c:v>
                </c:pt>
                <c:pt idx="704">
                  <c:v>4.0399999999998499</c:v>
                </c:pt>
                <c:pt idx="705">
                  <c:v>4.0499999999998497</c:v>
                </c:pt>
                <c:pt idx="706">
                  <c:v>4.0599999999998504</c:v>
                </c:pt>
                <c:pt idx="707">
                  <c:v>4.0699999999998502</c:v>
                </c:pt>
                <c:pt idx="708">
                  <c:v>4.07999999999985</c:v>
                </c:pt>
                <c:pt idx="709">
                  <c:v>4.0899999999998498</c:v>
                </c:pt>
                <c:pt idx="710">
                  <c:v>4.0999999999998504</c:v>
                </c:pt>
                <c:pt idx="711">
                  <c:v>4.1099999999998502</c:v>
                </c:pt>
                <c:pt idx="712">
                  <c:v>4.11999999999985</c:v>
                </c:pt>
                <c:pt idx="713">
                  <c:v>4.1299999999998498</c:v>
                </c:pt>
                <c:pt idx="714">
                  <c:v>4.1399999999998496</c:v>
                </c:pt>
                <c:pt idx="715">
                  <c:v>4.1499999999998503</c:v>
                </c:pt>
                <c:pt idx="716">
                  <c:v>4.15999999999985</c:v>
                </c:pt>
                <c:pt idx="717">
                  <c:v>4.1699999999998498</c:v>
                </c:pt>
                <c:pt idx="718">
                  <c:v>4.1799999999998496</c:v>
                </c:pt>
                <c:pt idx="719">
                  <c:v>4.1899999999998503</c:v>
                </c:pt>
                <c:pt idx="720">
                  <c:v>4.1999999999998501</c:v>
                </c:pt>
                <c:pt idx="721">
                  <c:v>4.2099999999998499</c:v>
                </c:pt>
                <c:pt idx="722">
                  <c:v>4.2199999999998496</c:v>
                </c:pt>
                <c:pt idx="723">
                  <c:v>4.2299999999998503</c:v>
                </c:pt>
                <c:pt idx="724">
                  <c:v>4.2399999999998501</c:v>
                </c:pt>
                <c:pt idx="725">
                  <c:v>4.2499999999998499</c:v>
                </c:pt>
                <c:pt idx="726">
                  <c:v>4.2599999999998497</c:v>
                </c:pt>
                <c:pt idx="727">
                  <c:v>4.2699999999998504</c:v>
                </c:pt>
                <c:pt idx="728">
                  <c:v>4.2799999999998404</c:v>
                </c:pt>
                <c:pt idx="729">
                  <c:v>4.2899999999998402</c:v>
                </c:pt>
                <c:pt idx="730">
                  <c:v>4.29999999999984</c:v>
                </c:pt>
                <c:pt idx="731">
                  <c:v>4.3099999999998397</c:v>
                </c:pt>
                <c:pt idx="732">
                  <c:v>4.3199999999998404</c:v>
                </c:pt>
                <c:pt idx="733">
                  <c:v>4.3299999999998402</c:v>
                </c:pt>
                <c:pt idx="734">
                  <c:v>4.33999999999984</c:v>
                </c:pt>
                <c:pt idx="735">
                  <c:v>4.3499999999998398</c:v>
                </c:pt>
                <c:pt idx="736">
                  <c:v>4.3599999999998396</c:v>
                </c:pt>
                <c:pt idx="737">
                  <c:v>4.3699999999998402</c:v>
                </c:pt>
                <c:pt idx="738">
                  <c:v>4.37999999999984</c:v>
                </c:pt>
                <c:pt idx="739">
                  <c:v>4.3899999999998398</c:v>
                </c:pt>
                <c:pt idx="740">
                  <c:v>4.3999999999998396</c:v>
                </c:pt>
                <c:pt idx="741">
                  <c:v>4.4099999999998403</c:v>
                </c:pt>
                <c:pt idx="742">
                  <c:v>4.4199999999998401</c:v>
                </c:pt>
                <c:pt idx="743">
                  <c:v>4.4299999999998398</c:v>
                </c:pt>
                <c:pt idx="744">
                  <c:v>4.4399999999998396</c:v>
                </c:pt>
                <c:pt idx="745">
                  <c:v>4.4499999999998403</c:v>
                </c:pt>
                <c:pt idx="746">
                  <c:v>4.4599999999998401</c:v>
                </c:pt>
                <c:pt idx="747">
                  <c:v>4.4699999999998399</c:v>
                </c:pt>
                <c:pt idx="748">
                  <c:v>4.4799999999998397</c:v>
                </c:pt>
                <c:pt idx="749">
                  <c:v>4.4899999999998403</c:v>
                </c:pt>
                <c:pt idx="750">
                  <c:v>4.4999999999998401</c:v>
                </c:pt>
                <c:pt idx="751">
                  <c:v>4.5099999999998399</c:v>
                </c:pt>
                <c:pt idx="752">
                  <c:v>4.5199999999998397</c:v>
                </c:pt>
                <c:pt idx="753">
                  <c:v>4.5299999999998404</c:v>
                </c:pt>
                <c:pt idx="754">
                  <c:v>4.5399999999998402</c:v>
                </c:pt>
                <c:pt idx="755">
                  <c:v>4.54999999999984</c:v>
                </c:pt>
                <c:pt idx="756">
                  <c:v>4.5599999999998397</c:v>
                </c:pt>
                <c:pt idx="757">
                  <c:v>4.5699999999998404</c:v>
                </c:pt>
                <c:pt idx="758">
                  <c:v>4.5799999999998402</c:v>
                </c:pt>
                <c:pt idx="759">
                  <c:v>4.58999999999984</c:v>
                </c:pt>
                <c:pt idx="760">
                  <c:v>4.5999999999998398</c:v>
                </c:pt>
                <c:pt idx="761">
                  <c:v>4.6099999999998396</c:v>
                </c:pt>
                <c:pt idx="762">
                  <c:v>4.6199999999998402</c:v>
                </c:pt>
                <c:pt idx="763">
                  <c:v>4.62999999999984</c:v>
                </c:pt>
                <c:pt idx="764">
                  <c:v>4.6399999999998398</c:v>
                </c:pt>
                <c:pt idx="765">
                  <c:v>4.6499999999998396</c:v>
                </c:pt>
                <c:pt idx="766">
                  <c:v>4.6599999999998403</c:v>
                </c:pt>
                <c:pt idx="767">
                  <c:v>4.6699999999998401</c:v>
                </c:pt>
                <c:pt idx="768">
                  <c:v>4.6799999999998398</c:v>
                </c:pt>
                <c:pt idx="769">
                  <c:v>4.6899999999998396</c:v>
                </c:pt>
                <c:pt idx="770">
                  <c:v>4.6999999999998403</c:v>
                </c:pt>
                <c:pt idx="771">
                  <c:v>4.7099999999998401</c:v>
                </c:pt>
                <c:pt idx="772">
                  <c:v>4.7199999999998399</c:v>
                </c:pt>
                <c:pt idx="773">
                  <c:v>4.7299999999998397</c:v>
                </c:pt>
                <c:pt idx="774">
                  <c:v>4.7399999999998403</c:v>
                </c:pt>
                <c:pt idx="775">
                  <c:v>4.7499999999998304</c:v>
                </c:pt>
                <c:pt idx="776">
                  <c:v>4.7599999999998301</c:v>
                </c:pt>
                <c:pt idx="777">
                  <c:v>4.7699999999998299</c:v>
                </c:pt>
                <c:pt idx="778">
                  <c:v>4.7799999999998297</c:v>
                </c:pt>
                <c:pt idx="779">
                  <c:v>4.7899999999998304</c:v>
                </c:pt>
                <c:pt idx="780">
                  <c:v>4.7999999999998302</c:v>
                </c:pt>
                <c:pt idx="781">
                  <c:v>4.80999999999983</c:v>
                </c:pt>
                <c:pt idx="782">
                  <c:v>4.8199999999998298</c:v>
                </c:pt>
                <c:pt idx="783">
                  <c:v>4.8299999999998304</c:v>
                </c:pt>
                <c:pt idx="784">
                  <c:v>4.8399999999998302</c:v>
                </c:pt>
                <c:pt idx="785">
                  <c:v>4.84999999999983</c:v>
                </c:pt>
                <c:pt idx="786">
                  <c:v>4.8599999999998298</c:v>
                </c:pt>
                <c:pt idx="787">
                  <c:v>4.8699999999998296</c:v>
                </c:pt>
                <c:pt idx="788">
                  <c:v>4.8799999999998303</c:v>
                </c:pt>
                <c:pt idx="789">
                  <c:v>4.88999999999983</c:v>
                </c:pt>
                <c:pt idx="790">
                  <c:v>4.8999999999998298</c:v>
                </c:pt>
                <c:pt idx="791">
                  <c:v>4.9099999999998296</c:v>
                </c:pt>
                <c:pt idx="792">
                  <c:v>4.9199999999998303</c:v>
                </c:pt>
                <c:pt idx="793">
                  <c:v>4.9299999999998301</c:v>
                </c:pt>
                <c:pt idx="794">
                  <c:v>4.9399999999998299</c:v>
                </c:pt>
                <c:pt idx="795">
                  <c:v>4.9499999999998296</c:v>
                </c:pt>
                <c:pt idx="796">
                  <c:v>4.9599999999998303</c:v>
                </c:pt>
                <c:pt idx="797">
                  <c:v>4.9699999999998301</c:v>
                </c:pt>
                <c:pt idx="798">
                  <c:v>4.9799999999998299</c:v>
                </c:pt>
                <c:pt idx="799">
                  <c:v>4.9899999999998297</c:v>
                </c:pt>
                <c:pt idx="800">
                  <c:v>4.9999999999998304</c:v>
                </c:pt>
                <c:pt idx="801">
                  <c:v>5.0099999999998301</c:v>
                </c:pt>
                <c:pt idx="802">
                  <c:v>5.0199999999998299</c:v>
                </c:pt>
                <c:pt idx="803">
                  <c:v>5.0299999999998297</c:v>
                </c:pt>
                <c:pt idx="804">
                  <c:v>5.0399999999998304</c:v>
                </c:pt>
                <c:pt idx="805">
                  <c:v>5.0499999999998302</c:v>
                </c:pt>
                <c:pt idx="806">
                  <c:v>5.05999999999983</c:v>
                </c:pt>
                <c:pt idx="807">
                  <c:v>5.0699999999998298</c:v>
                </c:pt>
                <c:pt idx="808">
                  <c:v>5.0799999999998304</c:v>
                </c:pt>
                <c:pt idx="809">
                  <c:v>5.0899999999998302</c:v>
                </c:pt>
                <c:pt idx="810">
                  <c:v>5.09999999999983</c:v>
                </c:pt>
                <c:pt idx="811">
                  <c:v>5.1099999999998298</c:v>
                </c:pt>
                <c:pt idx="812">
                  <c:v>5.1199999999998296</c:v>
                </c:pt>
                <c:pt idx="813">
                  <c:v>5.1299999999998303</c:v>
                </c:pt>
                <c:pt idx="814">
                  <c:v>5.13999999999983</c:v>
                </c:pt>
                <c:pt idx="815">
                  <c:v>5.1499999999998298</c:v>
                </c:pt>
                <c:pt idx="816">
                  <c:v>5.1599999999998296</c:v>
                </c:pt>
                <c:pt idx="817">
                  <c:v>5.1699999999998303</c:v>
                </c:pt>
                <c:pt idx="818">
                  <c:v>5.1799999999998301</c:v>
                </c:pt>
                <c:pt idx="819">
                  <c:v>5.1899999999998299</c:v>
                </c:pt>
                <c:pt idx="820">
                  <c:v>5.1999999999998296</c:v>
                </c:pt>
                <c:pt idx="821">
                  <c:v>5.2099999999998197</c:v>
                </c:pt>
                <c:pt idx="822">
                  <c:v>5.2199999999998203</c:v>
                </c:pt>
                <c:pt idx="823">
                  <c:v>5.2299999999998201</c:v>
                </c:pt>
                <c:pt idx="824">
                  <c:v>5.2399999999998199</c:v>
                </c:pt>
                <c:pt idx="825">
                  <c:v>5.2499999999998197</c:v>
                </c:pt>
                <c:pt idx="826">
                  <c:v>5.2599999999998204</c:v>
                </c:pt>
                <c:pt idx="827">
                  <c:v>5.2699999999998202</c:v>
                </c:pt>
                <c:pt idx="828">
                  <c:v>5.2799999999998199</c:v>
                </c:pt>
                <c:pt idx="829">
                  <c:v>5.2899999999998197</c:v>
                </c:pt>
                <c:pt idx="830">
                  <c:v>5.2999999999998204</c:v>
                </c:pt>
                <c:pt idx="831">
                  <c:v>5.3099999999998202</c:v>
                </c:pt>
                <c:pt idx="832">
                  <c:v>5.31999999999982</c:v>
                </c:pt>
                <c:pt idx="833">
                  <c:v>5.3299999999998198</c:v>
                </c:pt>
                <c:pt idx="834">
                  <c:v>5.3399999999998196</c:v>
                </c:pt>
                <c:pt idx="835">
                  <c:v>5.3499999999998202</c:v>
                </c:pt>
                <c:pt idx="836">
                  <c:v>5.35999999999982</c:v>
                </c:pt>
                <c:pt idx="837">
                  <c:v>5.3699999999998198</c:v>
                </c:pt>
                <c:pt idx="838">
                  <c:v>5.3799999999998196</c:v>
                </c:pt>
                <c:pt idx="839">
                  <c:v>5.3899999999998203</c:v>
                </c:pt>
                <c:pt idx="840">
                  <c:v>5.3999999999998201</c:v>
                </c:pt>
                <c:pt idx="841">
                  <c:v>5.4099999999998198</c:v>
                </c:pt>
                <c:pt idx="842">
                  <c:v>5.4199999999998196</c:v>
                </c:pt>
                <c:pt idx="843">
                  <c:v>5.4299999999998203</c:v>
                </c:pt>
                <c:pt idx="844">
                  <c:v>5.4399999999998201</c:v>
                </c:pt>
                <c:pt idx="845">
                  <c:v>5.4499999999998199</c:v>
                </c:pt>
                <c:pt idx="846">
                  <c:v>5.4599999999998197</c:v>
                </c:pt>
                <c:pt idx="847">
                  <c:v>5.4699999999998203</c:v>
                </c:pt>
                <c:pt idx="848">
                  <c:v>5.4799999999998201</c:v>
                </c:pt>
                <c:pt idx="849">
                  <c:v>5.4899999999998199</c:v>
                </c:pt>
                <c:pt idx="850">
                  <c:v>5.4999999999998197</c:v>
                </c:pt>
                <c:pt idx="851">
                  <c:v>5.5099999999998204</c:v>
                </c:pt>
                <c:pt idx="852">
                  <c:v>5.5199999999998202</c:v>
                </c:pt>
                <c:pt idx="853">
                  <c:v>5.5299999999998199</c:v>
                </c:pt>
                <c:pt idx="854">
                  <c:v>5.5399999999998197</c:v>
                </c:pt>
                <c:pt idx="855">
                  <c:v>5.5499999999998204</c:v>
                </c:pt>
                <c:pt idx="856">
                  <c:v>5.5599999999998202</c:v>
                </c:pt>
                <c:pt idx="857">
                  <c:v>5.56999999999982</c:v>
                </c:pt>
                <c:pt idx="858">
                  <c:v>5.5799999999998198</c:v>
                </c:pt>
                <c:pt idx="859">
                  <c:v>5.5899999999998196</c:v>
                </c:pt>
                <c:pt idx="860">
                  <c:v>5.5999999999998202</c:v>
                </c:pt>
                <c:pt idx="861">
                  <c:v>5.60999999999982</c:v>
                </c:pt>
                <c:pt idx="862">
                  <c:v>5.6199999999998198</c:v>
                </c:pt>
                <c:pt idx="863">
                  <c:v>5.6299999999998187</c:v>
                </c:pt>
                <c:pt idx="864">
                  <c:v>5.6399999999998203</c:v>
                </c:pt>
                <c:pt idx="865">
                  <c:v>5.6499999999998201</c:v>
                </c:pt>
                <c:pt idx="866">
                  <c:v>5.6599999999998198</c:v>
                </c:pt>
                <c:pt idx="867">
                  <c:v>5.6699999999998196</c:v>
                </c:pt>
                <c:pt idx="868">
                  <c:v>5.6799999999998096</c:v>
                </c:pt>
                <c:pt idx="869">
                  <c:v>5.6899999999998103</c:v>
                </c:pt>
                <c:pt idx="870">
                  <c:v>5.6999999999998101</c:v>
                </c:pt>
                <c:pt idx="871">
                  <c:v>5.7099999999998099</c:v>
                </c:pt>
                <c:pt idx="872">
                  <c:v>5.7199999999998097</c:v>
                </c:pt>
                <c:pt idx="873">
                  <c:v>5.7299999999998104</c:v>
                </c:pt>
                <c:pt idx="874">
                  <c:v>5.7399999999998101</c:v>
                </c:pt>
                <c:pt idx="875">
                  <c:v>5.7499999999998099</c:v>
                </c:pt>
                <c:pt idx="876">
                  <c:v>5.7599999999998097</c:v>
                </c:pt>
                <c:pt idx="877">
                  <c:v>5.7699999999998104</c:v>
                </c:pt>
                <c:pt idx="878">
                  <c:v>5.7799999999998102</c:v>
                </c:pt>
                <c:pt idx="879">
                  <c:v>5.78999999999981</c:v>
                </c:pt>
                <c:pt idx="880">
                  <c:v>5.7999999999998098</c:v>
                </c:pt>
                <c:pt idx="881">
                  <c:v>5.8099999999998104</c:v>
                </c:pt>
                <c:pt idx="882">
                  <c:v>5.8199999999998102</c:v>
                </c:pt>
                <c:pt idx="883">
                  <c:v>5.82999999999981</c:v>
                </c:pt>
                <c:pt idx="884">
                  <c:v>5.8399999999998098</c:v>
                </c:pt>
                <c:pt idx="885">
                  <c:v>5.8499999999998096</c:v>
                </c:pt>
                <c:pt idx="886">
                  <c:v>5.8599999999998102</c:v>
                </c:pt>
                <c:pt idx="887">
                  <c:v>5.86999999999981</c:v>
                </c:pt>
                <c:pt idx="888">
                  <c:v>5.8799999999998098</c:v>
                </c:pt>
                <c:pt idx="889">
                  <c:v>5.8899999999998096</c:v>
                </c:pt>
                <c:pt idx="890">
                  <c:v>5.8999999999998103</c:v>
                </c:pt>
                <c:pt idx="891">
                  <c:v>5.9099999999998101</c:v>
                </c:pt>
                <c:pt idx="892">
                  <c:v>5.9199999999998099</c:v>
                </c:pt>
                <c:pt idx="893">
                  <c:v>5.9299999999998096</c:v>
                </c:pt>
                <c:pt idx="894">
                  <c:v>5.9399999999998103</c:v>
                </c:pt>
                <c:pt idx="895">
                  <c:v>5.9499999999998101</c:v>
                </c:pt>
                <c:pt idx="896">
                  <c:v>5.9599999999998099</c:v>
                </c:pt>
                <c:pt idx="897">
                  <c:v>5.9699999999998097</c:v>
                </c:pt>
                <c:pt idx="898">
                  <c:v>5.9799999999998104</c:v>
                </c:pt>
                <c:pt idx="899">
                  <c:v>5.9899999999998101</c:v>
                </c:pt>
                <c:pt idx="900">
                  <c:v>5.9999999999998099</c:v>
                </c:pt>
                <c:pt idx="901">
                  <c:v>6.0099999999998097</c:v>
                </c:pt>
                <c:pt idx="902">
                  <c:v>6.0199999999998104</c:v>
                </c:pt>
                <c:pt idx="903">
                  <c:v>6.0299999999998102</c:v>
                </c:pt>
                <c:pt idx="904">
                  <c:v>6.03999999999981</c:v>
                </c:pt>
                <c:pt idx="905">
                  <c:v>6.0499999999998098</c:v>
                </c:pt>
                <c:pt idx="906">
                  <c:v>6.0599999999998104</c:v>
                </c:pt>
                <c:pt idx="907">
                  <c:v>6.0699999999998102</c:v>
                </c:pt>
                <c:pt idx="908">
                  <c:v>6.07999999999981</c:v>
                </c:pt>
                <c:pt idx="909">
                  <c:v>6.0899999999998098</c:v>
                </c:pt>
                <c:pt idx="910">
                  <c:v>6.0999999999998096</c:v>
                </c:pt>
                <c:pt idx="911">
                  <c:v>6.1099999999998102</c:v>
                </c:pt>
                <c:pt idx="912">
                  <c:v>6.11999999999981</c:v>
                </c:pt>
                <c:pt idx="913">
                  <c:v>6.1299999999998098</c:v>
                </c:pt>
                <c:pt idx="914">
                  <c:v>6.1399999999998096</c:v>
                </c:pt>
                <c:pt idx="915">
                  <c:v>6.1499999999997996</c:v>
                </c:pt>
                <c:pt idx="916">
                  <c:v>6.1599999999998003</c:v>
                </c:pt>
                <c:pt idx="917">
                  <c:v>6.1699999999998001</c:v>
                </c:pt>
                <c:pt idx="918">
                  <c:v>6.1799999999997999</c:v>
                </c:pt>
                <c:pt idx="919">
                  <c:v>6.1899999999997997</c:v>
                </c:pt>
                <c:pt idx="920">
                  <c:v>6.1999999999998003</c:v>
                </c:pt>
                <c:pt idx="921">
                  <c:v>6.2099999999998001</c:v>
                </c:pt>
                <c:pt idx="922">
                  <c:v>6.2199999999997999</c:v>
                </c:pt>
                <c:pt idx="923">
                  <c:v>6.2299999999997997</c:v>
                </c:pt>
                <c:pt idx="924">
                  <c:v>6.2399999999998004</c:v>
                </c:pt>
                <c:pt idx="925">
                  <c:v>6.2499999999998002</c:v>
                </c:pt>
                <c:pt idx="926">
                  <c:v>6.2599999999997999</c:v>
                </c:pt>
                <c:pt idx="927">
                  <c:v>6.2699999999997997</c:v>
                </c:pt>
                <c:pt idx="928">
                  <c:v>6.2799999999998004</c:v>
                </c:pt>
                <c:pt idx="929">
                  <c:v>6.2899999999998002</c:v>
                </c:pt>
                <c:pt idx="930">
                  <c:v>6.2999999999998</c:v>
                </c:pt>
                <c:pt idx="931">
                  <c:v>6.3099999999997998</c:v>
                </c:pt>
                <c:pt idx="932">
                  <c:v>6.3199999999997996</c:v>
                </c:pt>
                <c:pt idx="933">
                  <c:v>6.3299999999998002</c:v>
                </c:pt>
                <c:pt idx="934">
                  <c:v>6.3399999999998</c:v>
                </c:pt>
                <c:pt idx="935">
                  <c:v>6.3499999999997998</c:v>
                </c:pt>
                <c:pt idx="936">
                  <c:v>6.3599999999997996</c:v>
                </c:pt>
                <c:pt idx="937">
                  <c:v>6.3699999999998003</c:v>
                </c:pt>
                <c:pt idx="938">
                  <c:v>6.3799999999998001</c:v>
                </c:pt>
                <c:pt idx="939">
                  <c:v>6.3899999999997998</c:v>
                </c:pt>
                <c:pt idx="940">
                  <c:v>6.3999999999997996</c:v>
                </c:pt>
                <c:pt idx="941">
                  <c:v>6.4099999999998003</c:v>
                </c:pt>
                <c:pt idx="942">
                  <c:v>6.4199999999998001</c:v>
                </c:pt>
                <c:pt idx="943">
                  <c:v>6.4299999999997999</c:v>
                </c:pt>
                <c:pt idx="944">
                  <c:v>6.4399999999997997</c:v>
                </c:pt>
                <c:pt idx="945">
                  <c:v>6.4499999999998003</c:v>
                </c:pt>
                <c:pt idx="946">
                  <c:v>6.4599999999998001</c:v>
                </c:pt>
                <c:pt idx="947">
                  <c:v>6.4699999999997999</c:v>
                </c:pt>
                <c:pt idx="948">
                  <c:v>6.4799999999997997</c:v>
                </c:pt>
                <c:pt idx="949">
                  <c:v>6.4899999999998004</c:v>
                </c:pt>
                <c:pt idx="950">
                  <c:v>6.4999999999998002</c:v>
                </c:pt>
                <c:pt idx="951">
                  <c:v>6.5099999999997999</c:v>
                </c:pt>
                <c:pt idx="952">
                  <c:v>6.5199999999997997</c:v>
                </c:pt>
                <c:pt idx="953">
                  <c:v>6.5299999999998004</c:v>
                </c:pt>
                <c:pt idx="954">
                  <c:v>6.5399999999998002</c:v>
                </c:pt>
                <c:pt idx="955">
                  <c:v>6.5499999999998</c:v>
                </c:pt>
                <c:pt idx="956">
                  <c:v>6.5599999999997998</c:v>
                </c:pt>
                <c:pt idx="957">
                  <c:v>6.5699999999997996</c:v>
                </c:pt>
                <c:pt idx="958">
                  <c:v>6.5799999999998002</c:v>
                </c:pt>
                <c:pt idx="959">
                  <c:v>6.5899999999998</c:v>
                </c:pt>
                <c:pt idx="960">
                  <c:v>6.5999999999997998</c:v>
                </c:pt>
                <c:pt idx="961">
                  <c:v>6.6099999999997987</c:v>
                </c:pt>
                <c:pt idx="962">
                  <c:v>6.6199999999997896</c:v>
                </c:pt>
                <c:pt idx="963">
                  <c:v>6.6299999999997876</c:v>
                </c:pt>
                <c:pt idx="964">
                  <c:v>6.6399999999997901</c:v>
                </c:pt>
                <c:pt idx="965">
                  <c:v>6.6499999999997899</c:v>
                </c:pt>
                <c:pt idx="966">
                  <c:v>6.6599999999997896</c:v>
                </c:pt>
                <c:pt idx="967">
                  <c:v>6.6699999999997877</c:v>
                </c:pt>
                <c:pt idx="968">
                  <c:v>6.6799999999997901</c:v>
                </c:pt>
                <c:pt idx="969">
                  <c:v>6.6899999999997899</c:v>
                </c:pt>
                <c:pt idx="970">
                  <c:v>6.6999999999997897</c:v>
                </c:pt>
                <c:pt idx="971">
                  <c:v>6.7099999999997904</c:v>
                </c:pt>
                <c:pt idx="972">
                  <c:v>6.7199999999997901</c:v>
                </c:pt>
                <c:pt idx="973">
                  <c:v>6.7299999999997899</c:v>
                </c:pt>
                <c:pt idx="974">
                  <c:v>6.7399999999997897</c:v>
                </c:pt>
                <c:pt idx="975">
                  <c:v>6.7499999999997904</c:v>
                </c:pt>
                <c:pt idx="976">
                  <c:v>6.7599999999997902</c:v>
                </c:pt>
                <c:pt idx="977">
                  <c:v>6.76999999999979</c:v>
                </c:pt>
                <c:pt idx="978">
                  <c:v>6.7799999999997898</c:v>
                </c:pt>
                <c:pt idx="979">
                  <c:v>6.7899999999997904</c:v>
                </c:pt>
                <c:pt idx="980">
                  <c:v>6.7999999999997902</c:v>
                </c:pt>
                <c:pt idx="981">
                  <c:v>6.80999999999979</c:v>
                </c:pt>
                <c:pt idx="982">
                  <c:v>6.8199999999997898</c:v>
                </c:pt>
                <c:pt idx="983">
                  <c:v>6.8299999999997896</c:v>
                </c:pt>
                <c:pt idx="984">
                  <c:v>6.8399999999997902</c:v>
                </c:pt>
                <c:pt idx="985">
                  <c:v>6.84999999999979</c:v>
                </c:pt>
                <c:pt idx="986">
                  <c:v>6.8599999999997898</c:v>
                </c:pt>
                <c:pt idx="987">
                  <c:v>6.8699999999997896</c:v>
                </c:pt>
                <c:pt idx="988">
                  <c:v>6.8799999999997903</c:v>
                </c:pt>
                <c:pt idx="989">
                  <c:v>6.8899999999997901</c:v>
                </c:pt>
                <c:pt idx="990">
                  <c:v>6.8999999999997899</c:v>
                </c:pt>
                <c:pt idx="991">
                  <c:v>6.9099999999997896</c:v>
                </c:pt>
                <c:pt idx="992">
                  <c:v>6.9199999999997903</c:v>
                </c:pt>
                <c:pt idx="993">
                  <c:v>6.9299999999997901</c:v>
                </c:pt>
                <c:pt idx="994">
                  <c:v>6.9399999999997899</c:v>
                </c:pt>
                <c:pt idx="995">
                  <c:v>6.9499999999997897</c:v>
                </c:pt>
                <c:pt idx="996">
                  <c:v>6.9599999999997904</c:v>
                </c:pt>
                <c:pt idx="997">
                  <c:v>6.9699999999997901</c:v>
                </c:pt>
                <c:pt idx="998">
                  <c:v>6.9799999999997899</c:v>
                </c:pt>
                <c:pt idx="999">
                  <c:v>6.9899999999997897</c:v>
                </c:pt>
                <c:pt idx="1000">
                  <c:v>6.9999999999997904</c:v>
                </c:pt>
                <c:pt idx="1001">
                  <c:v>7.0099999999997999</c:v>
                </c:pt>
                <c:pt idx="1002">
                  <c:v>7.0199999999997997</c:v>
                </c:pt>
                <c:pt idx="1003">
                  <c:v>7.0299999999998004</c:v>
                </c:pt>
                <c:pt idx="1004">
                  <c:v>7.0399999999998002</c:v>
                </c:pt>
                <c:pt idx="1005">
                  <c:v>7.0499999999998</c:v>
                </c:pt>
                <c:pt idx="1006">
                  <c:v>7.0599999999997998</c:v>
                </c:pt>
                <c:pt idx="1007">
                  <c:v>7.0699999999997996</c:v>
                </c:pt>
                <c:pt idx="1008">
                  <c:v>7.0799999999998002</c:v>
                </c:pt>
                <c:pt idx="1009">
                  <c:v>7.0899999999998</c:v>
                </c:pt>
                <c:pt idx="1010">
                  <c:v>7.0999999999997998</c:v>
                </c:pt>
                <c:pt idx="1011">
                  <c:v>7.1099999999997996</c:v>
                </c:pt>
                <c:pt idx="1012">
                  <c:v>7.1199999999998003</c:v>
                </c:pt>
                <c:pt idx="1013">
                  <c:v>7.1299999999998001</c:v>
                </c:pt>
                <c:pt idx="1014">
                  <c:v>7.1399999999997998</c:v>
                </c:pt>
                <c:pt idx="1015">
                  <c:v>7.1499999999997996</c:v>
                </c:pt>
                <c:pt idx="1016">
                  <c:v>7.1599999999998003</c:v>
                </c:pt>
                <c:pt idx="1017">
                  <c:v>7.1699999999998001</c:v>
                </c:pt>
                <c:pt idx="1018">
                  <c:v>7.1799999999997999</c:v>
                </c:pt>
                <c:pt idx="1019">
                  <c:v>7.1899999999997997</c:v>
                </c:pt>
                <c:pt idx="1020">
                  <c:v>7.1999999999998003</c:v>
                </c:pt>
                <c:pt idx="1021">
                  <c:v>7.2099999999998001</c:v>
                </c:pt>
                <c:pt idx="1022">
                  <c:v>7.2199999999997999</c:v>
                </c:pt>
                <c:pt idx="1023">
                  <c:v>7.2299999999997997</c:v>
                </c:pt>
                <c:pt idx="1024">
                  <c:v>7.2399999999998004</c:v>
                </c:pt>
                <c:pt idx="1025">
                  <c:v>7.2499999999998002</c:v>
                </c:pt>
                <c:pt idx="1026">
                  <c:v>7.2599999999997999</c:v>
                </c:pt>
                <c:pt idx="1027">
                  <c:v>7.2699999999997997</c:v>
                </c:pt>
                <c:pt idx="1028">
                  <c:v>7.2799999999998004</c:v>
                </c:pt>
                <c:pt idx="1029">
                  <c:v>7.2899999999998002</c:v>
                </c:pt>
                <c:pt idx="1030">
                  <c:v>7.2999999999998</c:v>
                </c:pt>
                <c:pt idx="1031">
                  <c:v>7.3099999999997998</c:v>
                </c:pt>
                <c:pt idx="1032">
                  <c:v>7.3199999999997996</c:v>
                </c:pt>
                <c:pt idx="1033">
                  <c:v>7.3299999999998002</c:v>
                </c:pt>
                <c:pt idx="1034">
                  <c:v>7.3399999999998</c:v>
                </c:pt>
                <c:pt idx="1035">
                  <c:v>7.3499999999997998</c:v>
                </c:pt>
                <c:pt idx="1036">
                  <c:v>7.3599999999997996</c:v>
                </c:pt>
                <c:pt idx="1037">
                  <c:v>7.3699999999998003</c:v>
                </c:pt>
                <c:pt idx="1038">
                  <c:v>7.3799999999998001</c:v>
                </c:pt>
                <c:pt idx="1039">
                  <c:v>7.3899999999997998</c:v>
                </c:pt>
                <c:pt idx="1040">
                  <c:v>7.3999999999997996</c:v>
                </c:pt>
                <c:pt idx="1041">
                  <c:v>7.4099999999998003</c:v>
                </c:pt>
                <c:pt idx="1042">
                  <c:v>7.4199999999998001</c:v>
                </c:pt>
                <c:pt idx="1043">
                  <c:v>7.4299999999997999</c:v>
                </c:pt>
                <c:pt idx="1044">
                  <c:v>7.4399999999997997</c:v>
                </c:pt>
                <c:pt idx="1045">
                  <c:v>7.4499999999998003</c:v>
                </c:pt>
                <c:pt idx="1046">
                  <c:v>7.4599999999998001</c:v>
                </c:pt>
                <c:pt idx="1047">
                  <c:v>7.4699999999997999</c:v>
                </c:pt>
                <c:pt idx="1048">
                  <c:v>7.4799999999997997</c:v>
                </c:pt>
                <c:pt idx="1049">
                  <c:v>7.4899999999998004</c:v>
                </c:pt>
                <c:pt idx="1050">
                  <c:v>7.4999999999998002</c:v>
                </c:pt>
                <c:pt idx="1051">
                  <c:v>7.5099999999997999</c:v>
                </c:pt>
                <c:pt idx="1052">
                  <c:v>7.5199999999997997</c:v>
                </c:pt>
                <c:pt idx="1053">
                  <c:v>7.5299999999998004</c:v>
                </c:pt>
                <c:pt idx="1054">
                  <c:v>7.5399999999998002</c:v>
                </c:pt>
                <c:pt idx="1055">
                  <c:v>7.5499999999998</c:v>
                </c:pt>
                <c:pt idx="1056">
                  <c:v>7.5599999999997998</c:v>
                </c:pt>
                <c:pt idx="1057">
                  <c:v>7.5699999999997996</c:v>
                </c:pt>
                <c:pt idx="1058">
                  <c:v>7.5799999999998002</c:v>
                </c:pt>
                <c:pt idx="1059">
                  <c:v>7.5899999999998</c:v>
                </c:pt>
                <c:pt idx="1060">
                  <c:v>7.5999999999997998</c:v>
                </c:pt>
                <c:pt idx="1061">
                  <c:v>7.6099999999997987</c:v>
                </c:pt>
                <c:pt idx="1062">
                  <c:v>7.6199999999998003</c:v>
                </c:pt>
                <c:pt idx="1063">
                  <c:v>7.6299999999998001</c:v>
                </c:pt>
                <c:pt idx="1064">
                  <c:v>7.6399999999997998</c:v>
                </c:pt>
                <c:pt idx="1065">
                  <c:v>7.6499999999997996</c:v>
                </c:pt>
                <c:pt idx="1066">
                  <c:v>7.6599999999998003</c:v>
                </c:pt>
                <c:pt idx="1067">
                  <c:v>7.6699999999998001</c:v>
                </c:pt>
                <c:pt idx="1068">
                  <c:v>7.6799999999997999</c:v>
                </c:pt>
                <c:pt idx="1069">
                  <c:v>7.6899999999997997</c:v>
                </c:pt>
                <c:pt idx="1070">
                  <c:v>7.6999999999998003</c:v>
                </c:pt>
                <c:pt idx="1071">
                  <c:v>7.7099999999998001</c:v>
                </c:pt>
                <c:pt idx="1072">
                  <c:v>7.7199999999997999</c:v>
                </c:pt>
                <c:pt idx="1073">
                  <c:v>7.7299999999997997</c:v>
                </c:pt>
                <c:pt idx="1074">
                  <c:v>7.7399999999998004</c:v>
                </c:pt>
                <c:pt idx="1075">
                  <c:v>7.7499999999998002</c:v>
                </c:pt>
                <c:pt idx="1076">
                  <c:v>7.7599999999997999</c:v>
                </c:pt>
                <c:pt idx="1077">
                  <c:v>7.7699999999997997</c:v>
                </c:pt>
                <c:pt idx="1078">
                  <c:v>7.7799999999998004</c:v>
                </c:pt>
                <c:pt idx="1079">
                  <c:v>7.7899999999998002</c:v>
                </c:pt>
                <c:pt idx="1080">
                  <c:v>7.7999999999998</c:v>
                </c:pt>
                <c:pt idx="1081">
                  <c:v>7.8099999999997998</c:v>
                </c:pt>
                <c:pt idx="1082">
                  <c:v>7.8199999999997996</c:v>
                </c:pt>
                <c:pt idx="1083">
                  <c:v>7.8299999999998002</c:v>
                </c:pt>
                <c:pt idx="1084">
                  <c:v>7.8399999999998</c:v>
                </c:pt>
                <c:pt idx="1085">
                  <c:v>7.8499999999997998</c:v>
                </c:pt>
                <c:pt idx="1086">
                  <c:v>7.8599999999997996</c:v>
                </c:pt>
                <c:pt idx="1087">
                  <c:v>7.8699999999998003</c:v>
                </c:pt>
                <c:pt idx="1088">
                  <c:v>7.8799999999998001</c:v>
                </c:pt>
                <c:pt idx="1089">
                  <c:v>7.8899999999997998</c:v>
                </c:pt>
                <c:pt idx="1090">
                  <c:v>7.8999999999997996</c:v>
                </c:pt>
                <c:pt idx="1091">
                  <c:v>7.9099999999998003</c:v>
                </c:pt>
                <c:pt idx="1092">
                  <c:v>7.9199999999998001</c:v>
                </c:pt>
                <c:pt idx="1093">
                  <c:v>7.9299999999997999</c:v>
                </c:pt>
                <c:pt idx="1094">
                  <c:v>7.9399999999997997</c:v>
                </c:pt>
                <c:pt idx="1095">
                  <c:v>7.9499999999998003</c:v>
                </c:pt>
                <c:pt idx="1096">
                  <c:v>7.9599999999998001</c:v>
                </c:pt>
                <c:pt idx="1097">
                  <c:v>7.9699999999997999</c:v>
                </c:pt>
                <c:pt idx="1098">
                  <c:v>7.9799999999997997</c:v>
                </c:pt>
                <c:pt idx="1099">
                  <c:v>7.9899999999998004</c:v>
                </c:pt>
                <c:pt idx="1100">
                  <c:v>7.9999999999998002</c:v>
                </c:pt>
              </c:numCache>
            </c:numRef>
          </c:xVal>
          <c:yVal>
            <c:numRef>
              <c:f>'Lobinaline Equivalents (2)'!$D$15:$D$1115</c:f>
              <c:numCache>
                <c:formatCode>General</c:formatCode>
                <c:ptCount val="1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7.4299048121622306E-306</c:v>
                </c:pt>
                <c:pt idx="28">
                  <c:v>5.0717154561565604E-299</c:v>
                </c:pt>
                <c:pt idx="29">
                  <c:v>2.4401386406303202E-292</c:v>
                </c:pt>
                <c:pt idx="30">
                  <c:v>8.33938554512656E-286</c:v>
                </c:pt>
                <c:pt idx="31">
                  <c:v>2.0399081862908501E-279</c:v>
                </c:pt>
                <c:pt idx="32">
                  <c:v>3.5980576102365599E-273</c:v>
                </c:pt>
                <c:pt idx="33">
                  <c:v>4.6095536517978296E-267</c:v>
                </c:pt>
                <c:pt idx="34">
                  <c:v>4.3198163065035598E-261</c:v>
                </c:pt>
                <c:pt idx="35">
                  <c:v>2.9819563687552099E-255</c:v>
                </c:pt>
                <c:pt idx="36">
                  <c:v>1.52656023737759E-249</c:v>
                </c:pt>
                <c:pt idx="37">
                  <c:v>5.8342482576614598E-244</c:v>
                </c:pt>
                <c:pt idx="38">
                  <c:v>1.6754514240115202E-238</c:v>
                </c:pt>
                <c:pt idx="39">
                  <c:v>3.6383953602242002E-233</c:v>
                </c:pt>
                <c:pt idx="40">
                  <c:v>6.0119177593465099E-228</c:v>
                </c:pt>
                <c:pt idx="41">
                  <c:v>7.6045838012516702E-223</c:v>
                </c:pt>
                <c:pt idx="42">
                  <c:v>7.4075204707732302E-218</c:v>
                </c:pt>
                <c:pt idx="43">
                  <c:v>5.5888673670256503E-213</c:v>
                </c:pt>
                <c:pt idx="44">
                  <c:v>3.2846637470589999E-208</c:v>
                </c:pt>
                <c:pt idx="45">
                  <c:v>1.5121057970600099E-203</c:v>
                </c:pt>
                <c:pt idx="46">
                  <c:v>5.4821651429902799E-199</c:v>
                </c:pt>
                <c:pt idx="47">
                  <c:v>1.5736313116750801E-194</c:v>
                </c:pt>
                <c:pt idx="48">
                  <c:v>3.5948929636394302E-190</c:v>
                </c:pt>
                <c:pt idx="49">
                  <c:v>6.5690449604857104E-186</c:v>
                </c:pt>
                <c:pt idx="50">
                  <c:v>9.6494849741866597E-182</c:v>
                </c:pt>
                <c:pt idx="51">
                  <c:v>1.1449755788699699E-177</c:v>
                </c:pt>
                <c:pt idx="52">
                  <c:v>1.10264661584493E-173</c:v>
                </c:pt>
                <c:pt idx="53">
                  <c:v>8.6583807211385705E-170</c:v>
                </c:pt>
                <c:pt idx="54">
                  <c:v>5.5688397105233999E-166</c:v>
                </c:pt>
                <c:pt idx="55">
                  <c:v>2.9467568372792501E-162</c:v>
                </c:pt>
                <c:pt idx="56">
                  <c:v>1.2884173244676499E-158</c:v>
                </c:pt>
                <c:pt idx="57">
                  <c:v>4.6745613234409199E-155</c:v>
                </c:pt>
                <c:pt idx="58">
                  <c:v>1.4131744104975E-151</c:v>
                </c:pt>
                <c:pt idx="59">
                  <c:v>3.5742085702336003E-148</c:v>
                </c:pt>
                <c:pt idx="60">
                  <c:v>7.5929900978637999E-145</c:v>
                </c:pt>
                <c:pt idx="61">
                  <c:v>1.3601161932721E-141</c:v>
                </c:pt>
                <c:pt idx="62">
                  <c:v>2.0621180549827199E-138</c:v>
                </c:pt>
                <c:pt idx="63">
                  <c:v>2.6560300244765901E-135</c:v>
                </c:pt>
                <c:pt idx="64">
                  <c:v>2.9167976407888602E-132</c:v>
                </c:pt>
                <c:pt idx="65">
                  <c:v>2.7407568981903898E-129</c:v>
                </c:pt>
                <c:pt idx="66">
                  <c:v>2.2112026284299899E-126</c:v>
                </c:pt>
                <c:pt idx="67">
                  <c:v>1.5369152964434498E-123</c:v>
                </c:pt>
                <c:pt idx="68">
                  <c:v>9.2336120699090197E-121</c:v>
                </c:pt>
                <c:pt idx="69">
                  <c:v>4.8105934686016403E-118</c:v>
                </c:pt>
                <c:pt idx="70">
                  <c:v>2.1802429166042499E-115</c:v>
                </c:pt>
                <c:pt idx="71">
                  <c:v>8.6225091449335997E-113</c:v>
                </c:pt>
                <c:pt idx="72">
                  <c:v>2.9846852269156198E-110</c:v>
                </c:pt>
                <c:pt idx="73">
                  <c:v>9.0695112810723107E-108</c:v>
                </c:pt>
                <c:pt idx="74">
                  <c:v>2.42630608160411E-105</c:v>
                </c:pt>
                <c:pt idx="75">
                  <c:v>5.73075232491717E-103</c:v>
                </c:pt>
                <c:pt idx="76">
                  <c:v>1.1983475276962399E-100</c:v>
                </c:pt>
                <c:pt idx="77">
                  <c:v>2.22450358868732E-98</c:v>
                </c:pt>
                <c:pt idx="78">
                  <c:v>3.6754510820668301E-96</c:v>
                </c:pt>
                <c:pt idx="79">
                  <c:v>5.4192344330529798E-94</c:v>
                </c:pt>
                <c:pt idx="80">
                  <c:v>7.1484620392481394E-92</c:v>
                </c:pt>
                <c:pt idx="81">
                  <c:v>8.4568366490688999E-90</c:v>
                </c:pt>
                <c:pt idx="82">
                  <c:v>8.9944240979961004E-88</c:v>
                </c:pt>
                <c:pt idx="83">
                  <c:v>8.6205509235929305E-86</c:v>
                </c:pt>
                <c:pt idx="84">
                  <c:v>7.4627053492513896E-84</c:v>
                </c:pt>
                <c:pt idx="85">
                  <c:v>5.84841631729517E-82</c:v>
                </c:pt>
                <c:pt idx="86">
                  <c:v>4.1583429210504402E-80</c:v>
                </c:pt>
                <c:pt idx="87">
                  <c:v>2.6883164285617098E-78</c:v>
                </c:pt>
                <c:pt idx="88">
                  <c:v>1.5835644501308901E-76</c:v>
                </c:pt>
                <c:pt idx="89">
                  <c:v>8.51693283818859E-75</c:v>
                </c:pt>
                <c:pt idx="90">
                  <c:v>4.1908273059965803E-73</c:v>
                </c:pt>
                <c:pt idx="91">
                  <c:v>1.8903527250342598E-71</c:v>
                </c:pt>
                <c:pt idx="92">
                  <c:v>7.8316075156711206E-70</c:v>
                </c:pt>
                <c:pt idx="93">
                  <c:v>2.9856837091943899E-68</c:v>
                </c:pt>
                <c:pt idx="94">
                  <c:v>1.0493566891460501E-66</c:v>
                </c:pt>
                <c:pt idx="95">
                  <c:v>3.4062205664174899E-65</c:v>
                </c:pt>
                <c:pt idx="96">
                  <c:v>1.0229611407963799E-63</c:v>
                </c:pt>
                <c:pt idx="97">
                  <c:v>2.8472898180756201E-62</c:v>
                </c:pt>
                <c:pt idx="98">
                  <c:v>7.3573798509997598E-61</c:v>
                </c:pt>
                <c:pt idx="99">
                  <c:v>1.7678693952749901E-59</c:v>
                </c:pt>
                <c:pt idx="100">
                  <c:v>3.9565193825813599E-58</c:v>
                </c:pt>
                <c:pt idx="101">
                  <c:v>8.2603340991678697E-57</c:v>
                </c:pt>
                <c:pt idx="102">
                  <c:v>1.61128733065119E-55</c:v>
                </c:pt>
                <c:pt idx="103">
                  <c:v>2.9409960009720599E-54</c:v>
                </c:pt>
                <c:pt idx="104">
                  <c:v>5.0303985936585401E-53</c:v>
                </c:pt>
                <c:pt idx="105">
                  <c:v>8.0746392873362993E-52</c:v>
                </c:pt>
                <c:pt idx="106">
                  <c:v>1.2180608185766399E-50</c:v>
                </c:pt>
                <c:pt idx="107">
                  <c:v>1.7291739299923799E-49</c:v>
                </c:pt>
                <c:pt idx="108">
                  <c:v>2.3132241060093299E-48</c:v>
                </c:pt>
                <c:pt idx="109">
                  <c:v>2.9199709462730598E-47</c:v>
                </c:pt>
                <c:pt idx="110">
                  <c:v>3.4824180174697199E-46</c:v>
                </c:pt>
                <c:pt idx="111">
                  <c:v>3.9289106897451401E-45</c:v>
                </c:pt>
                <c:pt idx="112">
                  <c:v>4.1984354726009902E-44</c:v>
                </c:pt>
                <c:pt idx="113">
                  <c:v>4.2545162371336603E-43</c:v>
                </c:pt>
                <c:pt idx="114">
                  <c:v>4.09328473261661E-42</c:v>
                </c:pt>
                <c:pt idx="115">
                  <c:v>3.7432870008055801E-41</c:v>
                </c:pt>
                <c:pt idx="116">
                  <c:v>3.2574887467247098E-40</c:v>
                </c:pt>
                <c:pt idx="117">
                  <c:v>2.7004722419944E-39</c:v>
                </c:pt>
                <c:pt idx="118">
                  <c:v>2.13496744131835E-38</c:v>
                </c:pt>
                <c:pt idx="119">
                  <c:v>1.6113686418764701E-37</c:v>
                </c:pt>
                <c:pt idx="120">
                  <c:v>1.1622455371258E-36</c:v>
                </c:pt>
                <c:pt idx="121">
                  <c:v>8.01931888418122E-36</c:v>
                </c:pt>
                <c:pt idx="122">
                  <c:v>5.2983577436491899E-35</c:v>
                </c:pt>
                <c:pt idx="123">
                  <c:v>3.35526915094785E-34</c:v>
                </c:pt>
                <c:pt idx="124">
                  <c:v>2.0384710636475801E-33</c:v>
                </c:pt>
                <c:pt idx="125">
                  <c:v>1.18924840232745E-32</c:v>
                </c:pt>
                <c:pt idx="126">
                  <c:v>6.6684101684116403E-32</c:v>
                </c:pt>
                <c:pt idx="127">
                  <c:v>3.5969626193434899E-31</c:v>
                </c:pt>
                <c:pt idx="128">
                  <c:v>1.8680441660526201E-30</c:v>
                </c:pt>
                <c:pt idx="129">
                  <c:v>9.3484877120176101E-30</c:v>
                </c:pt>
                <c:pt idx="130">
                  <c:v>4.5118628347341601E-29</c:v>
                </c:pt>
                <c:pt idx="131">
                  <c:v>2.10174531629767E-28</c:v>
                </c:pt>
                <c:pt idx="132">
                  <c:v>9.4570476070358208E-28</c:v>
                </c:pt>
                <c:pt idx="133">
                  <c:v>4.1135462070091798E-27</c:v>
                </c:pt>
                <c:pt idx="134">
                  <c:v>1.7309683178871999E-26</c:v>
                </c:pt>
                <c:pt idx="135">
                  <c:v>7.0516891368002101E-26</c:v>
                </c:pt>
                <c:pt idx="136">
                  <c:v>2.7831766830200201E-25</c:v>
                </c:pt>
                <c:pt idx="137">
                  <c:v>1.06496986952327E-24</c:v>
                </c:pt>
                <c:pt idx="138">
                  <c:v>3.9534964918516201E-24</c:v>
                </c:pt>
                <c:pt idx="139">
                  <c:v>1.4248358367857401E-23</c:v>
                </c:pt>
                <c:pt idx="140">
                  <c:v>4.9885370034160101E-23</c:v>
                </c:pt>
                <c:pt idx="141">
                  <c:v>1.69779631870892E-22</c:v>
                </c:pt>
                <c:pt idx="142">
                  <c:v>5.6204996845792099E-22</c:v>
                </c:pt>
                <c:pt idx="143">
                  <c:v>1.8109567977224801E-21</c:v>
                </c:pt>
                <c:pt idx="144">
                  <c:v>5.6825860585964502E-21</c:v>
                </c:pt>
                <c:pt idx="145">
                  <c:v>1.73757627526812E-20</c:v>
                </c:pt>
                <c:pt idx="146">
                  <c:v>5.1802551549520901E-20</c:v>
                </c:pt>
                <c:pt idx="147">
                  <c:v>1.50664798756519E-19</c:v>
                </c:pt>
                <c:pt idx="148">
                  <c:v>4.27724719273731E-19</c:v>
                </c:pt>
                <c:pt idx="149">
                  <c:v>1.18588358648204E-18</c:v>
                </c:pt>
                <c:pt idx="150">
                  <c:v>3.2127208180186901E-18</c:v>
                </c:pt>
                <c:pt idx="151">
                  <c:v>8.5090317198023794E-18</c:v>
                </c:pt>
                <c:pt idx="152">
                  <c:v>2.2043552112987201E-17</c:v>
                </c:pt>
                <c:pt idx="153">
                  <c:v>5.5884389288663704E-17</c:v>
                </c:pt>
                <c:pt idx="154">
                  <c:v>1.3871244200297899E-16</c:v>
                </c:pt>
                <c:pt idx="155">
                  <c:v>3.3725636694268101E-16</c:v>
                </c:pt>
                <c:pt idx="156">
                  <c:v>8.0357063588818702E-16</c:v>
                </c:pt>
                <c:pt idx="157">
                  <c:v>1.8771631740500302E-15</c:v>
                </c:pt>
                <c:pt idx="158">
                  <c:v>4.30115049102815E-15</c:v>
                </c:pt>
                <c:pt idx="159">
                  <c:v>9.6707074236018302E-15</c:v>
                </c:pt>
                <c:pt idx="160">
                  <c:v>2.1345437309844899E-14</c:v>
                </c:pt>
                <c:pt idx="161">
                  <c:v>4.6270398838490498E-14</c:v>
                </c:pt>
                <c:pt idx="162">
                  <c:v>9.8543280615895697E-14</c:v>
                </c:pt>
                <c:pt idx="163">
                  <c:v>2.0627506033907E-13</c:v>
                </c:pt>
                <c:pt idx="164">
                  <c:v>4.2455008049233602E-13</c:v>
                </c:pt>
                <c:pt idx="165">
                  <c:v>8.5948143127617504E-13</c:v>
                </c:pt>
                <c:pt idx="166">
                  <c:v>1.71209826844708E-12</c:v>
                </c:pt>
                <c:pt idx="167">
                  <c:v>3.35707631814331E-12</c:v>
                </c:pt>
                <c:pt idx="168">
                  <c:v>6.4816613856377697E-12</c:v>
                </c:pt>
                <c:pt idx="169">
                  <c:v>1.23268736172728E-11</c:v>
                </c:pt>
                <c:pt idx="170">
                  <c:v>2.30997141013789E-11</c:v>
                </c:pt>
                <c:pt idx="171">
                  <c:v>4.2666760397416402E-11</c:v>
                </c:pt>
                <c:pt idx="172">
                  <c:v>7.7703632571918004E-11</c:v>
                </c:pt>
                <c:pt idx="173">
                  <c:v>1.3957179404446701E-10</c:v>
                </c:pt>
                <c:pt idx="174">
                  <c:v>2.4733852192941002E-10</c:v>
                </c:pt>
                <c:pt idx="175">
                  <c:v>4.3256735882068101E-10</c:v>
                </c:pt>
                <c:pt idx="176">
                  <c:v>7.4681123983760198E-10</c:v>
                </c:pt>
                <c:pt idx="177">
                  <c:v>1.27317315575942E-9</c:v>
                </c:pt>
                <c:pt idx="178">
                  <c:v>2.1439037080785899E-9</c:v>
                </c:pt>
                <c:pt idx="179">
                  <c:v>3.5668364849427099E-9</c:v>
                </c:pt>
                <c:pt idx="180">
                  <c:v>5.8645886511044196E-9</c:v>
                </c:pt>
                <c:pt idx="181">
                  <c:v>9.5319568392626092E-9</c:v>
                </c:pt>
                <c:pt idx="182">
                  <c:v>1.5318912544073301E-8</c:v>
                </c:pt>
                <c:pt idx="183">
                  <c:v>2.4349155194239E-8</c:v>
                </c:pt>
                <c:pt idx="184">
                  <c:v>3.8287434775589202E-8</c:v>
                </c:pt>
                <c:pt idx="185">
                  <c:v>5.95729372221425E-8</c:v>
                </c:pt>
                <c:pt idx="186">
                  <c:v>9.1741065595626605E-8</c:v>
                </c:pt>
                <c:pt idx="187">
                  <c:v>1.39862074853481E-7</c:v>
                </c:pt>
                <c:pt idx="188">
                  <c:v>2.11132340677926E-7</c:v>
                </c:pt>
                <c:pt idx="189">
                  <c:v>3.1566265134417701E-7</c:v>
                </c:pt>
                <c:pt idx="190">
                  <c:v>4.67517855679665E-7</c:v>
                </c:pt>
                <c:pt idx="191">
                  <c:v>6.86073476696245E-7</c:v>
                </c:pt>
                <c:pt idx="192">
                  <c:v>9.9776743810145193E-7</c:v>
                </c:pt>
                <c:pt idx="193">
                  <c:v>1.43833869471791E-6</c:v>
                </c:pt>
                <c:pt idx="194">
                  <c:v>2.0556590553456101E-6</c:v>
                </c:pt>
                <c:pt idx="195">
                  <c:v>2.9132794759883599E-6</c:v>
                </c:pt>
                <c:pt idx="196">
                  <c:v>4.0948271036207302E-6</c:v>
                </c:pt>
                <c:pt idx="197">
                  <c:v>5.7094037666961597E-6</c:v>
                </c:pt>
                <c:pt idx="198">
                  <c:v>7.8981497225909092E-6</c:v>
                </c:pt>
                <c:pt idx="199">
                  <c:v>1.0842147462283201E-5</c:v>
                </c:pt>
                <c:pt idx="200">
                  <c:v>1.4771848329454E-5</c:v>
                </c:pt>
                <c:pt idx="201">
                  <c:v>1.9978208664827398E-5</c:v>
                </c:pt>
                <c:pt idx="202">
                  <c:v>2.68257211409634E-5</c:v>
                </c:pt>
                <c:pt idx="203">
                  <c:v>3.5767519927814003E-5</c:v>
                </c:pt>
                <c:pt idx="204">
                  <c:v>4.7362724408827098E-5</c:v>
                </c:pt>
                <c:pt idx="205">
                  <c:v>6.2296164550263797E-5</c:v>
                </c:pt>
                <c:pt idx="206">
                  <c:v>8.1400601080412697E-5</c:v>
                </c:pt>
                <c:pt idx="207">
                  <c:v>1.05681514949217E-4</c:v>
                </c:pt>
                <c:pt idx="208">
                  <c:v>1.3634449297018599E-4</c:v>
                </c:pt>
                <c:pt idx="209">
                  <c:v>1.7482518026343201E-4</c:v>
                </c:pt>
                <c:pt idx="210">
                  <c:v>2.2282170563098501E-4</c:v>
                </c:pt>
                <c:pt idx="211">
                  <c:v>2.82329414173691E-4</c:v>
                </c:pt>
                <c:pt idx="212">
                  <c:v>3.5567766353881497E-4</c:v>
                </c:pt>
                <c:pt idx="213">
                  <c:v>4.4556835775986402E-4</c:v>
                </c:pt>
                <c:pt idx="214">
                  <c:v>5.5511580762943697E-4</c:v>
                </c:pt>
                <c:pt idx="215">
                  <c:v>6.8788742113871904E-4</c:v>
                </c:pt>
                <c:pt idx="216">
                  <c:v>8.4794464413894303E-4</c:v>
                </c:pt>
                <c:pt idx="217">
                  <c:v>1.03988349261686E-3</c:v>
                </c:pt>
                <c:pt idx="218">
                  <c:v>1.2688739464689399E-3</c:v>
                </c:pt>
                <c:pt idx="219">
                  <c:v>1.54069741303587E-3</c:v>
                </c:pt>
                <c:pt idx="220">
                  <c:v>1.8617814194316299E-3</c:v>
                </c:pt>
                <c:pt idx="221">
                  <c:v>2.2392306581737399E-3</c:v>
                </c:pt>
                <c:pt idx="222">
                  <c:v>2.68085349279845E-3</c:v>
                </c:pt>
                <c:pt idx="223">
                  <c:v>3.1951830306556702E-3</c:v>
                </c:pt>
                <c:pt idx="224">
                  <c:v>3.7914918900999401E-3</c:v>
                </c:pt>
                <c:pt idx="225">
                  <c:v>4.4797998295015998E-3</c:v>
                </c:pt>
                <c:pt idx="226">
                  <c:v>5.2708734660295003E-3</c:v>
                </c:pt>
                <c:pt idx="227">
                  <c:v>6.1762173925731696E-3</c:v>
                </c:pt>
                <c:pt idx="228">
                  <c:v>7.20805610049E-3</c:v>
                </c:pt>
                <c:pt idx="229">
                  <c:v>8.3793062325482805E-3</c:v>
                </c:pt>
                <c:pt idx="230">
                  <c:v>9.7035388224541805E-3</c:v>
                </c:pt>
                <c:pt idx="231">
                  <c:v>1.11949313222142E-2</c:v>
                </c:pt>
                <c:pt idx="232">
                  <c:v>1.28682093734279E-2</c:v>
                </c:pt>
                <c:pt idx="233">
                  <c:v>1.4738578440265999E-2</c:v>
                </c:pt>
                <c:pt idx="234">
                  <c:v>1.68216455869926E-2</c:v>
                </c:pt>
                <c:pt idx="235">
                  <c:v>1.9133331847950099E-2</c:v>
                </c:pt>
                <c:pt idx="236">
                  <c:v>2.16897757994471E-2</c:v>
                </c:pt>
                <c:pt idx="237">
                  <c:v>2.4507229097540301E-2</c:v>
                </c:pt>
                <c:pt idx="238">
                  <c:v>2.7601944890044E-2</c:v>
                </c:pt>
                <c:pt idx="239">
                  <c:v>3.0990060142232798E-2</c:v>
                </c:pt>
                <c:pt idx="240">
                  <c:v>3.46874730309603E-2</c:v>
                </c:pt>
                <c:pt idx="241">
                  <c:v>3.8709716659021502E-2</c:v>
                </c:pt>
                <c:pt idx="242">
                  <c:v>4.3071830418703903E-2</c:v>
                </c:pt>
                <c:pt idx="243">
                  <c:v>4.7788230389233202E-2</c:v>
                </c:pt>
                <c:pt idx="244">
                  <c:v>5.2872580186348703E-2</c:v>
                </c:pt>
                <c:pt idx="245">
                  <c:v>5.8337663693167001E-2</c:v>
                </c:pt>
                <c:pt idx="246">
                  <c:v>6.4195261089914996E-2</c:v>
                </c:pt>
                <c:pt idx="247">
                  <c:v>7.0456029566617007E-2</c:v>
                </c:pt>
                <c:pt idx="248">
                  <c:v>7.7129390048412294E-2</c:v>
                </c:pt>
                <c:pt idx="249">
                  <c:v>8.4223421189263695E-2</c:v>
                </c:pt>
                <c:pt idx="250">
                  <c:v>9.1744761798138202E-2</c:v>
                </c:pt>
                <c:pt idx="251">
                  <c:v>9.9698522754335897E-2</c:v>
                </c:pt>
                <c:pt idx="252">
                  <c:v>0.108088209347762</c:v>
                </c:pt>
                <c:pt idx="253">
                  <c:v>0.116915654848015</c:v>
                </c:pt>
                <c:pt idx="254">
                  <c:v>0.12618096596571901</c:v>
                </c:pt>
                <c:pt idx="255">
                  <c:v>0.135882480723169</c:v>
                </c:pt>
                <c:pt idx="256">
                  <c:v>0.14601673910158</c:v>
                </c:pt>
                <c:pt idx="257">
                  <c:v>0.15657846668161199</c:v>
                </c:pt>
                <c:pt idx="258">
                  <c:v>0.16756057134473701</c:v>
                </c:pt>
                <c:pt idx="259">
                  <c:v>0.17895415295758699</c:v>
                </c:pt>
                <c:pt idx="260">
                  <c:v>0.19074852582195401</c:v>
                </c:pt>
                <c:pt idx="261">
                  <c:v>0.20293125354089001</c:v>
                </c:pt>
                <c:pt idx="262">
                  <c:v>0.21548819582899401</c:v>
                </c:pt>
                <c:pt idx="263">
                  <c:v>0.2284035666824</c:v>
                </c:pt>
                <c:pt idx="264">
                  <c:v>0.24166000322367401</c:v>
                </c:pt>
                <c:pt idx="265">
                  <c:v>0.25523864444864103</c:v>
                </c:pt>
                <c:pt idx="266">
                  <c:v>0.26911921902719999</c:v>
                </c:pt>
                <c:pt idx="267">
                  <c:v>0.28328014124845002</c:v>
                </c:pt>
                <c:pt idx="268">
                  <c:v>0.29769861415230597</c:v>
                </c:pt>
                <c:pt idx="269">
                  <c:v>0.31235073885485498</c:v>
                </c:pt>
                <c:pt idx="270">
                  <c:v>0.327211629052861</c:v>
                </c:pt>
                <c:pt idx="271">
                  <c:v>0.342255529683471</c:v>
                </c:pt>
                <c:pt idx="272">
                  <c:v>0.35745593871764703</c:v>
                </c:pt>
                <c:pt idx="273">
                  <c:v>0.372785731079465</c:v>
                </c:pt>
                <c:pt idx="274">
                  <c:v>0.38821728370717701</c:v>
                </c:pt>
                <c:pt idx="275">
                  <c:v>0.40372260080494399</c:v>
                </c:pt>
                <c:pt idx="276">
                  <c:v>0.41927343837537201</c:v>
                </c:pt>
                <c:pt idx="277">
                  <c:v>0.434841427171345</c:v>
                </c:pt>
                <c:pt idx="278">
                  <c:v>0.45039819326007002</c:v>
                </c:pt>
                <c:pt idx="279">
                  <c:v>0.46591547545172501</c:v>
                </c:pt>
                <c:pt idx="280">
                  <c:v>0.48136523890842098</c:v>
                </c:pt>
                <c:pt idx="281">
                  <c:v>0.49671978431555103</c:v>
                </c:pt>
                <c:pt idx="282">
                  <c:v>0.51195185206579397</c:v>
                </c:pt>
                <c:pt idx="283">
                  <c:v>0.527034720975319</c:v>
                </c:pt>
                <c:pt idx="284">
                  <c:v>0.54194230112120301</c:v>
                </c:pt>
                <c:pt idx="285">
                  <c:v>0.55664922045784704</c:v>
                </c:pt>
                <c:pt idx="286">
                  <c:v>0.57113090493768903</c:v>
                </c:pt>
                <c:pt idx="287">
                  <c:v>0.58536365192706397</c:v>
                </c:pt>
                <c:pt idx="288">
                  <c:v>0.59932469677104705</c:v>
                </c:pt>
                <c:pt idx="289">
                  <c:v>0.61299227242120202</c:v>
                </c:pt>
                <c:pt idx="290">
                  <c:v>0.62634566209679599</c:v>
                </c:pt>
                <c:pt idx="291">
                  <c:v>0.63936524500305003</c:v>
                </c:pt>
                <c:pt idx="292">
                  <c:v>0.65203253517900905</c:v>
                </c:pt>
                <c:pt idx="293">
                  <c:v>0.66433021359257405</c:v>
                </c:pt>
                <c:pt idx="294">
                  <c:v>0.67624215364090701</c:v>
                </c:pt>
                <c:pt idx="295">
                  <c:v>0.68775344025089202</c:v>
                </c:pt>
                <c:pt idx="296">
                  <c:v>0.69885038280642098</c:v>
                </c:pt>
                <c:pt idx="297">
                  <c:v>0.70952052215723305</c:v>
                </c:pt>
                <c:pt idx="298">
                  <c:v>0.71975263198778705</c:v>
                </c:pt>
                <c:pt idx="299">
                  <c:v>0.72953671484437099</c:v>
                </c:pt>
                <c:pt idx="300">
                  <c:v>0.738863993134661</c:v>
                </c:pt>
                <c:pt idx="301">
                  <c:v>0.74772689542567095</c:v>
                </c:pt>
                <c:pt idx="302">
                  <c:v>0.75611903837634997</c:v>
                </c:pt>
                <c:pt idx="303">
                  <c:v>0.76403520464352004</c:v>
                </c:pt>
                <c:pt idx="304">
                  <c:v>0.771471317106184</c:v>
                </c:pt>
                <c:pt idx="305">
                  <c:v>0.77842440974987503</c:v>
                </c:pt>
                <c:pt idx="306">
                  <c:v>0.78489259555152002</c:v>
                </c:pt>
                <c:pt idx="307">
                  <c:v>0.79087503169964501</c:v>
                </c:pt>
                <c:pt idx="308">
                  <c:v>0.79637188247792201</c:v>
                </c:pt>
                <c:pt idx="309">
                  <c:v>0.80138428013096596</c:v>
                </c:pt>
                <c:pt idx="310">
                  <c:v>0.80591428402096899</c:v>
                </c:pt>
                <c:pt idx="311">
                  <c:v>0.80996483837197097</c:v>
                </c:pt>
                <c:pt idx="312">
                  <c:v>0.81353972888567805</c:v>
                </c:pt>
                <c:pt idx="313">
                  <c:v>0.81664353849897098</c:v>
                </c:pt>
                <c:pt idx="314">
                  <c:v>0.81928160253876803</c:v>
                </c:pt>
                <c:pt idx="315">
                  <c:v>0.82145996351483896</c:v>
                </c:pt>
                <c:pt idx="316">
                  <c:v>0.82318532577583403</c:v>
                </c:pt>
                <c:pt idx="317">
                  <c:v>0.82446501023813701</c:v>
                </c:pt>
                <c:pt idx="318">
                  <c:v>0.82530690938150997</c:v>
                </c:pt>
                <c:pt idx="319">
                  <c:v>0.82571944268984898</c:v>
                </c:pt>
                <c:pt idx="320">
                  <c:v>0.82571151269991905</c:v>
                </c:pt>
                <c:pt idx="321">
                  <c:v>0.825292461805751</c:v>
                </c:pt>
                <c:pt idx="322">
                  <c:v>0.82447202995150404</c:v>
                </c:pt>
                <c:pt idx="323">
                  <c:v>0.82326031333122396</c:v>
                </c:pt>
                <c:pt idx="324">
                  <c:v>0.82166772419996603</c:v>
                </c:pt>
                <c:pt idx="325">
                  <c:v>0.81970495188737502</c:v>
                </c:pt>
                <c:pt idx="326">
                  <c:v>0.81738292509202803</c:v>
                </c:pt>
                <c:pt idx="327">
                  <c:v>0.81471277552266697</c:v>
                </c:pt>
                <c:pt idx="328">
                  <c:v>0.811705802940898</c:v>
                </c:pt>
                <c:pt idx="329">
                  <c:v>0.80837344164911196</c:v>
                </c:pt>
                <c:pt idx="330">
                  <c:v>0.80472722845714595</c:v>
                </c:pt>
                <c:pt idx="331">
                  <c:v>0.80077877215173598</c:v>
                </c:pt>
                <c:pt idx="332">
                  <c:v>0.79653972448395005</c:v>
                </c:pt>
                <c:pt idx="333">
                  <c:v>0.79202175268165598</c:v>
                </c:pt>
                <c:pt idx="334">
                  <c:v>0.78723651348656498</c:v>
                </c:pt>
                <c:pt idx="335">
                  <c:v>0.78219562870854198</c:v>
                </c:pt>
                <c:pt idx="336">
                  <c:v>0.776910662283673</c:v>
                </c:pt>
                <c:pt idx="337">
                  <c:v>0.77139309881692497</c:v>
                </c:pt>
                <c:pt idx="338">
                  <c:v>0.76565432358525298</c:v>
                </c:pt>
                <c:pt idx="339">
                  <c:v>0.75970560397249898</c:v>
                </c:pt>
                <c:pt idx="340">
                  <c:v>0.75355807230351701</c:v>
                </c:pt>
                <c:pt idx="341">
                  <c:v>0.74722271004152996</c:v>
                </c:pt>
                <c:pt idx="342">
                  <c:v>0.740710333309755</c:v>
                </c:pt>
                <c:pt idx="343">
                  <c:v>0.73403157969587896</c:v>
                </c:pt>
                <c:pt idx="344">
                  <c:v>0.72719689629583195</c:v>
                </c:pt>
                <c:pt idx="345">
                  <c:v>0.72021652895168697</c:v>
                </c:pt>
                <c:pt idx="346">
                  <c:v>0.71310051263716601</c:v>
                </c:pt>
                <c:pt idx="347">
                  <c:v>0.70585866294324096</c:v>
                </c:pt>
                <c:pt idx="348">
                  <c:v>0.69850056861571397</c:v>
                </c:pt>
                <c:pt idx="349">
                  <c:v>0.69103558509620899</c:v>
                </c:pt>
                <c:pt idx="350">
                  <c:v>0.68347282901795203</c:v>
                </c:pt>
                <c:pt idx="351">
                  <c:v>0.67582117360778804</c:v>
                </c:pt>
                <c:pt idx="352">
                  <c:v>0.66808924494625899</c:v>
                </c:pt>
                <c:pt idx="353">
                  <c:v>0.66028541903800897</c:v>
                </c:pt>
                <c:pt idx="354">
                  <c:v>0.65241781964564205</c:v>
                </c:pt>
                <c:pt idx="355">
                  <c:v>0.64449431684074898</c:v>
                </c:pt>
                <c:pt idx="356">
                  <c:v>0.63652252622702399</c:v>
                </c:pt>
                <c:pt idx="357">
                  <c:v>0.62850980879135898</c:v>
                </c:pt>
                <c:pt idx="358">
                  <c:v>0.62046327134000601</c:v>
                </c:pt>
                <c:pt idx="359">
                  <c:v>0.61238976747817497</c:v>
                </c:pt>
                <c:pt idx="360">
                  <c:v>0.60429589909276005</c:v>
                </c:pt>
                <c:pt idx="361">
                  <c:v>0.59618801829927504</c:v>
                </c:pt>
                <c:pt idx="362">
                  <c:v>0.58807222981551099</c:v>
                </c:pt>
                <c:pt idx="363">
                  <c:v>0.57995439372588298</c:v>
                </c:pt>
                <c:pt idx="364">
                  <c:v>0.57184012860192102</c:v>
                </c:pt>
                <c:pt idx="365">
                  <c:v>0.56373481494586197</c:v>
                </c:pt>
                <c:pt idx="366">
                  <c:v>0.55564359892577098</c:v>
                </c:pt>
                <c:pt idx="367">
                  <c:v>0.54757139637215302</c:v>
                </c:pt>
                <c:pt idx="368">
                  <c:v>0.53952289700745704</c:v>
                </c:pt>
                <c:pt idx="369">
                  <c:v>0.53150256888139402</c:v>
                </c:pt>
                <c:pt idx="370">
                  <c:v>0.52351466298637495</c:v>
                </c:pt>
                <c:pt idx="371">
                  <c:v>0.51556321802885696</c:v>
                </c:pt>
                <c:pt idx="372">
                  <c:v>0.50765206533373097</c:v>
                </c:pt>
                <c:pt idx="373">
                  <c:v>0.49978483386026801</c:v>
                </c:pt>
                <c:pt idx="374">
                  <c:v>0.49196495530944301</c:v>
                </c:pt>
                <c:pt idx="375">
                  <c:v>0.48419566930375202</c:v>
                </c:pt>
                <c:pt idx="376">
                  <c:v>0.47648002862188399</c:v>
                </c:pt>
                <c:pt idx="377">
                  <c:v>0.46882090447177499</c:v>
                </c:pt>
                <c:pt idx="378">
                  <c:v>0.461220991786784</c:v>
                </c:pt>
                <c:pt idx="379">
                  <c:v>0.45368281453077602</c:v>
                </c:pt>
                <c:pt idx="380">
                  <c:v>0.44620873099903502</c:v>
                </c:pt>
                <c:pt idx="381">
                  <c:v>0.43880093910288098</c:v>
                </c:pt>
                <c:pt idx="382">
                  <c:v>0.43146148162690801</c:v>
                </c:pt>
                <c:pt idx="383">
                  <c:v>0.42419225144863898</c:v>
                </c:pt>
                <c:pt idx="384">
                  <c:v>0.41699499671131801</c:v>
                </c:pt>
                <c:pt idx="385">
                  <c:v>0.40987132594138198</c:v>
                </c:pt>
                <c:pt idx="386">
                  <c:v>0.40282271310297002</c:v>
                </c:pt>
                <c:pt idx="387">
                  <c:v>0.39585050258256999</c:v>
                </c:pt>
                <c:pt idx="388">
                  <c:v>0.38895591409764702</c:v>
                </c:pt>
                <c:pt idx="389">
                  <c:v>0.38214004752373398</c:v>
                </c:pt>
                <c:pt idx="390">
                  <c:v>0.37540388763514199</c:v>
                </c:pt>
                <c:pt idx="391">
                  <c:v>0.36874830875502801</c:v>
                </c:pt>
                <c:pt idx="392">
                  <c:v>0.36217407931111401</c:v>
                </c:pt>
                <c:pt idx="393">
                  <c:v>0.35568186629390303</c:v>
                </c:pt>
                <c:pt idx="394">
                  <c:v>0.34927223961469001</c:v>
                </c:pt>
                <c:pt idx="395">
                  <c:v>0.34294567636118001</c:v>
                </c:pt>
                <c:pt idx="396">
                  <c:v>0.3367025649489</c:v>
                </c:pt>
                <c:pt idx="397">
                  <c:v>0.33054320916701802</c:v>
                </c:pt>
                <c:pt idx="398">
                  <c:v>0.32446783211755897</c:v>
                </c:pt>
                <c:pt idx="399">
                  <c:v>0.31847658004731899</c:v>
                </c:pt>
                <c:pt idx="400">
                  <c:v>0.31256952607210098</c:v>
                </c:pt>
                <c:pt idx="401">
                  <c:v>0.30674667379326098</c:v>
                </c:pt>
                <c:pt idx="402">
                  <c:v>0.30100796080664899</c:v>
                </c:pt>
                <c:pt idx="403">
                  <c:v>0.295353262104464</c:v>
                </c:pt>
                <c:pt idx="404">
                  <c:v>0.28978239337063599</c:v>
                </c:pt>
                <c:pt idx="405">
                  <c:v>0.28429511417060999</c:v>
                </c:pt>
                <c:pt idx="406">
                  <c:v>0.27889113103655</c:v>
                </c:pt>
                <c:pt idx="407">
                  <c:v>0.27357010044919999</c:v>
                </c:pt>
                <c:pt idx="408">
                  <c:v>0.26833163171771501</c:v>
                </c:pt>
                <c:pt idx="409">
                  <c:v>0.26317528975898902</c:v>
                </c:pt>
                <c:pt idx="410">
                  <c:v>0.25810059777804101</c:v>
                </c:pt>
                <c:pt idx="411">
                  <c:v>0.25310703985119998</c:v>
                </c:pt>
                <c:pt idx="412">
                  <c:v>0.248194063413855</c:v>
                </c:pt>
                <c:pt idx="413">
                  <c:v>0.24336108165467399</c:v>
                </c:pt>
                <c:pt idx="414">
                  <c:v>0.23860747581820199</c:v>
                </c:pt>
                <c:pt idx="415">
                  <c:v>0.23393259741785599</c:v>
                </c:pt>
                <c:pt idx="416">
                  <c:v>0.22933577036136299</c:v>
                </c:pt>
                <c:pt idx="417">
                  <c:v>0.224816292990698</c:v>
                </c:pt>
                <c:pt idx="418">
                  <c:v>0.22037344003866299</c:v>
                </c:pt>
                <c:pt idx="419">
                  <c:v>0.21600646450422101</c:v>
                </c:pt>
                <c:pt idx="420">
                  <c:v>0.211714599448727</c:v>
                </c:pt>
                <c:pt idx="421">
                  <c:v>0.207497059715229</c:v>
                </c:pt>
                <c:pt idx="422">
                  <c:v>0.20335304357297801</c:v>
                </c:pt>
                <c:pt idx="423">
                  <c:v>0.19928173428930299</c:v>
                </c:pt>
                <c:pt idx="424">
                  <c:v>0.195282301630995</c:v>
                </c:pt>
                <c:pt idx="425">
                  <c:v>0.19135390329733701</c:v>
                </c:pt>
                <c:pt idx="426">
                  <c:v>0.18749568628687799</c:v>
                </c:pt>
                <c:pt idx="427">
                  <c:v>0.18370678820005601</c:v>
                </c:pt>
                <c:pt idx="428">
                  <c:v>0.179986338479726</c:v>
                </c:pt>
                <c:pt idx="429">
                  <c:v>0.176333459591653</c:v>
                </c:pt>
                <c:pt idx="430">
                  <c:v>0.17274726814694599</c:v>
                </c:pt>
                <c:pt idx="431">
                  <c:v>0.16922687596845201</c:v>
                </c:pt>
                <c:pt idx="432">
                  <c:v>0.165771391103017</c:v>
                </c:pt>
                <c:pt idx="433">
                  <c:v>0.16237991878154601</c:v>
                </c:pt>
                <c:pt idx="434">
                  <c:v>0.159051562328725</c:v>
                </c:pt>
                <c:pt idx="435">
                  <c:v>0.15578542402422599</c:v>
                </c:pt>
                <c:pt idx="436">
                  <c:v>0.15258060591720801</c:v>
                </c:pt>
                <c:pt idx="437">
                  <c:v>0.14943621059584</c:v>
                </c:pt>
                <c:pt idx="438">
                  <c:v>0.14635134191357399</c:v>
                </c:pt>
                <c:pt idx="439">
                  <c:v>0.143325105673827</c:v>
                </c:pt>
                <c:pt idx="440">
                  <c:v>0.14035661027469601</c:v>
                </c:pt>
                <c:pt idx="441">
                  <c:v>0.13744496731529199</c:v>
                </c:pt>
                <c:pt idx="442">
                  <c:v>0.134589292165225</c:v>
                </c:pt>
                <c:pt idx="443">
                  <c:v>0.13178870449874999</c:v>
                </c:pt>
                <c:pt idx="444">
                  <c:v>0.12904232879501201</c:v>
                </c:pt>
                <c:pt idx="445">
                  <c:v>0.126349294805811</c:v>
                </c:pt>
                <c:pt idx="446">
                  <c:v>0.123708737992259</c:v>
                </c:pt>
                <c:pt idx="447">
                  <c:v>0.121119799931639</c:v>
                </c:pt>
                <c:pt idx="448">
                  <c:v>0.11858162869579</c:v>
                </c:pt>
                <c:pt idx="449">
                  <c:v>0.11609337920221199</c:v>
                </c:pt>
                <c:pt idx="450">
                  <c:v>0.113654213539144</c:v>
                </c:pt>
                <c:pt idx="451">
                  <c:v>0.111263301265748</c:v>
                </c:pt>
                <c:pt idx="452">
                  <c:v>0.108919819688548</c:v>
                </c:pt>
                <c:pt idx="453">
                  <c:v>0.106622954115199</c:v>
                </c:pt>
                <c:pt idx="454">
                  <c:v>0.104371898086641</c:v>
                </c:pt>
                <c:pt idx="455">
                  <c:v>0.102165853588661</c:v>
                </c:pt>
                <c:pt idx="456">
                  <c:v>0.100004031243822</c:v>
                </c:pt>
                <c:pt idx="457">
                  <c:v>9.7885650484727901E-2</c:v>
                </c:pt>
                <c:pt idx="458">
                  <c:v>9.58099397095101E-2</c:v>
                </c:pt>
                <c:pt idx="459">
                  <c:v>9.37761364204278E-2</c:v>
                </c:pt>
                <c:pt idx="460">
                  <c:v>9.1783487346416795E-2</c:v>
                </c:pt>
                <c:pt idx="461">
                  <c:v>8.98312485503997E-2</c:v>
                </c:pt>
                <c:pt idx="462">
                  <c:v>8.7918685522139106E-2</c:v>
                </c:pt>
                <c:pt idx="463">
                  <c:v>8.6045073257381796E-2</c:v>
                </c:pt>
                <c:pt idx="464">
                  <c:v>8.42096963240163E-2</c:v>
                </c:pt>
                <c:pt idx="465">
                  <c:v>8.2411848915935004E-2</c:v>
                </c:pt>
                <c:pt idx="466">
                  <c:v>8.0650834895265505E-2</c:v>
                </c:pt>
                <c:pt idx="467">
                  <c:v>7.8925967823609902E-2</c:v>
                </c:pt>
                <c:pt idx="468">
                  <c:v>7.72365709829025E-2</c:v>
                </c:pt>
                <c:pt idx="469">
                  <c:v>7.5581977386473403E-2</c:v>
                </c:pt>
                <c:pt idx="470">
                  <c:v>7.3961529780880095E-2</c:v>
                </c:pt>
                <c:pt idx="471">
                  <c:v>7.2374580639045297E-2</c:v>
                </c:pt>
                <c:pt idx="472">
                  <c:v>7.0820492145217101E-2</c:v>
                </c:pt>
                <c:pt idx="473">
                  <c:v>6.9298636172244896E-2</c:v>
                </c:pt>
                <c:pt idx="474">
                  <c:v>6.7808394251643395E-2</c:v>
                </c:pt>
                <c:pt idx="475">
                  <c:v>6.6349157536896894E-2</c:v>
                </c:pt>
                <c:pt idx="476">
                  <c:v>6.4920326760434993E-2</c:v>
                </c:pt>
                <c:pt idx="477">
                  <c:v>6.3521312184692202E-2</c:v>
                </c:pt>
                <c:pt idx="478">
                  <c:v>6.2151533547647103E-2</c:v>
                </c:pt>
                <c:pt idx="479">
                  <c:v>6.0810420003214599E-2</c:v>
                </c:pt>
                <c:pt idx="480">
                  <c:v>5.94974100568526E-2</c:v>
                </c:pt>
                <c:pt idx="481">
                  <c:v>5.8211951496725201E-2</c:v>
                </c:pt>
                <c:pt idx="482">
                  <c:v>5.6953501320746801E-2</c:v>
                </c:pt>
                <c:pt idx="483">
                  <c:v>5.5721525659821303E-2</c:v>
                </c:pt>
                <c:pt idx="484">
                  <c:v>5.4515499697569997E-2</c:v>
                </c:pt>
                <c:pt idx="485">
                  <c:v>5.3334907586832403E-2</c:v>
                </c:pt>
                <c:pt idx="486">
                  <c:v>5.2179242363206597E-2</c:v>
                </c:pt>
                <c:pt idx="487">
                  <c:v>5.1048005855885203E-2</c:v>
                </c:pt>
                <c:pt idx="488">
                  <c:v>4.9940708596030198E-2</c:v>
                </c:pt>
                <c:pt idx="489">
                  <c:v>4.8856869722916002E-2</c:v>
                </c:pt>
                <c:pt idx="490">
                  <c:v>4.7796016888059997E-2</c:v>
                </c:pt>
                <c:pt idx="491">
                  <c:v>4.6757686157549098E-2</c:v>
                </c:pt>
                <c:pt idx="492">
                  <c:v>4.5741421912757999E-2</c:v>
                </c:pt>
                <c:pt idx="493">
                  <c:v>4.4746776749647797E-2</c:v>
                </c:pt>
                <c:pt idx="494">
                  <c:v>4.3773311376815699E-2</c:v>
                </c:pt>
                <c:pt idx="495">
                  <c:v>4.2820594512477703E-2</c:v>
                </c:pt>
                <c:pt idx="496">
                  <c:v>4.1888202780523798E-2</c:v>
                </c:pt>
                <c:pt idx="497">
                  <c:v>4.0975720605809202E-2</c:v>
                </c:pt>
                <c:pt idx="498">
                  <c:v>4.0082740108817599E-2</c:v>
                </c:pt>
                <c:pt idx="499">
                  <c:v>3.9208860999831403E-2</c:v>
                </c:pt>
                <c:pt idx="500">
                  <c:v>3.8353690472734403E-2</c:v>
                </c:pt>
                <c:pt idx="501">
                  <c:v>3.7516843098565102E-2</c:v>
                </c:pt>
                <c:pt idx="502">
                  <c:v>3.6697940718934299E-2</c:v>
                </c:pt>
                <c:pt idx="503">
                  <c:v>3.5896612339409002E-2</c:v>
                </c:pt>
                <c:pt idx="504">
                  <c:v>3.5112494022965297E-2</c:v>
                </c:pt>
                <c:pt idx="505">
                  <c:v>3.4345228783599198E-2</c:v>
                </c:pt>
                <c:pt idx="506">
                  <c:v>3.3594466480185298E-2</c:v>
                </c:pt>
                <c:pt idx="507">
                  <c:v>3.2859863710662997E-2</c:v>
                </c:pt>
                <c:pt idx="508">
                  <c:v>3.21410837066275E-2</c:v>
                </c:pt>
                <c:pt idx="509">
                  <c:v>3.1437796228396403E-2</c:v>
                </c:pt>
                <c:pt idx="510">
                  <c:v>3.0749677460618099E-2</c:v>
                </c:pt>
                <c:pt idx="511">
                  <c:v>3.0076409908484501E-2</c:v>
                </c:pt>
                <c:pt idx="512">
                  <c:v>2.9417682294605101E-2</c:v>
                </c:pt>
                <c:pt idx="513">
                  <c:v>2.8773189456596401E-2</c:v>
                </c:pt>
                <c:pt idx="514">
                  <c:v>2.8142632245435201E-2</c:v>
                </c:pt>
                <c:pt idx="515">
                  <c:v>2.7525717424623401E-2</c:v>
                </c:pt>
                <c:pt idx="516">
                  <c:v>2.6922157570204001E-2</c:v>
                </c:pt>
                <c:pt idx="517">
                  <c:v>2.6331670971669399E-2</c:v>
                </c:pt>
                <c:pt idx="518">
                  <c:v>2.57539815337967E-2</c:v>
                </c:pt>
                <c:pt idx="519">
                  <c:v>2.5188818679442601E-2</c:v>
                </c:pt>
                <c:pt idx="520">
                  <c:v>2.4635917253327699E-2</c:v>
                </c:pt>
                <c:pt idx="521">
                  <c:v>2.4095017426837499E-2</c:v>
                </c:pt>
                <c:pt idx="522">
                  <c:v>2.35658646038636E-2</c:v>
                </c:pt>
                <c:pt idx="523">
                  <c:v>2.3048209327708801E-2</c:v>
                </c:pt>
                <c:pt idx="524">
                  <c:v>2.2541807189073299E-2</c:v>
                </c:pt>
                <c:pt idx="525">
                  <c:v>2.2046418735141501E-2</c:v>
                </c:pt>
                <c:pt idx="526">
                  <c:v>2.15618093797833E-2</c:v>
                </c:pt>
                <c:pt idx="527">
                  <c:v>2.1087749314884399E-2</c:v>
                </c:pt>
                <c:pt idx="528">
                  <c:v>2.0624013422815501E-2</c:v>
                </c:pt>
                <c:pt idx="529">
                  <c:v>2.0170381190051798E-2</c:v>
                </c:pt>
                <c:pt idx="530">
                  <c:v>1.9726636621950001E-2</c:v>
                </c:pt>
                <c:pt idx="531">
                  <c:v>1.9292568158688499E-2</c:v>
                </c:pt>
                <c:pt idx="532">
                  <c:v>1.8867968592377601E-2</c:v>
                </c:pt>
                <c:pt idx="533">
                  <c:v>1.8452634985341498E-2</c:v>
                </c:pt>
                <c:pt idx="534">
                  <c:v>1.8046368589575999E-2</c:v>
                </c:pt>
                <c:pt idx="535">
                  <c:v>1.7648974767380799E-2</c:v>
                </c:pt>
                <c:pt idx="536">
                  <c:v>1.7260262913169198E-2</c:v>
                </c:pt>
                <c:pt idx="537">
                  <c:v>1.6880046376451199E-2</c:v>
                </c:pt>
                <c:pt idx="538">
                  <c:v>1.65081423859893E-2</c:v>
                </c:pt>
                <c:pt idx="539">
                  <c:v>1.6144371975124201E-2</c:v>
                </c:pt>
                <c:pt idx="540">
                  <c:v>1.5788559908265401E-2</c:v>
                </c:pt>
                <c:pt idx="541">
                  <c:v>1.54405346085405E-2</c:v>
                </c:pt>
                <c:pt idx="542">
                  <c:v>1.5100128086603101E-2</c:v>
                </c:pt>
                <c:pt idx="543">
                  <c:v>1.4767175870585E-2</c:v>
                </c:pt>
                <c:pt idx="544">
                  <c:v>1.4441516937192001E-2</c:v>
                </c:pt>
                <c:pt idx="545">
                  <c:v>1.41229936439329E-2</c:v>
                </c:pt>
                <c:pt idx="546">
                  <c:v>1.38114516624735E-2</c:v>
                </c:pt>
                <c:pt idx="547">
                  <c:v>1.35067399131078E-2</c:v>
                </c:pt>
                <c:pt idx="548">
                  <c:v>1.3208710500336399E-2</c:v>
                </c:pt>
                <c:pt idx="549">
                  <c:v>1.29172186495427E-2</c:v>
                </c:pt>
                <c:pt idx="550">
                  <c:v>1.2632122644756501E-2</c:v>
                </c:pt>
                <c:pt idx="551">
                  <c:v>1.2353283767494999E-2</c:v>
                </c:pt>
                <c:pt idx="552">
                  <c:v>1.20805662366696E-2</c:v>
                </c:pt>
                <c:pt idx="553">
                  <c:v>1.18138371495484E-2</c:v>
                </c:pt>
                <c:pt idx="554">
                  <c:v>1.15529664237618E-2</c:v>
                </c:pt>
                <c:pt idx="555">
                  <c:v>1.12978267403404E-2</c:v>
                </c:pt>
                <c:pt idx="556">
                  <c:v>1.10482934877728E-2</c:v>
                </c:pt>
                <c:pt idx="557">
                  <c:v>1.08042447070713E-2</c:v>
                </c:pt>
                <c:pt idx="558">
                  <c:v>1.0565561037833101E-2</c:v>
                </c:pt>
                <c:pt idx="559">
                  <c:v>1.0332125665285101E-2</c:v>
                </c:pt>
                <c:pt idx="560">
                  <c:v>1.01038242682987E-2</c:v>
                </c:pt>
                <c:pt idx="561">
                  <c:v>9.8805449683625306E-3</c:v>
                </c:pt>
                <c:pt idx="562">
                  <c:v>9.6621782795004198E-3</c:v>
                </c:pt>
                <c:pt idx="563">
                  <c:v>9.4486170591215508E-3</c:v>
                </c:pt>
                <c:pt idx="564">
                  <c:v>9.2397564597894392E-3</c:v>
                </c:pt>
                <c:pt idx="565">
                  <c:v>9.0354938818975102E-3</c:v>
                </c:pt>
                <c:pt idx="566">
                  <c:v>8.8357289272376297E-3</c:v>
                </c:pt>
                <c:pt idx="567">
                  <c:v>8.6403633534489592E-3</c:v>
                </c:pt>
                <c:pt idx="568">
                  <c:v>8.4493010293338507E-3</c:v>
                </c:pt>
                <c:pt idx="569">
                  <c:v>8.2624478910278392E-3</c:v>
                </c:pt>
                <c:pt idx="570">
                  <c:v>8.0797118990109107E-3</c:v>
                </c:pt>
                <c:pt idx="571">
                  <c:v>7.9010029959466002E-3</c:v>
                </c:pt>
                <c:pt idx="572">
                  <c:v>7.72623306533665E-3</c:v>
                </c:pt>
                <c:pt idx="573">
                  <c:v>7.5553158909777403E-3</c:v>
                </c:pt>
                <c:pt idx="574">
                  <c:v>7.3881671172079302E-3</c:v>
                </c:pt>
                <c:pt idx="575">
                  <c:v>7.2247042099297699E-3</c:v>
                </c:pt>
                <c:pt idx="576">
                  <c:v>7.06484641839762E-3</c:v>
                </c:pt>
                <c:pt idx="577">
                  <c:v>6.9085147377564004E-3</c:v>
                </c:pt>
                <c:pt idx="578">
                  <c:v>6.7556318723195697E-3</c:v>
                </c:pt>
                <c:pt idx="579">
                  <c:v>6.6061221995735598E-3</c:v>
                </c:pt>
                <c:pt idx="580">
                  <c:v>6.4599117348967498E-3</c:v>
                </c:pt>
                <c:pt idx="581">
                  <c:v>6.3169280969804396E-3</c:v>
                </c:pt>
                <c:pt idx="582">
                  <c:v>6.1771004739401697E-3</c:v>
                </c:pt>
                <c:pt idx="583">
                  <c:v>6.0403595901049297E-3</c:v>
                </c:pt>
                <c:pt idx="584">
                  <c:v>5.9066376734729E-3</c:v>
                </c:pt>
                <c:pt idx="585">
                  <c:v>5.7758684238216401E-3</c:v>
                </c:pt>
                <c:pt idx="586">
                  <c:v>5.6479869814614102E-3</c:v>
                </c:pt>
                <c:pt idx="587">
                  <c:v>5.5229298966201204E-3</c:v>
                </c:pt>
                <c:pt idx="588">
                  <c:v>5.40063509944789E-3</c:v>
                </c:pt>
                <c:pt idx="589">
                  <c:v>5.28104187063196E-3</c:v>
                </c:pt>
                <c:pt idx="590">
                  <c:v>5.1640908126082997E-3</c:v>
                </c:pt>
                <c:pt idx="591">
                  <c:v>5.0497238213609297E-3</c:v>
                </c:pt>
                <c:pt idx="592">
                  <c:v>4.9378840587974999E-3</c:v>
                </c:pt>
                <c:pt idx="593">
                  <c:v>4.8285159256904802E-3</c:v>
                </c:pt>
                <c:pt idx="594">
                  <c:v>4.7215650351735503E-3</c:v>
                </c:pt>
                <c:pt idx="595">
                  <c:v>4.6169781867828798E-3</c:v>
                </c:pt>
                <c:pt idx="596">
                  <c:v>4.5147033410330301E-3</c:v>
                </c:pt>
                <c:pt idx="597">
                  <c:v>4.4146895945174104E-3</c:v>
                </c:pt>
                <c:pt idx="598">
                  <c:v>4.3168871555234797E-3</c:v>
                </c:pt>
                <c:pt idx="599">
                  <c:v>4.2212473201527897E-3</c:v>
                </c:pt>
                <c:pt idx="600">
                  <c:v>4.1277224489363199E-3</c:v>
                </c:pt>
                <c:pt idx="601">
                  <c:v>4.0362659439356898E-3</c:v>
                </c:pt>
                <c:pt idx="602">
                  <c:v>3.9468322263207199E-3</c:v>
                </c:pt>
                <c:pt idx="603">
                  <c:v>3.8593767144143999E-3</c:v>
                </c:pt>
                <c:pt idx="604">
                  <c:v>3.7738558021959902E-3</c:v>
                </c:pt>
                <c:pt idx="605">
                  <c:v>3.69022683825352E-3</c:v>
                </c:pt>
                <c:pt idx="606">
                  <c:v>3.6084481051768501E-3</c:v>
                </c:pt>
                <c:pt idx="607">
                  <c:v>3.5284787993826402E-3</c:v>
                </c:pt>
                <c:pt idx="608">
                  <c:v>3.4502790113628899E-3</c:v>
                </c:pt>
                <c:pt idx="609">
                  <c:v>3.3738097063485198E-3</c:v>
                </c:pt>
                <c:pt idx="610">
                  <c:v>3.2990327053799401E-3</c:v>
                </c:pt>
                <c:pt idx="611">
                  <c:v>3.2259106667765101E-3</c:v>
                </c:pt>
                <c:pt idx="612">
                  <c:v>3.1544070679969398E-3</c:v>
                </c:pt>
                <c:pt idx="613">
                  <c:v>3.08448618788282E-3</c:v>
                </c:pt>
                <c:pt idx="614">
                  <c:v>3.0161130892777601E-3</c:v>
                </c:pt>
                <c:pt idx="615">
                  <c:v>2.9492536020143899E-3</c:v>
                </c:pt>
                <c:pt idx="616">
                  <c:v>2.8838743062620498E-3</c:v>
                </c:pt>
                <c:pt idx="617">
                  <c:v>2.8199425162278198E-3</c:v>
                </c:pt>
                <c:pt idx="618">
                  <c:v>2.7574262642036901E-3</c:v>
                </c:pt>
                <c:pt idx="619">
                  <c:v>2.6962942849530101E-3</c:v>
                </c:pt>
                <c:pt idx="620">
                  <c:v>2.6365160004291699E-3</c:v>
                </c:pt>
                <c:pt idx="621">
                  <c:v>2.57806150482001E-3</c:v>
                </c:pt>
                <c:pt idx="622">
                  <c:v>2.52090154991095E-3</c:v>
                </c:pt>
                <c:pt idx="623">
                  <c:v>2.4650075307607699E-3</c:v>
                </c:pt>
                <c:pt idx="624">
                  <c:v>2.41035147168326E-3</c:v>
                </c:pt>
                <c:pt idx="625">
                  <c:v>2.35690601252873E-3</c:v>
                </c:pt>
                <c:pt idx="626">
                  <c:v>2.3046443952591199E-3</c:v>
                </c:pt>
                <c:pt idx="627">
                  <c:v>2.2535404508106302E-3</c:v>
                </c:pt>
                <c:pt idx="628">
                  <c:v>2.2035685862380602E-3</c:v>
                </c:pt>
                <c:pt idx="629">
                  <c:v>2.1547037721349198E-3</c:v>
                </c:pt>
                <c:pt idx="630">
                  <c:v>2.1069215303237102E-3</c:v>
                </c:pt>
                <c:pt idx="631">
                  <c:v>2.0601979218106601E-3</c:v>
                </c:pt>
                <c:pt idx="632">
                  <c:v>2.0145095349995801E-3</c:v>
                </c:pt>
                <c:pt idx="633">
                  <c:v>1.9698334741593102E-3</c:v>
                </c:pt>
                <c:pt idx="634">
                  <c:v>1.9261473481395901E-3</c:v>
                </c:pt>
                <c:pt idx="635">
                  <c:v>1.8834292593298599E-3</c:v>
                </c:pt>
                <c:pt idx="636">
                  <c:v>1.84165779285672E-3</c:v>
                </c:pt>
                <c:pt idx="637">
                  <c:v>1.80081200601392E-3</c:v>
                </c:pt>
                <c:pt idx="638">
                  <c:v>1.76087141792096E-3</c:v>
                </c:pt>
                <c:pt idx="639">
                  <c:v>1.72181599940497E-3</c:v>
                </c:pt>
                <c:pt idx="640">
                  <c:v>1.6836261631014899E-3</c:v>
                </c:pt>
                <c:pt idx="641">
                  <c:v>1.64628275376929E-3</c:v>
                </c:pt>
                <c:pt idx="642">
                  <c:v>1.60976703881493E-3</c:v>
                </c:pt>
                <c:pt idx="643">
                  <c:v>1.57406069902249E-3</c:v>
                </c:pt>
                <c:pt idx="644">
                  <c:v>1.5391458194842201E-3</c:v>
                </c:pt>
                <c:pt idx="645">
                  <c:v>1.5050048807278801E-3</c:v>
                </c:pt>
                <c:pt idx="646">
                  <c:v>1.4716207500365E-3</c:v>
                </c:pt>
                <c:pt idx="647">
                  <c:v>1.4389766729566401E-3</c:v>
                </c:pt>
                <c:pt idx="648">
                  <c:v>1.40705626499097E-3</c:v>
                </c:pt>
                <c:pt idx="649">
                  <c:v>1.37584350347144E-3</c:v>
                </c:pt>
                <c:pt idx="650">
                  <c:v>1.3453227196090799E-3</c:v>
                </c:pt>
                <c:pt idx="651">
                  <c:v>1.3154785907166901E-3</c:v>
                </c:pt>
                <c:pt idx="652">
                  <c:v>1.28629613260081E-3</c:v>
                </c:pt>
                <c:pt idx="653">
                  <c:v>1.2577606921192501E-3</c:v>
                </c:pt>
                <c:pt idx="654">
                  <c:v>1.2298579399007299E-3</c:v>
                </c:pt>
                <c:pt idx="655">
                  <c:v>1.20257386322317E-3</c:v>
                </c:pt>
                <c:pt idx="656">
                  <c:v>1.17589475904717E-3</c:v>
                </c:pt>
                <c:pt idx="657">
                  <c:v>1.14980722720146E-3</c:v>
                </c:pt>
                <c:pt idx="658">
                  <c:v>1.12429816371689E-3</c:v>
                </c:pt>
                <c:pt idx="659">
                  <c:v>1.0993547543061001E-3</c:v>
                </c:pt>
                <c:pt idx="660">
                  <c:v>1.0749644679852899E-3</c:v>
                </c:pt>
                <c:pt idx="661">
                  <c:v>1.0511150508355101E-3</c:v>
                </c:pt>
                <c:pt idx="662">
                  <c:v>1.0277945199001601E-3</c:v>
                </c:pt>
                <c:pt idx="663">
                  <c:v>1.00499115721581E-3</c:v>
                </c:pt>
                <c:pt idx="664">
                  <c:v>9.8269350397364903E-4</c:v>
                </c:pt>
                <c:pt idx="665">
                  <c:v>9.6089035480854902E-4</c:v>
                </c:pt>
                <c:pt idx="666">
                  <c:v>9.39570752213091E-4</c:v>
                </c:pt>
                <c:pt idx="667">
                  <c:v>9.1872398107384996E-4</c:v>
                </c:pt>
                <c:pt idx="668">
                  <c:v>8.9833956332729904E-4</c:v>
                </c:pt>
                <c:pt idx="669">
                  <c:v>8.7840725273272699E-4</c:v>
                </c:pt>
                <c:pt idx="670">
                  <c:v>8.5891702975968403E-4</c:v>
                </c:pt>
                <c:pt idx="671">
                  <c:v>8.3985909658743497E-4</c:v>
                </c:pt>
                <c:pt idx="672">
                  <c:v>8.2122387221403195E-4</c:v>
                </c:pt>
                <c:pt idx="673">
                  <c:v>8.03001987672617E-4</c:v>
                </c:pt>
                <c:pt idx="674">
                  <c:v>7.85184281352642E-4</c:v>
                </c:pt>
                <c:pt idx="675">
                  <c:v>7.67761794423711E-4</c:v>
                </c:pt>
                <c:pt idx="676">
                  <c:v>7.5072576635986299E-4</c:v>
                </c:pt>
                <c:pt idx="677">
                  <c:v>7.3406763056206895E-4</c:v>
                </c:pt>
                <c:pt idx="678">
                  <c:v>7.1777901007684397E-4</c:v>
                </c:pt>
                <c:pt idx="679">
                  <c:v>7.0185171340887101E-4</c:v>
                </c:pt>
                <c:pt idx="680">
                  <c:v>6.8627773042560303E-4</c:v>
                </c:pt>
                <c:pt idx="681">
                  <c:v>6.7104922835186298E-4</c:v>
                </c:pt>
                <c:pt idx="682">
                  <c:v>6.5615854785237404E-4</c:v>
                </c:pt>
                <c:pt idx="683">
                  <c:v>6.4159819920055802E-4</c:v>
                </c:pt>
                <c:pt idx="684">
                  <c:v>6.2736085853140903E-4</c:v>
                </c:pt>
                <c:pt idx="685">
                  <c:v>6.1343936417683302E-4</c:v>
                </c:pt>
                <c:pt idx="686">
                  <c:v>5.9982671308159098E-4</c:v>
                </c:pt>
                <c:pt idx="687">
                  <c:v>5.8651605729807398E-4</c:v>
                </c:pt>
                <c:pt idx="688">
                  <c:v>5.7350070055819902E-4</c:v>
                </c:pt>
                <c:pt idx="689">
                  <c:v>5.60774094920771E-4</c:v>
                </c:pt>
                <c:pt idx="690">
                  <c:v>5.48329837492621E-4</c:v>
                </c:pt>
                <c:pt idx="691">
                  <c:v>5.3616166722194204E-4</c:v>
                </c:pt>
                <c:pt idx="692">
                  <c:v>5.2426346176223399E-4</c:v>
                </c:pt>
                <c:pt idx="693">
                  <c:v>5.1262923440531397E-4</c:v>
                </c:pt>
                <c:pt idx="694">
                  <c:v>5.0125313108189296E-4</c:v>
                </c:pt>
                <c:pt idx="695">
                  <c:v>4.9012942742822298E-4</c:v>
                </c:pt>
                <c:pt idx="696">
                  <c:v>4.79252525917394E-4</c:v>
                </c:pt>
                <c:pt idx="697">
                  <c:v>4.68616953053842E-4</c:v>
                </c:pt>
                <c:pt idx="698">
                  <c:v>4.5821735662970398E-4</c:v>
                </c:pt>
                <c:pt idx="699">
                  <c:v>4.4804850304165699E-4</c:v>
                </c:pt>
                <c:pt idx="700">
                  <c:v>4.3810527466692299E-4</c:v>
                </c:pt>
                <c:pt idx="701">
                  <c:v>4.2838266729712499E-4</c:v>
                </c:pt>
                <c:pt idx="702">
                  <c:v>4.1887578762875901E-4</c:v>
                </c:pt>
                <c:pt idx="703">
                  <c:v>4.0957985080901702E-4</c:v>
                </c:pt>
                <c:pt idx="704">
                  <c:v>4.0049017803574298E-4</c:v>
                </c:pt>
                <c:pt idx="705">
                  <c:v>3.9160219421036102E-4</c:v>
                </c:pt>
                <c:pt idx="706">
                  <c:v>3.8291142564258899E-4</c:v>
                </c:pt>
                <c:pt idx="707">
                  <c:v>3.7441349780582101E-4</c:v>
                </c:pt>
                <c:pt idx="708">
                  <c:v>3.6610413314203501E-4</c:v>
                </c:pt>
                <c:pt idx="709">
                  <c:v>3.5797914891518901E-4</c:v>
                </c:pt>
                <c:pt idx="710">
                  <c:v>3.5003445511198498E-4</c:v>
                </c:pt>
                <c:pt idx="711">
                  <c:v>3.4226605238900799E-4</c:v>
                </c:pt>
                <c:pt idx="712">
                  <c:v>3.3467003006518598E-4</c:v>
                </c:pt>
                <c:pt idx="713">
                  <c:v>3.2724256415859597E-4</c:v>
                </c:pt>
                <c:pt idx="714">
                  <c:v>3.1997991546664099E-4</c:v>
                </c:pt>
                <c:pt idx="715">
                  <c:v>3.1287842768862399E-4</c:v>
                </c:pt>
                <c:pt idx="716">
                  <c:v>3.05934525589817E-4</c:v>
                </c:pt>
                <c:pt idx="717">
                  <c:v>2.9914471320608598E-4</c:v>
                </c:pt>
                <c:pt idx="718">
                  <c:v>2.9250557208819499E-4</c:v>
                </c:pt>
                <c:pt idx="719">
                  <c:v>2.8601375958491499E-4</c:v>
                </c:pt>
                <c:pt idx="720">
                  <c:v>2.79666007164074E-4</c:v>
                </c:pt>
                <c:pt idx="721">
                  <c:v>2.7345911877072501E-4</c:v>
                </c:pt>
                <c:pt idx="722">
                  <c:v>2.6738996922160801E-4</c:v>
                </c:pt>
                <c:pt idx="723">
                  <c:v>2.6145550263510602E-4</c:v>
                </c:pt>
                <c:pt idx="724">
                  <c:v>2.5565273089592601E-4</c:v>
                </c:pt>
                <c:pt idx="725">
                  <c:v>2.4997873215371199E-4</c:v>
                </c:pt>
                <c:pt idx="726">
                  <c:v>2.4443064935488E-4</c:v>
                </c:pt>
                <c:pt idx="727">
                  <c:v>2.39005688806908E-4</c:v>
                </c:pt>
                <c:pt idx="728">
                  <c:v>2.3370111877439999E-4</c:v>
                </c:pt>
                <c:pt idx="729">
                  <c:v>2.2851426810616401E-4</c:v>
                </c:pt>
                <c:pt idx="730">
                  <c:v>2.2344252489272601E-4</c:v>
                </c:pt>
                <c:pt idx="731">
                  <c:v>2.18483335153488E-4</c:v>
                </c:pt>
                <c:pt idx="732">
                  <c:v>2.13634201552954E-4</c:v>
                </c:pt>
                <c:pt idx="733">
                  <c:v>2.0889268214536601E-4</c:v>
                </c:pt>
                <c:pt idx="734">
                  <c:v>2.04256389147107E-4</c:v>
                </c:pt>
                <c:pt idx="735">
                  <c:v>1.9972298773627899E-4</c:v>
                </c:pt>
                <c:pt idx="736">
                  <c:v>1.9529019487884601E-4</c:v>
                </c:pt>
                <c:pt idx="737">
                  <c:v>1.9095577818075299E-4</c:v>
                </c:pt>
                <c:pt idx="738">
                  <c:v>1.86717554765459E-4</c:v>
                </c:pt>
                <c:pt idx="739">
                  <c:v>1.8257339017631099E-4</c:v>
                </c:pt>
                <c:pt idx="740">
                  <c:v>1.7852119730321899E-4</c:v>
                </c:pt>
                <c:pt idx="741">
                  <c:v>1.74558935333086E-4</c:v>
                </c:pt>
                <c:pt idx="742">
                  <c:v>1.7068460872348801E-4</c:v>
                </c:pt>
                <c:pt idx="743">
                  <c:v>1.6689626619906199E-4</c:v>
                </c:pt>
                <c:pt idx="744">
                  <c:v>1.6319199977012601E-4</c:v>
                </c:pt>
                <c:pt idx="745">
                  <c:v>1.5956994377302501E-4</c:v>
                </c:pt>
                <c:pt idx="746">
                  <c:v>1.56028273931736E-4</c:v>
                </c:pt>
                <c:pt idx="747">
                  <c:v>1.5256520644023699E-4</c:v>
                </c:pt>
                <c:pt idx="748">
                  <c:v>1.4917899706521799E-4</c:v>
                </c:pt>
                <c:pt idx="749">
                  <c:v>1.45867940268653E-4</c:v>
                </c:pt>
                <c:pt idx="750">
                  <c:v>1.4263036834981E-4</c:v>
                </c:pt>
                <c:pt idx="751">
                  <c:v>1.3946465060626201E-4</c:v>
                </c:pt>
                <c:pt idx="752">
                  <c:v>1.3636919251348999E-4</c:v>
                </c:pt>
                <c:pt idx="753">
                  <c:v>1.33342434922648E-4</c:v>
                </c:pt>
                <c:pt idx="754">
                  <c:v>1.3038285327610999E-4</c:v>
                </c:pt>
                <c:pt idx="755">
                  <c:v>1.27488956840392E-4</c:v>
                </c:pt>
                <c:pt idx="756">
                  <c:v>1.24659287956066E-4</c:v>
                </c:pt>
                <c:pt idx="757">
                  <c:v>1.21892421304295E-4</c:v>
                </c:pt>
                <c:pt idx="758">
                  <c:v>1.19186963189623E-4</c:v>
                </c:pt>
                <c:pt idx="759">
                  <c:v>1.16541550838647E-4</c:v>
                </c:pt>
                <c:pt idx="760">
                  <c:v>1.1395485171424E-4</c:v>
                </c:pt>
                <c:pt idx="761">
                  <c:v>1.11425562844961E-4</c:v>
                </c:pt>
                <c:pt idx="762">
                  <c:v>1.0895241016933601E-4</c:v>
                </c:pt>
                <c:pt idx="763">
                  <c:v>1.06534147894655E-4</c:v>
                </c:pt>
                <c:pt idx="764">
                  <c:v>1.04169557869999E-4</c:v>
                </c:pt>
                <c:pt idx="765">
                  <c:v>1.0185744897313999E-4</c:v>
                </c:pt>
                <c:pt idx="766">
                  <c:v>9.9596656511054206E-5</c:v>
                </c:pt>
                <c:pt idx="767">
                  <c:v>9.7386041633689503E-5</c:v>
                </c:pt>
                <c:pt idx="768">
                  <c:v>9.5224490760771697E-5</c:v>
                </c:pt>
                <c:pt idx="769">
                  <c:v>9.3110915021267098E-5</c:v>
                </c:pt>
                <c:pt idx="770">
                  <c:v>9.1044249705305306E-5</c:v>
                </c:pt>
                <c:pt idx="771">
                  <c:v>8.9023453728235001E-5</c:v>
                </c:pt>
                <c:pt idx="772">
                  <c:v>8.7047509106564803E-5</c:v>
                </c:pt>
                <c:pt idx="773">
                  <c:v>8.5115420445521295E-5</c:v>
                </c:pt>
                <c:pt idx="774">
                  <c:v>8.3226214437965505E-5</c:v>
                </c:pt>
                <c:pt idx="775">
                  <c:v>8.1378939374423495E-5</c:v>
                </c:pt>
                <c:pt idx="776">
                  <c:v>7.9572664663965295E-5</c:v>
                </c:pt>
                <c:pt idx="777">
                  <c:v>7.7806480365729501E-5</c:v>
                </c:pt>
                <c:pt idx="778">
                  <c:v>7.6079496730812598E-5</c:v>
                </c:pt>
                <c:pt idx="779">
                  <c:v>7.4390843754327106E-5</c:v>
                </c:pt>
                <c:pt idx="780">
                  <c:v>7.27396707373886E-5</c:v>
                </c:pt>
                <c:pt idx="781">
                  <c:v>7.1125145858813506E-5</c:v>
                </c:pt>
                <c:pt idx="782">
                  <c:v>6.9546455756316097E-5</c:v>
                </c:pt>
                <c:pt idx="783">
                  <c:v>6.8002805116990997E-5</c:v>
                </c:pt>
                <c:pt idx="784">
                  <c:v>6.6493416276875602E-5</c:v>
                </c:pt>
                <c:pt idx="785">
                  <c:v>6.5017528829393895E-5</c:v>
                </c:pt>
                <c:pt idx="786">
                  <c:v>6.3574399242481006E-5</c:v>
                </c:pt>
                <c:pt idx="787">
                  <c:v>6.2163300484200802E-5</c:v>
                </c:pt>
                <c:pt idx="788">
                  <c:v>6.0783521656663203E-5</c:v>
                </c:pt>
                <c:pt idx="789">
                  <c:v>5.9434367638062897E-5</c:v>
                </c:pt>
                <c:pt idx="790">
                  <c:v>5.81151587326538E-5</c:v>
                </c:pt>
                <c:pt idx="791">
                  <c:v>5.6825230328488601E-5</c:v>
                </c:pt>
                <c:pt idx="792">
                  <c:v>5.5563932562746802E-5</c:v>
                </c:pt>
                <c:pt idx="793">
                  <c:v>5.4330629994487801E-5</c:v>
                </c:pt>
                <c:pt idx="794">
                  <c:v>5.3124701284659299E-5</c:v>
                </c:pt>
                <c:pt idx="795">
                  <c:v>5.1945538883204903E-5</c:v>
                </c:pt>
                <c:pt idx="796">
                  <c:v>5.0792548723109903E-5</c:v>
                </c:pt>
                <c:pt idx="797">
                  <c:v>4.9665149921235101E-5</c:v>
                </c:pt>
                <c:pt idx="798">
                  <c:v>4.8562774485784099E-5</c:v>
                </c:pt>
                <c:pt idx="799">
                  <c:v>4.7484867030260801E-5</c:v>
                </c:pt>
                <c:pt idx="800">
                  <c:v>4.6430884493770598E-5</c:v>
                </c:pt>
                <c:pt idx="801">
                  <c:v>4.5400295867526902E-5</c:v>
                </c:pt>
                <c:pt idx="802">
                  <c:v>4.43925819274225E-5</c:v>
                </c:pt>
                <c:pt idx="803">
                  <c:v>4.3407234972534397E-5</c:v>
                </c:pt>
                <c:pt idx="804">
                  <c:v>4.2443758569429202E-5</c:v>
                </c:pt>
                <c:pt idx="805">
                  <c:v>4.1501667302139701E-5</c:v>
                </c:pt>
                <c:pt idx="806">
                  <c:v>4.0580486527688499E-5</c:v>
                </c:pt>
                <c:pt idx="807">
                  <c:v>3.9679752137034198E-5</c:v>
                </c:pt>
                <c:pt idx="808">
                  <c:v>3.8799010321321799E-5</c:v>
                </c:pt>
                <c:pt idx="809">
                  <c:v>3.7937817343317403E-5</c:v>
                </c:pt>
                <c:pt idx="810">
                  <c:v>3.7095739313914E-5</c:v>
                </c:pt>
                <c:pt idx="811">
                  <c:v>3.62723519735955E-5</c:v>
                </c:pt>
                <c:pt idx="812">
                  <c:v>3.5467240478748498E-5</c:v>
                </c:pt>
                <c:pt idx="813">
                  <c:v>3.46799991927153E-5</c:v>
                </c:pt>
                <c:pt idx="814">
                  <c:v>3.3910231481481999E-5</c:v>
                </c:pt>
                <c:pt idx="815">
                  <c:v>3.3157549513899202E-5</c:v>
                </c:pt>
                <c:pt idx="816">
                  <c:v>3.2421574066335599E-5</c:v>
                </c:pt>
                <c:pt idx="817">
                  <c:v>3.17019343316653E-5</c:v>
                </c:pt>
                <c:pt idx="818">
                  <c:v>3.0998267732492803E-5</c:v>
                </c:pt>
                <c:pt idx="819">
                  <c:v>3.03102197385217E-5</c:v>
                </c:pt>
                <c:pt idx="820">
                  <c:v>2.9637443687975799E-5</c:v>
                </c:pt>
                <c:pt idx="821">
                  <c:v>2.8979600612983002E-5</c:v>
                </c:pt>
                <c:pt idx="822">
                  <c:v>2.83363590688299E-5</c:v>
                </c:pt>
                <c:pt idx="823">
                  <c:v>2.77073949670113E-5</c:v>
                </c:pt>
                <c:pt idx="824">
                  <c:v>2.7092391411977398E-5</c:v>
                </c:pt>
                <c:pt idx="825">
                  <c:v>2.6491038541506999E-5</c:v>
                </c:pt>
                <c:pt idx="826">
                  <c:v>2.5903033370621E-5</c:v>
                </c:pt>
                <c:pt idx="827">
                  <c:v>2.53280796389598E-5</c:v>
                </c:pt>
                <c:pt idx="828">
                  <c:v>2.4765887661546902E-5</c:v>
                </c:pt>
                <c:pt idx="829">
                  <c:v>2.4216174182863899E-5</c:v>
                </c:pt>
                <c:pt idx="830">
                  <c:v>2.3678662234163E-5</c:v>
                </c:pt>
                <c:pt idx="831">
                  <c:v>2.3153080993946901E-5</c:v>
                </c:pt>
                <c:pt idx="832">
                  <c:v>2.2639165651542201E-5</c:v>
                </c:pt>
                <c:pt idx="833">
                  <c:v>2.21366572737026E-5</c:v>
                </c:pt>
                <c:pt idx="834">
                  <c:v>2.1645302674169901E-5</c:v>
                </c:pt>
                <c:pt idx="835">
                  <c:v>2.11648542861309E-5</c:v>
                </c:pt>
                <c:pt idx="836">
                  <c:v>2.0695070037503901E-5</c:v>
                </c:pt>
                <c:pt idx="837">
                  <c:v>2.0235713228991999E-5</c:v>
                </c:pt>
                <c:pt idx="838">
                  <c:v>1.97865524148435E-5</c:v>
                </c:pt>
                <c:pt idx="839">
                  <c:v>1.9347361286257499E-5</c:v>
                </c:pt>
                <c:pt idx="840">
                  <c:v>1.8917918557377E-5</c:v>
                </c:pt>
                <c:pt idx="841">
                  <c:v>1.84980078538116E-5</c:v>
                </c:pt>
                <c:pt idx="842">
                  <c:v>1.80874176036344E-5</c:v>
                </c:pt>
                <c:pt idx="843">
                  <c:v>1.76859409307974E-5</c:v>
                </c:pt>
                <c:pt idx="844">
                  <c:v>1.7293375550912602E-5</c:v>
                </c:pt>
                <c:pt idx="845">
                  <c:v>1.6909523669344799E-5</c:v>
                </c:pt>
                <c:pt idx="846">
                  <c:v>1.6534191881566901E-5</c:v>
                </c:pt>
                <c:pt idx="847">
                  <c:v>1.61671910757259E-5</c:v>
                </c:pt>
                <c:pt idx="848">
                  <c:v>1.5808336337371401E-5</c:v>
                </c:pt>
                <c:pt idx="849">
                  <c:v>1.54574468562977E-5</c:v>
                </c:pt>
                <c:pt idx="850">
                  <c:v>1.5114345835454E-5</c:v>
                </c:pt>
                <c:pt idx="851">
                  <c:v>1.4778860401875601E-5</c:v>
                </c:pt>
                <c:pt idx="852">
                  <c:v>1.44508215195917E-5</c:v>
                </c:pt>
                <c:pt idx="853">
                  <c:v>1.41300639044662E-5</c:v>
                </c:pt>
                <c:pt idx="854">
                  <c:v>1.38164259409277E-5</c:v>
                </c:pt>
                <c:pt idx="855">
                  <c:v>1.35097496005485E-5</c:v>
                </c:pt>
                <c:pt idx="856">
                  <c:v>1.32098803624296E-5</c:v>
                </c:pt>
                <c:pt idx="857">
                  <c:v>1.29166671353529E-5</c:v>
                </c:pt>
                <c:pt idx="858">
                  <c:v>1.2629962181661E-5</c:v>
                </c:pt>
                <c:pt idx="859">
                  <c:v>1.23496210428262E-5</c:v>
                </c:pt>
                <c:pt idx="860">
                  <c:v>1.20755024666716E-5</c:v>
                </c:pt>
                <c:pt idx="861">
                  <c:v>1.18074683362071E-5</c:v>
                </c:pt>
                <c:pt idx="862">
                  <c:v>1.1545383600044701E-5</c:v>
                </c:pt>
                <c:pt idx="863">
                  <c:v>1.12891162043581E-5</c:v>
                </c:pt>
                <c:pt idx="864">
                  <c:v>1.10385370263526E-5</c:v>
                </c:pt>
                <c:pt idx="865">
                  <c:v>1.0793519809211199E-5</c:v>
                </c:pt>
                <c:pt idx="866">
                  <c:v>1.05539410984846E-5</c:v>
                </c:pt>
                <c:pt idx="867">
                  <c:v>1.0319680179892801E-5</c:v>
                </c:pt>
                <c:pt idx="868">
                  <c:v>1.0090619018507101E-5</c:v>
                </c:pt>
                <c:pt idx="869">
                  <c:v>9.8666421992815292E-6</c:v>
                </c:pt>
                <c:pt idx="870">
                  <c:v>9.6476368689054495E-6</c:v>
                </c:pt>
                <c:pt idx="871">
                  <c:v>9.4334926789447207E-6</c:v>
                </c:pt>
                <c:pt idx="872">
                  <c:v>9.22410173024605E-6</c:v>
                </c:pt>
                <c:pt idx="873">
                  <c:v>9.0193585185747907E-6</c:v>
                </c:pt>
                <c:pt idx="874">
                  <c:v>8.8191598814593407E-6</c:v>
                </c:pt>
                <c:pt idx="875">
                  <c:v>8.6234049462151492E-6</c:v>
                </c:pt>
                <c:pt idx="876">
                  <c:v>8.4319950791224093E-6</c:v>
                </c:pt>
                <c:pt idx="877">
                  <c:v>8.2448338357315894E-6</c:v>
                </c:pt>
                <c:pt idx="878">
                  <c:v>8.0618269122719592E-6</c:v>
                </c:pt>
                <c:pt idx="879">
                  <c:v>7.8828820981384497E-6</c:v>
                </c:pt>
                <c:pt idx="880">
                  <c:v>7.7079092294331505E-6</c:v>
                </c:pt>
                <c:pt idx="881">
                  <c:v>7.5368201435378103E-6</c:v>
                </c:pt>
                <c:pt idx="882">
                  <c:v>7.3695286346945999E-6</c:v>
                </c:pt>
                <c:pt idx="883">
                  <c:v>7.2059504105727497E-6</c:v>
                </c:pt>
                <c:pt idx="884">
                  <c:v>7.0460030497991302E-6</c:v>
                </c:pt>
                <c:pt idx="885">
                  <c:v>6.8896059604313698E-6</c:v>
                </c:pt>
                <c:pt idx="886">
                  <c:v>6.7366803393527699E-6</c:v>
                </c:pt>
                <c:pt idx="887">
                  <c:v>6.5871491325683099E-6</c:v>
                </c:pt>
                <c:pt idx="888">
                  <c:v>6.4409369963818301E-6</c:v>
                </c:pt>
                <c:pt idx="889">
                  <c:v>6.2979702594350398E-6</c:v>
                </c:pt>
                <c:pt idx="890">
                  <c:v>6.15817688558884E-6</c:v>
                </c:pt>
                <c:pt idx="891">
                  <c:v>6.0214864376286997E-6</c:v>
                </c:pt>
                <c:pt idx="892">
                  <c:v>5.8878300417753704E-6</c:v>
                </c:pt>
                <c:pt idx="893">
                  <c:v>5.7571403529833698E-6</c:v>
                </c:pt>
                <c:pt idx="894">
                  <c:v>5.62935152100976E-6</c:v>
                </c:pt>
                <c:pt idx="895">
                  <c:v>5.5043991572358296E-6</c:v>
                </c:pt>
                <c:pt idx="896">
                  <c:v>5.3822203022252998E-6</c:v>
                </c:pt>
                <c:pt idx="897">
                  <c:v>5.2627533940024504E-6</c:v>
                </c:pt>
                <c:pt idx="898">
                  <c:v>5.1459382370344902E-6</c:v>
                </c:pt>
                <c:pt idx="899">
                  <c:v>5.0317159719022096E-6</c:v>
                </c:pt>
                <c:pt idx="900">
                  <c:v>4.92002904564381E-6</c:v>
                </c:pt>
                <c:pt idx="901">
                  <c:v>4.8108211827570498E-6</c:v>
                </c:pt>
                <c:pt idx="902">
                  <c:v>4.7040373568448702E-6</c:v>
                </c:pt>
                <c:pt idx="903">
                  <c:v>4.5996237628904599E-6</c:v>
                </c:pt>
                <c:pt idx="904">
                  <c:v>4.4975277901476098E-6</c:v>
                </c:pt>
                <c:pt idx="905">
                  <c:v>4.3976979956327801E-6</c:v>
                </c:pt>
                <c:pt idx="906">
                  <c:v>4.3000840782055399E-6</c:v>
                </c:pt>
                <c:pt idx="907">
                  <c:v>4.2046368532243198E-6</c:v>
                </c:pt>
                <c:pt idx="908">
                  <c:v>4.1113082277645898E-6</c:v>
                </c:pt>
                <c:pt idx="909">
                  <c:v>4.0200511763871701E-6</c:v>
                </c:pt>
                <c:pt idx="910">
                  <c:v>3.9308197174443501E-6</c:v>
                </c:pt>
                <c:pt idx="911">
                  <c:v>3.8435688899118598E-6</c:v>
                </c:pt>
                <c:pt idx="912">
                  <c:v>3.7582547307351699E-6</c:v>
                </c:pt>
                <c:pt idx="913">
                  <c:v>3.6748342526784201E-6</c:v>
                </c:pt>
                <c:pt idx="914">
                  <c:v>3.5932654226652001E-6</c:v>
                </c:pt>
                <c:pt idx="915">
                  <c:v>3.5135071405999898E-6</c:v>
                </c:pt>
                <c:pt idx="916">
                  <c:v>3.4355192186593999E-6</c:v>
                </c:pt>
                <c:pt idx="917">
                  <c:v>3.3592623610437E-6</c:v>
                </c:pt>
                <c:pt idx="918">
                  <c:v>3.2846981441771401E-6</c:v>
                </c:pt>
                <c:pt idx="919">
                  <c:v>3.2117889973480099E-6</c:v>
                </c:pt>
                <c:pt idx="920">
                  <c:v>3.1404981837783501E-6</c:v>
                </c:pt>
                <c:pt idx="921">
                  <c:v>3.07078978211395E-6</c:v>
                </c:pt>
                <c:pt idx="922">
                  <c:v>3.0026286683249401E-6</c:v>
                </c:pt>
                <c:pt idx="923">
                  <c:v>2.93598049800839E-6</c:v>
                </c:pt>
                <c:pt idx="924">
                  <c:v>2.8708116890835099E-6</c:v>
                </c:pt>
                <c:pt idx="925">
                  <c:v>2.8070894048710699E-6</c:v>
                </c:pt>
                <c:pt idx="926">
                  <c:v>2.74478153754828E-6</c:v>
                </c:pt>
                <c:pt idx="927">
                  <c:v>2.68385669197095E-6</c:v>
                </c:pt>
                <c:pt idx="928">
                  <c:v>2.6242841698547902E-6</c:v>
                </c:pt>
                <c:pt idx="929">
                  <c:v>2.5660339543077298E-6</c:v>
                </c:pt>
                <c:pt idx="930">
                  <c:v>2.5090766947055702E-6</c:v>
                </c:pt>
                <c:pt idx="931">
                  <c:v>2.4533836919033301E-6</c:v>
                </c:pt>
                <c:pt idx="932">
                  <c:v>2.3989268837749401E-6</c:v>
                </c:pt>
                <c:pt idx="933">
                  <c:v>2.34567883107372E-6</c:v>
                </c:pt>
                <c:pt idx="934">
                  <c:v>2.2936127036068499E-6</c:v>
                </c:pt>
                <c:pt idx="935">
                  <c:v>2.2427022667166099E-6</c:v>
                </c:pt>
                <c:pt idx="936">
                  <c:v>2.1929218680617499E-6</c:v>
                </c:pt>
                <c:pt idx="937">
                  <c:v>2.1442464246922101E-6</c:v>
                </c:pt>
                <c:pt idx="938">
                  <c:v>2.0966514104107499E-6</c:v>
                </c:pt>
                <c:pt idx="939">
                  <c:v>2.05011284341512E-6</c:v>
                </c:pt>
                <c:pt idx="940">
                  <c:v>2.0046072742144702E-6</c:v>
                </c:pt>
                <c:pt idx="941">
                  <c:v>1.9601117738140202E-6</c:v>
                </c:pt>
                <c:pt idx="942">
                  <c:v>1.9166039221619599E-6</c:v>
                </c:pt>
                <c:pt idx="943">
                  <c:v>1.8740617968527899E-6</c:v>
                </c:pt>
                <c:pt idx="944">
                  <c:v>1.8324639620813799E-6</c:v>
                </c:pt>
                <c:pt idx="945">
                  <c:v>1.79178945784223E-6</c:v>
                </c:pt>
                <c:pt idx="946">
                  <c:v>1.7520177893685099E-6</c:v>
                </c:pt>
                <c:pt idx="947">
                  <c:v>1.7131289168053399E-6</c:v>
                </c:pt>
                <c:pt idx="948">
                  <c:v>1.6751032451125E-6</c:v>
                </c:pt>
                <c:pt idx="949">
                  <c:v>1.63792161419115E-6</c:v>
                </c:pt>
                <c:pt idx="950">
                  <c:v>1.6015652892296601E-6</c:v>
                </c:pt>
                <c:pt idx="951">
                  <c:v>1.5660159512638301E-6</c:v>
                </c:pt>
                <c:pt idx="952">
                  <c:v>1.53125568794653E-6</c:v>
                </c:pt>
                <c:pt idx="953">
                  <c:v>1.4972669845223101E-6</c:v>
                </c:pt>
                <c:pt idx="954">
                  <c:v>1.46403271500229E-6</c:v>
                </c:pt>
                <c:pt idx="955">
                  <c:v>1.4315361335349399E-6</c:v>
                </c:pt>
                <c:pt idx="956">
                  <c:v>1.39976086596836E-6</c:v>
                </c:pt>
                <c:pt idx="957">
                  <c:v>1.36869090159996E-6</c:v>
                </c:pt>
                <c:pt idx="958">
                  <c:v>1.33831058510911E-6</c:v>
                </c:pt>
                <c:pt idx="959">
                  <c:v>1.3086046086689801E-6</c:v>
                </c:pt>
                <c:pt idx="960">
                  <c:v>1.27955800423342E-6</c:v>
                </c:pt>
                <c:pt idx="961">
                  <c:v>1.2511561359950001E-6</c:v>
                </c:pt>
                <c:pt idx="962">
                  <c:v>1.2233846930105799E-6</c:v>
                </c:pt>
                <c:pt idx="963">
                  <c:v>1.1962296819903201E-6</c:v>
                </c:pt>
                <c:pt idx="964">
                  <c:v>1.1696774202471001E-6</c:v>
                </c:pt>
                <c:pt idx="965">
                  <c:v>1.1437145288021399E-6</c:v>
                </c:pt>
                <c:pt idx="966">
                  <c:v>1.11832792564375E-6</c:v>
                </c:pt>
                <c:pt idx="967">
                  <c:v>1.0935048191357201E-6</c:v>
                </c:pt>
                <c:pt idx="968">
                  <c:v>1.0692327015720501E-6</c:v>
                </c:pt>
                <c:pt idx="969">
                  <c:v>1.04549934287465E-6</c:v>
                </c:pt>
                <c:pt idx="970">
                  <c:v>1.0222927844310199E-6</c:v>
                </c:pt>
                <c:pt idx="971">
                  <c:v>9.9960133306865498E-7</c:v>
                </c:pt>
                <c:pt idx="972">
                  <c:v>9.7741355516321403E-7</c:v>
                </c:pt>
                <c:pt idx="973">
                  <c:v>9.5571827087747003E-7</c:v>
                </c:pt>
                <c:pt idx="974">
                  <c:v>9.3450454852811805E-7</c:v>
                </c:pt>
                <c:pt idx="975">
                  <c:v>9.1376169907764404E-7</c:v>
                </c:pt>
                <c:pt idx="976">
                  <c:v>8.9347927074843395E-7</c:v>
                </c:pt>
                <c:pt idx="977">
                  <c:v>8.7364704375643797E-7</c:v>
                </c:pt>
                <c:pt idx="978">
                  <c:v>8.5425502516171705E-7</c:v>
                </c:pt>
                <c:pt idx="979">
                  <c:v>8.3529344383331102E-7</c:v>
                </c:pt>
                <c:pt idx="980">
                  <c:v>8.1675274552585802E-7</c:v>
                </c:pt>
                <c:pt idx="981">
                  <c:v>7.98623588065468E-7</c:v>
                </c:pt>
                <c:pt idx="982">
                  <c:v>7.8089683664250495E-7</c:v>
                </c:pt>
                <c:pt idx="983">
                  <c:v>7.6356355920880795E-7</c:v>
                </c:pt>
                <c:pt idx="984">
                  <c:v>7.4661502197709596E-7</c:v>
                </c:pt>
                <c:pt idx="985">
                  <c:v>7.30042685020276E-7</c:v>
                </c:pt>
                <c:pt idx="986">
                  <c:v>7.1383819796840696E-7</c:v>
                </c:pt>
                <c:pt idx="987">
                  <c:v>6.9799339580120296E-7</c:v>
                </c:pt>
                <c:pt idx="988">
                  <c:v>6.8250029473390803E-7</c:v>
                </c:pt>
                <c:pt idx="989">
                  <c:v>6.6735108819450003E-7</c:v>
                </c:pt>
                <c:pt idx="990">
                  <c:v>6.52538142890183E-7</c:v>
                </c:pt>
                <c:pt idx="991">
                  <c:v>6.3805399496118902E-7</c:v>
                </c:pt>
                <c:pt idx="992">
                  <c:v>6.2389134621995002E-7</c:v>
                </c:pt>
                <c:pt idx="993">
                  <c:v>6.1004306047375401E-7</c:v>
                </c:pt>
                <c:pt idx="994">
                  <c:v>5.9650215992901602E-7</c:v>
                </c:pt>
                <c:pt idx="995">
                  <c:v>5.8326182167536603E-7</c:v>
                </c:pt>
                <c:pt idx="996">
                  <c:v>5.7031537424777804E-7</c:v>
                </c:pt>
                <c:pt idx="997">
                  <c:v>5.5765629426500996E-7</c:v>
                </c:pt>
                <c:pt idx="998">
                  <c:v>5.4527820314264703E-7</c:v>
                </c:pt>
                <c:pt idx="999">
                  <c:v>5.3317486387911899E-7</c:v>
                </c:pt>
                <c:pt idx="1000">
                  <c:v>5.2134017791304396E-7</c:v>
                </c:pt>
                <c:pt idx="1001">
                  <c:v>5.0976818205033002E-7</c:v>
                </c:pt>
                <c:pt idx="1002">
                  <c:v>4.9845304545952596E-7</c:v>
                </c:pt>
                <c:pt idx="1003">
                  <c:v>4.8738906673376E-7</c:v>
                </c:pt>
                <c:pt idx="1004">
                  <c:v>4.7657067101801002E-7</c:v>
                </c:pt>
                <c:pt idx="1005">
                  <c:v>4.6599240720006802E-7</c:v>
                </c:pt>
                <c:pt idx="1006">
                  <c:v>4.5564894516387998E-7</c:v>
                </c:pt>
                <c:pt idx="1007">
                  <c:v>4.4553507310385002E-7</c:v>
                </c:pt>
                <c:pt idx="1008">
                  <c:v>4.3564569489874802E-7</c:v>
                </c:pt>
                <c:pt idx="1009">
                  <c:v>4.25975827543921E-7</c:v>
                </c:pt>
                <c:pt idx="1010">
                  <c:v>4.1652059864048701E-7</c:v>
                </c:pt>
                <c:pt idx="1011">
                  <c:v>4.0727524394026801E-7</c:v>
                </c:pt>
                <c:pt idx="1012">
                  <c:v>3.9823510494522003E-7</c:v>
                </c:pt>
                <c:pt idx="1013">
                  <c:v>3.8939562656013701E-7</c:v>
                </c:pt>
                <c:pt idx="1014">
                  <c:v>3.8075235479746398E-7</c:v>
                </c:pt>
                <c:pt idx="1015">
                  <c:v>3.72300934533055E-7</c:v>
                </c:pt>
                <c:pt idx="1016">
                  <c:v>3.64037107311739E-7</c:v>
                </c:pt>
                <c:pt idx="1017">
                  <c:v>3.5595670920160702E-7</c:v>
                </c:pt>
                <c:pt idx="1018">
                  <c:v>3.4805566869591397E-7</c:v>
                </c:pt>
                <c:pt idx="1019">
                  <c:v>3.4033000466155501E-7</c:v>
                </c:pt>
                <c:pt idx="1020">
                  <c:v>3.3277582433308399E-7</c:v>
                </c:pt>
                <c:pt idx="1021">
                  <c:v>3.2538932135125001E-7</c:v>
                </c:pt>
                <c:pt idx="1022">
                  <c:v>3.1816677384507799E-7</c:v>
                </c:pt>
                <c:pt idx="1023">
                  <c:v>3.1110454255651302E-7</c:v>
                </c:pt>
                <c:pt idx="1024">
                  <c:v>3.0419906900670098E-7</c:v>
                </c:pt>
                <c:pt idx="1025">
                  <c:v>2.97446873702961E-7</c:v>
                </c:pt>
                <c:pt idx="1026">
                  <c:v>2.9084455438556498E-7</c:v>
                </c:pt>
                <c:pt idx="1027">
                  <c:v>2.8438878431342999E-7</c:v>
                </c:pt>
                <c:pt idx="1028">
                  <c:v>2.7807631058785698E-7</c:v>
                </c:pt>
                <c:pt idx="1029">
                  <c:v>2.7190395251348898E-7</c:v>
                </c:pt>
                <c:pt idx="1030">
                  <c:v>2.6586859999563502E-7</c:v>
                </c:pt>
                <c:pt idx="1031">
                  <c:v>2.5996721197318301E-7</c:v>
                </c:pt>
                <c:pt idx="1032">
                  <c:v>2.5419681488628501E-7</c:v>
                </c:pt>
                <c:pt idx="1033">
                  <c:v>2.4855450117805697E-7</c:v>
                </c:pt>
                <c:pt idx="1034">
                  <c:v>2.4303742782954698E-7</c:v>
                </c:pt>
                <c:pt idx="1035">
                  <c:v>2.3764281492720101E-7</c:v>
                </c:pt>
                <c:pt idx="1036">
                  <c:v>2.3236794426214401E-7</c:v>
                </c:pt>
                <c:pt idx="1037">
                  <c:v>2.27210157960547E-7</c:v>
                </c:pt>
                <c:pt idx="1038">
                  <c:v>2.22166857144392E-7</c:v>
                </c:pt>
                <c:pt idx="1039">
                  <c:v>2.1723550062196601E-7</c:v>
                </c:pt>
                <c:pt idx="1040">
                  <c:v>2.12413603607418E-7</c:v>
                </c:pt>
                <c:pt idx="1041">
                  <c:v>2.07698736468746E-7</c:v>
                </c:pt>
                <c:pt idx="1042">
                  <c:v>2.03088523503566E-7</c:v>
                </c:pt>
                <c:pt idx="1043">
                  <c:v>1.9858064174206001E-7</c:v>
                </c:pt>
                <c:pt idx="1044">
                  <c:v>1.94172819776484E-7</c:v>
                </c:pt>
                <c:pt idx="1045">
                  <c:v>1.8986283661667699E-7</c:v>
                </c:pt>
                <c:pt idx="1046">
                  <c:v>1.85648520570955E-7</c:v>
                </c:pt>
                <c:pt idx="1047">
                  <c:v>1.8152774815184899E-7</c:v>
                </c:pt>
                <c:pt idx="1048">
                  <c:v>1.7749844300614301E-7</c:v>
                </c:pt>
                <c:pt idx="1049">
                  <c:v>1.7355857486864599E-7</c:v>
                </c:pt>
                <c:pt idx="1050">
                  <c:v>1.69706158539203E-7</c:v>
                </c:pt>
                <c:pt idx="1051">
                  <c:v>1.65939252882392E-7</c:v>
                </c:pt>
                <c:pt idx="1052">
                  <c:v>1.6225595984944599E-7</c:v>
                </c:pt>
                <c:pt idx="1053">
                  <c:v>1.58654423521874E-7</c:v>
                </c:pt>
                <c:pt idx="1054">
                  <c:v>1.5513282917630499E-7</c:v>
                </c:pt>
                <c:pt idx="1055">
                  <c:v>1.5168940237010499E-7</c:v>
                </c:pt>
                <c:pt idx="1056">
                  <c:v>1.4832240804727499E-7</c:v>
                </c:pt>
                <c:pt idx="1057">
                  <c:v>1.4503014966420399E-7</c:v>
                </c:pt>
                <c:pt idx="1058">
                  <c:v>1.4181096833482099E-7</c:v>
                </c:pt>
                <c:pt idx="1059">
                  <c:v>1.3866324199473001E-7</c:v>
                </c:pt>
                <c:pt idx="1060">
                  <c:v>1.3558538458389099E-7</c:v>
                </c:pt>
                <c:pt idx="1061">
                  <c:v>1.32575845247443E-7</c:v>
                </c:pt>
                <c:pt idx="1062">
                  <c:v>1.2963310755427099E-7</c:v>
                </c:pt>
                <c:pt idx="1063">
                  <c:v>1.26755688732918E-7</c:v>
                </c:pt>
                <c:pt idx="1064">
                  <c:v>1.23942138924446E-7</c:v>
                </c:pt>
                <c:pt idx="1065">
                  <c:v>1.2119104045189801E-7</c:v>
                </c:pt>
                <c:pt idx="1066">
                  <c:v>1.18501007105964E-7</c:v>
                </c:pt>
                <c:pt idx="1067">
                  <c:v>1.15870683446502E-7</c:v>
                </c:pt>
                <c:pt idx="1068">
                  <c:v>1.1329874411957301E-7</c:v>
                </c:pt>
                <c:pt idx="1069">
                  <c:v>1.1078389318962301E-7</c:v>
                </c:pt>
                <c:pt idx="1070">
                  <c:v>1.083248634865E-7</c:v>
                </c:pt>
                <c:pt idx="1071">
                  <c:v>1.0592041596695501E-7</c:v>
                </c:pt>
                <c:pt idx="1072">
                  <c:v>1.0356933909032E-7</c:v>
                </c:pt>
                <c:pt idx="1073">
                  <c:v>1.0127044820804701E-7</c:v>
                </c:pt>
                <c:pt idx="1074">
                  <c:v>9.9022584966791097E-8</c:v>
                </c:pt>
                <c:pt idx="1075">
                  <c:v>9.6824616724746303E-8</c:v>
                </c:pt>
                <c:pt idx="1076">
                  <c:v>9.4675435980937205E-8</c:v>
                </c:pt>
                <c:pt idx="1077">
                  <c:v>9.2573959817173199E-8</c:v>
                </c:pt>
                <c:pt idx="1078">
                  <c:v>9.0519129352402998E-8</c:v>
                </c:pt>
                <c:pt idx="1079">
                  <c:v>8.8509909209161396E-8</c:v>
                </c:pt>
                <c:pt idx="1080">
                  <c:v>8.6545286991874897E-8</c:v>
                </c:pt>
                <c:pt idx="1081">
                  <c:v>8.4624272776739203E-8</c:v>
                </c:pt>
                <c:pt idx="1082">
                  <c:v>8.2745898612921795E-8</c:v>
                </c:pt>
                <c:pt idx="1083">
                  <c:v>8.0909218034837099E-8</c:v>
                </c:pt>
                <c:pt idx="1084">
                  <c:v>7.9113305585246995E-8</c:v>
                </c:pt>
                <c:pt idx="1085">
                  <c:v>7.7357256348944498E-8</c:v>
                </c:pt>
                <c:pt idx="1086">
                  <c:v>7.5640185496790995E-8</c:v>
                </c:pt>
                <c:pt idx="1087">
                  <c:v>7.3961227839873295E-8</c:v>
                </c:pt>
                <c:pt idx="1088">
                  <c:v>7.2319537393558099E-8</c:v>
                </c:pt>
                <c:pt idx="1089">
                  <c:v>7.0714286951219905E-8</c:v>
                </c:pt>
                <c:pt idx="1090">
                  <c:v>6.9144667667433399E-8</c:v>
                </c:pt>
                <c:pt idx="1091">
                  <c:v>6.7609888650416799E-8</c:v>
                </c:pt>
                <c:pt idx="1092">
                  <c:v>6.61091765635216E-8</c:v>
                </c:pt>
                <c:pt idx="1093">
                  <c:v>6.4641775235567799E-8</c:v>
                </c:pt>
                <c:pt idx="1094">
                  <c:v>6.3206945279828693E-8</c:v>
                </c:pt>
                <c:pt idx="1095">
                  <c:v>6.1803963721471801E-8</c:v>
                </c:pt>
                <c:pt idx="1096">
                  <c:v>6.0432123633271204E-8</c:v>
                </c:pt>
                <c:pt idx="1097">
                  <c:v>5.9090733779403898E-8</c:v>
                </c:pt>
                <c:pt idx="1098">
                  <c:v>5.7779118267154498E-8</c:v>
                </c:pt>
                <c:pt idx="1099">
                  <c:v>5.6496616206349001E-8</c:v>
                </c:pt>
                <c:pt idx="1100">
                  <c:v>5.52425813763494E-8</c:v>
                </c:pt>
              </c:numCache>
            </c:numRef>
          </c:yVal>
          <c:smooth val="1"/>
        </c:ser>
        <c:ser>
          <c:idx val="3"/>
          <c:order val="3"/>
          <c:tx>
            <c:v>X-2°HRs</c:v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'Lobinaline Equivalents (2)'!$A$15:$A$1115</c:f>
              <c:numCache>
                <c:formatCode>General</c:formatCode>
                <c:ptCount val="1101"/>
                <c:pt idx="0">
                  <c:v>-3</c:v>
                </c:pt>
                <c:pt idx="1">
                  <c:v>-2.99</c:v>
                </c:pt>
                <c:pt idx="2">
                  <c:v>-2.98</c:v>
                </c:pt>
                <c:pt idx="3">
                  <c:v>-2.97</c:v>
                </c:pt>
                <c:pt idx="4">
                  <c:v>-2.96</c:v>
                </c:pt>
                <c:pt idx="5">
                  <c:v>-2.95</c:v>
                </c:pt>
                <c:pt idx="6">
                  <c:v>-2.94</c:v>
                </c:pt>
                <c:pt idx="7">
                  <c:v>-2.93</c:v>
                </c:pt>
                <c:pt idx="8">
                  <c:v>-2.92</c:v>
                </c:pt>
                <c:pt idx="9">
                  <c:v>-2.91</c:v>
                </c:pt>
                <c:pt idx="10">
                  <c:v>-2.9</c:v>
                </c:pt>
                <c:pt idx="11">
                  <c:v>-2.89</c:v>
                </c:pt>
                <c:pt idx="12">
                  <c:v>-2.88</c:v>
                </c:pt>
                <c:pt idx="13">
                  <c:v>-2.87</c:v>
                </c:pt>
                <c:pt idx="14">
                  <c:v>-2.86</c:v>
                </c:pt>
                <c:pt idx="15">
                  <c:v>-2.85</c:v>
                </c:pt>
                <c:pt idx="16">
                  <c:v>-2.84</c:v>
                </c:pt>
                <c:pt idx="17">
                  <c:v>-2.83</c:v>
                </c:pt>
                <c:pt idx="18">
                  <c:v>-2.82</c:v>
                </c:pt>
                <c:pt idx="19">
                  <c:v>-2.81</c:v>
                </c:pt>
                <c:pt idx="20">
                  <c:v>-2.8</c:v>
                </c:pt>
                <c:pt idx="21">
                  <c:v>-2.79</c:v>
                </c:pt>
                <c:pt idx="22">
                  <c:v>-2.78000000000001</c:v>
                </c:pt>
                <c:pt idx="23">
                  <c:v>-2.77</c:v>
                </c:pt>
                <c:pt idx="24">
                  <c:v>-2.76000000000001</c:v>
                </c:pt>
                <c:pt idx="25">
                  <c:v>-2.75</c:v>
                </c:pt>
                <c:pt idx="26">
                  <c:v>-2.74000000000001</c:v>
                </c:pt>
                <c:pt idx="27">
                  <c:v>-2.7300000000000102</c:v>
                </c:pt>
                <c:pt idx="28">
                  <c:v>-2.72000000000001</c:v>
                </c:pt>
                <c:pt idx="29">
                  <c:v>-2.7100000000000102</c:v>
                </c:pt>
                <c:pt idx="30">
                  <c:v>-2.7000000000000099</c:v>
                </c:pt>
                <c:pt idx="31">
                  <c:v>-2.6900000000000102</c:v>
                </c:pt>
                <c:pt idx="32">
                  <c:v>-2.6800000000000099</c:v>
                </c:pt>
                <c:pt idx="33">
                  <c:v>-2.6700000000000101</c:v>
                </c:pt>
                <c:pt idx="34">
                  <c:v>-2.6600000000000099</c:v>
                </c:pt>
                <c:pt idx="35">
                  <c:v>-2.6500000000000101</c:v>
                </c:pt>
                <c:pt idx="36">
                  <c:v>-2.6400000000000099</c:v>
                </c:pt>
                <c:pt idx="37">
                  <c:v>-2.6300000000000101</c:v>
                </c:pt>
                <c:pt idx="38">
                  <c:v>-2.6200000000000099</c:v>
                </c:pt>
                <c:pt idx="39">
                  <c:v>-2.6100000000000101</c:v>
                </c:pt>
                <c:pt idx="40">
                  <c:v>-2.6000000000000099</c:v>
                </c:pt>
                <c:pt idx="41">
                  <c:v>-2.5900000000000101</c:v>
                </c:pt>
                <c:pt idx="42">
                  <c:v>-2.5800000000000098</c:v>
                </c:pt>
                <c:pt idx="43">
                  <c:v>-2.5700000000000101</c:v>
                </c:pt>
                <c:pt idx="44">
                  <c:v>-2.5600000000000098</c:v>
                </c:pt>
                <c:pt idx="45">
                  <c:v>-2.55000000000001</c:v>
                </c:pt>
                <c:pt idx="46">
                  <c:v>-2.5400000000000098</c:v>
                </c:pt>
                <c:pt idx="47">
                  <c:v>-2.53000000000001</c:v>
                </c:pt>
                <c:pt idx="48">
                  <c:v>-2.5200000000000098</c:v>
                </c:pt>
                <c:pt idx="49">
                  <c:v>-2.51000000000001</c:v>
                </c:pt>
                <c:pt idx="50">
                  <c:v>-2.5000000000000102</c:v>
                </c:pt>
                <c:pt idx="51">
                  <c:v>-2.49000000000001</c:v>
                </c:pt>
                <c:pt idx="52">
                  <c:v>-2.4800000000000102</c:v>
                </c:pt>
                <c:pt idx="53">
                  <c:v>-2.47000000000001</c:v>
                </c:pt>
                <c:pt idx="54">
                  <c:v>-2.4600000000000102</c:v>
                </c:pt>
                <c:pt idx="55">
                  <c:v>-2.4500000000000099</c:v>
                </c:pt>
                <c:pt idx="56">
                  <c:v>-2.4400000000000102</c:v>
                </c:pt>
                <c:pt idx="57">
                  <c:v>-2.4300000000000099</c:v>
                </c:pt>
                <c:pt idx="58">
                  <c:v>-2.4200000000000101</c:v>
                </c:pt>
                <c:pt idx="59">
                  <c:v>-2.4100000000000099</c:v>
                </c:pt>
                <c:pt idx="60">
                  <c:v>-2.4000000000000101</c:v>
                </c:pt>
                <c:pt idx="61">
                  <c:v>-2.3900000000000099</c:v>
                </c:pt>
                <c:pt idx="62">
                  <c:v>-2.3800000000000101</c:v>
                </c:pt>
                <c:pt idx="63">
                  <c:v>-2.3700000000000099</c:v>
                </c:pt>
                <c:pt idx="64">
                  <c:v>-2.3600000000000101</c:v>
                </c:pt>
                <c:pt idx="65">
                  <c:v>-2.3500000000000099</c:v>
                </c:pt>
                <c:pt idx="66">
                  <c:v>-2.3400000000000101</c:v>
                </c:pt>
                <c:pt idx="67">
                  <c:v>-2.3300000000000098</c:v>
                </c:pt>
                <c:pt idx="68">
                  <c:v>-2.3200000000000101</c:v>
                </c:pt>
                <c:pt idx="69">
                  <c:v>-2.31000000000002</c:v>
                </c:pt>
                <c:pt idx="70">
                  <c:v>-2.30000000000001</c:v>
                </c:pt>
                <c:pt idx="71">
                  <c:v>-2.29000000000002</c:v>
                </c:pt>
                <c:pt idx="72">
                  <c:v>-2.28000000000001</c:v>
                </c:pt>
                <c:pt idx="73">
                  <c:v>-2.27000000000002</c:v>
                </c:pt>
                <c:pt idx="74">
                  <c:v>-2.2600000000000202</c:v>
                </c:pt>
                <c:pt idx="75">
                  <c:v>-2.25000000000002</c:v>
                </c:pt>
                <c:pt idx="76">
                  <c:v>-2.2400000000000202</c:v>
                </c:pt>
                <c:pt idx="77">
                  <c:v>-2.23000000000002</c:v>
                </c:pt>
                <c:pt idx="78">
                  <c:v>-2.2200000000000202</c:v>
                </c:pt>
                <c:pt idx="79">
                  <c:v>-2.2100000000000199</c:v>
                </c:pt>
                <c:pt idx="80">
                  <c:v>-2.2000000000000202</c:v>
                </c:pt>
                <c:pt idx="81">
                  <c:v>-2.1900000000000199</c:v>
                </c:pt>
                <c:pt idx="82">
                  <c:v>-2.1800000000000201</c:v>
                </c:pt>
                <c:pt idx="83">
                  <c:v>-2.1700000000000199</c:v>
                </c:pt>
                <c:pt idx="84">
                  <c:v>-2.1600000000000201</c:v>
                </c:pt>
                <c:pt idx="85">
                  <c:v>-2.1500000000000199</c:v>
                </c:pt>
                <c:pt idx="86">
                  <c:v>-2.1400000000000201</c:v>
                </c:pt>
                <c:pt idx="87">
                  <c:v>-2.1300000000000199</c:v>
                </c:pt>
                <c:pt idx="88">
                  <c:v>-2.1200000000000201</c:v>
                </c:pt>
                <c:pt idx="89">
                  <c:v>-2.1100000000000199</c:v>
                </c:pt>
                <c:pt idx="90">
                  <c:v>-2.1000000000000201</c:v>
                </c:pt>
                <c:pt idx="91">
                  <c:v>-2.0900000000000198</c:v>
                </c:pt>
                <c:pt idx="92">
                  <c:v>-2.0800000000000201</c:v>
                </c:pt>
                <c:pt idx="93">
                  <c:v>-2.0700000000000198</c:v>
                </c:pt>
                <c:pt idx="94">
                  <c:v>-2.06000000000002</c:v>
                </c:pt>
                <c:pt idx="95">
                  <c:v>-2.0500000000000198</c:v>
                </c:pt>
                <c:pt idx="96">
                  <c:v>-2.04000000000002</c:v>
                </c:pt>
                <c:pt idx="97">
                  <c:v>-2.0300000000000198</c:v>
                </c:pt>
                <c:pt idx="98">
                  <c:v>-2.02000000000002</c:v>
                </c:pt>
                <c:pt idx="99">
                  <c:v>-2.0100000000000202</c:v>
                </c:pt>
                <c:pt idx="100">
                  <c:v>-2.00000000000002</c:v>
                </c:pt>
                <c:pt idx="101">
                  <c:v>-1.99000000000002</c:v>
                </c:pt>
                <c:pt idx="102">
                  <c:v>-1.98000000000002</c:v>
                </c:pt>
                <c:pt idx="103">
                  <c:v>-1.97000000000002</c:v>
                </c:pt>
                <c:pt idx="104">
                  <c:v>-1.9600000000000199</c:v>
                </c:pt>
                <c:pt idx="105">
                  <c:v>-1.9500000000000199</c:v>
                </c:pt>
                <c:pt idx="106">
                  <c:v>-1.9400000000000199</c:v>
                </c:pt>
                <c:pt idx="107">
                  <c:v>-1.9300000000000199</c:v>
                </c:pt>
                <c:pt idx="108">
                  <c:v>-1.9200000000000199</c:v>
                </c:pt>
                <c:pt idx="109">
                  <c:v>-1.9100000000000199</c:v>
                </c:pt>
                <c:pt idx="110">
                  <c:v>-1.9000000000000199</c:v>
                </c:pt>
                <c:pt idx="111">
                  <c:v>-1.8900000000000201</c:v>
                </c:pt>
                <c:pt idx="112">
                  <c:v>-1.8800000000000201</c:v>
                </c:pt>
                <c:pt idx="113">
                  <c:v>-1.8700000000000201</c:v>
                </c:pt>
                <c:pt idx="114">
                  <c:v>-1.8600000000000201</c:v>
                </c:pt>
                <c:pt idx="115">
                  <c:v>-1.8500000000000201</c:v>
                </c:pt>
                <c:pt idx="116">
                  <c:v>-1.8400000000000201</c:v>
                </c:pt>
                <c:pt idx="117">
                  <c:v>-1.8300000000000201</c:v>
                </c:pt>
                <c:pt idx="118">
                  <c:v>-1.82000000000003</c:v>
                </c:pt>
                <c:pt idx="119">
                  <c:v>-1.81000000000003</c:v>
                </c:pt>
                <c:pt idx="120">
                  <c:v>-1.80000000000003</c:v>
                </c:pt>
                <c:pt idx="121">
                  <c:v>-1.79000000000003</c:v>
                </c:pt>
                <c:pt idx="122">
                  <c:v>-1.78000000000003</c:v>
                </c:pt>
                <c:pt idx="123">
                  <c:v>-1.77000000000003</c:v>
                </c:pt>
                <c:pt idx="124">
                  <c:v>-1.76000000000003</c:v>
                </c:pt>
                <c:pt idx="125">
                  <c:v>-1.75000000000003</c:v>
                </c:pt>
                <c:pt idx="126">
                  <c:v>-1.74000000000003</c:v>
                </c:pt>
                <c:pt idx="127">
                  <c:v>-1.73000000000003</c:v>
                </c:pt>
                <c:pt idx="128">
                  <c:v>-1.7200000000000299</c:v>
                </c:pt>
                <c:pt idx="129">
                  <c:v>-1.7100000000000299</c:v>
                </c:pt>
                <c:pt idx="130">
                  <c:v>-1.7000000000000299</c:v>
                </c:pt>
                <c:pt idx="131">
                  <c:v>-1.6900000000000299</c:v>
                </c:pt>
                <c:pt idx="132">
                  <c:v>-1.6800000000000299</c:v>
                </c:pt>
                <c:pt idx="133">
                  <c:v>-1.6700000000000299</c:v>
                </c:pt>
                <c:pt idx="134">
                  <c:v>-1.6600000000000299</c:v>
                </c:pt>
                <c:pt idx="135">
                  <c:v>-1.6500000000000301</c:v>
                </c:pt>
                <c:pt idx="136">
                  <c:v>-1.6400000000000301</c:v>
                </c:pt>
                <c:pt idx="137">
                  <c:v>-1.6300000000000301</c:v>
                </c:pt>
                <c:pt idx="138">
                  <c:v>-1.6200000000000301</c:v>
                </c:pt>
                <c:pt idx="139">
                  <c:v>-1.6100000000000301</c:v>
                </c:pt>
                <c:pt idx="140">
                  <c:v>-1.6000000000000301</c:v>
                </c:pt>
                <c:pt idx="141">
                  <c:v>-1.5900000000000301</c:v>
                </c:pt>
                <c:pt idx="142">
                  <c:v>-1.58000000000003</c:v>
                </c:pt>
                <c:pt idx="143">
                  <c:v>-1.57000000000003</c:v>
                </c:pt>
                <c:pt idx="144">
                  <c:v>-1.56000000000003</c:v>
                </c:pt>
                <c:pt idx="145">
                  <c:v>-1.55000000000003</c:v>
                </c:pt>
                <c:pt idx="146">
                  <c:v>-1.54000000000003</c:v>
                </c:pt>
                <c:pt idx="147">
                  <c:v>-1.53000000000003</c:v>
                </c:pt>
                <c:pt idx="148">
                  <c:v>-1.52000000000003</c:v>
                </c:pt>
                <c:pt idx="149">
                  <c:v>-1.51000000000003</c:v>
                </c:pt>
                <c:pt idx="150">
                  <c:v>-1.50000000000003</c:v>
                </c:pt>
                <c:pt idx="151">
                  <c:v>-1.49000000000003</c:v>
                </c:pt>
                <c:pt idx="152">
                  <c:v>-1.48000000000003</c:v>
                </c:pt>
                <c:pt idx="153">
                  <c:v>-1.4700000000000299</c:v>
                </c:pt>
                <c:pt idx="154">
                  <c:v>-1.4600000000000299</c:v>
                </c:pt>
                <c:pt idx="155">
                  <c:v>-1.4500000000000299</c:v>
                </c:pt>
                <c:pt idx="156">
                  <c:v>-1.4400000000000299</c:v>
                </c:pt>
                <c:pt idx="157">
                  <c:v>-1.4300000000000299</c:v>
                </c:pt>
                <c:pt idx="158">
                  <c:v>-1.4200000000000299</c:v>
                </c:pt>
                <c:pt idx="159">
                  <c:v>-1.4100000000000299</c:v>
                </c:pt>
                <c:pt idx="160">
                  <c:v>-1.4000000000000301</c:v>
                </c:pt>
                <c:pt idx="161">
                  <c:v>-1.3900000000000301</c:v>
                </c:pt>
                <c:pt idx="162">
                  <c:v>-1.3800000000000301</c:v>
                </c:pt>
                <c:pt idx="163">
                  <c:v>-1.3700000000000301</c:v>
                </c:pt>
                <c:pt idx="164">
                  <c:v>-1.3600000000000301</c:v>
                </c:pt>
                <c:pt idx="165">
                  <c:v>-1.3500000000000401</c:v>
                </c:pt>
                <c:pt idx="166">
                  <c:v>-1.34000000000004</c:v>
                </c:pt>
                <c:pt idx="167">
                  <c:v>-1.33000000000004</c:v>
                </c:pt>
                <c:pt idx="168">
                  <c:v>-1.32000000000004</c:v>
                </c:pt>
                <c:pt idx="169">
                  <c:v>-1.31000000000004</c:v>
                </c:pt>
                <c:pt idx="170">
                  <c:v>-1.30000000000004</c:v>
                </c:pt>
                <c:pt idx="171">
                  <c:v>-1.29000000000004</c:v>
                </c:pt>
                <c:pt idx="172">
                  <c:v>-1.28000000000004</c:v>
                </c:pt>
                <c:pt idx="173">
                  <c:v>-1.27000000000004</c:v>
                </c:pt>
                <c:pt idx="174">
                  <c:v>-1.26000000000004</c:v>
                </c:pt>
                <c:pt idx="175">
                  <c:v>-1.25000000000004</c:v>
                </c:pt>
                <c:pt idx="176">
                  <c:v>-1.24000000000004</c:v>
                </c:pt>
                <c:pt idx="177">
                  <c:v>-1.23000000000004</c:v>
                </c:pt>
                <c:pt idx="178">
                  <c:v>-1.2200000000000399</c:v>
                </c:pt>
                <c:pt idx="179">
                  <c:v>-1.2100000000000399</c:v>
                </c:pt>
                <c:pt idx="180">
                  <c:v>-1.2000000000000399</c:v>
                </c:pt>
                <c:pt idx="181">
                  <c:v>-1.1900000000000399</c:v>
                </c:pt>
                <c:pt idx="182">
                  <c:v>-1.1800000000000399</c:v>
                </c:pt>
                <c:pt idx="183">
                  <c:v>-1.1700000000000399</c:v>
                </c:pt>
                <c:pt idx="184">
                  <c:v>-1.1600000000000401</c:v>
                </c:pt>
                <c:pt idx="185">
                  <c:v>-1.1500000000000401</c:v>
                </c:pt>
                <c:pt idx="186">
                  <c:v>-1.1400000000000401</c:v>
                </c:pt>
                <c:pt idx="187">
                  <c:v>-1.1300000000000401</c:v>
                </c:pt>
                <c:pt idx="188">
                  <c:v>-1.1200000000000401</c:v>
                </c:pt>
                <c:pt idx="189">
                  <c:v>-1.1100000000000401</c:v>
                </c:pt>
                <c:pt idx="190">
                  <c:v>-1.1000000000000401</c:v>
                </c:pt>
                <c:pt idx="191">
                  <c:v>-1.09000000000004</c:v>
                </c:pt>
                <c:pt idx="192">
                  <c:v>-1.08000000000004</c:v>
                </c:pt>
                <c:pt idx="193">
                  <c:v>-1.07000000000004</c:v>
                </c:pt>
                <c:pt idx="194">
                  <c:v>-1.06000000000004</c:v>
                </c:pt>
                <c:pt idx="195">
                  <c:v>-1.05000000000004</c:v>
                </c:pt>
                <c:pt idx="196">
                  <c:v>-1.04000000000004</c:v>
                </c:pt>
                <c:pt idx="197">
                  <c:v>-1.03000000000004</c:v>
                </c:pt>
                <c:pt idx="198">
                  <c:v>-1.02000000000004</c:v>
                </c:pt>
                <c:pt idx="199">
                  <c:v>-1.01000000000004</c:v>
                </c:pt>
                <c:pt idx="200">
                  <c:v>-1.00000000000004</c:v>
                </c:pt>
                <c:pt idx="201">
                  <c:v>-0.99000000000003996</c:v>
                </c:pt>
                <c:pt idx="202">
                  <c:v>-0.98000000000003995</c:v>
                </c:pt>
                <c:pt idx="203">
                  <c:v>-0.97000000000004005</c:v>
                </c:pt>
                <c:pt idx="204">
                  <c:v>-0.96000000000004004</c:v>
                </c:pt>
                <c:pt idx="205">
                  <c:v>-0.95000000000004003</c:v>
                </c:pt>
                <c:pt idx="206">
                  <c:v>-0.94000000000004003</c:v>
                </c:pt>
                <c:pt idx="207">
                  <c:v>-0.93000000000004002</c:v>
                </c:pt>
                <c:pt idx="208">
                  <c:v>-0.92000000000004001</c:v>
                </c:pt>
                <c:pt idx="209">
                  <c:v>-0.91000000000004</c:v>
                </c:pt>
                <c:pt idx="210">
                  <c:v>-0.90000000000003999</c:v>
                </c:pt>
                <c:pt idx="211">
                  <c:v>-0.89000000000003998</c:v>
                </c:pt>
                <c:pt idx="212">
                  <c:v>-0.88000000000004996</c:v>
                </c:pt>
                <c:pt idx="213">
                  <c:v>-0.87000000000004996</c:v>
                </c:pt>
                <c:pt idx="214">
                  <c:v>-0.86000000000004995</c:v>
                </c:pt>
                <c:pt idx="215">
                  <c:v>-0.85000000000005005</c:v>
                </c:pt>
                <c:pt idx="216">
                  <c:v>-0.84000000000005004</c:v>
                </c:pt>
                <c:pt idx="217">
                  <c:v>-0.83000000000005003</c:v>
                </c:pt>
                <c:pt idx="218">
                  <c:v>-0.82000000000005002</c:v>
                </c:pt>
                <c:pt idx="219">
                  <c:v>-0.81000000000005001</c:v>
                </c:pt>
                <c:pt idx="220">
                  <c:v>-0.80000000000005</c:v>
                </c:pt>
                <c:pt idx="221">
                  <c:v>-0.79000000000005</c:v>
                </c:pt>
                <c:pt idx="222">
                  <c:v>-0.78000000000004999</c:v>
                </c:pt>
                <c:pt idx="223">
                  <c:v>-0.77000000000004998</c:v>
                </c:pt>
                <c:pt idx="224">
                  <c:v>-0.76000000000004997</c:v>
                </c:pt>
                <c:pt idx="225">
                  <c:v>-0.75000000000004996</c:v>
                </c:pt>
                <c:pt idx="226">
                  <c:v>-0.74000000000004995</c:v>
                </c:pt>
                <c:pt idx="227">
                  <c:v>-0.73000000000005005</c:v>
                </c:pt>
                <c:pt idx="228">
                  <c:v>-0.72000000000005004</c:v>
                </c:pt>
                <c:pt idx="229">
                  <c:v>-0.71000000000005004</c:v>
                </c:pt>
                <c:pt idx="230">
                  <c:v>-0.70000000000005003</c:v>
                </c:pt>
                <c:pt idx="231">
                  <c:v>-0.69000000000005002</c:v>
                </c:pt>
                <c:pt idx="232">
                  <c:v>-0.68000000000005001</c:v>
                </c:pt>
                <c:pt idx="233">
                  <c:v>-0.67000000000005</c:v>
                </c:pt>
                <c:pt idx="234">
                  <c:v>-0.66000000000004999</c:v>
                </c:pt>
                <c:pt idx="235">
                  <c:v>-0.65000000000004998</c:v>
                </c:pt>
                <c:pt idx="236">
                  <c:v>-0.64000000000004997</c:v>
                </c:pt>
                <c:pt idx="237">
                  <c:v>-0.63000000000004996</c:v>
                </c:pt>
                <c:pt idx="238">
                  <c:v>-0.62000000000004996</c:v>
                </c:pt>
                <c:pt idx="239">
                  <c:v>-0.61000000000004995</c:v>
                </c:pt>
                <c:pt idx="240">
                  <c:v>-0.60000000000005005</c:v>
                </c:pt>
                <c:pt idx="241">
                  <c:v>-0.59000000000005004</c:v>
                </c:pt>
                <c:pt idx="242">
                  <c:v>-0.58000000000005003</c:v>
                </c:pt>
                <c:pt idx="243">
                  <c:v>-0.57000000000005002</c:v>
                </c:pt>
                <c:pt idx="244">
                  <c:v>-0.56000000000005001</c:v>
                </c:pt>
                <c:pt idx="245">
                  <c:v>-0.55000000000005</c:v>
                </c:pt>
                <c:pt idx="246">
                  <c:v>-0.54000000000005</c:v>
                </c:pt>
                <c:pt idx="247">
                  <c:v>-0.53000000000004999</c:v>
                </c:pt>
                <c:pt idx="248">
                  <c:v>-0.52000000000004998</c:v>
                </c:pt>
                <c:pt idx="249">
                  <c:v>-0.51000000000004997</c:v>
                </c:pt>
                <c:pt idx="250">
                  <c:v>-0.50000000000004996</c:v>
                </c:pt>
                <c:pt idx="251">
                  <c:v>-0.49000000000005001</c:v>
                </c:pt>
                <c:pt idx="252">
                  <c:v>-0.48000000000005</c:v>
                </c:pt>
                <c:pt idx="253">
                  <c:v>-0.47000000000004999</c:v>
                </c:pt>
                <c:pt idx="254">
                  <c:v>-0.46000000000004998</c:v>
                </c:pt>
                <c:pt idx="255">
                  <c:v>-0.45000000000005003</c:v>
                </c:pt>
                <c:pt idx="256">
                  <c:v>-0.44000000000005002</c:v>
                </c:pt>
                <c:pt idx="257">
                  <c:v>-0.43000000000005001</c:v>
                </c:pt>
                <c:pt idx="258">
                  <c:v>-0.42000000000005</c:v>
                </c:pt>
                <c:pt idx="259">
                  <c:v>-0.41000000000005998</c:v>
                </c:pt>
                <c:pt idx="260">
                  <c:v>-0.40000000000005997</c:v>
                </c:pt>
                <c:pt idx="261">
                  <c:v>-0.39000000000006002</c:v>
                </c:pt>
                <c:pt idx="262">
                  <c:v>-0.38000000000006001</c:v>
                </c:pt>
                <c:pt idx="263">
                  <c:v>-0.37000000000006</c:v>
                </c:pt>
                <c:pt idx="264">
                  <c:v>-0.36000000000005999</c:v>
                </c:pt>
                <c:pt idx="265">
                  <c:v>-0.35000000000005999</c:v>
                </c:pt>
                <c:pt idx="266">
                  <c:v>-0.34000000000005998</c:v>
                </c:pt>
                <c:pt idx="267">
                  <c:v>-0.33000000000006002</c:v>
                </c:pt>
                <c:pt idx="268">
                  <c:v>-0.32000000000006001</c:v>
                </c:pt>
                <c:pt idx="269">
                  <c:v>-0.31000000000006001</c:v>
                </c:pt>
                <c:pt idx="270">
                  <c:v>-0.30000000000006</c:v>
                </c:pt>
                <c:pt idx="271">
                  <c:v>-0.29000000000005999</c:v>
                </c:pt>
                <c:pt idx="272">
                  <c:v>-0.28000000000005998</c:v>
                </c:pt>
                <c:pt idx="273">
                  <c:v>-0.27000000000006003</c:v>
                </c:pt>
                <c:pt idx="274">
                  <c:v>-0.26000000000006002</c:v>
                </c:pt>
                <c:pt idx="275">
                  <c:v>-0.25000000000006001</c:v>
                </c:pt>
                <c:pt idx="276">
                  <c:v>-0.24000000000006</c:v>
                </c:pt>
                <c:pt idx="277">
                  <c:v>-0.23000000000005999</c:v>
                </c:pt>
                <c:pt idx="278">
                  <c:v>-0.22000000000006001</c:v>
                </c:pt>
                <c:pt idx="279">
                  <c:v>-0.21000000000006</c:v>
                </c:pt>
                <c:pt idx="280">
                  <c:v>-0.20000000000005999</c:v>
                </c:pt>
                <c:pt idx="281">
                  <c:v>-0.19000000000006001</c:v>
                </c:pt>
                <c:pt idx="282">
                  <c:v>-0.18000000000006</c:v>
                </c:pt>
                <c:pt idx="283">
                  <c:v>-0.17000000000005999</c:v>
                </c:pt>
                <c:pt idx="284">
                  <c:v>-0.16000000000006001</c:v>
                </c:pt>
                <c:pt idx="285">
                  <c:v>-0.15000000000006</c:v>
                </c:pt>
                <c:pt idx="286">
                  <c:v>-0.14000000000005999</c:v>
                </c:pt>
                <c:pt idx="287">
                  <c:v>-0.13000000000006001</c:v>
                </c:pt>
                <c:pt idx="288">
                  <c:v>-0.12000000000006</c:v>
                </c:pt>
                <c:pt idx="289">
                  <c:v>-0.11000000000005999</c:v>
                </c:pt>
                <c:pt idx="290">
                  <c:v>-0.10000000000006</c:v>
                </c:pt>
                <c:pt idx="291">
                  <c:v>-9.0000000000059796E-2</c:v>
                </c:pt>
                <c:pt idx="292">
                  <c:v>-8.0000000000059995E-2</c:v>
                </c:pt>
                <c:pt idx="293">
                  <c:v>-7.0000000000059806E-2</c:v>
                </c:pt>
                <c:pt idx="294">
                  <c:v>-6.0000000000059998E-2</c:v>
                </c:pt>
                <c:pt idx="295">
                  <c:v>-5.0000000000060198E-2</c:v>
                </c:pt>
                <c:pt idx="296">
                  <c:v>-4.0000000000060001E-2</c:v>
                </c:pt>
                <c:pt idx="297">
                  <c:v>-3.0000000000060201E-2</c:v>
                </c:pt>
                <c:pt idx="298">
                  <c:v>-2.0000000000060001E-2</c:v>
                </c:pt>
                <c:pt idx="299">
                  <c:v>-1.00000000000602E-2</c:v>
                </c:pt>
                <c:pt idx="300">
                  <c:v>0</c:v>
                </c:pt>
                <c:pt idx="301">
                  <c:v>9.9999999999398296E-3</c:v>
                </c:pt>
                <c:pt idx="302">
                  <c:v>1.99999999999401E-2</c:v>
                </c:pt>
                <c:pt idx="303">
                  <c:v>2.9999999999939901E-2</c:v>
                </c:pt>
                <c:pt idx="304">
                  <c:v>3.9999999999940097E-2</c:v>
                </c:pt>
                <c:pt idx="305">
                  <c:v>4.99999999999301E-2</c:v>
                </c:pt>
                <c:pt idx="306">
                  <c:v>5.9999999999929901E-2</c:v>
                </c:pt>
                <c:pt idx="307">
                  <c:v>6.9999999999930104E-2</c:v>
                </c:pt>
                <c:pt idx="308">
                  <c:v>7.9999999999929905E-2</c:v>
                </c:pt>
                <c:pt idx="309">
                  <c:v>8.9999999999930094E-2</c:v>
                </c:pt>
                <c:pt idx="310">
                  <c:v>9.9999999999929895E-2</c:v>
                </c:pt>
                <c:pt idx="311">
                  <c:v>0.10999999999993</c:v>
                </c:pt>
                <c:pt idx="312">
                  <c:v>0.11999999999993</c:v>
                </c:pt>
                <c:pt idx="313">
                  <c:v>0.12999999999993</c:v>
                </c:pt>
                <c:pt idx="314">
                  <c:v>0.13999999999993001</c:v>
                </c:pt>
                <c:pt idx="315">
                  <c:v>0.14999999999992999</c:v>
                </c:pt>
                <c:pt idx="316">
                  <c:v>0.15999999999993</c:v>
                </c:pt>
                <c:pt idx="317">
                  <c:v>0.16999999999993001</c:v>
                </c:pt>
                <c:pt idx="318">
                  <c:v>0.17999999999992999</c:v>
                </c:pt>
                <c:pt idx="319">
                  <c:v>0.18999999999993</c:v>
                </c:pt>
                <c:pt idx="320">
                  <c:v>0.19999999999993001</c:v>
                </c:pt>
                <c:pt idx="321">
                  <c:v>0.20999999999992999</c:v>
                </c:pt>
                <c:pt idx="322">
                  <c:v>0.21999999999993</c:v>
                </c:pt>
                <c:pt idx="323">
                  <c:v>0.22999999999993001</c:v>
                </c:pt>
                <c:pt idx="324">
                  <c:v>0.23999999999992999</c:v>
                </c:pt>
                <c:pt idx="325">
                  <c:v>0.24999999999993</c:v>
                </c:pt>
                <c:pt idx="326">
                  <c:v>0.25999999999993001</c:v>
                </c:pt>
                <c:pt idx="327">
                  <c:v>0.26999999999993002</c:v>
                </c:pt>
                <c:pt idx="328">
                  <c:v>0.27999999999993003</c:v>
                </c:pt>
                <c:pt idx="329">
                  <c:v>0.28999999999992998</c:v>
                </c:pt>
                <c:pt idx="330">
                  <c:v>0.29999999999992999</c:v>
                </c:pt>
                <c:pt idx="331">
                  <c:v>0.30999999999993</c:v>
                </c:pt>
                <c:pt idx="332">
                  <c:v>0.31999999999993001</c:v>
                </c:pt>
                <c:pt idx="333">
                  <c:v>0.32999999999993002</c:v>
                </c:pt>
                <c:pt idx="334">
                  <c:v>0.33999999999993002</c:v>
                </c:pt>
                <c:pt idx="335">
                  <c:v>0.34999999999992998</c:v>
                </c:pt>
                <c:pt idx="336">
                  <c:v>0.35999999999992999</c:v>
                </c:pt>
                <c:pt idx="337">
                  <c:v>0.36999999999993</c:v>
                </c:pt>
                <c:pt idx="338">
                  <c:v>0.37999999999993</c:v>
                </c:pt>
                <c:pt idx="339">
                  <c:v>0.38999999999993001</c:v>
                </c:pt>
                <c:pt idx="340">
                  <c:v>0.39999999999993002</c:v>
                </c:pt>
                <c:pt idx="341">
                  <c:v>0.40999999999992998</c:v>
                </c:pt>
                <c:pt idx="342">
                  <c:v>0.41999999999992998</c:v>
                </c:pt>
                <c:pt idx="343">
                  <c:v>0.42999999999992999</c:v>
                </c:pt>
                <c:pt idx="344">
                  <c:v>0.43999999999993</c:v>
                </c:pt>
                <c:pt idx="345">
                  <c:v>0.44999999999993001</c:v>
                </c:pt>
                <c:pt idx="346">
                  <c:v>0.45999999999993002</c:v>
                </c:pt>
                <c:pt idx="347">
                  <c:v>0.46999999999992997</c:v>
                </c:pt>
                <c:pt idx="348">
                  <c:v>0.47999999999992998</c:v>
                </c:pt>
                <c:pt idx="349">
                  <c:v>0.48999999999992999</c:v>
                </c:pt>
                <c:pt idx="350">
                  <c:v>0.49999999999993</c:v>
                </c:pt>
                <c:pt idx="351">
                  <c:v>0.50999999999992995</c:v>
                </c:pt>
                <c:pt idx="352">
                  <c:v>0.51999999999991997</c:v>
                </c:pt>
                <c:pt idx="353">
                  <c:v>0.52999999999991998</c:v>
                </c:pt>
                <c:pt idx="354">
                  <c:v>0.53999999999991999</c:v>
                </c:pt>
                <c:pt idx="355">
                  <c:v>0.54999999999992</c:v>
                </c:pt>
                <c:pt idx="356">
                  <c:v>0.55999999999992001</c:v>
                </c:pt>
                <c:pt idx="357">
                  <c:v>0.56999999999992002</c:v>
                </c:pt>
                <c:pt idx="358">
                  <c:v>0.57999999999992002</c:v>
                </c:pt>
                <c:pt idx="359">
                  <c:v>0.58999999999992003</c:v>
                </c:pt>
                <c:pt idx="360">
                  <c:v>0.59999999999992004</c:v>
                </c:pt>
                <c:pt idx="361">
                  <c:v>0.60999999999992005</c:v>
                </c:pt>
                <c:pt idx="362">
                  <c:v>0.61999999999991995</c:v>
                </c:pt>
                <c:pt idx="363">
                  <c:v>0.62999999999991996</c:v>
                </c:pt>
                <c:pt idx="364">
                  <c:v>0.63999999999991997</c:v>
                </c:pt>
                <c:pt idx="365">
                  <c:v>0.64999999999991998</c:v>
                </c:pt>
                <c:pt idx="366">
                  <c:v>0.65999999999991998</c:v>
                </c:pt>
                <c:pt idx="367">
                  <c:v>0.66999999999991999</c:v>
                </c:pt>
                <c:pt idx="368">
                  <c:v>0.67999999999992</c:v>
                </c:pt>
                <c:pt idx="369">
                  <c:v>0.68999999999992001</c:v>
                </c:pt>
                <c:pt idx="370">
                  <c:v>0.69999999999992002</c:v>
                </c:pt>
                <c:pt idx="371">
                  <c:v>0.70999999999992003</c:v>
                </c:pt>
                <c:pt idx="372">
                  <c:v>0.71999999999992004</c:v>
                </c:pt>
                <c:pt idx="373">
                  <c:v>0.72999999999992005</c:v>
                </c:pt>
                <c:pt idx="374">
                  <c:v>0.73999999999992006</c:v>
                </c:pt>
                <c:pt idx="375">
                  <c:v>0.74999999999991995</c:v>
                </c:pt>
                <c:pt idx="376">
                  <c:v>0.75999999999991996</c:v>
                </c:pt>
                <c:pt idx="377">
                  <c:v>0.76999999999991997</c:v>
                </c:pt>
                <c:pt idx="378">
                  <c:v>0.77999999999991998</c:v>
                </c:pt>
                <c:pt idx="379">
                  <c:v>0.78999999999991999</c:v>
                </c:pt>
                <c:pt idx="380">
                  <c:v>0.79999999999992</c:v>
                </c:pt>
                <c:pt idx="381">
                  <c:v>0.80999999999992001</c:v>
                </c:pt>
                <c:pt idx="382">
                  <c:v>0.81999999999992002</c:v>
                </c:pt>
                <c:pt idx="383">
                  <c:v>0.82999999999992002</c:v>
                </c:pt>
                <c:pt idx="384">
                  <c:v>0.83999999999992003</c:v>
                </c:pt>
                <c:pt idx="385">
                  <c:v>0.84999999999992004</c:v>
                </c:pt>
                <c:pt idx="386">
                  <c:v>0.85999999999992005</c:v>
                </c:pt>
                <c:pt idx="387">
                  <c:v>0.86999999999991995</c:v>
                </c:pt>
                <c:pt idx="388">
                  <c:v>0.87999999999991996</c:v>
                </c:pt>
                <c:pt idx="389">
                  <c:v>0.88999999999991997</c:v>
                </c:pt>
                <c:pt idx="390">
                  <c:v>0.89999999999991998</c:v>
                </c:pt>
                <c:pt idx="391">
                  <c:v>0.90999999999991998</c:v>
                </c:pt>
                <c:pt idx="392">
                  <c:v>0.91999999999991999</c:v>
                </c:pt>
                <c:pt idx="393">
                  <c:v>0.92999999999992</c:v>
                </c:pt>
                <c:pt idx="394">
                  <c:v>0.93999999999992001</c:v>
                </c:pt>
                <c:pt idx="395">
                  <c:v>0.94999999999992002</c:v>
                </c:pt>
                <c:pt idx="396">
                  <c:v>0.95999999999992003</c:v>
                </c:pt>
                <c:pt idx="397">
                  <c:v>0.96999999999992004</c:v>
                </c:pt>
                <c:pt idx="398">
                  <c:v>0.97999999999992005</c:v>
                </c:pt>
                <c:pt idx="399">
                  <c:v>0.98999999999990995</c:v>
                </c:pt>
                <c:pt idx="400">
                  <c:v>0.99999999999990996</c:v>
                </c:pt>
                <c:pt idx="401">
                  <c:v>1.0099999999999101</c:v>
                </c:pt>
                <c:pt idx="402">
                  <c:v>1.0199999999999101</c:v>
                </c:pt>
                <c:pt idx="403">
                  <c:v>1.0299999999999101</c:v>
                </c:pt>
                <c:pt idx="404">
                  <c:v>1.0399999999999101</c:v>
                </c:pt>
                <c:pt idx="405">
                  <c:v>1.0499999999999099</c:v>
                </c:pt>
                <c:pt idx="406">
                  <c:v>1.0599999999999099</c:v>
                </c:pt>
                <c:pt idx="407">
                  <c:v>1.0699999999999099</c:v>
                </c:pt>
                <c:pt idx="408">
                  <c:v>1.0799999999999099</c:v>
                </c:pt>
                <c:pt idx="409">
                  <c:v>1.0899999999999099</c:v>
                </c:pt>
                <c:pt idx="410">
                  <c:v>1.0999999999999099</c:v>
                </c:pt>
                <c:pt idx="411">
                  <c:v>1.1099999999999099</c:v>
                </c:pt>
                <c:pt idx="412">
                  <c:v>1.11999999999991</c:v>
                </c:pt>
                <c:pt idx="413">
                  <c:v>1.12999999999991</c:v>
                </c:pt>
                <c:pt idx="414">
                  <c:v>1.13999999999991</c:v>
                </c:pt>
                <c:pt idx="415">
                  <c:v>1.14999999999991</c:v>
                </c:pt>
                <c:pt idx="416">
                  <c:v>1.15999999999991</c:v>
                </c:pt>
                <c:pt idx="417">
                  <c:v>1.16999999999991</c:v>
                </c:pt>
                <c:pt idx="418">
                  <c:v>1.17999999999991</c:v>
                </c:pt>
                <c:pt idx="419">
                  <c:v>1.18999999999991</c:v>
                </c:pt>
                <c:pt idx="420">
                  <c:v>1.19999999999991</c:v>
                </c:pt>
                <c:pt idx="421">
                  <c:v>1.20999999999991</c:v>
                </c:pt>
                <c:pt idx="422">
                  <c:v>1.21999999999991</c:v>
                </c:pt>
                <c:pt idx="423">
                  <c:v>1.2299999999999101</c:v>
                </c:pt>
                <c:pt idx="424">
                  <c:v>1.2399999999999101</c:v>
                </c:pt>
                <c:pt idx="425">
                  <c:v>1.2499999999999101</c:v>
                </c:pt>
                <c:pt idx="426">
                  <c:v>1.2599999999999101</c:v>
                </c:pt>
                <c:pt idx="427">
                  <c:v>1.2699999999999101</c:v>
                </c:pt>
                <c:pt idx="428">
                  <c:v>1.2799999999999101</c:v>
                </c:pt>
                <c:pt idx="429">
                  <c:v>1.2899999999999101</c:v>
                </c:pt>
                <c:pt idx="430">
                  <c:v>1.2999999999999099</c:v>
                </c:pt>
                <c:pt idx="431">
                  <c:v>1.3099999999999099</c:v>
                </c:pt>
                <c:pt idx="432">
                  <c:v>1.3199999999999099</c:v>
                </c:pt>
                <c:pt idx="433">
                  <c:v>1.3299999999999099</c:v>
                </c:pt>
                <c:pt idx="434">
                  <c:v>1.3399999999999099</c:v>
                </c:pt>
                <c:pt idx="435">
                  <c:v>1.3499999999999099</c:v>
                </c:pt>
                <c:pt idx="436">
                  <c:v>1.3599999999999099</c:v>
                </c:pt>
                <c:pt idx="437">
                  <c:v>1.36999999999991</c:v>
                </c:pt>
                <c:pt idx="438">
                  <c:v>1.37999999999991</c:v>
                </c:pt>
                <c:pt idx="439">
                  <c:v>1.38999999999991</c:v>
                </c:pt>
                <c:pt idx="440">
                  <c:v>1.39999999999991</c:v>
                </c:pt>
                <c:pt idx="441">
                  <c:v>1.40999999999991</c:v>
                </c:pt>
                <c:pt idx="442">
                  <c:v>1.41999999999991</c:v>
                </c:pt>
                <c:pt idx="443">
                  <c:v>1.42999999999991</c:v>
                </c:pt>
                <c:pt idx="444">
                  <c:v>1.43999999999991</c:v>
                </c:pt>
                <c:pt idx="445">
                  <c:v>1.44999999999991</c:v>
                </c:pt>
                <c:pt idx="446">
                  <c:v>1.4599999999999</c:v>
                </c:pt>
                <c:pt idx="447">
                  <c:v>1.4699999999999001</c:v>
                </c:pt>
                <c:pt idx="448">
                  <c:v>1.4799999999999001</c:v>
                </c:pt>
                <c:pt idx="449">
                  <c:v>1.4899999999999001</c:v>
                </c:pt>
                <c:pt idx="450">
                  <c:v>1.4999999999999001</c:v>
                </c:pt>
                <c:pt idx="451">
                  <c:v>1.5099999999999001</c:v>
                </c:pt>
                <c:pt idx="452">
                  <c:v>1.5199999999999001</c:v>
                </c:pt>
                <c:pt idx="453">
                  <c:v>1.5299999999999001</c:v>
                </c:pt>
                <c:pt idx="454">
                  <c:v>1.5399999999998999</c:v>
                </c:pt>
                <c:pt idx="455">
                  <c:v>1.5499999999998999</c:v>
                </c:pt>
                <c:pt idx="456">
                  <c:v>1.5599999999998999</c:v>
                </c:pt>
                <c:pt idx="457">
                  <c:v>1.5699999999998999</c:v>
                </c:pt>
                <c:pt idx="458">
                  <c:v>1.5799999999998999</c:v>
                </c:pt>
                <c:pt idx="459">
                  <c:v>1.5899999999998999</c:v>
                </c:pt>
                <c:pt idx="460">
                  <c:v>1.5999999999998999</c:v>
                </c:pt>
                <c:pt idx="461">
                  <c:v>1.6099999999999</c:v>
                </c:pt>
                <c:pt idx="462">
                  <c:v>1.6199999999999</c:v>
                </c:pt>
                <c:pt idx="463">
                  <c:v>1.6299999999999</c:v>
                </c:pt>
                <c:pt idx="464">
                  <c:v>1.6399999999999</c:v>
                </c:pt>
                <c:pt idx="465">
                  <c:v>1.6499999999999</c:v>
                </c:pt>
                <c:pt idx="466">
                  <c:v>1.6599999999999</c:v>
                </c:pt>
                <c:pt idx="467">
                  <c:v>1.6699999999999</c:v>
                </c:pt>
                <c:pt idx="468">
                  <c:v>1.6799999999999</c:v>
                </c:pt>
                <c:pt idx="469">
                  <c:v>1.6899999999999</c:v>
                </c:pt>
                <c:pt idx="470">
                  <c:v>1.6999999999999</c:v>
                </c:pt>
                <c:pt idx="471">
                  <c:v>1.7099999999999</c:v>
                </c:pt>
                <c:pt idx="472">
                  <c:v>1.7199999999999001</c:v>
                </c:pt>
                <c:pt idx="473">
                  <c:v>1.7299999999999001</c:v>
                </c:pt>
                <c:pt idx="474">
                  <c:v>1.7399999999999001</c:v>
                </c:pt>
                <c:pt idx="475">
                  <c:v>1.7499999999999001</c:v>
                </c:pt>
                <c:pt idx="476">
                  <c:v>1.7599999999999001</c:v>
                </c:pt>
                <c:pt idx="477">
                  <c:v>1.7699999999999001</c:v>
                </c:pt>
                <c:pt idx="478">
                  <c:v>1.7799999999999001</c:v>
                </c:pt>
                <c:pt idx="479">
                  <c:v>1.7899999999998999</c:v>
                </c:pt>
                <c:pt idx="480">
                  <c:v>1.7999999999998999</c:v>
                </c:pt>
                <c:pt idx="481">
                  <c:v>1.8099999999998999</c:v>
                </c:pt>
                <c:pt idx="482">
                  <c:v>1.8199999999998999</c:v>
                </c:pt>
                <c:pt idx="483">
                  <c:v>1.8299999999998999</c:v>
                </c:pt>
                <c:pt idx="484">
                  <c:v>1.8399999999998999</c:v>
                </c:pt>
                <c:pt idx="485">
                  <c:v>1.8499999999998999</c:v>
                </c:pt>
                <c:pt idx="486">
                  <c:v>1.8599999999999</c:v>
                </c:pt>
                <c:pt idx="487">
                  <c:v>1.8699999999999</c:v>
                </c:pt>
                <c:pt idx="488">
                  <c:v>1.8799999999999</c:v>
                </c:pt>
                <c:pt idx="489">
                  <c:v>1.8899999999999</c:v>
                </c:pt>
                <c:pt idx="490">
                  <c:v>1.8999999999999</c:v>
                </c:pt>
                <c:pt idx="491">
                  <c:v>1.9099999999999</c:v>
                </c:pt>
                <c:pt idx="492">
                  <c:v>1.9199999999999</c:v>
                </c:pt>
                <c:pt idx="493">
                  <c:v>1.92999999999989</c:v>
                </c:pt>
                <c:pt idx="494">
                  <c:v>1.93999999999989</c:v>
                </c:pt>
                <c:pt idx="495">
                  <c:v>1.94999999999989</c:v>
                </c:pt>
                <c:pt idx="496">
                  <c:v>1.9599999999998901</c:v>
                </c:pt>
                <c:pt idx="497">
                  <c:v>1.9699999999998901</c:v>
                </c:pt>
                <c:pt idx="498">
                  <c:v>1.9799999999998901</c:v>
                </c:pt>
                <c:pt idx="499">
                  <c:v>1.9899999999998901</c:v>
                </c:pt>
                <c:pt idx="500">
                  <c:v>1.9999999999998901</c:v>
                </c:pt>
                <c:pt idx="501">
                  <c:v>2.0099999999998901</c:v>
                </c:pt>
                <c:pt idx="502">
                  <c:v>2.019999999999877</c:v>
                </c:pt>
                <c:pt idx="503">
                  <c:v>2.0299999999998901</c:v>
                </c:pt>
                <c:pt idx="504">
                  <c:v>2.039999999999877</c:v>
                </c:pt>
                <c:pt idx="505">
                  <c:v>2.0499999999998901</c:v>
                </c:pt>
                <c:pt idx="506">
                  <c:v>2.059999999999877</c:v>
                </c:pt>
                <c:pt idx="507">
                  <c:v>2.0699999999998902</c:v>
                </c:pt>
                <c:pt idx="508">
                  <c:v>2.0799999999998771</c:v>
                </c:pt>
                <c:pt idx="509">
                  <c:v>2.0899999999998902</c:v>
                </c:pt>
                <c:pt idx="510">
                  <c:v>2.0999999999998771</c:v>
                </c:pt>
                <c:pt idx="511">
                  <c:v>2.1099999999998902</c:v>
                </c:pt>
                <c:pt idx="512">
                  <c:v>2.11999999999989</c:v>
                </c:pt>
                <c:pt idx="513">
                  <c:v>2.1299999999998902</c:v>
                </c:pt>
                <c:pt idx="514">
                  <c:v>2.13999999999989</c:v>
                </c:pt>
                <c:pt idx="515">
                  <c:v>2.1499999999998902</c:v>
                </c:pt>
                <c:pt idx="516">
                  <c:v>2.15999999999989</c:v>
                </c:pt>
                <c:pt idx="517">
                  <c:v>2.1699999999998898</c:v>
                </c:pt>
                <c:pt idx="518">
                  <c:v>2.17999999999989</c:v>
                </c:pt>
                <c:pt idx="519">
                  <c:v>2.1899999999998898</c:v>
                </c:pt>
                <c:pt idx="520">
                  <c:v>2.19999999999989</c:v>
                </c:pt>
                <c:pt idx="521">
                  <c:v>2.2099999999998898</c:v>
                </c:pt>
                <c:pt idx="522">
                  <c:v>2.2199999999998901</c:v>
                </c:pt>
                <c:pt idx="523">
                  <c:v>2.2299999999998898</c:v>
                </c:pt>
                <c:pt idx="524">
                  <c:v>2.2399999999998901</c:v>
                </c:pt>
                <c:pt idx="525">
                  <c:v>2.2499999999998899</c:v>
                </c:pt>
                <c:pt idx="526">
                  <c:v>2.2599999999998901</c:v>
                </c:pt>
                <c:pt idx="527">
                  <c:v>2.2699999999998899</c:v>
                </c:pt>
                <c:pt idx="528">
                  <c:v>2.2799999999998901</c:v>
                </c:pt>
                <c:pt idx="529">
                  <c:v>2.2899999999998899</c:v>
                </c:pt>
                <c:pt idx="530">
                  <c:v>2.2999999999998901</c:v>
                </c:pt>
                <c:pt idx="531">
                  <c:v>2.309999999999877</c:v>
                </c:pt>
                <c:pt idx="532">
                  <c:v>2.3199999999998528</c:v>
                </c:pt>
                <c:pt idx="533">
                  <c:v>2.3299999999998771</c:v>
                </c:pt>
                <c:pt idx="534">
                  <c:v>2.3399999999998529</c:v>
                </c:pt>
                <c:pt idx="535">
                  <c:v>2.3499999999998771</c:v>
                </c:pt>
                <c:pt idx="536">
                  <c:v>2.3599999999998529</c:v>
                </c:pt>
                <c:pt idx="537">
                  <c:v>2.3699999999998771</c:v>
                </c:pt>
                <c:pt idx="538">
                  <c:v>2.379999999999856</c:v>
                </c:pt>
                <c:pt idx="539">
                  <c:v>2.3899999999998771</c:v>
                </c:pt>
                <c:pt idx="540">
                  <c:v>2.399999999999856</c:v>
                </c:pt>
                <c:pt idx="541">
                  <c:v>2.409999999999878</c:v>
                </c:pt>
                <c:pt idx="542">
                  <c:v>2.419999999999876</c:v>
                </c:pt>
                <c:pt idx="543">
                  <c:v>2.429999999999878</c:v>
                </c:pt>
                <c:pt idx="544">
                  <c:v>2.439999999999876</c:v>
                </c:pt>
                <c:pt idx="545">
                  <c:v>2.4499999999998781</c:v>
                </c:pt>
                <c:pt idx="546">
                  <c:v>2.4599999999998761</c:v>
                </c:pt>
                <c:pt idx="547">
                  <c:v>2.4699999999998781</c:v>
                </c:pt>
                <c:pt idx="548">
                  <c:v>2.4799999999998761</c:v>
                </c:pt>
                <c:pt idx="549">
                  <c:v>2.4899999999998781</c:v>
                </c:pt>
                <c:pt idx="550">
                  <c:v>2.4999999999998761</c:v>
                </c:pt>
                <c:pt idx="551">
                  <c:v>2.509999999999879</c:v>
                </c:pt>
                <c:pt idx="552">
                  <c:v>2.519999999999877</c:v>
                </c:pt>
                <c:pt idx="553">
                  <c:v>2.529999999999879</c:v>
                </c:pt>
                <c:pt idx="554">
                  <c:v>2.539999999999877</c:v>
                </c:pt>
                <c:pt idx="555">
                  <c:v>2.549999999999879</c:v>
                </c:pt>
                <c:pt idx="556">
                  <c:v>2.559999999999877</c:v>
                </c:pt>
                <c:pt idx="557">
                  <c:v>2.569999999999879</c:v>
                </c:pt>
                <c:pt idx="558">
                  <c:v>2.5799999999998771</c:v>
                </c:pt>
                <c:pt idx="559">
                  <c:v>2.5899999999998791</c:v>
                </c:pt>
                <c:pt idx="560">
                  <c:v>2.5999999999998771</c:v>
                </c:pt>
                <c:pt idx="561">
                  <c:v>2.6099999999998791</c:v>
                </c:pt>
                <c:pt idx="562">
                  <c:v>2.6199999999998771</c:v>
                </c:pt>
                <c:pt idx="563">
                  <c:v>2.6299999999998791</c:v>
                </c:pt>
                <c:pt idx="564">
                  <c:v>2.6399999999998771</c:v>
                </c:pt>
                <c:pt idx="565">
                  <c:v>2.6499999999998791</c:v>
                </c:pt>
                <c:pt idx="566">
                  <c:v>2.6599999999998771</c:v>
                </c:pt>
                <c:pt idx="567">
                  <c:v>2.6699999999998791</c:v>
                </c:pt>
                <c:pt idx="568">
                  <c:v>2.6799999999998771</c:v>
                </c:pt>
                <c:pt idx="569">
                  <c:v>2.6899999999998792</c:v>
                </c:pt>
                <c:pt idx="570">
                  <c:v>2.6999999999998772</c:v>
                </c:pt>
                <c:pt idx="571">
                  <c:v>2.7099999999998801</c:v>
                </c:pt>
                <c:pt idx="572">
                  <c:v>2.7199999999998781</c:v>
                </c:pt>
                <c:pt idx="573">
                  <c:v>2.7299999999998801</c:v>
                </c:pt>
                <c:pt idx="574">
                  <c:v>2.7399999999998781</c:v>
                </c:pt>
                <c:pt idx="575">
                  <c:v>2.7499999999998801</c:v>
                </c:pt>
                <c:pt idx="576">
                  <c:v>2.7599999999998781</c:v>
                </c:pt>
                <c:pt idx="577">
                  <c:v>2.7699999999998801</c:v>
                </c:pt>
                <c:pt idx="578">
                  <c:v>2.7799999999998781</c:v>
                </c:pt>
                <c:pt idx="579">
                  <c:v>2.7899999999998801</c:v>
                </c:pt>
                <c:pt idx="580">
                  <c:v>2.7999999999998781</c:v>
                </c:pt>
                <c:pt idx="581">
                  <c:v>2.809999999999877</c:v>
                </c:pt>
                <c:pt idx="582">
                  <c:v>2.8199999999998431</c:v>
                </c:pt>
                <c:pt idx="583">
                  <c:v>2.8299999999998771</c:v>
                </c:pt>
                <c:pt idx="584">
                  <c:v>2.8399999999998431</c:v>
                </c:pt>
                <c:pt idx="585">
                  <c:v>2.8499999999998771</c:v>
                </c:pt>
                <c:pt idx="586">
                  <c:v>2.8599999999998431</c:v>
                </c:pt>
                <c:pt idx="587">
                  <c:v>2.8699999999998571</c:v>
                </c:pt>
                <c:pt idx="588">
                  <c:v>2.879999999999856</c:v>
                </c:pt>
                <c:pt idx="589">
                  <c:v>2.889999999999866</c:v>
                </c:pt>
                <c:pt idx="590">
                  <c:v>2.899999999999856</c:v>
                </c:pt>
                <c:pt idx="591">
                  <c:v>2.90999999999987</c:v>
                </c:pt>
                <c:pt idx="592">
                  <c:v>2.919999999999856</c:v>
                </c:pt>
                <c:pt idx="593">
                  <c:v>2.92999999999987</c:v>
                </c:pt>
                <c:pt idx="594">
                  <c:v>2.9399999999998561</c:v>
                </c:pt>
                <c:pt idx="595">
                  <c:v>2.9499999999998701</c:v>
                </c:pt>
                <c:pt idx="596">
                  <c:v>2.9599999999998561</c:v>
                </c:pt>
                <c:pt idx="597">
                  <c:v>2.9699999999998701</c:v>
                </c:pt>
                <c:pt idx="598">
                  <c:v>2.979999999999857</c:v>
                </c:pt>
                <c:pt idx="599">
                  <c:v>2.9899999999998701</c:v>
                </c:pt>
                <c:pt idx="600">
                  <c:v>2.999999999999857</c:v>
                </c:pt>
                <c:pt idx="601">
                  <c:v>3.0099999999998701</c:v>
                </c:pt>
                <c:pt idx="602">
                  <c:v>3.019999999999857</c:v>
                </c:pt>
                <c:pt idx="603">
                  <c:v>3.0299999999998701</c:v>
                </c:pt>
                <c:pt idx="604">
                  <c:v>3.039999999999857</c:v>
                </c:pt>
                <c:pt idx="605">
                  <c:v>3.0499999999998701</c:v>
                </c:pt>
                <c:pt idx="606">
                  <c:v>3.0599999999998571</c:v>
                </c:pt>
                <c:pt idx="607">
                  <c:v>3.0699999999998702</c:v>
                </c:pt>
                <c:pt idx="608">
                  <c:v>3.079999999999866</c:v>
                </c:pt>
                <c:pt idx="609">
                  <c:v>3.0899999999998702</c:v>
                </c:pt>
                <c:pt idx="610">
                  <c:v>3.099999999999866</c:v>
                </c:pt>
                <c:pt idx="611">
                  <c:v>3.1099999999998702</c:v>
                </c:pt>
                <c:pt idx="612">
                  <c:v>3.11999999999987</c:v>
                </c:pt>
                <c:pt idx="613">
                  <c:v>3.1299999999998702</c:v>
                </c:pt>
                <c:pt idx="614">
                  <c:v>3.13999999999987</c:v>
                </c:pt>
                <c:pt idx="615">
                  <c:v>3.1499999999998698</c:v>
                </c:pt>
                <c:pt idx="616">
                  <c:v>3.15999999999987</c:v>
                </c:pt>
                <c:pt idx="617">
                  <c:v>3.1699999999998698</c:v>
                </c:pt>
                <c:pt idx="618">
                  <c:v>3.17999999999987</c:v>
                </c:pt>
                <c:pt idx="619">
                  <c:v>3.1899999999998698</c:v>
                </c:pt>
                <c:pt idx="620">
                  <c:v>3.1999999999998701</c:v>
                </c:pt>
                <c:pt idx="621">
                  <c:v>3.2099999999998698</c:v>
                </c:pt>
                <c:pt idx="622">
                  <c:v>3.2199999999998701</c:v>
                </c:pt>
                <c:pt idx="623">
                  <c:v>3.2299999999998699</c:v>
                </c:pt>
                <c:pt idx="624">
                  <c:v>3.2399999999998701</c:v>
                </c:pt>
                <c:pt idx="625">
                  <c:v>3.2499999999998699</c:v>
                </c:pt>
                <c:pt idx="626">
                  <c:v>3.2599999999998701</c:v>
                </c:pt>
                <c:pt idx="627">
                  <c:v>3.2699999999998699</c:v>
                </c:pt>
                <c:pt idx="628">
                  <c:v>3.2799999999998701</c:v>
                </c:pt>
                <c:pt idx="629">
                  <c:v>3.2899999999998699</c:v>
                </c:pt>
                <c:pt idx="630">
                  <c:v>3.2999999999998701</c:v>
                </c:pt>
                <c:pt idx="631">
                  <c:v>3.3099999999998571</c:v>
                </c:pt>
                <c:pt idx="632">
                  <c:v>3.3199999999998329</c:v>
                </c:pt>
                <c:pt idx="633">
                  <c:v>3.3299999999998571</c:v>
                </c:pt>
                <c:pt idx="634">
                  <c:v>3.3399999999998231</c:v>
                </c:pt>
                <c:pt idx="635">
                  <c:v>3.3499999999998571</c:v>
                </c:pt>
                <c:pt idx="636">
                  <c:v>3.359999999999836</c:v>
                </c:pt>
                <c:pt idx="637">
                  <c:v>3.3699999999998571</c:v>
                </c:pt>
                <c:pt idx="638">
                  <c:v>3.379999999999856</c:v>
                </c:pt>
                <c:pt idx="639">
                  <c:v>3.389999999999858</c:v>
                </c:pt>
                <c:pt idx="640">
                  <c:v>3.399999999999856</c:v>
                </c:pt>
                <c:pt idx="641">
                  <c:v>3.409999999999858</c:v>
                </c:pt>
                <c:pt idx="642">
                  <c:v>3.419999999999856</c:v>
                </c:pt>
                <c:pt idx="643">
                  <c:v>3.4299999999998581</c:v>
                </c:pt>
                <c:pt idx="644">
                  <c:v>3.4399999999998561</c:v>
                </c:pt>
                <c:pt idx="645">
                  <c:v>3.4499999999998581</c:v>
                </c:pt>
                <c:pt idx="646">
                  <c:v>3.4599999999998561</c:v>
                </c:pt>
                <c:pt idx="647">
                  <c:v>3.4699999999998581</c:v>
                </c:pt>
                <c:pt idx="648">
                  <c:v>3.479999999999857</c:v>
                </c:pt>
                <c:pt idx="649">
                  <c:v>3.489999999999859</c:v>
                </c:pt>
                <c:pt idx="650">
                  <c:v>3.499999999999857</c:v>
                </c:pt>
                <c:pt idx="651">
                  <c:v>3.509999999999859</c:v>
                </c:pt>
                <c:pt idx="652">
                  <c:v>3.519999999999857</c:v>
                </c:pt>
                <c:pt idx="653">
                  <c:v>3.529999999999859</c:v>
                </c:pt>
                <c:pt idx="654">
                  <c:v>3.539999999999857</c:v>
                </c:pt>
                <c:pt idx="655">
                  <c:v>3.549999999999859</c:v>
                </c:pt>
                <c:pt idx="656">
                  <c:v>3.5599999999998571</c:v>
                </c:pt>
                <c:pt idx="657">
                  <c:v>3.5699999999998591</c:v>
                </c:pt>
                <c:pt idx="658">
                  <c:v>3.579999999999858</c:v>
                </c:pt>
                <c:pt idx="659">
                  <c:v>3.58999999999986</c:v>
                </c:pt>
                <c:pt idx="660">
                  <c:v>3.599999999999858</c:v>
                </c:pt>
                <c:pt idx="661">
                  <c:v>3.6099999999998591</c:v>
                </c:pt>
                <c:pt idx="662">
                  <c:v>3.6199999999998571</c:v>
                </c:pt>
                <c:pt idx="663">
                  <c:v>3.6299999999998591</c:v>
                </c:pt>
                <c:pt idx="664">
                  <c:v>3.6399999999998571</c:v>
                </c:pt>
                <c:pt idx="665">
                  <c:v>3.6499999999998591</c:v>
                </c:pt>
                <c:pt idx="666">
                  <c:v>3.6599999999998571</c:v>
                </c:pt>
                <c:pt idx="667">
                  <c:v>3.6699999999998592</c:v>
                </c:pt>
                <c:pt idx="668">
                  <c:v>3.6799999999998581</c:v>
                </c:pt>
                <c:pt idx="669">
                  <c:v>3.6899999999998601</c:v>
                </c:pt>
                <c:pt idx="670">
                  <c:v>3.6999999999998581</c:v>
                </c:pt>
                <c:pt idx="671">
                  <c:v>3.7099999999998601</c:v>
                </c:pt>
                <c:pt idx="672">
                  <c:v>3.7199999999998581</c:v>
                </c:pt>
                <c:pt idx="673">
                  <c:v>3.7299999999998601</c:v>
                </c:pt>
                <c:pt idx="674">
                  <c:v>3.7399999999998581</c:v>
                </c:pt>
                <c:pt idx="675">
                  <c:v>3.7499999999998601</c:v>
                </c:pt>
                <c:pt idx="676">
                  <c:v>3.7599999999998581</c:v>
                </c:pt>
                <c:pt idx="677">
                  <c:v>3.7699999999998601</c:v>
                </c:pt>
                <c:pt idx="678">
                  <c:v>3.779999999999859</c:v>
                </c:pt>
                <c:pt idx="679">
                  <c:v>3.7899999999998601</c:v>
                </c:pt>
                <c:pt idx="680">
                  <c:v>3.799999999999859</c:v>
                </c:pt>
                <c:pt idx="681">
                  <c:v>3.8099999999998371</c:v>
                </c:pt>
                <c:pt idx="682">
                  <c:v>3.8199999999998129</c:v>
                </c:pt>
                <c:pt idx="683">
                  <c:v>3.8299999999998371</c:v>
                </c:pt>
                <c:pt idx="684">
                  <c:v>3.839999999999816</c:v>
                </c:pt>
                <c:pt idx="685">
                  <c:v>3.8499999999998371</c:v>
                </c:pt>
                <c:pt idx="686">
                  <c:v>3.859999999999836</c:v>
                </c:pt>
                <c:pt idx="687">
                  <c:v>3.86999999999985</c:v>
                </c:pt>
                <c:pt idx="688">
                  <c:v>3.879999999999836</c:v>
                </c:pt>
                <c:pt idx="689">
                  <c:v>3.88999999999985</c:v>
                </c:pt>
                <c:pt idx="690">
                  <c:v>3.899999999999836</c:v>
                </c:pt>
                <c:pt idx="691">
                  <c:v>3.90999999999985</c:v>
                </c:pt>
                <c:pt idx="692">
                  <c:v>3.9199999999998361</c:v>
                </c:pt>
                <c:pt idx="693">
                  <c:v>3.9299999999998501</c:v>
                </c:pt>
                <c:pt idx="694">
                  <c:v>3.9399999999998361</c:v>
                </c:pt>
                <c:pt idx="695">
                  <c:v>3.9499999999998501</c:v>
                </c:pt>
                <c:pt idx="696">
                  <c:v>3.959999999999837</c:v>
                </c:pt>
                <c:pt idx="697">
                  <c:v>3.9699999999998501</c:v>
                </c:pt>
                <c:pt idx="698">
                  <c:v>3.979999999999837</c:v>
                </c:pt>
                <c:pt idx="699">
                  <c:v>3.9899999999998501</c:v>
                </c:pt>
                <c:pt idx="700">
                  <c:v>3.999999999999837</c:v>
                </c:pt>
                <c:pt idx="701">
                  <c:v>4.0099999999998497</c:v>
                </c:pt>
                <c:pt idx="702">
                  <c:v>4.0199999999998504</c:v>
                </c:pt>
                <c:pt idx="703">
                  <c:v>4.0299999999998501</c:v>
                </c:pt>
                <c:pt idx="704">
                  <c:v>4.0399999999998499</c:v>
                </c:pt>
                <c:pt idx="705">
                  <c:v>4.0499999999998497</c:v>
                </c:pt>
                <c:pt idx="706">
                  <c:v>4.0599999999998504</c:v>
                </c:pt>
                <c:pt idx="707">
                  <c:v>4.0699999999998502</c:v>
                </c:pt>
                <c:pt idx="708">
                  <c:v>4.07999999999985</c:v>
                </c:pt>
                <c:pt idx="709">
                  <c:v>4.0899999999998498</c:v>
                </c:pt>
                <c:pt idx="710">
                  <c:v>4.0999999999998504</c:v>
                </c:pt>
                <c:pt idx="711">
                  <c:v>4.1099999999998502</c:v>
                </c:pt>
                <c:pt idx="712">
                  <c:v>4.11999999999985</c:v>
                </c:pt>
                <c:pt idx="713">
                  <c:v>4.1299999999998498</c:v>
                </c:pt>
                <c:pt idx="714">
                  <c:v>4.1399999999998496</c:v>
                </c:pt>
                <c:pt idx="715">
                  <c:v>4.1499999999998503</c:v>
                </c:pt>
                <c:pt idx="716">
                  <c:v>4.15999999999985</c:v>
                </c:pt>
                <c:pt idx="717">
                  <c:v>4.1699999999998498</c:v>
                </c:pt>
                <c:pt idx="718">
                  <c:v>4.1799999999998496</c:v>
                </c:pt>
                <c:pt idx="719">
                  <c:v>4.1899999999998503</c:v>
                </c:pt>
                <c:pt idx="720">
                  <c:v>4.1999999999998501</c:v>
                </c:pt>
                <c:pt idx="721">
                  <c:v>4.2099999999998499</c:v>
                </c:pt>
                <c:pt idx="722">
                  <c:v>4.2199999999998496</c:v>
                </c:pt>
                <c:pt idx="723">
                  <c:v>4.2299999999998503</c:v>
                </c:pt>
                <c:pt idx="724">
                  <c:v>4.2399999999998501</c:v>
                </c:pt>
                <c:pt idx="725">
                  <c:v>4.2499999999998499</c:v>
                </c:pt>
                <c:pt idx="726">
                  <c:v>4.2599999999998497</c:v>
                </c:pt>
                <c:pt idx="727">
                  <c:v>4.2699999999998504</c:v>
                </c:pt>
                <c:pt idx="728">
                  <c:v>4.2799999999998404</c:v>
                </c:pt>
                <c:pt idx="729">
                  <c:v>4.2899999999998402</c:v>
                </c:pt>
                <c:pt idx="730">
                  <c:v>4.29999999999984</c:v>
                </c:pt>
                <c:pt idx="731">
                  <c:v>4.3099999999998397</c:v>
                </c:pt>
                <c:pt idx="732">
                  <c:v>4.3199999999998404</c:v>
                </c:pt>
                <c:pt idx="733">
                  <c:v>4.3299999999998402</c:v>
                </c:pt>
                <c:pt idx="734">
                  <c:v>4.33999999999984</c:v>
                </c:pt>
                <c:pt idx="735">
                  <c:v>4.3499999999998398</c:v>
                </c:pt>
                <c:pt idx="736">
                  <c:v>4.3599999999998396</c:v>
                </c:pt>
                <c:pt idx="737">
                  <c:v>4.3699999999998402</c:v>
                </c:pt>
                <c:pt idx="738">
                  <c:v>4.37999999999984</c:v>
                </c:pt>
                <c:pt idx="739">
                  <c:v>4.3899999999998398</c:v>
                </c:pt>
                <c:pt idx="740">
                  <c:v>4.3999999999998396</c:v>
                </c:pt>
                <c:pt idx="741">
                  <c:v>4.4099999999998403</c:v>
                </c:pt>
                <c:pt idx="742">
                  <c:v>4.4199999999998401</c:v>
                </c:pt>
                <c:pt idx="743">
                  <c:v>4.4299999999998398</c:v>
                </c:pt>
                <c:pt idx="744">
                  <c:v>4.4399999999998396</c:v>
                </c:pt>
                <c:pt idx="745">
                  <c:v>4.4499999999998403</c:v>
                </c:pt>
                <c:pt idx="746">
                  <c:v>4.4599999999998401</c:v>
                </c:pt>
                <c:pt idx="747">
                  <c:v>4.4699999999998399</c:v>
                </c:pt>
                <c:pt idx="748">
                  <c:v>4.4799999999998397</c:v>
                </c:pt>
                <c:pt idx="749">
                  <c:v>4.4899999999998403</c:v>
                </c:pt>
                <c:pt idx="750">
                  <c:v>4.4999999999998401</c:v>
                </c:pt>
                <c:pt idx="751">
                  <c:v>4.5099999999998399</c:v>
                </c:pt>
                <c:pt idx="752">
                  <c:v>4.5199999999998397</c:v>
                </c:pt>
                <c:pt idx="753">
                  <c:v>4.5299999999998404</c:v>
                </c:pt>
                <c:pt idx="754">
                  <c:v>4.5399999999998402</c:v>
                </c:pt>
                <c:pt idx="755">
                  <c:v>4.54999999999984</c:v>
                </c:pt>
                <c:pt idx="756">
                  <c:v>4.5599999999998397</c:v>
                </c:pt>
                <c:pt idx="757">
                  <c:v>4.5699999999998404</c:v>
                </c:pt>
                <c:pt idx="758">
                  <c:v>4.5799999999998402</c:v>
                </c:pt>
                <c:pt idx="759">
                  <c:v>4.58999999999984</c:v>
                </c:pt>
                <c:pt idx="760">
                  <c:v>4.5999999999998398</c:v>
                </c:pt>
                <c:pt idx="761">
                  <c:v>4.6099999999998396</c:v>
                </c:pt>
                <c:pt idx="762">
                  <c:v>4.6199999999998402</c:v>
                </c:pt>
                <c:pt idx="763">
                  <c:v>4.62999999999984</c:v>
                </c:pt>
                <c:pt idx="764">
                  <c:v>4.6399999999998398</c:v>
                </c:pt>
                <c:pt idx="765">
                  <c:v>4.6499999999998396</c:v>
                </c:pt>
                <c:pt idx="766">
                  <c:v>4.6599999999998403</c:v>
                </c:pt>
                <c:pt idx="767">
                  <c:v>4.6699999999998401</c:v>
                </c:pt>
                <c:pt idx="768">
                  <c:v>4.6799999999998398</c:v>
                </c:pt>
                <c:pt idx="769">
                  <c:v>4.6899999999998396</c:v>
                </c:pt>
                <c:pt idx="770">
                  <c:v>4.6999999999998403</c:v>
                </c:pt>
                <c:pt idx="771">
                  <c:v>4.7099999999998401</c:v>
                </c:pt>
                <c:pt idx="772">
                  <c:v>4.7199999999998399</c:v>
                </c:pt>
                <c:pt idx="773">
                  <c:v>4.7299999999998397</c:v>
                </c:pt>
                <c:pt idx="774">
                  <c:v>4.7399999999998403</c:v>
                </c:pt>
                <c:pt idx="775">
                  <c:v>4.7499999999998304</c:v>
                </c:pt>
                <c:pt idx="776">
                  <c:v>4.7599999999998301</c:v>
                </c:pt>
                <c:pt idx="777">
                  <c:v>4.7699999999998299</c:v>
                </c:pt>
                <c:pt idx="778">
                  <c:v>4.7799999999998297</c:v>
                </c:pt>
                <c:pt idx="779">
                  <c:v>4.7899999999998304</c:v>
                </c:pt>
                <c:pt idx="780">
                  <c:v>4.7999999999998302</c:v>
                </c:pt>
                <c:pt idx="781">
                  <c:v>4.80999999999983</c:v>
                </c:pt>
                <c:pt idx="782">
                  <c:v>4.8199999999998298</c:v>
                </c:pt>
                <c:pt idx="783">
                  <c:v>4.8299999999998304</c:v>
                </c:pt>
                <c:pt idx="784">
                  <c:v>4.8399999999998302</c:v>
                </c:pt>
                <c:pt idx="785">
                  <c:v>4.84999999999983</c:v>
                </c:pt>
                <c:pt idx="786">
                  <c:v>4.8599999999998298</c:v>
                </c:pt>
                <c:pt idx="787">
                  <c:v>4.8699999999998296</c:v>
                </c:pt>
                <c:pt idx="788">
                  <c:v>4.8799999999998303</c:v>
                </c:pt>
                <c:pt idx="789">
                  <c:v>4.88999999999983</c:v>
                </c:pt>
                <c:pt idx="790">
                  <c:v>4.8999999999998298</c:v>
                </c:pt>
                <c:pt idx="791">
                  <c:v>4.9099999999998296</c:v>
                </c:pt>
                <c:pt idx="792">
                  <c:v>4.9199999999998303</c:v>
                </c:pt>
                <c:pt idx="793">
                  <c:v>4.9299999999998301</c:v>
                </c:pt>
                <c:pt idx="794">
                  <c:v>4.9399999999998299</c:v>
                </c:pt>
                <c:pt idx="795">
                  <c:v>4.9499999999998296</c:v>
                </c:pt>
                <c:pt idx="796">
                  <c:v>4.9599999999998303</c:v>
                </c:pt>
                <c:pt idx="797">
                  <c:v>4.9699999999998301</c:v>
                </c:pt>
                <c:pt idx="798">
                  <c:v>4.9799999999998299</c:v>
                </c:pt>
                <c:pt idx="799">
                  <c:v>4.9899999999998297</c:v>
                </c:pt>
                <c:pt idx="800">
                  <c:v>4.9999999999998304</c:v>
                </c:pt>
                <c:pt idx="801">
                  <c:v>5.0099999999998301</c:v>
                </c:pt>
                <c:pt idx="802">
                  <c:v>5.0199999999998299</c:v>
                </c:pt>
                <c:pt idx="803">
                  <c:v>5.0299999999998297</c:v>
                </c:pt>
                <c:pt idx="804">
                  <c:v>5.0399999999998304</c:v>
                </c:pt>
                <c:pt idx="805">
                  <c:v>5.0499999999998302</c:v>
                </c:pt>
                <c:pt idx="806">
                  <c:v>5.05999999999983</c:v>
                </c:pt>
                <c:pt idx="807">
                  <c:v>5.0699999999998298</c:v>
                </c:pt>
                <c:pt idx="808">
                  <c:v>5.0799999999998304</c:v>
                </c:pt>
                <c:pt idx="809">
                  <c:v>5.0899999999998302</c:v>
                </c:pt>
                <c:pt idx="810">
                  <c:v>5.09999999999983</c:v>
                </c:pt>
                <c:pt idx="811">
                  <c:v>5.1099999999998298</c:v>
                </c:pt>
                <c:pt idx="812">
                  <c:v>5.1199999999998296</c:v>
                </c:pt>
                <c:pt idx="813">
                  <c:v>5.1299999999998303</c:v>
                </c:pt>
                <c:pt idx="814">
                  <c:v>5.13999999999983</c:v>
                </c:pt>
                <c:pt idx="815">
                  <c:v>5.1499999999998298</c:v>
                </c:pt>
                <c:pt idx="816">
                  <c:v>5.1599999999998296</c:v>
                </c:pt>
                <c:pt idx="817">
                  <c:v>5.1699999999998303</c:v>
                </c:pt>
                <c:pt idx="818">
                  <c:v>5.1799999999998301</c:v>
                </c:pt>
                <c:pt idx="819">
                  <c:v>5.1899999999998299</c:v>
                </c:pt>
                <c:pt idx="820">
                  <c:v>5.1999999999998296</c:v>
                </c:pt>
                <c:pt idx="821">
                  <c:v>5.2099999999998197</c:v>
                </c:pt>
                <c:pt idx="822">
                  <c:v>5.2199999999998203</c:v>
                </c:pt>
                <c:pt idx="823">
                  <c:v>5.2299999999998201</c:v>
                </c:pt>
                <c:pt idx="824">
                  <c:v>5.2399999999998199</c:v>
                </c:pt>
                <c:pt idx="825">
                  <c:v>5.2499999999998197</c:v>
                </c:pt>
                <c:pt idx="826">
                  <c:v>5.2599999999998204</c:v>
                </c:pt>
                <c:pt idx="827">
                  <c:v>5.2699999999998202</c:v>
                </c:pt>
                <c:pt idx="828">
                  <c:v>5.2799999999998199</c:v>
                </c:pt>
                <c:pt idx="829">
                  <c:v>5.2899999999998197</c:v>
                </c:pt>
                <c:pt idx="830">
                  <c:v>5.2999999999998204</c:v>
                </c:pt>
                <c:pt idx="831">
                  <c:v>5.3099999999998202</c:v>
                </c:pt>
                <c:pt idx="832">
                  <c:v>5.31999999999982</c:v>
                </c:pt>
                <c:pt idx="833">
                  <c:v>5.3299999999998198</c:v>
                </c:pt>
                <c:pt idx="834">
                  <c:v>5.3399999999998196</c:v>
                </c:pt>
                <c:pt idx="835">
                  <c:v>5.3499999999998202</c:v>
                </c:pt>
                <c:pt idx="836">
                  <c:v>5.35999999999982</c:v>
                </c:pt>
                <c:pt idx="837">
                  <c:v>5.3699999999998198</c:v>
                </c:pt>
                <c:pt idx="838">
                  <c:v>5.3799999999998196</c:v>
                </c:pt>
                <c:pt idx="839">
                  <c:v>5.3899999999998203</c:v>
                </c:pt>
                <c:pt idx="840">
                  <c:v>5.3999999999998201</c:v>
                </c:pt>
                <c:pt idx="841">
                  <c:v>5.4099999999998198</c:v>
                </c:pt>
                <c:pt idx="842">
                  <c:v>5.4199999999998196</c:v>
                </c:pt>
                <c:pt idx="843">
                  <c:v>5.4299999999998203</c:v>
                </c:pt>
                <c:pt idx="844">
                  <c:v>5.4399999999998201</c:v>
                </c:pt>
                <c:pt idx="845">
                  <c:v>5.4499999999998199</c:v>
                </c:pt>
                <c:pt idx="846">
                  <c:v>5.4599999999998197</c:v>
                </c:pt>
                <c:pt idx="847">
                  <c:v>5.4699999999998203</c:v>
                </c:pt>
                <c:pt idx="848">
                  <c:v>5.4799999999998201</c:v>
                </c:pt>
                <c:pt idx="849">
                  <c:v>5.4899999999998199</c:v>
                </c:pt>
                <c:pt idx="850">
                  <c:v>5.4999999999998197</c:v>
                </c:pt>
                <c:pt idx="851">
                  <c:v>5.5099999999998204</c:v>
                </c:pt>
                <c:pt idx="852">
                  <c:v>5.5199999999998202</c:v>
                </c:pt>
                <c:pt idx="853">
                  <c:v>5.5299999999998199</c:v>
                </c:pt>
                <c:pt idx="854">
                  <c:v>5.5399999999998197</c:v>
                </c:pt>
                <c:pt idx="855">
                  <c:v>5.5499999999998204</c:v>
                </c:pt>
                <c:pt idx="856">
                  <c:v>5.5599999999998202</c:v>
                </c:pt>
                <c:pt idx="857">
                  <c:v>5.56999999999982</c:v>
                </c:pt>
                <c:pt idx="858">
                  <c:v>5.5799999999998198</c:v>
                </c:pt>
                <c:pt idx="859">
                  <c:v>5.5899999999998196</c:v>
                </c:pt>
                <c:pt idx="860">
                  <c:v>5.5999999999998202</c:v>
                </c:pt>
                <c:pt idx="861">
                  <c:v>5.60999999999982</c:v>
                </c:pt>
                <c:pt idx="862">
                  <c:v>5.6199999999998198</c:v>
                </c:pt>
                <c:pt idx="863">
                  <c:v>5.6299999999998187</c:v>
                </c:pt>
                <c:pt idx="864">
                  <c:v>5.6399999999998203</c:v>
                </c:pt>
                <c:pt idx="865">
                  <c:v>5.6499999999998201</c:v>
                </c:pt>
                <c:pt idx="866">
                  <c:v>5.6599999999998198</c:v>
                </c:pt>
                <c:pt idx="867">
                  <c:v>5.6699999999998196</c:v>
                </c:pt>
                <c:pt idx="868">
                  <c:v>5.6799999999998096</c:v>
                </c:pt>
                <c:pt idx="869">
                  <c:v>5.6899999999998103</c:v>
                </c:pt>
                <c:pt idx="870">
                  <c:v>5.6999999999998101</c:v>
                </c:pt>
                <c:pt idx="871">
                  <c:v>5.7099999999998099</c:v>
                </c:pt>
                <c:pt idx="872">
                  <c:v>5.7199999999998097</c:v>
                </c:pt>
                <c:pt idx="873">
                  <c:v>5.7299999999998104</c:v>
                </c:pt>
                <c:pt idx="874">
                  <c:v>5.7399999999998101</c:v>
                </c:pt>
                <c:pt idx="875">
                  <c:v>5.7499999999998099</c:v>
                </c:pt>
                <c:pt idx="876">
                  <c:v>5.7599999999998097</c:v>
                </c:pt>
                <c:pt idx="877">
                  <c:v>5.7699999999998104</c:v>
                </c:pt>
                <c:pt idx="878">
                  <c:v>5.7799999999998102</c:v>
                </c:pt>
                <c:pt idx="879">
                  <c:v>5.78999999999981</c:v>
                </c:pt>
                <c:pt idx="880">
                  <c:v>5.7999999999998098</c:v>
                </c:pt>
                <c:pt idx="881">
                  <c:v>5.8099999999998104</c:v>
                </c:pt>
                <c:pt idx="882">
                  <c:v>5.8199999999998102</c:v>
                </c:pt>
                <c:pt idx="883">
                  <c:v>5.82999999999981</c:v>
                </c:pt>
                <c:pt idx="884">
                  <c:v>5.8399999999998098</c:v>
                </c:pt>
                <c:pt idx="885">
                  <c:v>5.8499999999998096</c:v>
                </c:pt>
                <c:pt idx="886">
                  <c:v>5.8599999999998102</c:v>
                </c:pt>
                <c:pt idx="887">
                  <c:v>5.86999999999981</c:v>
                </c:pt>
                <c:pt idx="888">
                  <c:v>5.8799999999998098</c:v>
                </c:pt>
                <c:pt idx="889">
                  <c:v>5.8899999999998096</c:v>
                </c:pt>
                <c:pt idx="890">
                  <c:v>5.8999999999998103</c:v>
                </c:pt>
                <c:pt idx="891">
                  <c:v>5.9099999999998101</c:v>
                </c:pt>
                <c:pt idx="892">
                  <c:v>5.9199999999998099</c:v>
                </c:pt>
                <c:pt idx="893">
                  <c:v>5.9299999999998096</c:v>
                </c:pt>
                <c:pt idx="894">
                  <c:v>5.9399999999998103</c:v>
                </c:pt>
                <c:pt idx="895">
                  <c:v>5.9499999999998101</c:v>
                </c:pt>
                <c:pt idx="896">
                  <c:v>5.9599999999998099</c:v>
                </c:pt>
                <c:pt idx="897">
                  <c:v>5.9699999999998097</c:v>
                </c:pt>
                <c:pt idx="898">
                  <c:v>5.9799999999998104</c:v>
                </c:pt>
                <c:pt idx="899">
                  <c:v>5.9899999999998101</c:v>
                </c:pt>
                <c:pt idx="900">
                  <c:v>5.9999999999998099</c:v>
                </c:pt>
                <c:pt idx="901">
                  <c:v>6.0099999999998097</c:v>
                </c:pt>
                <c:pt idx="902">
                  <c:v>6.0199999999998104</c:v>
                </c:pt>
                <c:pt idx="903">
                  <c:v>6.0299999999998102</c:v>
                </c:pt>
                <c:pt idx="904">
                  <c:v>6.03999999999981</c:v>
                </c:pt>
                <c:pt idx="905">
                  <c:v>6.0499999999998098</c:v>
                </c:pt>
                <c:pt idx="906">
                  <c:v>6.0599999999998104</c:v>
                </c:pt>
                <c:pt idx="907">
                  <c:v>6.0699999999998102</c:v>
                </c:pt>
                <c:pt idx="908">
                  <c:v>6.07999999999981</c:v>
                </c:pt>
                <c:pt idx="909">
                  <c:v>6.0899999999998098</c:v>
                </c:pt>
                <c:pt idx="910">
                  <c:v>6.0999999999998096</c:v>
                </c:pt>
                <c:pt idx="911">
                  <c:v>6.1099999999998102</c:v>
                </c:pt>
                <c:pt idx="912">
                  <c:v>6.11999999999981</c:v>
                </c:pt>
                <c:pt idx="913">
                  <c:v>6.1299999999998098</c:v>
                </c:pt>
                <c:pt idx="914">
                  <c:v>6.1399999999998096</c:v>
                </c:pt>
                <c:pt idx="915">
                  <c:v>6.1499999999997996</c:v>
                </c:pt>
                <c:pt idx="916">
                  <c:v>6.1599999999998003</c:v>
                </c:pt>
                <c:pt idx="917">
                  <c:v>6.1699999999998001</c:v>
                </c:pt>
                <c:pt idx="918">
                  <c:v>6.1799999999997999</c:v>
                </c:pt>
                <c:pt idx="919">
                  <c:v>6.1899999999997997</c:v>
                </c:pt>
                <c:pt idx="920">
                  <c:v>6.1999999999998003</c:v>
                </c:pt>
                <c:pt idx="921">
                  <c:v>6.2099999999998001</c:v>
                </c:pt>
                <c:pt idx="922">
                  <c:v>6.2199999999997999</c:v>
                </c:pt>
                <c:pt idx="923">
                  <c:v>6.2299999999997997</c:v>
                </c:pt>
                <c:pt idx="924">
                  <c:v>6.2399999999998004</c:v>
                </c:pt>
                <c:pt idx="925">
                  <c:v>6.2499999999998002</c:v>
                </c:pt>
                <c:pt idx="926">
                  <c:v>6.2599999999997999</c:v>
                </c:pt>
                <c:pt idx="927">
                  <c:v>6.2699999999997997</c:v>
                </c:pt>
                <c:pt idx="928">
                  <c:v>6.2799999999998004</c:v>
                </c:pt>
                <c:pt idx="929">
                  <c:v>6.2899999999998002</c:v>
                </c:pt>
                <c:pt idx="930">
                  <c:v>6.2999999999998</c:v>
                </c:pt>
                <c:pt idx="931">
                  <c:v>6.3099999999997998</c:v>
                </c:pt>
                <c:pt idx="932">
                  <c:v>6.3199999999997996</c:v>
                </c:pt>
                <c:pt idx="933">
                  <c:v>6.3299999999998002</c:v>
                </c:pt>
                <c:pt idx="934">
                  <c:v>6.3399999999998</c:v>
                </c:pt>
                <c:pt idx="935">
                  <c:v>6.3499999999997998</c:v>
                </c:pt>
                <c:pt idx="936">
                  <c:v>6.3599999999997996</c:v>
                </c:pt>
                <c:pt idx="937">
                  <c:v>6.3699999999998003</c:v>
                </c:pt>
                <c:pt idx="938">
                  <c:v>6.3799999999998001</c:v>
                </c:pt>
                <c:pt idx="939">
                  <c:v>6.3899999999997998</c:v>
                </c:pt>
                <c:pt idx="940">
                  <c:v>6.3999999999997996</c:v>
                </c:pt>
                <c:pt idx="941">
                  <c:v>6.4099999999998003</c:v>
                </c:pt>
                <c:pt idx="942">
                  <c:v>6.4199999999998001</c:v>
                </c:pt>
                <c:pt idx="943">
                  <c:v>6.4299999999997999</c:v>
                </c:pt>
                <c:pt idx="944">
                  <c:v>6.4399999999997997</c:v>
                </c:pt>
                <c:pt idx="945">
                  <c:v>6.4499999999998003</c:v>
                </c:pt>
                <c:pt idx="946">
                  <c:v>6.4599999999998001</c:v>
                </c:pt>
                <c:pt idx="947">
                  <c:v>6.4699999999997999</c:v>
                </c:pt>
                <c:pt idx="948">
                  <c:v>6.4799999999997997</c:v>
                </c:pt>
                <c:pt idx="949">
                  <c:v>6.4899999999998004</c:v>
                </c:pt>
                <c:pt idx="950">
                  <c:v>6.4999999999998002</c:v>
                </c:pt>
                <c:pt idx="951">
                  <c:v>6.5099999999997999</c:v>
                </c:pt>
                <c:pt idx="952">
                  <c:v>6.5199999999997997</c:v>
                </c:pt>
                <c:pt idx="953">
                  <c:v>6.5299999999998004</c:v>
                </c:pt>
                <c:pt idx="954">
                  <c:v>6.5399999999998002</c:v>
                </c:pt>
                <c:pt idx="955">
                  <c:v>6.5499999999998</c:v>
                </c:pt>
                <c:pt idx="956">
                  <c:v>6.5599999999997998</c:v>
                </c:pt>
                <c:pt idx="957">
                  <c:v>6.5699999999997996</c:v>
                </c:pt>
                <c:pt idx="958">
                  <c:v>6.5799999999998002</c:v>
                </c:pt>
                <c:pt idx="959">
                  <c:v>6.5899999999998</c:v>
                </c:pt>
                <c:pt idx="960">
                  <c:v>6.5999999999997998</c:v>
                </c:pt>
                <c:pt idx="961">
                  <c:v>6.6099999999997987</c:v>
                </c:pt>
                <c:pt idx="962">
                  <c:v>6.6199999999997896</c:v>
                </c:pt>
                <c:pt idx="963">
                  <c:v>6.6299999999997876</c:v>
                </c:pt>
                <c:pt idx="964">
                  <c:v>6.6399999999997901</c:v>
                </c:pt>
                <c:pt idx="965">
                  <c:v>6.6499999999997899</c:v>
                </c:pt>
                <c:pt idx="966">
                  <c:v>6.6599999999997896</c:v>
                </c:pt>
                <c:pt idx="967">
                  <c:v>6.6699999999997877</c:v>
                </c:pt>
                <c:pt idx="968">
                  <c:v>6.6799999999997901</c:v>
                </c:pt>
                <c:pt idx="969">
                  <c:v>6.6899999999997899</c:v>
                </c:pt>
                <c:pt idx="970">
                  <c:v>6.6999999999997897</c:v>
                </c:pt>
                <c:pt idx="971">
                  <c:v>6.7099999999997904</c:v>
                </c:pt>
                <c:pt idx="972">
                  <c:v>6.7199999999997901</c:v>
                </c:pt>
                <c:pt idx="973">
                  <c:v>6.7299999999997899</c:v>
                </c:pt>
                <c:pt idx="974">
                  <c:v>6.7399999999997897</c:v>
                </c:pt>
                <c:pt idx="975">
                  <c:v>6.7499999999997904</c:v>
                </c:pt>
                <c:pt idx="976">
                  <c:v>6.7599999999997902</c:v>
                </c:pt>
                <c:pt idx="977">
                  <c:v>6.76999999999979</c:v>
                </c:pt>
                <c:pt idx="978">
                  <c:v>6.7799999999997898</c:v>
                </c:pt>
                <c:pt idx="979">
                  <c:v>6.7899999999997904</c:v>
                </c:pt>
                <c:pt idx="980">
                  <c:v>6.7999999999997902</c:v>
                </c:pt>
                <c:pt idx="981">
                  <c:v>6.80999999999979</c:v>
                </c:pt>
                <c:pt idx="982">
                  <c:v>6.8199999999997898</c:v>
                </c:pt>
                <c:pt idx="983">
                  <c:v>6.8299999999997896</c:v>
                </c:pt>
                <c:pt idx="984">
                  <c:v>6.8399999999997902</c:v>
                </c:pt>
                <c:pt idx="985">
                  <c:v>6.84999999999979</c:v>
                </c:pt>
                <c:pt idx="986">
                  <c:v>6.8599999999997898</c:v>
                </c:pt>
                <c:pt idx="987">
                  <c:v>6.8699999999997896</c:v>
                </c:pt>
                <c:pt idx="988">
                  <c:v>6.8799999999997903</c:v>
                </c:pt>
                <c:pt idx="989">
                  <c:v>6.8899999999997901</c:v>
                </c:pt>
                <c:pt idx="990">
                  <c:v>6.8999999999997899</c:v>
                </c:pt>
                <c:pt idx="991">
                  <c:v>6.9099999999997896</c:v>
                </c:pt>
                <c:pt idx="992">
                  <c:v>6.9199999999997903</c:v>
                </c:pt>
                <c:pt idx="993">
                  <c:v>6.9299999999997901</c:v>
                </c:pt>
                <c:pt idx="994">
                  <c:v>6.9399999999997899</c:v>
                </c:pt>
                <c:pt idx="995">
                  <c:v>6.9499999999997897</c:v>
                </c:pt>
                <c:pt idx="996">
                  <c:v>6.9599999999997904</c:v>
                </c:pt>
                <c:pt idx="997">
                  <c:v>6.9699999999997901</c:v>
                </c:pt>
                <c:pt idx="998">
                  <c:v>6.9799999999997899</c:v>
                </c:pt>
                <c:pt idx="999">
                  <c:v>6.9899999999997897</c:v>
                </c:pt>
                <c:pt idx="1000">
                  <c:v>6.9999999999997904</c:v>
                </c:pt>
                <c:pt idx="1001">
                  <c:v>7.0099999999997999</c:v>
                </c:pt>
                <c:pt idx="1002">
                  <c:v>7.0199999999997997</c:v>
                </c:pt>
                <c:pt idx="1003">
                  <c:v>7.0299999999998004</c:v>
                </c:pt>
                <c:pt idx="1004">
                  <c:v>7.0399999999998002</c:v>
                </c:pt>
                <c:pt idx="1005">
                  <c:v>7.0499999999998</c:v>
                </c:pt>
                <c:pt idx="1006">
                  <c:v>7.0599999999997998</c:v>
                </c:pt>
                <c:pt idx="1007">
                  <c:v>7.0699999999997996</c:v>
                </c:pt>
                <c:pt idx="1008">
                  <c:v>7.0799999999998002</c:v>
                </c:pt>
                <c:pt idx="1009">
                  <c:v>7.0899999999998</c:v>
                </c:pt>
                <c:pt idx="1010">
                  <c:v>7.0999999999997998</c:v>
                </c:pt>
                <c:pt idx="1011">
                  <c:v>7.1099999999997996</c:v>
                </c:pt>
                <c:pt idx="1012">
                  <c:v>7.1199999999998003</c:v>
                </c:pt>
                <c:pt idx="1013">
                  <c:v>7.1299999999998001</c:v>
                </c:pt>
                <c:pt idx="1014">
                  <c:v>7.1399999999997998</c:v>
                </c:pt>
                <c:pt idx="1015">
                  <c:v>7.1499999999997996</c:v>
                </c:pt>
                <c:pt idx="1016">
                  <c:v>7.1599999999998003</c:v>
                </c:pt>
                <c:pt idx="1017">
                  <c:v>7.1699999999998001</c:v>
                </c:pt>
                <c:pt idx="1018">
                  <c:v>7.1799999999997999</c:v>
                </c:pt>
                <c:pt idx="1019">
                  <c:v>7.1899999999997997</c:v>
                </c:pt>
                <c:pt idx="1020">
                  <c:v>7.1999999999998003</c:v>
                </c:pt>
                <c:pt idx="1021">
                  <c:v>7.2099999999998001</c:v>
                </c:pt>
                <c:pt idx="1022">
                  <c:v>7.2199999999997999</c:v>
                </c:pt>
                <c:pt idx="1023">
                  <c:v>7.2299999999997997</c:v>
                </c:pt>
                <c:pt idx="1024">
                  <c:v>7.2399999999998004</c:v>
                </c:pt>
                <c:pt idx="1025">
                  <c:v>7.2499999999998002</c:v>
                </c:pt>
                <c:pt idx="1026">
                  <c:v>7.2599999999997999</c:v>
                </c:pt>
                <c:pt idx="1027">
                  <c:v>7.2699999999997997</c:v>
                </c:pt>
                <c:pt idx="1028">
                  <c:v>7.2799999999998004</c:v>
                </c:pt>
                <c:pt idx="1029">
                  <c:v>7.2899999999998002</c:v>
                </c:pt>
                <c:pt idx="1030">
                  <c:v>7.2999999999998</c:v>
                </c:pt>
                <c:pt idx="1031">
                  <c:v>7.3099999999997998</c:v>
                </c:pt>
                <c:pt idx="1032">
                  <c:v>7.3199999999997996</c:v>
                </c:pt>
                <c:pt idx="1033">
                  <c:v>7.3299999999998002</c:v>
                </c:pt>
                <c:pt idx="1034">
                  <c:v>7.3399999999998</c:v>
                </c:pt>
                <c:pt idx="1035">
                  <c:v>7.3499999999997998</c:v>
                </c:pt>
                <c:pt idx="1036">
                  <c:v>7.3599999999997996</c:v>
                </c:pt>
                <c:pt idx="1037">
                  <c:v>7.3699999999998003</c:v>
                </c:pt>
                <c:pt idx="1038">
                  <c:v>7.3799999999998001</c:v>
                </c:pt>
                <c:pt idx="1039">
                  <c:v>7.3899999999997998</c:v>
                </c:pt>
                <c:pt idx="1040">
                  <c:v>7.3999999999997996</c:v>
                </c:pt>
                <c:pt idx="1041">
                  <c:v>7.4099999999998003</c:v>
                </c:pt>
                <c:pt idx="1042">
                  <c:v>7.4199999999998001</c:v>
                </c:pt>
                <c:pt idx="1043">
                  <c:v>7.4299999999997999</c:v>
                </c:pt>
                <c:pt idx="1044">
                  <c:v>7.4399999999997997</c:v>
                </c:pt>
                <c:pt idx="1045">
                  <c:v>7.4499999999998003</c:v>
                </c:pt>
                <c:pt idx="1046">
                  <c:v>7.4599999999998001</c:v>
                </c:pt>
                <c:pt idx="1047">
                  <c:v>7.4699999999997999</c:v>
                </c:pt>
                <c:pt idx="1048">
                  <c:v>7.4799999999997997</c:v>
                </c:pt>
                <c:pt idx="1049">
                  <c:v>7.4899999999998004</c:v>
                </c:pt>
                <c:pt idx="1050">
                  <c:v>7.4999999999998002</c:v>
                </c:pt>
                <c:pt idx="1051">
                  <c:v>7.5099999999997999</c:v>
                </c:pt>
                <c:pt idx="1052">
                  <c:v>7.5199999999997997</c:v>
                </c:pt>
                <c:pt idx="1053">
                  <c:v>7.5299999999998004</c:v>
                </c:pt>
                <c:pt idx="1054">
                  <c:v>7.5399999999998002</c:v>
                </c:pt>
                <c:pt idx="1055">
                  <c:v>7.5499999999998</c:v>
                </c:pt>
                <c:pt idx="1056">
                  <c:v>7.5599999999997998</c:v>
                </c:pt>
                <c:pt idx="1057">
                  <c:v>7.5699999999997996</c:v>
                </c:pt>
                <c:pt idx="1058">
                  <c:v>7.5799999999998002</c:v>
                </c:pt>
                <c:pt idx="1059">
                  <c:v>7.5899999999998</c:v>
                </c:pt>
                <c:pt idx="1060">
                  <c:v>7.5999999999997998</c:v>
                </c:pt>
                <c:pt idx="1061">
                  <c:v>7.6099999999997987</c:v>
                </c:pt>
                <c:pt idx="1062">
                  <c:v>7.6199999999998003</c:v>
                </c:pt>
                <c:pt idx="1063">
                  <c:v>7.6299999999998001</c:v>
                </c:pt>
                <c:pt idx="1064">
                  <c:v>7.6399999999997998</c:v>
                </c:pt>
                <c:pt idx="1065">
                  <c:v>7.6499999999997996</c:v>
                </c:pt>
                <c:pt idx="1066">
                  <c:v>7.6599999999998003</c:v>
                </c:pt>
                <c:pt idx="1067">
                  <c:v>7.6699999999998001</c:v>
                </c:pt>
                <c:pt idx="1068">
                  <c:v>7.6799999999997999</c:v>
                </c:pt>
                <c:pt idx="1069">
                  <c:v>7.6899999999997997</c:v>
                </c:pt>
                <c:pt idx="1070">
                  <c:v>7.6999999999998003</c:v>
                </c:pt>
                <c:pt idx="1071">
                  <c:v>7.7099999999998001</c:v>
                </c:pt>
                <c:pt idx="1072">
                  <c:v>7.7199999999997999</c:v>
                </c:pt>
                <c:pt idx="1073">
                  <c:v>7.7299999999997997</c:v>
                </c:pt>
                <c:pt idx="1074">
                  <c:v>7.7399999999998004</c:v>
                </c:pt>
                <c:pt idx="1075">
                  <c:v>7.7499999999998002</c:v>
                </c:pt>
                <c:pt idx="1076">
                  <c:v>7.7599999999997999</c:v>
                </c:pt>
                <c:pt idx="1077">
                  <c:v>7.7699999999997997</c:v>
                </c:pt>
                <c:pt idx="1078">
                  <c:v>7.7799999999998004</c:v>
                </c:pt>
                <c:pt idx="1079">
                  <c:v>7.7899999999998002</c:v>
                </c:pt>
                <c:pt idx="1080">
                  <c:v>7.7999999999998</c:v>
                </c:pt>
                <c:pt idx="1081">
                  <c:v>7.8099999999997998</c:v>
                </c:pt>
                <c:pt idx="1082">
                  <c:v>7.8199999999997996</c:v>
                </c:pt>
                <c:pt idx="1083">
                  <c:v>7.8299999999998002</c:v>
                </c:pt>
                <c:pt idx="1084">
                  <c:v>7.8399999999998</c:v>
                </c:pt>
                <c:pt idx="1085">
                  <c:v>7.8499999999997998</c:v>
                </c:pt>
                <c:pt idx="1086">
                  <c:v>7.8599999999997996</c:v>
                </c:pt>
                <c:pt idx="1087">
                  <c:v>7.8699999999998003</c:v>
                </c:pt>
                <c:pt idx="1088">
                  <c:v>7.8799999999998001</c:v>
                </c:pt>
                <c:pt idx="1089">
                  <c:v>7.8899999999997998</c:v>
                </c:pt>
                <c:pt idx="1090">
                  <c:v>7.8999999999997996</c:v>
                </c:pt>
                <c:pt idx="1091">
                  <c:v>7.9099999999998003</c:v>
                </c:pt>
                <c:pt idx="1092">
                  <c:v>7.9199999999998001</c:v>
                </c:pt>
                <c:pt idx="1093">
                  <c:v>7.9299999999997999</c:v>
                </c:pt>
                <c:pt idx="1094">
                  <c:v>7.9399999999997997</c:v>
                </c:pt>
                <c:pt idx="1095">
                  <c:v>7.9499999999998003</c:v>
                </c:pt>
                <c:pt idx="1096">
                  <c:v>7.9599999999998001</c:v>
                </c:pt>
                <c:pt idx="1097">
                  <c:v>7.9699999999997999</c:v>
                </c:pt>
                <c:pt idx="1098">
                  <c:v>7.9799999999997997</c:v>
                </c:pt>
                <c:pt idx="1099">
                  <c:v>7.9899999999998004</c:v>
                </c:pt>
                <c:pt idx="1100">
                  <c:v>7.9999999999998002</c:v>
                </c:pt>
              </c:numCache>
            </c:numRef>
          </c:xVal>
          <c:yVal>
            <c:numRef>
              <c:f>'Lobinaline Equivalents (2)'!$E$15:$E$1115</c:f>
              <c:numCache>
                <c:formatCode>General</c:formatCode>
                <c:ptCount val="1101"/>
                <c:pt idx="0">
                  <c:v>1.60068116152505E-28</c:v>
                </c:pt>
                <c:pt idx="1">
                  <c:v>3.45125535243477E-28</c:v>
                </c:pt>
                <c:pt idx="2">
                  <c:v>7.37541671983502E-28</c:v>
                </c:pt>
                <c:pt idx="3">
                  <c:v>1.5623463055468399E-27</c:v>
                </c:pt>
                <c:pt idx="4">
                  <c:v>3.280899100972E-27</c:v>
                </c:pt>
                <c:pt idx="5">
                  <c:v>6.8308749261684594E-27</c:v>
                </c:pt>
                <c:pt idx="6">
                  <c:v>1.4101660379588099E-26</c:v>
                </c:pt>
                <c:pt idx="7">
                  <c:v>2.8868000974570898E-26</c:v>
                </c:pt>
                <c:pt idx="8">
                  <c:v>5.8608056247564004E-26</c:v>
                </c:pt>
                <c:pt idx="9">
                  <c:v>1.18013910389594E-25</c:v>
                </c:pt>
                <c:pt idx="10">
                  <c:v>2.3571380582081499E-25</c:v>
                </c:pt>
                <c:pt idx="11">
                  <c:v>4.6703881078653504E-25</c:v>
                </c:pt>
                <c:pt idx="12">
                  <c:v>9.1807211021631597E-25</c:v>
                </c:pt>
                <c:pt idx="13">
                  <c:v>1.7905884230523501E-24</c:v>
                </c:pt>
                <c:pt idx="14">
                  <c:v>3.4653630653442099E-24</c:v>
                </c:pt>
                <c:pt idx="15">
                  <c:v>6.6553990134522106E-24</c:v>
                </c:pt>
                <c:pt idx="16">
                  <c:v>1.26855644221056E-23</c:v>
                </c:pt>
                <c:pt idx="17">
                  <c:v>2.3999011649976699E-23</c:v>
                </c:pt>
                <c:pt idx="18">
                  <c:v>4.5067334956669003E-23</c:v>
                </c:pt>
                <c:pt idx="19">
                  <c:v>8.4014070726397097E-23</c:v>
                </c:pt>
                <c:pt idx="20">
                  <c:v>1.55489140613679E-22</c:v>
                </c:pt>
                <c:pt idx="21">
                  <c:v>2.8572077691068602E-22</c:v>
                </c:pt>
                <c:pt idx="22">
                  <c:v>5.21330023209516E-22</c:v>
                </c:pt>
                <c:pt idx="23">
                  <c:v>9.4459976376970897E-22</c:v>
                </c:pt>
                <c:pt idx="24">
                  <c:v>1.6997370385543899E-21</c:v>
                </c:pt>
                <c:pt idx="25">
                  <c:v>3.0377266090791299E-21</c:v>
                </c:pt>
                <c:pt idx="26">
                  <c:v>5.3924051712460499E-21</c:v>
                </c:pt>
                <c:pt idx="27">
                  <c:v>9.50860238869495E-21</c:v>
                </c:pt>
                <c:pt idx="28">
                  <c:v>1.6656520063338399E-20</c:v>
                </c:pt>
                <c:pt idx="29">
                  <c:v>2.8987981027604398E-20</c:v>
                </c:pt>
                <c:pt idx="30">
                  <c:v>5.0124505354192502E-20</c:v>
                </c:pt>
                <c:pt idx="31">
                  <c:v>8.6121705583986695E-20</c:v>
                </c:pt>
                <c:pt idx="32">
                  <c:v>1.4704055259566E-19</c:v>
                </c:pt>
                <c:pt idx="33">
                  <c:v>2.49490976342643E-19</c:v>
                </c:pt>
                <c:pt idx="34">
                  <c:v>4.2072337890114299E-19</c:v>
                </c:pt>
                <c:pt idx="35">
                  <c:v>7.0516874973516196E-19</c:v>
                </c:pt>
                <c:pt idx="36">
                  <c:v>1.17482790381595E-18</c:v>
                </c:pt>
                <c:pt idx="37">
                  <c:v>1.94567393649137E-18</c:v>
                </c:pt>
                <c:pt idx="38">
                  <c:v>3.20339115549603E-18</c:v>
                </c:pt>
                <c:pt idx="39">
                  <c:v>5.2435225372007802E-18</c:v>
                </c:pt>
                <c:pt idx="40">
                  <c:v>8.5337198705445595E-18</c:v>
                </c:pt>
                <c:pt idx="41">
                  <c:v>1.3809698431825801E-17</c:v>
                </c:pt>
                <c:pt idx="42">
                  <c:v>2.2222286523561701E-17</c:v>
                </c:pt>
                <c:pt idx="43">
                  <c:v>3.55614837109563E-17</c:v>
                </c:pt>
                <c:pt idx="44">
                  <c:v>5.6595918404580002E-17</c:v>
                </c:pt>
                <c:pt idx="45">
                  <c:v>8.9584252636820496E-17</c:v>
                </c:pt>
                <c:pt idx="46">
                  <c:v>1.41041353041821E-16</c:v>
                </c:pt>
                <c:pt idx="47">
                  <c:v>2.2087984085255699E-16</c:v>
                </c:pt>
                <c:pt idx="48">
                  <c:v>3.44101696465754E-16</c:v>
                </c:pt>
                <c:pt idx="49">
                  <c:v>5.3329149590791704E-16</c:v>
                </c:pt>
                <c:pt idx="50">
                  <c:v>8.2227163933228205E-16</c:v>
                </c:pt>
                <c:pt idx="51">
                  <c:v>1.26143296767128E-15</c:v>
                </c:pt>
                <c:pt idx="52">
                  <c:v>1.9254682850727298E-15</c:v>
                </c:pt>
                <c:pt idx="53">
                  <c:v>2.9245342823970401E-15</c:v>
                </c:pt>
                <c:pt idx="54">
                  <c:v>4.4202798218165401E-15</c:v>
                </c:pt>
                <c:pt idx="55">
                  <c:v>6.6487464694603502E-15</c:v>
                </c:pt>
                <c:pt idx="56">
                  <c:v>9.9529250612476008E-15</c:v>
                </c:pt>
                <c:pt idx="57">
                  <c:v>1.4828812072209599E-14</c:v>
                </c:pt>
                <c:pt idx="58">
                  <c:v>2.19902465208957E-14</c:v>
                </c:pt>
                <c:pt idx="59">
                  <c:v>3.245974625682E-14</c:v>
                </c:pt>
                <c:pt idx="60">
                  <c:v>4.7695163386828397E-14</c:v>
                </c:pt>
                <c:pt idx="61">
                  <c:v>6.9765451565480205E-14</c:v>
                </c:pt>
                <c:pt idx="62">
                  <c:v>1.01593452408392E-13</c:v>
                </c:pt>
                <c:pt idx="63">
                  <c:v>1.4728970963040699E-13</c:v>
                </c:pt>
                <c:pt idx="64">
                  <c:v>2.1260934761609E-13</c:v>
                </c:pt>
                <c:pt idx="65">
                  <c:v>3.0557456372131202E-13</c:v>
                </c:pt>
                <c:pt idx="66">
                  <c:v>4.37318984032024E-13</c:v>
                </c:pt>
                <c:pt idx="67">
                  <c:v>6.2322790299802501E-13</c:v>
                </c:pt>
                <c:pt idx="68">
                  <c:v>8.8447136972671204E-13</c:v>
                </c:pt>
                <c:pt idx="69">
                  <c:v>1.2500565654716999E-12</c:v>
                </c:pt>
                <c:pt idx="70">
                  <c:v>1.75956362771387E-12</c:v>
                </c:pt>
                <c:pt idx="71">
                  <c:v>2.46677709314864E-12</c:v>
                </c:pt>
                <c:pt idx="72">
                  <c:v>3.44448599491295E-12</c:v>
                </c:pt>
                <c:pt idx="73">
                  <c:v>4.7908024489259899E-12</c:v>
                </c:pt>
                <c:pt idx="74">
                  <c:v>6.6374450419330303E-12</c:v>
                </c:pt>
                <c:pt idx="75">
                  <c:v>9.1605539959727295E-12</c:v>
                </c:pt>
                <c:pt idx="76">
                  <c:v>1.2594755331651399E-11</c:v>
                </c:pt>
                <c:pt idx="77">
                  <c:v>1.72513775251275E-11</c:v>
                </c:pt>
                <c:pt idx="78">
                  <c:v>2.3541954090965401E-11</c:v>
                </c:pt>
                <c:pt idx="79">
                  <c:v>3.2008428142122901E-11</c:v>
                </c:pt>
                <c:pt idx="80">
                  <c:v>4.3361820868380899E-11</c:v>
                </c:pt>
                <c:pt idx="81">
                  <c:v>5.8531547406894303E-11</c:v>
                </c:pt>
                <c:pt idx="82">
                  <c:v>7.8728075132482904E-11</c:v>
                </c:pt>
                <c:pt idx="83">
                  <c:v>1.05522237597398E-10</c:v>
                </c:pt>
                <c:pt idx="84">
                  <c:v>1.4094526132504699E-10</c:v>
                </c:pt>
                <c:pt idx="85">
                  <c:v>1.8761445429142499E-10</c:v>
                </c:pt>
                <c:pt idx="86">
                  <c:v>2.4889056911404398E-10</c:v>
                </c:pt>
                <c:pt idx="87">
                  <c:v>3.29074118897996E-10</c:v>
                </c:pt>
                <c:pt idx="88">
                  <c:v>4.33649421090069E-10</c:v>
                </c:pt>
                <c:pt idx="89">
                  <c:v>5.6958691007851297E-10</c:v>
                </c:pt>
                <c:pt idx="90">
                  <c:v>7.45716332169831E-10</c:v>
                </c:pt>
                <c:pt idx="91">
                  <c:v>9.7318586069976191E-10</c:v>
                </c:pt>
                <c:pt idx="92">
                  <c:v>1.26602499247168E-9</c:v>
                </c:pt>
                <c:pt idx="93">
                  <c:v>1.6418323619997499E-9</c:v>
                </c:pt>
                <c:pt idx="94">
                  <c:v>2.12261339419743E-9</c:v>
                </c:pt>
                <c:pt idx="95">
                  <c:v>2.73579707068968E-9</c:v>
                </c:pt>
                <c:pt idx="96">
                  <c:v>3.51546607566191E-9</c:v>
                </c:pt>
                <c:pt idx="97">
                  <c:v>4.5038402840327801E-9</c:v>
                </c:pt>
                <c:pt idx="98">
                  <c:v>5.7530600314374198E-9</c:v>
                </c:pt>
                <c:pt idx="99">
                  <c:v>7.32732293903468E-9</c:v>
                </c:pt>
                <c:pt idx="100">
                  <c:v>9.3054363361601208E-9</c:v>
                </c:pt>
                <c:pt idx="101">
                  <c:v>1.1783856611915501E-8</c:v>
                </c:pt>
                <c:pt idx="102">
                  <c:v>1.48802972154797E-8</c:v>
                </c:pt>
                <c:pt idx="103">
                  <c:v>1.87379985966271E-8</c:v>
                </c:pt>
                <c:pt idx="104">
                  <c:v>2.3530766213751198E-8</c:v>
                </c:pt>
                <c:pt idx="105">
                  <c:v>2.9468896914665101E-8</c:v>
                </c:pt>
                <c:pt idx="106">
                  <c:v>3.68061295893192E-8</c:v>
                </c:pt>
                <c:pt idx="107">
                  <c:v>4.5847773070587502E-8</c:v>
                </c:pt>
                <c:pt idx="108">
                  <c:v>5.6960182878478503E-8</c:v>
                </c:pt>
                <c:pt idx="109">
                  <c:v>7.0581778612998702E-8</c:v>
                </c:pt>
                <c:pt idx="110">
                  <c:v>8.7235815637302499E-8</c:v>
                </c:pt>
                <c:pt idx="111">
                  <c:v>1.0754514817625E-7</c:v>
                </c:pt>
                <c:pt idx="112">
                  <c:v>1.32249246089194E-7</c:v>
                </c:pt>
                <c:pt idx="113">
                  <c:v>1.6222375434240099E-7</c:v>
                </c:pt>
                <c:pt idx="114">
                  <c:v>1.98502912566203E-7</c:v>
                </c:pt>
                <c:pt idx="115">
                  <c:v>2.4230518196944498E-7</c:v>
                </c:pt>
                <c:pt idx="116">
                  <c:v>2.9506245820599102E-7</c:v>
                </c:pt>
                <c:pt idx="117">
                  <c:v>3.5845328142200502E-7</c:v>
                </c:pt>
                <c:pt idx="118">
                  <c:v>4.3444048850253701E-7</c:v>
                </c:pt>
                <c:pt idx="119">
                  <c:v>5.2531378729291099E-7</c:v>
                </c:pt>
                <c:pt idx="120">
                  <c:v>6.3373776806555798E-7</c:v>
                </c:pt>
                <c:pt idx="121">
                  <c:v>7.6280590347979996E-7</c:v>
                </c:pt>
                <c:pt idx="122">
                  <c:v>9.1610112442992995E-7</c:v>
                </c:pt>
                <c:pt idx="123">
                  <c:v>1.0977635951642999E-6</c:v>
                </c:pt>
                <c:pt idx="124">
                  <c:v>1.3125663465011901E-6</c:v>
                </c:pt>
                <c:pt idx="125">
                  <c:v>1.5659994604498599E-6</c:v>
                </c:pt>
                <c:pt idx="126">
                  <c:v>1.86436353261492E-6</c:v>
                </c:pt>
                <c:pt idx="127">
                  <c:v>2.21487316992732E-6</c:v>
                </c:pt>
                <c:pt idx="128">
                  <c:v>2.6257713099867099E-6</c:v>
                </c:pt>
                <c:pt idx="129">
                  <c:v>3.1064551740637198E-6</c:v>
                </c:pt>
                <c:pt idx="130">
                  <c:v>3.66761468802217E-6</c:v>
                </c:pt>
                <c:pt idx="131">
                  <c:v>4.3213842234800998E-6</c:v>
                </c:pt>
                <c:pt idx="132">
                  <c:v>5.08150852482302E-6</c:v>
                </c:pt>
                <c:pt idx="133">
                  <c:v>5.9635236955864304E-6</c:v>
                </c:pt>
                <c:pt idx="134">
                  <c:v>6.9849541196133901E-6</c:v>
                </c:pt>
                <c:pt idx="135">
                  <c:v>8.16552618763878E-6</c:v>
                </c:pt>
                <c:pt idx="136">
                  <c:v>9.5273996879479E-6</c:v>
                </c:pt>
                <c:pt idx="137">
                  <c:v>1.1095417699903299E-5</c:v>
                </c:pt>
                <c:pt idx="138">
                  <c:v>1.2897375800871699E-5</c:v>
                </c:pt>
                <c:pt idx="139">
                  <c:v>1.4964311359878101E-5</c:v>
                </c:pt>
                <c:pt idx="140">
                  <c:v>1.7330813644684802E-5</c:v>
                </c:pt>
                <c:pt idx="141">
                  <c:v>2.0035355412509299E-5</c:v>
                </c:pt>
                <c:pt idx="142">
                  <c:v>2.31206465878859E-5</c:v>
                </c:pt>
                <c:pt idx="143">
                  <c:v>2.6634010553953402E-5</c:v>
                </c:pt>
                <c:pt idx="144">
                  <c:v>3.0627783495483502E-5</c:v>
                </c:pt>
                <c:pt idx="145">
                  <c:v>3.5159737133140402E-5</c:v>
                </c:pt>
                <c:pt idx="146">
                  <c:v>4.0293525078726398E-5</c:v>
                </c:pt>
                <c:pt idx="147">
                  <c:v>4.6099152920602403E-5</c:v>
                </c:pt>
                <c:pt idx="148">
                  <c:v>5.2653472017233702E-5</c:v>
                </c:pt>
                <c:pt idx="149">
                  <c:v>6.0040696835192001E-5</c:v>
                </c:pt>
                <c:pt idx="150">
                  <c:v>6.8352945516326704E-5</c:v>
                </c:pt>
                <c:pt idx="151">
                  <c:v>7.7690803197743202E-5</c:v>
                </c:pt>
                <c:pt idx="152">
                  <c:v>8.8163907438257405E-5</c:v>
                </c:pt>
                <c:pt idx="153">
                  <c:v>9.9891554927002593E-5</c:v>
                </c:pt>
                <c:pt idx="154">
                  <c:v>1.1300332846453501E-4</c:v>
                </c:pt>
                <c:pt idx="155">
                  <c:v>1.2763974301529499E-4</c:v>
                </c:pt>
                <c:pt idx="156">
                  <c:v>1.4395290943352901E-4</c:v>
                </c:pt>
                <c:pt idx="157">
                  <c:v>1.6210721426411799E-4</c:v>
                </c:pt>
                <c:pt idx="158">
                  <c:v>1.82280013816305E-4</c:v>
                </c:pt>
                <c:pt idx="159">
                  <c:v>2.0466234050365599E-4</c:v>
                </c:pt>
                <c:pt idx="160">
                  <c:v>2.29459619238907E-4</c:v>
                </c:pt>
                <c:pt idx="161">
                  <c:v>2.5689239146946399E-4</c:v>
                </c:pt>
                <c:pt idx="162">
                  <c:v>2.8719704423949899E-4</c:v>
                </c:pt>
                <c:pt idx="163">
                  <c:v>3.2062654146974899E-4</c:v>
                </c:pt>
                <c:pt idx="164">
                  <c:v>3.5745115445765701E-4</c:v>
                </c:pt>
                <c:pt idx="165">
                  <c:v>3.9795918842015998E-4</c:v>
                </c:pt>
                <c:pt idx="166">
                  <c:v>4.4245770173129199E-4</c:v>
                </c:pt>
                <c:pt idx="167">
                  <c:v>4.91273214346842E-4</c:v>
                </c:pt>
                <c:pt idx="168">
                  <c:v>5.4475240176378404E-4</c:v>
                </c:pt>
                <c:pt idx="169">
                  <c:v>6.03262770729531E-4</c:v>
                </c:pt>
                <c:pt idx="170">
                  <c:v>6.6719331280165801E-4</c:v>
                </c:pt>
                <c:pt idx="171">
                  <c:v>7.3695513176100398E-4</c:v>
                </c:pt>
                <c:pt idx="172">
                  <c:v>8.12982040802308E-4</c:v>
                </c:pt>
                <c:pt idx="173">
                  <c:v>8.9573112536821405E-4</c:v>
                </c:pt>
                <c:pt idx="174">
                  <c:v>9.8568326745508195E-4</c:v>
                </c:pt>
                <c:pt idx="175">
                  <c:v>1.0833436272043001E-3</c:v>
                </c:pt>
                <c:pt idx="176">
                  <c:v>1.1892420776007E-3</c:v>
                </c:pt>
                <c:pt idx="177">
                  <c:v>1.30393358813194E-3</c:v>
                </c:pt>
                <c:pt idx="178">
                  <c:v>1.4279985533185999E-3</c:v>
                </c:pt>
                <c:pt idx="179">
                  <c:v>1.56204306210626E-3</c:v>
                </c:pt>
                <c:pt idx="180">
                  <c:v>1.7066991042160699E-3</c:v>
                </c:pt>
                <c:pt idx="181">
                  <c:v>1.8626247096816099E-3</c:v>
                </c:pt>
                <c:pt idx="182">
                  <c:v>2.0305040179550101E-3</c:v>
                </c:pt>
                <c:pt idx="183">
                  <c:v>2.2110472731453699E-3</c:v>
                </c:pt>
                <c:pt idx="184">
                  <c:v>2.4049907421559501E-3</c:v>
                </c:pt>
                <c:pt idx="185">
                  <c:v>2.6130965527138999E-3</c:v>
                </c:pt>
                <c:pt idx="186">
                  <c:v>2.83615244853504E-3</c:v>
                </c:pt>
                <c:pt idx="187">
                  <c:v>3.0749714591365601E-3</c:v>
                </c:pt>
                <c:pt idx="188">
                  <c:v>3.3303914821012398E-3</c:v>
                </c:pt>
                <c:pt idx="189">
                  <c:v>3.6032747759052099E-3</c:v>
                </c:pt>
                <c:pt idx="190">
                  <c:v>3.89450736174773E-3</c:v>
                </c:pt>
                <c:pt idx="191">
                  <c:v>4.2049983331629197E-3</c:v>
                </c:pt>
                <c:pt idx="192">
                  <c:v>4.5356790725488601E-3</c:v>
                </c:pt>
                <c:pt idx="193">
                  <c:v>4.8875023741161896E-3</c:v>
                </c:pt>
                <c:pt idx="194">
                  <c:v>5.2614414731361201E-3</c:v>
                </c:pt>
                <c:pt idx="195">
                  <c:v>5.6584889817519199E-3</c:v>
                </c:pt>
                <c:pt idx="196">
                  <c:v>6.0796557320095604E-3</c:v>
                </c:pt>
                <c:pt idx="197">
                  <c:v>6.52596952715626E-3</c:v>
                </c:pt>
                <c:pt idx="198">
                  <c:v>6.9984738026531096E-3</c:v>
                </c:pt>
                <c:pt idx="199">
                  <c:v>7.4982261987410499E-3</c:v>
                </c:pt>
                <c:pt idx="200">
                  <c:v>8.0262970467933105E-3</c:v>
                </c:pt>
                <c:pt idx="201">
                  <c:v>8.5837677720727798E-3</c:v>
                </c:pt>
                <c:pt idx="202">
                  <c:v>9.1717292158937595E-3</c:v>
                </c:pt>
                <c:pt idx="203">
                  <c:v>9.7912798805564905E-3</c:v>
                </c:pt>
                <c:pt idx="204">
                  <c:v>1.04435241007829E-2</c:v>
                </c:pt>
                <c:pt idx="205">
                  <c:v>1.11295701457262E-2</c:v>
                </c:pt>
                <c:pt idx="206">
                  <c:v>1.1850528255958699E-2</c:v>
                </c:pt>
                <c:pt idx="207">
                  <c:v>1.26075086201532E-2</c:v>
                </c:pt>
                <c:pt idx="208">
                  <c:v>1.34016192964701E-2</c:v>
                </c:pt>
                <c:pt idx="209">
                  <c:v>1.42339640839343E-2</c:v>
                </c:pt>
                <c:pt idx="210">
                  <c:v>1.5105640349341001E-2</c:v>
                </c:pt>
                <c:pt idx="211">
                  <c:v>1.60177368154556E-2</c:v>
                </c:pt>
                <c:pt idx="212">
                  <c:v>1.69713313164815E-2</c:v>
                </c:pt>
                <c:pt idx="213">
                  <c:v>1.7967488526952801E-2</c:v>
                </c:pt>
                <c:pt idx="214">
                  <c:v>1.9007257670346601E-2</c:v>
                </c:pt>
                <c:pt idx="215">
                  <c:v>2.0091670213868498E-2</c:v>
                </c:pt>
                <c:pt idx="216">
                  <c:v>2.1221737555934699E-2</c:v>
                </c:pt>
                <c:pt idx="217">
                  <c:v>2.2398448712964501E-2</c:v>
                </c:pt>
                <c:pt idx="218">
                  <c:v>2.36227680121401E-2</c:v>
                </c:pt>
                <c:pt idx="219">
                  <c:v>2.48956327968059E-2</c:v>
                </c:pt>
                <c:pt idx="220">
                  <c:v>2.6217951151173001E-2</c:v>
                </c:pt>
                <c:pt idx="221">
                  <c:v>2.75905996509558E-2</c:v>
                </c:pt>
                <c:pt idx="222">
                  <c:v>2.9014421146506701E-2</c:v>
                </c:pt>
                <c:pt idx="223">
                  <c:v>3.0490222584920401E-2</c:v>
                </c:pt>
                <c:pt idx="224">
                  <c:v>3.2018772877470902E-2</c:v>
                </c:pt>
                <c:pt idx="225">
                  <c:v>3.3600800818595802E-2</c:v>
                </c:pt>
                <c:pt idx="226">
                  <c:v>3.5236993062485601E-2</c:v>
                </c:pt>
                <c:pt idx="227">
                  <c:v>3.6927992163142603E-2</c:v>
                </c:pt>
                <c:pt idx="228">
                  <c:v>3.86743946835712E-2</c:v>
                </c:pt>
                <c:pt idx="229">
                  <c:v>4.0476749379525397E-2</c:v>
                </c:pt>
                <c:pt idx="230">
                  <c:v>4.2335555462996999E-2</c:v>
                </c:pt>
                <c:pt idx="231">
                  <c:v>4.42512609503583E-2</c:v>
                </c:pt>
                <c:pt idx="232">
                  <c:v>4.6224261099790699E-2</c:v>
                </c:pt>
                <c:pt idx="233">
                  <c:v>4.8254896942334702E-2</c:v>
                </c:pt>
                <c:pt idx="234">
                  <c:v>5.0343453910584202E-2</c:v>
                </c:pt>
                <c:pt idx="235">
                  <c:v>5.24901605687286E-2</c:v>
                </c:pt>
                <c:pt idx="236">
                  <c:v>5.4695187447307801E-2</c:v>
                </c:pt>
                <c:pt idx="237">
                  <c:v>5.6958645985712597E-2</c:v>
                </c:pt>
                <c:pt idx="238">
                  <c:v>5.9280587585105397E-2</c:v>
                </c:pt>
                <c:pt idx="239">
                  <c:v>6.1661002774092498E-2</c:v>
                </c:pt>
                <c:pt idx="240">
                  <c:v>6.4099820489112599E-2</c:v>
                </c:pt>
                <c:pt idx="241">
                  <c:v>6.6596907471156E-2</c:v>
                </c:pt>
                <c:pt idx="242">
                  <c:v>6.9152067780062207E-2</c:v>
                </c:pt>
                <c:pt idx="243">
                  <c:v>7.1765042427288803E-2</c:v>
                </c:pt>
                <c:pt idx="244">
                  <c:v>7.4435509127686705E-2</c:v>
                </c:pt>
                <c:pt idx="245">
                  <c:v>7.7163082170464206E-2</c:v>
                </c:pt>
                <c:pt idx="246">
                  <c:v>7.9947312409173202E-2</c:v>
                </c:pt>
                <c:pt idx="247">
                  <c:v>8.2787687370214302E-2</c:v>
                </c:pt>
                <c:pt idx="248">
                  <c:v>8.5683631479015795E-2</c:v>
                </c:pt>
                <c:pt idx="249">
                  <c:v>8.8634506402727103E-2</c:v>
                </c:pt>
                <c:pt idx="250">
                  <c:v>9.1639611507940005E-2</c:v>
                </c:pt>
                <c:pt idx="251">
                  <c:v>9.4698184431659505E-2</c:v>
                </c:pt>
                <c:pt idx="252">
                  <c:v>9.7809401763442105E-2</c:v>
                </c:pt>
                <c:pt idx="253">
                  <c:v>0.10097237983634801</c:v>
                </c:pt>
                <c:pt idx="254">
                  <c:v>0.104186175624078</c:v>
                </c:pt>
                <c:pt idx="255">
                  <c:v>0.107449787741431</c:v>
                </c:pt>
                <c:pt idx="256">
                  <c:v>0.110762157544947</c:v>
                </c:pt>
                <c:pt idx="257">
                  <c:v>0.11412217033041901</c:v>
                </c:pt>
                <c:pt idx="258">
                  <c:v>0.117528656623717</c:v>
                </c:pt>
                <c:pt idx="259">
                  <c:v>0.12098039356118601</c:v>
                </c:pt>
                <c:pt idx="260">
                  <c:v>0.124476106355722</c:v>
                </c:pt>
                <c:pt idx="261">
                  <c:v>0.128014469844419</c:v>
                </c:pt>
                <c:pt idx="262">
                  <c:v>0.13159411011361299</c:v>
                </c:pt>
                <c:pt idx="263">
                  <c:v>0.13521360619695899</c:v>
                </c:pt>
                <c:pt idx="264">
                  <c:v>0.13887149184209599</c:v>
                </c:pt>
                <c:pt idx="265">
                  <c:v>0.14256625734134601</c:v>
                </c:pt>
                <c:pt idx="266">
                  <c:v>0.146296351421841</c:v>
                </c:pt>
                <c:pt idx="267">
                  <c:v>0.15006018319037601</c:v>
                </c:pt>
                <c:pt idx="268">
                  <c:v>0.15385612412827601</c:v>
                </c:pt>
                <c:pt idx="269">
                  <c:v>0.157682510131499</c:v>
                </c:pt>
                <c:pt idx="270">
                  <c:v>0.16153764359120201</c:v>
                </c:pt>
                <c:pt idx="271">
                  <c:v>0.16541979551000499</c:v>
                </c:pt>
                <c:pt idx="272">
                  <c:v>0.16932720764916601</c:v>
                </c:pt>
                <c:pt idx="273">
                  <c:v>0.173258094701947</c:v>
                </c:pt>
                <c:pt idx="274">
                  <c:v>0.177210646488454</c:v>
                </c:pt>
                <c:pt idx="275">
                  <c:v>0.18118303016731199</c:v>
                </c:pt>
                <c:pt idx="276">
                  <c:v>0.18517339245959399</c:v>
                </c:pt>
                <c:pt idx="277">
                  <c:v>0.189179861880477</c:v>
                </c:pt>
                <c:pt idx="278">
                  <c:v>0.19320055097421299</c:v>
                </c:pt>
                <c:pt idx="279">
                  <c:v>0.197233558548083</c:v>
                </c:pt>
                <c:pt idx="280">
                  <c:v>0.201276971901097</c:v>
                </c:pt>
                <c:pt idx="281">
                  <c:v>0.20532886904334499</c:v>
                </c:pt>
                <c:pt idx="282">
                  <c:v>0.209387320901988</c:v>
                </c:pt>
                <c:pt idx="283">
                  <c:v>0.213450393510036</c:v>
                </c:pt>
                <c:pt idx="284">
                  <c:v>0.21751615017418199</c:v>
                </c:pt>
                <c:pt idx="285">
                  <c:v>0.22158265361809601</c:v>
                </c:pt>
                <c:pt idx="286">
                  <c:v>0.22564796809774801</c:v>
                </c:pt>
                <c:pt idx="287">
                  <c:v>0.229710161485459</c:v>
                </c:pt>
                <c:pt idx="288">
                  <c:v>0.23376730731954001</c:v>
                </c:pt>
                <c:pt idx="289">
                  <c:v>0.23781748681654599</c:v>
                </c:pt>
                <c:pt idx="290">
                  <c:v>0.24185879084332201</c:v>
                </c:pt>
                <c:pt idx="291">
                  <c:v>0.24588932184618201</c:v>
                </c:pt>
                <c:pt idx="292">
                  <c:v>0.249907195734732</c:v>
                </c:pt>
                <c:pt idx="293">
                  <c:v>0.25391054371800398</c:v>
                </c:pt>
                <c:pt idx="294">
                  <c:v>0.25789751409074302</c:v>
                </c:pt>
                <c:pt idx="295">
                  <c:v>0.261866273967853</c:v>
                </c:pt>
                <c:pt idx="296">
                  <c:v>0.26581501096516302</c:v>
                </c:pt>
                <c:pt idx="297">
                  <c:v>0.26974193482485298</c:v>
                </c:pt>
                <c:pt idx="298">
                  <c:v>0.27364527898402902</c:v>
                </c:pt>
                <c:pt idx="299">
                  <c:v>0.277523302085114</c:v>
                </c:pt>
                <c:pt idx="300">
                  <c:v>0.28137428942687898</c:v>
                </c:pt>
                <c:pt idx="301">
                  <c:v>0.28519655435492902</c:v>
                </c:pt>
                <c:pt idx="302">
                  <c:v>0.28898843959126602</c:v>
                </c:pt>
                <c:pt idx="303">
                  <c:v>0.29274831850136002</c:v>
                </c:pt>
                <c:pt idx="304">
                  <c:v>0.29647459629900302</c:v>
                </c:pt>
                <c:pt idx="305">
                  <c:v>0.30016571118796898</c:v>
                </c:pt>
                <c:pt idx="306">
                  <c:v>0.30382013544041098</c:v>
                </c:pt>
                <c:pt idx="307">
                  <c:v>0.30743637641170801</c:v>
                </c:pt>
                <c:pt idx="308">
                  <c:v>0.31101297749183698</c:v>
                </c:pt>
                <c:pt idx="309">
                  <c:v>0.31454851899327402</c:v>
                </c:pt>
                <c:pt idx="310">
                  <c:v>0.31804161897567301</c:v>
                </c:pt>
                <c:pt idx="311">
                  <c:v>0.32149093400763501</c:v>
                </c:pt>
                <c:pt idx="312">
                  <c:v>0.32489515986600198</c:v>
                </c:pt>
                <c:pt idx="313">
                  <c:v>0.32825303217321899</c:v>
                </c:pt>
                <c:pt idx="314">
                  <c:v>0.33156332697339203</c:v>
                </c:pt>
                <c:pt idx="315">
                  <c:v>0.33482486124779898</c:v>
                </c:pt>
                <c:pt idx="316">
                  <c:v>0.33803649337064501</c:v>
                </c:pt>
                <c:pt idx="317">
                  <c:v>0.34119712350599501</c:v>
                </c:pt>
                <c:pt idx="318">
                  <c:v>0.344305693946864</c:v>
                </c:pt>
                <c:pt idx="319">
                  <c:v>0.34736118939751798</c:v>
                </c:pt>
                <c:pt idx="320">
                  <c:v>0.350362637200125</c:v>
                </c:pt>
                <c:pt idx="321">
                  <c:v>0.35330910750693501</c:v>
                </c:pt>
                <c:pt idx="322">
                  <c:v>0.35619971339926898</c:v>
                </c:pt>
                <c:pt idx="323">
                  <c:v>0.35903361095457997</c:v>
                </c:pt>
                <c:pt idx="324">
                  <c:v>0.36180999926298102</c:v>
                </c:pt>
                <c:pt idx="325">
                  <c:v>0.36452812039461102</c:v>
                </c:pt>
                <c:pt idx="326">
                  <c:v>0.36718725931928697</c:v>
                </c:pt>
                <c:pt idx="327">
                  <c:v>0.369786743779911</c:v>
                </c:pt>
                <c:pt idx="328">
                  <c:v>0.37232594412113701</c:v>
                </c:pt>
                <c:pt idx="329">
                  <c:v>0.37480427307481901</c:v>
                </c:pt>
                <c:pt idx="330">
                  <c:v>0.37722118550380201</c:v>
                </c:pt>
                <c:pt idx="331">
                  <c:v>0.37957617810560201</c:v>
                </c:pt>
                <c:pt idx="332">
                  <c:v>0.38186878907758598</c:v>
                </c:pt>
                <c:pt idx="333">
                  <c:v>0.38409859774521399</c:v>
                </c:pt>
                <c:pt idx="334">
                  <c:v>0.38626522415495601</c:v>
                </c:pt>
                <c:pt idx="335">
                  <c:v>0.38836832863348603</c:v>
                </c:pt>
                <c:pt idx="336">
                  <c:v>0.39040761131474</c:v>
                </c:pt>
                <c:pt idx="337">
                  <c:v>0.392382811636451</c:v>
                </c:pt>
                <c:pt idx="338">
                  <c:v>0.39429370780773598</c:v>
                </c:pt>
                <c:pt idx="339">
                  <c:v>0.39614011624932299</c:v>
                </c:pt>
                <c:pt idx="340">
                  <c:v>0.39792189100798803</c:v>
                </c:pt>
                <c:pt idx="341">
                  <c:v>0.39963892314674898</c:v>
                </c:pt>
                <c:pt idx="342">
                  <c:v>0.401291140112362</c:v>
                </c:pt>
                <c:pt idx="343">
                  <c:v>0.40287850508162099</c:v>
                </c:pt>
                <c:pt idx="344">
                  <c:v>0.40440101628798403</c:v>
                </c:pt>
                <c:pt idx="345">
                  <c:v>0.40585870632996601</c:v>
                </c:pt>
                <c:pt idx="346">
                  <c:v>0.40725164146277798</c:v>
                </c:pt>
                <c:pt idx="347">
                  <c:v>0.40857992087460099</c:v>
                </c:pt>
                <c:pt idx="348">
                  <c:v>0.40984367594891802</c:v>
                </c:pt>
                <c:pt idx="349">
                  <c:v>0.41104306951424202</c:v>
                </c:pt>
                <c:pt idx="350">
                  <c:v>0.41217829508259202</c:v>
                </c:pt>
                <c:pt idx="351">
                  <c:v>0.41324957607799101</c:v>
                </c:pt>
                <c:pt idx="352">
                  <c:v>0.41425716505628501</c:v>
                </c:pt>
                <c:pt idx="353">
                  <c:v>0.415201342917492</c:v>
                </c:pt>
                <c:pt idx="354">
                  <c:v>0.41608241811187702</c:v>
                </c:pt>
                <c:pt idx="355">
                  <c:v>0.41690072584093701</c:v>
                </c:pt>
                <c:pt idx="356">
                  <c:v>0.417656627254401</c:v>
                </c:pt>
                <c:pt idx="357">
                  <c:v>0.41835050864434598</c:v>
                </c:pt>
                <c:pt idx="358">
                  <c:v>0.41898278063747402</c:v>
                </c:pt>
                <c:pt idx="359">
                  <c:v>0.41955387738657801</c:v>
                </c:pt>
                <c:pt idx="360">
                  <c:v>0.420064255762161</c:v>
                </c:pt>
                <c:pt idx="361">
                  <c:v>0.42051439454516198</c:v>
                </c:pt>
                <c:pt idx="362">
                  <c:v>0.42090479362168398</c:v>
                </c:pt>
                <c:pt idx="363">
                  <c:v>0.42123597318059902</c:v>
                </c:pt>
                <c:pt idx="364">
                  <c:v>0.421508472914849</c:v>
                </c:pt>
                <c:pt idx="365">
                  <c:v>0.42172285122724501</c:v>
                </c:pt>
                <c:pt idx="366">
                  <c:v>0.42187968444151802</c:v>
                </c:pt>
                <c:pt idx="367">
                  <c:v>0.42197956601933501</c:v>
                </c:pt>
                <c:pt idx="368">
                  <c:v>0.42202310578397101</c:v>
                </c:pt>
                <c:pt idx="369">
                  <c:v>0.42201092915128502</c:v>
                </c:pt>
                <c:pt idx="370">
                  <c:v>0.42194367636860802</c:v>
                </c:pt>
                <c:pt idx="371">
                  <c:v>0.42182200176212098</c:v>
                </c:pt>
                <c:pt idx="372">
                  <c:v>0.42164657299327402</c:v>
                </c:pt>
                <c:pt idx="373">
                  <c:v>0.42141807032475798</c:v>
                </c:pt>
                <c:pt idx="374">
                  <c:v>0.42113718589649202</c:v>
                </c:pt>
                <c:pt idx="375">
                  <c:v>0.42080462301209398</c:v>
                </c:pt>
                <c:pt idx="376">
                  <c:v>0.42042109543623901</c:v>
                </c:pt>
                <c:pt idx="377">
                  <c:v>0.41998732670328198</c:v>
                </c:pt>
                <c:pt idx="378">
                  <c:v>0.41950404943752001</c:v>
                </c:pt>
                <c:pt idx="379">
                  <c:v>0.41897200468540002</c:v>
                </c:pt>
                <c:pt idx="380">
                  <c:v>0.41839194125997597</c:v>
                </c:pt>
                <c:pt idx="381">
                  <c:v>0.41776461509789298</c:v>
                </c:pt>
                <c:pt idx="382">
                  <c:v>0.41709078862912702</c:v>
                </c:pt>
                <c:pt idx="383">
                  <c:v>0.41637123015970401</c:v>
                </c:pt>
                <c:pt idx="384">
                  <c:v>0.41560671326760001</c:v>
                </c:pt>
                <c:pt idx="385">
                  <c:v>0.41479801621196899</c:v>
                </c:pt>
                <c:pt idx="386">
                  <c:v>0.41394592135586</c:v>
                </c:pt>
                <c:pt idx="387">
                  <c:v>0.41305121460254202</c:v>
                </c:pt>
                <c:pt idx="388">
                  <c:v>0.41211468484552199</c:v>
                </c:pt>
                <c:pt idx="389">
                  <c:v>0.41113712343236303</c:v>
                </c:pt>
                <c:pt idx="390">
                  <c:v>0.410119323642332</c:v>
                </c:pt>
                <c:pt idx="391">
                  <c:v>0.409062080177933</c:v>
                </c:pt>
                <c:pt idx="392">
                  <c:v>0.40796618867034401</c:v>
                </c:pt>
                <c:pt idx="393">
                  <c:v>0.40683244519876</c:v>
                </c:pt>
                <c:pt idx="394">
                  <c:v>0.40566164582362202</c:v>
                </c:pt>
                <c:pt idx="395">
                  <c:v>0.40445458613371699</c:v>
                </c:pt>
                <c:pt idx="396">
                  <c:v>0.40321206080708999</c:v>
                </c:pt>
                <c:pt idx="397">
                  <c:v>0.40193486318570698</c:v>
                </c:pt>
                <c:pt idx="398">
                  <c:v>0.40062378486381101</c:v>
                </c:pt>
                <c:pt idx="399">
                  <c:v>0.39927961528987099</c:v>
                </c:pt>
                <c:pt idx="400">
                  <c:v>0.39790314138201599</c:v>
                </c:pt>
                <c:pt idx="401">
                  <c:v>0.39649514715687401</c:v>
                </c:pt>
                <c:pt idx="402">
                  <c:v>0.39505641337166097</c:v>
                </c:pt>
                <c:pt idx="403">
                  <c:v>0.3935877171794</c:v>
                </c:pt>
                <c:pt idx="404">
                  <c:v>0.39208983179713502</c:v>
                </c:pt>
                <c:pt idx="405">
                  <c:v>0.39056352618697698</c:v>
                </c:pt>
                <c:pt idx="406">
                  <c:v>0.38900956474982901</c:v>
                </c:pt>
                <c:pt idx="407">
                  <c:v>0.38742870703162102</c:v>
                </c:pt>
                <c:pt idx="408">
                  <c:v>0.38582170744187499</c:v>
                </c:pt>
                <c:pt idx="409">
                  <c:v>0.38418931498442899</c:v>
                </c:pt>
                <c:pt idx="410">
                  <c:v>0.38253227300011899</c:v>
                </c:pt>
                <c:pt idx="411">
                  <c:v>0.38085131892124002</c:v>
                </c:pt>
                <c:pt idx="412">
                  <c:v>0.37914718403756598</c:v>
                </c:pt>
                <c:pt idx="413">
                  <c:v>0.37742059327375699</c:v>
                </c:pt>
                <c:pt idx="414">
                  <c:v>0.37567226497791301</c:v>
                </c:pt>
                <c:pt idx="415">
                  <c:v>0.373902910721082</c:v>
                </c:pt>
                <c:pt idx="416">
                  <c:v>0.37211323510750799</c:v>
                </c:pt>
                <c:pt idx="417">
                  <c:v>0.37030393559539199</c:v>
                </c:pt>
                <c:pt idx="418">
                  <c:v>0.36847570232795601</c:v>
                </c:pt>
                <c:pt idx="419">
                  <c:v>0.36662921797458398</c:v>
                </c:pt>
                <c:pt idx="420">
                  <c:v>0.364765157581808</c:v>
                </c:pt>
                <c:pt idx="421">
                  <c:v>0.36288418843393799</c:v>
                </c:pt>
                <c:pt idx="422">
                  <c:v>0.36098696992308199</c:v>
                </c:pt>
                <c:pt idx="423">
                  <c:v>0.35907415342834897</c:v>
                </c:pt>
                <c:pt idx="424">
                  <c:v>0.35714638220400102</c:v>
                </c:pt>
                <c:pt idx="425">
                  <c:v>0.35520429127633102</c:v>
                </c:pt>
                <c:pt idx="426">
                  <c:v>0.35324850734903401</c:v>
                </c:pt>
                <c:pt idx="427">
                  <c:v>0.35127964871685202</c:v>
                </c:pt>
                <c:pt idx="428">
                  <c:v>0.349298325187266</c:v>
                </c:pt>
                <c:pt idx="429">
                  <c:v>0.34730513801000901</c:v>
                </c:pt>
                <c:pt idx="430">
                  <c:v>0.345300679814179</c:v>
                </c:pt>
                <c:pt idx="431">
                  <c:v>0.34328553455272898</c:v>
                </c:pt>
                <c:pt idx="432">
                  <c:v>0.34126027745411902</c:v>
                </c:pt>
                <c:pt idx="433">
                  <c:v>0.339225474980904</c:v>
                </c:pt>
                <c:pt idx="434">
                  <c:v>0.33718168479505101</c:v>
                </c:pt>
                <c:pt idx="435">
                  <c:v>0.33512945572976499</c:v>
                </c:pt>
                <c:pt idx="436">
                  <c:v>0.333069327767613</c:v>
                </c:pt>
                <c:pt idx="437">
                  <c:v>0.33100183202474298</c:v>
                </c:pt>
                <c:pt idx="438">
                  <c:v>0.32892749074098598</c:v>
                </c:pt>
                <c:pt idx="439">
                  <c:v>0.32684681727564002</c:v>
                </c:pt>
                <c:pt idx="440">
                  <c:v>0.32476031610873202</c:v>
                </c:pt>
                <c:pt idx="441">
                  <c:v>0.322668482847566</c:v>
                </c:pt>
                <c:pt idx="442">
                  <c:v>0.32057180423836101</c:v>
                </c:pt>
                <c:pt idx="443">
                  <c:v>0.31847075818277798</c:v>
                </c:pt>
                <c:pt idx="444">
                  <c:v>0.31636581375916401</c:v>
                </c:pt>
                <c:pt idx="445">
                  <c:v>0.31425743124831701</c:v>
                </c:pt>
                <c:pt idx="446">
                  <c:v>0.31214606216358998</c:v>
                </c:pt>
                <c:pt idx="447">
                  <c:v>0.31003214928515399</c:v>
                </c:pt>
                <c:pt idx="448">
                  <c:v>0.30791612669826801</c:v>
                </c:pt>
                <c:pt idx="449">
                  <c:v>0.305798419835343</c:v>
                </c:pt>
                <c:pt idx="450">
                  <c:v>0.30367944552166498</c:v>
                </c:pt>
                <c:pt idx="451">
                  <c:v>0.30155961202460702</c:v>
                </c:pt>
                <c:pt idx="452">
                  <c:v>0.29943931910615401</c:v>
                </c:pt>
                <c:pt idx="453">
                  <c:v>0.29731895807860198</c:v>
                </c:pt>
                <c:pt idx="454">
                  <c:v>0.29519891186326402</c:v>
                </c:pt>
                <c:pt idx="455">
                  <c:v>0.29307955505204297</c:v>
                </c:pt>
                <c:pt idx="456">
                  <c:v>0.29096125397171202</c:v>
                </c:pt>
                <c:pt idx="457">
                  <c:v>0.28884436675077702</c:v>
                </c:pt>
                <c:pt idx="458">
                  <c:v>0.28672924338876299</c:v>
                </c:pt>
                <c:pt idx="459">
                  <c:v>0.284616225827798</c:v>
                </c:pt>
                <c:pt idx="460">
                  <c:v>0.28250564802636702</c:v>
                </c:pt>
                <c:pt idx="461">
                  <c:v>0.28039783603509499</c:v>
                </c:pt>
                <c:pt idx="462">
                  <c:v>0.27829310807443702</c:v>
                </c:pt>
                <c:pt idx="463">
                  <c:v>0.276191774614165</c:v>
                </c:pt>
                <c:pt idx="464">
                  <c:v>0.27409413845451303</c:v>
                </c:pt>
                <c:pt idx="465">
                  <c:v>0.272000494808881</c:v>
                </c:pt>
                <c:pt idx="466">
                  <c:v>0.26991113138797801</c:v>
                </c:pt>
                <c:pt idx="467">
                  <c:v>0.26782632848530102</c:v>
                </c:pt>
                <c:pt idx="468">
                  <c:v>0.26574635906383898</c:v>
                </c:pt>
                <c:pt idx="469">
                  <c:v>0.26367148884389702</c:v>
                </c:pt>
                <c:pt idx="470">
                  <c:v>0.26160197639196098</c:v>
                </c:pt>
                <c:pt idx="471">
                  <c:v>0.259538073210477</c:v>
                </c:pt>
                <c:pt idx="472">
                  <c:v>0.25748002382847901</c:v>
                </c:pt>
                <c:pt idx="473">
                  <c:v>0.25542806589296202</c:v>
                </c:pt>
                <c:pt idx="474">
                  <c:v>0.253382430260916</c:v>
                </c:pt>
                <c:pt idx="475">
                  <c:v>0.25134334109194001</c:v>
                </c:pt>
                <c:pt idx="476">
                  <c:v>0.24931101594135199</c:v>
                </c:pt>
                <c:pt idx="477">
                  <c:v>0.247285665853722</c:v>
                </c:pt>
                <c:pt idx="478">
                  <c:v>0.24526749545674301</c:v>
                </c:pt>
                <c:pt idx="479">
                  <c:v>0.243256703055382</c:v>
                </c:pt>
                <c:pt idx="480">
                  <c:v>0.24125348072623001</c:v>
                </c:pt>
                <c:pt idx="481">
                  <c:v>0.23925801441198599</c:v>
                </c:pt>
                <c:pt idx="482">
                  <c:v>0.237270484016014</c:v>
                </c:pt>
                <c:pt idx="483">
                  <c:v>0.235291063496914</c:v>
                </c:pt>
                <c:pt idx="484">
                  <c:v>0.233319920963035</c:v>
                </c:pt>
                <c:pt idx="485">
                  <c:v>0.231357218766884</c:v>
                </c:pt>
                <c:pt idx="486">
                  <c:v>0.22940311359937901</c:v>
                </c:pt>
                <c:pt idx="487">
                  <c:v>0.22745775658388101</c:v>
                </c:pt>
                <c:pt idx="488">
                  <c:v>0.22552129336996499</c:v>
                </c:pt>
                <c:pt idx="489">
                  <c:v>0.22359386422688099</c:v>
                </c:pt>
                <c:pt idx="490">
                  <c:v>0.22167560413665399</c:v>
                </c:pt>
                <c:pt idx="491">
                  <c:v>0.21976664288678899</c:v>
                </c:pt>
                <c:pt idx="492">
                  <c:v>0.217867105162527</c:v>
                </c:pt>
                <c:pt idx="493">
                  <c:v>0.21597711063862499</c:v>
                </c:pt>
                <c:pt idx="494">
                  <c:v>0.21409677407060901</c:v>
                </c:pt>
                <c:pt idx="495">
                  <c:v>0.21222620538548201</c:v>
                </c:pt>
                <c:pt idx="496">
                  <c:v>0.21036550977183599</c:v>
                </c:pt>
                <c:pt idx="497">
                  <c:v>0.20851478776934401</c:v>
                </c:pt>
                <c:pt idx="498">
                  <c:v>0.20667413535759699</c:v>
                </c:pt>
                <c:pt idx="499">
                  <c:v>0.20484364404427099</c:v>
                </c:pt>
                <c:pt idx="500">
                  <c:v>0.20302340095257501</c:v>
                </c:pt>
                <c:pt idx="501">
                  <c:v>0.201213488907974</c:v>
                </c:pt>
                <c:pt idx="502">
                  <c:v>0.19941398652415099</c:v>
                </c:pt>
                <c:pt idx="503">
                  <c:v>0.19762496828819001</c:v>
                </c:pt>
                <c:pt idx="504">
                  <c:v>0.195846504644963</c:v>
                </c:pt>
                <c:pt idx="505">
                  <c:v>0.19407866208069299</c:v>
                </c:pt>
                <c:pt idx="506">
                  <c:v>0.19232150320567801</c:v>
                </c:pt>
                <c:pt idx="507">
                  <c:v>0.190575086836165</c:v>
                </c:pt>
                <c:pt idx="508">
                  <c:v>0.18883946807534599</c:v>
                </c:pt>
                <c:pt idx="509">
                  <c:v>0.187114698393479</c:v>
                </c:pt>
                <c:pt idx="510">
                  <c:v>0.18540082570709701</c:v>
                </c:pt>
                <c:pt idx="511">
                  <c:v>0.18369789445732199</c:v>
                </c:pt>
                <c:pt idx="512">
                  <c:v>0.18200594568723999</c:v>
                </c:pt>
                <c:pt idx="513">
                  <c:v>0.18032501711836099</c:v>
                </c:pt>
                <c:pt idx="514">
                  <c:v>0.17865514322612899</c:v>
                </c:pt>
                <c:pt idx="515">
                  <c:v>0.17699635531447999</c:v>
                </c:pt>
                <c:pt idx="516">
                  <c:v>0.17534868158945799</c:v>
                </c:pt>
                <c:pt idx="517">
                  <c:v>0.17371214723185399</c:v>
                </c:pt>
                <c:pt idx="518">
                  <c:v>0.17208677446888901</c:v>
                </c:pt>
                <c:pt idx="519">
                  <c:v>0.17047258264492199</c:v>
                </c:pt>
                <c:pt idx="520">
                  <c:v>0.16886958829117801</c:v>
                </c:pt>
                <c:pt idx="521">
                  <c:v>0.16727780519450899</c:v>
                </c:pt>
                <c:pt idx="522">
                  <c:v>0.16569724446516701</c:v>
                </c:pt>
                <c:pt idx="523">
                  <c:v>0.16412791460359999</c:v>
                </c:pt>
                <c:pt idx="524">
                  <c:v>0.16256982156626201</c:v>
                </c:pt>
                <c:pt idx="525">
                  <c:v>0.16102296883044701</c:v>
                </c:pt>
                <c:pt idx="526">
                  <c:v>0.15948735745813999</c:v>
                </c:pt>
                <c:pt idx="527">
                  <c:v>0.15796298615888801</c:v>
                </c:pt>
                <c:pt idx="528">
                  <c:v>0.15644985135168801</c:v>
                </c:pt>
                <c:pt idx="529">
                  <c:v>0.15494794722591301</c:v>
                </c:pt>
                <c:pt idx="530">
                  <c:v>0.15345726580125099</c:v>
                </c:pt>
                <c:pt idx="531">
                  <c:v>0.15197779698668201</c:v>
                </c:pt>
                <c:pt idx="532">
                  <c:v>0.15050952863849201</c:v>
                </c:pt>
                <c:pt idx="533">
                  <c:v>0.14905244661731801</c:v>
                </c:pt>
                <c:pt idx="534">
                  <c:v>0.14760653484424599</c:v>
                </c:pt>
                <c:pt idx="535">
                  <c:v>0.14617177535595199</c:v>
                </c:pt>
                <c:pt idx="536">
                  <c:v>0.14474814835889999</c:v>
                </c:pt>
                <c:pt idx="537">
                  <c:v>0.14333563228259799</c:v>
                </c:pt>
                <c:pt idx="538">
                  <c:v>0.14193420383192701</c:v>
                </c:pt>
                <c:pt idx="539">
                  <c:v>0.14054383803853401</c:v>
                </c:pt>
                <c:pt idx="540">
                  <c:v>0.13916450831131499</c:v>
                </c:pt>
                <c:pt idx="541">
                  <c:v>0.137796186485976</c:v>
                </c:pt>
                <c:pt idx="542">
                  <c:v>0.13643884287369901</c:v>
                </c:pt>
                <c:pt idx="543">
                  <c:v>0.13509244630890299</c:v>
                </c:pt>
                <c:pt idx="544">
                  <c:v>0.13375696419611499</c:v>
                </c:pt>
                <c:pt idx="545">
                  <c:v>0.13243236255597099</c:v>
                </c:pt>
                <c:pt idx="546">
                  <c:v>0.131118606070324</c:v>
                </c:pt>
                <c:pt idx="547">
                  <c:v>0.129815658126512</c:v>
                </c:pt>
                <c:pt idx="548">
                  <c:v>0.128523480860748</c:v>
                </c:pt>
                <c:pt idx="549">
                  <c:v>0.12724203520068</c:v>
                </c:pt>
                <c:pt idx="550">
                  <c:v>0.12597128090710299</c:v>
                </c:pt>
                <c:pt idx="551">
                  <c:v>0.124711176614848</c:v>
                </c:pt>
                <c:pt idx="552">
                  <c:v>0.123461679872851</c:v>
                </c:pt>
                <c:pt idx="553">
                  <c:v>0.122222747183408</c:v>
                </c:pt>
                <c:pt idx="554">
                  <c:v>0.120994334040639</c:v>
                </c:pt>
                <c:pt idx="555">
                  <c:v>0.119776394968154</c:v>
                </c:pt>
                <c:pt idx="556">
                  <c:v>0.118568883555938</c:v>
                </c:pt>
                <c:pt idx="557">
                  <c:v>0.11737175249647</c:v>
                </c:pt>
                <c:pt idx="558">
                  <c:v>0.116184953620079</c:v>
                </c:pt>
                <c:pt idx="559">
                  <c:v>0.115008437929548</c:v>
                </c:pt>
                <c:pt idx="560">
                  <c:v>0.113842155633975</c:v>
                </c:pt>
                <c:pt idx="561">
                  <c:v>0.112686056181907</c:v>
                </c:pt>
                <c:pt idx="562">
                  <c:v>0.11154008829374699</c:v>
                </c:pt>
                <c:pt idx="563">
                  <c:v>0.11040419999346</c:v>
                </c:pt>
                <c:pt idx="564">
                  <c:v>0.109278338639564</c:v>
                </c:pt>
                <c:pt idx="565">
                  <c:v>0.108162450955441</c:v>
                </c:pt>
                <c:pt idx="566">
                  <c:v>0.107056483058959</c:v>
                </c:pt>
                <c:pt idx="567">
                  <c:v>0.105960380491431</c:v>
                </c:pt>
                <c:pt idx="568">
                  <c:v>0.10487408824590699</c:v>
                </c:pt>
                <c:pt idx="569">
                  <c:v>0.103797550794813</c:v>
                </c:pt>
                <c:pt idx="570">
                  <c:v>0.102730712116958</c:v>
                </c:pt>
                <c:pt idx="571">
                  <c:v>0.1016735157239</c:v>
                </c:pt>
                <c:pt idx="572">
                  <c:v>0.100625904685693</c:v>
                </c:pt>
                <c:pt idx="573">
                  <c:v>9.9587821656032194E-2</c:v>
                </c:pt>
                <c:pt idx="574">
                  <c:v>9.8559208896780298E-2</c:v>
                </c:pt>
                <c:pt idx="575">
                  <c:v>9.7540008301917003E-2</c:v>
                </c:pt>
                <c:pt idx="576">
                  <c:v>9.6530161420898403E-2</c:v>
                </c:pt>
                <c:pt idx="577">
                  <c:v>9.5529609481446301E-2</c:v>
                </c:pt>
                <c:pt idx="578">
                  <c:v>9.4538293411774402E-2</c:v>
                </c:pt>
                <c:pt idx="579">
                  <c:v>9.3556153862260197E-2</c:v>
                </c:pt>
                <c:pt idx="580">
                  <c:v>9.2583131226573995E-2</c:v>
                </c:pt>
                <c:pt idx="581">
                  <c:v>9.1619165662272503E-2</c:v>
                </c:pt>
                <c:pt idx="582">
                  <c:v>9.0664197110867095E-2</c:v>
                </c:pt>
                <c:pt idx="583">
                  <c:v>8.9718165317376503E-2</c:v>
                </c:pt>
                <c:pt idx="584">
                  <c:v>8.87810098493719E-2</c:v>
                </c:pt>
                <c:pt idx="585">
                  <c:v>8.7852670115524001E-2</c:v>
                </c:pt>
                <c:pt idx="586">
                  <c:v>8.6933085383662095E-2</c:v>
                </c:pt>
                <c:pt idx="587">
                  <c:v>8.60221947983527E-2</c:v>
                </c:pt>
                <c:pt idx="588">
                  <c:v>8.5119937398003095E-2</c:v>
                </c:pt>
                <c:pt idx="589">
                  <c:v>8.4226252131511706E-2</c:v>
                </c:pt>
                <c:pt idx="590">
                  <c:v>8.3341077874453898E-2</c:v>
                </c:pt>
                <c:pt idx="591">
                  <c:v>8.2464353444828803E-2</c:v>
                </c:pt>
                <c:pt idx="592">
                  <c:v>8.1596017618367003E-2</c:v>
                </c:pt>
                <c:pt idx="593">
                  <c:v>8.0736009143409698E-2</c:v>
                </c:pt>
                <c:pt idx="594">
                  <c:v>7.9884266755367903E-2</c:v>
                </c:pt>
                <c:pt idx="595">
                  <c:v>7.9040729190768502E-2</c:v>
                </c:pt>
                <c:pt idx="596">
                  <c:v>7.8205335200896897E-2</c:v>
                </c:pt>
                <c:pt idx="597">
                  <c:v>7.7378023565042697E-2</c:v>
                </c:pt>
                <c:pt idx="598">
                  <c:v>7.6558733103357202E-2</c:v>
                </c:pt>
                <c:pt idx="599">
                  <c:v>7.5747402689329807E-2</c:v>
                </c:pt>
                <c:pt idx="600">
                  <c:v>7.4943971261891798E-2</c:v>
                </c:pt>
                <c:pt idx="601">
                  <c:v>7.4148377837154097E-2</c:v>
                </c:pt>
                <c:pt idx="602">
                  <c:v>7.3360561519786899E-2</c:v>
                </c:pt>
                <c:pt idx="603">
                  <c:v>7.25804615140489E-2</c:v>
                </c:pt>
                <c:pt idx="604">
                  <c:v>7.1808017134472296E-2</c:v>
                </c:pt>
                <c:pt idx="605">
                  <c:v>7.1043167816211603E-2</c:v>
                </c:pt>
                <c:pt idx="606">
                  <c:v>7.0285853125063594E-2</c:v>
                </c:pt>
                <c:pt idx="607">
                  <c:v>6.9536012767163494E-2</c:v>
                </c:pt>
                <c:pt idx="608">
                  <c:v>6.8793586598366901E-2</c:v>
                </c:pt>
                <c:pt idx="609">
                  <c:v>6.8058514633321507E-2</c:v>
                </c:pt>
                <c:pt idx="610">
                  <c:v>6.7330737054237297E-2</c:v>
                </c:pt>
                <c:pt idx="611">
                  <c:v>6.66101942193605E-2</c:v>
                </c:pt>
                <c:pt idx="612">
                  <c:v>6.5896826671158898E-2</c:v>
                </c:pt>
                <c:pt idx="613">
                  <c:v>6.5190575144222399E-2</c:v>
                </c:pt>
                <c:pt idx="614">
                  <c:v>6.4491380572889098E-2</c:v>
                </c:pt>
                <c:pt idx="615">
                  <c:v>6.3799184098598305E-2</c:v>
                </c:pt>
                <c:pt idx="616">
                  <c:v>6.3113927076980506E-2</c:v>
                </c:pt>
                <c:pt idx="617">
                  <c:v>6.2435551084688103E-2</c:v>
                </c:pt>
                <c:pt idx="618">
                  <c:v>6.1763997925972702E-2</c:v>
                </c:pt>
                <c:pt idx="619">
                  <c:v>6.10992096390158E-2</c:v>
                </c:pt>
                <c:pt idx="620">
                  <c:v>6.0441128502017903E-2</c:v>
                </c:pt>
                <c:pt idx="621">
                  <c:v>5.97896970390513E-2</c:v>
                </c:pt>
                <c:pt idx="622">
                  <c:v>5.9144858025682097E-2</c:v>
                </c:pt>
                <c:pt idx="623">
                  <c:v>5.8506554494368201E-2</c:v>
                </c:pt>
                <c:pt idx="624">
                  <c:v>5.78747297396357E-2</c:v>
                </c:pt>
                <c:pt idx="625">
                  <c:v>5.7249327323041999E-2</c:v>
                </c:pt>
                <c:pt idx="626">
                  <c:v>5.6630291077928101E-2</c:v>
                </c:pt>
                <c:pt idx="627">
                  <c:v>5.6017565113967001E-2</c:v>
                </c:pt>
                <c:pt idx="628">
                  <c:v>5.5411093821511999E-2</c:v>
                </c:pt>
                <c:pt idx="629">
                  <c:v>5.4810821875750003E-2</c:v>
                </c:pt>
                <c:pt idx="630">
                  <c:v>5.4216694240664602E-2</c:v>
                </c:pt>
                <c:pt idx="631">
                  <c:v>5.3628656172813802E-2</c:v>
                </c:pt>
                <c:pt idx="632">
                  <c:v>5.3046653224926403E-2</c:v>
                </c:pt>
                <c:pt idx="633">
                  <c:v>5.2470631249321699E-2</c:v>
                </c:pt>
                <c:pt idx="634">
                  <c:v>5.1900536401158603E-2</c:v>
                </c:pt>
                <c:pt idx="635">
                  <c:v>5.1336315141512399E-2</c:v>
                </c:pt>
                <c:pt idx="636">
                  <c:v>5.0777914240295201E-2</c:v>
                </c:pt>
                <c:pt idx="637">
                  <c:v>5.0225280779010097E-2</c:v>
                </c:pt>
                <c:pt idx="638">
                  <c:v>4.9678362153353202E-2</c:v>
                </c:pt>
                <c:pt idx="639">
                  <c:v>4.9137106075664003E-2</c:v>
                </c:pt>
                <c:pt idx="640">
                  <c:v>4.86014605772273E-2</c:v>
                </c:pt>
                <c:pt idx="641">
                  <c:v>4.8071374010432703E-2</c:v>
                </c:pt>
                <c:pt idx="642">
                  <c:v>4.7546795050792803E-2</c:v>
                </c:pt>
                <c:pt idx="643">
                  <c:v>4.7027672698826697E-2</c:v>
                </c:pt>
                <c:pt idx="644">
                  <c:v>4.6513956281809703E-2</c:v>
                </c:pt>
                <c:pt idx="645">
                  <c:v>4.6005595455394399E-2</c:v>
                </c:pt>
                <c:pt idx="646">
                  <c:v>4.5502540205106003E-2</c:v>
                </c:pt>
                <c:pt idx="647">
                  <c:v>4.5004740847716197E-2</c:v>
                </c:pt>
                <c:pt idx="648">
                  <c:v>4.4512148032497E-2</c:v>
                </c:pt>
                <c:pt idx="649">
                  <c:v>4.402471274236E-2</c:v>
                </c:pt>
                <c:pt idx="650">
                  <c:v>4.3542386294882801E-2</c:v>
                </c:pt>
                <c:pt idx="651">
                  <c:v>4.3065120343225897E-2</c:v>
                </c:pt>
                <c:pt idx="652">
                  <c:v>4.2592866876944302E-2</c:v>
                </c:pt>
                <c:pt idx="653">
                  <c:v>4.2125578222695199E-2</c:v>
                </c:pt>
                <c:pt idx="654">
                  <c:v>4.1663207044845302E-2</c:v>
                </c:pt>
                <c:pt idx="655">
                  <c:v>4.1205706345981502E-2</c:v>
                </c:pt>
                <c:pt idx="656">
                  <c:v>4.0753029467326597E-2</c:v>
                </c:pt>
                <c:pt idx="657">
                  <c:v>4.0305130089063203E-2</c:v>
                </c:pt>
                <c:pt idx="658">
                  <c:v>3.9861962230568301E-2</c:v>
                </c:pt>
                <c:pt idx="659">
                  <c:v>3.9423480250562297E-2</c:v>
                </c:pt>
                <c:pt idx="660">
                  <c:v>3.89896388471732E-2</c:v>
                </c:pt>
                <c:pt idx="661">
                  <c:v>3.8560393057920098E-2</c:v>
                </c:pt>
                <c:pt idx="662">
                  <c:v>3.8135698259617302E-2</c:v>
                </c:pt>
                <c:pt idx="663">
                  <c:v>3.77155101682028E-2</c:v>
                </c:pt>
                <c:pt idx="664">
                  <c:v>3.7299784838491799E-2</c:v>
                </c:pt>
                <c:pt idx="665">
                  <c:v>3.68884786638587E-2</c:v>
                </c:pt>
                <c:pt idx="666">
                  <c:v>3.6481548375850499E-2</c:v>
                </c:pt>
                <c:pt idx="667">
                  <c:v>3.6078951043731503E-2</c:v>
                </c:pt>
                <c:pt idx="668">
                  <c:v>3.5680644073963902E-2</c:v>
                </c:pt>
                <c:pt idx="669">
                  <c:v>3.5286585209624903E-2</c:v>
                </c:pt>
                <c:pt idx="670">
                  <c:v>3.48967325297634E-2</c:v>
                </c:pt>
                <c:pt idx="671">
                  <c:v>3.4511044448696897E-2</c:v>
                </c:pt>
                <c:pt idx="672">
                  <c:v>3.4129479715252098E-2</c:v>
                </c:pt>
                <c:pt idx="673">
                  <c:v>3.3751997411950702E-2</c:v>
                </c:pt>
                <c:pt idx="674">
                  <c:v>3.3378556954141297E-2</c:v>
                </c:pt>
                <c:pt idx="675">
                  <c:v>3.3009118089080303E-2</c:v>
                </c:pt>
                <c:pt idx="676">
                  <c:v>3.2643640894964E-2</c:v>
                </c:pt>
                <c:pt idx="677">
                  <c:v>3.2282085779911297E-2</c:v>
                </c:pt>
                <c:pt idx="678">
                  <c:v>3.1924413480902601E-2</c:v>
                </c:pt>
                <c:pt idx="679">
                  <c:v>3.1570585062671901E-2</c:v>
                </c:pt>
                <c:pt idx="680">
                  <c:v>3.1220561916558101E-2</c:v>
                </c:pt>
                <c:pt idx="681">
                  <c:v>3.0874305759314699E-2</c:v>
                </c:pt>
                <c:pt idx="682">
                  <c:v>3.05317786318779E-2</c:v>
                </c:pt>
                <c:pt idx="683">
                  <c:v>3.0192942898100601E-2</c:v>
                </c:pt>
                <c:pt idx="684">
                  <c:v>2.9857761243445999E-2</c:v>
                </c:pt>
                <c:pt idx="685">
                  <c:v>2.95261966736481E-2</c:v>
                </c:pt>
                <c:pt idx="686">
                  <c:v>2.9198212513337901E-2</c:v>
                </c:pt>
                <c:pt idx="687">
                  <c:v>2.8873772404636899E-2</c:v>
                </c:pt>
                <c:pt idx="688">
                  <c:v>2.85528403057204E-2</c:v>
                </c:pt>
                <c:pt idx="689">
                  <c:v>2.82353804893501E-2</c:v>
                </c:pt>
                <c:pt idx="690">
                  <c:v>2.7921357541378901E-2</c:v>
                </c:pt>
                <c:pt idx="691">
                  <c:v>2.7610736359228401E-2</c:v>
                </c:pt>
                <c:pt idx="692">
                  <c:v>2.7303482150340001E-2</c:v>
                </c:pt>
                <c:pt idx="693">
                  <c:v>2.6999560430601598E-2</c:v>
                </c:pt>
                <c:pt idx="694">
                  <c:v>2.6698937022750401E-2</c:v>
                </c:pt>
                <c:pt idx="695">
                  <c:v>2.6401578054753402E-2</c:v>
                </c:pt>
                <c:pt idx="696">
                  <c:v>2.6107449958165899E-2</c:v>
                </c:pt>
                <c:pt idx="697">
                  <c:v>2.58165194664699E-2</c:v>
                </c:pt>
                <c:pt idx="698">
                  <c:v>2.5528753613393601E-2</c:v>
                </c:pt>
                <c:pt idx="699">
                  <c:v>2.5244119731211601E-2</c:v>
                </c:pt>
                <c:pt idx="700">
                  <c:v>2.4962585449028199E-2</c:v>
                </c:pt>
                <c:pt idx="701">
                  <c:v>2.4684118691044601E-2</c:v>
                </c:pt>
                <c:pt idx="702">
                  <c:v>2.44086876748098E-2</c:v>
                </c:pt>
                <c:pt idx="703">
                  <c:v>2.4136260909457499E-2</c:v>
                </c:pt>
                <c:pt idx="704">
                  <c:v>2.38668071939293E-2</c:v>
                </c:pt>
                <c:pt idx="705">
                  <c:v>2.3600295615184699E-2</c:v>
                </c:pt>
                <c:pt idx="706">
                  <c:v>2.3336695546398799E-2</c:v>
                </c:pt>
                <c:pt idx="707">
                  <c:v>2.3075976645150102E-2</c:v>
                </c:pt>
                <c:pt idx="708">
                  <c:v>2.2818108851595999E-2</c:v>
                </c:pt>
                <c:pt idx="709">
                  <c:v>2.25630623866401E-2</c:v>
                </c:pt>
                <c:pt idx="710">
                  <c:v>2.23108077500901E-2</c:v>
                </c:pt>
                <c:pt idx="711">
                  <c:v>2.2061315718807002E-2</c:v>
                </c:pt>
                <c:pt idx="712">
                  <c:v>2.1814557344847801E-2</c:v>
                </c:pt>
                <c:pt idx="713">
                  <c:v>2.1570503953600099E-2</c:v>
                </c:pt>
                <c:pt idx="714">
                  <c:v>2.1329127141911999E-2</c:v>
                </c:pt>
                <c:pt idx="715">
                  <c:v>2.1090398776215401E-2</c:v>
                </c:pt>
                <c:pt idx="716">
                  <c:v>2.0854290990644501E-2</c:v>
                </c:pt>
                <c:pt idx="717">
                  <c:v>2.0620776185150801E-2</c:v>
                </c:pt>
                <c:pt idx="718">
                  <c:v>2.0389827023613399E-2</c:v>
                </c:pt>
                <c:pt idx="719">
                  <c:v>2.01614164319469E-2</c:v>
                </c:pt>
                <c:pt idx="720">
                  <c:v>1.9935517596206501E-2</c:v>
                </c:pt>
                <c:pt idx="721">
                  <c:v>1.9712103960690602E-2</c:v>
                </c:pt>
                <c:pt idx="722">
                  <c:v>1.9491149226043E-2</c:v>
                </c:pt>
                <c:pt idx="723">
                  <c:v>1.9272627347353001E-2</c:v>
                </c:pt>
                <c:pt idx="724">
                  <c:v>1.9056512532255401E-2</c:v>
                </c:pt>
                <c:pt idx="725">
                  <c:v>1.8842779239030698E-2</c:v>
                </c:pt>
                <c:pt idx="726">
                  <c:v>1.8631402174705099E-2</c:v>
                </c:pt>
                <c:pt idx="727">
                  <c:v>1.8422356293152E-2</c:v>
                </c:pt>
                <c:pt idx="728">
                  <c:v>1.8215616793194798E-2</c:v>
                </c:pt>
                <c:pt idx="729">
                  <c:v>1.8011159116710199E-2</c:v>
                </c:pt>
                <c:pt idx="730">
                  <c:v>1.7808958946735499E-2</c:v>
                </c:pt>
                <c:pt idx="731">
                  <c:v>1.7608992205577E-2</c:v>
                </c:pt>
                <c:pt idx="732">
                  <c:v>1.74112350529219E-2</c:v>
                </c:pt>
                <c:pt idx="733">
                  <c:v>1.7215663883953E-2</c:v>
                </c:pt>
                <c:pt idx="734">
                  <c:v>1.70222553274674E-2</c:v>
                </c:pt>
                <c:pt idx="735">
                  <c:v>1.6830986243999101E-2</c:v>
                </c:pt>
                <c:pt idx="736">
                  <c:v>1.66418337239456E-2</c:v>
                </c:pt>
                <c:pt idx="737">
                  <c:v>1.6454775085699098E-2</c:v>
                </c:pt>
                <c:pt idx="738">
                  <c:v>1.6269787873783099E-2</c:v>
                </c:pt>
                <c:pt idx="739">
                  <c:v>1.6086849856993501E-2</c:v>
                </c:pt>
                <c:pt idx="740">
                  <c:v>1.5905939026545399E-2</c:v>
                </c:pt>
                <c:pt idx="741">
                  <c:v>1.5727033594226E-2</c:v>
                </c:pt>
                <c:pt idx="742">
                  <c:v>1.55501119905531E-2</c:v>
                </c:pt>
                <c:pt idx="743">
                  <c:v>1.5375152862939501E-2</c:v>
                </c:pt>
                <c:pt idx="744">
                  <c:v>1.52021350738653E-2</c:v>
                </c:pt>
                <c:pt idx="745">
                  <c:v>1.5031037699055E-2</c:v>
                </c:pt>
                <c:pt idx="746">
                  <c:v>1.48618400256632E-2</c:v>
                </c:pt>
                <c:pt idx="747">
                  <c:v>1.4694521550466799E-2</c:v>
                </c:pt>
                <c:pt idx="748">
                  <c:v>1.4529061978064301E-2</c:v>
                </c:pt>
                <c:pt idx="749">
                  <c:v>1.43654412190833E-2</c:v>
                </c:pt>
                <c:pt idx="750">
                  <c:v>1.42036393883955E-2</c:v>
                </c:pt>
                <c:pt idx="751">
                  <c:v>1.40436368033394E-2</c:v>
                </c:pt>
                <c:pt idx="752">
                  <c:v>1.38854139819518E-2</c:v>
                </c:pt>
                <c:pt idx="753">
                  <c:v>1.3728951641207E-2</c:v>
                </c:pt>
                <c:pt idx="754">
                  <c:v>1.35742306952648E-2</c:v>
                </c:pt>
                <c:pt idx="755">
                  <c:v>1.3421232253726901E-2</c:v>
                </c:pt>
                <c:pt idx="756">
                  <c:v>1.32699376199022E-2</c:v>
                </c:pt>
                <c:pt idx="757">
                  <c:v>1.31203282890811E-2</c:v>
                </c:pt>
                <c:pt idx="758">
                  <c:v>1.29723859468188E-2</c:v>
                </c:pt>
                <c:pt idx="759">
                  <c:v>1.2826092467227599E-2</c:v>
                </c:pt>
                <c:pt idx="760">
                  <c:v>1.2681429911278699E-2</c:v>
                </c:pt>
                <c:pt idx="761">
                  <c:v>1.2538380525113199E-2</c:v>
                </c:pt>
                <c:pt idx="762">
                  <c:v>1.2396926738363E-2</c:v>
                </c:pt>
                <c:pt idx="763">
                  <c:v>1.2257051162480799E-2</c:v>
                </c:pt>
                <c:pt idx="764">
                  <c:v>1.21187365890803E-2</c:v>
                </c:pt>
                <c:pt idx="765">
                  <c:v>1.1981965988285799E-2</c:v>
                </c:pt>
                <c:pt idx="766">
                  <c:v>1.1846722507092001E-2</c:v>
                </c:pt>
                <c:pt idx="767">
                  <c:v>1.17129894677338E-2</c:v>
                </c:pt>
                <c:pt idx="768">
                  <c:v>1.15807503660658E-2</c:v>
                </c:pt>
                <c:pt idx="769">
                  <c:v>1.1449988869952001E-2</c:v>
                </c:pt>
                <c:pt idx="770">
                  <c:v>1.13206888176663E-2</c:v>
                </c:pt>
                <c:pt idx="771">
                  <c:v>1.11928342163026E-2</c:v>
                </c:pt>
                <c:pt idx="772">
                  <c:v>1.1066409240195E-2</c:v>
                </c:pt>
                <c:pt idx="773">
                  <c:v>1.09413982293494E-2</c:v>
                </c:pt>
                <c:pt idx="774">
                  <c:v>1.08177856878843E-2</c:v>
                </c:pt>
                <c:pt idx="775">
                  <c:v>1.06955562824832E-2</c:v>
                </c:pt>
                <c:pt idx="776">
                  <c:v>1.0574694840856E-2</c:v>
                </c:pt>
                <c:pt idx="777">
                  <c:v>1.04551863502131E-2</c:v>
                </c:pt>
                <c:pt idx="778">
                  <c:v>1.03370159557478E-2</c:v>
                </c:pt>
                <c:pt idx="779">
                  <c:v>1.02201689591306E-2</c:v>
                </c:pt>
                <c:pt idx="780">
                  <c:v>1.0104630817014199E-2</c:v>
                </c:pt>
                <c:pt idx="781">
                  <c:v>9.9903871395482808E-3</c:v>
                </c:pt>
                <c:pt idx="782">
                  <c:v>9.8774236889056094E-3</c:v>
                </c:pt>
                <c:pt idx="783">
                  <c:v>9.76572637781873E-3</c:v>
                </c:pt>
                <c:pt idx="784">
                  <c:v>9.6552812681272599E-3</c:v>
                </c:pt>
                <c:pt idx="785">
                  <c:v>9.5460745693358006E-3</c:v>
                </c:pt>
                <c:pt idx="786">
                  <c:v>9.4380926371827392E-3</c:v>
                </c:pt>
                <c:pt idx="787">
                  <c:v>9.3313219722196208E-3</c:v>
                </c:pt>
                <c:pt idx="788">
                  <c:v>9.2257492184013093E-3</c:v>
                </c:pt>
                <c:pt idx="789">
                  <c:v>9.1213611616868199E-3</c:v>
                </c:pt>
                <c:pt idx="790">
                  <c:v>9.0181447286508901E-3</c:v>
                </c:pt>
                <c:pt idx="791">
                  <c:v>8.9160869851061895E-3</c:v>
                </c:pt>
                <c:pt idx="792">
                  <c:v>8.8151751347362792E-3</c:v>
                </c:pt>
                <c:pt idx="793">
                  <c:v>8.7153965177392701E-3</c:v>
                </c:pt>
                <c:pt idx="794">
                  <c:v>8.6167386094820296E-3</c:v>
                </c:pt>
                <c:pt idx="795">
                  <c:v>8.5191890191651694E-3</c:v>
                </c:pt>
                <c:pt idx="796">
                  <c:v>8.4227354884985704E-3</c:v>
                </c:pt>
                <c:pt idx="797">
                  <c:v>8.3273658903875707E-3</c:v>
                </c:pt>
                <c:pt idx="798">
                  <c:v>8.2330682276297706E-3</c:v>
                </c:pt>
                <c:pt idx="799">
                  <c:v>8.13983063162225E-3</c:v>
                </c:pt>
                <c:pt idx="800">
                  <c:v>8.0476413610795702E-3</c:v>
                </c:pt>
                <c:pt idx="801">
                  <c:v>7.9564888007620203E-3</c:v>
                </c:pt>
                <c:pt idx="802">
                  <c:v>7.8663614602145805E-3</c:v>
                </c:pt>
                <c:pt idx="803">
                  <c:v>7.7772479725161598E-3</c:v>
                </c:pt>
                <c:pt idx="804">
                  <c:v>7.68913709303937E-3</c:v>
                </c:pt>
                <c:pt idx="805">
                  <c:v>7.6020176982206497E-3</c:v>
                </c:pt>
                <c:pt idx="806">
                  <c:v>7.5158787843406299E-3</c:v>
                </c:pt>
                <c:pt idx="807">
                  <c:v>7.4307094663151E-3</c:v>
                </c:pt>
                <c:pt idx="808">
                  <c:v>7.3464989764958502E-3</c:v>
                </c:pt>
                <c:pt idx="809">
                  <c:v>7.2632366634821201E-3</c:v>
                </c:pt>
                <c:pt idx="810">
                  <c:v>7.1809119909419898E-3</c:v>
                </c:pt>
                <c:pt idx="811">
                  <c:v>7.09951453644409E-3</c:v>
                </c:pt>
                <c:pt idx="812">
                  <c:v>7.0190339902992602E-3</c:v>
                </c:pt>
                <c:pt idx="813">
                  <c:v>6.9394601544124201E-3</c:v>
                </c:pt>
                <c:pt idx="814">
                  <c:v>6.8607829411444204E-3</c:v>
                </c:pt>
                <c:pt idx="815">
                  <c:v>6.7829923721837897E-3</c:v>
                </c:pt>
                <c:pt idx="816">
                  <c:v>6.7060785774285198E-3</c:v>
                </c:pt>
                <c:pt idx="817">
                  <c:v>6.6300317938776396E-3</c:v>
                </c:pt>
                <c:pt idx="818">
                  <c:v>6.5548423645326896E-3</c:v>
                </c:pt>
                <c:pt idx="819">
                  <c:v>6.4805007373089502E-3</c:v>
                </c:pt>
                <c:pt idx="820">
                  <c:v>6.4069974639563501E-3</c:v>
                </c:pt>
                <c:pt idx="821">
                  <c:v>6.3343231989902403E-3</c:v>
                </c:pt>
                <c:pt idx="822">
                  <c:v>6.2624686986312702E-3</c:v>
                </c:pt>
                <c:pt idx="823">
                  <c:v>6.1914248197557902E-3</c:v>
                </c:pt>
                <c:pt idx="824">
                  <c:v>6.12118251885479E-3</c:v>
                </c:pt>
                <c:pt idx="825">
                  <c:v>6.0517328510028296E-3</c:v>
                </c:pt>
                <c:pt idx="826">
                  <c:v>5.9830669688363102E-3</c:v>
                </c:pt>
                <c:pt idx="827">
                  <c:v>5.9151761215409998E-3</c:v>
                </c:pt>
                <c:pt idx="828">
                  <c:v>5.8480516538490096E-3</c:v>
                </c:pt>
                <c:pt idx="829">
                  <c:v>5.7816850050447996E-3</c:v>
                </c:pt>
                <c:pt idx="830">
                  <c:v>5.7160677079806403E-3</c:v>
                </c:pt>
                <c:pt idx="831">
                  <c:v>5.6511913881009497E-3</c:v>
                </c:pt>
                <c:pt idx="832">
                  <c:v>5.5870477624759196E-3</c:v>
                </c:pt>
                <c:pt idx="833">
                  <c:v>5.52362863884397E-3</c:v>
                </c:pt>
                <c:pt idx="834">
                  <c:v>5.4609259146633001E-3</c:v>
                </c:pt>
                <c:pt idx="835">
                  <c:v>5.3989315761722697E-3</c:v>
                </c:pt>
                <c:pt idx="836">
                  <c:v>5.3376376974587003E-3</c:v>
                </c:pt>
                <c:pt idx="837">
                  <c:v>5.2770364395377696E-3</c:v>
                </c:pt>
                <c:pt idx="838">
                  <c:v>5.2171200494388701E-3</c:v>
                </c:pt>
                <c:pt idx="839">
                  <c:v>5.1578808593009803E-3</c:v>
                </c:pt>
                <c:pt idx="840">
                  <c:v>5.0993112854766497E-3</c:v>
                </c:pt>
                <c:pt idx="841">
                  <c:v>5.0414038276445803E-3</c:v>
                </c:pt>
                <c:pt idx="842">
                  <c:v>4.9841510679306603E-3</c:v>
                </c:pt>
                <c:pt idx="843">
                  <c:v>4.9275456700373999E-3</c:v>
                </c:pt>
                <c:pt idx="844">
                  <c:v>4.8715803783817803E-3</c:v>
                </c:pt>
                <c:pt idx="845">
                  <c:v>4.8162480172413598E-3</c:v>
                </c:pt>
                <c:pt idx="846">
                  <c:v>4.7615414899086304E-3</c:v>
                </c:pt>
                <c:pt idx="847">
                  <c:v>4.7074537778535796E-3</c:v>
                </c:pt>
                <c:pt idx="848">
                  <c:v>4.6539779398943699E-3</c:v>
                </c:pt>
                <c:pt idx="849">
                  <c:v>4.6011071113759901E-3</c:v>
                </c:pt>
                <c:pt idx="850">
                  <c:v>4.5488345033570798E-3</c:v>
                </c:pt>
                <c:pt idx="851">
                  <c:v>4.4971534018045196E-3</c:v>
                </c:pt>
                <c:pt idx="852">
                  <c:v>4.4460571667960004E-3</c:v>
                </c:pt>
                <c:pt idx="853">
                  <c:v>4.3955392317303697E-3</c:v>
                </c:pt>
                <c:pt idx="854">
                  <c:v>4.3455931025457402E-3</c:v>
                </c:pt>
                <c:pt idx="855">
                  <c:v>4.2962123569453003E-3</c:v>
                </c:pt>
                <c:pt idx="856">
                  <c:v>4.2473906436307999E-3</c:v>
                </c:pt>
                <c:pt idx="857">
                  <c:v>4.1991216815434797E-3</c:v>
                </c:pt>
                <c:pt idx="858">
                  <c:v>4.1513992591127001E-3</c:v>
                </c:pt>
                <c:pt idx="859">
                  <c:v>4.1042172335118499E-3</c:v>
                </c:pt>
                <c:pt idx="860">
                  <c:v>4.0575695299217797E-3</c:v>
                </c:pt>
                <c:pt idx="861">
                  <c:v>4.0114501408015299E-3</c:v>
                </c:pt>
                <c:pt idx="862">
                  <c:v>3.9658531251662498E-3</c:v>
                </c:pt>
                <c:pt idx="863">
                  <c:v>3.9207726078725001E-3</c:v>
                </c:pt>
                <c:pt idx="864">
                  <c:v>3.8762027789105199E-3</c:v>
                </c:pt>
                <c:pt idx="865">
                  <c:v>3.8321378927037701E-3</c:v>
                </c:pt>
                <c:pt idx="866">
                  <c:v>3.7885722674153698E-3</c:v>
                </c:pt>
                <c:pt idx="867">
                  <c:v>3.74550028426162E-3</c:v>
                </c:pt>
                <c:pt idx="868">
                  <c:v>3.7029163868324E-3</c:v>
                </c:pt>
                <c:pt idx="869">
                  <c:v>3.6608150804182601E-3</c:v>
                </c:pt>
                <c:pt idx="870">
                  <c:v>3.61919093134476E-3</c:v>
                </c:pt>
                <c:pt idx="871">
                  <c:v>3.5780385663130901E-3</c:v>
                </c:pt>
                <c:pt idx="872">
                  <c:v>3.53735267174757E-3</c:v>
                </c:pt>
                <c:pt idx="873">
                  <c:v>3.4971279931498298E-3</c:v>
                </c:pt>
                <c:pt idx="874">
                  <c:v>3.4573593344594598E-3</c:v>
                </c:pt>
                <c:pt idx="875">
                  <c:v>3.41804155742121E-3</c:v>
                </c:pt>
                <c:pt idx="876">
                  <c:v>3.3791695809587E-3</c:v>
                </c:pt>
                <c:pt idx="877">
                  <c:v>3.3407383805543998E-3</c:v>
                </c:pt>
                <c:pt idx="878">
                  <c:v>3.3027429876361699E-3</c:v>
                </c:pt>
                <c:pt idx="879">
                  <c:v>3.26517848896981E-3</c:v>
                </c:pt>
                <c:pt idx="880">
                  <c:v>3.2280400260581198E-3</c:v>
                </c:pt>
                <c:pt idx="881">
                  <c:v>3.1913227945458899E-3</c:v>
                </c:pt>
                <c:pt idx="882">
                  <c:v>3.15502204363127E-3</c:v>
                </c:pt>
                <c:pt idx="883">
                  <c:v>3.1191330754829199E-3</c:v>
                </c:pt>
                <c:pt idx="884">
                  <c:v>3.0836512446634399E-3</c:v>
                </c:pt>
                <c:pt idx="885">
                  <c:v>3.0485719575585701E-3</c:v>
                </c:pt>
                <c:pt idx="886">
                  <c:v>3.0138906718124E-3</c:v>
                </c:pt>
                <c:pt idx="887">
                  <c:v>2.9796028957683701E-3</c:v>
                </c:pt>
                <c:pt idx="888">
                  <c:v>2.9457041879160902E-3</c:v>
                </c:pt>
                <c:pt idx="889">
                  <c:v>2.9121901563439398E-3</c:v>
                </c:pt>
                <c:pt idx="890">
                  <c:v>2.8790564581972801E-3</c:v>
                </c:pt>
                <c:pt idx="891">
                  <c:v>2.84629879914238E-3</c:v>
                </c:pt>
                <c:pt idx="892">
                  <c:v>2.8139129328358702E-3</c:v>
                </c:pt>
                <c:pt idx="893">
                  <c:v>2.78189466039979E-3</c:v>
                </c:pt>
                <c:pt idx="894">
                  <c:v>2.7502398299020601E-3</c:v>
                </c:pt>
                <c:pt idx="895">
                  <c:v>2.7189443358424199E-3</c:v>
                </c:pt>
                <c:pt idx="896">
                  <c:v>2.6880041186437401E-3</c:v>
                </c:pt>
                <c:pt idx="897">
                  <c:v>2.6574151641486701E-3</c:v>
                </c:pt>
                <c:pt idx="898">
                  <c:v>2.6271735031215401E-3</c:v>
                </c:pt>
                <c:pt idx="899">
                  <c:v>2.5972752107555602E-3</c:v>
                </c:pt>
                <c:pt idx="900">
                  <c:v>2.5677164061850902E-3</c:v>
                </c:pt>
                <c:pt idx="901">
                  <c:v>2.5384932520031499E-3</c:v>
                </c:pt>
                <c:pt idx="902">
                  <c:v>2.50960195378394E-3</c:v>
                </c:pt>
                <c:pt idx="903">
                  <c:v>2.4810387596104701E-3</c:v>
                </c:pt>
                <c:pt idx="904">
                  <c:v>2.4527999596070599E-3</c:v>
                </c:pt>
                <c:pt idx="905">
                  <c:v>2.42488188547689E-3</c:v>
                </c:pt>
                <c:pt idx="906">
                  <c:v>2.39728091004441E-3</c:v>
                </c:pt>
                <c:pt idx="907">
                  <c:v>2.3699934468025298E-3</c:v>
                </c:pt>
                <c:pt idx="908">
                  <c:v>2.3430159494647099E-3</c:v>
                </c:pt>
                <c:pt idx="909">
                  <c:v>2.3163449115217098E-3</c:v>
                </c:pt>
                <c:pt idx="910">
                  <c:v>2.2899768658031301E-3</c:v>
                </c:pt>
                <c:pt idx="911">
                  <c:v>2.2639083840434999E-3</c:v>
                </c:pt>
                <c:pt idx="912">
                  <c:v>2.2381360764530999E-3</c:v>
                </c:pt>
                <c:pt idx="913">
                  <c:v>2.2126565912932599E-3</c:v>
                </c:pt>
                <c:pt idx="914">
                  <c:v>2.1874666144562401E-3</c:v>
                </c:pt>
                <c:pt idx="915">
                  <c:v>2.16256286904955E-3</c:v>
                </c:pt>
                <c:pt idx="916">
                  <c:v>2.1379421149846701E-3</c:v>
                </c:pt>
                <c:pt idx="917">
                  <c:v>2.1136011485703601E-3</c:v>
                </c:pt>
                <c:pt idx="918">
                  <c:v>2.0895368021100098E-3</c:v>
                </c:pt>
                <c:pt idx="919">
                  <c:v>2.0657459435035499E-3</c:v>
                </c:pt>
                <c:pt idx="920">
                  <c:v>2.0422254758534699E-3</c:v>
                </c:pt>
                <c:pt idx="921">
                  <c:v>2.0189723370751798E-3</c:v>
                </c:pt>
                <c:pt idx="922">
                  <c:v>1.9959834995114298E-3</c:v>
                </c:pt>
                <c:pt idx="923">
                  <c:v>1.9732559695509301E-3</c:v>
                </c:pt>
                <c:pt idx="924">
                  <c:v>1.95078678725108E-3</c:v>
                </c:pt>
                <c:pt idx="925">
                  <c:v>1.92857302596474E-3</c:v>
                </c:pt>
                <c:pt idx="926">
                  <c:v>1.9066117919709399E-3</c:v>
                </c:pt>
                <c:pt idx="927">
                  <c:v>1.8849002241097001E-3</c:v>
                </c:pt>
                <c:pt idx="928">
                  <c:v>1.8634354934206701E-3</c:v>
                </c:pt>
                <c:pt idx="929">
                  <c:v>1.8422148027857201E-3</c:v>
                </c:pt>
                <c:pt idx="930">
                  <c:v>1.8212353865753601E-3</c:v>
                </c:pt>
                <c:pt idx="931">
                  <c:v>1.8004945102989701E-3</c:v>
                </c:pt>
                <c:pt idx="932">
                  <c:v>1.7799894702588701E-3</c:v>
                </c:pt>
                <c:pt idx="933">
                  <c:v>1.7597175932080201E-3</c:v>
                </c:pt>
                <c:pt idx="934">
                  <c:v>1.7396762360115301E-3</c:v>
                </c:pt>
                <c:pt idx="935">
                  <c:v>1.7198627853117301E-3</c:v>
                </c:pt>
                <c:pt idx="936">
                  <c:v>1.7002746571969599E-3</c:v>
                </c:pt>
                <c:pt idx="937">
                  <c:v>1.68090929687391E-3</c:v>
                </c:pt>
                <c:pt idx="938">
                  <c:v>1.66176417834347E-3</c:v>
                </c:pt>
                <c:pt idx="939">
                  <c:v>1.64283680408018E-3</c:v>
                </c:pt>
                <c:pt idx="940">
                  <c:v>1.62412470471506E-3</c:v>
                </c:pt>
                <c:pt idx="941">
                  <c:v>1.605625438722E-3</c:v>
                </c:pt>
                <c:pt idx="942">
                  <c:v>1.58733659210745E-3</c:v>
                </c:pt>
                <c:pt idx="943">
                  <c:v>1.56925577810355E-3</c:v>
                </c:pt>
                <c:pt idx="944">
                  <c:v>1.5513806368645899E-3</c:v>
                </c:pt>
                <c:pt idx="945">
                  <c:v>1.53370883516671E-3</c:v>
                </c:pt>
                <c:pt idx="946">
                  <c:v>1.5162380661110199E-3</c:v>
                </c:pt>
                <c:pt idx="947">
                  <c:v>1.49896604882974E-3</c:v>
                </c:pt>
                <c:pt idx="948">
                  <c:v>1.4818905281957699E-3</c:v>
                </c:pt>
                <c:pt idx="949">
                  <c:v>1.46500927453525E-3</c:v>
                </c:pt>
                <c:pt idx="950">
                  <c:v>1.4483200833433801E-3</c:v>
                </c:pt>
                <c:pt idx="951">
                  <c:v>1.43182077500325E-3</c:v>
                </c:pt>
                <c:pt idx="952">
                  <c:v>1.4155091945078199E-3</c:v>
                </c:pt>
                <c:pt idx="953">
                  <c:v>1.3993832111848701E-3</c:v>
                </c:pt>
                <c:pt idx="954">
                  <c:v>1.3834407184250301E-3</c:v>
                </c:pt>
                <c:pt idx="955">
                  <c:v>1.3676796334127399E-3</c:v>
                </c:pt>
                <c:pt idx="956">
                  <c:v>1.35209789686013E-3</c:v>
                </c:pt>
                <c:pt idx="957">
                  <c:v>1.3366934727438999E-3</c:v>
                </c:pt>
                <c:pt idx="958">
                  <c:v>1.3214643480450299E-3</c:v>
                </c:pt>
                <c:pt idx="959">
                  <c:v>1.3064085324913E-3</c:v>
                </c:pt>
                <c:pt idx="960">
                  <c:v>1.2915240583027401E-3</c:v>
                </c:pt>
                <c:pt idx="961">
                  <c:v>1.2768089799397901E-3</c:v>
                </c:pt>
                <c:pt idx="962">
                  <c:v>1.26226137385426E-3</c:v>
                </c:pt>
                <c:pt idx="963">
                  <c:v>1.2478793382429999E-3</c:v>
                </c:pt>
                <c:pt idx="964">
                  <c:v>1.23366099280432E-3</c:v>
                </c:pt>
                <c:pt idx="965">
                  <c:v>1.2196044784970599E-3</c:v>
                </c:pt>
                <c:pt idx="966">
                  <c:v>1.20570795730231E-3</c:v>
                </c:pt>
                <c:pt idx="967">
                  <c:v>1.1919696119877599E-3</c:v>
                </c:pt>
                <c:pt idx="968">
                  <c:v>1.17838764587461E-3</c:v>
                </c:pt>
                <c:pt idx="969">
                  <c:v>1.16496028260715E-3</c:v>
                </c:pt>
                <c:pt idx="970">
                  <c:v>1.1516857659247101E-3</c:v>
                </c:pt>
                <c:pt idx="971">
                  <c:v>1.13856235943632E-3</c:v>
                </c:pt>
                <c:pt idx="972">
                  <c:v>1.1255883463976799E-3</c:v>
                </c:pt>
                <c:pt idx="973">
                  <c:v>1.11276202949071E-3</c:v>
                </c:pt>
                <c:pt idx="974">
                  <c:v>1.1000817306054699E-3</c:v>
                </c:pt>
                <c:pt idx="975">
                  <c:v>1.08754579062451E-3</c:v>
                </c:pt>
                <c:pt idx="976">
                  <c:v>1.07515256920961E-3</c:v>
                </c:pt>
                <c:pt idx="977">
                  <c:v>1.0629004445908601E-3</c:v>
                </c:pt>
                <c:pt idx="978">
                  <c:v>1.05078781335805E-3</c:v>
                </c:pt>
                <c:pt idx="979">
                  <c:v>1.0388130902544599E-3</c:v>
                </c:pt>
                <c:pt idx="980">
                  <c:v>1.0269747079727899E-3</c:v>
                </c:pt>
                <c:pt idx="981">
                  <c:v>1.01527111695347E-3</c:v>
                </c:pt>
                <c:pt idx="982">
                  <c:v>1.0037007851851599E-3</c:v>
                </c:pt>
                <c:pt idx="983">
                  <c:v>9.9226219800740002E-4</c:v>
                </c:pt>
                <c:pt idx="984">
                  <c:v>9.8095385791557399E-4</c:v>
                </c:pt>
                <c:pt idx="985">
                  <c:v>9.6977428436791405E-4</c:v>
                </c:pt>
                <c:pt idx="986">
                  <c:v>9.5872201359470898E-4</c:v>
                </c:pt>
                <c:pt idx="987">
                  <c:v>9.4779559840960505E-4</c:v>
                </c:pt>
                <c:pt idx="988">
                  <c:v>9.3699360802301595E-4</c:v>
                </c:pt>
                <c:pt idx="989">
                  <c:v>9.2631462785758799E-4</c:v>
                </c:pt>
                <c:pt idx="990">
                  <c:v>9.1575725936571999E-4</c:v>
                </c:pt>
                <c:pt idx="991">
                  <c:v>9.0532011984910898E-4</c:v>
                </c:pt>
                <c:pt idx="992">
                  <c:v>8.9500184228030397E-4</c:v>
                </c:pt>
                <c:pt idx="993">
                  <c:v>8.8480107512623201E-4</c:v>
                </c:pt>
                <c:pt idx="994">
                  <c:v>8.7471648217370102E-4</c:v>
                </c:pt>
                <c:pt idx="995">
                  <c:v>8.6474674235682196E-4</c:v>
                </c:pt>
                <c:pt idx="996">
                  <c:v>8.5489054958637399E-4</c:v>
                </c:pt>
                <c:pt idx="997">
                  <c:v>8.45146612581049E-4</c:v>
                </c:pt>
                <c:pt idx="998">
                  <c:v>8.3551365470058397E-4</c:v>
                </c:pt>
                <c:pt idx="999">
                  <c:v>8.2599041378074E-4</c:v>
                </c:pt>
                <c:pt idx="1000">
                  <c:v>8.1657564197013704E-4</c:v>
                </c:pt>
                <c:pt idx="1001">
                  <c:v>8.0726810556887795E-4</c:v>
                </c:pt>
                <c:pt idx="1002">
                  <c:v>7.9806658486902598E-4</c:v>
                </c:pt>
                <c:pt idx="1003">
                  <c:v>7.8896987399676498E-4</c:v>
                </c:pt>
                <c:pt idx="1004">
                  <c:v>7.7997678075641703E-4</c:v>
                </c:pt>
                <c:pt idx="1005">
                  <c:v>7.71086126476137E-4</c:v>
                </c:pt>
                <c:pt idx="1006">
                  <c:v>7.6229674585535695E-4</c:v>
                </c:pt>
                <c:pt idx="1007">
                  <c:v>7.5360748681392196E-4</c:v>
                </c:pt>
                <c:pt idx="1008">
                  <c:v>7.4501721034290699E-4</c:v>
                </c:pt>
                <c:pt idx="1009">
                  <c:v>7.3652479035710605E-4</c:v>
                </c:pt>
                <c:pt idx="1010">
                  <c:v>7.2812911354916605E-4</c:v>
                </c:pt>
                <c:pt idx="1011">
                  <c:v>7.1982907924533898E-4</c:v>
                </c:pt>
                <c:pt idx="1012">
                  <c:v>7.1162359926286404E-4</c:v>
                </c:pt>
                <c:pt idx="1013">
                  <c:v>7.0351159776893199E-4</c:v>
                </c:pt>
                <c:pt idx="1014">
                  <c:v>6.95492011141221E-4</c:v>
                </c:pt>
                <c:pt idx="1015">
                  <c:v>6.8756378783000195E-4</c:v>
                </c:pt>
                <c:pt idx="1016">
                  <c:v>6.7972588822178101E-4</c:v>
                </c:pt>
                <c:pt idx="1017">
                  <c:v>6.7197728450446299E-4</c:v>
                </c:pt>
                <c:pt idx="1018">
                  <c:v>6.6431696053403098E-4</c:v>
                </c:pt>
                <c:pt idx="1019">
                  <c:v>6.5674391170270996E-4</c:v>
                </c:pt>
                <c:pt idx="1020">
                  <c:v>6.4925714480860996E-4</c:v>
                </c:pt>
                <c:pt idx="1021">
                  <c:v>6.4185567792683195E-4</c:v>
                </c:pt>
                <c:pt idx="1022">
                  <c:v>6.3453854028200298E-4</c:v>
                </c:pt>
                <c:pt idx="1023">
                  <c:v>6.2730477212225402E-4</c:v>
                </c:pt>
                <c:pt idx="1024">
                  <c:v>6.2015342459460299E-4</c:v>
                </c:pt>
                <c:pt idx="1025">
                  <c:v>6.1308355962173095E-4</c:v>
                </c:pt>
                <c:pt idx="1026">
                  <c:v>6.0609424978014703E-4</c:v>
                </c:pt>
                <c:pt idx="1027">
                  <c:v>5.9918457817970604E-4</c:v>
                </c:pt>
                <c:pt idx="1028">
                  <c:v>5.9235363834449196E-4</c:v>
                </c:pt>
                <c:pt idx="1029">
                  <c:v>5.8560053409502605E-4</c:v>
                </c:pt>
                <c:pt idx="1030">
                  <c:v>5.78924379431799E-4</c:v>
                </c:pt>
                <c:pt idx="1031">
                  <c:v>5.7232429842010702E-4</c:v>
                </c:pt>
                <c:pt idx="1032">
                  <c:v>5.6579942507619101E-4</c:v>
                </c:pt>
                <c:pt idx="1033">
                  <c:v>5.5934890325463405E-4</c:v>
                </c:pt>
                <c:pt idx="1034">
                  <c:v>5.5297188653704297E-4</c:v>
                </c:pt>
                <c:pt idx="1035">
                  <c:v>5.4666753812196097E-4</c:v>
                </c:pt>
                <c:pt idx="1036">
                  <c:v>5.4043503071603402E-4</c:v>
                </c:pt>
                <c:pt idx="1037">
                  <c:v>5.3427354642638302E-4</c:v>
                </c:pt>
                <c:pt idx="1038">
                  <c:v>5.2818227665419703E-4</c:v>
                </c:pt>
                <c:pt idx="1039">
                  <c:v>5.22160421989514E-4</c:v>
                </c:pt>
                <c:pt idx="1040">
                  <c:v>5.1620719210718799E-4</c:v>
                </c:pt>
                <c:pt idx="1041">
                  <c:v>5.1032180566402496E-4</c:v>
                </c:pt>
                <c:pt idx="1042">
                  <c:v>5.0450349019707196E-4</c:v>
                </c:pt>
                <c:pt idx="1043">
                  <c:v>4.9875148202305198E-4</c:v>
                </c:pt>
                <c:pt idx="1044">
                  <c:v>4.9306502613892902E-4</c:v>
                </c:pt>
                <c:pt idx="1045">
                  <c:v>4.8744337612359202E-4</c:v>
                </c:pt>
                <c:pt idx="1046">
                  <c:v>4.8188579404064198E-4</c:v>
                </c:pt>
                <c:pt idx="1047">
                  <c:v>4.7639155034227501E-4</c:v>
                </c:pt>
                <c:pt idx="1048">
                  <c:v>4.7095992377424901E-4</c:v>
                </c:pt>
                <c:pt idx="1049">
                  <c:v>4.6559020128191002E-4</c:v>
                </c:pt>
                <c:pt idx="1050">
                  <c:v>4.6028167791728898E-4</c:v>
                </c:pt>
                <c:pt idx="1051">
                  <c:v>4.5503365674723801E-4</c:v>
                </c:pt>
                <c:pt idx="1052">
                  <c:v>4.4984544876259299E-4</c:v>
                </c:pt>
                <c:pt idx="1053">
                  <c:v>4.4471637278837699E-4</c:v>
                </c:pt>
                <c:pt idx="1054">
                  <c:v>4.3964575539499797E-4</c:v>
                </c:pt>
                <c:pt idx="1055">
                  <c:v>4.3463293081045802E-4</c:v>
                </c:pt>
                <c:pt idx="1056">
                  <c:v>4.2967724083354001E-4</c:v>
                </c:pt>
                <c:pt idx="1057">
                  <c:v>4.2477803474798699E-4</c:v>
                </c:pt>
                <c:pt idx="1058">
                  <c:v>4.1993466923763298E-4</c:v>
                </c:pt>
                <c:pt idx="1059">
                  <c:v>4.1514650830250699E-4</c:v>
                </c:pt>
                <c:pt idx="1060">
                  <c:v>4.1041292317586098E-4</c:v>
                </c:pt>
                <c:pt idx="1061">
                  <c:v>4.0573329224215899E-4</c:v>
                </c:pt>
                <c:pt idx="1062">
                  <c:v>4.0110700095596501E-4</c:v>
                </c:pt>
                <c:pt idx="1063">
                  <c:v>3.96533441761769E-4</c:v>
                </c:pt>
                <c:pt idx="1064">
                  <c:v>3.9201201401469702E-4</c:v>
                </c:pt>
                <c:pt idx="1065">
                  <c:v>3.8754212390212798E-4</c:v>
                </c:pt>
                <c:pt idx="1066">
                  <c:v>3.8312318436618901E-4</c:v>
                </c:pt>
                <c:pt idx="1067">
                  <c:v>3.7875461502713298E-4</c:v>
                </c:pt>
                <c:pt idx="1068">
                  <c:v>3.7443584210756597E-4</c:v>
                </c:pt>
                <c:pt idx="1069">
                  <c:v>3.70166298357545E-4</c:v>
                </c:pt>
                <c:pt idx="1070">
                  <c:v>3.6594542298051E-4</c:v>
                </c:pt>
                <c:pt idx="1071">
                  <c:v>3.6177266156005902E-4</c:v>
                </c:pt>
                <c:pt idx="1072">
                  <c:v>3.57647465987547E-4</c:v>
                </c:pt>
                <c:pt idx="1073">
                  <c:v>3.5356929439050202E-4</c:v>
                </c:pt>
                <c:pt idx="1074">
                  <c:v>3.4953761106184899E-4</c:v>
                </c:pt>
                <c:pt idx="1075">
                  <c:v>3.4555188638993198E-4</c:v>
                </c:pt>
                <c:pt idx="1076">
                  <c:v>3.4161159678933401E-4</c:v>
                </c:pt>
                <c:pt idx="1077">
                  <c:v>3.3771622463246601E-4</c:v>
                </c:pt>
                <c:pt idx="1078">
                  <c:v>3.3386525818193799E-4</c:v>
                </c:pt>
                <c:pt idx="1079">
                  <c:v>3.30058191523693E-4</c:v>
                </c:pt>
                <c:pt idx="1080">
                  <c:v>3.26294524500893E-4</c:v>
                </c:pt>
                <c:pt idx="1081">
                  <c:v>3.2257376264855199E-4</c:v>
                </c:pt>
                <c:pt idx="1082">
                  <c:v>3.1889541712891499E-4</c:v>
                </c:pt>
                <c:pt idx="1083">
                  <c:v>3.1525900466755402E-4</c:v>
                </c:pt>
                <c:pt idx="1084">
                  <c:v>3.1166404749020498E-4</c:v>
                </c:pt>
                <c:pt idx="1085">
                  <c:v>3.08110073260296E-4</c:v>
                </c:pt>
                <c:pt idx="1086">
                  <c:v>3.0459661501720499E-4</c:v>
                </c:pt>
                <c:pt idx="1087">
                  <c:v>3.01123211115196E-4</c:v>
                </c:pt>
                <c:pt idx="1088">
                  <c:v>2.9768940516306099E-4</c:v>
                </c:pt>
                <c:pt idx="1089">
                  <c:v>2.9429474596443298E-4</c:v>
                </c:pt>
                <c:pt idx="1090">
                  <c:v>2.9093878745878099E-4</c:v>
                </c:pt>
                <c:pt idx="1091">
                  <c:v>2.8762108866307E-4</c:v>
                </c:pt>
                <c:pt idx="1092">
                  <c:v>2.8434121361408299E-4</c:v>
                </c:pt>
                <c:pt idx="1093">
                  <c:v>2.81098731311392E-4</c:v>
                </c:pt>
                <c:pt idx="1094">
                  <c:v>2.7789321566097397E-4</c:v>
                </c:pt>
                <c:pt idx="1095">
                  <c:v>2.7472424541947501E-4</c:v>
                </c:pt>
                <c:pt idx="1096">
                  <c:v>2.7159140413908798E-4</c:v>
                </c:pt>
                <c:pt idx="1097">
                  <c:v>2.6849428011306798E-4</c:v>
                </c:pt>
                <c:pt idx="1098">
                  <c:v>2.65432466321862E-4</c:v>
                </c:pt>
                <c:pt idx="1099">
                  <c:v>2.6240556037983998E-4</c:v>
                </c:pt>
                <c:pt idx="1100">
                  <c:v>2.59413164482641E-4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57920"/>
        <c:axId val="132855568"/>
      </c:scatterChart>
      <c:valAx>
        <c:axId val="132857920"/>
        <c:scaling>
          <c:orientation val="minMax"/>
          <c:max val="6"/>
          <c:min val="-1.24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Lobinaline Equivalents, ug/mL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3309297861227364"/>
              <c:y val="0.939076872845544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32855568"/>
        <c:crosses val="autoZero"/>
        <c:crossBetween val="midCat"/>
        <c:majorUnit val="0.5"/>
      </c:valAx>
      <c:valAx>
        <c:axId val="132855568"/>
        <c:scaling>
          <c:orientation val="minMax"/>
          <c:max val="0.87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Frequency</a:t>
                </a:r>
                <a:r>
                  <a:rPr lang="en-US" sz="1400" baseline="0" dirty="0" smtClean="0"/>
                  <a:t>, %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7602278837107101E-2"/>
              <c:y val="0.3265625820438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32857920"/>
        <c:crossesAt val="-3"/>
        <c:crossBetween val="midCat"/>
        <c:majorUnit val="0.1"/>
      </c:valAx>
    </c:plotArea>
    <c:plotVisOnly val="1"/>
    <c:dispBlanksAs val="gap"/>
    <c:showDLblsOverMax val="0"/>
  </c:chart>
  <c:spPr>
    <a:solidFill>
      <a:schemeClr val="bg1"/>
    </a:solidFill>
    <a:ln w="38100"/>
  </c:spPr>
  <c:txPr>
    <a:bodyPr/>
    <a:lstStyle/>
    <a:p>
      <a:pPr>
        <a:defRPr b="1">
          <a:latin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0.32153</cdr:x>
      <cdr:y>0.11392</cdr:y>
    </cdr:from>
    <cdr:to>
      <cdr:x>0.74484</cdr:x>
      <cdr:y>0.21203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5218" y="374072"/>
          <a:ext cx="2982191" cy="322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FFFF00"/>
              </a:solidFill>
            </a:rPr>
            <a:t>Non-selected mutants</a:t>
          </a:r>
          <a:endParaRPr lang="en-US" sz="24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0.49705</cdr:x>
      <cdr:y>0.47179</cdr:y>
    </cdr:from>
    <cdr:to>
      <cdr:x>1</cdr:x>
      <cdr:y>0.67432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17229" y="1878456"/>
          <a:ext cx="3558979" cy="806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FFFF00"/>
              </a:solidFill>
            </a:rPr>
            <a:t>MPP+ - resistant mutants</a:t>
          </a:r>
          <a:endParaRPr lang="en-US" sz="2400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CA989-C6B2-A749-9994-78B532CE38A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C1891-82B4-6849-AE75-3836CE6B5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FC-02DF-44CF-A7B6-6250EB8985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8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FC-02DF-44CF-A7B6-6250EB8985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7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squalene</a:t>
            </a:r>
          </a:p>
          <a:p>
            <a:r>
              <a:rPr lang="en-US" dirty="0" smtClean="0"/>
              <a:t>8 PUFA</a:t>
            </a:r>
          </a:p>
          <a:p>
            <a:r>
              <a:rPr lang="en-US" dirty="0" smtClean="0"/>
              <a:t>9 squalene</a:t>
            </a:r>
            <a:r>
              <a:rPr lang="en-US" baseline="0" dirty="0" smtClean="0"/>
              <a:t> and PUFA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8781-3844-7B46-A3E3-D1EDF7086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0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3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4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6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0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C1F5-3CDF-014E-A403-6C9BF077092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7337-3273-7842-A057-89511052F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8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868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Green pharmaceutical chemistry: 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2800" b="1" dirty="0"/>
              <a:t>target-directed evolution of plant secondary metabolism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8636" y="2608117"/>
            <a:ext cx="6400800" cy="12573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John Littleton MD, PhD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Dustin Brown PhD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JL is Professor, University of Kentucky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Chief Science Officer, </a:t>
            </a:r>
            <a:r>
              <a:rPr lang="en-US" sz="2800" dirty="0" err="1" smtClean="0">
                <a:solidFill>
                  <a:srgbClr val="FFFF00"/>
                </a:solidFill>
              </a:rPr>
              <a:t>Naprogenix</a:t>
            </a:r>
            <a:r>
              <a:rPr lang="en-US" sz="2800" dirty="0" smtClean="0">
                <a:solidFill>
                  <a:srgbClr val="FFFF00"/>
                </a:solidFill>
              </a:rPr>
              <a:t> Inc, Lexington, Kentucky 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(COI/financial interest disclosure)</a:t>
            </a:r>
          </a:p>
        </p:txBody>
      </p:sp>
    </p:spTree>
    <p:extLst>
      <p:ext uri="{BB962C8B-B14F-4D97-AF65-F5344CB8AC3E}">
        <p14:creationId xmlns:p14="http://schemas.microsoft.com/office/powerpoint/2010/main" val="39444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497125"/>
              </p:ext>
            </p:extLst>
          </p:nvPr>
        </p:nvGraphicFramePr>
        <p:xfrm>
          <a:off x="862445" y="1592813"/>
          <a:ext cx="7076208" cy="3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5900" y="5608059"/>
            <a:ext cx="6281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 </a:t>
            </a:r>
            <a:r>
              <a:rPr lang="en-US" sz="3200" dirty="0" smtClean="0">
                <a:solidFill>
                  <a:srgbClr val="FFFF00"/>
                </a:solidFill>
              </a:rPr>
              <a:t>single </a:t>
            </a:r>
            <a:r>
              <a:rPr lang="en-US" sz="3200" dirty="0" smtClean="0">
                <a:solidFill>
                  <a:srgbClr val="FFFF00"/>
                </a:solidFill>
              </a:rPr>
              <a:t>round of mutation/selection on ~5% of the plant </a:t>
            </a:r>
            <a:r>
              <a:rPr lang="en-US" sz="3200" dirty="0" smtClean="0">
                <a:solidFill>
                  <a:srgbClr val="FFFF00"/>
                </a:solidFill>
              </a:rPr>
              <a:t>genome!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8230" y="1111731"/>
            <a:ext cx="248342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Proof of concept! </a:t>
            </a:r>
            <a:r>
              <a:rPr lang="en-US" sz="2400" dirty="0"/>
              <a:t>Pharmacological phenotype optimized for </a:t>
            </a:r>
            <a:r>
              <a:rPr lang="en-US" sz="2400" dirty="0" smtClean="0"/>
              <a:t>desired activity </a:t>
            </a:r>
            <a:r>
              <a:rPr lang="en-US" sz="2400" dirty="0"/>
              <a:t>on </a:t>
            </a:r>
            <a:r>
              <a:rPr lang="en-US" sz="2400" dirty="0" smtClean="0"/>
              <a:t>target protein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01438" y="1540859"/>
            <a:ext cx="118456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Wild-type and non-mutant transgenic controls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63882" y="2265893"/>
            <a:ext cx="529936" cy="3110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93917" y="2462645"/>
            <a:ext cx="675409" cy="4632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69427" y="3906982"/>
            <a:ext cx="467592" cy="71697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5523" y="176645"/>
            <a:ext cx="7559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Real data - inhibition </a:t>
            </a:r>
            <a:r>
              <a:rPr lang="en-US" sz="3200" dirty="0" smtClean="0">
                <a:solidFill>
                  <a:srgbClr val="FFFF00"/>
                </a:solidFill>
              </a:rPr>
              <a:t>of the DAT by extracts from different culture populations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30" y="181694"/>
            <a:ext cx="8889282" cy="93635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Pharmacological and GC/MS analysis of the MPP+-resistant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population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of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Resistance</a:t>
            </a:r>
            <a:endParaRPr lang="en-US" sz="3600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72" y="1367433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A. Increased inhibitory activity on the DAT </a:t>
            </a:r>
            <a:r>
              <a:rPr lang="en-US" sz="2400" u="sng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58  mutants </a:t>
            </a:r>
            <a:endParaRPr lang="en-US" sz="2400" u="sng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21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Lobinaline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overproduction</a:t>
            </a:r>
          </a:p>
          <a:p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8 Polyunsaturated fatty acids (mainly linoleic acid)</a:t>
            </a:r>
          </a:p>
          <a:p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9 Linoleic acid and squalene</a:t>
            </a:r>
          </a:p>
          <a:p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20 contain putatively “novel” DAT inhibitors</a:t>
            </a:r>
          </a:p>
          <a:p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B. Increased synthesis of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cytoprotective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metabolites </a:t>
            </a:r>
            <a:r>
              <a:rPr lang="en-US" sz="2400" u="sng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41 mutants</a:t>
            </a:r>
          </a:p>
          <a:p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15 Squalene overproduction</a:t>
            </a:r>
          </a:p>
          <a:p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26 contain putatively “novel”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cytoprotective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metabolites</a:t>
            </a:r>
          </a:p>
          <a:p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C. Mechanism of resistance undetermined </a:t>
            </a:r>
            <a:r>
              <a:rPr lang="en-US" sz="2400" u="sng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10 mutants</a:t>
            </a:r>
          </a:p>
          <a:p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Mutation in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cytoprotective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genes? </a:t>
            </a:r>
          </a:p>
          <a:p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2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Production of </a:t>
            </a:r>
            <a:r>
              <a:rPr lang="en-US" dirty="0" err="1" smtClean="0">
                <a:solidFill>
                  <a:srgbClr val="FFFF00"/>
                </a:solidFill>
              </a:rPr>
              <a:t>lobinaline</a:t>
            </a:r>
            <a:r>
              <a:rPr lang="en-US" dirty="0" smtClean="0">
                <a:solidFill>
                  <a:srgbClr val="FFFF00"/>
                </a:solidFill>
              </a:rPr>
              <a:t> in mutants in liquid culture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0814" b="2393"/>
          <a:stretch/>
        </p:blipFill>
        <p:spPr>
          <a:xfrm>
            <a:off x="4686299" y="1571913"/>
            <a:ext cx="4104409" cy="3496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191" y="5746173"/>
            <a:ext cx="799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Mutant 380 overproducing </a:t>
            </a:r>
            <a:r>
              <a:rPr lang="en-US" sz="2800" dirty="0" err="1" smtClean="0"/>
              <a:t>lobinaline</a:t>
            </a:r>
            <a:r>
              <a:rPr lang="en-US" sz="2800" dirty="0" smtClean="0"/>
              <a:t> 20x wild-type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7914" b="-1519"/>
          <a:stretch/>
        </p:blipFill>
        <p:spPr bwMode="auto">
          <a:xfrm>
            <a:off x="122994" y="1598007"/>
            <a:ext cx="4391855" cy="3473560"/>
          </a:xfrm>
          <a:prstGeom prst="rect">
            <a:avLst/>
          </a:prstGeom>
          <a:noFill/>
          <a:ln w="25400" cmpd="sng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23655" y="2275609"/>
            <a:ext cx="181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chemeClr val="bg1"/>
                </a:solidFill>
              </a:rPr>
              <a:t>Lobinaline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3655" y="2917643"/>
            <a:ext cx="190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Mutant</a:t>
            </a:r>
            <a:r>
              <a:rPr lang="en-US" sz="2400" dirty="0" err="1" smtClean="0"/>
              <a:t>t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026227" y="3273380"/>
            <a:ext cx="292694" cy="44301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8623" y="4036169"/>
            <a:ext cx="154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Wild-type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26227" y="4412647"/>
            <a:ext cx="292694" cy="286297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9" y="537305"/>
            <a:ext cx="9144000" cy="79814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We </a:t>
            </a:r>
            <a:r>
              <a:rPr lang="en-US" sz="3600" dirty="0" smtClean="0">
                <a:solidFill>
                  <a:srgbClr val="FFFF00"/>
                </a:solidFill>
              </a:rPr>
              <a:t>did not expect </a:t>
            </a:r>
            <a:r>
              <a:rPr lang="en-US" sz="3600" dirty="0" smtClean="0">
                <a:solidFill>
                  <a:srgbClr val="FFFF00"/>
                </a:solidFill>
              </a:rPr>
              <a:t>to see increased PUFAs and </a:t>
            </a:r>
            <a:r>
              <a:rPr lang="en-US" sz="3600" dirty="0" smtClean="0">
                <a:solidFill>
                  <a:srgbClr val="FFFF00"/>
                </a:solidFill>
              </a:rPr>
              <a:t>squalene – but we should have………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8" y="2719598"/>
            <a:ext cx="9081655" cy="6465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Inhibits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 and MPP</a:t>
            </a:r>
            <a:r>
              <a:rPr lang="en-US" sz="2400" b="1" baseline="30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+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-induced cytotoxicity in neurons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800" b="1" i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b="1" i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b="1" i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 descr="LinoleicAcid2.tif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67" y="1721544"/>
            <a:ext cx="6387628" cy="838974"/>
          </a:xfrm>
          <a:prstGeom prst="rect">
            <a:avLst/>
          </a:prstGeom>
        </p:spPr>
      </p:pic>
      <p:pic>
        <p:nvPicPr>
          <p:cNvPr id="8" name="Picture 7" descr="Squalene2.tif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85" y="3414737"/>
            <a:ext cx="6429191" cy="1177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467" y="3449646"/>
            <a:ext cx="1731782" cy="46166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Squalene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467" y="1869706"/>
            <a:ext cx="219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Linoleic acid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8994" y="4598974"/>
            <a:ext cx="683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Inhibits cytotoxicity of </a:t>
            </a:r>
            <a:r>
              <a:rPr lang="en-US" sz="2800" dirty="0"/>
              <a:t>DAT substrates </a:t>
            </a:r>
            <a:r>
              <a:rPr lang="en-US" sz="2800" i="1" dirty="0"/>
              <a:t>in </a:t>
            </a:r>
            <a:r>
              <a:rPr lang="en-US" sz="2800" i="1" dirty="0" smtClean="0"/>
              <a:t>vivo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6355" y="5154578"/>
            <a:ext cx="785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Supports hypothesis that compounds which protect the plant cell will also protect  mammalian neurons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5" y="274638"/>
            <a:ext cx="84062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about the “novel” DAT inhibitors?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0555" y="3096491"/>
            <a:ext cx="7637318" cy="2860976"/>
            <a:chOff x="-1160270" y="2048894"/>
            <a:chExt cx="10492508" cy="3786794"/>
          </a:xfrm>
          <a:solidFill>
            <a:schemeClr val="bg2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400095" y="2048894"/>
              <a:ext cx="8522486" cy="3786794"/>
              <a:chOff x="400095" y="2048894"/>
              <a:chExt cx="8522486" cy="3786794"/>
            </a:xfrm>
            <a:grpFill/>
          </p:grpSpPr>
          <p:grpSp>
            <p:nvGrpSpPr>
              <p:cNvPr id="34" name="Group 33"/>
              <p:cNvGrpSpPr/>
              <p:nvPr/>
            </p:nvGrpSpPr>
            <p:grpSpPr>
              <a:xfrm>
                <a:off x="400095" y="2048894"/>
                <a:ext cx="8522486" cy="3786794"/>
                <a:chOff x="205964" y="1478153"/>
                <a:chExt cx="7328931" cy="2968868"/>
              </a:xfrm>
              <a:grp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205964" y="1478153"/>
                  <a:ext cx="7328931" cy="2968868"/>
                </a:xfrm>
                <a:prstGeom prst="rect">
                  <a:avLst/>
                </a:prstGeom>
                <a:grpFill/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573000" y="2162990"/>
                  <a:ext cx="6515329" cy="2045959"/>
                  <a:chOff x="573000" y="2162990"/>
                  <a:chExt cx="6515329" cy="2045959"/>
                </a:xfrm>
                <a:grpFill/>
              </p:grpSpPr>
              <p:sp>
                <p:nvSpPr>
                  <p:cNvPr id="38" name="Hexagon 37"/>
                  <p:cNvSpPr/>
                  <p:nvPr/>
                </p:nvSpPr>
                <p:spPr>
                  <a:xfrm rot="5400000">
                    <a:off x="3259616" y="3134601"/>
                    <a:ext cx="1114918" cy="1033777"/>
                  </a:xfrm>
                  <a:prstGeom prst="hexagon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9" name="Straight Connector 38"/>
                  <p:cNvCxnSpPr/>
                  <p:nvPr/>
                </p:nvCxnSpPr>
                <p:spPr>
                  <a:xfrm flipV="1">
                    <a:off x="4333964" y="3094032"/>
                    <a:ext cx="516888" cy="258444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4850852" y="3094032"/>
                    <a:ext cx="516889" cy="258445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V="1">
                    <a:off x="5367741" y="3094033"/>
                    <a:ext cx="516888" cy="258444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 flipV="1">
                    <a:off x="5884629" y="3094033"/>
                    <a:ext cx="516889" cy="258444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2266408" y="3094033"/>
                    <a:ext cx="516889" cy="25844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>
                    <a:endCxn id="38" idx="2"/>
                  </p:cNvCxnSpPr>
                  <p:nvPr/>
                </p:nvCxnSpPr>
                <p:spPr>
                  <a:xfrm>
                    <a:off x="2783297" y="3094033"/>
                    <a:ext cx="516890" cy="258442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1749518" y="3094029"/>
                    <a:ext cx="516890" cy="258442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1232631" y="3094029"/>
                    <a:ext cx="516888" cy="258444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5367741" y="3352473"/>
                    <a:ext cx="1" cy="516805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2201551" y="3340184"/>
                    <a:ext cx="1" cy="516805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V="1">
                    <a:off x="2319719" y="3340184"/>
                    <a:ext cx="1" cy="516805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435504" y="3257433"/>
                    <a:ext cx="652825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CH</a:t>
                    </a:r>
                    <a:r>
                      <a:rPr lang="en-US" baseline="-25000" dirty="0" smtClean="0"/>
                      <a:t>3</a:t>
                    </a:r>
                    <a:endParaRPr lang="en-US" baseline="-25000" dirty="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206720" y="3768409"/>
                    <a:ext cx="652825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  <a:r>
                      <a:rPr lang="en-US" dirty="0" smtClean="0"/>
                      <a:t>H</a:t>
                    </a:r>
                    <a:endParaRPr lang="en-US" baseline="-25000" dirty="0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094862" y="3772481"/>
                    <a:ext cx="652825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O</a:t>
                    </a:r>
                    <a:endParaRPr lang="en-US" baseline="-25000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669614" y="2162990"/>
                    <a:ext cx="652825" cy="28666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CH</a:t>
                    </a:r>
                    <a:r>
                      <a:rPr lang="en-US" baseline="-25000" dirty="0" smtClean="0"/>
                      <a:t>3</a:t>
                    </a:r>
                    <a:endParaRPr lang="en-US" baseline="-25000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73000" y="3236345"/>
                    <a:ext cx="652825" cy="28666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dirty="0" smtClean="0"/>
                      <a:t>H</a:t>
                    </a:r>
                    <a:r>
                      <a:rPr lang="en-US" baseline="-25000" dirty="0" smtClean="0"/>
                      <a:t>3</a:t>
                    </a:r>
                    <a:r>
                      <a:rPr lang="en-US" dirty="0" smtClean="0"/>
                      <a:t>C</a:t>
                    </a:r>
                    <a:endParaRPr lang="en-US" baseline="-25000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736894" y="2962587"/>
                    <a:ext cx="149004" cy="276999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r>
                      <a:rPr lang="en-US" dirty="0"/>
                      <a:t>N</a:t>
                    </a:r>
                    <a:endParaRPr lang="en-US" baseline="-25000" dirty="0"/>
                  </a:p>
                </p:txBody>
              </p: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3816861" y="2478209"/>
                    <a:ext cx="1" cy="516805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4085984" y="5172118"/>
                <a:ext cx="508461" cy="25768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-1160270" y="2084060"/>
              <a:ext cx="10492508" cy="510157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961517" y="5896776"/>
            <a:ext cx="732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1-[1,2,5,6-tetrahydro-6-(2-hydroxybutyl)-1-methyl-2-pyridinyl]-2-Butanone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9802" y="1581060"/>
            <a:ext cx="83164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GC peaks not seen in wild-type plant or cultures</a:t>
            </a:r>
          </a:p>
          <a:p>
            <a:r>
              <a:rPr lang="en-US" sz="2400" dirty="0" smtClean="0"/>
              <a:t>Some </a:t>
            </a:r>
            <a:r>
              <a:rPr lang="en-US" sz="2400" dirty="0" smtClean="0"/>
              <a:t>probably </a:t>
            </a:r>
            <a:r>
              <a:rPr lang="en-US" sz="2400" dirty="0" err="1" smtClean="0">
                <a:solidFill>
                  <a:srgbClr val="FFFF00"/>
                </a:solidFill>
              </a:rPr>
              <a:t>lobinaline</a:t>
            </a:r>
            <a:r>
              <a:rPr lang="en-US" sz="2400" dirty="0" smtClean="0">
                <a:solidFill>
                  <a:srgbClr val="FFFF00"/>
                </a:solidFill>
              </a:rPr>
              <a:t> derivatives </a:t>
            </a:r>
            <a:r>
              <a:rPr lang="en-US" sz="2400" dirty="0" smtClean="0"/>
              <a:t>– similar RT, MW and MS, but no match in the database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alkaloid below is similar to </a:t>
            </a:r>
            <a:r>
              <a:rPr lang="en-US" sz="2400" dirty="0" err="1" smtClean="0">
                <a:solidFill>
                  <a:srgbClr val="FFFF00"/>
                </a:solidFill>
              </a:rPr>
              <a:t>lobeline</a:t>
            </a:r>
            <a:r>
              <a:rPr lang="en-US" sz="2400" dirty="0" smtClean="0"/>
              <a:t>- found in </a:t>
            </a:r>
            <a:r>
              <a:rPr lang="en-US" sz="2400" i="1" dirty="0" smtClean="0"/>
              <a:t>L. </a:t>
            </a:r>
            <a:r>
              <a:rPr lang="en-US" sz="2400" i="1" dirty="0" err="1" smtClean="0"/>
              <a:t>inflata</a:t>
            </a:r>
            <a:r>
              <a:rPr lang="en-US" sz="2400" i="1" dirty="0" smtClean="0"/>
              <a:t> </a:t>
            </a:r>
            <a:r>
              <a:rPr lang="en-US" sz="2400" dirty="0" smtClean="0"/>
              <a:t>but not by us in </a:t>
            </a:r>
            <a:r>
              <a:rPr lang="en-US" sz="2400" i="1" dirty="0" smtClean="0"/>
              <a:t>L. </a:t>
            </a:r>
            <a:r>
              <a:rPr lang="en-US" sz="2400" i="1" dirty="0" err="1" smtClean="0"/>
              <a:t>cardinalis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698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14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But other </a:t>
            </a:r>
            <a:r>
              <a:rPr lang="en-US" sz="3600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novel peaks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appear to be unexpected alkaloid structures</a:t>
            </a:r>
            <a:endParaRPr lang="en-US" sz="36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58514"/>
            <a:ext cx="8285923" cy="2457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886" y="5147819"/>
            <a:ext cx="8285923" cy="9541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Speculative </a:t>
            </a:r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not great MS </a:t>
            </a:r>
            <a:r>
              <a:rPr lang="en-US" sz="2800" b="1" dirty="0" smtClean="0">
                <a:solidFill>
                  <a:schemeClr val="bg1"/>
                </a:solidFill>
              </a:rPr>
              <a:t>matches, </a:t>
            </a:r>
            <a:r>
              <a:rPr lang="en-US" sz="2800" b="1" dirty="0" smtClean="0">
                <a:solidFill>
                  <a:schemeClr val="bg1"/>
                </a:solidFill>
              </a:rPr>
              <a:t>but must be complex alkaloids not </a:t>
            </a:r>
            <a:r>
              <a:rPr lang="en-US" sz="2800" b="1" dirty="0" smtClean="0">
                <a:solidFill>
                  <a:schemeClr val="bg1"/>
                </a:solidFill>
              </a:rPr>
              <a:t>detectable in </a:t>
            </a:r>
            <a:r>
              <a:rPr lang="en-US" sz="2800" b="1" dirty="0" smtClean="0">
                <a:solidFill>
                  <a:schemeClr val="bg1"/>
                </a:solidFill>
              </a:rPr>
              <a:t>wild-type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peculativeStructure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68" y="2477003"/>
            <a:ext cx="2546569" cy="1807750"/>
          </a:xfrm>
          <a:prstGeom prst="rect">
            <a:avLst/>
          </a:prstGeom>
        </p:spPr>
      </p:pic>
      <p:pic>
        <p:nvPicPr>
          <p:cNvPr id="7" name="Picture 6" descr="SpeculativeStructure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19" y="2491075"/>
            <a:ext cx="2060661" cy="17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Proof of </a:t>
            </a:r>
            <a:r>
              <a:rPr lang="en-US" dirty="0" smtClean="0">
                <a:solidFill>
                  <a:srgbClr val="FFFF00"/>
                </a:solidFill>
              </a:rPr>
              <a:t>concept for the technology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302336" cy="47278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Identified </a:t>
            </a:r>
            <a:r>
              <a:rPr lang="en-US" sz="2400" dirty="0" smtClean="0">
                <a:solidFill>
                  <a:srgbClr val="FFFF00"/>
                </a:solidFill>
              </a:rPr>
              <a:t>plant </a:t>
            </a:r>
            <a:r>
              <a:rPr lang="en-US" sz="2400" dirty="0" smtClean="0">
                <a:solidFill>
                  <a:srgbClr val="FFFF00"/>
                </a:solidFill>
              </a:rPr>
              <a:t>species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active compound</a:t>
            </a:r>
            <a:endParaRPr lang="en-US" sz="2400" dirty="0" smtClean="0"/>
          </a:p>
          <a:p>
            <a:r>
              <a:rPr lang="en-US" sz="2400" dirty="0" smtClean="0"/>
              <a:t>Expressed </a:t>
            </a:r>
            <a:r>
              <a:rPr lang="en-US" sz="2400" dirty="0" smtClean="0">
                <a:solidFill>
                  <a:srgbClr val="FFFF00"/>
                </a:solidFill>
              </a:rPr>
              <a:t>functional target </a:t>
            </a:r>
            <a:r>
              <a:rPr lang="en-US" sz="2400" dirty="0" smtClean="0">
                <a:solidFill>
                  <a:srgbClr val="FFFF00"/>
                </a:solidFill>
              </a:rPr>
              <a:t>protein </a:t>
            </a:r>
            <a:r>
              <a:rPr lang="en-US" sz="2400" dirty="0" smtClean="0"/>
              <a:t>in plant cells</a:t>
            </a:r>
            <a:endParaRPr lang="en-US" sz="2400" dirty="0" smtClean="0"/>
          </a:p>
          <a:p>
            <a:r>
              <a:rPr lang="en-US" sz="2400" dirty="0" smtClean="0"/>
              <a:t>Devised </a:t>
            </a:r>
            <a:r>
              <a:rPr lang="en-US" sz="2400" dirty="0" smtClean="0">
                <a:solidFill>
                  <a:srgbClr val="FFFF00"/>
                </a:solidFill>
              </a:rPr>
              <a:t>selection </a:t>
            </a:r>
            <a:r>
              <a:rPr lang="en-US" sz="2400" dirty="0" smtClean="0">
                <a:solidFill>
                  <a:srgbClr val="FFFF00"/>
                </a:solidFill>
              </a:rPr>
              <a:t>procedure</a:t>
            </a:r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reated </a:t>
            </a:r>
            <a:r>
              <a:rPr lang="en-US" sz="2400" dirty="0" smtClean="0">
                <a:solidFill>
                  <a:srgbClr val="FFFF00"/>
                </a:solidFill>
              </a:rPr>
              <a:t>resistant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mutant population</a:t>
            </a:r>
            <a:endParaRPr lang="en-US" sz="2400" dirty="0" smtClean="0"/>
          </a:p>
          <a:p>
            <a:r>
              <a:rPr lang="en-US" sz="2400" dirty="0" smtClean="0"/>
              <a:t>Analyzed </a:t>
            </a:r>
            <a:r>
              <a:rPr lang="en-US" sz="2400" dirty="0" smtClean="0">
                <a:solidFill>
                  <a:srgbClr val="FFFF00"/>
                </a:solidFill>
              </a:rPr>
              <a:t>pharmacologically </a:t>
            </a:r>
            <a:r>
              <a:rPr lang="en-US" sz="2400" dirty="0" smtClean="0"/>
              <a:t>for desired </a:t>
            </a:r>
            <a:r>
              <a:rPr lang="en-US" sz="2400" dirty="0" smtClean="0"/>
              <a:t>activity at </a:t>
            </a:r>
            <a:r>
              <a:rPr lang="en-US" sz="2400" dirty="0" smtClean="0"/>
              <a:t>target</a:t>
            </a:r>
          </a:p>
          <a:p>
            <a:r>
              <a:rPr lang="en-US" sz="2400" dirty="0" smtClean="0"/>
              <a:t>Analyzed </a:t>
            </a:r>
            <a:r>
              <a:rPr lang="en-US" sz="2400" dirty="0" smtClean="0">
                <a:solidFill>
                  <a:srgbClr val="FFFF00"/>
                </a:solidFill>
              </a:rPr>
              <a:t>chemically </a:t>
            </a:r>
            <a:r>
              <a:rPr lang="en-US" sz="2400" dirty="0" smtClean="0"/>
              <a:t>for known active compound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Products</a:t>
            </a:r>
            <a:r>
              <a:rPr lang="en-US" sz="2800" dirty="0" smtClean="0"/>
              <a:t> are mutants  </a:t>
            </a:r>
          </a:p>
          <a:p>
            <a:r>
              <a:rPr lang="en-US" sz="2800" dirty="0" smtClean="0"/>
              <a:t>With increased yields of active compounds</a:t>
            </a:r>
          </a:p>
          <a:p>
            <a:r>
              <a:rPr lang="en-US" sz="2800" dirty="0" smtClean="0"/>
              <a:t>Generating extracts “optimized” as medicines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Containing “novel” active metabolites?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11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1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26" y="1391869"/>
            <a:ext cx="8819547" cy="4260785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Darwin	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Dustin Brown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 Gerhardt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Trent Rogers						Joe Lutz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Samir Gunjan						Jatinder Sambi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Baochun Li							Grace Poole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Kiran Siripurapu					</a:t>
            </a:r>
          </a:p>
          <a:p>
            <a:pPr marL="0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Cindy Burklow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Funding:  Mostly SBIRs and STTRs to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Naprogenix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NIAAA, NCI, NCCAM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plus KTRDC, KSTC, KSEF</a:t>
            </a:r>
          </a:p>
          <a:p>
            <a:pPr marL="342900" lvl="1" indent="-342900">
              <a:buFont typeface="Arial"/>
              <a:buChar char="•"/>
            </a:pP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 algn="r">
              <a:buFont typeface="Arial"/>
              <a:buChar char="•"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listening!</a:t>
            </a:r>
          </a:p>
          <a:p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concept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Plants have evolved defensive bioactive compounds targeted on specific proteins (e.g. in insects).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Why not re-direct plant evolution toward metabolites acting on target proteins that are important to us?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Express “our” target protein in the plant cell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Link its activity to plant cell death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Mutants which survive will be overproducing metabolites that inhibit our target protein.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72688" y="1683327"/>
            <a:ext cx="5271311" cy="47228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Regulates DA in synapses in the brain</a:t>
            </a:r>
          </a:p>
          <a:p>
            <a:r>
              <a:rPr lang="en-US" sz="2400" dirty="0" smtClean="0"/>
              <a:t>Target in Parkinson’s Disease.        </a:t>
            </a:r>
            <a:r>
              <a:rPr lang="en-US" sz="2400" dirty="0" err="1" smtClean="0"/>
              <a:t>hDAT</a:t>
            </a:r>
            <a:r>
              <a:rPr lang="en-US" sz="2400" dirty="0" smtClean="0"/>
              <a:t> accumulates neurotoxins.</a:t>
            </a:r>
          </a:p>
          <a:p>
            <a:endParaRPr lang="en-US" sz="2400" dirty="0" smtClean="0"/>
          </a:p>
          <a:p>
            <a:r>
              <a:rPr lang="en-US" sz="2800" dirty="0"/>
              <a:t>Plants evolved inhibitors of the </a:t>
            </a:r>
            <a:r>
              <a:rPr lang="en-US" sz="2800" u="sng" dirty="0"/>
              <a:t>insect </a:t>
            </a:r>
            <a:r>
              <a:rPr lang="en-US" sz="2800" dirty="0"/>
              <a:t>DAT as anti-</a:t>
            </a:r>
            <a:r>
              <a:rPr lang="en-US" sz="2800" dirty="0" err="1"/>
              <a:t>feedants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We want them to evolve toward inhibition of the </a:t>
            </a:r>
            <a:r>
              <a:rPr lang="en-US" sz="2800" u="sng" dirty="0" smtClean="0"/>
              <a:t>human</a:t>
            </a:r>
            <a:r>
              <a:rPr lang="en-US" sz="2800" dirty="0" smtClean="0"/>
              <a:t> DAT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human dopamine transporter (</a:t>
            </a:r>
            <a:r>
              <a:rPr lang="en-US" sz="3600" dirty="0" err="1" smtClean="0">
                <a:solidFill>
                  <a:srgbClr val="FFFF00"/>
                </a:solidFill>
              </a:rPr>
              <a:t>hDAT</a:t>
            </a:r>
            <a:r>
              <a:rPr lang="en-US" sz="3600" dirty="0" smtClean="0">
                <a:solidFill>
                  <a:srgbClr val="FFFF00"/>
                </a:solidFill>
              </a:rPr>
              <a:t>) is </a:t>
            </a:r>
            <a:r>
              <a:rPr lang="en-US" sz="3600" dirty="0">
                <a:solidFill>
                  <a:srgbClr val="FFFF00"/>
                </a:solidFill>
              </a:rPr>
              <a:t>a</a:t>
            </a:r>
            <a:r>
              <a:rPr lang="en-US" sz="3600" dirty="0" smtClean="0">
                <a:solidFill>
                  <a:srgbClr val="FFFF00"/>
                </a:solidFill>
              </a:rPr>
              <a:t> pharmaceutical target protein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595" y="1880171"/>
            <a:ext cx="3179615" cy="4064032"/>
            <a:chOff x="791442" y="1866377"/>
            <a:chExt cx="3179615" cy="4064032"/>
          </a:xfrm>
        </p:grpSpPr>
        <p:sp>
          <p:nvSpPr>
            <p:cNvPr id="5" name="Freeform 4"/>
            <p:cNvSpPr>
              <a:spLocks/>
            </p:cNvSpPr>
            <p:nvPr/>
          </p:nvSpPr>
          <p:spPr>
            <a:xfrm>
              <a:off x="833837" y="1866377"/>
              <a:ext cx="3137220" cy="3562412"/>
            </a:xfrm>
            <a:custGeom>
              <a:avLst/>
              <a:gdLst>
                <a:gd name="connsiteX0" fmla="*/ 1922462 w 6278562"/>
                <a:gd name="connsiteY0" fmla="*/ 476250 h 4656138"/>
                <a:gd name="connsiteX1" fmla="*/ 1912937 w 6278562"/>
                <a:gd name="connsiteY1" fmla="*/ 2181225 h 4656138"/>
                <a:gd name="connsiteX2" fmla="*/ 360362 w 6278562"/>
                <a:gd name="connsiteY2" fmla="*/ 3295650 h 4656138"/>
                <a:gd name="connsiteX3" fmla="*/ 7937 w 6278562"/>
                <a:gd name="connsiteY3" fmla="*/ 3924300 h 4656138"/>
                <a:gd name="connsiteX4" fmla="*/ 312737 w 6278562"/>
                <a:gd name="connsiteY4" fmla="*/ 4486275 h 4656138"/>
                <a:gd name="connsiteX5" fmla="*/ 1836737 w 6278562"/>
                <a:gd name="connsiteY5" fmla="*/ 4610100 h 4656138"/>
                <a:gd name="connsiteX6" fmla="*/ 4856162 w 6278562"/>
                <a:gd name="connsiteY6" fmla="*/ 4581525 h 4656138"/>
                <a:gd name="connsiteX7" fmla="*/ 6018212 w 6278562"/>
                <a:gd name="connsiteY7" fmla="*/ 4162425 h 4656138"/>
                <a:gd name="connsiteX8" fmla="*/ 6256337 w 6278562"/>
                <a:gd name="connsiteY8" fmla="*/ 3705225 h 4656138"/>
                <a:gd name="connsiteX9" fmla="*/ 6151562 w 6278562"/>
                <a:gd name="connsiteY9" fmla="*/ 3286125 h 4656138"/>
                <a:gd name="connsiteX10" fmla="*/ 6027737 w 6278562"/>
                <a:gd name="connsiteY10" fmla="*/ 3105150 h 4656138"/>
                <a:gd name="connsiteX11" fmla="*/ 5827712 w 6278562"/>
                <a:gd name="connsiteY11" fmla="*/ 2962275 h 4656138"/>
                <a:gd name="connsiteX12" fmla="*/ 5456237 w 6278562"/>
                <a:gd name="connsiteY12" fmla="*/ 2800350 h 4656138"/>
                <a:gd name="connsiteX13" fmla="*/ 4637087 w 6278562"/>
                <a:gd name="connsiteY13" fmla="*/ 2638425 h 4656138"/>
                <a:gd name="connsiteX14" fmla="*/ 3770312 w 6278562"/>
                <a:gd name="connsiteY14" fmla="*/ 2190750 h 4656138"/>
                <a:gd name="connsiteX15" fmla="*/ 2932112 w 6278562"/>
                <a:gd name="connsiteY15" fmla="*/ 0 h 465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78562" h="4656138">
                  <a:moveTo>
                    <a:pt x="1922462" y="476250"/>
                  </a:moveTo>
                  <a:cubicBezTo>
                    <a:pt x="2047874" y="1093787"/>
                    <a:pt x="2173287" y="1711325"/>
                    <a:pt x="1912937" y="2181225"/>
                  </a:cubicBezTo>
                  <a:cubicBezTo>
                    <a:pt x="1652587" y="2651125"/>
                    <a:pt x="677862" y="3005138"/>
                    <a:pt x="360362" y="3295650"/>
                  </a:cubicBezTo>
                  <a:cubicBezTo>
                    <a:pt x="42862" y="3586162"/>
                    <a:pt x="15874" y="3725863"/>
                    <a:pt x="7937" y="3924300"/>
                  </a:cubicBezTo>
                  <a:cubicBezTo>
                    <a:pt x="0" y="4122737"/>
                    <a:pt x="7937" y="4371975"/>
                    <a:pt x="312737" y="4486275"/>
                  </a:cubicBezTo>
                  <a:cubicBezTo>
                    <a:pt x="617537" y="4600575"/>
                    <a:pt x="1079500" y="4594225"/>
                    <a:pt x="1836737" y="4610100"/>
                  </a:cubicBezTo>
                  <a:cubicBezTo>
                    <a:pt x="2593974" y="4625975"/>
                    <a:pt x="4159249" y="4656138"/>
                    <a:pt x="4856162" y="4581525"/>
                  </a:cubicBezTo>
                  <a:cubicBezTo>
                    <a:pt x="5553075" y="4506912"/>
                    <a:pt x="5784849" y="4308475"/>
                    <a:pt x="6018212" y="4162425"/>
                  </a:cubicBezTo>
                  <a:cubicBezTo>
                    <a:pt x="6251575" y="4016375"/>
                    <a:pt x="6234112" y="3851275"/>
                    <a:pt x="6256337" y="3705225"/>
                  </a:cubicBezTo>
                  <a:cubicBezTo>
                    <a:pt x="6278562" y="3559175"/>
                    <a:pt x="6189662" y="3386137"/>
                    <a:pt x="6151562" y="3286125"/>
                  </a:cubicBezTo>
                  <a:cubicBezTo>
                    <a:pt x="6113462" y="3186113"/>
                    <a:pt x="6081712" y="3159125"/>
                    <a:pt x="6027737" y="3105150"/>
                  </a:cubicBezTo>
                  <a:cubicBezTo>
                    <a:pt x="5973762" y="3051175"/>
                    <a:pt x="5922962" y="3013075"/>
                    <a:pt x="5827712" y="2962275"/>
                  </a:cubicBezTo>
                  <a:cubicBezTo>
                    <a:pt x="5732462" y="2911475"/>
                    <a:pt x="5654674" y="2854325"/>
                    <a:pt x="5456237" y="2800350"/>
                  </a:cubicBezTo>
                  <a:cubicBezTo>
                    <a:pt x="5257800" y="2746375"/>
                    <a:pt x="4918075" y="2740025"/>
                    <a:pt x="4637087" y="2638425"/>
                  </a:cubicBezTo>
                  <a:cubicBezTo>
                    <a:pt x="4356099" y="2536825"/>
                    <a:pt x="4054475" y="2630488"/>
                    <a:pt x="3770312" y="2190750"/>
                  </a:cubicBezTo>
                  <a:cubicBezTo>
                    <a:pt x="3486150" y="1751013"/>
                    <a:pt x="3209131" y="875506"/>
                    <a:pt x="2932112" y="0"/>
                  </a:cubicBezTo>
                </a:path>
              </a:pathLst>
            </a:custGeom>
            <a:solidFill>
              <a:srgbClr val="FF9966"/>
            </a:solidFill>
            <a:ln w="25400"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 rot="2395964" flipH="1">
              <a:off x="3072521" y="4908692"/>
              <a:ext cx="93033" cy="24723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622665" y="4530814"/>
              <a:ext cx="423949" cy="58707"/>
            </a:xfrm>
            <a:prstGeom prst="right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10" name="Explosion 1 9"/>
            <p:cNvSpPr/>
            <p:nvPr/>
          </p:nvSpPr>
          <p:spPr>
            <a:xfrm>
              <a:off x="3031304" y="4386940"/>
              <a:ext cx="883226" cy="620149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8695" y="4552768"/>
              <a:ext cx="953885" cy="271212"/>
            </a:xfrm>
            <a:prstGeom prst="rect">
              <a:avLst/>
            </a:prstGeom>
            <a:noFill/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ROS</a:t>
              </a:r>
              <a:endParaRPr lang="en-US" sz="16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1257" y="5096559"/>
              <a:ext cx="1271846" cy="271212"/>
            </a:xfrm>
            <a:prstGeom prst="rect">
              <a:avLst/>
            </a:prstGeom>
            <a:noFill/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Cell Death</a:t>
              </a:r>
              <a:endParaRPr lang="en-US" sz="16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1442" y="5659197"/>
              <a:ext cx="1059872" cy="271212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MPP+</a:t>
              </a:r>
              <a:endParaRPr lang="en-US" sz="16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 flipH="1">
              <a:off x="1278983" y="4982283"/>
              <a:ext cx="83612" cy="700355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1442" y="4684611"/>
              <a:ext cx="1059872" cy="271212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MPP+</a:t>
              </a:r>
              <a:endParaRPr lang="en-US" sz="16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>
              <a:off x="1321378" y="4535776"/>
              <a:ext cx="474823" cy="148836"/>
            </a:xfrm>
            <a:prstGeom prst="bentArrow">
              <a:avLst>
                <a:gd name="adj1" fmla="val 13889"/>
                <a:gd name="adj2" fmla="val 26111"/>
                <a:gd name="adj3" fmla="val 25000"/>
                <a:gd name="adj4" fmla="val 4597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4" tIns="45713" rIns="91424" bIns="45713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97429" y="5007089"/>
              <a:ext cx="949862" cy="521752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4" tIns="45713" rIns="91424" bIns="45713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 err="1" smtClean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hDAT</a:t>
              </a:r>
              <a:endParaRPr lang="en-US" sz="2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93709" y="4423322"/>
              <a:ext cx="635923" cy="297672"/>
              <a:chOff x="4914900" y="2349492"/>
              <a:chExt cx="571500" cy="292517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914900" y="2356259"/>
                <a:ext cx="571500" cy="2857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080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947998" y="2349492"/>
                <a:ext cx="493682" cy="276556"/>
              </a:xfrm>
              <a:custGeom>
                <a:avLst/>
                <a:gdLst>
                  <a:gd name="connsiteX0" fmla="*/ 0 w 493682"/>
                  <a:gd name="connsiteY0" fmla="*/ 116507 h 276556"/>
                  <a:gd name="connsiteX1" fmla="*/ 7061 w 493682"/>
                  <a:gd name="connsiteY1" fmla="*/ 172995 h 276556"/>
                  <a:gd name="connsiteX2" fmla="*/ 21183 w 493682"/>
                  <a:gd name="connsiteY2" fmla="*/ 204769 h 276556"/>
                  <a:gd name="connsiteX3" fmla="*/ 49427 w 493682"/>
                  <a:gd name="connsiteY3" fmla="*/ 180056 h 276556"/>
                  <a:gd name="connsiteX4" fmla="*/ 38836 w 493682"/>
                  <a:gd name="connsiteY4" fmla="*/ 77671 h 276556"/>
                  <a:gd name="connsiteX5" fmla="*/ 70610 w 493682"/>
                  <a:gd name="connsiteY5" fmla="*/ 67080 h 276556"/>
                  <a:gd name="connsiteX6" fmla="*/ 84733 w 493682"/>
                  <a:gd name="connsiteY6" fmla="*/ 155342 h 276556"/>
                  <a:gd name="connsiteX7" fmla="*/ 81202 w 493682"/>
                  <a:gd name="connsiteY7" fmla="*/ 222422 h 276556"/>
                  <a:gd name="connsiteX8" fmla="*/ 91794 w 493682"/>
                  <a:gd name="connsiteY8" fmla="*/ 247135 h 276556"/>
                  <a:gd name="connsiteX9" fmla="*/ 123568 w 493682"/>
                  <a:gd name="connsiteY9" fmla="*/ 254196 h 276556"/>
                  <a:gd name="connsiteX10" fmla="*/ 134160 w 493682"/>
                  <a:gd name="connsiteY10" fmla="*/ 162403 h 276556"/>
                  <a:gd name="connsiteX11" fmla="*/ 123568 w 493682"/>
                  <a:gd name="connsiteY11" fmla="*/ 74141 h 276556"/>
                  <a:gd name="connsiteX12" fmla="*/ 137690 w 493682"/>
                  <a:gd name="connsiteY12" fmla="*/ 38836 h 276556"/>
                  <a:gd name="connsiteX13" fmla="*/ 165934 w 493682"/>
                  <a:gd name="connsiteY13" fmla="*/ 31775 h 276556"/>
                  <a:gd name="connsiteX14" fmla="*/ 180056 w 493682"/>
                  <a:gd name="connsiteY14" fmla="*/ 162403 h 276556"/>
                  <a:gd name="connsiteX15" fmla="*/ 169465 w 493682"/>
                  <a:gd name="connsiteY15" fmla="*/ 250666 h 276556"/>
                  <a:gd name="connsiteX16" fmla="*/ 172995 w 493682"/>
                  <a:gd name="connsiteY16" fmla="*/ 264788 h 276556"/>
                  <a:gd name="connsiteX17" fmla="*/ 197709 w 493682"/>
                  <a:gd name="connsiteY17" fmla="*/ 268318 h 276556"/>
                  <a:gd name="connsiteX18" fmla="*/ 229483 w 493682"/>
                  <a:gd name="connsiteY18" fmla="*/ 250666 h 276556"/>
                  <a:gd name="connsiteX19" fmla="*/ 225953 w 493682"/>
                  <a:gd name="connsiteY19" fmla="*/ 112976 h 276556"/>
                  <a:gd name="connsiteX20" fmla="*/ 215361 w 493682"/>
                  <a:gd name="connsiteY20" fmla="*/ 63549 h 276556"/>
                  <a:gd name="connsiteX21" fmla="*/ 236544 w 493682"/>
                  <a:gd name="connsiteY21" fmla="*/ 24714 h 276556"/>
                  <a:gd name="connsiteX22" fmla="*/ 278910 w 493682"/>
                  <a:gd name="connsiteY22" fmla="*/ 28244 h 276556"/>
                  <a:gd name="connsiteX23" fmla="*/ 275380 w 493682"/>
                  <a:gd name="connsiteY23" fmla="*/ 194178 h 276556"/>
                  <a:gd name="connsiteX24" fmla="*/ 285971 w 493682"/>
                  <a:gd name="connsiteY24" fmla="*/ 261257 h 276556"/>
                  <a:gd name="connsiteX25" fmla="*/ 310685 w 493682"/>
                  <a:gd name="connsiteY25" fmla="*/ 268318 h 276556"/>
                  <a:gd name="connsiteX26" fmla="*/ 331868 w 493682"/>
                  <a:gd name="connsiteY26" fmla="*/ 243605 h 276556"/>
                  <a:gd name="connsiteX27" fmla="*/ 324807 w 493682"/>
                  <a:gd name="connsiteY27" fmla="*/ 158873 h 276556"/>
                  <a:gd name="connsiteX28" fmla="*/ 317746 w 493682"/>
                  <a:gd name="connsiteY28" fmla="*/ 67080 h 276556"/>
                  <a:gd name="connsiteX29" fmla="*/ 345990 w 493682"/>
                  <a:gd name="connsiteY29" fmla="*/ 38836 h 276556"/>
                  <a:gd name="connsiteX30" fmla="*/ 360112 w 493682"/>
                  <a:gd name="connsiteY30" fmla="*/ 42366 h 276556"/>
                  <a:gd name="connsiteX31" fmla="*/ 377764 w 493682"/>
                  <a:gd name="connsiteY31" fmla="*/ 45897 h 276556"/>
                  <a:gd name="connsiteX32" fmla="*/ 374234 w 493682"/>
                  <a:gd name="connsiteY32" fmla="*/ 123568 h 276556"/>
                  <a:gd name="connsiteX33" fmla="*/ 367173 w 493682"/>
                  <a:gd name="connsiteY33" fmla="*/ 204769 h 276556"/>
                  <a:gd name="connsiteX34" fmla="*/ 395417 w 493682"/>
                  <a:gd name="connsiteY34" fmla="*/ 257727 h 276556"/>
                  <a:gd name="connsiteX35" fmla="*/ 420130 w 493682"/>
                  <a:gd name="connsiteY35" fmla="*/ 225952 h 276556"/>
                  <a:gd name="connsiteX36" fmla="*/ 406008 w 493682"/>
                  <a:gd name="connsiteY36" fmla="*/ 144751 h 276556"/>
                  <a:gd name="connsiteX37" fmla="*/ 413069 w 493682"/>
                  <a:gd name="connsiteY37" fmla="*/ 63549 h 276556"/>
                  <a:gd name="connsiteX38" fmla="*/ 430722 w 493682"/>
                  <a:gd name="connsiteY38" fmla="*/ 63549 h 276556"/>
                  <a:gd name="connsiteX39" fmla="*/ 455435 w 493682"/>
                  <a:gd name="connsiteY39" fmla="*/ 77671 h 276556"/>
                  <a:gd name="connsiteX40" fmla="*/ 444844 w 493682"/>
                  <a:gd name="connsiteY40" fmla="*/ 187117 h 276556"/>
                  <a:gd name="connsiteX41" fmla="*/ 462496 w 493682"/>
                  <a:gd name="connsiteY41" fmla="*/ 225952 h 276556"/>
                  <a:gd name="connsiteX42" fmla="*/ 490740 w 493682"/>
                  <a:gd name="connsiteY42" fmla="*/ 190647 h 276556"/>
                  <a:gd name="connsiteX43" fmla="*/ 480149 w 493682"/>
                  <a:gd name="connsiteY43" fmla="*/ 109446 h 276556"/>
                  <a:gd name="connsiteX44" fmla="*/ 490740 w 493682"/>
                  <a:gd name="connsiteY44" fmla="*/ 98854 h 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93682" h="276556">
                    <a:moveTo>
                      <a:pt x="0" y="116507"/>
                    </a:moveTo>
                    <a:cubicBezTo>
                      <a:pt x="1765" y="137396"/>
                      <a:pt x="3531" y="158285"/>
                      <a:pt x="7061" y="172995"/>
                    </a:cubicBezTo>
                    <a:cubicBezTo>
                      <a:pt x="10592" y="187705"/>
                      <a:pt x="14122" y="203592"/>
                      <a:pt x="21183" y="204769"/>
                    </a:cubicBezTo>
                    <a:cubicBezTo>
                      <a:pt x="28244" y="205946"/>
                      <a:pt x="46485" y="201239"/>
                      <a:pt x="49427" y="180056"/>
                    </a:cubicBezTo>
                    <a:cubicBezTo>
                      <a:pt x="52369" y="158873"/>
                      <a:pt x="35306" y="96500"/>
                      <a:pt x="38836" y="77671"/>
                    </a:cubicBezTo>
                    <a:cubicBezTo>
                      <a:pt x="42366" y="58842"/>
                      <a:pt x="62961" y="54135"/>
                      <a:pt x="70610" y="67080"/>
                    </a:cubicBezTo>
                    <a:cubicBezTo>
                      <a:pt x="78259" y="80025"/>
                      <a:pt x="82968" y="129452"/>
                      <a:pt x="84733" y="155342"/>
                    </a:cubicBezTo>
                    <a:cubicBezTo>
                      <a:pt x="86498" y="181232"/>
                      <a:pt x="80025" y="207123"/>
                      <a:pt x="81202" y="222422"/>
                    </a:cubicBezTo>
                    <a:cubicBezTo>
                      <a:pt x="82379" y="237721"/>
                      <a:pt x="84733" y="241839"/>
                      <a:pt x="91794" y="247135"/>
                    </a:cubicBezTo>
                    <a:cubicBezTo>
                      <a:pt x="98855" y="252431"/>
                      <a:pt x="116507" y="268318"/>
                      <a:pt x="123568" y="254196"/>
                    </a:cubicBezTo>
                    <a:cubicBezTo>
                      <a:pt x="130629" y="240074"/>
                      <a:pt x="134160" y="192412"/>
                      <a:pt x="134160" y="162403"/>
                    </a:cubicBezTo>
                    <a:cubicBezTo>
                      <a:pt x="134160" y="132394"/>
                      <a:pt x="122980" y="94735"/>
                      <a:pt x="123568" y="74141"/>
                    </a:cubicBezTo>
                    <a:cubicBezTo>
                      <a:pt x="124156" y="53547"/>
                      <a:pt x="130629" y="45897"/>
                      <a:pt x="137690" y="38836"/>
                    </a:cubicBezTo>
                    <a:cubicBezTo>
                      <a:pt x="144751" y="31775"/>
                      <a:pt x="158873" y="11181"/>
                      <a:pt x="165934" y="31775"/>
                    </a:cubicBezTo>
                    <a:cubicBezTo>
                      <a:pt x="172995" y="52369"/>
                      <a:pt x="179468" y="125921"/>
                      <a:pt x="180056" y="162403"/>
                    </a:cubicBezTo>
                    <a:cubicBezTo>
                      <a:pt x="180644" y="198885"/>
                      <a:pt x="170642" y="233602"/>
                      <a:pt x="169465" y="250666"/>
                    </a:cubicBezTo>
                    <a:cubicBezTo>
                      <a:pt x="168288" y="267730"/>
                      <a:pt x="168288" y="261846"/>
                      <a:pt x="172995" y="264788"/>
                    </a:cubicBezTo>
                    <a:cubicBezTo>
                      <a:pt x="177702" y="267730"/>
                      <a:pt x="188294" y="270672"/>
                      <a:pt x="197709" y="268318"/>
                    </a:cubicBezTo>
                    <a:cubicBezTo>
                      <a:pt x="207124" y="265964"/>
                      <a:pt x="224776" y="276556"/>
                      <a:pt x="229483" y="250666"/>
                    </a:cubicBezTo>
                    <a:cubicBezTo>
                      <a:pt x="234190" y="224776"/>
                      <a:pt x="228307" y="144162"/>
                      <a:pt x="225953" y="112976"/>
                    </a:cubicBezTo>
                    <a:cubicBezTo>
                      <a:pt x="223599" y="81790"/>
                      <a:pt x="213596" y="78259"/>
                      <a:pt x="215361" y="63549"/>
                    </a:cubicBezTo>
                    <a:cubicBezTo>
                      <a:pt x="217126" y="48839"/>
                      <a:pt x="225953" y="30598"/>
                      <a:pt x="236544" y="24714"/>
                    </a:cubicBezTo>
                    <a:cubicBezTo>
                      <a:pt x="247136" y="18830"/>
                      <a:pt x="272437" y="0"/>
                      <a:pt x="278910" y="28244"/>
                    </a:cubicBezTo>
                    <a:cubicBezTo>
                      <a:pt x="285383" y="56488"/>
                      <a:pt x="274203" y="155343"/>
                      <a:pt x="275380" y="194178"/>
                    </a:cubicBezTo>
                    <a:cubicBezTo>
                      <a:pt x="276557" y="233013"/>
                      <a:pt x="280087" y="248900"/>
                      <a:pt x="285971" y="261257"/>
                    </a:cubicBezTo>
                    <a:cubicBezTo>
                      <a:pt x="291855" y="273614"/>
                      <a:pt x="303035" y="271260"/>
                      <a:pt x="310685" y="268318"/>
                    </a:cubicBezTo>
                    <a:cubicBezTo>
                      <a:pt x="318335" y="265376"/>
                      <a:pt x="329514" y="261846"/>
                      <a:pt x="331868" y="243605"/>
                    </a:cubicBezTo>
                    <a:cubicBezTo>
                      <a:pt x="334222" y="225364"/>
                      <a:pt x="327161" y="188294"/>
                      <a:pt x="324807" y="158873"/>
                    </a:cubicBezTo>
                    <a:cubicBezTo>
                      <a:pt x="322453" y="129452"/>
                      <a:pt x="314216" y="87086"/>
                      <a:pt x="317746" y="67080"/>
                    </a:cubicBezTo>
                    <a:cubicBezTo>
                      <a:pt x="321276" y="47074"/>
                      <a:pt x="338929" y="42955"/>
                      <a:pt x="345990" y="38836"/>
                    </a:cubicBezTo>
                    <a:cubicBezTo>
                      <a:pt x="353051" y="34717"/>
                      <a:pt x="354816" y="41189"/>
                      <a:pt x="360112" y="42366"/>
                    </a:cubicBezTo>
                    <a:cubicBezTo>
                      <a:pt x="365408" y="43543"/>
                      <a:pt x="375410" y="32363"/>
                      <a:pt x="377764" y="45897"/>
                    </a:cubicBezTo>
                    <a:cubicBezTo>
                      <a:pt x="380118" y="59431"/>
                      <a:pt x="375999" y="97089"/>
                      <a:pt x="374234" y="123568"/>
                    </a:cubicBezTo>
                    <a:cubicBezTo>
                      <a:pt x="372469" y="150047"/>
                      <a:pt x="363642" y="182409"/>
                      <a:pt x="367173" y="204769"/>
                    </a:cubicBezTo>
                    <a:cubicBezTo>
                      <a:pt x="370704" y="227129"/>
                      <a:pt x="386591" y="254196"/>
                      <a:pt x="395417" y="257727"/>
                    </a:cubicBezTo>
                    <a:cubicBezTo>
                      <a:pt x="404243" y="261258"/>
                      <a:pt x="418365" y="244781"/>
                      <a:pt x="420130" y="225952"/>
                    </a:cubicBezTo>
                    <a:cubicBezTo>
                      <a:pt x="421895" y="207123"/>
                      <a:pt x="407185" y="171818"/>
                      <a:pt x="406008" y="144751"/>
                    </a:cubicBezTo>
                    <a:cubicBezTo>
                      <a:pt x="404831" y="117684"/>
                      <a:pt x="408950" y="77082"/>
                      <a:pt x="413069" y="63549"/>
                    </a:cubicBezTo>
                    <a:cubicBezTo>
                      <a:pt x="417188" y="50016"/>
                      <a:pt x="423661" y="61195"/>
                      <a:pt x="430722" y="63549"/>
                    </a:cubicBezTo>
                    <a:cubicBezTo>
                      <a:pt x="437783" y="65903"/>
                      <a:pt x="453081" y="57076"/>
                      <a:pt x="455435" y="77671"/>
                    </a:cubicBezTo>
                    <a:cubicBezTo>
                      <a:pt x="457789" y="98266"/>
                      <a:pt x="443667" y="162404"/>
                      <a:pt x="444844" y="187117"/>
                    </a:cubicBezTo>
                    <a:cubicBezTo>
                      <a:pt x="446021" y="211830"/>
                      <a:pt x="454847" y="225364"/>
                      <a:pt x="462496" y="225952"/>
                    </a:cubicBezTo>
                    <a:cubicBezTo>
                      <a:pt x="470145" y="226540"/>
                      <a:pt x="487798" y="210065"/>
                      <a:pt x="490740" y="190647"/>
                    </a:cubicBezTo>
                    <a:cubicBezTo>
                      <a:pt x="493682" y="171229"/>
                      <a:pt x="480149" y="124745"/>
                      <a:pt x="480149" y="109446"/>
                    </a:cubicBezTo>
                    <a:cubicBezTo>
                      <a:pt x="480149" y="94147"/>
                      <a:pt x="485444" y="96500"/>
                      <a:pt x="490740" y="98854"/>
                    </a:cubicBezTo>
                  </a:path>
                </a:pathLst>
              </a:cu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57201" y="5617879"/>
            <a:ext cx="304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Toxic  substrate MPP+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Used as PD model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find your plant species</a:t>
            </a:r>
          </a:p>
        </p:txBody>
      </p:sp>
      <p:pic>
        <p:nvPicPr>
          <p:cNvPr id="1029" name="Picture 4" descr="http://www.swsbm.com/Images/Walcott/Lobelia_cardinalis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34" y="2386517"/>
            <a:ext cx="2140139" cy="36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 descr="http://img.guidechem.com/structure/6887-36-1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21400" y="2386517"/>
            <a:ext cx="1885094" cy="198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1091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throughput screening of 1000 native species extracts.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Lobelia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cardinalis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contains a novel DAT inhibitor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42807" y="4623409"/>
            <a:ext cx="190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Lobinaline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1332" y="2292745"/>
            <a:ext cx="4432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Complex, </a:t>
            </a:r>
            <a:r>
              <a:rPr lang="en-US" sz="2400" dirty="0" err="1" smtClean="0">
                <a:solidFill>
                  <a:srgbClr val="FFFF00"/>
                </a:solidFill>
              </a:rPr>
              <a:t>binitrogenous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decahydroquinolone</a:t>
            </a:r>
            <a:r>
              <a:rPr lang="en-US" sz="2400" dirty="0" smtClean="0">
                <a:solidFill>
                  <a:srgbClr val="FFFF00"/>
                </a:solidFill>
              </a:rPr>
              <a:t> alkaloid with no total chemical synthesis.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Low yields in wild type plant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Poor lead for conventional combinatorial chemistry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PERFECT example for target directed evolution!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945" y="1486349"/>
            <a:ext cx="8650111" cy="40447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57" y="84666"/>
            <a:ext cx="8865305" cy="10225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Now we put the target protein (the human DAT) into the plant cell</a:t>
            </a:r>
            <a:endParaRPr lang="en-US" sz="40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1442" y="1273715"/>
            <a:ext cx="3179615" cy="4064032"/>
            <a:chOff x="791442" y="1866377"/>
            <a:chExt cx="3179615" cy="4064032"/>
          </a:xfrm>
        </p:grpSpPr>
        <p:sp>
          <p:nvSpPr>
            <p:cNvPr id="59" name="Freeform 58"/>
            <p:cNvSpPr>
              <a:spLocks/>
            </p:cNvSpPr>
            <p:nvPr/>
          </p:nvSpPr>
          <p:spPr>
            <a:xfrm>
              <a:off x="833837" y="1866377"/>
              <a:ext cx="3137220" cy="3562412"/>
            </a:xfrm>
            <a:custGeom>
              <a:avLst/>
              <a:gdLst>
                <a:gd name="connsiteX0" fmla="*/ 1922462 w 6278562"/>
                <a:gd name="connsiteY0" fmla="*/ 476250 h 4656138"/>
                <a:gd name="connsiteX1" fmla="*/ 1912937 w 6278562"/>
                <a:gd name="connsiteY1" fmla="*/ 2181225 h 4656138"/>
                <a:gd name="connsiteX2" fmla="*/ 360362 w 6278562"/>
                <a:gd name="connsiteY2" fmla="*/ 3295650 h 4656138"/>
                <a:gd name="connsiteX3" fmla="*/ 7937 w 6278562"/>
                <a:gd name="connsiteY3" fmla="*/ 3924300 h 4656138"/>
                <a:gd name="connsiteX4" fmla="*/ 312737 w 6278562"/>
                <a:gd name="connsiteY4" fmla="*/ 4486275 h 4656138"/>
                <a:gd name="connsiteX5" fmla="*/ 1836737 w 6278562"/>
                <a:gd name="connsiteY5" fmla="*/ 4610100 h 4656138"/>
                <a:gd name="connsiteX6" fmla="*/ 4856162 w 6278562"/>
                <a:gd name="connsiteY6" fmla="*/ 4581525 h 4656138"/>
                <a:gd name="connsiteX7" fmla="*/ 6018212 w 6278562"/>
                <a:gd name="connsiteY7" fmla="*/ 4162425 h 4656138"/>
                <a:gd name="connsiteX8" fmla="*/ 6256337 w 6278562"/>
                <a:gd name="connsiteY8" fmla="*/ 3705225 h 4656138"/>
                <a:gd name="connsiteX9" fmla="*/ 6151562 w 6278562"/>
                <a:gd name="connsiteY9" fmla="*/ 3286125 h 4656138"/>
                <a:gd name="connsiteX10" fmla="*/ 6027737 w 6278562"/>
                <a:gd name="connsiteY10" fmla="*/ 3105150 h 4656138"/>
                <a:gd name="connsiteX11" fmla="*/ 5827712 w 6278562"/>
                <a:gd name="connsiteY11" fmla="*/ 2962275 h 4656138"/>
                <a:gd name="connsiteX12" fmla="*/ 5456237 w 6278562"/>
                <a:gd name="connsiteY12" fmla="*/ 2800350 h 4656138"/>
                <a:gd name="connsiteX13" fmla="*/ 4637087 w 6278562"/>
                <a:gd name="connsiteY13" fmla="*/ 2638425 h 4656138"/>
                <a:gd name="connsiteX14" fmla="*/ 3770312 w 6278562"/>
                <a:gd name="connsiteY14" fmla="*/ 2190750 h 4656138"/>
                <a:gd name="connsiteX15" fmla="*/ 2932112 w 6278562"/>
                <a:gd name="connsiteY15" fmla="*/ 0 h 465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78562" h="4656138">
                  <a:moveTo>
                    <a:pt x="1922462" y="476250"/>
                  </a:moveTo>
                  <a:cubicBezTo>
                    <a:pt x="2047874" y="1093787"/>
                    <a:pt x="2173287" y="1711325"/>
                    <a:pt x="1912937" y="2181225"/>
                  </a:cubicBezTo>
                  <a:cubicBezTo>
                    <a:pt x="1652587" y="2651125"/>
                    <a:pt x="677862" y="3005138"/>
                    <a:pt x="360362" y="3295650"/>
                  </a:cubicBezTo>
                  <a:cubicBezTo>
                    <a:pt x="42862" y="3586162"/>
                    <a:pt x="15874" y="3725863"/>
                    <a:pt x="7937" y="3924300"/>
                  </a:cubicBezTo>
                  <a:cubicBezTo>
                    <a:pt x="0" y="4122737"/>
                    <a:pt x="7937" y="4371975"/>
                    <a:pt x="312737" y="4486275"/>
                  </a:cubicBezTo>
                  <a:cubicBezTo>
                    <a:pt x="617537" y="4600575"/>
                    <a:pt x="1079500" y="4594225"/>
                    <a:pt x="1836737" y="4610100"/>
                  </a:cubicBezTo>
                  <a:cubicBezTo>
                    <a:pt x="2593974" y="4625975"/>
                    <a:pt x="4159249" y="4656138"/>
                    <a:pt x="4856162" y="4581525"/>
                  </a:cubicBezTo>
                  <a:cubicBezTo>
                    <a:pt x="5553075" y="4506912"/>
                    <a:pt x="5784849" y="4308475"/>
                    <a:pt x="6018212" y="4162425"/>
                  </a:cubicBezTo>
                  <a:cubicBezTo>
                    <a:pt x="6251575" y="4016375"/>
                    <a:pt x="6234112" y="3851275"/>
                    <a:pt x="6256337" y="3705225"/>
                  </a:cubicBezTo>
                  <a:cubicBezTo>
                    <a:pt x="6278562" y="3559175"/>
                    <a:pt x="6189662" y="3386137"/>
                    <a:pt x="6151562" y="3286125"/>
                  </a:cubicBezTo>
                  <a:cubicBezTo>
                    <a:pt x="6113462" y="3186113"/>
                    <a:pt x="6081712" y="3159125"/>
                    <a:pt x="6027737" y="3105150"/>
                  </a:cubicBezTo>
                  <a:cubicBezTo>
                    <a:pt x="5973762" y="3051175"/>
                    <a:pt x="5922962" y="3013075"/>
                    <a:pt x="5827712" y="2962275"/>
                  </a:cubicBezTo>
                  <a:cubicBezTo>
                    <a:pt x="5732462" y="2911475"/>
                    <a:pt x="5654674" y="2854325"/>
                    <a:pt x="5456237" y="2800350"/>
                  </a:cubicBezTo>
                  <a:cubicBezTo>
                    <a:pt x="5257800" y="2746375"/>
                    <a:pt x="4918075" y="2740025"/>
                    <a:pt x="4637087" y="2638425"/>
                  </a:cubicBezTo>
                  <a:cubicBezTo>
                    <a:pt x="4356099" y="2536825"/>
                    <a:pt x="4054475" y="2630488"/>
                    <a:pt x="3770312" y="2190750"/>
                  </a:cubicBezTo>
                  <a:cubicBezTo>
                    <a:pt x="3486150" y="1751013"/>
                    <a:pt x="3209131" y="875506"/>
                    <a:pt x="2932112" y="0"/>
                  </a:cubicBezTo>
                </a:path>
              </a:pathLst>
            </a:custGeom>
            <a:solidFill>
              <a:srgbClr val="FF9966"/>
            </a:solidFill>
            <a:ln w="25400"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60" name="Down Arrow 59"/>
            <p:cNvSpPr/>
            <p:nvPr/>
          </p:nvSpPr>
          <p:spPr>
            <a:xfrm rot="2395964" flipH="1">
              <a:off x="3072521" y="4908692"/>
              <a:ext cx="93033" cy="24723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2622665" y="4530814"/>
              <a:ext cx="423949" cy="58707"/>
            </a:xfrm>
            <a:prstGeom prst="right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62" name="Explosion 1 61"/>
            <p:cNvSpPr/>
            <p:nvPr/>
          </p:nvSpPr>
          <p:spPr>
            <a:xfrm>
              <a:off x="3031304" y="4386940"/>
              <a:ext cx="883226" cy="620149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78695" y="4552768"/>
              <a:ext cx="953885" cy="271212"/>
            </a:xfrm>
            <a:prstGeom prst="rect">
              <a:avLst/>
            </a:prstGeom>
            <a:noFill/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ROS</a:t>
              </a:r>
              <a:endParaRPr lang="en-US" sz="16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31257" y="5096559"/>
              <a:ext cx="1271846" cy="271212"/>
            </a:xfrm>
            <a:prstGeom prst="rect">
              <a:avLst/>
            </a:prstGeom>
            <a:noFill/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Cell Death</a:t>
              </a:r>
              <a:endParaRPr lang="en-US" sz="16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1442" y="5659197"/>
              <a:ext cx="1059872" cy="271212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MPP+</a:t>
              </a:r>
              <a:endParaRPr lang="en-US" sz="16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6" name="Up Arrow 65"/>
            <p:cNvSpPr/>
            <p:nvPr/>
          </p:nvSpPr>
          <p:spPr>
            <a:xfrm flipH="1">
              <a:off x="1278983" y="4982283"/>
              <a:ext cx="83612" cy="700355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91442" y="4684611"/>
              <a:ext cx="1059872" cy="271212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MPP+</a:t>
              </a:r>
              <a:endParaRPr lang="en-US" sz="16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8" name="Bent Arrow 67"/>
            <p:cNvSpPr/>
            <p:nvPr/>
          </p:nvSpPr>
          <p:spPr>
            <a:xfrm>
              <a:off x="1321378" y="4535776"/>
              <a:ext cx="474823" cy="148836"/>
            </a:xfrm>
            <a:prstGeom prst="bentArrow">
              <a:avLst>
                <a:gd name="adj1" fmla="val 13889"/>
                <a:gd name="adj2" fmla="val 26111"/>
                <a:gd name="adj3" fmla="val 25000"/>
                <a:gd name="adj4" fmla="val 4597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4" tIns="45713" rIns="91424" bIns="45713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97429" y="5033997"/>
              <a:ext cx="898772" cy="494844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4" tIns="45713" rIns="91424" bIns="45713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 err="1" smtClean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hDAT</a:t>
              </a:r>
              <a:endParaRPr lang="en-US" sz="2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893709" y="4423322"/>
              <a:ext cx="635923" cy="297672"/>
              <a:chOff x="4914900" y="2349492"/>
              <a:chExt cx="571500" cy="292517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4914900" y="2356259"/>
                <a:ext cx="571500" cy="2857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080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4947998" y="2349492"/>
                <a:ext cx="493682" cy="276556"/>
              </a:xfrm>
              <a:custGeom>
                <a:avLst/>
                <a:gdLst>
                  <a:gd name="connsiteX0" fmla="*/ 0 w 493682"/>
                  <a:gd name="connsiteY0" fmla="*/ 116507 h 276556"/>
                  <a:gd name="connsiteX1" fmla="*/ 7061 w 493682"/>
                  <a:gd name="connsiteY1" fmla="*/ 172995 h 276556"/>
                  <a:gd name="connsiteX2" fmla="*/ 21183 w 493682"/>
                  <a:gd name="connsiteY2" fmla="*/ 204769 h 276556"/>
                  <a:gd name="connsiteX3" fmla="*/ 49427 w 493682"/>
                  <a:gd name="connsiteY3" fmla="*/ 180056 h 276556"/>
                  <a:gd name="connsiteX4" fmla="*/ 38836 w 493682"/>
                  <a:gd name="connsiteY4" fmla="*/ 77671 h 276556"/>
                  <a:gd name="connsiteX5" fmla="*/ 70610 w 493682"/>
                  <a:gd name="connsiteY5" fmla="*/ 67080 h 276556"/>
                  <a:gd name="connsiteX6" fmla="*/ 84733 w 493682"/>
                  <a:gd name="connsiteY6" fmla="*/ 155342 h 276556"/>
                  <a:gd name="connsiteX7" fmla="*/ 81202 w 493682"/>
                  <a:gd name="connsiteY7" fmla="*/ 222422 h 276556"/>
                  <a:gd name="connsiteX8" fmla="*/ 91794 w 493682"/>
                  <a:gd name="connsiteY8" fmla="*/ 247135 h 276556"/>
                  <a:gd name="connsiteX9" fmla="*/ 123568 w 493682"/>
                  <a:gd name="connsiteY9" fmla="*/ 254196 h 276556"/>
                  <a:gd name="connsiteX10" fmla="*/ 134160 w 493682"/>
                  <a:gd name="connsiteY10" fmla="*/ 162403 h 276556"/>
                  <a:gd name="connsiteX11" fmla="*/ 123568 w 493682"/>
                  <a:gd name="connsiteY11" fmla="*/ 74141 h 276556"/>
                  <a:gd name="connsiteX12" fmla="*/ 137690 w 493682"/>
                  <a:gd name="connsiteY12" fmla="*/ 38836 h 276556"/>
                  <a:gd name="connsiteX13" fmla="*/ 165934 w 493682"/>
                  <a:gd name="connsiteY13" fmla="*/ 31775 h 276556"/>
                  <a:gd name="connsiteX14" fmla="*/ 180056 w 493682"/>
                  <a:gd name="connsiteY14" fmla="*/ 162403 h 276556"/>
                  <a:gd name="connsiteX15" fmla="*/ 169465 w 493682"/>
                  <a:gd name="connsiteY15" fmla="*/ 250666 h 276556"/>
                  <a:gd name="connsiteX16" fmla="*/ 172995 w 493682"/>
                  <a:gd name="connsiteY16" fmla="*/ 264788 h 276556"/>
                  <a:gd name="connsiteX17" fmla="*/ 197709 w 493682"/>
                  <a:gd name="connsiteY17" fmla="*/ 268318 h 276556"/>
                  <a:gd name="connsiteX18" fmla="*/ 229483 w 493682"/>
                  <a:gd name="connsiteY18" fmla="*/ 250666 h 276556"/>
                  <a:gd name="connsiteX19" fmla="*/ 225953 w 493682"/>
                  <a:gd name="connsiteY19" fmla="*/ 112976 h 276556"/>
                  <a:gd name="connsiteX20" fmla="*/ 215361 w 493682"/>
                  <a:gd name="connsiteY20" fmla="*/ 63549 h 276556"/>
                  <a:gd name="connsiteX21" fmla="*/ 236544 w 493682"/>
                  <a:gd name="connsiteY21" fmla="*/ 24714 h 276556"/>
                  <a:gd name="connsiteX22" fmla="*/ 278910 w 493682"/>
                  <a:gd name="connsiteY22" fmla="*/ 28244 h 276556"/>
                  <a:gd name="connsiteX23" fmla="*/ 275380 w 493682"/>
                  <a:gd name="connsiteY23" fmla="*/ 194178 h 276556"/>
                  <a:gd name="connsiteX24" fmla="*/ 285971 w 493682"/>
                  <a:gd name="connsiteY24" fmla="*/ 261257 h 276556"/>
                  <a:gd name="connsiteX25" fmla="*/ 310685 w 493682"/>
                  <a:gd name="connsiteY25" fmla="*/ 268318 h 276556"/>
                  <a:gd name="connsiteX26" fmla="*/ 331868 w 493682"/>
                  <a:gd name="connsiteY26" fmla="*/ 243605 h 276556"/>
                  <a:gd name="connsiteX27" fmla="*/ 324807 w 493682"/>
                  <a:gd name="connsiteY27" fmla="*/ 158873 h 276556"/>
                  <a:gd name="connsiteX28" fmla="*/ 317746 w 493682"/>
                  <a:gd name="connsiteY28" fmla="*/ 67080 h 276556"/>
                  <a:gd name="connsiteX29" fmla="*/ 345990 w 493682"/>
                  <a:gd name="connsiteY29" fmla="*/ 38836 h 276556"/>
                  <a:gd name="connsiteX30" fmla="*/ 360112 w 493682"/>
                  <a:gd name="connsiteY30" fmla="*/ 42366 h 276556"/>
                  <a:gd name="connsiteX31" fmla="*/ 377764 w 493682"/>
                  <a:gd name="connsiteY31" fmla="*/ 45897 h 276556"/>
                  <a:gd name="connsiteX32" fmla="*/ 374234 w 493682"/>
                  <a:gd name="connsiteY32" fmla="*/ 123568 h 276556"/>
                  <a:gd name="connsiteX33" fmla="*/ 367173 w 493682"/>
                  <a:gd name="connsiteY33" fmla="*/ 204769 h 276556"/>
                  <a:gd name="connsiteX34" fmla="*/ 395417 w 493682"/>
                  <a:gd name="connsiteY34" fmla="*/ 257727 h 276556"/>
                  <a:gd name="connsiteX35" fmla="*/ 420130 w 493682"/>
                  <a:gd name="connsiteY35" fmla="*/ 225952 h 276556"/>
                  <a:gd name="connsiteX36" fmla="*/ 406008 w 493682"/>
                  <a:gd name="connsiteY36" fmla="*/ 144751 h 276556"/>
                  <a:gd name="connsiteX37" fmla="*/ 413069 w 493682"/>
                  <a:gd name="connsiteY37" fmla="*/ 63549 h 276556"/>
                  <a:gd name="connsiteX38" fmla="*/ 430722 w 493682"/>
                  <a:gd name="connsiteY38" fmla="*/ 63549 h 276556"/>
                  <a:gd name="connsiteX39" fmla="*/ 455435 w 493682"/>
                  <a:gd name="connsiteY39" fmla="*/ 77671 h 276556"/>
                  <a:gd name="connsiteX40" fmla="*/ 444844 w 493682"/>
                  <a:gd name="connsiteY40" fmla="*/ 187117 h 276556"/>
                  <a:gd name="connsiteX41" fmla="*/ 462496 w 493682"/>
                  <a:gd name="connsiteY41" fmla="*/ 225952 h 276556"/>
                  <a:gd name="connsiteX42" fmla="*/ 490740 w 493682"/>
                  <a:gd name="connsiteY42" fmla="*/ 190647 h 276556"/>
                  <a:gd name="connsiteX43" fmla="*/ 480149 w 493682"/>
                  <a:gd name="connsiteY43" fmla="*/ 109446 h 276556"/>
                  <a:gd name="connsiteX44" fmla="*/ 490740 w 493682"/>
                  <a:gd name="connsiteY44" fmla="*/ 98854 h 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93682" h="276556">
                    <a:moveTo>
                      <a:pt x="0" y="116507"/>
                    </a:moveTo>
                    <a:cubicBezTo>
                      <a:pt x="1765" y="137396"/>
                      <a:pt x="3531" y="158285"/>
                      <a:pt x="7061" y="172995"/>
                    </a:cubicBezTo>
                    <a:cubicBezTo>
                      <a:pt x="10592" y="187705"/>
                      <a:pt x="14122" y="203592"/>
                      <a:pt x="21183" y="204769"/>
                    </a:cubicBezTo>
                    <a:cubicBezTo>
                      <a:pt x="28244" y="205946"/>
                      <a:pt x="46485" y="201239"/>
                      <a:pt x="49427" y="180056"/>
                    </a:cubicBezTo>
                    <a:cubicBezTo>
                      <a:pt x="52369" y="158873"/>
                      <a:pt x="35306" y="96500"/>
                      <a:pt x="38836" y="77671"/>
                    </a:cubicBezTo>
                    <a:cubicBezTo>
                      <a:pt x="42366" y="58842"/>
                      <a:pt x="62961" y="54135"/>
                      <a:pt x="70610" y="67080"/>
                    </a:cubicBezTo>
                    <a:cubicBezTo>
                      <a:pt x="78259" y="80025"/>
                      <a:pt x="82968" y="129452"/>
                      <a:pt x="84733" y="155342"/>
                    </a:cubicBezTo>
                    <a:cubicBezTo>
                      <a:pt x="86498" y="181232"/>
                      <a:pt x="80025" y="207123"/>
                      <a:pt x="81202" y="222422"/>
                    </a:cubicBezTo>
                    <a:cubicBezTo>
                      <a:pt x="82379" y="237721"/>
                      <a:pt x="84733" y="241839"/>
                      <a:pt x="91794" y="247135"/>
                    </a:cubicBezTo>
                    <a:cubicBezTo>
                      <a:pt x="98855" y="252431"/>
                      <a:pt x="116507" y="268318"/>
                      <a:pt x="123568" y="254196"/>
                    </a:cubicBezTo>
                    <a:cubicBezTo>
                      <a:pt x="130629" y="240074"/>
                      <a:pt x="134160" y="192412"/>
                      <a:pt x="134160" y="162403"/>
                    </a:cubicBezTo>
                    <a:cubicBezTo>
                      <a:pt x="134160" y="132394"/>
                      <a:pt x="122980" y="94735"/>
                      <a:pt x="123568" y="74141"/>
                    </a:cubicBezTo>
                    <a:cubicBezTo>
                      <a:pt x="124156" y="53547"/>
                      <a:pt x="130629" y="45897"/>
                      <a:pt x="137690" y="38836"/>
                    </a:cubicBezTo>
                    <a:cubicBezTo>
                      <a:pt x="144751" y="31775"/>
                      <a:pt x="158873" y="11181"/>
                      <a:pt x="165934" y="31775"/>
                    </a:cubicBezTo>
                    <a:cubicBezTo>
                      <a:pt x="172995" y="52369"/>
                      <a:pt x="179468" y="125921"/>
                      <a:pt x="180056" y="162403"/>
                    </a:cubicBezTo>
                    <a:cubicBezTo>
                      <a:pt x="180644" y="198885"/>
                      <a:pt x="170642" y="233602"/>
                      <a:pt x="169465" y="250666"/>
                    </a:cubicBezTo>
                    <a:cubicBezTo>
                      <a:pt x="168288" y="267730"/>
                      <a:pt x="168288" y="261846"/>
                      <a:pt x="172995" y="264788"/>
                    </a:cubicBezTo>
                    <a:cubicBezTo>
                      <a:pt x="177702" y="267730"/>
                      <a:pt x="188294" y="270672"/>
                      <a:pt x="197709" y="268318"/>
                    </a:cubicBezTo>
                    <a:cubicBezTo>
                      <a:pt x="207124" y="265964"/>
                      <a:pt x="224776" y="276556"/>
                      <a:pt x="229483" y="250666"/>
                    </a:cubicBezTo>
                    <a:cubicBezTo>
                      <a:pt x="234190" y="224776"/>
                      <a:pt x="228307" y="144162"/>
                      <a:pt x="225953" y="112976"/>
                    </a:cubicBezTo>
                    <a:cubicBezTo>
                      <a:pt x="223599" y="81790"/>
                      <a:pt x="213596" y="78259"/>
                      <a:pt x="215361" y="63549"/>
                    </a:cubicBezTo>
                    <a:cubicBezTo>
                      <a:pt x="217126" y="48839"/>
                      <a:pt x="225953" y="30598"/>
                      <a:pt x="236544" y="24714"/>
                    </a:cubicBezTo>
                    <a:cubicBezTo>
                      <a:pt x="247136" y="18830"/>
                      <a:pt x="272437" y="0"/>
                      <a:pt x="278910" y="28244"/>
                    </a:cubicBezTo>
                    <a:cubicBezTo>
                      <a:pt x="285383" y="56488"/>
                      <a:pt x="274203" y="155343"/>
                      <a:pt x="275380" y="194178"/>
                    </a:cubicBezTo>
                    <a:cubicBezTo>
                      <a:pt x="276557" y="233013"/>
                      <a:pt x="280087" y="248900"/>
                      <a:pt x="285971" y="261257"/>
                    </a:cubicBezTo>
                    <a:cubicBezTo>
                      <a:pt x="291855" y="273614"/>
                      <a:pt x="303035" y="271260"/>
                      <a:pt x="310685" y="268318"/>
                    </a:cubicBezTo>
                    <a:cubicBezTo>
                      <a:pt x="318335" y="265376"/>
                      <a:pt x="329514" y="261846"/>
                      <a:pt x="331868" y="243605"/>
                    </a:cubicBezTo>
                    <a:cubicBezTo>
                      <a:pt x="334222" y="225364"/>
                      <a:pt x="327161" y="188294"/>
                      <a:pt x="324807" y="158873"/>
                    </a:cubicBezTo>
                    <a:cubicBezTo>
                      <a:pt x="322453" y="129452"/>
                      <a:pt x="314216" y="87086"/>
                      <a:pt x="317746" y="67080"/>
                    </a:cubicBezTo>
                    <a:cubicBezTo>
                      <a:pt x="321276" y="47074"/>
                      <a:pt x="338929" y="42955"/>
                      <a:pt x="345990" y="38836"/>
                    </a:cubicBezTo>
                    <a:cubicBezTo>
                      <a:pt x="353051" y="34717"/>
                      <a:pt x="354816" y="41189"/>
                      <a:pt x="360112" y="42366"/>
                    </a:cubicBezTo>
                    <a:cubicBezTo>
                      <a:pt x="365408" y="43543"/>
                      <a:pt x="375410" y="32363"/>
                      <a:pt x="377764" y="45897"/>
                    </a:cubicBezTo>
                    <a:cubicBezTo>
                      <a:pt x="380118" y="59431"/>
                      <a:pt x="375999" y="97089"/>
                      <a:pt x="374234" y="123568"/>
                    </a:cubicBezTo>
                    <a:cubicBezTo>
                      <a:pt x="372469" y="150047"/>
                      <a:pt x="363642" y="182409"/>
                      <a:pt x="367173" y="204769"/>
                    </a:cubicBezTo>
                    <a:cubicBezTo>
                      <a:pt x="370704" y="227129"/>
                      <a:pt x="386591" y="254196"/>
                      <a:pt x="395417" y="257727"/>
                    </a:cubicBezTo>
                    <a:cubicBezTo>
                      <a:pt x="404243" y="261258"/>
                      <a:pt x="418365" y="244781"/>
                      <a:pt x="420130" y="225952"/>
                    </a:cubicBezTo>
                    <a:cubicBezTo>
                      <a:pt x="421895" y="207123"/>
                      <a:pt x="407185" y="171818"/>
                      <a:pt x="406008" y="144751"/>
                    </a:cubicBezTo>
                    <a:cubicBezTo>
                      <a:pt x="404831" y="117684"/>
                      <a:pt x="408950" y="77082"/>
                      <a:pt x="413069" y="63549"/>
                    </a:cubicBezTo>
                    <a:cubicBezTo>
                      <a:pt x="417188" y="50016"/>
                      <a:pt x="423661" y="61195"/>
                      <a:pt x="430722" y="63549"/>
                    </a:cubicBezTo>
                    <a:cubicBezTo>
                      <a:pt x="437783" y="65903"/>
                      <a:pt x="453081" y="57076"/>
                      <a:pt x="455435" y="77671"/>
                    </a:cubicBezTo>
                    <a:cubicBezTo>
                      <a:pt x="457789" y="98266"/>
                      <a:pt x="443667" y="162404"/>
                      <a:pt x="444844" y="187117"/>
                    </a:cubicBezTo>
                    <a:cubicBezTo>
                      <a:pt x="446021" y="211830"/>
                      <a:pt x="454847" y="225364"/>
                      <a:pt x="462496" y="225952"/>
                    </a:cubicBezTo>
                    <a:cubicBezTo>
                      <a:pt x="470145" y="226540"/>
                      <a:pt x="487798" y="210065"/>
                      <a:pt x="490740" y="190647"/>
                    </a:cubicBezTo>
                    <a:cubicBezTo>
                      <a:pt x="493682" y="171229"/>
                      <a:pt x="480149" y="124745"/>
                      <a:pt x="480149" y="109446"/>
                    </a:cubicBezTo>
                    <a:cubicBezTo>
                      <a:pt x="480149" y="94147"/>
                      <a:pt x="485444" y="96500"/>
                      <a:pt x="490740" y="98854"/>
                    </a:cubicBezTo>
                  </a:path>
                </a:pathLst>
              </a:cu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5188329" y="5204631"/>
            <a:ext cx="1256100" cy="377607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wrap="square" lIns="91424" tIns="45713" rIns="91424" bIns="45713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MPP+</a:t>
            </a:r>
            <a:endParaRPr lang="en-US" sz="1600" dirty="0">
              <a:effectLst/>
              <a:latin typeface="Times"/>
              <a:ea typeface="ＭＳ 明朝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67376" y="1742742"/>
            <a:ext cx="3015764" cy="3798860"/>
            <a:chOff x="5188329" y="2187221"/>
            <a:chExt cx="3015764" cy="3798860"/>
          </a:xfrm>
        </p:grpSpPr>
        <p:grpSp>
          <p:nvGrpSpPr>
            <p:cNvPr id="41" name="Group 40"/>
            <p:cNvGrpSpPr>
              <a:grpSpLocks noChangeAspect="1"/>
            </p:cNvGrpSpPr>
            <p:nvPr/>
          </p:nvGrpSpPr>
          <p:grpSpPr bwMode="auto">
            <a:xfrm>
              <a:off x="5188329" y="2187221"/>
              <a:ext cx="3015764" cy="3217896"/>
              <a:chOff x="4584298" y="980738"/>
              <a:chExt cx="1976467" cy="3805412"/>
            </a:xfrm>
            <a:noFill/>
            <a:extLst>
              <a:ext uri="{0CCBE362-F206-4b92-989A-16890622DB6E}">
                <ma14:wrappingTextBoxFlag xmlns:ma14="http://schemas.microsoft.com/office/mac/drawingml/2011/main" xmlns=""/>
              </a:ext>
            </a:extLst>
          </p:grpSpPr>
          <p:sp>
            <p:nvSpPr>
              <p:cNvPr id="56" name="Rounded Rectangle 55"/>
              <p:cNvSpPr/>
              <p:nvPr/>
            </p:nvSpPr>
            <p:spPr>
              <a:xfrm>
                <a:off x="4584298" y="980738"/>
                <a:ext cx="1976467" cy="3805412"/>
              </a:xfrm>
              <a:prstGeom prst="roundRect">
                <a:avLst/>
              </a:prstGeom>
              <a:solidFill>
                <a:srgbClr val="00B050"/>
              </a:solidFill>
              <a:ln w="7620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04053" y="1137057"/>
                <a:ext cx="969059" cy="806028"/>
              </a:xfrm>
              <a:prstGeom prst="ellipse">
                <a:avLst/>
              </a:prstGeom>
              <a:gradFill>
                <a:gsLst>
                  <a:gs pos="5000">
                    <a:srgbClr val="F79751"/>
                  </a:gs>
                  <a:gs pos="50000">
                    <a:srgbClr val="FF0000"/>
                  </a:gs>
                </a:gsLst>
                <a:lin ang="0" scaled="0"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902987" y="1270490"/>
                <a:ext cx="281608" cy="381000"/>
              </a:xfrm>
              <a:prstGeom prst="ellipse">
                <a:avLst/>
              </a:prstGeom>
              <a:solidFill>
                <a:srgbClr val="F7975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42" name="Explosion 1 41"/>
            <p:cNvSpPr/>
            <p:nvPr/>
          </p:nvSpPr>
          <p:spPr>
            <a:xfrm>
              <a:off x="7135297" y="3612102"/>
              <a:ext cx="1047628" cy="788664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88275" y="3867546"/>
              <a:ext cx="1089532" cy="344909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ROS</a:t>
              </a:r>
              <a:endParaRPr lang="en-US" sz="16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 rot="18064904" flipH="1">
              <a:off x="6627982" y="3117754"/>
              <a:ext cx="151463" cy="781849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5400000">
              <a:off x="7508658" y="4570913"/>
              <a:ext cx="378558" cy="1620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86508" y="4813291"/>
              <a:ext cx="1760014" cy="344909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Cell Death</a:t>
              </a:r>
              <a:endParaRPr lang="en-US" sz="16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312125" y="3031492"/>
              <a:ext cx="1005724" cy="369192"/>
              <a:chOff x="1197192" y="1947645"/>
              <a:chExt cx="571500" cy="285751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197192" y="1947645"/>
                <a:ext cx="571500" cy="28575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080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230290" y="1947648"/>
                <a:ext cx="493683" cy="276556"/>
              </a:xfrm>
              <a:custGeom>
                <a:avLst/>
                <a:gdLst>
                  <a:gd name="connsiteX0" fmla="*/ 0 w 493682"/>
                  <a:gd name="connsiteY0" fmla="*/ 116507 h 276556"/>
                  <a:gd name="connsiteX1" fmla="*/ 7061 w 493682"/>
                  <a:gd name="connsiteY1" fmla="*/ 172995 h 276556"/>
                  <a:gd name="connsiteX2" fmla="*/ 21183 w 493682"/>
                  <a:gd name="connsiteY2" fmla="*/ 204769 h 276556"/>
                  <a:gd name="connsiteX3" fmla="*/ 49427 w 493682"/>
                  <a:gd name="connsiteY3" fmla="*/ 180056 h 276556"/>
                  <a:gd name="connsiteX4" fmla="*/ 38836 w 493682"/>
                  <a:gd name="connsiteY4" fmla="*/ 77671 h 276556"/>
                  <a:gd name="connsiteX5" fmla="*/ 70610 w 493682"/>
                  <a:gd name="connsiteY5" fmla="*/ 67080 h 276556"/>
                  <a:gd name="connsiteX6" fmla="*/ 84733 w 493682"/>
                  <a:gd name="connsiteY6" fmla="*/ 155342 h 276556"/>
                  <a:gd name="connsiteX7" fmla="*/ 81202 w 493682"/>
                  <a:gd name="connsiteY7" fmla="*/ 222422 h 276556"/>
                  <a:gd name="connsiteX8" fmla="*/ 91794 w 493682"/>
                  <a:gd name="connsiteY8" fmla="*/ 247135 h 276556"/>
                  <a:gd name="connsiteX9" fmla="*/ 123568 w 493682"/>
                  <a:gd name="connsiteY9" fmla="*/ 254196 h 276556"/>
                  <a:gd name="connsiteX10" fmla="*/ 134160 w 493682"/>
                  <a:gd name="connsiteY10" fmla="*/ 162403 h 276556"/>
                  <a:gd name="connsiteX11" fmla="*/ 123568 w 493682"/>
                  <a:gd name="connsiteY11" fmla="*/ 74141 h 276556"/>
                  <a:gd name="connsiteX12" fmla="*/ 137690 w 493682"/>
                  <a:gd name="connsiteY12" fmla="*/ 38836 h 276556"/>
                  <a:gd name="connsiteX13" fmla="*/ 165934 w 493682"/>
                  <a:gd name="connsiteY13" fmla="*/ 31775 h 276556"/>
                  <a:gd name="connsiteX14" fmla="*/ 180056 w 493682"/>
                  <a:gd name="connsiteY14" fmla="*/ 162403 h 276556"/>
                  <a:gd name="connsiteX15" fmla="*/ 169465 w 493682"/>
                  <a:gd name="connsiteY15" fmla="*/ 250666 h 276556"/>
                  <a:gd name="connsiteX16" fmla="*/ 172995 w 493682"/>
                  <a:gd name="connsiteY16" fmla="*/ 264788 h 276556"/>
                  <a:gd name="connsiteX17" fmla="*/ 197709 w 493682"/>
                  <a:gd name="connsiteY17" fmla="*/ 268318 h 276556"/>
                  <a:gd name="connsiteX18" fmla="*/ 229483 w 493682"/>
                  <a:gd name="connsiteY18" fmla="*/ 250666 h 276556"/>
                  <a:gd name="connsiteX19" fmla="*/ 225953 w 493682"/>
                  <a:gd name="connsiteY19" fmla="*/ 112976 h 276556"/>
                  <a:gd name="connsiteX20" fmla="*/ 215361 w 493682"/>
                  <a:gd name="connsiteY20" fmla="*/ 63549 h 276556"/>
                  <a:gd name="connsiteX21" fmla="*/ 236544 w 493682"/>
                  <a:gd name="connsiteY21" fmla="*/ 24714 h 276556"/>
                  <a:gd name="connsiteX22" fmla="*/ 278910 w 493682"/>
                  <a:gd name="connsiteY22" fmla="*/ 28244 h 276556"/>
                  <a:gd name="connsiteX23" fmla="*/ 275380 w 493682"/>
                  <a:gd name="connsiteY23" fmla="*/ 194178 h 276556"/>
                  <a:gd name="connsiteX24" fmla="*/ 285971 w 493682"/>
                  <a:gd name="connsiteY24" fmla="*/ 261257 h 276556"/>
                  <a:gd name="connsiteX25" fmla="*/ 310685 w 493682"/>
                  <a:gd name="connsiteY25" fmla="*/ 268318 h 276556"/>
                  <a:gd name="connsiteX26" fmla="*/ 331868 w 493682"/>
                  <a:gd name="connsiteY26" fmla="*/ 243605 h 276556"/>
                  <a:gd name="connsiteX27" fmla="*/ 324807 w 493682"/>
                  <a:gd name="connsiteY27" fmla="*/ 158873 h 276556"/>
                  <a:gd name="connsiteX28" fmla="*/ 317746 w 493682"/>
                  <a:gd name="connsiteY28" fmla="*/ 67080 h 276556"/>
                  <a:gd name="connsiteX29" fmla="*/ 345990 w 493682"/>
                  <a:gd name="connsiteY29" fmla="*/ 38836 h 276556"/>
                  <a:gd name="connsiteX30" fmla="*/ 360112 w 493682"/>
                  <a:gd name="connsiteY30" fmla="*/ 42366 h 276556"/>
                  <a:gd name="connsiteX31" fmla="*/ 377764 w 493682"/>
                  <a:gd name="connsiteY31" fmla="*/ 45897 h 276556"/>
                  <a:gd name="connsiteX32" fmla="*/ 374234 w 493682"/>
                  <a:gd name="connsiteY32" fmla="*/ 123568 h 276556"/>
                  <a:gd name="connsiteX33" fmla="*/ 367173 w 493682"/>
                  <a:gd name="connsiteY33" fmla="*/ 204769 h 276556"/>
                  <a:gd name="connsiteX34" fmla="*/ 395417 w 493682"/>
                  <a:gd name="connsiteY34" fmla="*/ 257727 h 276556"/>
                  <a:gd name="connsiteX35" fmla="*/ 420130 w 493682"/>
                  <a:gd name="connsiteY35" fmla="*/ 225952 h 276556"/>
                  <a:gd name="connsiteX36" fmla="*/ 406008 w 493682"/>
                  <a:gd name="connsiteY36" fmla="*/ 144751 h 276556"/>
                  <a:gd name="connsiteX37" fmla="*/ 413069 w 493682"/>
                  <a:gd name="connsiteY37" fmla="*/ 63549 h 276556"/>
                  <a:gd name="connsiteX38" fmla="*/ 430722 w 493682"/>
                  <a:gd name="connsiteY38" fmla="*/ 63549 h 276556"/>
                  <a:gd name="connsiteX39" fmla="*/ 455435 w 493682"/>
                  <a:gd name="connsiteY39" fmla="*/ 77671 h 276556"/>
                  <a:gd name="connsiteX40" fmla="*/ 444844 w 493682"/>
                  <a:gd name="connsiteY40" fmla="*/ 187117 h 276556"/>
                  <a:gd name="connsiteX41" fmla="*/ 462496 w 493682"/>
                  <a:gd name="connsiteY41" fmla="*/ 225952 h 276556"/>
                  <a:gd name="connsiteX42" fmla="*/ 490740 w 493682"/>
                  <a:gd name="connsiteY42" fmla="*/ 190647 h 276556"/>
                  <a:gd name="connsiteX43" fmla="*/ 480149 w 493682"/>
                  <a:gd name="connsiteY43" fmla="*/ 109446 h 276556"/>
                  <a:gd name="connsiteX44" fmla="*/ 490740 w 493682"/>
                  <a:gd name="connsiteY44" fmla="*/ 98854 h 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93682" h="276556">
                    <a:moveTo>
                      <a:pt x="0" y="116507"/>
                    </a:moveTo>
                    <a:cubicBezTo>
                      <a:pt x="1765" y="137396"/>
                      <a:pt x="3531" y="158285"/>
                      <a:pt x="7061" y="172995"/>
                    </a:cubicBezTo>
                    <a:cubicBezTo>
                      <a:pt x="10592" y="187705"/>
                      <a:pt x="14122" y="203592"/>
                      <a:pt x="21183" y="204769"/>
                    </a:cubicBezTo>
                    <a:cubicBezTo>
                      <a:pt x="28244" y="205946"/>
                      <a:pt x="46485" y="201239"/>
                      <a:pt x="49427" y="180056"/>
                    </a:cubicBezTo>
                    <a:cubicBezTo>
                      <a:pt x="52369" y="158873"/>
                      <a:pt x="35306" y="96500"/>
                      <a:pt x="38836" y="77671"/>
                    </a:cubicBezTo>
                    <a:cubicBezTo>
                      <a:pt x="42366" y="58842"/>
                      <a:pt x="62961" y="54135"/>
                      <a:pt x="70610" y="67080"/>
                    </a:cubicBezTo>
                    <a:cubicBezTo>
                      <a:pt x="78259" y="80025"/>
                      <a:pt x="82968" y="129452"/>
                      <a:pt x="84733" y="155342"/>
                    </a:cubicBezTo>
                    <a:cubicBezTo>
                      <a:pt x="86498" y="181232"/>
                      <a:pt x="80025" y="207123"/>
                      <a:pt x="81202" y="222422"/>
                    </a:cubicBezTo>
                    <a:cubicBezTo>
                      <a:pt x="82379" y="237721"/>
                      <a:pt x="84733" y="241839"/>
                      <a:pt x="91794" y="247135"/>
                    </a:cubicBezTo>
                    <a:cubicBezTo>
                      <a:pt x="98855" y="252431"/>
                      <a:pt x="116507" y="268318"/>
                      <a:pt x="123568" y="254196"/>
                    </a:cubicBezTo>
                    <a:cubicBezTo>
                      <a:pt x="130629" y="240074"/>
                      <a:pt x="134160" y="192412"/>
                      <a:pt x="134160" y="162403"/>
                    </a:cubicBezTo>
                    <a:cubicBezTo>
                      <a:pt x="134160" y="132394"/>
                      <a:pt x="122980" y="94735"/>
                      <a:pt x="123568" y="74141"/>
                    </a:cubicBezTo>
                    <a:cubicBezTo>
                      <a:pt x="124156" y="53547"/>
                      <a:pt x="130629" y="45897"/>
                      <a:pt x="137690" y="38836"/>
                    </a:cubicBezTo>
                    <a:cubicBezTo>
                      <a:pt x="144751" y="31775"/>
                      <a:pt x="158873" y="11181"/>
                      <a:pt x="165934" y="31775"/>
                    </a:cubicBezTo>
                    <a:cubicBezTo>
                      <a:pt x="172995" y="52369"/>
                      <a:pt x="179468" y="125921"/>
                      <a:pt x="180056" y="162403"/>
                    </a:cubicBezTo>
                    <a:cubicBezTo>
                      <a:pt x="180644" y="198885"/>
                      <a:pt x="170642" y="233602"/>
                      <a:pt x="169465" y="250666"/>
                    </a:cubicBezTo>
                    <a:cubicBezTo>
                      <a:pt x="168288" y="267730"/>
                      <a:pt x="168288" y="261846"/>
                      <a:pt x="172995" y="264788"/>
                    </a:cubicBezTo>
                    <a:cubicBezTo>
                      <a:pt x="177702" y="267730"/>
                      <a:pt x="188294" y="270672"/>
                      <a:pt x="197709" y="268318"/>
                    </a:cubicBezTo>
                    <a:cubicBezTo>
                      <a:pt x="207124" y="265964"/>
                      <a:pt x="224776" y="276556"/>
                      <a:pt x="229483" y="250666"/>
                    </a:cubicBezTo>
                    <a:cubicBezTo>
                      <a:pt x="234190" y="224776"/>
                      <a:pt x="228307" y="144162"/>
                      <a:pt x="225953" y="112976"/>
                    </a:cubicBezTo>
                    <a:cubicBezTo>
                      <a:pt x="223599" y="81790"/>
                      <a:pt x="213596" y="78259"/>
                      <a:pt x="215361" y="63549"/>
                    </a:cubicBezTo>
                    <a:cubicBezTo>
                      <a:pt x="217126" y="48839"/>
                      <a:pt x="225953" y="30598"/>
                      <a:pt x="236544" y="24714"/>
                    </a:cubicBezTo>
                    <a:cubicBezTo>
                      <a:pt x="247136" y="18830"/>
                      <a:pt x="272437" y="0"/>
                      <a:pt x="278910" y="28244"/>
                    </a:cubicBezTo>
                    <a:cubicBezTo>
                      <a:pt x="285383" y="56488"/>
                      <a:pt x="274203" y="155343"/>
                      <a:pt x="275380" y="194178"/>
                    </a:cubicBezTo>
                    <a:cubicBezTo>
                      <a:pt x="276557" y="233013"/>
                      <a:pt x="280087" y="248900"/>
                      <a:pt x="285971" y="261257"/>
                    </a:cubicBezTo>
                    <a:cubicBezTo>
                      <a:pt x="291855" y="273614"/>
                      <a:pt x="303035" y="271260"/>
                      <a:pt x="310685" y="268318"/>
                    </a:cubicBezTo>
                    <a:cubicBezTo>
                      <a:pt x="318335" y="265376"/>
                      <a:pt x="329514" y="261846"/>
                      <a:pt x="331868" y="243605"/>
                    </a:cubicBezTo>
                    <a:cubicBezTo>
                      <a:pt x="334222" y="225364"/>
                      <a:pt x="327161" y="188294"/>
                      <a:pt x="324807" y="158873"/>
                    </a:cubicBezTo>
                    <a:cubicBezTo>
                      <a:pt x="322453" y="129452"/>
                      <a:pt x="314216" y="87086"/>
                      <a:pt x="317746" y="67080"/>
                    </a:cubicBezTo>
                    <a:cubicBezTo>
                      <a:pt x="321276" y="47074"/>
                      <a:pt x="338929" y="42955"/>
                      <a:pt x="345990" y="38836"/>
                    </a:cubicBezTo>
                    <a:cubicBezTo>
                      <a:pt x="353051" y="34717"/>
                      <a:pt x="354816" y="41189"/>
                      <a:pt x="360112" y="42366"/>
                    </a:cubicBezTo>
                    <a:cubicBezTo>
                      <a:pt x="365408" y="43543"/>
                      <a:pt x="375410" y="32363"/>
                      <a:pt x="377764" y="45897"/>
                    </a:cubicBezTo>
                    <a:cubicBezTo>
                      <a:pt x="380118" y="59431"/>
                      <a:pt x="375999" y="97089"/>
                      <a:pt x="374234" y="123568"/>
                    </a:cubicBezTo>
                    <a:cubicBezTo>
                      <a:pt x="372469" y="150047"/>
                      <a:pt x="363642" y="182409"/>
                      <a:pt x="367173" y="204769"/>
                    </a:cubicBezTo>
                    <a:cubicBezTo>
                      <a:pt x="370704" y="227129"/>
                      <a:pt x="386591" y="254196"/>
                      <a:pt x="395417" y="257727"/>
                    </a:cubicBezTo>
                    <a:cubicBezTo>
                      <a:pt x="404243" y="261258"/>
                      <a:pt x="418365" y="244781"/>
                      <a:pt x="420130" y="225952"/>
                    </a:cubicBezTo>
                    <a:cubicBezTo>
                      <a:pt x="421895" y="207123"/>
                      <a:pt x="407185" y="171818"/>
                      <a:pt x="406008" y="144751"/>
                    </a:cubicBezTo>
                    <a:cubicBezTo>
                      <a:pt x="404831" y="117684"/>
                      <a:pt x="408950" y="77082"/>
                      <a:pt x="413069" y="63549"/>
                    </a:cubicBezTo>
                    <a:cubicBezTo>
                      <a:pt x="417188" y="50016"/>
                      <a:pt x="423661" y="61195"/>
                      <a:pt x="430722" y="63549"/>
                    </a:cubicBezTo>
                    <a:cubicBezTo>
                      <a:pt x="437783" y="65903"/>
                      <a:pt x="453081" y="57076"/>
                      <a:pt x="455435" y="77671"/>
                    </a:cubicBezTo>
                    <a:cubicBezTo>
                      <a:pt x="457789" y="98266"/>
                      <a:pt x="443667" y="162404"/>
                      <a:pt x="444844" y="187117"/>
                    </a:cubicBezTo>
                    <a:cubicBezTo>
                      <a:pt x="446021" y="211830"/>
                      <a:pt x="454847" y="225364"/>
                      <a:pt x="462496" y="225952"/>
                    </a:cubicBezTo>
                    <a:cubicBezTo>
                      <a:pt x="470145" y="226540"/>
                      <a:pt x="487798" y="210065"/>
                      <a:pt x="490740" y="190647"/>
                    </a:cubicBezTo>
                    <a:cubicBezTo>
                      <a:pt x="493682" y="171229"/>
                      <a:pt x="480149" y="124745"/>
                      <a:pt x="480149" y="109446"/>
                    </a:cubicBezTo>
                    <a:cubicBezTo>
                      <a:pt x="480149" y="94147"/>
                      <a:pt x="485444" y="96500"/>
                      <a:pt x="490740" y="9885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188329" y="4434557"/>
              <a:ext cx="1256100" cy="377607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wrap="square" lIns="91424" tIns="45713" rIns="91424" bIns="45713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MPP+</a:t>
              </a:r>
              <a:endParaRPr lang="en-US" sz="16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50" name="Up Arrow 49"/>
            <p:cNvSpPr/>
            <p:nvPr/>
          </p:nvSpPr>
          <p:spPr>
            <a:xfrm>
              <a:off x="5713054" y="4735457"/>
              <a:ext cx="202553" cy="947182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Up Arrow 50"/>
            <p:cNvSpPr/>
            <p:nvPr/>
          </p:nvSpPr>
          <p:spPr>
            <a:xfrm>
              <a:off x="5713054" y="3599480"/>
              <a:ext cx="202553" cy="756266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299464" y="4976625"/>
              <a:ext cx="1012876" cy="499829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13" rIns="0" bIns="45713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 err="1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hDAT</a:t>
              </a:r>
              <a:endParaRPr lang="en-US" sz="2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53" name="Text Box 247"/>
            <p:cNvSpPr txBox="1"/>
            <p:nvPr/>
          </p:nvSpPr>
          <p:spPr>
            <a:xfrm>
              <a:off x="5511886" y="5228764"/>
              <a:ext cx="99881" cy="757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572001" y="1486349"/>
            <a:ext cx="0" cy="4044786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751" y="5554016"/>
            <a:ext cx="908049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The transgenic plant cells are now susceptible to cytotoxicity caused by MPP+ and are “rescued” by </a:t>
            </a:r>
            <a:r>
              <a:rPr lang="en-US" sz="28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hDAT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inhibitors.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3837" y="5089976"/>
            <a:ext cx="96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MPP+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44082" y="5143454"/>
            <a:ext cx="1124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MPP+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49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ages\Lobelia\Lobelia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65" y="1381991"/>
            <a:ext cx="7502580" cy="5058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8225" y="0"/>
            <a:ext cx="8630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This is what </a:t>
            </a:r>
            <a:r>
              <a:rPr lang="en-US" sz="3600" i="1" dirty="0" err="1" smtClean="0">
                <a:solidFill>
                  <a:srgbClr val="FFFF00"/>
                </a:solidFill>
              </a:rPr>
              <a:t>hDAT</a:t>
            </a:r>
            <a:r>
              <a:rPr lang="en-US" sz="3600" dirty="0" smtClean="0">
                <a:solidFill>
                  <a:srgbClr val="FFFF00"/>
                </a:solidFill>
              </a:rPr>
              <a:t> transgenic </a:t>
            </a:r>
            <a:r>
              <a:rPr lang="en-US" sz="3600" i="1" dirty="0" smtClean="0">
                <a:solidFill>
                  <a:srgbClr val="FFFF00"/>
                </a:solidFill>
              </a:rPr>
              <a:t>L. </a:t>
            </a:r>
            <a:r>
              <a:rPr lang="en-US" sz="3600" i="1" dirty="0" err="1" smtClean="0">
                <a:solidFill>
                  <a:srgbClr val="FFFF00"/>
                </a:solidFill>
              </a:rPr>
              <a:t>cardinalis</a:t>
            </a:r>
            <a:r>
              <a:rPr lang="en-US" sz="3600" dirty="0" smtClean="0">
                <a:solidFill>
                  <a:srgbClr val="FFFF00"/>
                </a:solidFill>
              </a:rPr>
              <a:t> hairy roots look like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102" y="1381992"/>
            <a:ext cx="6392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effect on growth/ survival in normal medium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21996" y="5602745"/>
            <a:ext cx="71801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On selection in MPP+ mutants which overproduce </a:t>
            </a:r>
            <a:r>
              <a:rPr lang="en-US" sz="2400" dirty="0" err="1" smtClean="0">
                <a:solidFill>
                  <a:srgbClr val="FFFF00"/>
                </a:solidFill>
              </a:rPr>
              <a:t>hDAT</a:t>
            </a:r>
            <a:r>
              <a:rPr lang="en-US" sz="2400" dirty="0" smtClean="0">
                <a:solidFill>
                  <a:srgbClr val="FFFF00"/>
                </a:solidFill>
              </a:rPr>
              <a:t> inhibitors should survive, most others should die.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79136" y="304087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now we generate a population of mutant transgenic plant cells and select them for survival in MPP+</a:t>
            </a:r>
          </a:p>
        </p:txBody>
      </p:sp>
      <p:sp>
        <p:nvSpPr>
          <p:cNvPr id="54294" name="TextBox 49"/>
          <p:cNvSpPr txBox="1">
            <a:spLocks noChangeArrowheads="1"/>
          </p:cNvSpPr>
          <p:nvPr/>
        </p:nvSpPr>
        <p:spPr bwMode="auto">
          <a:xfrm>
            <a:off x="8039100" y="1738916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Toxin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488950" y="1677919"/>
            <a:ext cx="1066800" cy="2286000"/>
            <a:chOff x="304800" y="2590800"/>
            <a:chExt cx="1828800" cy="3581400"/>
          </a:xfrm>
          <a:solidFill>
            <a:schemeClr val="bg1"/>
          </a:solidFill>
        </p:grpSpPr>
        <p:sp>
          <p:nvSpPr>
            <p:cNvPr id="7" name="Rounded Rectangle 6"/>
            <p:cNvSpPr/>
            <p:nvPr/>
          </p:nvSpPr>
          <p:spPr>
            <a:xfrm>
              <a:off x="304800" y="2590800"/>
              <a:ext cx="1828800" cy="3581400"/>
            </a:xfrm>
            <a:prstGeom prst="roundRect">
              <a:avLst/>
            </a:prstGeom>
            <a:solidFill>
              <a:srgbClr val="00B050"/>
            </a:solidFill>
            <a:ln w="1238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" y="2819400"/>
              <a:ext cx="1371600" cy="1343722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3048000"/>
              <a:ext cx="381000" cy="381000"/>
            </a:xfrm>
            <a:prstGeom prst="ellips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1752600" y="2833930"/>
            <a:ext cx="6858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438400" y="1677919"/>
            <a:ext cx="1295400" cy="2286000"/>
            <a:chOff x="2209800" y="4267200"/>
            <a:chExt cx="1295400" cy="2286000"/>
          </a:xfrm>
        </p:grpSpPr>
        <p:grpSp>
          <p:nvGrpSpPr>
            <p:cNvPr id="4" name="Group 11"/>
            <p:cNvGrpSpPr/>
            <p:nvPr/>
          </p:nvGrpSpPr>
          <p:grpSpPr>
            <a:xfrm>
              <a:off x="2209800" y="4267200"/>
              <a:ext cx="1066800" cy="2286000"/>
              <a:chOff x="304800" y="2590800"/>
              <a:chExt cx="1828800" cy="3581400"/>
            </a:xfrm>
            <a:noFill/>
          </p:grpSpPr>
          <p:sp>
            <p:nvSpPr>
              <p:cNvPr id="14" name="Rounded Rectangle 13"/>
              <p:cNvSpPr/>
              <p:nvPr/>
            </p:nvSpPr>
            <p:spPr>
              <a:xfrm>
                <a:off x="304800" y="2590800"/>
                <a:ext cx="1828800" cy="3581400"/>
              </a:xfrm>
              <a:prstGeom prst="roundRect">
                <a:avLst/>
              </a:prstGeom>
              <a:solidFill>
                <a:srgbClr val="00B050"/>
              </a:solidFill>
              <a:ln w="12382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57200" y="2819400"/>
                <a:ext cx="1371600" cy="13437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B7"/>
                  </a:gs>
                  <a:gs pos="72000">
                    <a:srgbClr val="FF0000"/>
                  </a:gs>
                </a:gsLst>
                <a:lin ang="30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62000" y="3048000"/>
                <a:ext cx="381000" cy="381000"/>
              </a:xfrm>
              <a:prstGeom prst="ellipse">
                <a:avLst/>
              </a:prstGeom>
              <a:solidFill>
                <a:srgbClr val="FFFF00">
                  <a:alpha val="2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971800" y="5257800"/>
              <a:ext cx="533400" cy="381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4279" name="TextBox 19"/>
          <p:cNvSpPr txBox="1">
            <a:spLocks noChangeArrowheads="1"/>
          </p:cNvSpPr>
          <p:nvPr/>
        </p:nvSpPr>
        <p:spPr bwMode="auto">
          <a:xfrm>
            <a:off x="3124200" y="2681529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DAT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757278" y="2820919"/>
            <a:ext cx="6858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572000" y="1677921"/>
            <a:ext cx="1295400" cy="2285998"/>
            <a:chOff x="2209800" y="4267198"/>
            <a:chExt cx="1295400" cy="2285998"/>
          </a:xfrm>
          <a:solidFill>
            <a:srgbClr val="00B050"/>
          </a:solidFill>
        </p:grpSpPr>
        <p:grpSp>
          <p:nvGrpSpPr>
            <p:cNvPr id="6" name="Group 11"/>
            <p:cNvGrpSpPr/>
            <p:nvPr/>
          </p:nvGrpSpPr>
          <p:grpSpPr>
            <a:xfrm>
              <a:off x="2209800" y="4267198"/>
              <a:ext cx="1066800" cy="2285998"/>
              <a:chOff x="304800" y="2590800"/>
              <a:chExt cx="1828800" cy="3581400"/>
            </a:xfrm>
            <a:grpFill/>
          </p:grpSpPr>
          <p:sp>
            <p:nvSpPr>
              <p:cNvPr id="27" name="Rounded Rectangle 26"/>
              <p:cNvSpPr/>
              <p:nvPr/>
            </p:nvSpPr>
            <p:spPr>
              <a:xfrm>
                <a:off x="304800" y="2590800"/>
                <a:ext cx="1828800" cy="3581400"/>
              </a:xfrm>
              <a:prstGeom prst="roundRect">
                <a:avLst/>
              </a:prstGeom>
              <a:grpFill/>
              <a:ln w="12382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7200" y="2819400"/>
                <a:ext cx="1371600" cy="1343722"/>
              </a:xfrm>
              <a:prstGeom prst="ellipse">
                <a:avLst/>
              </a:prstGeom>
              <a:gradFill>
                <a:gsLst>
                  <a:gs pos="0">
                    <a:srgbClr val="000082"/>
                  </a:gs>
                  <a:gs pos="43000">
                    <a:srgbClr val="66008F"/>
                  </a:gs>
                  <a:gs pos="55000">
                    <a:srgbClr val="BA0066"/>
                  </a:gs>
                  <a:gs pos="76000">
                    <a:srgbClr val="FF0000"/>
                  </a:gs>
                  <a:gs pos="33000">
                    <a:srgbClr val="000082"/>
                  </a:gs>
                </a:gsLst>
                <a:lin ang="30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62000" y="3048000"/>
                <a:ext cx="381000" cy="381000"/>
              </a:xfrm>
              <a:prstGeom prst="ellipse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2971800" y="5257800"/>
              <a:ext cx="533400" cy="381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 bwMode="auto">
          <a:xfrm>
            <a:off x="6743700" y="1690930"/>
            <a:ext cx="1066800" cy="2286000"/>
            <a:chOff x="304800" y="2590800"/>
            <a:chExt cx="1828800" cy="3581400"/>
          </a:xfrm>
          <a:solidFill>
            <a:srgbClr val="00B050"/>
          </a:solidFill>
        </p:grpSpPr>
        <p:sp>
          <p:nvSpPr>
            <p:cNvPr id="35" name="Rounded Rectangle 34"/>
            <p:cNvSpPr/>
            <p:nvPr/>
          </p:nvSpPr>
          <p:spPr>
            <a:xfrm>
              <a:off x="304800" y="2590800"/>
              <a:ext cx="1828800" cy="3581400"/>
            </a:xfrm>
            <a:prstGeom prst="roundRect">
              <a:avLst/>
            </a:prstGeom>
            <a:grpFill/>
            <a:ln w="1238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57200" y="2819400"/>
              <a:ext cx="1371600" cy="1343722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62000" y="3048000"/>
              <a:ext cx="381000" cy="381000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9" name="Right Arrow 38"/>
          <p:cNvSpPr/>
          <p:nvPr/>
        </p:nvSpPr>
        <p:spPr>
          <a:xfrm>
            <a:off x="5867400" y="2833930"/>
            <a:ext cx="6858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284" name="TextBox 39"/>
          <p:cNvSpPr txBox="1">
            <a:spLocks noChangeArrowheads="1"/>
          </p:cNvSpPr>
          <p:nvPr/>
        </p:nvSpPr>
        <p:spPr bwMode="auto">
          <a:xfrm>
            <a:off x="5334000" y="268153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DAT</a:t>
            </a:r>
          </a:p>
        </p:txBody>
      </p:sp>
      <p:sp>
        <p:nvSpPr>
          <p:cNvPr id="54292" name="TextBox 47"/>
          <p:cNvSpPr txBox="1">
            <a:spLocks noChangeArrowheads="1"/>
          </p:cNvSpPr>
          <p:nvPr/>
        </p:nvSpPr>
        <p:spPr bwMode="auto">
          <a:xfrm>
            <a:off x="4675522" y="2166106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ATM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4293" name="TextBox 48"/>
          <p:cNvSpPr txBox="1">
            <a:spLocks noChangeArrowheads="1"/>
          </p:cNvSpPr>
          <p:nvPr/>
        </p:nvSpPr>
        <p:spPr bwMode="auto">
          <a:xfrm>
            <a:off x="6844723" y="2210149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ATM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54295" name="TextBox 50"/>
          <p:cNvSpPr txBox="1">
            <a:spLocks noChangeArrowheads="1"/>
          </p:cNvSpPr>
          <p:nvPr/>
        </p:nvSpPr>
        <p:spPr bwMode="auto">
          <a:xfrm>
            <a:off x="6705600" y="2715023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Toxin</a:t>
            </a:r>
          </a:p>
        </p:txBody>
      </p:sp>
      <p:sp>
        <p:nvSpPr>
          <p:cNvPr id="54296" name="TextBox 52"/>
          <p:cNvSpPr txBox="1">
            <a:spLocks noChangeArrowheads="1"/>
          </p:cNvSpPr>
          <p:nvPr/>
        </p:nvSpPr>
        <p:spPr bwMode="auto">
          <a:xfrm>
            <a:off x="6794500" y="3176688"/>
            <a:ext cx="80010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Cell </a:t>
            </a:r>
            <a:r>
              <a:rPr lang="en-US" b="1" dirty="0" smtClean="0">
                <a:latin typeface="Calibri" pitchFamily="34" charset="0"/>
              </a:rPr>
              <a:t>death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2" name="Bent Arrow 51"/>
          <p:cNvSpPr/>
          <p:nvPr/>
        </p:nvSpPr>
        <p:spPr>
          <a:xfrm>
            <a:off x="7372350" y="2225951"/>
            <a:ext cx="1143000" cy="609600"/>
          </a:xfrm>
          <a:prstGeom prst="bentArrow">
            <a:avLst>
              <a:gd name="adj1" fmla="val 10455"/>
              <a:gd name="adj2" fmla="val 9243"/>
              <a:gd name="adj3" fmla="val 11666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505700" y="2668519"/>
            <a:ext cx="533400" cy="381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285" name="TextBox 40"/>
          <p:cNvSpPr txBox="1">
            <a:spLocks noChangeArrowheads="1"/>
          </p:cNvSpPr>
          <p:nvPr/>
        </p:nvSpPr>
        <p:spPr bwMode="auto">
          <a:xfrm>
            <a:off x="7543800" y="2668519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DAT</a:t>
            </a:r>
          </a:p>
        </p:txBody>
      </p:sp>
      <p:sp>
        <p:nvSpPr>
          <p:cNvPr id="54300" name="TextBox 56"/>
          <p:cNvSpPr txBox="1">
            <a:spLocks noChangeArrowheads="1"/>
          </p:cNvSpPr>
          <p:nvPr/>
        </p:nvSpPr>
        <p:spPr bwMode="auto">
          <a:xfrm>
            <a:off x="7448550" y="2591913"/>
            <a:ext cx="72390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128922" y="477423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Surviving mutants may  be overproducing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(A)  inhibitors of the </a:t>
            </a:r>
            <a:r>
              <a:rPr lang="en-US" sz="2400" dirty="0" err="1" smtClean="0">
                <a:solidFill>
                  <a:srgbClr val="FFFF00"/>
                </a:solidFill>
              </a:rPr>
              <a:t>hDAT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32600" y="3176688"/>
            <a:ext cx="71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29853" y="4033349"/>
            <a:ext cx="842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    Plant cell	     Express human DAT    GOF  Mutagenesis        Select in toxin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82755" y="5609282"/>
            <a:ext cx="674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(B)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inhibitors of the cytotoxic mechanism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2799" y="4692743"/>
            <a:ext cx="86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Survivors should be enriched in  mutants which overproduce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6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0" grpId="0" animBg="1"/>
      <p:bldP spid="51" grpId="0"/>
      <p:bldP spid="64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6096000" y="2667000"/>
            <a:ext cx="2895600" cy="3657600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152400" y="2462249"/>
            <a:ext cx="1752600" cy="3930058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2819400" y="2667000"/>
            <a:ext cx="2362200" cy="3701458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5757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MPP+-resistant subpopulation of mutants is generated under selection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78540" y="3026781"/>
            <a:ext cx="1232263" cy="2557591"/>
            <a:chOff x="7667897" y="4119154"/>
            <a:chExt cx="1232263" cy="2557591"/>
          </a:xfrm>
        </p:grpSpPr>
        <p:sp>
          <p:nvSpPr>
            <p:cNvPr id="5" name="Oval 4"/>
            <p:cNvSpPr/>
            <p:nvPr/>
          </p:nvSpPr>
          <p:spPr>
            <a:xfrm rot="2700000">
              <a:off x="7591143" y="6448145"/>
              <a:ext cx="381000" cy="76200"/>
            </a:xfrm>
            <a:prstGeom prst="ellipse">
              <a:avLst/>
            </a:prstGeom>
            <a:solidFill>
              <a:srgbClr val="00B05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7667897" y="4119154"/>
              <a:ext cx="1232263" cy="2536372"/>
            </a:xfrm>
            <a:custGeom>
              <a:avLst/>
              <a:gdLst>
                <a:gd name="connsiteX0" fmla="*/ 0 w 1232263"/>
                <a:gd name="connsiteY0" fmla="*/ 2203269 h 2536372"/>
                <a:gd name="connsiteX1" fmla="*/ 483326 w 1232263"/>
                <a:gd name="connsiteY1" fmla="*/ 1876697 h 2536372"/>
                <a:gd name="connsiteX2" fmla="*/ 352697 w 1232263"/>
                <a:gd name="connsiteY2" fmla="*/ 1158240 h 2536372"/>
                <a:gd name="connsiteX3" fmla="*/ 1214846 w 1232263"/>
                <a:gd name="connsiteY3" fmla="*/ 8709 h 2536372"/>
                <a:gd name="connsiteX4" fmla="*/ 457200 w 1232263"/>
                <a:gd name="connsiteY4" fmla="*/ 1210492 h 2536372"/>
                <a:gd name="connsiteX5" fmla="*/ 927463 w 1232263"/>
                <a:gd name="connsiteY5" fmla="*/ 2020389 h 2536372"/>
                <a:gd name="connsiteX6" fmla="*/ 248194 w 1232263"/>
                <a:gd name="connsiteY6" fmla="*/ 2464526 h 2536372"/>
                <a:gd name="connsiteX7" fmla="*/ 261257 w 1232263"/>
                <a:gd name="connsiteY7" fmla="*/ 2451463 h 2536372"/>
                <a:gd name="connsiteX8" fmla="*/ 287383 w 1232263"/>
                <a:gd name="connsiteY8" fmla="*/ 2464526 h 25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263" h="2536372">
                  <a:moveTo>
                    <a:pt x="0" y="2203269"/>
                  </a:moveTo>
                  <a:cubicBezTo>
                    <a:pt x="212271" y="2127068"/>
                    <a:pt x="424543" y="2050868"/>
                    <a:pt x="483326" y="1876697"/>
                  </a:cubicBezTo>
                  <a:cubicBezTo>
                    <a:pt x="542109" y="1702526"/>
                    <a:pt x="230777" y="1469571"/>
                    <a:pt x="352697" y="1158240"/>
                  </a:cubicBezTo>
                  <a:cubicBezTo>
                    <a:pt x="474617" y="846909"/>
                    <a:pt x="1197429" y="0"/>
                    <a:pt x="1214846" y="8709"/>
                  </a:cubicBezTo>
                  <a:cubicBezTo>
                    <a:pt x="1232263" y="17418"/>
                    <a:pt x="505097" y="875212"/>
                    <a:pt x="457200" y="1210492"/>
                  </a:cubicBezTo>
                  <a:cubicBezTo>
                    <a:pt x="409303" y="1545772"/>
                    <a:pt x="962297" y="1811383"/>
                    <a:pt x="927463" y="2020389"/>
                  </a:cubicBezTo>
                  <a:cubicBezTo>
                    <a:pt x="892629" y="2229395"/>
                    <a:pt x="359228" y="2392680"/>
                    <a:pt x="248194" y="2464526"/>
                  </a:cubicBezTo>
                  <a:cubicBezTo>
                    <a:pt x="137160" y="2536372"/>
                    <a:pt x="254726" y="2451463"/>
                    <a:pt x="261257" y="2451463"/>
                  </a:cubicBezTo>
                  <a:cubicBezTo>
                    <a:pt x="267788" y="2451463"/>
                    <a:pt x="277585" y="2457994"/>
                    <a:pt x="287383" y="2464526"/>
                  </a:cubicBezTo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3124200" y="3124200"/>
            <a:ext cx="2024190" cy="2557591"/>
            <a:chOff x="3657600" y="2971800"/>
            <a:chExt cx="2024190" cy="2557591"/>
          </a:xfrm>
        </p:grpSpPr>
        <p:grpSp>
          <p:nvGrpSpPr>
            <p:cNvPr id="7" name="Group 7"/>
            <p:cNvGrpSpPr/>
            <p:nvPr/>
          </p:nvGrpSpPr>
          <p:grpSpPr>
            <a:xfrm>
              <a:off x="3657600" y="2971800"/>
              <a:ext cx="1232263" cy="2557591"/>
              <a:chOff x="7667897" y="4119154"/>
              <a:chExt cx="1232263" cy="2557591"/>
            </a:xfrm>
          </p:grpSpPr>
          <p:sp>
            <p:nvSpPr>
              <p:cNvPr id="9" name="Oval 8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10"/>
            <p:cNvGrpSpPr/>
            <p:nvPr/>
          </p:nvGrpSpPr>
          <p:grpSpPr>
            <a:xfrm rot="5400000">
              <a:off x="4893058" y="2955541"/>
              <a:ext cx="152400" cy="1251719"/>
              <a:chOff x="7051766" y="4140374"/>
              <a:chExt cx="1232263" cy="2536371"/>
            </a:xfrm>
          </p:grpSpPr>
          <p:sp>
            <p:nvSpPr>
              <p:cNvPr id="12" name="Oval 11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051766" y="4140374"/>
                <a:ext cx="1232263" cy="2536371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 rot="5400000">
              <a:off x="4517295" y="3636105"/>
              <a:ext cx="152400" cy="1262191"/>
              <a:chOff x="7667897" y="4119154"/>
              <a:chExt cx="1232263" cy="2557591"/>
            </a:xfrm>
          </p:grpSpPr>
          <p:sp>
            <p:nvSpPr>
              <p:cNvPr id="15" name="Oval 14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6"/>
            <p:cNvGrpSpPr/>
            <p:nvPr/>
          </p:nvGrpSpPr>
          <p:grpSpPr>
            <a:xfrm rot="5400000">
              <a:off x="4593495" y="3407505"/>
              <a:ext cx="152400" cy="1262191"/>
              <a:chOff x="7667897" y="4119154"/>
              <a:chExt cx="1232263" cy="2557591"/>
            </a:xfrm>
          </p:grpSpPr>
          <p:sp>
            <p:nvSpPr>
              <p:cNvPr id="18" name="Oval 17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9"/>
            <p:cNvGrpSpPr/>
            <p:nvPr/>
          </p:nvGrpSpPr>
          <p:grpSpPr>
            <a:xfrm rot="5400000">
              <a:off x="4745895" y="4626705"/>
              <a:ext cx="152400" cy="1262191"/>
              <a:chOff x="7667897" y="4119154"/>
              <a:chExt cx="1232263" cy="2557591"/>
            </a:xfrm>
          </p:grpSpPr>
          <p:sp>
            <p:nvSpPr>
              <p:cNvPr id="21" name="Oval 20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 rot="5400000">
              <a:off x="4517296" y="4779105"/>
              <a:ext cx="152400" cy="1262191"/>
              <a:chOff x="7667897" y="4119152"/>
              <a:chExt cx="1232263" cy="2557591"/>
            </a:xfrm>
          </p:grpSpPr>
          <p:sp>
            <p:nvSpPr>
              <p:cNvPr id="24" name="Oval 23"/>
              <p:cNvSpPr/>
              <p:nvPr/>
            </p:nvSpPr>
            <p:spPr>
              <a:xfrm rot="2700000">
                <a:off x="7591161" y="6448144"/>
                <a:ext cx="380999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7667897" y="4119152"/>
                <a:ext cx="1232263" cy="2536371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5"/>
            <p:cNvGrpSpPr/>
            <p:nvPr/>
          </p:nvGrpSpPr>
          <p:grpSpPr>
            <a:xfrm rot="5400000">
              <a:off x="4669695" y="4093305"/>
              <a:ext cx="152400" cy="1262191"/>
              <a:chOff x="7667897" y="4119154"/>
              <a:chExt cx="1232263" cy="2557591"/>
            </a:xfrm>
          </p:grpSpPr>
          <p:sp>
            <p:nvSpPr>
              <p:cNvPr id="27" name="Oval 26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8"/>
            <p:cNvGrpSpPr/>
            <p:nvPr/>
          </p:nvGrpSpPr>
          <p:grpSpPr>
            <a:xfrm rot="5400000">
              <a:off x="4745895" y="3178905"/>
              <a:ext cx="152400" cy="1262191"/>
              <a:chOff x="7667897" y="4119154"/>
              <a:chExt cx="1232263" cy="2557591"/>
            </a:xfrm>
          </p:grpSpPr>
          <p:sp>
            <p:nvSpPr>
              <p:cNvPr id="30" name="Oval 29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31"/>
            <p:cNvGrpSpPr/>
            <p:nvPr/>
          </p:nvGrpSpPr>
          <p:grpSpPr>
            <a:xfrm rot="5400000">
              <a:off x="4822095" y="4245705"/>
              <a:ext cx="152400" cy="1262191"/>
              <a:chOff x="7667897" y="4119154"/>
              <a:chExt cx="1232263" cy="2557591"/>
            </a:xfrm>
          </p:grpSpPr>
          <p:sp>
            <p:nvSpPr>
              <p:cNvPr id="33" name="Oval 32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4"/>
            <p:cNvGrpSpPr/>
            <p:nvPr/>
          </p:nvGrpSpPr>
          <p:grpSpPr>
            <a:xfrm rot="5400000">
              <a:off x="4974495" y="4474305"/>
              <a:ext cx="152400" cy="1262191"/>
              <a:chOff x="7667897" y="4119154"/>
              <a:chExt cx="1232263" cy="2557591"/>
            </a:xfrm>
          </p:grpSpPr>
          <p:sp>
            <p:nvSpPr>
              <p:cNvPr id="36" name="Oval 35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7"/>
            <p:cNvGrpSpPr/>
            <p:nvPr/>
          </p:nvGrpSpPr>
          <p:grpSpPr>
            <a:xfrm rot="5400000">
              <a:off x="4593495" y="3940905"/>
              <a:ext cx="152400" cy="1262191"/>
              <a:chOff x="7667897" y="4119154"/>
              <a:chExt cx="1232263" cy="2557591"/>
            </a:xfrm>
          </p:grpSpPr>
          <p:sp>
            <p:nvSpPr>
              <p:cNvPr id="39" name="Oval 38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solidFill>
                <a:srgbClr val="00B050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44"/>
          <p:cNvGrpSpPr/>
          <p:nvPr/>
        </p:nvGrpSpPr>
        <p:grpSpPr>
          <a:xfrm>
            <a:off x="6374116" y="3091558"/>
            <a:ext cx="1643195" cy="2557591"/>
            <a:chOff x="3657600" y="2971800"/>
            <a:chExt cx="1643195" cy="2557591"/>
          </a:xfrm>
          <a:blipFill>
            <a:blip r:embed="rId2"/>
            <a:tile tx="0" ty="0" sx="100000" sy="100000" flip="none" algn="tl"/>
          </a:blipFill>
        </p:grpSpPr>
        <p:grpSp>
          <p:nvGrpSpPr>
            <p:cNvPr id="41" name="Group 7"/>
            <p:cNvGrpSpPr/>
            <p:nvPr/>
          </p:nvGrpSpPr>
          <p:grpSpPr>
            <a:xfrm>
              <a:off x="3657600" y="2971800"/>
              <a:ext cx="1232263" cy="2557591"/>
              <a:chOff x="7667897" y="4119154"/>
              <a:chExt cx="1232263" cy="2557591"/>
            </a:xfrm>
            <a:grpFill/>
          </p:grpSpPr>
          <p:sp>
            <p:nvSpPr>
              <p:cNvPr id="77" name="Oval 8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 9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5" name="Oval 11"/>
            <p:cNvSpPr/>
            <p:nvPr/>
          </p:nvSpPr>
          <p:spPr>
            <a:xfrm rot="8100000">
              <a:off x="4343406" y="3590755"/>
              <a:ext cx="188026" cy="9424"/>
            </a:xfrm>
            <a:prstGeom prst="ellipse">
              <a:avLst/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 rot="8100000">
              <a:off x="3962407" y="4200356"/>
              <a:ext cx="188026" cy="9424"/>
            </a:xfrm>
            <a:prstGeom prst="ellipse">
              <a:avLst/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16"/>
            <p:cNvGrpSpPr/>
            <p:nvPr/>
          </p:nvGrpSpPr>
          <p:grpSpPr>
            <a:xfrm rot="5400000">
              <a:off x="4593501" y="3407506"/>
              <a:ext cx="152400" cy="1262188"/>
              <a:chOff x="7667897" y="4119154"/>
              <a:chExt cx="1232263" cy="2557591"/>
            </a:xfrm>
            <a:grpFill/>
          </p:grpSpPr>
          <p:sp>
            <p:nvSpPr>
              <p:cNvPr id="71" name="Oval 70"/>
              <p:cNvSpPr/>
              <p:nvPr/>
            </p:nvSpPr>
            <p:spPr>
              <a:xfrm rot="2700000">
                <a:off x="7591143" y="6448145"/>
                <a:ext cx="381000" cy="76200"/>
              </a:xfrm>
              <a:prstGeom prst="ellipse">
                <a:avLst/>
              </a:prstGeom>
              <a:grp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7667897" y="4119154"/>
                <a:ext cx="1232263" cy="2536372"/>
              </a:xfrm>
              <a:custGeom>
                <a:avLst/>
                <a:gdLst>
                  <a:gd name="connsiteX0" fmla="*/ 0 w 1232263"/>
                  <a:gd name="connsiteY0" fmla="*/ 2203269 h 2536372"/>
                  <a:gd name="connsiteX1" fmla="*/ 483326 w 1232263"/>
                  <a:gd name="connsiteY1" fmla="*/ 1876697 h 2536372"/>
                  <a:gd name="connsiteX2" fmla="*/ 352697 w 1232263"/>
                  <a:gd name="connsiteY2" fmla="*/ 1158240 h 2536372"/>
                  <a:gd name="connsiteX3" fmla="*/ 1214846 w 1232263"/>
                  <a:gd name="connsiteY3" fmla="*/ 8709 h 2536372"/>
                  <a:gd name="connsiteX4" fmla="*/ 457200 w 1232263"/>
                  <a:gd name="connsiteY4" fmla="*/ 1210492 h 2536372"/>
                  <a:gd name="connsiteX5" fmla="*/ 927463 w 1232263"/>
                  <a:gd name="connsiteY5" fmla="*/ 2020389 h 2536372"/>
                  <a:gd name="connsiteX6" fmla="*/ 248194 w 1232263"/>
                  <a:gd name="connsiteY6" fmla="*/ 2464526 h 2536372"/>
                  <a:gd name="connsiteX7" fmla="*/ 261257 w 1232263"/>
                  <a:gd name="connsiteY7" fmla="*/ 2451463 h 2536372"/>
                  <a:gd name="connsiteX8" fmla="*/ 287383 w 1232263"/>
                  <a:gd name="connsiteY8" fmla="*/ 2464526 h 25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263" h="2536372">
                    <a:moveTo>
                      <a:pt x="0" y="2203269"/>
                    </a:moveTo>
                    <a:cubicBezTo>
                      <a:pt x="212271" y="2127068"/>
                      <a:pt x="424543" y="2050868"/>
                      <a:pt x="483326" y="1876697"/>
                    </a:cubicBezTo>
                    <a:cubicBezTo>
                      <a:pt x="542109" y="1702526"/>
                      <a:pt x="230777" y="1469571"/>
                      <a:pt x="352697" y="1158240"/>
                    </a:cubicBezTo>
                    <a:cubicBezTo>
                      <a:pt x="474617" y="846909"/>
                      <a:pt x="1197429" y="0"/>
                      <a:pt x="1214846" y="8709"/>
                    </a:cubicBezTo>
                    <a:cubicBezTo>
                      <a:pt x="1232263" y="17418"/>
                      <a:pt x="505097" y="875212"/>
                      <a:pt x="457200" y="1210492"/>
                    </a:cubicBezTo>
                    <a:cubicBezTo>
                      <a:pt x="409303" y="1545772"/>
                      <a:pt x="962297" y="1811383"/>
                      <a:pt x="927463" y="2020389"/>
                    </a:cubicBezTo>
                    <a:cubicBezTo>
                      <a:pt x="892629" y="2229395"/>
                      <a:pt x="359228" y="2392680"/>
                      <a:pt x="248194" y="2464526"/>
                    </a:cubicBezTo>
                    <a:cubicBezTo>
                      <a:pt x="137160" y="2536372"/>
                      <a:pt x="254726" y="2451463"/>
                      <a:pt x="261257" y="2451463"/>
                    </a:cubicBezTo>
                    <a:cubicBezTo>
                      <a:pt x="267788" y="2451463"/>
                      <a:pt x="277585" y="2457994"/>
                      <a:pt x="287383" y="2464526"/>
                    </a:cubicBezTo>
                  </a:path>
                </a:pathLst>
              </a:cu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Oval 68"/>
            <p:cNvSpPr/>
            <p:nvPr/>
          </p:nvSpPr>
          <p:spPr>
            <a:xfrm rot="8100000">
              <a:off x="4191007" y="5190956"/>
              <a:ext cx="188026" cy="9424"/>
            </a:xfrm>
            <a:prstGeom prst="ellipse">
              <a:avLst/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 rot="8100000">
              <a:off x="3962407" y="5343356"/>
              <a:ext cx="188026" cy="9424"/>
            </a:xfrm>
            <a:prstGeom prst="ellipse">
              <a:avLst/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 rot="8100000">
              <a:off x="4114807" y="4657556"/>
              <a:ext cx="188026" cy="9424"/>
            </a:xfrm>
            <a:prstGeom prst="ellipse">
              <a:avLst/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 rot="8100000">
              <a:off x="4191007" y="3743156"/>
              <a:ext cx="188026" cy="9424"/>
            </a:xfrm>
            <a:prstGeom prst="ellipse">
              <a:avLst/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 rot="8100000">
              <a:off x="4267207" y="4809956"/>
              <a:ext cx="188026" cy="9424"/>
            </a:xfrm>
            <a:prstGeom prst="ellipse">
              <a:avLst/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 rot="8100000">
              <a:off x="4419607" y="5038556"/>
              <a:ext cx="188026" cy="9424"/>
            </a:xfrm>
            <a:prstGeom prst="ellipse">
              <a:avLst/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 rot="8100000">
              <a:off x="4038607" y="4505156"/>
              <a:ext cx="188026" cy="9424"/>
            </a:xfrm>
            <a:prstGeom prst="ellipse">
              <a:avLst/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ight Arrow 78"/>
          <p:cNvSpPr/>
          <p:nvPr/>
        </p:nvSpPr>
        <p:spPr>
          <a:xfrm>
            <a:off x="1981200" y="4114800"/>
            <a:ext cx="7620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52400" y="2133600"/>
            <a:ext cx="1752600" cy="707886"/>
          </a:xfrm>
          <a:prstGeom prst="rect">
            <a:avLst/>
          </a:prstGeom>
          <a:solidFill>
            <a:srgbClr val="FFFF00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Transgenic </a:t>
            </a:r>
            <a:r>
              <a:rPr lang="en-US" sz="2000" b="1" dirty="0" err="1" smtClean="0">
                <a:solidFill>
                  <a:schemeClr val="bg1"/>
                </a:solidFill>
              </a:rPr>
              <a:t>hDAT</a:t>
            </a:r>
            <a:r>
              <a:rPr lang="en-US" sz="2000" b="1" dirty="0" smtClean="0">
                <a:solidFill>
                  <a:schemeClr val="bg1"/>
                </a:solidFill>
              </a:rPr>
              <a:t> line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819400" y="2133600"/>
            <a:ext cx="2362200" cy="707886"/>
          </a:xfrm>
          <a:prstGeom prst="rect">
            <a:avLst/>
          </a:prstGeom>
          <a:solidFill>
            <a:srgbClr val="FFFF00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A.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rhizogenes</a:t>
            </a:r>
            <a:r>
              <a:rPr lang="en-US" sz="2000" b="1" dirty="0" smtClean="0">
                <a:solidFill>
                  <a:schemeClr val="bg1"/>
                </a:solidFill>
              </a:rPr>
              <a:t>-mediated ATM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96000" y="2133600"/>
            <a:ext cx="2895600" cy="707886"/>
          </a:xfrm>
          <a:prstGeom prst="rect">
            <a:avLst/>
          </a:prstGeom>
          <a:solidFill>
            <a:srgbClr val="FFFF00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MPP+-resistant mutant HR emerging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97931" y="2893367"/>
            <a:ext cx="150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100uM MPP+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152400" y="5660572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Primary </a:t>
            </a:r>
            <a:r>
              <a:rPr lang="en-US" sz="2000" dirty="0" err="1" smtClean="0"/>
              <a:t>hDAT</a:t>
            </a:r>
            <a:r>
              <a:rPr lang="en-US" sz="2000" dirty="0" smtClean="0"/>
              <a:t> transgenic HR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2819400" y="5660572"/>
            <a:ext cx="251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Secondary transgenic mutant HRs emerging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>
            <a:off x="1194672" y="1358757"/>
            <a:ext cx="682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(minimizes contribution of elicitation/acclimation)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819400" y="2826603"/>
            <a:ext cx="1382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 medium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096000" y="5660572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Secondary transgenic mutant HRs emerge rarely</a:t>
            </a:r>
            <a:endParaRPr lang="en-US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52400" y="2847061"/>
            <a:ext cx="1382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 medium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500138" y="4459590"/>
            <a:ext cx="14284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Primary non-mutant HR always dies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084125" y="4712216"/>
            <a:ext cx="416013" cy="1218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hairy roots which emerge must have some mutation which confers resistance to MPP+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3" descr="DSC_0014.jpg"/>
          <p:cNvPicPr>
            <a:picLocks noChangeAspect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791108" y="1291937"/>
            <a:ext cx="7510409" cy="36448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31512" y="4273899"/>
            <a:ext cx="82296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4 months selection on MPP+ to ensure a stable phenotype</a:t>
            </a:r>
          </a:p>
          <a:p>
            <a:pPr algn="ctr">
              <a:defRPr/>
            </a:pPr>
            <a:r>
              <a:rPr lang="en-US" sz="2400" dirty="0"/>
              <a:t>2 months off MPP+ before </a:t>
            </a:r>
            <a:r>
              <a:rPr lang="en-US" sz="2400" dirty="0" smtClean="0"/>
              <a:t>screening extracts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110" y="1219200"/>
            <a:ext cx="751040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Intense selection pressure 1/300 mutants survive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017" y="5180637"/>
            <a:ext cx="751040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120 MPP+-resistant hairy root extracts analyzed for DAT inhibition and </a:t>
            </a:r>
            <a:r>
              <a:rPr lang="en-US" sz="2800" dirty="0" err="1" smtClean="0">
                <a:solidFill>
                  <a:srgbClr val="FFFF00"/>
                </a:solidFill>
              </a:rPr>
              <a:t>lobinaline</a:t>
            </a:r>
            <a:r>
              <a:rPr lang="en-US" sz="2800" dirty="0" smtClean="0">
                <a:solidFill>
                  <a:srgbClr val="FFFF00"/>
                </a:solidFill>
              </a:rPr>
              <a:t> content (GC/MS) compared with other populations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13685</TotalTime>
  <Words>876</Words>
  <Application>Microsoft Office PowerPoint</Application>
  <PresentationFormat>On-screen Show (4:3)</PresentationFormat>
  <Paragraphs>175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明朝</vt:lpstr>
      <vt:lpstr>Arial</vt:lpstr>
      <vt:lpstr>Calibri</vt:lpstr>
      <vt:lpstr>Times</vt:lpstr>
      <vt:lpstr>Times New Roman</vt:lpstr>
      <vt:lpstr>Wingdings</vt:lpstr>
      <vt:lpstr>Office Theme</vt:lpstr>
      <vt:lpstr>Green pharmaceutical chemistry:  target-directed evolution of plant secondary metabolism</vt:lpstr>
      <vt:lpstr>The concept</vt:lpstr>
      <vt:lpstr>The human dopamine transporter (hDAT) is a pharmaceutical target protein</vt:lpstr>
      <vt:lpstr>First, find your plant species</vt:lpstr>
      <vt:lpstr>Now we put the target protein (the human DAT) into the plant cell</vt:lpstr>
      <vt:lpstr>PowerPoint Presentation</vt:lpstr>
      <vt:lpstr>So now we generate a population of mutant transgenic plant cells and select them for survival in MPP+</vt:lpstr>
      <vt:lpstr>The MPP+-resistant subpopulation of mutants is generated under selection</vt:lpstr>
      <vt:lpstr>So hairy roots which emerge must have some mutation which confers resistance to MPP+</vt:lpstr>
      <vt:lpstr>PowerPoint Presentation</vt:lpstr>
      <vt:lpstr>Pharmacological and GC/MS analysis of the MPP+-resistant populationof Resistance</vt:lpstr>
      <vt:lpstr>Production of lobinaline in mutants in liquid culture</vt:lpstr>
      <vt:lpstr>We did not expect to see increased PUFAs and squalene – but we should have………</vt:lpstr>
      <vt:lpstr>What about the “novel” DAT inhibitors?</vt:lpstr>
      <vt:lpstr>But other novel peaks appear to be unexpected alkaloid structures</vt:lpstr>
      <vt:lpstr>Proof of concept for the technology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Brown</dc:creator>
  <cp:lastModifiedBy>Littleton, John M</cp:lastModifiedBy>
  <cp:revision>451</cp:revision>
  <dcterms:created xsi:type="dcterms:W3CDTF">2013-04-27T03:13:12Z</dcterms:created>
  <dcterms:modified xsi:type="dcterms:W3CDTF">2015-09-08T16:38:12Z</dcterms:modified>
</cp:coreProperties>
</file>