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BA7D-207C-456E-ACB5-CBFFC3055D5B}" type="datetimeFigureOut">
              <a:rPr lang="en-US" smtClean="0"/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5D7D-DF5E-4DFE-917B-9B7A394B7B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BA7D-207C-456E-ACB5-CBFFC3055D5B}" type="datetimeFigureOut">
              <a:rPr lang="en-US" smtClean="0"/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5D7D-DF5E-4DFE-917B-9B7A394B7B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BA7D-207C-456E-ACB5-CBFFC3055D5B}" type="datetimeFigureOut">
              <a:rPr lang="en-US" smtClean="0"/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5D7D-DF5E-4DFE-917B-9B7A394B7B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BA7D-207C-456E-ACB5-CBFFC3055D5B}" type="datetimeFigureOut">
              <a:rPr lang="en-US" smtClean="0"/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5D7D-DF5E-4DFE-917B-9B7A394B7B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BA7D-207C-456E-ACB5-CBFFC3055D5B}" type="datetimeFigureOut">
              <a:rPr lang="en-US" smtClean="0"/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5D7D-DF5E-4DFE-917B-9B7A394B7B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BA7D-207C-456E-ACB5-CBFFC3055D5B}" type="datetimeFigureOut">
              <a:rPr lang="en-US" smtClean="0"/>
              <a:t>7/28/2013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5D7D-DF5E-4DFE-917B-9B7A394B7B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BA7D-207C-456E-ACB5-CBFFC3055D5B}" type="datetimeFigureOut">
              <a:rPr lang="en-US" smtClean="0"/>
              <a:t>7/28/2013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5D7D-DF5E-4DFE-917B-9B7A394B7B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BA7D-207C-456E-ACB5-CBFFC3055D5B}" type="datetimeFigureOut">
              <a:rPr lang="en-US" smtClean="0"/>
              <a:t>7/28/2013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5D7D-DF5E-4DFE-917B-9B7A394B7B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BA7D-207C-456E-ACB5-CBFFC3055D5B}" type="datetimeFigureOut">
              <a:rPr lang="en-US" smtClean="0"/>
              <a:t>7/28/2013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5D7D-DF5E-4DFE-917B-9B7A394B7B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BA7D-207C-456E-ACB5-CBFFC3055D5B}" type="datetimeFigureOut">
              <a:rPr lang="en-US" smtClean="0"/>
              <a:t>7/28/2013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5D7D-DF5E-4DFE-917B-9B7A394B7B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BA7D-207C-456E-ACB5-CBFFC3055D5B}" type="datetimeFigureOut">
              <a:rPr lang="en-US" smtClean="0"/>
              <a:t>7/28/2013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5D7D-DF5E-4DFE-917B-9B7A394B7B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BA7D-207C-456E-ACB5-CBFFC3055D5B}" type="datetimeFigureOut">
              <a:rPr lang="en-US" smtClean="0"/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85D7D-DF5E-4DFE-917B-9B7A394B7B7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028384" cy="565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Canadian Grain Commission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tdemeke</dc:creator>
  <cp:lastModifiedBy>tdemeke</cp:lastModifiedBy>
  <cp:revision>1</cp:revision>
  <dcterms:created xsi:type="dcterms:W3CDTF">2013-07-28T16:02:05Z</dcterms:created>
  <dcterms:modified xsi:type="dcterms:W3CDTF">2013-07-28T16:06:49Z</dcterms:modified>
</cp:coreProperties>
</file>