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2145-2952-4A47-B9F0-25F71B0A1D5C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B7D1-90C8-47E1-9FE5-91A7E13A14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2145-2952-4A47-B9F0-25F71B0A1D5C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B7D1-90C8-47E1-9FE5-91A7E13A14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2145-2952-4A47-B9F0-25F71B0A1D5C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B7D1-90C8-47E1-9FE5-91A7E13A14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2145-2952-4A47-B9F0-25F71B0A1D5C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B7D1-90C8-47E1-9FE5-91A7E13A14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2145-2952-4A47-B9F0-25F71B0A1D5C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B7D1-90C8-47E1-9FE5-91A7E13A14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2145-2952-4A47-B9F0-25F71B0A1D5C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B7D1-90C8-47E1-9FE5-91A7E13A14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2145-2952-4A47-B9F0-25F71B0A1D5C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B7D1-90C8-47E1-9FE5-91A7E13A14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2145-2952-4A47-B9F0-25F71B0A1D5C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B7D1-90C8-47E1-9FE5-91A7E13A14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2145-2952-4A47-B9F0-25F71B0A1D5C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B7D1-90C8-47E1-9FE5-91A7E13A14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2145-2952-4A47-B9F0-25F71B0A1D5C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B7D1-90C8-47E1-9FE5-91A7E13A14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2145-2952-4A47-B9F0-25F71B0A1D5C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4B7D1-90C8-47E1-9FE5-91A7E13A14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2145-2952-4A47-B9F0-25F71B0A1D5C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4B7D1-90C8-47E1-9FE5-91A7E13A14F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62865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Пятничка ав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0166" y="1"/>
            <a:ext cx="5286412" cy="68579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</cp:revision>
  <dcterms:created xsi:type="dcterms:W3CDTF">2018-10-01T09:40:23Z</dcterms:created>
  <dcterms:modified xsi:type="dcterms:W3CDTF">2018-10-01T09:45:19Z</dcterms:modified>
</cp:coreProperties>
</file>