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2" r:id="rId1"/>
  </p:sldMasterIdLst>
  <p:handoutMasterIdLst>
    <p:handoutMasterId r:id="rId3"/>
  </p:handoutMasterIdLst>
  <p:sldIdLst>
    <p:sldId id="256" r:id="rId2"/>
  </p:sldIdLst>
  <p:sldSz cx="49377600" cy="32918400"/>
  <p:notesSz cx="7010400" cy="9271000"/>
  <p:defaultTextStyle>
    <a:defPPr>
      <a:defRPr lang="en-US"/>
    </a:defPPr>
    <a:lvl1pPr marL="0" algn="l" defTabSz="3756396" rtl="0" eaLnBrk="1" latinLnBrk="0" hangingPunct="1">
      <a:defRPr sz="7400" kern="1200">
        <a:solidFill>
          <a:schemeClr val="tx1"/>
        </a:solidFill>
        <a:latin typeface="+mn-lt"/>
        <a:ea typeface="+mn-ea"/>
        <a:cs typeface="+mn-cs"/>
      </a:defRPr>
    </a:lvl1pPr>
    <a:lvl2pPr marL="1878198" algn="l" defTabSz="3756396" rtl="0" eaLnBrk="1" latinLnBrk="0" hangingPunct="1">
      <a:defRPr sz="7400" kern="1200">
        <a:solidFill>
          <a:schemeClr val="tx1"/>
        </a:solidFill>
        <a:latin typeface="+mn-lt"/>
        <a:ea typeface="+mn-ea"/>
        <a:cs typeface="+mn-cs"/>
      </a:defRPr>
    </a:lvl2pPr>
    <a:lvl3pPr marL="3756396" algn="l" defTabSz="3756396" rtl="0" eaLnBrk="1" latinLnBrk="0" hangingPunct="1">
      <a:defRPr sz="7400" kern="1200">
        <a:solidFill>
          <a:schemeClr val="tx1"/>
        </a:solidFill>
        <a:latin typeface="+mn-lt"/>
        <a:ea typeface="+mn-ea"/>
        <a:cs typeface="+mn-cs"/>
      </a:defRPr>
    </a:lvl3pPr>
    <a:lvl4pPr marL="5634594" algn="l" defTabSz="3756396" rtl="0" eaLnBrk="1" latinLnBrk="0" hangingPunct="1">
      <a:defRPr sz="7400" kern="1200">
        <a:solidFill>
          <a:schemeClr val="tx1"/>
        </a:solidFill>
        <a:latin typeface="+mn-lt"/>
        <a:ea typeface="+mn-ea"/>
        <a:cs typeface="+mn-cs"/>
      </a:defRPr>
    </a:lvl4pPr>
    <a:lvl5pPr marL="7512797" algn="l" defTabSz="3756396" rtl="0" eaLnBrk="1" latinLnBrk="0" hangingPunct="1">
      <a:defRPr sz="7400" kern="1200">
        <a:solidFill>
          <a:schemeClr val="tx1"/>
        </a:solidFill>
        <a:latin typeface="+mn-lt"/>
        <a:ea typeface="+mn-ea"/>
        <a:cs typeface="+mn-cs"/>
      </a:defRPr>
    </a:lvl5pPr>
    <a:lvl6pPr marL="9390995" algn="l" defTabSz="3756396" rtl="0" eaLnBrk="1" latinLnBrk="0" hangingPunct="1">
      <a:defRPr sz="7400" kern="1200">
        <a:solidFill>
          <a:schemeClr val="tx1"/>
        </a:solidFill>
        <a:latin typeface="+mn-lt"/>
        <a:ea typeface="+mn-ea"/>
        <a:cs typeface="+mn-cs"/>
      </a:defRPr>
    </a:lvl6pPr>
    <a:lvl7pPr marL="11269197" algn="l" defTabSz="3756396" rtl="0" eaLnBrk="1" latinLnBrk="0" hangingPunct="1">
      <a:defRPr sz="7400" kern="1200">
        <a:solidFill>
          <a:schemeClr val="tx1"/>
        </a:solidFill>
        <a:latin typeface="+mn-lt"/>
        <a:ea typeface="+mn-ea"/>
        <a:cs typeface="+mn-cs"/>
      </a:defRPr>
    </a:lvl7pPr>
    <a:lvl8pPr marL="13147395" algn="l" defTabSz="3756396" rtl="0" eaLnBrk="1" latinLnBrk="0" hangingPunct="1">
      <a:defRPr sz="7400" kern="1200">
        <a:solidFill>
          <a:schemeClr val="tx1"/>
        </a:solidFill>
        <a:latin typeface="+mn-lt"/>
        <a:ea typeface="+mn-ea"/>
        <a:cs typeface="+mn-cs"/>
      </a:defRPr>
    </a:lvl8pPr>
    <a:lvl9pPr marL="15025593" algn="l" defTabSz="3756396" rtl="0" eaLnBrk="1" latinLnBrk="0" hangingPunct="1">
      <a:defRPr sz="7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55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8000"/>
    <a:srgbClr val="FFCC66"/>
    <a:srgbClr val="FFFFFF"/>
    <a:srgbClr val="0F5162"/>
    <a:srgbClr val="008080"/>
    <a:srgbClr val="BD4F19"/>
    <a:srgbClr val="613318"/>
    <a:srgbClr val="ADD63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9875" autoAdjust="0"/>
    <p:restoredTop sz="94710" autoAdjust="0"/>
  </p:normalViewPr>
  <p:slideViewPr>
    <p:cSldViewPr>
      <p:cViewPr varScale="1">
        <p:scale>
          <a:sx n="21" d="100"/>
          <a:sy n="21" d="100"/>
        </p:scale>
        <p:origin x="965" y="48"/>
      </p:cViewPr>
      <p:guideLst>
        <p:guide orient="horz" pos="10368"/>
        <p:guide pos="15552"/>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550"/>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3550"/>
          </a:xfrm>
          <a:prstGeom prst="rect">
            <a:avLst/>
          </a:prstGeom>
        </p:spPr>
        <p:txBody>
          <a:bodyPr vert="horz" lIns="93031" tIns="46516" rIns="93031" bIns="46516" rtlCol="0"/>
          <a:lstStyle>
            <a:lvl1pPr algn="r">
              <a:defRPr sz="1200"/>
            </a:lvl1pPr>
          </a:lstStyle>
          <a:p>
            <a:fld id="{302F586B-0015-43FB-918D-31E1A09780E3}" type="datetimeFigureOut">
              <a:rPr lang="en-US" smtClean="0"/>
              <a:t>9/15/2025</a:t>
            </a:fld>
            <a:endParaRPr lang="en-US"/>
          </a:p>
        </p:txBody>
      </p:sp>
      <p:sp>
        <p:nvSpPr>
          <p:cNvPr id="4" name="Footer Placeholder 3"/>
          <p:cNvSpPr>
            <a:spLocks noGrp="1"/>
          </p:cNvSpPr>
          <p:nvPr>
            <p:ph type="ftr" sz="quarter" idx="2"/>
          </p:nvPr>
        </p:nvSpPr>
        <p:spPr>
          <a:xfrm>
            <a:off x="0" y="8805841"/>
            <a:ext cx="3037840" cy="463550"/>
          </a:xfrm>
          <a:prstGeom prst="rect">
            <a:avLst/>
          </a:prstGeom>
        </p:spPr>
        <p:txBody>
          <a:bodyPr vert="horz" lIns="93031" tIns="46516" rIns="93031" bIns="4651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05841"/>
            <a:ext cx="3037840" cy="463550"/>
          </a:xfrm>
          <a:prstGeom prst="rect">
            <a:avLst/>
          </a:prstGeom>
        </p:spPr>
        <p:txBody>
          <a:bodyPr vert="horz" lIns="93031" tIns="46516" rIns="93031" bIns="46516" rtlCol="0" anchor="b"/>
          <a:lstStyle>
            <a:lvl1pPr algn="r">
              <a:defRPr sz="1200"/>
            </a:lvl1pPr>
          </a:lstStyle>
          <a:p>
            <a:fld id="{5F29C2D4-4424-41A2-A90C-29D31B733A95}" type="slidenum">
              <a:rPr lang="en-US" smtClean="0"/>
              <a:t>‹#›</a:t>
            </a:fld>
            <a:endParaRPr lang="en-US"/>
          </a:p>
        </p:txBody>
      </p:sp>
    </p:spTree>
    <p:extLst>
      <p:ext uri="{BB962C8B-B14F-4D97-AF65-F5344CB8AC3E}">
        <p14:creationId xmlns:p14="http://schemas.microsoft.com/office/powerpoint/2010/main" val="39555133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a:xfrm>
            <a:off x="4714875" y="2057400"/>
            <a:ext cx="31975425" cy="4457700"/>
          </a:xfrm>
        </p:spPr>
        <p:txBody>
          <a:bodyPr lIns="0" tIns="0" rIns="0" bIns="0">
            <a:noAutofit/>
          </a:bodyPr>
          <a:lstStyle>
            <a:lvl1pPr marL="0" indent="0">
              <a:spcBef>
                <a:spcPts val="0"/>
              </a:spcBef>
              <a:buFontTx/>
              <a:buNone/>
              <a:defRPr sz="5400" b="1" baseline="0">
                <a:solidFill>
                  <a:schemeClr val="tx2"/>
                </a:solidFill>
                <a:latin typeface="Arial" pitchFamily="34" charset="0"/>
                <a:cs typeface="Arial" pitchFamily="34" charset="0"/>
              </a:defRPr>
            </a:lvl1pPr>
          </a:lstStyle>
          <a:p>
            <a:pPr lvl="0"/>
            <a:r>
              <a:rPr lang="en-US" dirty="0"/>
              <a:t>This is a Scientific Poster Template created by </a:t>
            </a:r>
            <a:r>
              <a:rPr lang="en-US" dirty="0" err="1"/>
              <a:t>Graphicsland</a:t>
            </a:r>
            <a:r>
              <a:rPr lang="en-US" dirty="0"/>
              <a:t> &amp; MakeSigns.com. </a:t>
            </a:r>
            <a:br>
              <a:rPr lang="en-US" dirty="0"/>
            </a:br>
            <a:r>
              <a:rPr lang="en-US" dirty="0"/>
              <a:t>Your poster title would go on these lines.</a:t>
            </a:r>
          </a:p>
        </p:txBody>
      </p:sp>
      <p:sp>
        <p:nvSpPr>
          <p:cNvPr id="4" name="Text Placeholder 3"/>
          <p:cNvSpPr>
            <a:spLocks noGrp="1"/>
          </p:cNvSpPr>
          <p:nvPr>
            <p:ph type="body" sz="quarter" idx="14" hasCustomPrompt="1"/>
          </p:nvPr>
        </p:nvSpPr>
        <p:spPr>
          <a:xfrm>
            <a:off x="4371975" y="4457700"/>
            <a:ext cx="32318325" cy="2286000"/>
          </a:xfrm>
        </p:spPr>
        <p:txBody>
          <a:bodyPr>
            <a:noAutofit/>
          </a:bodyPr>
          <a:lstStyle>
            <a:lvl1pPr marL="0" indent="0">
              <a:buNone/>
              <a:defRPr sz="3600" b="1" baseline="0">
                <a:solidFill>
                  <a:schemeClr val="tx1">
                    <a:lumMod val="75000"/>
                    <a:lumOff val="25000"/>
                  </a:schemeClr>
                </a:solidFill>
                <a:latin typeface="Arial" pitchFamily="34" charset="0"/>
                <a:cs typeface="Arial" pitchFamily="34" charset="0"/>
              </a:defRPr>
            </a:lvl1pPr>
          </a:lstStyle>
          <a:p>
            <a:pPr lvl="0"/>
            <a:r>
              <a:rPr lang="en-US" dirty="0"/>
              <a:t>Author Name, RN1; Author Name, Ph.D2; Author Name, RN2,3; Author Name, Ph.D1,4</a:t>
            </a:r>
            <a:br>
              <a:rPr lang="en-US" dirty="0"/>
            </a:br>
            <a:r>
              <a:rPr lang="en-US" dirty="0"/>
              <a:t>1Name of University, City, State; 2Name of University, City, State; 3Name of University, City, State</a:t>
            </a:r>
          </a:p>
        </p:txBody>
      </p:sp>
    </p:spTree>
    <p:extLst>
      <p:ext uri="{BB962C8B-B14F-4D97-AF65-F5344CB8AC3E}">
        <p14:creationId xmlns:p14="http://schemas.microsoft.com/office/powerpoint/2010/main" val="1698831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3EE5B7-680E-44FF-962F-3113FAB5030E}" type="datetimeFigureOut">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73760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00490" y="21153137"/>
            <a:ext cx="41970960" cy="6537960"/>
          </a:xfrm>
        </p:spPr>
        <p:txBody>
          <a:bodyPr anchor="t"/>
          <a:lstStyle>
            <a:lvl1pPr algn="l">
              <a:defRPr sz="16500" b="1" cap="all"/>
            </a:lvl1pPr>
          </a:lstStyle>
          <a:p>
            <a:r>
              <a:rPr lang="en-US"/>
              <a:t>Click to edit Master title style</a:t>
            </a:r>
          </a:p>
        </p:txBody>
      </p:sp>
      <p:sp>
        <p:nvSpPr>
          <p:cNvPr id="3" name="Text Placeholder 2"/>
          <p:cNvSpPr>
            <a:spLocks noGrp="1"/>
          </p:cNvSpPr>
          <p:nvPr>
            <p:ph type="body" idx="1"/>
          </p:nvPr>
        </p:nvSpPr>
        <p:spPr>
          <a:xfrm>
            <a:off x="3900490" y="13952226"/>
            <a:ext cx="41970960" cy="7200897"/>
          </a:xfrm>
        </p:spPr>
        <p:txBody>
          <a:bodyPr anchor="b"/>
          <a:lstStyle>
            <a:lvl1pPr marL="0" indent="0">
              <a:buNone/>
              <a:defRPr sz="8200">
                <a:solidFill>
                  <a:schemeClr val="tx1">
                    <a:tint val="75000"/>
                  </a:schemeClr>
                </a:solidFill>
              </a:defRPr>
            </a:lvl1pPr>
            <a:lvl2pPr marL="1878667" indent="0">
              <a:buNone/>
              <a:defRPr sz="7400">
                <a:solidFill>
                  <a:schemeClr val="tx1">
                    <a:tint val="75000"/>
                  </a:schemeClr>
                </a:solidFill>
              </a:defRPr>
            </a:lvl2pPr>
            <a:lvl3pPr marL="3757334" indent="0">
              <a:buNone/>
              <a:defRPr sz="6600">
                <a:solidFill>
                  <a:schemeClr val="tx1">
                    <a:tint val="75000"/>
                  </a:schemeClr>
                </a:solidFill>
              </a:defRPr>
            </a:lvl3pPr>
            <a:lvl4pPr marL="5636001" indent="0">
              <a:buNone/>
              <a:defRPr sz="5800">
                <a:solidFill>
                  <a:schemeClr val="tx1">
                    <a:tint val="75000"/>
                  </a:schemeClr>
                </a:solidFill>
              </a:defRPr>
            </a:lvl4pPr>
            <a:lvl5pPr marL="7514669" indent="0">
              <a:buNone/>
              <a:defRPr sz="5800">
                <a:solidFill>
                  <a:schemeClr val="tx1">
                    <a:tint val="75000"/>
                  </a:schemeClr>
                </a:solidFill>
              </a:defRPr>
            </a:lvl5pPr>
            <a:lvl6pPr marL="9393336" indent="0">
              <a:buNone/>
              <a:defRPr sz="5800">
                <a:solidFill>
                  <a:schemeClr val="tx1">
                    <a:tint val="75000"/>
                  </a:schemeClr>
                </a:solidFill>
              </a:defRPr>
            </a:lvl6pPr>
            <a:lvl7pPr marL="11272007" indent="0">
              <a:buNone/>
              <a:defRPr sz="5800">
                <a:solidFill>
                  <a:schemeClr val="tx1">
                    <a:tint val="75000"/>
                  </a:schemeClr>
                </a:solidFill>
              </a:defRPr>
            </a:lvl7pPr>
            <a:lvl8pPr marL="13150674" indent="0">
              <a:buNone/>
              <a:defRPr sz="5800">
                <a:solidFill>
                  <a:schemeClr val="tx1">
                    <a:tint val="75000"/>
                  </a:schemeClr>
                </a:solidFill>
              </a:defRPr>
            </a:lvl8pPr>
            <a:lvl9pPr marL="15029341" indent="0">
              <a:buNone/>
              <a:defRPr sz="5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3EE5B7-680E-44FF-962F-3113FAB5030E}" type="datetimeFigureOut">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694062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47197" y="24582123"/>
            <a:ext cx="106247565" cy="69517263"/>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8917722" y="24582123"/>
            <a:ext cx="106247565" cy="69517263"/>
          </a:xfrm>
        </p:spPr>
        <p:txBody>
          <a:bodyPr/>
          <a:lstStyle>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3EE5B7-680E-44FF-962F-3113FAB5030E}" type="datetimeFigureOut">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91297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68880" y="1318263"/>
            <a:ext cx="4443984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468880" y="7368544"/>
            <a:ext cx="21817015" cy="3070857"/>
          </a:xfrm>
        </p:spPr>
        <p:txBody>
          <a:bodyPr anchor="b"/>
          <a:lstStyle>
            <a:lvl1pPr marL="0" indent="0">
              <a:buNone/>
              <a:defRPr sz="9900" b="1"/>
            </a:lvl1pPr>
            <a:lvl2pPr marL="1878667" indent="0">
              <a:buNone/>
              <a:defRPr sz="8200" b="1"/>
            </a:lvl2pPr>
            <a:lvl3pPr marL="3757334" indent="0">
              <a:buNone/>
              <a:defRPr sz="7400" b="1"/>
            </a:lvl3pPr>
            <a:lvl4pPr marL="5636001" indent="0">
              <a:buNone/>
              <a:defRPr sz="6600" b="1"/>
            </a:lvl4pPr>
            <a:lvl5pPr marL="7514669" indent="0">
              <a:buNone/>
              <a:defRPr sz="6600" b="1"/>
            </a:lvl5pPr>
            <a:lvl6pPr marL="9393336" indent="0">
              <a:buNone/>
              <a:defRPr sz="6600" b="1"/>
            </a:lvl6pPr>
            <a:lvl7pPr marL="11272007" indent="0">
              <a:buNone/>
              <a:defRPr sz="6600" b="1"/>
            </a:lvl7pPr>
            <a:lvl8pPr marL="13150674" indent="0">
              <a:buNone/>
              <a:defRPr sz="6600" b="1"/>
            </a:lvl8pPr>
            <a:lvl9pPr marL="15029341" indent="0">
              <a:buNone/>
              <a:defRPr sz="6600" b="1"/>
            </a:lvl9pPr>
          </a:lstStyle>
          <a:p>
            <a:pPr lvl="0"/>
            <a:r>
              <a:rPr lang="en-US"/>
              <a:t>Click to edit Master text styles</a:t>
            </a:r>
          </a:p>
        </p:txBody>
      </p:sp>
      <p:sp>
        <p:nvSpPr>
          <p:cNvPr id="4" name="Content Placeholder 3"/>
          <p:cNvSpPr>
            <a:spLocks noGrp="1"/>
          </p:cNvSpPr>
          <p:nvPr>
            <p:ph sz="half" idx="2"/>
          </p:nvPr>
        </p:nvSpPr>
        <p:spPr>
          <a:xfrm>
            <a:off x="2468880" y="10439401"/>
            <a:ext cx="21817015" cy="18966183"/>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5083137" y="7368544"/>
            <a:ext cx="21825585" cy="3070857"/>
          </a:xfrm>
        </p:spPr>
        <p:txBody>
          <a:bodyPr anchor="b"/>
          <a:lstStyle>
            <a:lvl1pPr marL="0" indent="0">
              <a:buNone/>
              <a:defRPr sz="9900" b="1"/>
            </a:lvl1pPr>
            <a:lvl2pPr marL="1878667" indent="0">
              <a:buNone/>
              <a:defRPr sz="8200" b="1"/>
            </a:lvl2pPr>
            <a:lvl3pPr marL="3757334" indent="0">
              <a:buNone/>
              <a:defRPr sz="7400" b="1"/>
            </a:lvl3pPr>
            <a:lvl4pPr marL="5636001" indent="0">
              <a:buNone/>
              <a:defRPr sz="6600" b="1"/>
            </a:lvl4pPr>
            <a:lvl5pPr marL="7514669" indent="0">
              <a:buNone/>
              <a:defRPr sz="6600" b="1"/>
            </a:lvl5pPr>
            <a:lvl6pPr marL="9393336" indent="0">
              <a:buNone/>
              <a:defRPr sz="6600" b="1"/>
            </a:lvl6pPr>
            <a:lvl7pPr marL="11272007" indent="0">
              <a:buNone/>
              <a:defRPr sz="6600" b="1"/>
            </a:lvl7pPr>
            <a:lvl8pPr marL="13150674" indent="0">
              <a:buNone/>
              <a:defRPr sz="6600" b="1"/>
            </a:lvl8pPr>
            <a:lvl9pPr marL="15029341" indent="0">
              <a:buNone/>
              <a:defRPr sz="6600" b="1"/>
            </a:lvl9pPr>
          </a:lstStyle>
          <a:p>
            <a:pPr lvl="0"/>
            <a:r>
              <a:rPr lang="en-US"/>
              <a:t>Click to edit Master text styles</a:t>
            </a:r>
          </a:p>
        </p:txBody>
      </p:sp>
      <p:sp>
        <p:nvSpPr>
          <p:cNvPr id="6" name="Content Placeholder 5"/>
          <p:cNvSpPr>
            <a:spLocks noGrp="1"/>
          </p:cNvSpPr>
          <p:nvPr>
            <p:ph sz="quarter" idx="4"/>
          </p:nvPr>
        </p:nvSpPr>
        <p:spPr>
          <a:xfrm>
            <a:off x="25083137" y="10439401"/>
            <a:ext cx="21825585" cy="18966183"/>
          </a:xfrm>
        </p:spPr>
        <p:txBody>
          <a:bodyPr/>
          <a:lstStyle>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3EE5B7-680E-44FF-962F-3113FAB5030E}" type="datetimeFigureOut">
              <a:rPr lang="en-US" smtClean="0"/>
              <a:t>9/15/2025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217927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3EE5B7-680E-44FF-962F-3113FAB5030E}" type="datetimeFigureOut">
              <a:rPr lang="en-US" smtClean="0"/>
              <a:t>9/15/2025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2168184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3EE5B7-680E-44FF-962F-3113FAB5030E}" type="datetimeFigureOut">
              <a:rPr lang="en-US" smtClean="0"/>
              <a:t>9/15/2025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193461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68888" y="1310640"/>
            <a:ext cx="16244890" cy="5577840"/>
          </a:xfrm>
        </p:spPr>
        <p:txBody>
          <a:bodyPr anchor="b"/>
          <a:lstStyle>
            <a:lvl1pPr algn="l">
              <a:defRPr sz="8200" b="1"/>
            </a:lvl1pPr>
          </a:lstStyle>
          <a:p>
            <a:r>
              <a:rPr lang="en-US"/>
              <a:t>Click to edit Master title style</a:t>
            </a:r>
          </a:p>
        </p:txBody>
      </p:sp>
      <p:sp>
        <p:nvSpPr>
          <p:cNvPr id="3" name="Content Placeholder 2"/>
          <p:cNvSpPr>
            <a:spLocks noGrp="1"/>
          </p:cNvSpPr>
          <p:nvPr>
            <p:ph idx="1"/>
          </p:nvPr>
        </p:nvSpPr>
        <p:spPr>
          <a:xfrm>
            <a:off x="19305270" y="1310642"/>
            <a:ext cx="27603450" cy="28094943"/>
          </a:xfrm>
        </p:spPr>
        <p:txBody>
          <a:bodyPr/>
          <a:lstStyle>
            <a:lvl1pPr>
              <a:defRPr sz="13200"/>
            </a:lvl1pPr>
            <a:lvl2pPr>
              <a:defRPr sz="11500"/>
            </a:lvl2pPr>
            <a:lvl3pPr>
              <a:defRPr sz="99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468888" y="6888482"/>
            <a:ext cx="16244890" cy="22517103"/>
          </a:xfrm>
        </p:spPr>
        <p:txBody>
          <a:bodyPr/>
          <a:lstStyle>
            <a:lvl1pPr marL="0" indent="0">
              <a:buNone/>
              <a:defRPr sz="5800"/>
            </a:lvl1pPr>
            <a:lvl2pPr marL="1878667" indent="0">
              <a:buNone/>
              <a:defRPr sz="4900"/>
            </a:lvl2pPr>
            <a:lvl3pPr marL="3757334" indent="0">
              <a:buNone/>
              <a:defRPr sz="4100"/>
            </a:lvl3pPr>
            <a:lvl4pPr marL="5636001" indent="0">
              <a:buNone/>
              <a:defRPr sz="3700"/>
            </a:lvl4pPr>
            <a:lvl5pPr marL="7514669" indent="0">
              <a:buNone/>
              <a:defRPr sz="3700"/>
            </a:lvl5pPr>
            <a:lvl6pPr marL="9393336" indent="0">
              <a:buNone/>
              <a:defRPr sz="3700"/>
            </a:lvl6pPr>
            <a:lvl7pPr marL="11272007" indent="0">
              <a:buNone/>
              <a:defRPr sz="3700"/>
            </a:lvl7pPr>
            <a:lvl8pPr marL="13150674" indent="0">
              <a:buNone/>
              <a:defRPr sz="3700"/>
            </a:lvl8pPr>
            <a:lvl9pPr marL="15029341" indent="0">
              <a:buNone/>
              <a:defRPr sz="3700"/>
            </a:lvl9pPr>
          </a:lstStyle>
          <a:p>
            <a:pPr lvl="0"/>
            <a:r>
              <a:rPr lang="en-US"/>
              <a:t>Click to edit Master text styles</a:t>
            </a:r>
          </a:p>
        </p:txBody>
      </p:sp>
      <p:sp>
        <p:nvSpPr>
          <p:cNvPr id="5" name="Date Placeholder 4"/>
          <p:cNvSpPr>
            <a:spLocks noGrp="1"/>
          </p:cNvSpPr>
          <p:nvPr>
            <p:ph type="dt" sz="half" idx="10"/>
          </p:nvPr>
        </p:nvSpPr>
        <p:spPr/>
        <p:txBody>
          <a:bodyPr/>
          <a:lstStyle/>
          <a:p>
            <a:fld id="{1D3EE5B7-680E-44FF-962F-3113FAB5030E}" type="datetimeFigureOut">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836839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78355" y="23042881"/>
            <a:ext cx="29626560" cy="2720343"/>
          </a:xfrm>
        </p:spPr>
        <p:txBody>
          <a:bodyPr anchor="b"/>
          <a:lstStyle>
            <a:lvl1pPr algn="l">
              <a:defRPr sz="8200" b="1"/>
            </a:lvl1pPr>
          </a:lstStyle>
          <a:p>
            <a:r>
              <a:rPr lang="en-US"/>
              <a:t>Click to edit Master title style</a:t>
            </a:r>
          </a:p>
        </p:txBody>
      </p:sp>
      <p:sp>
        <p:nvSpPr>
          <p:cNvPr id="3" name="Picture Placeholder 2"/>
          <p:cNvSpPr>
            <a:spLocks noGrp="1"/>
          </p:cNvSpPr>
          <p:nvPr>
            <p:ph type="pic" idx="1"/>
          </p:nvPr>
        </p:nvSpPr>
        <p:spPr>
          <a:xfrm>
            <a:off x="9678355" y="2941320"/>
            <a:ext cx="29626560" cy="19751040"/>
          </a:xfrm>
        </p:spPr>
        <p:txBody>
          <a:bodyPr/>
          <a:lstStyle>
            <a:lvl1pPr marL="0" indent="0">
              <a:buNone/>
              <a:defRPr sz="13200"/>
            </a:lvl1pPr>
            <a:lvl2pPr marL="1878667" indent="0">
              <a:buNone/>
              <a:defRPr sz="11500"/>
            </a:lvl2pPr>
            <a:lvl3pPr marL="3757334" indent="0">
              <a:buNone/>
              <a:defRPr sz="9900"/>
            </a:lvl3pPr>
            <a:lvl4pPr marL="5636001" indent="0">
              <a:buNone/>
              <a:defRPr sz="8200"/>
            </a:lvl4pPr>
            <a:lvl5pPr marL="7514669" indent="0">
              <a:buNone/>
              <a:defRPr sz="8200"/>
            </a:lvl5pPr>
            <a:lvl6pPr marL="9393336" indent="0">
              <a:buNone/>
              <a:defRPr sz="8200"/>
            </a:lvl6pPr>
            <a:lvl7pPr marL="11272007" indent="0">
              <a:buNone/>
              <a:defRPr sz="8200"/>
            </a:lvl7pPr>
            <a:lvl8pPr marL="13150674" indent="0">
              <a:buNone/>
              <a:defRPr sz="8200"/>
            </a:lvl8pPr>
            <a:lvl9pPr marL="15029341" indent="0">
              <a:buNone/>
              <a:defRPr sz="8200"/>
            </a:lvl9pPr>
          </a:lstStyle>
          <a:p>
            <a:endParaRPr lang="en-US"/>
          </a:p>
        </p:txBody>
      </p:sp>
      <p:sp>
        <p:nvSpPr>
          <p:cNvPr id="4" name="Text Placeholder 3"/>
          <p:cNvSpPr>
            <a:spLocks noGrp="1"/>
          </p:cNvSpPr>
          <p:nvPr>
            <p:ph type="body" sz="half" idx="2"/>
          </p:nvPr>
        </p:nvSpPr>
        <p:spPr>
          <a:xfrm>
            <a:off x="9678355" y="25763224"/>
            <a:ext cx="29626560" cy="3863337"/>
          </a:xfrm>
        </p:spPr>
        <p:txBody>
          <a:bodyPr/>
          <a:lstStyle>
            <a:lvl1pPr marL="0" indent="0">
              <a:buNone/>
              <a:defRPr sz="5800"/>
            </a:lvl1pPr>
            <a:lvl2pPr marL="1878667" indent="0">
              <a:buNone/>
              <a:defRPr sz="4900"/>
            </a:lvl2pPr>
            <a:lvl3pPr marL="3757334" indent="0">
              <a:buNone/>
              <a:defRPr sz="4100"/>
            </a:lvl3pPr>
            <a:lvl4pPr marL="5636001" indent="0">
              <a:buNone/>
              <a:defRPr sz="3700"/>
            </a:lvl4pPr>
            <a:lvl5pPr marL="7514669" indent="0">
              <a:buNone/>
              <a:defRPr sz="3700"/>
            </a:lvl5pPr>
            <a:lvl6pPr marL="9393336" indent="0">
              <a:buNone/>
              <a:defRPr sz="3700"/>
            </a:lvl6pPr>
            <a:lvl7pPr marL="11272007" indent="0">
              <a:buNone/>
              <a:defRPr sz="3700"/>
            </a:lvl7pPr>
            <a:lvl8pPr marL="13150674" indent="0">
              <a:buNone/>
              <a:defRPr sz="3700"/>
            </a:lvl8pPr>
            <a:lvl9pPr marL="15029341" indent="0">
              <a:buNone/>
              <a:defRPr sz="3700"/>
            </a:lvl9pPr>
          </a:lstStyle>
          <a:p>
            <a:pPr lvl="0"/>
            <a:r>
              <a:rPr lang="en-US"/>
              <a:t>Click to edit Master text styles</a:t>
            </a:r>
          </a:p>
        </p:txBody>
      </p:sp>
      <p:sp>
        <p:nvSpPr>
          <p:cNvPr id="5" name="Date Placeholder 4"/>
          <p:cNvSpPr>
            <a:spLocks noGrp="1"/>
          </p:cNvSpPr>
          <p:nvPr>
            <p:ph type="dt" sz="half" idx="10"/>
          </p:nvPr>
        </p:nvSpPr>
        <p:spPr/>
        <p:txBody>
          <a:bodyPr/>
          <a:lstStyle/>
          <a:p>
            <a:fld id="{1D3EE5B7-680E-44FF-962F-3113FAB5030E}" type="datetimeFigureOut">
              <a:rPr lang="en-US" smtClean="0"/>
              <a:t>9/15/2025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807081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3EE5B7-680E-44FF-962F-3113FAB5030E}" type="datetimeFigureOut">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350473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1835773" y="4221483"/>
            <a:ext cx="53329520" cy="8987790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847203" y="4221483"/>
            <a:ext cx="159165610" cy="8987790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3EE5B7-680E-44FF-962F-3113FAB5030E}" type="datetimeFigureOut">
              <a:rPr lang="en-US" smtClean="0"/>
              <a:t>9/15/2025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B6C12-88B7-467E-AE43-45481E628990}" type="slidenum">
              <a:rPr lang="en-US" smtClean="0"/>
              <a:t>‹#›</a:t>
            </a:fld>
            <a:endParaRPr lang="en-US"/>
          </a:p>
        </p:txBody>
      </p:sp>
    </p:spTree>
    <p:extLst>
      <p:ext uri="{BB962C8B-B14F-4D97-AF65-F5344CB8AC3E}">
        <p14:creationId xmlns:p14="http://schemas.microsoft.com/office/powerpoint/2010/main" val="1640196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68880" y="1318263"/>
            <a:ext cx="44439840" cy="5486400"/>
          </a:xfrm>
          <a:prstGeom prst="rect">
            <a:avLst/>
          </a:prstGeom>
        </p:spPr>
        <p:txBody>
          <a:bodyPr vert="horz" lIns="375729" tIns="187871" rIns="375729" bIns="187871" rtlCol="0" anchor="ctr">
            <a:normAutofit/>
          </a:bodyPr>
          <a:lstStyle/>
          <a:p>
            <a:r>
              <a:rPr lang="en-US"/>
              <a:t>Click to edit Master title style</a:t>
            </a:r>
          </a:p>
        </p:txBody>
      </p:sp>
      <p:sp>
        <p:nvSpPr>
          <p:cNvPr id="3" name="Text Placeholder 2"/>
          <p:cNvSpPr>
            <a:spLocks noGrp="1"/>
          </p:cNvSpPr>
          <p:nvPr>
            <p:ph type="body" idx="1"/>
          </p:nvPr>
        </p:nvSpPr>
        <p:spPr>
          <a:xfrm>
            <a:off x="2468880" y="7680963"/>
            <a:ext cx="44439840" cy="21724623"/>
          </a:xfrm>
          <a:prstGeom prst="rect">
            <a:avLst/>
          </a:prstGeom>
        </p:spPr>
        <p:txBody>
          <a:bodyPr vert="horz" lIns="375729" tIns="187871" rIns="375729" bIns="18787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468880" y="30510497"/>
            <a:ext cx="11521440" cy="1752600"/>
          </a:xfrm>
          <a:prstGeom prst="rect">
            <a:avLst/>
          </a:prstGeom>
        </p:spPr>
        <p:txBody>
          <a:bodyPr vert="horz" lIns="375729" tIns="187871" rIns="375729" bIns="187871" rtlCol="0" anchor="ctr"/>
          <a:lstStyle>
            <a:lvl1pPr algn="l">
              <a:defRPr sz="4900">
                <a:solidFill>
                  <a:schemeClr val="tx1">
                    <a:tint val="75000"/>
                  </a:schemeClr>
                </a:solidFill>
              </a:defRPr>
            </a:lvl1pPr>
          </a:lstStyle>
          <a:p>
            <a:fld id="{1D3EE5B7-680E-44FF-962F-3113FAB5030E}" type="datetimeFigureOut">
              <a:rPr lang="en-US" smtClean="0"/>
              <a:t>9/15/2025</a:t>
            </a:fld>
            <a:endParaRPr lang="en-US"/>
          </a:p>
        </p:txBody>
      </p:sp>
      <p:sp>
        <p:nvSpPr>
          <p:cNvPr id="5" name="Footer Placeholder 4"/>
          <p:cNvSpPr>
            <a:spLocks noGrp="1"/>
          </p:cNvSpPr>
          <p:nvPr>
            <p:ph type="ftr" sz="quarter" idx="3"/>
          </p:nvPr>
        </p:nvSpPr>
        <p:spPr>
          <a:xfrm>
            <a:off x="16870680" y="30510497"/>
            <a:ext cx="15636240" cy="1752600"/>
          </a:xfrm>
          <a:prstGeom prst="rect">
            <a:avLst/>
          </a:prstGeom>
        </p:spPr>
        <p:txBody>
          <a:bodyPr vert="horz" lIns="375729" tIns="187871" rIns="375729" bIns="187871" rtlCol="0" anchor="ctr"/>
          <a:lstStyle>
            <a:lvl1pPr algn="ctr">
              <a:defRPr sz="4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5387280" y="30510497"/>
            <a:ext cx="11521440" cy="1752600"/>
          </a:xfrm>
          <a:prstGeom prst="rect">
            <a:avLst/>
          </a:prstGeom>
        </p:spPr>
        <p:txBody>
          <a:bodyPr vert="horz" lIns="375729" tIns="187871" rIns="375729" bIns="187871" rtlCol="0" anchor="ctr"/>
          <a:lstStyle>
            <a:lvl1pPr algn="r">
              <a:defRPr sz="4900">
                <a:solidFill>
                  <a:schemeClr val="tx1">
                    <a:tint val="75000"/>
                  </a:schemeClr>
                </a:solidFill>
              </a:defRPr>
            </a:lvl1pPr>
          </a:lstStyle>
          <a:p>
            <a:fld id="{E7FB6C12-88B7-467E-AE43-45481E628990}" type="slidenum">
              <a:rPr lang="en-US" smtClean="0"/>
              <a:t>‹#›</a:t>
            </a:fld>
            <a:endParaRPr lang="en-US"/>
          </a:p>
        </p:txBody>
      </p:sp>
    </p:spTree>
    <p:extLst>
      <p:ext uri="{BB962C8B-B14F-4D97-AF65-F5344CB8AC3E}">
        <p14:creationId xmlns:p14="http://schemas.microsoft.com/office/powerpoint/2010/main" val="4222471182"/>
      </p:ext>
    </p:extLst>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ctr" defTabSz="3757334" rtl="0" eaLnBrk="1" latinLnBrk="0" hangingPunct="1">
        <a:spcBef>
          <a:spcPct val="0"/>
        </a:spcBef>
        <a:buNone/>
        <a:defRPr sz="18100" kern="1200">
          <a:solidFill>
            <a:schemeClr val="tx1"/>
          </a:solidFill>
          <a:latin typeface="+mj-lt"/>
          <a:ea typeface="+mj-ea"/>
          <a:cs typeface="+mj-cs"/>
        </a:defRPr>
      </a:lvl1pPr>
    </p:titleStyle>
    <p:bodyStyle>
      <a:lvl1pPr marL="1409002" indent="-1409002" algn="l" defTabSz="3757334" rtl="0" eaLnBrk="1" latinLnBrk="0" hangingPunct="1">
        <a:spcBef>
          <a:spcPct val="20000"/>
        </a:spcBef>
        <a:buFont typeface="Arial" pitchFamily="34" charset="0"/>
        <a:buChar char="•"/>
        <a:defRPr sz="13200" kern="1200">
          <a:solidFill>
            <a:schemeClr val="tx1"/>
          </a:solidFill>
          <a:latin typeface="+mn-lt"/>
          <a:ea typeface="+mn-ea"/>
          <a:cs typeface="+mn-cs"/>
        </a:defRPr>
      </a:lvl1pPr>
      <a:lvl2pPr marL="3052839" indent="-1174172" algn="l" defTabSz="3757334" rtl="0" eaLnBrk="1" latinLnBrk="0" hangingPunct="1">
        <a:spcBef>
          <a:spcPct val="20000"/>
        </a:spcBef>
        <a:buFont typeface="Arial" pitchFamily="34" charset="0"/>
        <a:buChar char="–"/>
        <a:defRPr sz="11500" kern="1200">
          <a:solidFill>
            <a:schemeClr val="tx1"/>
          </a:solidFill>
          <a:latin typeface="+mn-lt"/>
          <a:ea typeface="+mn-ea"/>
          <a:cs typeface="+mn-cs"/>
        </a:defRPr>
      </a:lvl2pPr>
      <a:lvl3pPr marL="4696668" indent="-939334" algn="l" defTabSz="3757334"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75335"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4pPr>
      <a:lvl5pPr marL="8454002"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5pPr>
      <a:lvl6pPr marL="10332673"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11341"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090008"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68675"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9pPr>
    </p:bodyStyle>
    <p:otherStyle>
      <a:defPPr>
        <a:defRPr lang="en-US"/>
      </a:defPPr>
      <a:lvl1pPr marL="0" algn="l" defTabSz="3757334" rtl="0" eaLnBrk="1" latinLnBrk="0" hangingPunct="1">
        <a:defRPr sz="7400" kern="1200">
          <a:solidFill>
            <a:schemeClr val="tx1"/>
          </a:solidFill>
          <a:latin typeface="+mn-lt"/>
          <a:ea typeface="+mn-ea"/>
          <a:cs typeface="+mn-cs"/>
        </a:defRPr>
      </a:lvl1pPr>
      <a:lvl2pPr marL="1878667" algn="l" defTabSz="3757334" rtl="0" eaLnBrk="1" latinLnBrk="0" hangingPunct="1">
        <a:defRPr sz="7400" kern="1200">
          <a:solidFill>
            <a:schemeClr val="tx1"/>
          </a:solidFill>
          <a:latin typeface="+mn-lt"/>
          <a:ea typeface="+mn-ea"/>
          <a:cs typeface="+mn-cs"/>
        </a:defRPr>
      </a:lvl2pPr>
      <a:lvl3pPr marL="3757334" algn="l" defTabSz="3757334" rtl="0" eaLnBrk="1" latinLnBrk="0" hangingPunct="1">
        <a:defRPr sz="7400" kern="1200">
          <a:solidFill>
            <a:schemeClr val="tx1"/>
          </a:solidFill>
          <a:latin typeface="+mn-lt"/>
          <a:ea typeface="+mn-ea"/>
          <a:cs typeface="+mn-cs"/>
        </a:defRPr>
      </a:lvl3pPr>
      <a:lvl4pPr marL="5636001" algn="l" defTabSz="3757334" rtl="0" eaLnBrk="1" latinLnBrk="0" hangingPunct="1">
        <a:defRPr sz="7400" kern="1200">
          <a:solidFill>
            <a:schemeClr val="tx1"/>
          </a:solidFill>
          <a:latin typeface="+mn-lt"/>
          <a:ea typeface="+mn-ea"/>
          <a:cs typeface="+mn-cs"/>
        </a:defRPr>
      </a:lvl4pPr>
      <a:lvl5pPr marL="7514669" algn="l" defTabSz="3757334" rtl="0" eaLnBrk="1" latinLnBrk="0" hangingPunct="1">
        <a:defRPr sz="7400" kern="1200">
          <a:solidFill>
            <a:schemeClr val="tx1"/>
          </a:solidFill>
          <a:latin typeface="+mn-lt"/>
          <a:ea typeface="+mn-ea"/>
          <a:cs typeface="+mn-cs"/>
        </a:defRPr>
      </a:lvl5pPr>
      <a:lvl6pPr marL="9393336" algn="l" defTabSz="3757334" rtl="0" eaLnBrk="1" latinLnBrk="0" hangingPunct="1">
        <a:defRPr sz="7400" kern="1200">
          <a:solidFill>
            <a:schemeClr val="tx1"/>
          </a:solidFill>
          <a:latin typeface="+mn-lt"/>
          <a:ea typeface="+mn-ea"/>
          <a:cs typeface="+mn-cs"/>
        </a:defRPr>
      </a:lvl6pPr>
      <a:lvl7pPr marL="11272007" algn="l" defTabSz="3757334" rtl="0" eaLnBrk="1" latinLnBrk="0" hangingPunct="1">
        <a:defRPr sz="7400" kern="1200">
          <a:solidFill>
            <a:schemeClr val="tx1"/>
          </a:solidFill>
          <a:latin typeface="+mn-lt"/>
          <a:ea typeface="+mn-ea"/>
          <a:cs typeface="+mn-cs"/>
        </a:defRPr>
      </a:lvl7pPr>
      <a:lvl8pPr marL="13150674" algn="l" defTabSz="3757334" rtl="0" eaLnBrk="1" latinLnBrk="0" hangingPunct="1">
        <a:defRPr sz="7400" kern="1200">
          <a:solidFill>
            <a:schemeClr val="tx1"/>
          </a:solidFill>
          <a:latin typeface="+mn-lt"/>
          <a:ea typeface="+mn-ea"/>
          <a:cs typeface="+mn-cs"/>
        </a:defRPr>
      </a:lvl8pPr>
      <a:lvl9pPr marL="15029341" algn="l" defTabSz="3757334"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uk/imgres?q=clock&amp;sa=X&amp;biw=1276&amp;bih=668&amp;tbm=isch&amp;tbnid=f-MrlsYcQZXS_M:&amp;imgrefurl=http://www.mollieandfred.co.uk/newgate-clocks-m15&amp;docid=5nAsqHwJ_PhLKM&amp;imgurl=http://www.mollieandfred.co.uk/images/newgate-clocks-knightsbridge-wall-clock-p1219-1166_zoom.jpg&amp;w=1000&amp;h=1000&amp;ei=vSb0UrfJAaSP7Aaqz4DoAg&amp;zoom=1&amp;ved=0CHsQhBwwBg&amp;iact=rc&amp;dur=310&amp;page=1&amp;start=0&amp;ndsp=14" TargetMode="Externa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78" name="Right Triangle 5"/>
          <p:cNvSpPr/>
          <p:nvPr/>
        </p:nvSpPr>
        <p:spPr>
          <a:xfrm flipH="1">
            <a:off x="0" y="0"/>
            <a:ext cx="49377597" cy="32918400"/>
          </a:xfrm>
          <a:custGeom>
            <a:avLst/>
            <a:gdLst>
              <a:gd name="connsiteX0" fmla="*/ 0 w 21945600"/>
              <a:gd name="connsiteY0" fmla="*/ 8763000 h 8763000"/>
              <a:gd name="connsiteX1" fmla="*/ 0 w 21945600"/>
              <a:gd name="connsiteY1" fmla="*/ 0 h 8763000"/>
              <a:gd name="connsiteX2" fmla="*/ 21945600 w 21945600"/>
              <a:gd name="connsiteY2" fmla="*/ 8763000 h 8763000"/>
              <a:gd name="connsiteX3" fmla="*/ 0 w 21945600"/>
              <a:gd name="connsiteY3" fmla="*/ 8763000 h 8763000"/>
              <a:gd name="connsiteX0" fmla="*/ 0 w 21945600"/>
              <a:gd name="connsiteY0" fmla="*/ 8763000 h 8763000"/>
              <a:gd name="connsiteX1" fmla="*/ 0 w 21945600"/>
              <a:gd name="connsiteY1" fmla="*/ 0 h 8763000"/>
              <a:gd name="connsiteX2" fmla="*/ 21945600 w 21945600"/>
              <a:gd name="connsiteY2" fmla="*/ 8763000 h 8763000"/>
              <a:gd name="connsiteX3" fmla="*/ 0 w 21945600"/>
              <a:gd name="connsiteY3" fmla="*/ 8763000 h 8763000"/>
              <a:gd name="connsiteX0" fmla="*/ 0 w 21945600"/>
              <a:gd name="connsiteY0" fmla="*/ 8763000 h 8763000"/>
              <a:gd name="connsiteX1" fmla="*/ 0 w 21945600"/>
              <a:gd name="connsiteY1" fmla="*/ 0 h 8763000"/>
              <a:gd name="connsiteX2" fmla="*/ 21945600 w 21945600"/>
              <a:gd name="connsiteY2" fmla="*/ 8763000 h 8763000"/>
              <a:gd name="connsiteX3" fmla="*/ 0 w 21945600"/>
              <a:gd name="connsiteY3" fmla="*/ 8763000 h 8763000"/>
            </a:gdLst>
            <a:ahLst/>
            <a:cxnLst>
              <a:cxn ang="0">
                <a:pos x="connsiteX0" y="connsiteY0"/>
              </a:cxn>
              <a:cxn ang="0">
                <a:pos x="connsiteX1" y="connsiteY1"/>
              </a:cxn>
              <a:cxn ang="0">
                <a:pos x="connsiteX2" y="connsiteY2"/>
              </a:cxn>
              <a:cxn ang="0">
                <a:pos x="connsiteX3" y="connsiteY3"/>
              </a:cxn>
            </a:cxnLst>
            <a:rect l="l" t="t" r="r" b="b"/>
            <a:pathLst>
              <a:path w="21945600" h="8763000">
                <a:moveTo>
                  <a:pt x="0" y="8763000"/>
                </a:moveTo>
                <a:lnTo>
                  <a:pt x="0" y="0"/>
                </a:lnTo>
                <a:cubicBezTo>
                  <a:pt x="3561347" y="5712327"/>
                  <a:pt x="14249071" y="3471596"/>
                  <a:pt x="21945600" y="8763000"/>
                </a:cubicBezTo>
                <a:lnTo>
                  <a:pt x="0" y="876300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51EAC"/>
              </a:solidFill>
              <a:latin typeface="ArialMT"/>
              <a:hlinkClick r:id="rId2"/>
            </a:endParaRPr>
          </a:p>
          <a:p>
            <a:pPr algn="ctr"/>
            <a:endParaRPr lang="en-US" dirty="0"/>
          </a:p>
        </p:txBody>
      </p:sp>
      <p:sp>
        <p:nvSpPr>
          <p:cNvPr id="79" name="Flowchart: Delay 78"/>
          <p:cNvSpPr/>
          <p:nvPr/>
        </p:nvSpPr>
        <p:spPr>
          <a:xfrm>
            <a:off x="1194811" y="5678685"/>
            <a:ext cx="48158401" cy="26974800"/>
          </a:xfrm>
          <a:prstGeom prst="flowChartDelay">
            <a:avLst/>
          </a:prstGeom>
          <a:solidFill>
            <a:srgbClr val="FFCC00"/>
          </a:solidFill>
          <a:ln>
            <a:solidFill>
              <a:schemeClr val="tx1">
                <a:lumMod val="95000"/>
                <a:lumOff val="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p:txBody>
      </p:sp>
      <p:sp>
        <p:nvSpPr>
          <p:cNvPr id="80" name="Rectangle 10"/>
          <p:cNvSpPr>
            <a:spLocks noChangeArrowheads="1"/>
          </p:cNvSpPr>
          <p:nvPr/>
        </p:nvSpPr>
        <p:spPr bwMode="auto">
          <a:xfrm>
            <a:off x="37311495" y="11867425"/>
            <a:ext cx="10085573" cy="1066800"/>
          </a:xfrm>
          <a:prstGeom prst="rect">
            <a:avLst/>
          </a:prstGeom>
          <a:solidFill>
            <a:srgbClr val="0F5162"/>
          </a:solidFill>
          <a:ln w="9525">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6000" b="1" dirty="0">
                <a:solidFill>
                  <a:srgbClr val="FFFFFF"/>
                </a:solidFill>
                <a:latin typeface="Arial" pitchFamily="34" charset="0"/>
                <a:cs typeface="Arial" pitchFamily="34" charset="0"/>
              </a:rPr>
              <a:t> Conclusion</a:t>
            </a:r>
          </a:p>
        </p:txBody>
      </p:sp>
      <p:sp>
        <p:nvSpPr>
          <p:cNvPr id="81" name="TextBox 19"/>
          <p:cNvSpPr txBox="1">
            <a:spLocks noChangeArrowheads="1"/>
          </p:cNvSpPr>
          <p:nvPr/>
        </p:nvSpPr>
        <p:spPr bwMode="auto">
          <a:xfrm>
            <a:off x="7162800" y="9408426"/>
            <a:ext cx="9562483" cy="3785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8" tIns="45709" rIns="91418" bIns="45709">
            <a:spAutoFit/>
          </a:bodyPr>
          <a:lstStyle>
            <a:lvl1pPr eaLnBrk="0" hangingPunct="0">
              <a:defRPr sz="2000">
                <a:solidFill>
                  <a:schemeClr val="tx1"/>
                </a:solidFill>
                <a:latin typeface="Arial" charset="0"/>
                <a:ea typeface="ＭＳ Ｐゴシック" pitchFamily="-106" charset="-128"/>
              </a:defRPr>
            </a:lvl1pPr>
            <a:lvl2pPr eaLnBrk="0" hangingPunct="0">
              <a:defRPr sz="2000">
                <a:solidFill>
                  <a:schemeClr val="tx1"/>
                </a:solidFill>
                <a:latin typeface="Arial" charset="0"/>
                <a:ea typeface="ＭＳ Ｐゴシック" pitchFamily="-106" charset="-128"/>
              </a:defRPr>
            </a:lvl2pPr>
            <a:lvl3pPr marL="1143000" indent="-228600" eaLnBrk="0" hangingPunct="0">
              <a:defRPr sz="2000">
                <a:solidFill>
                  <a:schemeClr val="tx1"/>
                </a:solidFill>
                <a:latin typeface="Arial" charset="0"/>
                <a:ea typeface="ＭＳ Ｐゴシック" pitchFamily="-106" charset="-128"/>
              </a:defRPr>
            </a:lvl3pPr>
            <a:lvl4pPr marL="1600200" indent="-228600" eaLnBrk="0" hangingPunct="0">
              <a:defRPr sz="2000">
                <a:solidFill>
                  <a:schemeClr val="tx1"/>
                </a:solidFill>
                <a:latin typeface="Arial" charset="0"/>
                <a:ea typeface="ＭＳ Ｐゴシック" pitchFamily="-106" charset="-128"/>
              </a:defRPr>
            </a:lvl4pPr>
            <a:lvl5pPr marL="2057400" indent="-228600" eaLnBrk="0" hangingPunct="0">
              <a:defRPr sz="2000">
                <a:solidFill>
                  <a:schemeClr val="tx1"/>
                </a:solidFill>
                <a:latin typeface="Arial" charset="0"/>
                <a:ea typeface="ＭＳ Ｐゴシック" pitchFamily="-106" charset="-128"/>
              </a:defRPr>
            </a:lvl5pPr>
            <a:lvl6pPr marL="2514600" indent="-228600" eaLnBrk="0" fontAlgn="base" hangingPunct="0">
              <a:spcBef>
                <a:spcPct val="0"/>
              </a:spcBef>
              <a:spcAft>
                <a:spcPct val="0"/>
              </a:spcAft>
              <a:defRPr sz="2000">
                <a:solidFill>
                  <a:schemeClr val="tx1"/>
                </a:solidFill>
                <a:latin typeface="Arial" charset="0"/>
                <a:ea typeface="ＭＳ Ｐゴシック" pitchFamily="-106" charset="-128"/>
              </a:defRPr>
            </a:lvl6pPr>
            <a:lvl7pPr marL="2971800" indent="-228600" eaLnBrk="0" fontAlgn="base" hangingPunct="0">
              <a:spcBef>
                <a:spcPct val="0"/>
              </a:spcBef>
              <a:spcAft>
                <a:spcPct val="0"/>
              </a:spcAft>
              <a:defRPr sz="2000">
                <a:solidFill>
                  <a:schemeClr val="tx1"/>
                </a:solidFill>
                <a:latin typeface="Arial" charset="0"/>
                <a:ea typeface="ＭＳ Ｐゴシック" pitchFamily="-106" charset="-128"/>
              </a:defRPr>
            </a:lvl7pPr>
            <a:lvl8pPr marL="3429000" indent="-228600" eaLnBrk="0" fontAlgn="base" hangingPunct="0">
              <a:spcBef>
                <a:spcPct val="0"/>
              </a:spcBef>
              <a:spcAft>
                <a:spcPct val="0"/>
              </a:spcAft>
              <a:defRPr sz="2000">
                <a:solidFill>
                  <a:schemeClr val="tx1"/>
                </a:solidFill>
                <a:latin typeface="Arial" charset="0"/>
                <a:ea typeface="ＭＳ Ｐゴシック" pitchFamily="-106" charset="-128"/>
              </a:defRPr>
            </a:lvl8pPr>
            <a:lvl9pPr marL="3886200" indent="-228600" eaLnBrk="0" fontAlgn="base" hangingPunct="0">
              <a:spcBef>
                <a:spcPct val="0"/>
              </a:spcBef>
              <a:spcAft>
                <a:spcPct val="0"/>
              </a:spcAft>
              <a:defRPr sz="2000">
                <a:solidFill>
                  <a:schemeClr val="tx1"/>
                </a:solidFill>
                <a:latin typeface="Arial" charset="0"/>
                <a:ea typeface="ＭＳ Ｐゴシック" pitchFamily="-106" charset="-128"/>
              </a:defRPr>
            </a:lvl9pPr>
          </a:lstStyle>
          <a:p>
            <a:pPr algn="just"/>
            <a:r>
              <a:rPr lang="en-US" sz="4000" dirty="0">
                <a:latin typeface="Arial" pitchFamily="34" charset="0"/>
                <a:cs typeface="Arial" pitchFamily="34" charset="0"/>
              </a:rPr>
              <a:t>Lymphedema is a chronic debilitating condition that causes significant impact on quality of life with physical, social and psychological morbidity. Unfortunately, till today, there is no definite or curative treatment for this debilitative condition.</a:t>
            </a:r>
          </a:p>
        </p:txBody>
      </p:sp>
      <p:sp>
        <p:nvSpPr>
          <p:cNvPr id="82" name="Rectangle 10"/>
          <p:cNvSpPr>
            <a:spLocks noChangeArrowheads="1"/>
          </p:cNvSpPr>
          <p:nvPr/>
        </p:nvSpPr>
        <p:spPr bwMode="auto">
          <a:xfrm>
            <a:off x="7162800" y="7468875"/>
            <a:ext cx="9513281" cy="1005114"/>
          </a:xfrm>
          <a:prstGeom prst="rect">
            <a:avLst/>
          </a:prstGeom>
          <a:solidFill>
            <a:srgbClr val="0F5162"/>
          </a:solidFill>
          <a:ln w="12700">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6000" b="1" dirty="0">
                <a:solidFill>
                  <a:srgbClr val="FFFFFF"/>
                </a:solidFill>
                <a:latin typeface="Arial" pitchFamily="34" charset="0"/>
                <a:cs typeface="Arial" pitchFamily="34" charset="0"/>
              </a:rPr>
              <a:t> Introduction</a:t>
            </a:r>
          </a:p>
        </p:txBody>
      </p:sp>
      <p:sp>
        <p:nvSpPr>
          <p:cNvPr id="83" name="Rectangle 10"/>
          <p:cNvSpPr>
            <a:spLocks noChangeArrowheads="1"/>
          </p:cNvSpPr>
          <p:nvPr/>
        </p:nvSpPr>
        <p:spPr bwMode="auto">
          <a:xfrm>
            <a:off x="7139354" y="13825576"/>
            <a:ext cx="9466808" cy="1051560"/>
          </a:xfrm>
          <a:prstGeom prst="rect">
            <a:avLst/>
          </a:prstGeom>
          <a:solidFill>
            <a:srgbClr val="0F5162"/>
          </a:solidFill>
          <a:ln w="9525">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6000" b="1" dirty="0">
                <a:solidFill>
                  <a:srgbClr val="FFFFFF"/>
                </a:solidFill>
                <a:latin typeface="Arial" pitchFamily="34" charset="0"/>
                <a:cs typeface="Arial" pitchFamily="34" charset="0"/>
              </a:rPr>
              <a:t> Aim</a:t>
            </a:r>
          </a:p>
        </p:txBody>
      </p:sp>
      <p:sp>
        <p:nvSpPr>
          <p:cNvPr id="84" name="Rectangle 10"/>
          <p:cNvSpPr>
            <a:spLocks noChangeArrowheads="1"/>
          </p:cNvSpPr>
          <p:nvPr/>
        </p:nvSpPr>
        <p:spPr bwMode="auto">
          <a:xfrm>
            <a:off x="7162800" y="19162028"/>
            <a:ext cx="9829800" cy="1051560"/>
          </a:xfrm>
          <a:prstGeom prst="rect">
            <a:avLst/>
          </a:prstGeom>
          <a:solidFill>
            <a:srgbClr val="0F5162"/>
          </a:solidFill>
          <a:ln w="9525">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6000" b="1" dirty="0">
                <a:solidFill>
                  <a:srgbClr val="FFFFFF"/>
                </a:solidFill>
                <a:latin typeface="Arial" pitchFamily="34" charset="0"/>
                <a:cs typeface="Arial" pitchFamily="34" charset="0"/>
              </a:rPr>
              <a:t> Methods </a:t>
            </a:r>
          </a:p>
        </p:txBody>
      </p:sp>
      <p:sp>
        <p:nvSpPr>
          <p:cNvPr id="85" name="Rectangle 10"/>
          <p:cNvSpPr>
            <a:spLocks noChangeArrowheads="1"/>
          </p:cNvSpPr>
          <p:nvPr/>
        </p:nvSpPr>
        <p:spPr bwMode="auto">
          <a:xfrm>
            <a:off x="17602200" y="7468875"/>
            <a:ext cx="19126197" cy="1005114"/>
          </a:xfrm>
          <a:prstGeom prst="rect">
            <a:avLst/>
          </a:prstGeom>
          <a:solidFill>
            <a:srgbClr val="0F5162"/>
          </a:solidFill>
          <a:ln w="9525">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6000" b="1" dirty="0">
                <a:solidFill>
                  <a:srgbClr val="FFFFFF"/>
                </a:solidFill>
                <a:latin typeface="Arial" pitchFamily="34" charset="0"/>
                <a:cs typeface="Arial" pitchFamily="34" charset="0"/>
              </a:rPr>
              <a:t> Results</a:t>
            </a:r>
          </a:p>
        </p:txBody>
      </p:sp>
      <p:sp>
        <p:nvSpPr>
          <p:cNvPr id="87" name="Rectangle 86"/>
          <p:cNvSpPr/>
          <p:nvPr/>
        </p:nvSpPr>
        <p:spPr>
          <a:xfrm>
            <a:off x="7139354" y="15414216"/>
            <a:ext cx="9466808" cy="3170099"/>
          </a:xfrm>
          <a:prstGeom prst="rect">
            <a:avLst/>
          </a:prstGeom>
        </p:spPr>
        <p:txBody>
          <a:bodyPr wrap="square">
            <a:spAutoFit/>
          </a:bodyPr>
          <a:lstStyle/>
          <a:p>
            <a:pPr algn="just"/>
            <a:r>
              <a:rPr lang="en-GB" sz="4000" dirty="0">
                <a:latin typeface="Arial" pitchFamily="34" charset="0"/>
                <a:cs typeface="Arial" pitchFamily="34" charset="0"/>
              </a:rPr>
              <a:t>Aim of this study is to see the current surgical management of secondary lymphoedema and explore the trends of management with recent advent of </a:t>
            </a:r>
            <a:r>
              <a:rPr lang="en-GB" sz="4000" dirty="0" err="1">
                <a:latin typeface="Arial" pitchFamily="34" charset="0"/>
                <a:cs typeface="Arial" pitchFamily="34" charset="0"/>
              </a:rPr>
              <a:t>supermicrosurgery</a:t>
            </a:r>
            <a:r>
              <a:rPr lang="en-GB" sz="4000" dirty="0">
                <a:latin typeface="Arial" pitchFamily="34" charset="0"/>
                <a:cs typeface="Arial" pitchFamily="34" charset="0"/>
              </a:rPr>
              <a:t>.</a:t>
            </a:r>
            <a:endParaRPr lang="en-US" sz="4000" dirty="0">
              <a:latin typeface="Arial" pitchFamily="34" charset="0"/>
              <a:cs typeface="Arial" pitchFamily="34" charset="0"/>
            </a:endParaRPr>
          </a:p>
        </p:txBody>
      </p:sp>
      <p:sp>
        <p:nvSpPr>
          <p:cNvPr id="89" name="Text Placeholder 7"/>
          <p:cNvSpPr>
            <a:spLocks noGrp="1"/>
          </p:cNvSpPr>
          <p:nvPr>
            <p:ph type="body" sz="quarter" idx="14"/>
          </p:nvPr>
        </p:nvSpPr>
        <p:spPr>
          <a:xfrm>
            <a:off x="23012400" y="3852559"/>
            <a:ext cx="24409400" cy="1481442"/>
          </a:xfrm>
        </p:spPr>
        <p:txBody>
          <a:bodyPr/>
          <a:lstStyle/>
          <a:p>
            <a:pPr algn="ctr"/>
            <a:r>
              <a:rPr lang="en-US" sz="5000" b="1" dirty="0">
                <a:solidFill>
                  <a:schemeClr val="accent2">
                    <a:lumMod val="60000"/>
                    <a:lumOff val="40000"/>
                  </a:schemeClr>
                </a:solidFill>
                <a:latin typeface="Arial" pitchFamily="34" charset="0"/>
                <a:cs typeface="Arial" pitchFamily="34" charset="0"/>
              </a:rPr>
              <a:t>Mohammad Hosain, </a:t>
            </a:r>
            <a:r>
              <a:rPr lang="en-US" sz="5000" b="1" dirty="0" smtClean="0">
                <a:solidFill>
                  <a:schemeClr val="accent2">
                    <a:lumMod val="60000"/>
                    <a:lumOff val="40000"/>
                  </a:schemeClr>
                </a:solidFill>
                <a:latin typeface="Arial" pitchFamily="34" charset="0"/>
                <a:cs typeface="Arial" pitchFamily="34" charset="0"/>
              </a:rPr>
              <a:t>Consultant Plastic Surgeon, Wye Valley NHS Trust, UK</a:t>
            </a:r>
            <a:endParaRPr lang="en-US" sz="4000" b="1" dirty="0">
              <a:solidFill>
                <a:schemeClr val="accent2">
                  <a:lumMod val="60000"/>
                  <a:lumOff val="40000"/>
                </a:schemeClr>
              </a:solidFill>
            </a:endParaRPr>
          </a:p>
        </p:txBody>
      </p:sp>
      <p:sp>
        <p:nvSpPr>
          <p:cNvPr id="90" name="Rectangle 89"/>
          <p:cNvSpPr/>
          <p:nvPr/>
        </p:nvSpPr>
        <p:spPr>
          <a:xfrm>
            <a:off x="7162800" y="20868279"/>
            <a:ext cx="9829800" cy="9325630"/>
          </a:xfrm>
          <a:prstGeom prst="rect">
            <a:avLst/>
          </a:prstGeom>
        </p:spPr>
        <p:txBody>
          <a:bodyPr wrap="square">
            <a:spAutoFit/>
          </a:bodyPr>
          <a:lstStyle/>
          <a:p>
            <a:pPr algn="just"/>
            <a:r>
              <a:rPr lang="en-US" sz="4000" dirty="0">
                <a:latin typeface="Arial" pitchFamily="34" charset="0"/>
                <a:cs typeface="Arial" pitchFamily="34" charset="0"/>
              </a:rPr>
              <a:t>A PubMed and Google scholar search were performed from January 2015 to January 2020. The keyword search were (((((lymphedema) AND surgical management) AND outcome) AND </a:t>
            </a:r>
            <a:r>
              <a:rPr lang="en-US" sz="4000" dirty="0" err="1">
                <a:latin typeface="Arial" pitchFamily="34" charset="0"/>
                <a:cs typeface="Arial" pitchFamily="34" charset="0"/>
              </a:rPr>
              <a:t>lymphovenous</a:t>
            </a:r>
            <a:r>
              <a:rPr lang="en-US" sz="4000" dirty="0">
                <a:latin typeface="Arial" pitchFamily="34" charset="0"/>
                <a:cs typeface="Arial" pitchFamily="34" charset="0"/>
              </a:rPr>
              <a:t> anastomosis) AND lymph node transfer) AND volume reduction. 78 papers were found related to search. Among them 28 relevant papers were shortlisted and read through. 18 of these were excluded as 13 were less relevant, three were not written in English and two of these were unable to open.</a:t>
            </a:r>
          </a:p>
          <a:p>
            <a:pPr algn="just"/>
            <a:r>
              <a:rPr lang="en-US" sz="4000" dirty="0">
                <a:latin typeface="Arial" pitchFamily="34" charset="0"/>
                <a:cs typeface="Arial" pitchFamily="34" charset="0"/>
              </a:rPr>
              <a:t>Remaining 10 publications were included and analyzed.</a:t>
            </a:r>
          </a:p>
        </p:txBody>
      </p:sp>
      <p:sp>
        <p:nvSpPr>
          <p:cNvPr id="91" name="Rectangle 90"/>
          <p:cNvSpPr/>
          <p:nvPr/>
        </p:nvSpPr>
        <p:spPr>
          <a:xfrm>
            <a:off x="17602201" y="9593339"/>
            <a:ext cx="19126198" cy="2554545"/>
          </a:xfrm>
          <a:prstGeom prst="rect">
            <a:avLst/>
          </a:prstGeom>
        </p:spPr>
        <p:txBody>
          <a:bodyPr wrap="square">
            <a:spAutoFit/>
          </a:bodyPr>
          <a:lstStyle/>
          <a:p>
            <a:pPr algn="just"/>
            <a:r>
              <a:rPr lang="en-US" sz="4000" dirty="0">
                <a:latin typeface="Arial" pitchFamily="34" charset="0"/>
                <a:cs typeface="Arial" pitchFamily="34" charset="0"/>
              </a:rPr>
              <a:t>In our literature search we found, recent advance in microsurgery giving the promising results with lymphoedema management. Although, till today, most of the lymphoedema cases are treated with conservative management, however surgical options can be an adjunct or for refractory and advanced cases. </a:t>
            </a:r>
            <a:endParaRPr lang="en-GB" sz="4000" dirty="0">
              <a:latin typeface="Arial" pitchFamily="34" charset="0"/>
              <a:cs typeface="Arial" pitchFamily="34" charset="0"/>
            </a:endParaRPr>
          </a:p>
        </p:txBody>
      </p:sp>
      <p:sp>
        <p:nvSpPr>
          <p:cNvPr id="92" name="Rectangle 91"/>
          <p:cNvSpPr/>
          <p:nvPr/>
        </p:nvSpPr>
        <p:spPr>
          <a:xfrm>
            <a:off x="37336227" y="13389309"/>
            <a:ext cx="10085573" cy="7478970"/>
          </a:xfrm>
          <a:prstGeom prst="rect">
            <a:avLst/>
          </a:prstGeom>
        </p:spPr>
        <p:txBody>
          <a:bodyPr wrap="square">
            <a:spAutoFit/>
          </a:bodyPr>
          <a:lstStyle/>
          <a:p>
            <a:pPr algn="just"/>
            <a:r>
              <a:rPr lang="en-US" sz="4000" dirty="0">
                <a:latin typeface="Arial" pitchFamily="34" charset="0"/>
                <a:cs typeface="Arial" pitchFamily="34" charset="0"/>
              </a:rPr>
              <a:t>There is no single best answer. Proper evaluation of stages, site, causes of lymphedema as well as patient motivation are paramount. Early stage pitting lymphedema with functioning or partially functioning cases, LVA or VLNT or combination can be effective. In advanced non-pitting, non-functioning cases Liposuction or combination with VLNT can be used. Excision option now a days were less popular surgical option of lymphedema management.</a:t>
            </a:r>
            <a:endParaRPr lang="en-GB" sz="4000" dirty="0">
              <a:latin typeface="Arial" pitchFamily="34" charset="0"/>
              <a:cs typeface="Arial" pitchFamily="34" charset="0"/>
            </a:endParaRPr>
          </a:p>
        </p:txBody>
      </p:sp>
      <p:sp>
        <p:nvSpPr>
          <p:cNvPr id="98" name="Title 1"/>
          <p:cNvSpPr txBox="1">
            <a:spLocks/>
          </p:cNvSpPr>
          <p:nvPr/>
        </p:nvSpPr>
        <p:spPr>
          <a:xfrm>
            <a:off x="17585855" y="29695764"/>
            <a:ext cx="19126197" cy="807968"/>
          </a:xfrm>
          <a:prstGeom prst="rect">
            <a:avLst/>
          </a:prstGeom>
          <a:solidFill>
            <a:schemeClr val="accent4">
              <a:lumMod val="20000"/>
              <a:lumOff val="80000"/>
            </a:schemeClr>
          </a:solidFill>
          <a:ln w="38100">
            <a:solidFill>
              <a:schemeClr val="tx1"/>
            </a:solidFill>
          </a:ln>
        </p:spPr>
        <p:txBody>
          <a:bodyPr/>
          <a:lstStyle>
            <a:lvl1pPr algn="ctr" defTabSz="3757334" rtl="0" eaLnBrk="1" latinLnBrk="0" hangingPunct="1">
              <a:spcBef>
                <a:spcPct val="0"/>
              </a:spcBef>
              <a:buNone/>
              <a:defRPr sz="18100" kern="1200">
                <a:solidFill>
                  <a:schemeClr val="tx1"/>
                </a:solidFill>
                <a:latin typeface="+mj-lt"/>
                <a:ea typeface="+mj-ea"/>
                <a:cs typeface="+mj-cs"/>
              </a:defRPr>
            </a:lvl1pPr>
          </a:lstStyle>
          <a:p>
            <a:pPr>
              <a:defRPr/>
            </a:pPr>
            <a:r>
              <a:rPr lang="en-GB" sz="2400" b="1" dirty="0">
                <a:latin typeface="Arial" charset="0"/>
                <a:ea typeface="MS PGothic" charset="0"/>
              </a:rPr>
              <a:t> </a:t>
            </a:r>
            <a:r>
              <a:rPr lang="en-GB" sz="3200" b="1" i="1" dirty="0">
                <a:latin typeface="Arial" charset="0"/>
                <a:ea typeface="MS PGothic" charset="0"/>
              </a:rPr>
              <a:t>Table </a:t>
            </a:r>
            <a:r>
              <a:rPr lang="en-GB" sz="3200" i="1" dirty="0">
                <a:latin typeface="Arial" charset="0"/>
                <a:ea typeface="MS PGothic" charset="0"/>
              </a:rPr>
              <a:t>: Current surgical options of Lymphoedema management </a:t>
            </a:r>
          </a:p>
        </p:txBody>
      </p:sp>
      <p:sp>
        <p:nvSpPr>
          <p:cNvPr id="100" name="Rectangle 99"/>
          <p:cNvSpPr/>
          <p:nvPr/>
        </p:nvSpPr>
        <p:spPr>
          <a:xfrm>
            <a:off x="37334686" y="22688308"/>
            <a:ext cx="10085572" cy="2369880"/>
          </a:xfrm>
          <a:prstGeom prst="rect">
            <a:avLst/>
          </a:prstGeom>
        </p:spPr>
        <p:txBody>
          <a:bodyPr wrap="square">
            <a:spAutoFit/>
          </a:bodyPr>
          <a:lstStyle/>
          <a:p>
            <a:r>
              <a:rPr lang="en-US" sz="4000" b="1" i="1" dirty="0">
                <a:latin typeface="Arial" pitchFamily="34" charset="0"/>
                <a:cs typeface="Arial" pitchFamily="34" charset="0"/>
              </a:rPr>
              <a:t>Mohammad  Hosain, </a:t>
            </a:r>
          </a:p>
          <a:p>
            <a:r>
              <a:rPr lang="en-US" sz="2800" b="1" i="1" dirty="0">
                <a:latin typeface="Arial" pitchFamily="34" charset="0"/>
                <a:cs typeface="Arial" pitchFamily="34" charset="0"/>
              </a:rPr>
              <a:t>MBBS, MRCS, MSc, FRCS </a:t>
            </a:r>
            <a:r>
              <a:rPr lang="en-US" sz="2800" b="1" i="1" dirty="0" err="1">
                <a:latin typeface="Arial" pitchFamily="34" charset="0"/>
                <a:cs typeface="Arial" pitchFamily="34" charset="0"/>
              </a:rPr>
              <a:t>Plast</a:t>
            </a:r>
            <a:endParaRPr lang="en-US" sz="2800" i="1" dirty="0">
              <a:latin typeface="Arial" pitchFamily="34" charset="0"/>
              <a:cs typeface="Arial" pitchFamily="34" charset="0"/>
            </a:endParaRPr>
          </a:p>
          <a:p>
            <a:r>
              <a:rPr lang="en-GB" sz="4000" i="1" dirty="0" smtClean="0">
                <a:latin typeface="Arial" pitchFamily="34" charset="0"/>
                <a:cs typeface="Arial" pitchFamily="34" charset="0"/>
              </a:rPr>
              <a:t>Wye </a:t>
            </a:r>
            <a:r>
              <a:rPr lang="en-GB" sz="4000" i="1" dirty="0" err="1" smtClean="0">
                <a:latin typeface="Arial" pitchFamily="34" charset="0"/>
                <a:cs typeface="Arial" pitchFamily="34" charset="0"/>
              </a:rPr>
              <a:t>Valey</a:t>
            </a:r>
            <a:r>
              <a:rPr lang="en-GB" sz="4000" i="1" dirty="0" smtClean="0">
                <a:latin typeface="Arial" pitchFamily="34" charset="0"/>
                <a:cs typeface="Arial" pitchFamily="34" charset="0"/>
              </a:rPr>
              <a:t> NHS Trust</a:t>
            </a:r>
            <a:r>
              <a:rPr lang="en-US" sz="4000" i="1" dirty="0" smtClean="0">
                <a:latin typeface="Arial" pitchFamily="34" charset="0"/>
                <a:cs typeface="Arial" pitchFamily="34" charset="0"/>
              </a:rPr>
              <a:t>, </a:t>
            </a:r>
            <a:r>
              <a:rPr lang="en-US" sz="4000" i="1" dirty="0">
                <a:latin typeface="Arial" pitchFamily="34" charset="0"/>
                <a:cs typeface="Arial" pitchFamily="34" charset="0"/>
              </a:rPr>
              <a:t>UK.</a:t>
            </a:r>
            <a:endParaRPr lang="en-GB" sz="4000" i="1" dirty="0">
              <a:latin typeface="Arial" pitchFamily="34" charset="0"/>
              <a:cs typeface="Arial" pitchFamily="34" charset="0"/>
            </a:endParaRPr>
          </a:p>
          <a:p>
            <a:r>
              <a:rPr lang="en-US" sz="4000" i="1" dirty="0">
                <a:latin typeface="Arial" pitchFamily="34" charset="0"/>
                <a:cs typeface="Arial" pitchFamily="34" charset="0"/>
              </a:rPr>
              <a:t>Email - drmozaffor@gmail.com </a:t>
            </a:r>
            <a:endParaRPr lang="en-GB" sz="4000" i="1" dirty="0">
              <a:latin typeface="Arial" pitchFamily="34" charset="0"/>
              <a:cs typeface="Arial" pitchFamily="34" charset="0"/>
            </a:endParaRPr>
          </a:p>
        </p:txBody>
      </p:sp>
      <p:sp>
        <p:nvSpPr>
          <p:cNvPr id="102" name="Text Placeholder 7"/>
          <p:cNvSpPr txBox="1">
            <a:spLocks/>
          </p:cNvSpPr>
          <p:nvPr/>
        </p:nvSpPr>
        <p:spPr>
          <a:xfrm>
            <a:off x="-1" y="988485"/>
            <a:ext cx="49377597" cy="2525486"/>
          </a:xfrm>
          <a:prstGeom prst="rect">
            <a:avLst/>
          </a:prstGeom>
          <a:solidFill>
            <a:schemeClr val="accent2">
              <a:lumMod val="60000"/>
              <a:lumOff val="40000"/>
            </a:schemeClr>
          </a:solidFill>
        </p:spPr>
        <p:txBody>
          <a:bodyPr vert="horz" lIns="375729" tIns="187871" rIns="375729" bIns="187871" rtlCol="0">
            <a:noAutofit/>
          </a:bodyPr>
          <a:lstStyle>
            <a:lvl1pPr marL="0" indent="0" algn="l" defTabSz="3757334" rtl="0" eaLnBrk="1" latinLnBrk="0" hangingPunct="1">
              <a:spcBef>
                <a:spcPct val="20000"/>
              </a:spcBef>
              <a:buFont typeface="Arial" pitchFamily="34" charset="0"/>
              <a:buNone/>
              <a:defRPr sz="3600" b="1" kern="1200" baseline="0">
                <a:solidFill>
                  <a:schemeClr val="tx1">
                    <a:lumMod val="75000"/>
                    <a:lumOff val="25000"/>
                  </a:schemeClr>
                </a:solidFill>
                <a:latin typeface="Arial" pitchFamily="34" charset="0"/>
                <a:ea typeface="+mn-ea"/>
                <a:cs typeface="Arial" pitchFamily="34" charset="0"/>
              </a:defRPr>
            </a:lvl1pPr>
            <a:lvl2pPr marL="3052839" indent="-1174172" algn="l" defTabSz="3757334" rtl="0" eaLnBrk="1" latinLnBrk="0" hangingPunct="1">
              <a:spcBef>
                <a:spcPct val="20000"/>
              </a:spcBef>
              <a:buFont typeface="Arial" pitchFamily="34" charset="0"/>
              <a:buChar char="–"/>
              <a:defRPr sz="11500" kern="1200">
                <a:solidFill>
                  <a:schemeClr val="tx1"/>
                </a:solidFill>
                <a:latin typeface="+mn-lt"/>
                <a:ea typeface="+mn-ea"/>
                <a:cs typeface="+mn-cs"/>
              </a:defRPr>
            </a:lvl2pPr>
            <a:lvl3pPr marL="4696668" indent="-939334" algn="l" defTabSz="3757334" rtl="0" eaLnBrk="1" latinLnBrk="0" hangingPunct="1">
              <a:spcBef>
                <a:spcPct val="20000"/>
              </a:spcBef>
              <a:buFont typeface="Arial" pitchFamily="34" charset="0"/>
              <a:buChar char="•"/>
              <a:defRPr sz="9900" kern="1200">
                <a:solidFill>
                  <a:schemeClr val="tx1"/>
                </a:solidFill>
                <a:latin typeface="+mn-lt"/>
                <a:ea typeface="+mn-ea"/>
                <a:cs typeface="+mn-cs"/>
              </a:defRPr>
            </a:lvl3pPr>
            <a:lvl4pPr marL="6575335"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4pPr>
            <a:lvl5pPr marL="8454002"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5pPr>
            <a:lvl6pPr marL="10332673"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11341"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090008"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68675" indent="-939334" algn="l" defTabSz="3757334"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8800" dirty="0">
                <a:solidFill>
                  <a:schemeClr val="accent3">
                    <a:lumMod val="50000"/>
                  </a:schemeClr>
                </a:solidFill>
              </a:rPr>
              <a:t>Current Surgical Options for Management of Secondary Lymphoedema </a:t>
            </a:r>
          </a:p>
        </p:txBody>
      </p:sp>
      <p:sp>
        <p:nvSpPr>
          <p:cNvPr id="28" name="Rectangle 10"/>
          <p:cNvSpPr>
            <a:spLocks noChangeArrowheads="1"/>
          </p:cNvSpPr>
          <p:nvPr/>
        </p:nvSpPr>
        <p:spPr bwMode="auto">
          <a:xfrm>
            <a:off x="37336227" y="21416488"/>
            <a:ext cx="10085572" cy="880422"/>
          </a:xfrm>
          <a:prstGeom prst="rect">
            <a:avLst/>
          </a:prstGeom>
          <a:solidFill>
            <a:srgbClr val="0F5162"/>
          </a:solidFill>
          <a:ln w="9525">
            <a:noFill/>
            <a:miter lim="800000"/>
            <a:headEnd/>
            <a:tailEnd/>
          </a:ln>
          <a:effectLst>
            <a:outerShdw blurRad="50800" dist="38100" dir="2700000" algn="tl" rotWithShape="0">
              <a:prstClr val="black">
                <a:alpha val="40000"/>
              </a:prstClr>
            </a:outerShdw>
          </a:effectLst>
        </p:spPr>
        <p:txBody>
          <a:bodyPr wrap="none" lIns="137126" tIns="0" rIns="137126" bIns="0" anchor="t" anchorCtr="0"/>
          <a:lstStyle/>
          <a:p>
            <a:pPr defTabSz="4702588">
              <a:defRPr/>
            </a:pPr>
            <a:r>
              <a:rPr lang="en-US" sz="3600" b="1" dirty="0">
                <a:solidFill>
                  <a:srgbClr val="FFFFFF"/>
                </a:solidFill>
                <a:latin typeface="Arial" pitchFamily="34" charset="0"/>
                <a:cs typeface="Arial" pitchFamily="34" charset="0"/>
              </a:rPr>
              <a:t> </a:t>
            </a:r>
            <a:r>
              <a:rPr lang="en-US" sz="5400" b="1" dirty="0">
                <a:solidFill>
                  <a:srgbClr val="FFFFFF"/>
                </a:solidFill>
                <a:latin typeface="Arial" pitchFamily="34" charset="0"/>
                <a:cs typeface="Arial" pitchFamily="34" charset="0"/>
              </a:rPr>
              <a:t>Correspondence:</a:t>
            </a:r>
          </a:p>
        </p:txBody>
      </p:sp>
      <p:sp>
        <p:nvSpPr>
          <p:cNvPr id="5" name="TextBox 4">
            <a:extLst>
              <a:ext uri="{FF2B5EF4-FFF2-40B4-BE49-F238E27FC236}">
                <a16:creationId xmlns:a16="http://schemas.microsoft.com/office/drawing/2014/main" id="{5623CD1D-74D2-5A48-A3E7-B10098B15C41}"/>
              </a:ext>
            </a:extLst>
          </p:cNvPr>
          <p:cNvSpPr txBox="1"/>
          <p:nvPr/>
        </p:nvSpPr>
        <p:spPr>
          <a:xfrm>
            <a:off x="44683680" y="5913120"/>
            <a:ext cx="184731" cy="1231106"/>
          </a:xfrm>
          <a:prstGeom prst="rect">
            <a:avLst/>
          </a:prstGeom>
          <a:noFill/>
        </p:spPr>
        <p:txBody>
          <a:bodyPr wrap="none" rtlCol="0">
            <a:spAutoFit/>
          </a:bodyPr>
          <a:lstStyle/>
          <a:p>
            <a:endParaRPr lang="en-US" dirty="0"/>
          </a:p>
        </p:txBody>
      </p:sp>
      <p:sp>
        <p:nvSpPr>
          <p:cNvPr id="31" name="Rectangle 30">
            <a:extLst>
              <a:ext uri="{FF2B5EF4-FFF2-40B4-BE49-F238E27FC236}">
                <a16:creationId xmlns:a16="http://schemas.microsoft.com/office/drawing/2014/main" id="{D2ACA366-C303-C545-84A1-0F437EE9E6B6}"/>
              </a:ext>
            </a:extLst>
          </p:cNvPr>
          <p:cNvSpPr/>
          <p:nvPr/>
        </p:nvSpPr>
        <p:spPr>
          <a:xfrm>
            <a:off x="7206343" y="26846050"/>
            <a:ext cx="9956810" cy="1323439"/>
          </a:xfrm>
          <a:prstGeom prst="rect">
            <a:avLst/>
          </a:prstGeom>
        </p:spPr>
        <p:txBody>
          <a:bodyPr wrap="square">
            <a:spAutoFit/>
          </a:bodyPr>
          <a:lstStyle/>
          <a:p>
            <a:r>
              <a:rPr lang="en-US" sz="4000" dirty="0">
                <a:latin typeface="Arial" panose="020B0604020202020204" pitchFamily="34" charset="0"/>
                <a:cs typeface="Arial" panose="020B0604020202020204" pitchFamily="34" charset="0"/>
              </a:rPr>
              <a:t> </a:t>
            </a:r>
          </a:p>
          <a:p>
            <a:endParaRPr lang="en-US" sz="4000" dirty="0">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6C1D0824-7448-F241-8EED-4A3724EF005D}"/>
              </a:ext>
            </a:extLst>
          </p:cNvPr>
          <p:cNvGraphicFramePr>
            <a:graphicFrameLocks noGrp="1"/>
          </p:cNvGraphicFramePr>
          <p:nvPr>
            <p:extLst>
              <p:ext uri="{D42A27DB-BD31-4B8C-83A1-F6EECF244321}">
                <p14:modId xmlns:p14="http://schemas.microsoft.com/office/powerpoint/2010/main" val="3227722506"/>
              </p:ext>
            </p:extLst>
          </p:nvPr>
        </p:nvGraphicFramePr>
        <p:xfrm>
          <a:off x="17602200" y="12463767"/>
          <a:ext cx="19126199" cy="17186498"/>
        </p:xfrm>
        <a:graphic>
          <a:graphicData uri="http://schemas.openxmlformats.org/drawingml/2006/table">
            <a:tbl>
              <a:tblPr firstRow="1" firstCol="1" bandRow="1">
                <a:tableStyleId>{5C22544A-7EE6-4342-B048-85BDC9FD1C3A}</a:tableStyleId>
              </a:tblPr>
              <a:tblGrid>
                <a:gridCol w="4679162">
                  <a:extLst>
                    <a:ext uri="{9D8B030D-6E8A-4147-A177-3AD203B41FA5}">
                      <a16:colId xmlns:a16="http://schemas.microsoft.com/office/drawing/2014/main" val="331418966"/>
                    </a:ext>
                  </a:extLst>
                </a:gridCol>
                <a:gridCol w="3365265">
                  <a:extLst>
                    <a:ext uri="{9D8B030D-6E8A-4147-A177-3AD203B41FA5}">
                      <a16:colId xmlns:a16="http://schemas.microsoft.com/office/drawing/2014/main" val="484063888"/>
                    </a:ext>
                  </a:extLst>
                </a:gridCol>
                <a:gridCol w="5034322">
                  <a:extLst>
                    <a:ext uri="{9D8B030D-6E8A-4147-A177-3AD203B41FA5}">
                      <a16:colId xmlns:a16="http://schemas.microsoft.com/office/drawing/2014/main" val="2769713435"/>
                    </a:ext>
                  </a:extLst>
                </a:gridCol>
                <a:gridCol w="6047450">
                  <a:extLst>
                    <a:ext uri="{9D8B030D-6E8A-4147-A177-3AD203B41FA5}">
                      <a16:colId xmlns:a16="http://schemas.microsoft.com/office/drawing/2014/main" val="479481399"/>
                    </a:ext>
                  </a:extLst>
                </a:gridCol>
              </a:tblGrid>
              <a:tr h="353958">
                <a:tc>
                  <a:txBody>
                    <a:bodyPr/>
                    <a:lstStyle/>
                    <a:p>
                      <a:pPr algn="just">
                        <a:lnSpc>
                          <a:spcPct val="115000"/>
                        </a:lnSpc>
                      </a:pPr>
                      <a:r>
                        <a:rPr lang="en-GB" sz="2400" dirty="0">
                          <a:solidFill>
                            <a:schemeClr val="tx1"/>
                          </a:solidFill>
                          <a:effectLst/>
                          <a:latin typeface="Arial" panose="020B0604020202020204" pitchFamily="34" charset="0"/>
                          <a:cs typeface="Arial" panose="020B0604020202020204" pitchFamily="34" charset="0"/>
                        </a:rPr>
                        <a:t>Surgical option</a:t>
                      </a:r>
                      <a:endParaRPr lang="en-GB"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2">
                        <a:lumMod val="60000"/>
                        <a:lumOff val="40000"/>
                      </a:schemeClr>
                    </a:solidFill>
                  </a:tcPr>
                </a:tc>
                <a:tc>
                  <a:txBody>
                    <a:bodyPr/>
                    <a:lstStyle/>
                    <a:p>
                      <a:pPr algn="just">
                        <a:lnSpc>
                          <a:spcPct val="115000"/>
                        </a:lnSpc>
                      </a:pPr>
                      <a:r>
                        <a:rPr lang="en-GB" sz="2400" dirty="0">
                          <a:solidFill>
                            <a:schemeClr val="tx1"/>
                          </a:solidFill>
                          <a:effectLst/>
                          <a:latin typeface="Arial" panose="020B0604020202020204" pitchFamily="34" charset="0"/>
                          <a:cs typeface="Arial" panose="020B0604020202020204" pitchFamily="34" charset="0"/>
                        </a:rPr>
                        <a:t>Indication</a:t>
                      </a:r>
                      <a:endParaRPr lang="en-GB"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2">
                        <a:lumMod val="60000"/>
                        <a:lumOff val="40000"/>
                      </a:schemeClr>
                    </a:solidFill>
                  </a:tcPr>
                </a:tc>
                <a:tc>
                  <a:txBody>
                    <a:bodyPr/>
                    <a:lstStyle/>
                    <a:p>
                      <a:pPr algn="just">
                        <a:lnSpc>
                          <a:spcPct val="115000"/>
                        </a:lnSpc>
                      </a:pPr>
                      <a:r>
                        <a:rPr lang="en-GB" sz="2400" dirty="0">
                          <a:solidFill>
                            <a:schemeClr val="tx1"/>
                          </a:solidFill>
                          <a:effectLst/>
                          <a:latin typeface="Arial" panose="020B0604020202020204" pitchFamily="34" charset="0"/>
                          <a:cs typeface="Arial" panose="020B0604020202020204" pitchFamily="34" charset="0"/>
                        </a:rPr>
                        <a:t>Advantage</a:t>
                      </a:r>
                      <a:endParaRPr lang="en-GB"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2">
                        <a:lumMod val="60000"/>
                        <a:lumOff val="40000"/>
                      </a:schemeClr>
                    </a:solidFill>
                  </a:tcPr>
                </a:tc>
                <a:tc>
                  <a:txBody>
                    <a:bodyPr/>
                    <a:lstStyle/>
                    <a:p>
                      <a:pPr algn="just">
                        <a:lnSpc>
                          <a:spcPct val="115000"/>
                        </a:lnSpc>
                      </a:pPr>
                      <a:r>
                        <a:rPr lang="en-GB" sz="2400" dirty="0">
                          <a:solidFill>
                            <a:schemeClr val="tx1"/>
                          </a:solidFill>
                          <a:effectLst/>
                          <a:latin typeface="Arial" panose="020B0604020202020204" pitchFamily="34" charset="0"/>
                          <a:cs typeface="Arial" panose="020B0604020202020204" pitchFamily="34" charset="0"/>
                        </a:rPr>
                        <a:t>Disadvantage </a:t>
                      </a:r>
                      <a:endParaRPr lang="en-GB" sz="2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2">
                        <a:lumMod val="60000"/>
                        <a:lumOff val="40000"/>
                      </a:schemeClr>
                    </a:solidFill>
                  </a:tcPr>
                </a:tc>
                <a:extLst>
                  <a:ext uri="{0D108BD9-81ED-4DB2-BD59-A6C34878D82A}">
                    <a16:rowId xmlns:a16="http://schemas.microsoft.com/office/drawing/2014/main" val="407765124"/>
                  </a:ext>
                </a:extLst>
              </a:tr>
              <a:tr h="3917286">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LVA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Stage 1-early stage 2</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Pitting oedema with responsive to conservative therapy but symptoms plateaued or worsening</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Simple procedure.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Can be done as day case.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About 61% volume reduction, 91% of symptom relief, 94% satisfaction, 90% improved QoL.</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Some can discontinue compressive therapy.</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Reduce rate of cellulitis.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Less complication</a:t>
                      </a:r>
                    </a:p>
                    <a:p>
                      <a:pPr algn="just">
                        <a:lnSpc>
                          <a:spcPct val="115000"/>
                        </a:lnSpc>
                      </a:pP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Not a cure.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May need multiple procedure.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Less effective stage 3-4 disease (17% volume reduction and 19% recurrence). </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Needs functioning of partial functioning lymphatics.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Minor complication e.g., infection, </a:t>
                      </a:r>
                      <a:r>
                        <a:rPr lang="en-GB" sz="2400" b="1" dirty="0" err="1">
                          <a:solidFill>
                            <a:schemeClr val="tx1"/>
                          </a:solidFill>
                          <a:effectLst/>
                          <a:latin typeface="Arial" panose="020B0604020202020204" pitchFamily="34" charset="0"/>
                          <a:cs typeface="Arial" panose="020B0604020202020204" pitchFamily="34" charset="0"/>
                        </a:rPr>
                        <a:t>lymphorrhoea</a:t>
                      </a:r>
                      <a:r>
                        <a:rPr lang="en-GB" sz="2400" b="1" dirty="0">
                          <a:solidFill>
                            <a:schemeClr val="tx1"/>
                          </a:solidFill>
                          <a:effectLst/>
                          <a:latin typeface="Arial" panose="020B0604020202020204" pitchFamily="34" charset="0"/>
                          <a:cs typeface="Arial" panose="020B0604020202020204" pitchFamily="34" charset="0"/>
                        </a:rPr>
                        <a:t>, blockage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2924645726"/>
                  </a:ext>
                </a:extLst>
              </a:tr>
              <a:tr h="3352559">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VLNT</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As above with secondary to surgery/RT to LN basin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Can be done in absence of lymphatics</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22-81% volume reduction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Can be done to prevent lymphedema.</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56% can discontinue compression therapy</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Stimulate </a:t>
                      </a:r>
                      <a:r>
                        <a:rPr lang="en-GB" sz="2400" b="1" dirty="0" err="1">
                          <a:solidFill>
                            <a:schemeClr val="tx1"/>
                          </a:solidFill>
                          <a:effectLst/>
                          <a:latin typeface="Arial" panose="020B0604020202020204" pitchFamily="34" charset="0"/>
                          <a:cs typeface="Arial" panose="020B0604020202020204" pitchFamily="34" charset="0"/>
                        </a:rPr>
                        <a:t>lymphangiogenesis</a:t>
                      </a:r>
                      <a:r>
                        <a:rPr lang="en-GB" sz="2400" b="1" dirty="0">
                          <a:solidFill>
                            <a:schemeClr val="tx1"/>
                          </a:solidFill>
                          <a:effectLst/>
                          <a:latin typeface="Arial" panose="020B0604020202020204" pitchFamily="34" charset="0"/>
                          <a:cs typeface="Arial" panose="020B0604020202020204" pitchFamily="34" charset="0"/>
                        </a:rPr>
                        <a:t>.</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Reduce rate of cellulitis.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Improve QoL, function and satisfaction.</a:t>
                      </a:r>
                    </a:p>
                    <a:p>
                      <a:pPr algn="just">
                        <a:lnSpc>
                          <a:spcPct val="115000"/>
                        </a:lnSpc>
                      </a:pP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Not a cure.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May need multiple procedure (36%).</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Less effective in stage 3-4.</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Can cause donor lymphedema as part of complications.</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extLst>
                  <a:ext uri="{0D108BD9-81ED-4DB2-BD59-A6C34878D82A}">
                    <a16:rowId xmlns:a16="http://schemas.microsoft.com/office/drawing/2014/main" val="742214365"/>
                  </a:ext>
                </a:extLst>
              </a:tr>
              <a:tr h="2787832">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Liposuction</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Stage 2-4 with no pitting oedema.</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Minimal or no improvement with conservative therapy. </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Severe functional impairment with excess tissue.</a:t>
                      </a:r>
                    </a:p>
                    <a:p>
                      <a:pPr algn="just">
                        <a:lnSpc>
                          <a:spcPct val="115000"/>
                        </a:lnSpc>
                      </a:pP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Safe and quick.</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Significant volume reduction.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Reduce rate of cellulitis.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Improve function, QoL and satisfaction.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Minimal scar.</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Not a cure.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Need for continual compression therapy.</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Re-accumulation can happen.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772126882"/>
                  </a:ext>
                </a:extLst>
              </a:tr>
              <a:tr h="1319319">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Excision</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Advanced- stage 3-4.</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Functional impairment.</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Significant volume reduction.</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Easy to perform</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Functional improvement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40000"/>
                        <a:lumOff val="6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Massive blood loss and fluid shift.</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Flap loss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Skin graft failure </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Infection, delayed healing.</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Poor cosmesis</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a:t>
                      </a:r>
                    </a:p>
                  </a:txBody>
                  <a:tcPr marL="68580" marR="68580" marT="0" marB="0">
                    <a:solidFill>
                      <a:schemeClr val="accent4">
                        <a:lumMod val="40000"/>
                        <a:lumOff val="60000"/>
                      </a:schemeClr>
                    </a:solidFill>
                  </a:tcPr>
                </a:tc>
                <a:extLst>
                  <a:ext uri="{0D108BD9-81ED-4DB2-BD59-A6C34878D82A}">
                    <a16:rowId xmlns:a16="http://schemas.microsoft.com/office/drawing/2014/main" val="3208142243"/>
                  </a:ext>
                </a:extLst>
              </a:tr>
              <a:tr h="2223104">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Combination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VLNT Can be done with Liposuction or LVA</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Better results. </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Can discontinue compression therapy.</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Reduce cellulitis.</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tc>
                  <a:txBody>
                    <a:bodyPr/>
                    <a:lstStyle/>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Donor site morbidity.</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Needs expertise </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Long operating time</a:t>
                      </a:r>
                    </a:p>
                    <a:p>
                      <a:pPr algn="just">
                        <a:lnSpc>
                          <a:spcPct val="115000"/>
                        </a:lnSpc>
                      </a:pPr>
                      <a:r>
                        <a:rPr lang="en-GB" sz="2400" b="1" dirty="0">
                          <a:solidFill>
                            <a:schemeClr val="tx1"/>
                          </a:solidFill>
                          <a:effectLst/>
                          <a:latin typeface="Arial" panose="020B0604020202020204" pitchFamily="34" charset="0"/>
                          <a:cs typeface="Arial" panose="020B0604020202020204" pitchFamily="34" charset="0"/>
                        </a:rPr>
                        <a:t> </a:t>
                      </a:r>
                      <a:endParaRPr lang="en-GB" sz="2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1695159350"/>
                  </a:ext>
                </a:extLst>
              </a:tr>
            </a:tbl>
          </a:graphicData>
        </a:graphic>
      </p:graphicFrame>
      <p:pic>
        <p:nvPicPr>
          <p:cNvPr id="1026" name="Picture 2" descr="What is lymphoedema? - Lymphoedema Ireland - the patient body">
            <a:extLst>
              <a:ext uri="{FF2B5EF4-FFF2-40B4-BE49-F238E27FC236}">
                <a16:creationId xmlns:a16="http://schemas.microsoft.com/office/drawing/2014/main" id="{B8493129-FE13-3F47-A01B-E4A374CD57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597" y="7468875"/>
            <a:ext cx="5376925" cy="63567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urgical Treatment of Lymphedema | Johns Hopkins Department of Plastic &amp;amp;  Reconstructive Surgery">
            <a:extLst>
              <a:ext uri="{FF2B5EF4-FFF2-40B4-BE49-F238E27FC236}">
                <a16:creationId xmlns:a16="http://schemas.microsoft.com/office/drawing/2014/main" id="{67CB54D8-F8A5-6D43-A4C8-F747B4DD0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8750" y="15078591"/>
            <a:ext cx="4741149" cy="63567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ymphedema Treatment - Chang Gung Memorial Hospital">
            <a:extLst>
              <a:ext uri="{FF2B5EF4-FFF2-40B4-BE49-F238E27FC236}">
                <a16:creationId xmlns:a16="http://schemas.microsoft.com/office/drawing/2014/main" id="{36042A83-9DB2-D743-91B6-6BAA4B21F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5547" y="22688308"/>
            <a:ext cx="4684352" cy="7029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871067"/>
      </p:ext>
    </p:extLst>
  </p:cSld>
  <p:clrMapOvr>
    <a:masterClrMapping/>
  </p:clrMapOvr>
</p:sld>
</file>

<file path=ppt/theme/theme1.xml><?xml version="1.0" encoding="utf-8"?>
<a:theme xmlns:a="http://schemas.openxmlformats.org/drawingml/2006/main" name="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3016</TotalTime>
  <Words>661</Words>
  <Application>Microsoft Office PowerPoint</Application>
  <PresentationFormat>Custom</PresentationFormat>
  <Paragraphs>99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ArialMT</vt:lpstr>
      <vt:lpstr>Calibri</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for a scientific poster</dc:title>
  <dc:subject>Template For Scientific Poster Presentation</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HOSAIN, Mohammad (WYE VALLEY NHS TRUST)</cp:lastModifiedBy>
  <cp:revision>68</cp:revision>
  <cp:lastPrinted>2011-01-21T18:13:44Z</cp:lastPrinted>
  <dcterms:created xsi:type="dcterms:W3CDTF">2011-01-12T16:45:58Z</dcterms:created>
  <dcterms:modified xsi:type="dcterms:W3CDTF">2025-09-15T22:23:57Z</dcterms:modified>
  <cp:category>science research poster</cp:category>
</cp:coreProperties>
</file>