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emf" ContentType="image/x-emf"/>
  <Default Extension="png" ContentType="image/png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 firstSlideNum="1" rtl="0" saveSubsetFonts="0" serverZoom="0" showSpecialPlsOnTitleSld="1">
  <p:sldMasterIdLst>
    <p:sldMasterId id="2147483648" r:id="rId1"/>
  </p:sldMasterIdLst>
  <p:notesMasterIdLst>
    <p:notesMasterId r:id="rId2"/>
  </p:notesMasterIdLst>
  <p:sldIdLst>
    <p:sldId id="257" r:id="rId3"/>
  </p:sldIdLst>
  <p:sldSz type="custom" cy="32918400" cx="24323676"/>
  <p:notesSz cx="6858000" cy="9144000"/>
  <p:defaultTextStyle>
    <a:lvl1pPr algn="l" fontAlgn="base" indent="0" latinLnBrk="1" marL="0" rtl="0">
      <a:lnSpc>
        <a:spcPct val="100000"/>
      </a:lnSpc>
      <a:spcBef>
        <a:spcPct val="0"/>
      </a:spcBef>
      <a:spcAft>
        <a:spcPct val="0"/>
      </a:spcAft>
      <a:buFontTx/>
      <a:buNone/>
      <a:defRPr baseline="0" b="0" sz="6400" i="0">
        <a:solidFill>
          <a:schemeClr val="dk1"/>
        </a:solidFill>
        <a:latin typeface="Arial" pitchFamily="0" charset="0"/>
        <a:ea typeface="Arial" pitchFamily="0" charset="0"/>
        <a:sym typeface="Arial" pitchFamily="0" charset="0"/>
      </a:defRPr>
    </a:lvl1pPr>
    <a:lvl2pPr algn="l" fontAlgn="base" indent="-1177925" latinLnBrk="1" marL="1635125" rtl="0">
      <a:lnSpc>
        <a:spcPct val="100000"/>
      </a:lnSpc>
      <a:spcBef>
        <a:spcPct val="0"/>
      </a:spcBef>
      <a:spcAft>
        <a:spcPct val="0"/>
      </a:spcAft>
      <a:buFontTx/>
      <a:buNone/>
      <a:defRPr baseline="0" b="0" sz="6400" i="0">
        <a:solidFill>
          <a:schemeClr val="dk1"/>
        </a:solidFill>
        <a:latin typeface="Arial" pitchFamily="0" charset="0"/>
        <a:ea typeface="Arial" pitchFamily="0" charset="0"/>
        <a:sym typeface="Arial" pitchFamily="0" charset="0"/>
      </a:defRPr>
    </a:lvl2pPr>
    <a:lvl3pPr algn="l" fontAlgn="base" indent="-2355850" latinLnBrk="1" marL="3270250" rtl="0">
      <a:lnSpc>
        <a:spcPct val="100000"/>
      </a:lnSpc>
      <a:spcBef>
        <a:spcPct val="0"/>
      </a:spcBef>
      <a:spcAft>
        <a:spcPct val="0"/>
      </a:spcAft>
      <a:buFontTx/>
      <a:buNone/>
      <a:defRPr baseline="0" b="0" sz="6400" i="0">
        <a:solidFill>
          <a:schemeClr val="dk1"/>
        </a:solidFill>
        <a:latin typeface="Arial" pitchFamily="0" charset="0"/>
        <a:ea typeface="Arial" pitchFamily="0" charset="0"/>
        <a:sym typeface="Arial" pitchFamily="0" charset="0"/>
      </a:defRPr>
    </a:lvl3pPr>
    <a:lvl4pPr algn="l" fontAlgn="base" indent="-3533775" latinLnBrk="1" marL="4905375" rtl="0">
      <a:lnSpc>
        <a:spcPct val="100000"/>
      </a:lnSpc>
      <a:spcBef>
        <a:spcPct val="0"/>
      </a:spcBef>
      <a:spcAft>
        <a:spcPct val="0"/>
      </a:spcAft>
      <a:buFontTx/>
      <a:buNone/>
      <a:defRPr baseline="0" b="0" sz="6400" i="0">
        <a:solidFill>
          <a:schemeClr val="dk1"/>
        </a:solidFill>
        <a:latin typeface="Arial" pitchFamily="0" charset="0"/>
        <a:ea typeface="Arial" pitchFamily="0" charset="0"/>
        <a:sym typeface="Arial" pitchFamily="0" charset="0"/>
      </a:defRPr>
    </a:lvl4pPr>
    <a:lvl5pPr algn="l" fontAlgn="base" indent="-4711700" latinLnBrk="1" marL="6540500" rtl="0">
      <a:lnSpc>
        <a:spcPct val="100000"/>
      </a:lnSpc>
      <a:spcBef>
        <a:spcPct val="0"/>
      </a:spcBef>
      <a:spcAft>
        <a:spcPct val="0"/>
      </a:spcAft>
      <a:buFontTx/>
      <a:buNone/>
      <a:defRPr baseline="0" b="0" sz="6400" i="0">
        <a:solidFill>
          <a:schemeClr val="dk1"/>
        </a:solidFill>
        <a:latin typeface="Arial" pitchFamily="0" charset="0"/>
        <a:ea typeface="Arial" pitchFamily="0" charset="0"/>
        <a:sym typeface="Arial" pitchFamily="0" charset="0"/>
      </a:defRPr>
    </a:lvl5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View">
  <p:normalViewPr showOutlineIcons="1" snapVertSplitter="0" vertBarState="restored" horzBarState="restored" preferSingleView="0">
    <p:restoredLeft sz="15620"/>
    <p:restoredTop sz="94660"/>
  </p:normalViewPr>
  <p:slideViewPr>
    <p:cSldViewPr showGuides="0" snapToGrid="1" snapToObjects="0">
      <p:cViewPr varScale="0">
        <p:scale>
          <a:sx n="30" d="100"/>
          <a:sy n="30" d="100"/>
        </p:scale>
        <p:origin x="-1086" y="3462"/>
      </p:cViewPr>
      <p:guideLst>
        <p:guide orient="horz" pos="10368"/>
        <p:guide orient="vert" pos="7661"/>
      </p:guideLst>
    </p:cSldViewPr>
  </p:slideViewPr>
  <p:gridSpacing cx="0" cy="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tableStyles" Target="tableStyles.xml"/><Relationship Id="rId5" Type="http://schemas.openxmlformats.org/officeDocument/2006/relationships/presProps" Target="presProps.xml"/><Relationship Id="rId6" Type="http://schemas.openxmlformats.org/officeDocument/2006/relationships/viewProps" Target="viewProps.xml"/></Relationships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</p:bgPr>
    </p:bg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5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56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57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58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59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6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Title Slide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8" name="Title 1"/>
          <p:cNvSpPr>
            <a:spLocks noGrp="1"/>
          </p:cNvSpPr>
          <p:nvPr>
            <p:ph type="ctrTitle"/>
          </p:nvPr>
        </p:nvSpPr>
        <p:spPr>
          <a:xfrm>
            <a:off x="1824276" y="10226047"/>
            <a:ext cx="20675124" cy="7056119"/>
          </a:xfrm>
        </p:spPr>
        <p:txBody>
          <a:bodyPr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629" name="Subtitle 2"/>
          <p:cNvSpPr>
            <a:spLocks noGrp="1"/>
          </p:cNvSpPr>
          <p:nvPr>
            <p:ph type="subTitle" idx="1"/>
          </p:nvPr>
        </p:nvSpPr>
        <p:spPr>
          <a:xfrm>
            <a:off x="3648551" y="18653760"/>
            <a:ext cx="17026573" cy="8412480"/>
          </a:xfrm>
        </p:spPr>
        <p:txBody>
          <a:bodyPr/>
          <a:lstStyle>
            <a:lvl1pPr algn="ctr" indent="0" mar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algn="ctr" indent="0" marL="1635450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algn="ctr" indent="0" marL="3270900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algn="ctr" indent="0" marL="4906350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algn="ctr" indent="0" marL="6541800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algn="ctr" indent="0" marL="8177251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algn="ctr" indent="0" marL="9812701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algn="ctr" indent="0" marL="11448151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algn="ctr" indent="0" marL="13083601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048630" name=""/>
          <p:cNvSpPr/>
          <p:nvPr>
            <p:ph type="dt" sz="half" idx="2"/>
          </p:nvPr>
        </p:nvSpPr>
        <p:spPr>
          <a:xfrm rot="0">
            <a:off x="1216025" y="30510162"/>
            <a:ext cx="5675312" cy="1752600"/>
          </a:xfrm>
          <a:prstGeom prst="rect"/>
          <a:noFill/>
          <a:ln>
            <a:noFill/>
          </a:ln>
        </p:spPr>
        <p:txBody>
          <a:bodyPr anchor="ctr" bIns="163545" lIns="327090" rIns="327090" tIns="163545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6400" i="0">
                <a:solidFill>
                  <a:schemeClr val="dk1"/>
                </a:solidFill>
                <a:latin typeface="Calibri" pitchFamily="34" charset="0"/>
                <a:sym typeface="Arial" pitchFamily="0" charset="0"/>
              </a:defRPr>
            </a:lvl1pPr>
            <a:lvl2pPr algn="l" eaLnBrk="1" fontAlgn="base" hangingPunct="1" indent="-1177925" latinLnBrk="1" marL="1635125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6400" i="0">
                <a:solidFill>
                  <a:schemeClr val="dk1"/>
                </a:solidFill>
                <a:latin typeface="Calibri" pitchFamily="34" charset="0"/>
                <a:sym typeface="Arial" pitchFamily="0" charset="0"/>
              </a:defRPr>
            </a:lvl2pPr>
            <a:lvl3pPr algn="l" eaLnBrk="1" fontAlgn="base" hangingPunct="1" indent="-2355850" latinLnBrk="1" marL="327025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6400" i="0">
                <a:solidFill>
                  <a:schemeClr val="dk1"/>
                </a:solidFill>
                <a:latin typeface="Calibri" pitchFamily="34" charset="0"/>
                <a:sym typeface="Arial" pitchFamily="0" charset="0"/>
              </a:defRPr>
            </a:lvl3pPr>
            <a:lvl4pPr algn="l" eaLnBrk="1" fontAlgn="base" hangingPunct="1" indent="-3533775" latinLnBrk="1" marL="4905375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6400" i="0">
                <a:solidFill>
                  <a:schemeClr val="dk1"/>
                </a:solidFill>
                <a:latin typeface="Calibri" pitchFamily="34" charset="0"/>
                <a:sym typeface="Arial" pitchFamily="0" charset="0"/>
              </a:defRPr>
            </a:lvl4pPr>
            <a:lvl5pPr algn="l" eaLnBrk="1" fontAlgn="base" hangingPunct="1" indent="-4711700" latinLnBrk="1" marL="65405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6400" i="0">
                <a:solidFill>
                  <a:schemeClr val="dk1"/>
                </a:solidFill>
                <a:latin typeface="Calibri" pitchFamily="34" charset="0"/>
                <a:sym typeface="Arial" pitchFamily="0" charset="0"/>
              </a:defRPr>
            </a:lvl5pPr>
          </a:lstStyle>
          <a:p>
            <a:pPr eaLnBrk="1" hangingPunct="1" latinLnBrk="1" lvl="0"/>
            <a:fld id="{566ABCEB-ACFC-4714-9973-3DA970169C29}" type="datetime1">
              <a:rPr altLang="en-US" sz="4300" lang="en-US">
                <a:solidFill>
                  <a:srgbClr val="898989"/>
                </a:solidFill>
                <a:latin typeface="Calibri" pitchFamily="34" charset="0"/>
              </a:rPr>
              <a:pPr eaLnBrk="1" hangingPunct="1" latinLnBrk="1" lvl="0"/>
            </a:fld>
            <a:endParaRPr altLang="en-US" sz="4300" lang="en-US">
              <a:solidFill>
                <a:srgbClr val="898989"/>
              </a:solidFill>
              <a:latin typeface="Calibri" pitchFamily="34" charset="0"/>
            </a:endParaRPr>
          </a:p>
        </p:txBody>
      </p:sp>
      <p:sp>
        <p:nvSpPr>
          <p:cNvPr id="1048631" name=""/>
          <p:cNvSpPr/>
          <p:nvPr>
            <p:ph type="sldNum" sz="quarter" idx="4"/>
          </p:nvPr>
        </p:nvSpPr>
        <p:spPr>
          <a:xfrm rot="0">
            <a:off x="17432338" y="30510162"/>
            <a:ext cx="5675312" cy="1752600"/>
          </a:xfrm>
          <a:prstGeom prst="rect"/>
          <a:noFill/>
          <a:ln>
            <a:noFill/>
          </a:ln>
        </p:spPr>
        <p:txBody>
          <a:bodyPr anchor="ctr" bIns="163545" lIns="327090" rIns="327090" tIns="163545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6400" i="0">
                <a:solidFill>
                  <a:schemeClr val="dk1"/>
                </a:solidFill>
                <a:latin typeface="Calibri" pitchFamily="34" charset="0"/>
                <a:sym typeface="Arial" pitchFamily="0" charset="0"/>
              </a:defRPr>
            </a:lvl1pPr>
            <a:lvl2pPr algn="l" eaLnBrk="1" fontAlgn="base" hangingPunct="1" indent="-1177925" latinLnBrk="1" marL="1635125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6400" i="0">
                <a:solidFill>
                  <a:schemeClr val="dk1"/>
                </a:solidFill>
                <a:latin typeface="Calibri" pitchFamily="34" charset="0"/>
                <a:sym typeface="Arial" pitchFamily="0" charset="0"/>
              </a:defRPr>
            </a:lvl2pPr>
            <a:lvl3pPr algn="l" eaLnBrk="1" fontAlgn="base" hangingPunct="1" indent="-2355850" latinLnBrk="1" marL="327025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6400" i="0">
                <a:solidFill>
                  <a:schemeClr val="dk1"/>
                </a:solidFill>
                <a:latin typeface="Calibri" pitchFamily="34" charset="0"/>
                <a:sym typeface="Arial" pitchFamily="0" charset="0"/>
              </a:defRPr>
            </a:lvl3pPr>
            <a:lvl4pPr algn="l" eaLnBrk="1" fontAlgn="base" hangingPunct="1" indent="-3533775" latinLnBrk="1" marL="4905375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6400" i="0">
                <a:solidFill>
                  <a:schemeClr val="dk1"/>
                </a:solidFill>
                <a:latin typeface="Calibri" pitchFamily="34" charset="0"/>
                <a:sym typeface="Arial" pitchFamily="0" charset="0"/>
              </a:defRPr>
            </a:lvl4pPr>
            <a:lvl5pPr algn="l" eaLnBrk="1" fontAlgn="base" hangingPunct="1" indent="-4711700" latinLnBrk="1" marL="65405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6400" i="0">
                <a:solidFill>
                  <a:schemeClr val="dk1"/>
                </a:solidFill>
                <a:latin typeface="Calibri" pitchFamily="34" charset="0"/>
                <a:sym typeface="Arial" pitchFamily="0" charset="0"/>
              </a:defRPr>
            </a:lvl5pPr>
          </a:lstStyle>
          <a:p>
            <a:pPr algn="r" eaLnBrk="1" hangingPunct="1" latinLnBrk="1" lvl="0"/>
            <a:fld id="{566ABCEB-ACFC-4714-9973-3DA970169C29}" type="slidenum">
              <a:rPr altLang="en-US" sz="4300" lang="en-US">
                <a:solidFill>
                  <a:srgbClr val="898989"/>
                </a:solidFill>
                <a:latin typeface="Calibri" pitchFamily="34" charset="0"/>
              </a:rPr>
              <a:pPr algn="r" eaLnBrk="1" hangingPunct="1" latinLnBrk="1" lvl="0"/>
            </a:fld>
            <a:endParaRPr altLang="en-US" sz="4300" lang="en-US">
              <a:solidFill>
                <a:srgbClr val="898989"/>
              </a:solidFill>
              <a:latin typeface="Calibri" pitchFamily="34" charset="0"/>
            </a:endParaRPr>
          </a:p>
        </p:txBody>
      </p:sp>
      <p:sp>
        <p:nvSpPr>
          <p:cNvPr id="1048632" name=""/>
          <p:cNvSpPr/>
          <p:nvPr>
            <p:ph type="ftr" sz="quarter" idx="3"/>
          </p:nvPr>
        </p:nvSpPr>
        <p:spPr>
          <a:xfrm rot="0">
            <a:off x="8310562" y="30510162"/>
            <a:ext cx="7702550" cy="1752600"/>
          </a:xfrm>
          <a:prstGeom prst="rect"/>
          <a:noFill/>
          <a:ln>
            <a:noFill/>
          </a:ln>
        </p:spPr>
        <p:txBody>
          <a:bodyPr anchor="ctr" bIns="163545" lIns="327090" rIns="327090" tIns="163545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6400" i="0">
                <a:solidFill>
                  <a:schemeClr val="dk1"/>
                </a:solidFill>
                <a:latin typeface="Calibri" pitchFamily="34" charset="0"/>
                <a:sym typeface="Arial" pitchFamily="0" charset="0"/>
              </a:defRPr>
            </a:lvl1pPr>
            <a:lvl2pPr algn="l" eaLnBrk="1" fontAlgn="base" hangingPunct="1" indent="-1177925" latinLnBrk="1" marL="1635125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6400" i="0">
                <a:solidFill>
                  <a:schemeClr val="dk1"/>
                </a:solidFill>
                <a:latin typeface="Calibri" pitchFamily="34" charset="0"/>
                <a:sym typeface="Arial" pitchFamily="0" charset="0"/>
              </a:defRPr>
            </a:lvl2pPr>
            <a:lvl3pPr algn="l" eaLnBrk="1" fontAlgn="base" hangingPunct="1" indent="-2355850" latinLnBrk="1" marL="327025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6400" i="0">
                <a:solidFill>
                  <a:schemeClr val="dk1"/>
                </a:solidFill>
                <a:latin typeface="Calibri" pitchFamily="34" charset="0"/>
                <a:sym typeface="Arial" pitchFamily="0" charset="0"/>
              </a:defRPr>
            </a:lvl3pPr>
            <a:lvl4pPr algn="l" eaLnBrk="1" fontAlgn="base" hangingPunct="1" indent="-3533775" latinLnBrk="1" marL="4905375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6400" i="0">
                <a:solidFill>
                  <a:schemeClr val="dk1"/>
                </a:solidFill>
                <a:latin typeface="Calibri" pitchFamily="34" charset="0"/>
                <a:sym typeface="Arial" pitchFamily="0" charset="0"/>
              </a:defRPr>
            </a:lvl4pPr>
            <a:lvl5pPr algn="l" eaLnBrk="1" fontAlgn="base" hangingPunct="1" indent="-4711700" latinLnBrk="1" marL="65405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6400" i="0">
                <a:solidFill>
                  <a:schemeClr val="dk1"/>
                </a:solidFill>
                <a:latin typeface="Calibri" pitchFamily="34" charset="0"/>
                <a:sym typeface="Arial" pitchFamily="0" charset="0"/>
              </a:defRPr>
            </a:lvl5pPr>
          </a:lstStyle>
          <a:p>
            <a:pPr algn="ctr" eaLnBrk="1" hangingPunct="1" latinLnBrk="1" lvl="0"/>
            <a:endParaRPr altLang="en-US" sz="4300" lang="en-US">
              <a:solidFill>
                <a:srgbClr val="898989"/>
              </a:solidFill>
              <a:latin typeface="Calibri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4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615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616" name=""/>
          <p:cNvSpPr/>
          <p:nvPr>
            <p:ph type="dt" sz="half" idx="2"/>
          </p:nvPr>
        </p:nvSpPr>
        <p:spPr>
          <a:xfrm rot="0">
            <a:off x="1216025" y="30510162"/>
            <a:ext cx="5675312" cy="1752600"/>
          </a:xfrm>
          <a:prstGeom prst="rect"/>
          <a:noFill/>
          <a:ln>
            <a:noFill/>
          </a:ln>
        </p:spPr>
        <p:txBody>
          <a:bodyPr anchor="ctr" bIns="163545" lIns="327090" rIns="327090" tIns="163545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6400" i="0">
                <a:solidFill>
                  <a:schemeClr val="dk1"/>
                </a:solidFill>
                <a:latin typeface="Calibri" pitchFamily="34" charset="0"/>
                <a:sym typeface="Arial" pitchFamily="0" charset="0"/>
              </a:defRPr>
            </a:lvl1pPr>
            <a:lvl2pPr algn="l" eaLnBrk="1" fontAlgn="base" hangingPunct="1" indent="-1177925" latinLnBrk="1" marL="1635125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6400" i="0">
                <a:solidFill>
                  <a:schemeClr val="dk1"/>
                </a:solidFill>
                <a:latin typeface="Calibri" pitchFamily="34" charset="0"/>
                <a:sym typeface="Arial" pitchFamily="0" charset="0"/>
              </a:defRPr>
            </a:lvl2pPr>
            <a:lvl3pPr algn="l" eaLnBrk="1" fontAlgn="base" hangingPunct="1" indent="-2355850" latinLnBrk="1" marL="327025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6400" i="0">
                <a:solidFill>
                  <a:schemeClr val="dk1"/>
                </a:solidFill>
                <a:latin typeface="Calibri" pitchFamily="34" charset="0"/>
                <a:sym typeface="Arial" pitchFamily="0" charset="0"/>
              </a:defRPr>
            </a:lvl3pPr>
            <a:lvl4pPr algn="l" eaLnBrk="1" fontAlgn="base" hangingPunct="1" indent="-3533775" latinLnBrk="1" marL="4905375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6400" i="0">
                <a:solidFill>
                  <a:schemeClr val="dk1"/>
                </a:solidFill>
                <a:latin typeface="Calibri" pitchFamily="34" charset="0"/>
                <a:sym typeface="Arial" pitchFamily="0" charset="0"/>
              </a:defRPr>
            </a:lvl4pPr>
            <a:lvl5pPr algn="l" eaLnBrk="1" fontAlgn="base" hangingPunct="1" indent="-4711700" latinLnBrk="1" marL="65405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6400" i="0">
                <a:solidFill>
                  <a:schemeClr val="dk1"/>
                </a:solidFill>
                <a:latin typeface="Calibri" pitchFamily="34" charset="0"/>
                <a:sym typeface="Arial" pitchFamily="0" charset="0"/>
              </a:defRPr>
            </a:lvl5pPr>
          </a:lstStyle>
          <a:p>
            <a:pPr eaLnBrk="1" hangingPunct="1" latinLnBrk="1" lvl="0"/>
            <a:fld id="{566ABCEB-ACFC-4714-9973-3DA970169C29}" type="datetime1">
              <a:rPr altLang="en-US" sz="4300" lang="en-US">
                <a:solidFill>
                  <a:srgbClr val="898989"/>
                </a:solidFill>
                <a:latin typeface="Calibri" pitchFamily="34" charset="0"/>
              </a:rPr>
              <a:pPr eaLnBrk="1" hangingPunct="1" latinLnBrk="1" lvl="0"/>
            </a:fld>
            <a:endParaRPr altLang="en-US" sz="4300" lang="en-US">
              <a:solidFill>
                <a:srgbClr val="898989"/>
              </a:solidFill>
              <a:latin typeface="Calibri" pitchFamily="34" charset="0"/>
            </a:endParaRPr>
          </a:p>
        </p:txBody>
      </p:sp>
      <p:sp>
        <p:nvSpPr>
          <p:cNvPr id="1048617" name=""/>
          <p:cNvSpPr/>
          <p:nvPr>
            <p:ph type="sldNum" sz="quarter" idx="4"/>
          </p:nvPr>
        </p:nvSpPr>
        <p:spPr>
          <a:xfrm rot="0">
            <a:off x="17432338" y="30510162"/>
            <a:ext cx="5675312" cy="1752600"/>
          </a:xfrm>
          <a:prstGeom prst="rect"/>
          <a:noFill/>
          <a:ln>
            <a:noFill/>
          </a:ln>
        </p:spPr>
        <p:txBody>
          <a:bodyPr anchor="ctr" bIns="163545" lIns="327090" rIns="327090" tIns="163545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6400" i="0">
                <a:solidFill>
                  <a:schemeClr val="dk1"/>
                </a:solidFill>
                <a:latin typeface="Calibri" pitchFamily="34" charset="0"/>
                <a:sym typeface="Arial" pitchFamily="0" charset="0"/>
              </a:defRPr>
            </a:lvl1pPr>
            <a:lvl2pPr algn="l" eaLnBrk="1" fontAlgn="base" hangingPunct="1" indent="-1177925" latinLnBrk="1" marL="1635125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6400" i="0">
                <a:solidFill>
                  <a:schemeClr val="dk1"/>
                </a:solidFill>
                <a:latin typeface="Calibri" pitchFamily="34" charset="0"/>
                <a:sym typeface="Arial" pitchFamily="0" charset="0"/>
              </a:defRPr>
            </a:lvl2pPr>
            <a:lvl3pPr algn="l" eaLnBrk="1" fontAlgn="base" hangingPunct="1" indent="-2355850" latinLnBrk="1" marL="327025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6400" i="0">
                <a:solidFill>
                  <a:schemeClr val="dk1"/>
                </a:solidFill>
                <a:latin typeface="Calibri" pitchFamily="34" charset="0"/>
                <a:sym typeface="Arial" pitchFamily="0" charset="0"/>
              </a:defRPr>
            </a:lvl3pPr>
            <a:lvl4pPr algn="l" eaLnBrk="1" fontAlgn="base" hangingPunct="1" indent="-3533775" latinLnBrk="1" marL="4905375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6400" i="0">
                <a:solidFill>
                  <a:schemeClr val="dk1"/>
                </a:solidFill>
                <a:latin typeface="Calibri" pitchFamily="34" charset="0"/>
                <a:sym typeface="Arial" pitchFamily="0" charset="0"/>
              </a:defRPr>
            </a:lvl4pPr>
            <a:lvl5pPr algn="l" eaLnBrk="1" fontAlgn="base" hangingPunct="1" indent="-4711700" latinLnBrk="1" marL="65405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6400" i="0">
                <a:solidFill>
                  <a:schemeClr val="dk1"/>
                </a:solidFill>
                <a:latin typeface="Calibri" pitchFamily="34" charset="0"/>
                <a:sym typeface="Arial" pitchFamily="0" charset="0"/>
              </a:defRPr>
            </a:lvl5pPr>
          </a:lstStyle>
          <a:p>
            <a:pPr algn="r" eaLnBrk="1" hangingPunct="1" latinLnBrk="1" lvl="0"/>
            <a:fld id="{566ABCEB-ACFC-4714-9973-3DA970169C29}" type="slidenum">
              <a:rPr altLang="en-US" sz="4300" lang="en-US">
                <a:solidFill>
                  <a:srgbClr val="898989"/>
                </a:solidFill>
                <a:latin typeface="Calibri" pitchFamily="34" charset="0"/>
              </a:rPr>
              <a:pPr algn="r" eaLnBrk="1" hangingPunct="1" latinLnBrk="1" lvl="0"/>
            </a:fld>
            <a:endParaRPr altLang="en-US" sz="4300" lang="en-US">
              <a:solidFill>
                <a:srgbClr val="898989"/>
              </a:solidFill>
              <a:latin typeface="Calibri" pitchFamily="34" charset="0"/>
            </a:endParaRPr>
          </a:p>
        </p:txBody>
      </p:sp>
      <p:sp>
        <p:nvSpPr>
          <p:cNvPr id="1048618" name=""/>
          <p:cNvSpPr/>
          <p:nvPr>
            <p:ph type="ftr" sz="quarter" idx="3"/>
          </p:nvPr>
        </p:nvSpPr>
        <p:spPr>
          <a:xfrm rot="0">
            <a:off x="8310562" y="30510162"/>
            <a:ext cx="7702550" cy="1752600"/>
          </a:xfrm>
          <a:prstGeom prst="rect"/>
          <a:noFill/>
          <a:ln>
            <a:noFill/>
          </a:ln>
        </p:spPr>
        <p:txBody>
          <a:bodyPr anchor="ctr" bIns="163545" lIns="327090" rIns="327090" tIns="163545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6400" i="0">
                <a:solidFill>
                  <a:schemeClr val="dk1"/>
                </a:solidFill>
                <a:latin typeface="Calibri" pitchFamily="34" charset="0"/>
                <a:sym typeface="Arial" pitchFamily="0" charset="0"/>
              </a:defRPr>
            </a:lvl1pPr>
            <a:lvl2pPr algn="l" eaLnBrk="1" fontAlgn="base" hangingPunct="1" indent="-1177925" latinLnBrk="1" marL="1635125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6400" i="0">
                <a:solidFill>
                  <a:schemeClr val="dk1"/>
                </a:solidFill>
                <a:latin typeface="Calibri" pitchFamily="34" charset="0"/>
                <a:sym typeface="Arial" pitchFamily="0" charset="0"/>
              </a:defRPr>
            </a:lvl2pPr>
            <a:lvl3pPr algn="l" eaLnBrk="1" fontAlgn="base" hangingPunct="1" indent="-2355850" latinLnBrk="1" marL="327025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6400" i="0">
                <a:solidFill>
                  <a:schemeClr val="dk1"/>
                </a:solidFill>
                <a:latin typeface="Calibri" pitchFamily="34" charset="0"/>
                <a:sym typeface="Arial" pitchFamily="0" charset="0"/>
              </a:defRPr>
            </a:lvl3pPr>
            <a:lvl4pPr algn="l" eaLnBrk="1" fontAlgn="base" hangingPunct="1" indent="-3533775" latinLnBrk="1" marL="4905375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6400" i="0">
                <a:solidFill>
                  <a:schemeClr val="dk1"/>
                </a:solidFill>
                <a:latin typeface="Calibri" pitchFamily="34" charset="0"/>
                <a:sym typeface="Arial" pitchFamily="0" charset="0"/>
              </a:defRPr>
            </a:lvl4pPr>
            <a:lvl5pPr algn="l" eaLnBrk="1" fontAlgn="base" hangingPunct="1" indent="-4711700" latinLnBrk="1" marL="65405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6400" i="0">
                <a:solidFill>
                  <a:schemeClr val="dk1"/>
                </a:solidFill>
                <a:latin typeface="Calibri" pitchFamily="34" charset="0"/>
                <a:sym typeface="Arial" pitchFamily="0" charset="0"/>
              </a:defRPr>
            </a:lvl5pPr>
          </a:lstStyle>
          <a:p>
            <a:pPr algn="ctr" eaLnBrk="1" hangingPunct="1" latinLnBrk="1" lvl="0"/>
            <a:endParaRPr altLang="en-US" sz="4300" lang="en-US">
              <a:solidFill>
                <a:srgbClr val="898989"/>
              </a:solidFill>
              <a:latin typeface="Calibri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Section Header">
    <p:spTree>
      <p:nvGrpSpPr>
        <p:cNvPr id="2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9" name="Title 1"/>
          <p:cNvSpPr>
            <a:spLocks noGrp="1"/>
          </p:cNvSpPr>
          <p:nvPr>
            <p:ph type="title"/>
          </p:nvPr>
        </p:nvSpPr>
        <p:spPr>
          <a:xfrm>
            <a:off x="1921404" y="21153121"/>
            <a:ext cx="20675124" cy="6537960"/>
          </a:xfrm>
        </p:spPr>
        <p:txBody>
          <a:bodyPr anchor="t"/>
          <a:lstStyle>
            <a:lvl1pPr algn="l">
              <a:defRPr b="1" cap="all" sz="143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640" name="Text Placeholder 2"/>
          <p:cNvSpPr>
            <a:spLocks noGrp="1"/>
          </p:cNvSpPr>
          <p:nvPr>
            <p:ph type="body" idx="1"/>
          </p:nvPr>
        </p:nvSpPr>
        <p:spPr>
          <a:xfrm>
            <a:off x="1921404" y="13952227"/>
            <a:ext cx="20675124" cy="7200896"/>
          </a:xfrm>
        </p:spPr>
        <p:txBody>
          <a:bodyPr anchor="b"/>
          <a:lstStyle>
            <a:lvl1pPr indent="0" marL="0">
              <a:buNone/>
              <a:defRPr sz="7200">
                <a:solidFill>
                  <a:schemeClr val="tx1">
                    <a:tint val="75000"/>
                  </a:schemeClr>
                </a:solidFill>
              </a:defRPr>
            </a:lvl1pPr>
            <a:lvl2pPr indent="0" marL="1635450">
              <a:buNone/>
              <a:defRPr sz="6400">
                <a:solidFill>
                  <a:schemeClr val="tx1">
                    <a:tint val="75000"/>
                  </a:schemeClr>
                </a:solidFill>
              </a:defRPr>
            </a:lvl2pPr>
            <a:lvl3pPr indent="0" marL="3270900">
              <a:buNone/>
              <a:defRPr sz="5700">
                <a:solidFill>
                  <a:schemeClr val="tx1">
                    <a:tint val="75000"/>
                  </a:schemeClr>
                </a:solidFill>
              </a:defRPr>
            </a:lvl3pPr>
            <a:lvl4pPr indent="0" marL="4906350">
              <a:buNone/>
              <a:defRPr sz="5000">
                <a:solidFill>
                  <a:schemeClr val="tx1">
                    <a:tint val="75000"/>
                  </a:schemeClr>
                </a:solidFill>
              </a:defRPr>
            </a:lvl4pPr>
            <a:lvl5pPr indent="0" marL="6541800">
              <a:buNone/>
              <a:defRPr sz="5000">
                <a:solidFill>
                  <a:schemeClr val="tx1">
                    <a:tint val="75000"/>
                  </a:schemeClr>
                </a:solidFill>
              </a:defRPr>
            </a:lvl5pPr>
            <a:lvl6pPr indent="0" marL="8177251">
              <a:buNone/>
              <a:defRPr sz="5000">
                <a:solidFill>
                  <a:schemeClr val="tx1">
                    <a:tint val="75000"/>
                  </a:schemeClr>
                </a:solidFill>
              </a:defRPr>
            </a:lvl6pPr>
            <a:lvl7pPr indent="0" marL="9812701">
              <a:buNone/>
              <a:defRPr sz="5000">
                <a:solidFill>
                  <a:schemeClr val="tx1">
                    <a:tint val="75000"/>
                  </a:schemeClr>
                </a:solidFill>
              </a:defRPr>
            </a:lvl7pPr>
            <a:lvl8pPr indent="0" marL="11448151">
              <a:buNone/>
              <a:defRPr sz="5000">
                <a:solidFill>
                  <a:schemeClr val="tx1">
                    <a:tint val="75000"/>
                  </a:schemeClr>
                </a:solidFill>
              </a:defRPr>
            </a:lvl8pPr>
            <a:lvl9pPr indent="0" marL="13083601">
              <a:buNone/>
              <a:defRPr sz="5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641" name=""/>
          <p:cNvSpPr/>
          <p:nvPr>
            <p:ph type="dt" sz="half" idx="2"/>
          </p:nvPr>
        </p:nvSpPr>
        <p:spPr>
          <a:xfrm rot="0">
            <a:off x="1216025" y="30510162"/>
            <a:ext cx="5675312" cy="1752600"/>
          </a:xfrm>
          <a:prstGeom prst="rect"/>
          <a:noFill/>
          <a:ln>
            <a:noFill/>
          </a:ln>
        </p:spPr>
        <p:txBody>
          <a:bodyPr anchor="ctr" bIns="163545" lIns="327090" rIns="327090" tIns="163545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6400" i="0">
                <a:solidFill>
                  <a:schemeClr val="dk1"/>
                </a:solidFill>
                <a:latin typeface="Calibri" pitchFamily="34" charset="0"/>
                <a:sym typeface="Arial" pitchFamily="0" charset="0"/>
              </a:defRPr>
            </a:lvl1pPr>
            <a:lvl2pPr algn="l" eaLnBrk="1" fontAlgn="base" hangingPunct="1" indent="-1177925" latinLnBrk="1" marL="1635125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6400" i="0">
                <a:solidFill>
                  <a:schemeClr val="dk1"/>
                </a:solidFill>
                <a:latin typeface="Calibri" pitchFamily="34" charset="0"/>
                <a:sym typeface="Arial" pitchFamily="0" charset="0"/>
              </a:defRPr>
            </a:lvl2pPr>
            <a:lvl3pPr algn="l" eaLnBrk="1" fontAlgn="base" hangingPunct="1" indent="-2355850" latinLnBrk="1" marL="327025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6400" i="0">
                <a:solidFill>
                  <a:schemeClr val="dk1"/>
                </a:solidFill>
                <a:latin typeface="Calibri" pitchFamily="34" charset="0"/>
                <a:sym typeface="Arial" pitchFamily="0" charset="0"/>
              </a:defRPr>
            </a:lvl3pPr>
            <a:lvl4pPr algn="l" eaLnBrk="1" fontAlgn="base" hangingPunct="1" indent="-3533775" latinLnBrk="1" marL="4905375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6400" i="0">
                <a:solidFill>
                  <a:schemeClr val="dk1"/>
                </a:solidFill>
                <a:latin typeface="Calibri" pitchFamily="34" charset="0"/>
                <a:sym typeface="Arial" pitchFamily="0" charset="0"/>
              </a:defRPr>
            </a:lvl4pPr>
            <a:lvl5pPr algn="l" eaLnBrk="1" fontAlgn="base" hangingPunct="1" indent="-4711700" latinLnBrk="1" marL="65405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6400" i="0">
                <a:solidFill>
                  <a:schemeClr val="dk1"/>
                </a:solidFill>
                <a:latin typeface="Calibri" pitchFamily="34" charset="0"/>
                <a:sym typeface="Arial" pitchFamily="0" charset="0"/>
              </a:defRPr>
            </a:lvl5pPr>
          </a:lstStyle>
          <a:p>
            <a:pPr eaLnBrk="1" hangingPunct="1" latinLnBrk="1" lvl="0"/>
            <a:fld id="{566ABCEB-ACFC-4714-9973-3DA970169C29}" type="datetime1">
              <a:rPr altLang="en-US" sz="4300" lang="en-US">
                <a:solidFill>
                  <a:srgbClr val="898989"/>
                </a:solidFill>
                <a:latin typeface="Calibri" pitchFamily="34" charset="0"/>
              </a:rPr>
              <a:pPr eaLnBrk="1" hangingPunct="1" latinLnBrk="1" lvl="0"/>
            </a:fld>
            <a:endParaRPr altLang="en-US" sz="4300" lang="en-US">
              <a:solidFill>
                <a:srgbClr val="898989"/>
              </a:solidFill>
              <a:latin typeface="Calibri" pitchFamily="34" charset="0"/>
            </a:endParaRPr>
          </a:p>
        </p:txBody>
      </p:sp>
      <p:sp>
        <p:nvSpPr>
          <p:cNvPr id="1048642" name=""/>
          <p:cNvSpPr/>
          <p:nvPr>
            <p:ph type="sldNum" sz="quarter" idx="4"/>
          </p:nvPr>
        </p:nvSpPr>
        <p:spPr>
          <a:xfrm rot="0">
            <a:off x="17432338" y="30510162"/>
            <a:ext cx="5675312" cy="1752600"/>
          </a:xfrm>
          <a:prstGeom prst="rect"/>
          <a:noFill/>
          <a:ln>
            <a:noFill/>
          </a:ln>
        </p:spPr>
        <p:txBody>
          <a:bodyPr anchor="ctr" bIns="163545" lIns="327090" rIns="327090" tIns="163545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6400" i="0">
                <a:solidFill>
                  <a:schemeClr val="dk1"/>
                </a:solidFill>
                <a:latin typeface="Calibri" pitchFamily="34" charset="0"/>
                <a:sym typeface="Arial" pitchFamily="0" charset="0"/>
              </a:defRPr>
            </a:lvl1pPr>
            <a:lvl2pPr algn="l" eaLnBrk="1" fontAlgn="base" hangingPunct="1" indent="-1177925" latinLnBrk="1" marL="1635125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6400" i="0">
                <a:solidFill>
                  <a:schemeClr val="dk1"/>
                </a:solidFill>
                <a:latin typeface="Calibri" pitchFamily="34" charset="0"/>
                <a:sym typeface="Arial" pitchFamily="0" charset="0"/>
              </a:defRPr>
            </a:lvl2pPr>
            <a:lvl3pPr algn="l" eaLnBrk="1" fontAlgn="base" hangingPunct="1" indent="-2355850" latinLnBrk="1" marL="327025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6400" i="0">
                <a:solidFill>
                  <a:schemeClr val="dk1"/>
                </a:solidFill>
                <a:latin typeface="Calibri" pitchFamily="34" charset="0"/>
                <a:sym typeface="Arial" pitchFamily="0" charset="0"/>
              </a:defRPr>
            </a:lvl3pPr>
            <a:lvl4pPr algn="l" eaLnBrk="1" fontAlgn="base" hangingPunct="1" indent="-3533775" latinLnBrk="1" marL="4905375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6400" i="0">
                <a:solidFill>
                  <a:schemeClr val="dk1"/>
                </a:solidFill>
                <a:latin typeface="Calibri" pitchFamily="34" charset="0"/>
                <a:sym typeface="Arial" pitchFamily="0" charset="0"/>
              </a:defRPr>
            </a:lvl4pPr>
            <a:lvl5pPr algn="l" eaLnBrk="1" fontAlgn="base" hangingPunct="1" indent="-4711700" latinLnBrk="1" marL="65405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6400" i="0">
                <a:solidFill>
                  <a:schemeClr val="dk1"/>
                </a:solidFill>
                <a:latin typeface="Calibri" pitchFamily="34" charset="0"/>
                <a:sym typeface="Arial" pitchFamily="0" charset="0"/>
              </a:defRPr>
            </a:lvl5pPr>
          </a:lstStyle>
          <a:p>
            <a:pPr algn="r" eaLnBrk="1" hangingPunct="1" latinLnBrk="1" lvl="0"/>
            <a:fld id="{566ABCEB-ACFC-4714-9973-3DA970169C29}" type="slidenum">
              <a:rPr altLang="en-US" sz="4300" lang="en-US">
                <a:solidFill>
                  <a:srgbClr val="898989"/>
                </a:solidFill>
                <a:latin typeface="Calibri" pitchFamily="34" charset="0"/>
              </a:rPr>
              <a:pPr algn="r" eaLnBrk="1" hangingPunct="1" latinLnBrk="1" lvl="0"/>
            </a:fld>
            <a:endParaRPr altLang="en-US" sz="4300" lang="en-US">
              <a:solidFill>
                <a:srgbClr val="898989"/>
              </a:solidFill>
              <a:latin typeface="Calibri" pitchFamily="34" charset="0"/>
            </a:endParaRPr>
          </a:p>
        </p:txBody>
      </p:sp>
      <p:sp>
        <p:nvSpPr>
          <p:cNvPr id="1048643" name=""/>
          <p:cNvSpPr/>
          <p:nvPr>
            <p:ph type="ftr" sz="quarter" idx="3"/>
          </p:nvPr>
        </p:nvSpPr>
        <p:spPr>
          <a:xfrm rot="0">
            <a:off x="8310562" y="30510162"/>
            <a:ext cx="7702550" cy="1752600"/>
          </a:xfrm>
          <a:prstGeom prst="rect"/>
          <a:noFill/>
          <a:ln>
            <a:noFill/>
          </a:ln>
        </p:spPr>
        <p:txBody>
          <a:bodyPr anchor="ctr" bIns="163545" lIns="327090" rIns="327090" tIns="163545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6400" i="0">
                <a:solidFill>
                  <a:schemeClr val="dk1"/>
                </a:solidFill>
                <a:latin typeface="Calibri" pitchFamily="34" charset="0"/>
                <a:sym typeface="Arial" pitchFamily="0" charset="0"/>
              </a:defRPr>
            </a:lvl1pPr>
            <a:lvl2pPr algn="l" eaLnBrk="1" fontAlgn="base" hangingPunct="1" indent="-1177925" latinLnBrk="1" marL="1635125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6400" i="0">
                <a:solidFill>
                  <a:schemeClr val="dk1"/>
                </a:solidFill>
                <a:latin typeface="Calibri" pitchFamily="34" charset="0"/>
                <a:sym typeface="Arial" pitchFamily="0" charset="0"/>
              </a:defRPr>
            </a:lvl2pPr>
            <a:lvl3pPr algn="l" eaLnBrk="1" fontAlgn="base" hangingPunct="1" indent="-2355850" latinLnBrk="1" marL="327025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6400" i="0">
                <a:solidFill>
                  <a:schemeClr val="dk1"/>
                </a:solidFill>
                <a:latin typeface="Calibri" pitchFamily="34" charset="0"/>
                <a:sym typeface="Arial" pitchFamily="0" charset="0"/>
              </a:defRPr>
            </a:lvl3pPr>
            <a:lvl4pPr algn="l" eaLnBrk="1" fontAlgn="base" hangingPunct="1" indent="-3533775" latinLnBrk="1" marL="4905375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6400" i="0">
                <a:solidFill>
                  <a:schemeClr val="dk1"/>
                </a:solidFill>
                <a:latin typeface="Calibri" pitchFamily="34" charset="0"/>
                <a:sym typeface="Arial" pitchFamily="0" charset="0"/>
              </a:defRPr>
            </a:lvl4pPr>
            <a:lvl5pPr algn="l" eaLnBrk="1" fontAlgn="base" hangingPunct="1" indent="-4711700" latinLnBrk="1" marL="65405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6400" i="0">
                <a:solidFill>
                  <a:schemeClr val="dk1"/>
                </a:solidFill>
                <a:latin typeface="Calibri" pitchFamily="34" charset="0"/>
                <a:sym typeface="Arial" pitchFamily="0" charset="0"/>
              </a:defRPr>
            </a:lvl5pPr>
          </a:lstStyle>
          <a:p>
            <a:pPr algn="ctr" eaLnBrk="1" hangingPunct="1" latinLnBrk="1" lvl="0"/>
            <a:endParaRPr altLang="en-US" sz="4300" lang="en-US">
              <a:solidFill>
                <a:srgbClr val="898989"/>
              </a:solidFill>
              <a:latin typeface="Calibri" pitchFamily="34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Two Content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0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601" name="Content Placeholder 2"/>
          <p:cNvSpPr>
            <a:spLocks noGrp="1"/>
          </p:cNvSpPr>
          <p:nvPr>
            <p:ph sz="half" idx="1"/>
          </p:nvPr>
        </p:nvSpPr>
        <p:spPr>
          <a:xfrm>
            <a:off x="1216184" y="7680966"/>
            <a:ext cx="10742956" cy="21724621"/>
          </a:xfrm>
        </p:spPr>
        <p:txBody>
          <a:bodyPr/>
          <a:lstStyle>
            <a:lvl1pPr>
              <a:defRPr sz="10000"/>
            </a:lvl1pPr>
            <a:lvl2pPr>
              <a:defRPr sz="8600"/>
            </a:lvl2pPr>
            <a:lvl3pPr>
              <a:defRPr sz="7200"/>
            </a:lvl3pPr>
            <a:lvl4pPr>
              <a:defRPr sz="6400"/>
            </a:lvl4pPr>
            <a:lvl5pPr>
              <a:defRPr sz="6400"/>
            </a:lvl5pPr>
            <a:lvl6pPr>
              <a:defRPr sz="6400"/>
            </a:lvl6pPr>
            <a:lvl7pPr>
              <a:defRPr sz="6400"/>
            </a:lvl7pPr>
            <a:lvl8pPr>
              <a:defRPr sz="6400"/>
            </a:lvl8pPr>
            <a:lvl9pPr>
              <a:defRPr sz="6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602" name="Content Placeholder 3"/>
          <p:cNvSpPr>
            <a:spLocks noGrp="1"/>
          </p:cNvSpPr>
          <p:nvPr>
            <p:ph sz="half" idx="2"/>
          </p:nvPr>
        </p:nvSpPr>
        <p:spPr>
          <a:xfrm>
            <a:off x="12364535" y="7680966"/>
            <a:ext cx="10742956" cy="21724621"/>
          </a:xfrm>
        </p:spPr>
        <p:txBody>
          <a:bodyPr/>
          <a:lstStyle>
            <a:lvl1pPr>
              <a:defRPr sz="10000"/>
            </a:lvl1pPr>
            <a:lvl2pPr>
              <a:defRPr sz="8600"/>
            </a:lvl2pPr>
            <a:lvl3pPr>
              <a:defRPr sz="7200"/>
            </a:lvl3pPr>
            <a:lvl4pPr>
              <a:defRPr sz="6400"/>
            </a:lvl4pPr>
            <a:lvl5pPr>
              <a:defRPr sz="6400"/>
            </a:lvl5pPr>
            <a:lvl6pPr>
              <a:defRPr sz="6400"/>
            </a:lvl6pPr>
            <a:lvl7pPr>
              <a:defRPr sz="6400"/>
            </a:lvl7pPr>
            <a:lvl8pPr>
              <a:defRPr sz="6400"/>
            </a:lvl8pPr>
            <a:lvl9pPr>
              <a:defRPr sz="6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603" name=""/>
          <p:cNvSpPr/>
          <p:nvPr>
            <p:ph type="dt" sz="half" idx="2"/>
          </p:nvPr>
        </p:nvSpPr>
        <p:spPr>
          <a:xfrm rot="0">
            <a:off x="1216025" y="30510162"/>
            <a:ext cx="5675312" cy="1752600"/>
          </a:xfrm>
          <a:prstGeom prst="rect"/>
          <a:noFill/>
          <a:ln>
            <a:noFill/>
          </a:ln>
        </p:spPr>
        <p:txBody>
          <a:bodyPr anchor="ctr" bIns="163545" lIns="327090" rIns="327090" tIns="163545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6400" i="0">
                <a:solidFill>
                  <a:schemeClr val="dk1"/>
                </a:solidFill>
                <a:latin typeface="Calibri" pitchFamily="34" charset="0"/>
                <a:sym typeface="Arial" pitchFamily="0" charset="0"/>
              </a:defRPr>
            </a:lvl1pPr>
            <a:lvl2pPr algn="l" eaLnBrk="1" fontAlgn="base" hangingPunct="1" indent="-1177925" latinLnBrk="1" marL="1635125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6400" i="0">
                <a:solidFill>
                  <a:schemeClr val="dk1"/>
                </a:solidFill>
                <a:latin typeface="Calibri" pitchFamily="34" charset="0"/>
                <a:sym typeface="Arial" pitchFamily="0" charset="0"/>
              </a:defRPr>
            </a:lvl2pPr>
            <a:lvl3pPr algn="l" eaLnBrk="1" fontAlgn="base" hangingPunct="1" indent="-2355850" latinLnBrk="1" marL="327025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6400" i="0">
                <a:solidFill>
                  <a:schemeClr val="dk1"/>
                </a:solidFill>
                <a:latin typeface="Calibri" pitchFamily="34" charset="0"/>
                <a:sym typeface="Arial" pitchFamily="0" charset="0"/>
              </a:defRPr>
            </a:lvl3pPr>
            <a:lvl4pPr algn="l" eaLnBrk="1" fontAlgn="base" hangingPunct="1" indent="-3533775" latinLnBrk="1" marL="4905375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6400" i="0">
                <a:solidFill>
                  <a:schemeClr val="dk1"/>
                </a:solidFill>
                <a:latin typeface="Calibri" pitchFamily="34" charset="0"/>
                <a:sym typeface="Arial" pitchFamily="0" charset="0"/>
              </a:defRPr>
            </a:lvl4pPr>
            <a:lvl5pPr algn="l" eaLnBrk="1" fontAlgn="base" hangingPunct="1" indent="-4711700" latinLnBrk="1" marL="65405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6400" i="0">
                <a:solidFill>
                  <a:schemeClr val="dk1"/>
                </a:solidFill>
                <a:latin typeface="Calibri" pitchFamily="34" charset="0"/>
                <a:sym typeface="Arial" pitchFamily="0" charset="0"/>
              </a:defRPr>
            </a:lvl5pPr>
          </a:lstStyle>
          <a:p>
            <a:pPr eaLnBrk="1" hangingPunct="1" latinLnBrk="1" lvl="0"/>
            <a:fld id="{566ABCEB-ACFC-4714-9973-3DA970169C29}" type="datetime1">
              <a:rPr altLang="en-US" sz="4300" lang="en-US">
                <a:solidFill>
                  <a:srgbClr val="898989"/>
                </a:solidFill>
                <a:latin typeface="Calibri" pitchFamily="34" charset="0"/>
              </a:rPr>
              <a:pPr eaLnBrk="1" hangingPunct="1" latinLnBrk="1" lvl="0"/>
            </a:fld>
            <a:endParaRPr altLang="en-US" sz="4300" lang="en-US">
              <a:solidFill>
                <a:srgbClr val="898989"/>
              </a:solidFill>
              <a:latin typeface="Calibri" pitchFamily="34" charset="0"/>
            </a:endParaRPr>
          </a:p>
        </p:txBody>
      </p:sp>
      <p:sp>
        <p:nvSpPr>
          <p:cNvPr id="1048604" name=""/>
          <p:cNvSpPr/>
          <p:nvPr>
            <p:ph type="sldNum" sz="quarter" idx="4"/>
          </p:nvPr>
        </p:nvSpPr>
        <p:spPr>
          <a:xfrm rot="0">
            <a:off x="17432338" y="30510162"/>
            <a:ext cx="5675312" cy="1752600"/>
          </a:xfrm>
          <a:prstGeom prst="rect"/>
          <a:noFill/>
          <a:ln>
            <a:noFill/>
          </a:ln>
        </p:spPr>
        <p:txBody>
          <a:bodyPr anchor="ctr" bIns="163545" lIns="327090" rIns="327090" tIns="163545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6400" i="0">
                <a:solidFill>
                  <a:schemeClr val="dk1"/>
                </a:solidFill>
                <a:latin typeface="Calibri" pitchFamily="34" charset="0"/>
                <a:sym typeface="Arial" pitchFamily="0" charset="0"/>
              </a:defRPr>
            </a:lvl1pPr>
            <a:lvl2pPr algn="l" eaLnBrk="1" fontAlgn="base" hangingPunct="1" indent="-1177925" latinLnBrk="1" marL="1635125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6400" i="0">
                <a:solidFill>
                  <a:schemeClr val="dk1"/>
                </a:solidFill>
                <a:latin typeface="Calibri" pitchFamily="34" charset="0"/>
                <a:sym typeface="Arial" pitchFamily="0" charset="0"/>
              </a:defRPr>
            </a:lvl2pPr>
            <a:lvl3pPr algn="l" eaLnBrk="1" fontAlgn="base" hangingPunct="1" indent="-2355850" latinLnBrk="1" marL="327025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6400" i="0">
                <a:solidFill>
                  <a:schemeClr val="dk1"/>
                </a:solidFill>
                <a:latin typeface="Calibri" pitchFamily="34" charset="0"/>
                <a:sym typeface="Arial" pitchFamily="0" charset="0"/>
              </a:defRPr>
            </a:lvl3pPr>
            <a:lvl4pPr algn="l" eaLnBrk="1" fontAlgn="base" hangingPunct="1" indent="-3533775" latinLnBrk="1" marL="4905375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6400" i="0">
                <a:solidFill>
                  <a:schemeClr val="dk1"/>
                </a:solidFill>
                <a:latin typeface="Calibri" pitchFamily="34" charset="0"/>
                <a:sym typeface="Arial" pitchFamily="0" charset="0"/>
              </a:defRPr>
            </a:lvl4pPr>
            <a:lvl5pPr algn="l" eaLnBrk="1" fontAlgn="base" hangingPunct="1" indent="-4711700" latinLnBrk="1" marL="65405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6400" i="0">
                <a:solidFill>
                  <a:schemeClr val="dk1"/>
                </a:solidFill>
                <a:latin typeface="Calibri" pitchFamily="34" charset="0"/>
                <a:sym typeface="Arial" pitchFamily="0" charset="0"/>
              </a:defRPr>
            </a:lvl5pPr>
          </a:lstStyle>
          <a:p>
            <a:pPr algn="r" eaLnBrk="1" hangingPunct="1" latinLnBrk="1" lvl="0"/>
            <a:fld id="{566ABCEB-ACFC-4714-9973-3DA970169C29}" type="slidenum">
              <a:rPr altLang="en-US" sz="4300" lang="en-US">
                <a:solidFill>
                  <a:srgbClr val="898989"/>
                </a:solidFill>
                <a:latin typeface="Calibri" pitchFamily="34" charset="0"/>
              </a:rPr>
              <a:pPr algn="r" eaLnBrk="1" hangingPunct="1" latinLnBrk="1" lvl="0"/>
            </a:fld>
            <a:endParaRPr altLang="en-US" sz="4300" lang="en-US">
              <a:solidFill>
                <a:srgbClr val="898989"/>
              </a:solidFill>
              <a:latin typeface="Calibri" pitchFamily="34" charset="0"/>
            </a:endParaRPr>
          </a:p>
        </p:txBody>
      </p:sp>
      <p:sp>
        <p:nvSpPr>
          <p:cNvPr id="1048605" name=""/>
          <p:cNvSpPr/>
          <p:nvPr>
            <p:ph type="ftr" sz="quarter" idx="3"/>
          </p:nvPr>
        </p:nvSpPr>
        <p:spPr>
          <a:xfrm rot="0">
            <a:off x="8310562" y="30510162"/>
            <a:ext cx="7702550" cy="1752600"/>
          </a:xfrm>
          <a:prstGeom prst="rect"/>
          <a:noFill/>
          <a:ln>
            <a:noFill/>
          </a:ln>
        </p:spPr>
        <p:txBody>
          <a:bodyPr anchor="ctr" bIns="163545" lIns="327090" rIns="327090" tIns="163545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6400" i="0">
                <a:solidFill>
                  <a:schemeClr val="dk1"/>
                </a:solidFill>
                <a:latin typeface="Calibri" pitchFamily="34" charset="0"/>
                <a:sym typeface="Arial" pitchFamily="0" charset="0"/>
              </a:defRPr>
            </a:lvl1pPr>
            <a:lvl2pPr algn="l" eaLnBrk="1" fontAlgn="base" hangingPunct="1" indent="-1177925" latinLnBrk="1" marL="1635125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6400" i="0">
                <a:solidFill>
                  <a:schemeClr val="dk1"/>
                </a:solidFill>
                <a:latin typeface="Calibri" pitchFamily="34" charset="0"/>
                <a:sym typeface="Arial" pitchFamily="0" charset="0"/>
              </a:defRPr>
            </a:lvl2pPr>
            <a:lvl3pPr algn="l" eaLnBrk="1" fontAlgn="base" hangingPunct="1" indent="-2355850" latinLnBrk="1" marL="327025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6400" i="0">
                <a:solidFill>
                  <a:schemeClr val="dk1"/>
                </a:solidFill>
                <a:latin typeface="Calibri" pitchFamily="34" charset="0"/>
                <a:sym typeface="Arial" pitchFamily="0" charset="0"/>
              </a:defRPr>
            </a:lvl3pPr>
            <a:lvl4pPr algn="l" eaLnBrk="1" fontAlgn="base" hangingPunct="1" indent="-3533775" latinLnBrk="1" marL="4905375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6400" i="0">
                <a:solidFill>
                  <a:schemeClr val="dk1"/>
                </a:solidFill>
                <a:latin typeface="Calibri" pitchFamily="34" charset="0"/>
                <a:sym typeface="Arial" pitchFamily="0" charset="0"/>
              </a:defRPr>
            </a:lvl4pPr>
            <a:lvl5pPr algn="l" eaLnBrk="1" fontAlgn="base" hangingPunct="1" indent="-4711700" latinLnBrk="1" marL="65405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6400" i="0">
                <a:solidFill>
                  <a:schemeClr val="dk1"/>
                </a:solidFill>
                <a:latin typeface="Calibri" pitchFamily="34" charset="0"/>
                <a:sym typeface="Arial" pitchFamily="0" charset="0"/>
              </a:defRPr>
            </a:lvl5pPr>
          </a:lstStyle>
          <a:p>
            <a:pPr algn="ctr" eaLnBrk="1" hangingPunct="1" latinLnBrk="1" lvl="0"/>
            <a:endParaRPr altLang="en-US" sz="4300" lang="en-US">
              <a:solidFill>
                <a:srgbClr val="898989"/>
              </a:solidFill>
              <a:latin typeface="Calibri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Comparison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607" name="Text Placeholder 2"/>
          <p:cNvSpPr>
            <a:spLocks noGrp="1"/>
          </p:cNvSpPr>
          <p:nvPr>
            <p:ph type="body" idx="1"/>
          </p:nvPr>
        </p:nvSpPr>
        <p:spPr>
          <a:xfrm>
            <a:off x="1216185" y="7368541"/>
            <a:ext cx="10747181" cy="3070858"/>
          </a:xfrm>
        </p:spPr>
        <p:txBody>
          <a:bodyPr anchor="b"/>
          <a:lstStyle>
            <a:lvl1pPr indent="0" marL="0">
              <a:buNone/>
              <a:defRPr b="1" sz="8600"/>
            </a:lvl1pPr>
            <a:lvl2pPr indent="0" marL="1635450">
              <a:buNone/>
              <a:defRPr b="1" sz="7200"/>
            </a:lvl2pPr>
            <a:lvl3pPr indent="0" marL="3270900">
              <a:buNone/>
              <a:defRPr b="1" sz="6400"/>
            </a:lvl3pPr>
            <a:lvl4pPr indent="0" marL="4906350">
              <a:buNone/>
              <a:defRPr b="1" sz="5700"/>
            </a:lvl4pPr>
            <a:lvl5pPr indent="0" marL="6541800">
              <a:buNone/>
              <a:defRPr b="1" sz="5700"/>
            </a:lvl5pPr>
            <a:lvl6pPr indent="0" marL="8177251">
              <a:buNone/>
              <a:defRPr b="1" sz="5700"/>
            </a:lvl6pPr>
            <a:lvl7pPr indent="0" marL="9812701">
              <a:buNone/>
              <a:defRPr b="1" sz="5700"/>
            </a:lvl7pPr>
            <a:lvl8pPr indent="0" marL="11448151">
              <a:buNone/>
              <a:defRPr b="1" sz="5700"/>
            </a:lvl8pPr>
            <a:lvl9pPr indent="0" marL="13083601">
              <a:buNone/>
              <a:defRPr b="1" sz="57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608" name="Content Placeholder 3"/>
          <p:cNvSpPr>
            <a:spLocks noGrp="1"/>
          </p:cNvSpPr>
          <p:nvPr>
            <p:ph sz="half" idx="2"/>
          </p:nvPr>
        </p:nvSpPr>
        <p:spPr>
          <a:xfrm>
            <a:off x="1216185" y="10439399"/>
            <a:ext cx="10747181" cy="18966182"/>
          </a:xfrm>
        </p:spPr>
        <p:txBody>
          <a:bodyPr/>
          <a:lstStyle>
            <a:lvl1pPr>
              <a:defRPr sz="8600"/>
            </a:lvl1pPr>
            <a:lvl2pPr>
              <a:defRPr sz="7200"/>
            </a:lvl2pPr>
            <a:lvl3pPr>
              <a:defRPr sz="6400"/>
            </a:lvl3pPr>
            <a:lvl4pPr>
              <a:defRPr sz="5700"/>
            </a:lvl4pPr>
            <a:lvl5pPr>
              <a:defRPr sz="5700"/>
            </a:lvl5pPr>
            <a:lvl6pPr>
              <a:defRPr sz="5700"/>
            </a:lvl6pPr>
            <a:lvl7pPr>
              <a:defRPr sz="5700"/>
            </a:lvl7pPr>
            <a:lvl8pPr>
              <a:defRPr sz="5700"/>
            </a:lvl8pPr>
            <a:lvl9pPr>
              <a:defRPr sz="57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60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2356092" y="7368541"/>
            <a:ext cx="10751401" cy="3070858"/>
          </a:xfrm>
        </p:spPr>
        <p:txBody>
          <a:bodyPr anchor="b"/>
          <a:lstStyle>
            <a:lvl1pPr indent="0" marL="0">
              <a:buNone/>
              <a:defRPr b="1" sz="8600"/>
            </a:lvl1pPr>
            <a:lvl2pPr indent="0" marL="1635450">
              <a:buNone/>
              <a:defRPr b="1" sz="7200"/>
            </a:lvl2pPr>
            <a:lvl3pPr indent="0" marL="3270900">
              <a:buNone/>
              <a:defRPr b="1" sz="6400"/>
            </a:lvl3pPr>
            <a:lvl4pPr indent="0" marL="4906350">
              <a:buNone/>
              <a:defRPr b="1" sz="5700"/>
            </a:lvl4pPr>
            <a:lvl5pPr indent="0" marL="6541800">
              <a:buNone/>
              <a:defRPr b="1" sz="5700"/>
            </a:lvl5pPr>
            <a:lvl6pPr indent="0" marL="8177251">
              <a:buNone/>
              <a:defRPr b="1" sz="5700"/>
            </a:lvl6pPr>
            <a:lvl7pPr indent="0" marL="9812701">
              <a:buNone/>
              <a:defRPr b="1" sz="5700"/>
            </a:lvl7pPr>
            <a:lvl8pPr indent="0" marL="11448151">
              <a:buNone/>
              <a:defRPr b="1" sz="5700"/>
            </a:lvl8pPr>
            <a:lvl9pPr indent="0" marL="13083601">
              <a:buNone/>
              <a:defRPr b="1" sz="57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610" name="Content Placeholder 5"/>
          <p:cNvSpPr>
            <a:spLocks noGrp="1"/>
          </p:cNvSpPr>
          <p:nvPr>
            <p:ph sz="quarter" idx="4"/>
          </p:nvPr>
        </p:nvSpPr>
        <p:spPr>
          <a:xfrm>
            <a:off x="12356092" y="10439399"/>
            <a:ext cx="10751401" cy="18966182"/>
          </a:xfrm>
        </p:spPr>
        <p:txBody>
          <a:bodyPr/>
          <a:lstStyle>
            <a:lvl1pPr>
              <a:defRPr sz="8600"/>
            </a:lvl1pPr>
            <a:lvl2pPr>
              <a:defRPr sz="7200"/>
            </a:lvl2pPr>
            <a:lvl3pPr>
              <a:defRPr sz="6400"/>
            </a:lvl3pPr>
            <a:lvl4pPr>
              <a:defRPr sz="5700"/>
            </a:lvl4pPr>
            <a:lvl5pPr>
              <a:defRPr sz="5700"/>
            </a:lvl5pPr>
            <a:lvl6pPr>
              <a:defRPr sz="5700"/>
            </a:lvl6pPr>
            <a:lvl7pPr>
              <a:defRPr sz="5700"/>
            </a:lvl7pPr>
            <a:lvl8pPr>
              <a:defRPr sz="5700"/>
            </a:lvl8pPr>
            <a:lvl9pPr>
              <a:defRPr sz="57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611" name=""/>
          <p:cNvSpPr/>
          <p:nvPr>
            <p:ph type="dt" sz="half" idx="2"/>
          </p:nvPr>
        </p:nvSpPr>
        <p:spPr>
          <a:xfrm rot="0">
            <a:off x="1216025" y="30510162"/>
            <a:ext cx="5675312" cy="1752600"/>
          </a:xfrm>
          <a:prstGeom prst="rect"/>
          <a:noFill/>
          <a:ln>
            <a:noFill/>
          </a:ln>
        </p:spPr>
        <p:txBody>
          <a:bodyPr anchor="ctr" bIns="163545" lIns="327090" rIns="327090" tIns="163545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6400" i="0">
                <a:solidFill>
                  <a:schemeClr val="dk1"/>
                </a:solidFill>
                <a:latin typeface="Calibri" pitchFamily="34" charset="0"/>
                <a:sym typeface="Arial" pitchFamily="0" charset="0"/>
              </a:defRPr>
            </a:lvl1pPr>
            <a:lvl2pPr algn="l" eaLnBrk="1" fontAlgn="base" hangingPunct="1" indent="-1177925" latinLnBrk="1" marL="1635125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6400" i="0">
                <a:solidFill>
                  <a:schemeClr val="dk1"/>
                </a:solidFill>
                <a:latin typeface="Calibri" pitchFamily="34" charset="0"/>
                <a:sym typeface="Arial" pitchFamily="0" charset="0"/>
              </a:defRPr>
            </a:lvl2pPr>
            <a:lvl3pPr algn="l" eaLnBrk="1" fontAlgn="base" hangingPunct="1" indent="-2355850" latinLnBrk="1" marL="327025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6400" i="0">
                <a:solidFill>
                  <a:schemeClr val="dk1"/>
                </a:solidFill>
                <a:latin typeface="Calibri" pitchFamily="34" charset="0"/>
                <a:sym typeface="Arial" pitchFamily="0" charset="0"/>
              </a:defRPr>
            </a:lvl3pPr>
            <a:lvl4pPr algn="l" eaLnBrk="1" fontAlgn="base" hangingPunct="1" indent="-3533775" latinLnBrk="1" marL="4905375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6400" i="0">
                <a:solidFill>
                  <a:schemeClr val="dk1"/>
                </a:solidFill>
                <a:latin typeface="Calibri" pitchFamily="34" charset="0"/>
                <a:sym typeface="Arial" pitchFamily="0" charset="0"/>
              </a:defRPr>
            </a:lvl4pPr>
            <a:lvl5pPr algn="l" eaLnBrk="1" fontAlgn="base" hangingPunct="1" indent="-4711700" latinLnBrk="1" marL="65405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6400" i="0">
                <a:solidFill>
                  <a:schemeClr val="dk1"/>
                </a:solidFill>
                <a:latin typeface="Calibri" pitchFamily="34" charset="0"/>
                <a:sym typeface="Arial" pitchFamily="0" charset="0"/>
              </a:defRPr>
            </a:lvl5pPr>
          </a:lstStyle>
          <a:p>
            <a:pPr eaLnBrk="1" hangingPunct="1" latinLnBrk="1" lvl="0"/>
            <a:fld id="{566ABCEB-ACFC-4714-9973-3DA970169C29}" type="datetime1">
              <a:rPr altLang="en-US" sz="4300" lang="en-US">
                <a:solidFill>
                  <a:srgbClr val="898989"/>
                </a:solidFill>
                <a:latin typeface="Calibri" pitchFamily="34" charset="0"/>
              </a:rPr>
              <a:pPr eaLnBrk="1" hangingPunct="1" latinLnBrk="1" lvl="0"/>
            </a:fld>
            <a:endParaRPr altLang="en-US" sz="4300" lang="en-US">
              <a:solidFill>
                <a:srgbClr val="898989"/>
              </a:solidFill>
              <a:latin typeface="Calibri" pitchFamily="34" charset="0"/>
            </a:endParaRPr>
          </a:p>
        </p:txBody>
      </p:sp>
      <p:sp>
        <p:nvSpPr>
          <p:cNvPr id="1048612" name=""/>
          <p:cNvSpPr/>
          <p:nvPr>
            <p:ph type="sldNum" sz="quarter" idx="4"/>
          </p:nvPr>
        </p:nvSpPr>
        <p:spPr>
          <a:xfrm rot="0">
            <a:off x="17432338" y="30510162"/>
            <a:ext cx="5675312" cy="1752600"/>
          </a:xfrm>
          <a:prstGeom prst="rect"/>
          <a:noFill/>
          <a:ln>
            <a:noFill/>
          </a:ln>
        </p:spPr>
        <p:txBody>
          <a:bodyPr anchor="ctr" bIns="163545" lIns="327090" rIns="327090" tIns="163545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6400" i="0">
                <a:solidFill>
                  <a:schemeClr val="dk1"/>
                </a:solidFill>
                <a:latin typeface="Calibri" pitchFamily="34" charset="0"/>
                <a:sym typeface="Arial" pitchFamily="0" charset="0"/>
              </a:defRPr>
            </a:lvl1pPr>
            <a:lvl2pPr algn="l" eaLnBrk="1" fontAlgn="base" hangingPunct="1" indent="-1177925" latinLnBrk="1" marL="1635125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6400" i="0">
                <a:solidFill>
                  <a:schemeClr val="dk1"/>
                </a:solidFill>
                <a:latin typeface="Calibri" pitchFamily="34" charset="0"/>
                <a:sym typeface="Arial" pitchFamily="0" charset="0"/>
              </a:defRPr>
            </a:lvl2pPr>
            <a:lvl3pPr algn="l" eaLnBrk="1" fontAlgn="base" hangingPunct="1" indent="-2355850" latinLnBrk="1" marL="327025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6400" i="0">
                <a:solidFill>
                  <a:schemeClr val="dk1"/>
                </a:solidFill>
                <a:latin typeface="Calibri" pitchFamily="34" charset="0"/>
                <a:sym typeface="Arial" pitchFamily="0" charset="0"/>
              </a:defRPr>
            </a:lvl3pPr>
            <a:lvl4pPr algn="l" eaLnBrk="1" fontAlgn="base" hangingPunct="1" indent="-3533775" latinLnBrk="1" marL="4905375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6400" i="0">
                <a:solidFill>
                  <a:schemeClr val="dk1"/>
                </a:solidFill>
                <a:latin typeface="Calibri" pitchFamily="34" charset="0"/>
                <a:sym typeface="Arial" pitchFamily="0" charset="0"/>
              </a:defRPr>
            </a:lvl4pPr>
            <a:lvl5pPr algn="l" eaLnBrk="1" fontAlgn="base" hangingPunct="1" indent="-4711700" latinLnBrk="1" marL="65405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6400" i="0">
                <a:solidFill>
                  <a:schemeClr val="dk1"/>
                </a:solidFill>
                <a:latin typeface="Calibri" pitchFamily="34" charset="0"/>
                <a:sym typeface="Arial" pitchFamily="0" charset="0"/>
              </a:defRPr>
            </a:lvl5pPr>
          </a:lstStyle>
          <a:p>
            <a:pPr algn="r" eaLnBrk="1" hangingPunct="1" latinLnBrk="1" lvl="0"/>
            <a:fld id="{566ABCEB-ACFC-4714-9973-3DA970169C29}" type="slidenum">
              <a:rPr altLang="en-US" sz="4300" lang="en-US">
                <a:solidFill>
                  <a:srgbClr val="898989"/>
                </a:solidFill>
                <a:latin typeface="Calibri" pitchFamily="34" charset="0"/>
              </a:rPr>
              <a:pPr algn="r" eaLnBrk="1" hangingPunct="1" latinLnBrk="1" lvl="0"/>
            </a:fld>
            <a:endParaRPr altLang="en-US" sz="4300" lang="en-US">
              <a:solidFill>
                <a:srgbClr val="898989"/>
              </a:solidFill>
              <a:latin typeface="Calibri" pitchFamily="34" charset="0"/>
            </a:endParaRPr>
          </a:p>
        </p:txBody>
      </p:sp>
      <p:sp>
        <p:nvSpPr>
          <p:cNvPr id="1048613" name=""/>
          <p:cNvSpPr/>
          <p:nvPr>
            <p:ph type="ftr" sz="quarter" idx="3"/>
          </p:nvPr>
        </p:nvSpPr>
        <p:spPr>
          <a:xfrm rot="0">
            <a:off x="8310562" y="30510162"/>
            <a:ext cx="7702550" cy="1752600"/>
          </a:xfrm>
          <a:prstGeom prst="rect"/>
          <a:noFill/>
          <a:ln>
            <a:noFill/>
          </a:ln>
        </p:spPr>
        <p:txBody>
          <a:bodyPr anchor="ctr" bIns="163545" lIns="327090" rIns="327090" tIns="163545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6400" i="0">
                <a:solidFill>
                  <a:schemeClr val="dk1"/>
                </a:solidFill>
                <a:latin typeface="Calibri" pitchFamily="34" charset="0"/>
                <a:sym typeface="Arial" pitchFamily="0" charset="0"/>
              </a:defRPr>
            </a:lvl1pPr>
            <a:lvl2pPr algn="l" eaLnBrk="1" fontAlgn="base" hangingPunct="1" indent="-1177925" latinLnBrk="1" marL="1635125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6400" i="0">
                <a:solidFill>
                  <a:schemeClr val="dk1"/>
                </a:solidFill>
                <a:latin typeface="Calibri" pitchFamily="34" charset="0"/>
                <a:sym typeface="Arial" pitchFamily="0" charset="0"/>
              </a:defRPr>
            </a:lvl2pPr>
            <a:lvl3pPr algn="l" eaLnBrk="1" fontAlgn="base" hangingPunct="1" indent="-2355850" latinLnBrk="1" marL="327025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6400" i="0">
                <a:solidFill>
                  <a:schemeClr val="dk1"/>
                </a:solidFill>
                <a:latin typeface="Calibri" pitchFamily="34" charset="0"/>
                <a:sym typeface="Arial" pitchFamily="0" charset="0"/>
              </a:defRPr>
            </a:lvl3pPr>
            <a:lvl4pPr algn="l" eaLnBrk="1" fontAlgn="base" hangingPunct="1" indent="-3533775" latinLnBrk="1" marL="4905375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6400" i="0">
                <a:solidFill>
                  <a:schemeClr val="dk1"/>
                </a:solidFill>
                <a:latin typeface="Calibri" pitchFamily="34" charset="0"/>
                <a:sym typeface="Arial" pitchFamily="0" charset="0"/>
              </a:defRPr>
            </a:lvl4pPr>
            <a:lvl5pPr algn="l" eaLnBrk="1" fontAlgn="base" hangingPunct="1" indent="-4711700" latinLnBrk="1" marL="65405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6400" i="0">
                <a:solidFill>
                  <a:schemeClr val="dk1"/>
                </a:solidFill>
                <a:latin typeface="Calibri" pitchFamily="34" charset="0"/>
                <a:sym typeface="Arial" pitchFamily="0" charset="0"/>
              </a:defRPr>
            </a:lvl5pPr>
          </a:lstStyle>
          <a:p>
            <a:pPr algn="ctr" eaLnBrk="1" hangingPunct="1" latinLnBrk="1" lvl="0"/>
            <a:endParaRPr altLang="en-US" sz="4300" lang="en-US">
              <a:solidFill>
                <a:srgbClr val="898989"/>
              </a:solidFill>
              <a:latin typeface="Calibri" pitchFamily="34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Title Only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9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620" name=""/>
          <p:cNvSpPr/>
          <p:nvPr>
            <p:ph type="dt" sz="half" idx="2"/>
          </p:nvPr>
        </p:nvSpPr>
        <p:spPr>
          <a:xfrm rot="0">
            <a:off x="1216025" y="30510162"/>
            <a:ext cx="5675312" cy="1752600"/>
          </a:xfrm>
          <a:prstGeom prst="rect"/>
          <a:noFill/>
          <a:ln>
            <a:noFill/>
          </a:ln>
        </p:spPr>
        <p:txBody>
          <a:bodyPr anchor="ctr" bIns="163545" lIns="327090" rIns="327090" tIns="163545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6400" i="0">
                <a:solidFill>
                  <a:schemeClr val="dk1"/>
                </a:solidFill>
                <a:latin typeface="Calibri" pitchFamily="34" charset="0"/>
                <a:sym typeface="Arial" pitchFamily="0" charset="0"/>
              </a:defRPr>
            </a:lvl1pPr>
            <a:lvl2pPr algn="l" eaLnBrk="1" fontAlgn="base" hangingPunct="1" indent="-1177925" latinLnBrk="1" marL="1635125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6400" i="0">
                <a:solidFill>
                  <a:schemeClr val="dk1"/>
                </a:solidFill>
                <a:latin typeface="Calibri" pitchFamily="34" charset="0"/>
                <a:sym typeface="Arial" pitchFamily="0" charset="0"/>
              </a:defRPr>
            </a:lvl2pPr>
            <a:lvl3pPr algn="l" eaLnBrk="1" fontAlgn="base" hangingPunct="1" indent="-2355850" latinLnBrk="1" marL="327025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6400" i="0">
                <a:solidFill>
                  <a:schemeClr val="dk1"/>
                </a:solidFill>
                <a:latin typeface="Calibri" pitchFamily="34" charset="0"/>
                <a:sym typeface="Arial" pitchFamily="0" charset="0"/>
              </a:defRPr>
            </a:lvl3pPr>
            <a:lvl4pPr algn="l" eaLnBrk="1" fontAlgn="base" hangingPunct="1" indent="-3533775" latinLnBrk="1" marL="4905375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6400" i="0">
                <a:solidFill>
                  <a:schemeClr val="dk1"/>
                </a:solidFill>
                <a:latin typeface="Calibri" pitchFamily="34" charset="0"/>
                <a:sym typeface="Arial" pitchFamily="0" charset="0"/>
              </a:defRPr>
            </a:lvl4pPr>
            <a:lvl5pPr algn="l" eaLnBrk="1" fontAlgn="base" hangingPunct="1" indent="-4711700" latinLnBrk="1" marL="65405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6400" i="0">
                <a:solidFill>
                  <a:schemeClr val="dk1"/>
                </a:solidFill>
                <a:latin typeface="Calibri" pitchFamily="34" charset="0"/>
                <a:sym typeface="Arial" pitchFamily="0" charset="0"/>
              </a:defRPr>
            </a:lvl5pPr>
          </a:lstStyle>
          <a:p>
            <a:pPr eaLnBrk="1" hangingPunct="1" latinLnBrk="1" lvl="0"/>
            <a:fld id="{566ABCEB-ACFC-4714-9973-3DA970169C29}" type="datetime1">
              <a:rPr altLang="en-US" sz="4300" lang="en-US">
                <a:solidFill>
                  <a:srgbClr val="898989"/>
                </a:solidFill>
                <a:latin typeface="Calibri" pitchFamily="34" charset="0"/>
              </a:rPr>
              <a:pPr eaLnBrk="1" hangingPunct="1" latinLnBrk="1" lvl="0"/>
            </a:fld>
            <a:endParaRPr altLang="en-US" sz="4300" lang="en-US">
              <a:solidFill>
                <a:srgbClr val="898989"/>
              </a:solidFill>
              <a:latin typeface="Calibri" pitchFamily="34" charset="0"/>
            </a:endParaRPr>
          </a:p>
        </p:txBody>
      </p:sp>
      <p:sp>
        <p:nvSpPr>
          <p:cNvPr id="1048621" name=""/>
          <p:cNvSpPr/>
          <p:nvPr>
            <p:ph type="sldNum" sz="quarter" idx="4"/>
          </p:nvPr>
        </p:nvSpPr>
        <p:spPr>
          <a:xfrm rot="0">
            <a:off x="17432338" y="30510162"/>
            <a:ext cx="5675312" cy="1752600"/>
          </a:xfrm>
          <a:prstGeom prst="rect"/>
          <a:noFill/>
          <a:ln>
            <a:noFill/>
          </a:ln>
        </p:spPr>
        <p:txBody>
          <a:bodyPr anchor="ctr" bIns="163545" lIns="327090" rIns="327090" tIns="163545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6400" i="0">
                <a:solidFill>
                  <a:schemeClr val="dk1"/>
                </a:solidFill>
                <a:latin typeface="Calibri" pitchFamily="34" charset="0"/>
                <a:sym typeface="Arial" pitchFamily="0" charset="0"/>
              </a:defRPr>
            </a:lvl1pPr>
            <a:lvl2pPr algn="l" eaLnBrk="1" fontAlgn="base" hangingPunct="1" indent="-1177925" latinLnBrk="1" marL="1635125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6400" i="0">
                <a:solidFill>
                  <a:schemeClr val="dk1"/>
                </a:solidFill>
                <a:latin typeface="Calibri" pitchFamily="34" charset="0"/>
                <a:sym typeface="Arial" pitchFamily="0" charset="0"/>
              </a:defRPr>
            </a:lvl2pPr>
            <a:lvl3pPr algn="l" eaLnBrk="1" fontAlgn="base" hangingPunct="1" indent="-2355850" latinLnBrk="1" marL="327025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6400" i="0">
                <a:solidFill>
                  <a:schemeClr val="dk1"/>
                </a:solidFill>
                <a:latin typeface="Calibri" pitchFamily="34" charset="0"/>
                <a:sym typeface="Arial" pitchFamily="0" charset="0"/>
              </a:defRPr>
            </a:lvl3pPr>
            <a:lvl4pPr algn="l" eaLnBrk="1" fontAlgn="base" hangingPunct="1" indent="-3533775" latinLnBrk="1" marL="4905375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6400" i="0">
                <a:solidFill>
                  <a:schemeClr val="dk1"/>
                </a:solidFill>
                <a:latin typeface="Calibri" pitchFamily="34" charset="0"/>
                <a:sym typeface="Arial" pitchFamily="0" charset="0"/>
              </a:defRPr>
            </a:lvl4pPr>
            <a:lvl5pPr algn="l" eaLnBrk="1" fontAlgn="base" hangingPunct="1" indent="-4711700" latinLnBrk="1" marL="65405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6400" i="0">
                <a:solidFill>
                  <a:schemeClr val="dk1"/>
                </a:solidFill>
                <a:latin typeface="Calibri" pitchFamily="34" charset="0"/>
                <a:sym typeface="Arial" pitchFamily="0" charset="0"/>
              </a:defRPr>
            </a:lvl5pPr>
          </a:lstStyle>
          <a:p>
            <a:pPr algn="r" eaLnBrk="1" hangingPunct="1" latinLnBrk="1" lvl="0"/>
            <a:fld id="{566ABCEB-ACFC-4714-9973-3DA970169C29}" type="slidenum">
              <a:rPr altLang="en-US" sz="4300" lang="en-US">
                <a:solidFill>
                  <a:srgbClr val="898989"/>
                </a:solidFill>
                <a:latin typeface="Calibri" pitchFamily="34" charset="0"/>
              </a:rPr>
              <a:pPr algn="r" eaLnBrk="1" hangingPunct="1" latinLnBrk="1" lvl="0"/>
            </a:fld>
            <a:endParaRPr altLang="en-US" sz="4300" lang="en-US">
              <a:solidFill>
                <a:srgbClr val="898989"/>
              </a:solidFill>
              <a:latin typeface="Calibri" pitchFamily="34" charset="0"/>
            </a:endParaRPr>
          </a:p>
        </p:txBody>
      </p:sp>
      <p:sp>
        <p:nvSpPr>
          <p:cNvPr id="1048622" name=""/>
          <p:cNvSpPr/>
          <p:nvPr>
            <p:ph type="ftr" sz="quarter" idx="3"/>
          </p:nvPr>
        </p:nvSpPr>
        <p:spPr>
          <a:xfrm rot="0">
            <a:off x="8310562" y="30510162"/>
            <a:ext cx="7702550" cy="1752600"/>
          </a:xfrm>
          <a:prstGeom prst="rect"/>
          <a:noFill/>
          <a:ln>
            <a:noFill/>
          </a:ln>
        </p:spPr>
        <p:txBody>
          <a:bodyPr anchor="ctr" bIns="163545" lIns="327090" rIns="327090" tIns="163545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6400" i="0">
                <a:solidFill>
                  <a:schemeClr val="dk1"/>
                </a:solidFill>
                <a:latin typeface="Calibri" pitchFamily="34" charset="0"/>
                <a:sym typeface="Arial" pitchFamily="0" charset="0"/>
              </a:defRPr>
            </a:lvl1pPr>
            <a:lvl2pPr algn="l" eaLnBrk="1" fontAlgn="base" hangingPunct="1" indent="-1177925" latinLnBrk="1" marL="1635125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6400" i="0">
                <a:solidFill>
                  <a:schemeClr val="dk1"/>
                </a:solidFill>
                <a:latin typeface="Calibri" pitchFamily="34" charset="0"/>
                <a:sym typeface="Arial" pitchFamily="0" charset="0"/>
              </a:defRPr>
            </a:lvl2pPr>
            <a:lvl3pPr algn="l" eaLnBrk="1" fontAlgn="base" hangingPunct="1" indent="-2355850" latinLnBrk="1" marL="327025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6400" i="0">
                <a:solidFill>
                  <a:schemeClr val="dk1"/>
                </a:solidFill>
                <a:latin typeface="Calibri" pitchFamily="34" charset="0"/>
                <a:sym typeface="Arial" pitchFamily="0" charset="0"/>
              </a:defRPr>
            </a:lvl3pPr>
            <a:lvl4pPr algn="l" eaLnBrk="1" fontAlgn="base" hangingPunct="1" indent="-3533775" latinLnBrk="1" marL="4905375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6400" i="0">
                <a:solidFill>
                  <a:schemeClr val="dk1"/>
                </a:solidFill>
                <a:latin typeface="Calibri" pitchFamily="34" charset="0"/>
                <a:sym typeface="Arial" pitchFamily="0" charset="0"/>
              </a:defRPr>
            </a:lvl4pPr>
            <a:lvl5pPr algn="l" eaLnBrk="1" fontAlgn="base" hangingPunct="1" indent="-4711700" latinLnBrk="1" marL="65405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6400" i="0">
                <a:solidFill>
                  <a:schemeClr val="dk1"/>
                </a:solidFill>
                <a:latin typeface="Calibri" pitchFamily="34" charset="0"/>
                <a:sym typeface="Arial" pitchFamily="0" charset="0"/>
              </a:defRPr>
            </a:lvl5pPr>
          </a:lstStyle>
          <a:p>
            <a:pPr algn="ctr" eaLnBrk="1" hangingPunct="1" latinLnBrk="1" lvl="0"/>
            <a:endParaRPr altLang="en-US" sz="4300" lang="en-US">
              <a:solidFill>
                <a:srgbClr val="898989"/>
              </a:solidFill>
              <a:latin typeface="Calibri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Blank">
    <p:spTree>
      <p:nvGrpSpPr>
        <p:cNvPr id="1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"/>
          <p:cNvSpPr/>
          <p:nvPr>
            <p:ph type="dt" sz="half" idx="2"/>
          </p:nvPr>
        </p:nvSpPr>
        <p:spPr>
          <a:xfrm rot="0">
            <a:off x="1216025" y="30510162"/>
            <a:ext cx="5675312" cy="1752600"/>
          </a:xfrm>
          <a:prstGeom prst="rect"/>
          <a:noFill/>
          <a:ln>
            <a:noFill/>
          </a:ln>
        </p:spPr>
        <p:txBody>
          <a:bodyPr anchor="ctr" bIns="163545" lIns="327090" rIns="327090" tIns="163545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6400" i="0">
                <a:solidFill>
                  <a:schemeClr val="dk1"/>
                </a:solidFill>
                <a:latin typeface="Calibri" pitchFamily="34" charset="0"/>
                <a:sym typeface="Arial" pitchFamily="0" charset="0"/>
              </a:defRPr>
            </a:lvl1pPr>
            <a:lvl2pPr algn="l" eaLnBrk="1" fontAlgn="base" hangingPunct="1" indent="-1177925" latinLnBrk="1" marL="1635125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6400" i="0">
                <a:solidFill>
                  <a:schemeClr val="dk1"/>
                </a:solidFill>
                <a:latin typeface="Calibri" pitchFamily="34" charset="0"/>
                <a:sym typeface="Arial" pitchFamily="0" charset="0"/>
              </a:defRPr>
            </a:lvl2pPr>
            <a:lvl3pPr algn="l" eaLnBrk="1" fontAlgn="base" hangingPunct="1" indent="-2355850" latinLnBrk="1" marL="327025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6400" i="0">
                <a:solidFill>
                  <a:schemeClr val="dk1"/>
                </a:solidFill>
                <a:latin typeface="Calibri" pitchFamily="34" charset="0"/>
                <a:sym typeface="Arial" pitchFamily="0" charset="0"/>
              </a:defRPr>
            </a:lvl3pPr>
            <a:lvl4pPr algn="l" eaLnBrk="1" fontAlgn="base" hangingPunct="1" indent="-3533775" latinLnBrk="1" marL="4905375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6400" i="0">
                <a:solidFill>
                  <a:schemeClr val="dk1"/>
                </a:solidFill>
                <a:latin typeface="Calibri" pitchFamily="34" charset="0"/>
                <a:sym typeface="Arial" pitchFamily="0" charset="0"/>
              </a:defRPr>
            </a:lvl4pPr>
            <a:lvl5pPr algn="l" eaLnBrk="1" fontAlgn="base" hangingPunct="1" indent="-4711700" latinLnBrk="1" marL="65405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6400" i="0">
                <a:solidFill>
                  <a:schemeClr val="dk1"/>
                </a:solidFill>
                <a:latin typeface="Calibri" pitchFamily="34" charset="0"/>
                <a:sym typeface="Arial" pitchFamily="0" charset="0"/>
              </a:defRPr>
            </a:lvl5pPr>
          </a:lstStyle>
          <a:p>
            <a:pPr eaLnBrk="1" hangingPunct="1" latinLnBrk="1" lvl="0"/>
            <a:fld id="{566ABCEB-ACFC-4714-9973-3DA970169C29}" type="datetime1">
              <a:rPr altLang="en-US" sz="4300" lang="en-US">
                <a:solidFill>
                  <a:srgbClr val="898989"/>
                </a:solidFill>
                <a:latin typeface="Calibri" pitchFamily="34" charset="0"/>
              </a:rPr>
              <a:pPr eaLnBrk="1" hangingPunct="1" latinLnBrk="1" lvl="0"/>
            </a:fld>
            <a:endParaRPr altLang="en-US" sz="4300" lang="en-US">
              <a:solidFill>
                <a:srgbClr val="898989"/>
              </a:solidFill>
              <a:latin typeface="Calibri" pitchFamily="34" charset="0"/>
            </a:endParaRPr>
          </a:p>
        </p:txBody>
      </p:sp>
      <p:sp>
        <p:nvSpPr>
          <p:cNvPr id="1048582" name=""/>
          <p:cNvSpPr/>
          <p:nvPr>
            <p:ph type="sldNum" sz="quarter" idx="4"/>
          </p:nvPr>
        </p:nvSpPr>
        <p:spPr>
          <a:xfrm rot="0">
            <a:off x="17432338" y="30510162"/>
            <a:ext cx="5675312" cy="1752600"/>
          </a:xfrm>
          <a:prstGeom prst="rect"/>
          <a:noFill/>
          <a:ln>
            <a:noFill/>
          </a:ln>
        </p:spPr>
        <p:txBody>
          <a:bodyPr anchor="ctr" bIns="163545" lIns="327090" rIns="327090" tIns="163545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6400" i="0">
                <a:solidFill>
                  <a:schemeClr val="dk1"/>
                </a:solidFill>
                <a:latin typeface="Calibri" pitchFamily="34" charset="0"/>
                <a:sym typeface="Arial" pitchFamily="0" charset="0"/>
              </a:defRPr>
            </a:lvl1pPr>
            <a:lvl2pPr algn="l" eaLnBrk="1" fontAlgn="base" hangingPunct="1" indent="-1177925" latinLnBrk="1" marL="1635125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6400" i="0">
                <a:solidFill>
                  <a:schemeClr val="dk1"/>
                </a:solidFill>
                <a:latin typeface="Calibri" pitchFamily="34" charset="0"/>
                <a:sym typeface="Arial" pitchFamily="0" charset="0"/>
              </a:defRPr>
            </a:lvl2pPr>
            <a:lvl3pPr algn="l" eaLnBrk="1" fontAlgn="base" hangingPunct="1" indent="-2355850" latinLnBrk="1" marL="327025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6400" i="0">
                <a:solidFill>
                  <a:schemeClr val="dk1"/>
                </a:solidFill>
                <a:latin typeface="Calibri" pitchFamily="34" charset="0"/>
                <a:sym typeface="Arial" pitchFamily="0" charset="0"/>
              </a:defRPr>
            </a:lvl3pPr>
            <a:lvl4pPr algn="l" eaLnBrk="1" fontAlgn="base" hangingPunct="1" indent="-3533775" latinLnBrk="1" marL="4905375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6400" i="0">
                <a:solidFill>
                  <a:schemeClr val="dk1"/>
                </a:solidFill>
                <a:latin typeface="Calibri" pitchFamily="34" charset="0"/>
                <a:sym typeface="Arial" pitchFamily="0" charset="0"/>
              </a:defRPr>
            </a:lvl4pPr>
            <a:lvl5pPr algn="l" eaLnBrk="1" fontAlgn="base" hangingPunct="1" indent="-4711700" latinLnBrk="1" marL="65405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6400" i="0">
                <a:solidFill>
                  <a:schemeClr val="dk1"/>
                </a:solidFill>
                <a:latin typeface="Calibri" pitchFamily="34" charset="0"/>
                <a:sym typeface="Arial" pitchFamily="0" charset="0"/>
              </a:defRPr>
            </a:lvl5pPr>
          </a:lstStyle>
          <a:p>
            <a:pPr algn="r" eaLnBrk="1" hangingPunct="1" latinLnBrk="1" lvl="0"/>
            <a:fld id="{566ABCEB-ACFC-4714-9973-3DA970169C29}" type="slidenum">
              <a:rPr altLang="en-US" sz="4300" lang="en-US">
                <a:solidFill>
                  <a:srgbClr val="898989"/>
                </a:solidFill>
                <a:latin typeface="Calibri" pitchFamily="34" charset="0"/>
              </a:rPr>
              <a:pPr algn="r" eaLnBrk="1" hangingPunct="1" latinLnBrk="1" lvl="0"/>
            </a:fld>
            <a:endParaRPr altLang="en-US" sz="4300" lang="en-US">
              <a:solidFill>
                <a:srgbClr val="898989"/>
              </a:solidFill>
              <a:latin typeface="Calibri" pitchFamily="34" charset="0"/>
            </a:endParaRPr>
          </a:p>
        </p:txBody>
      </p:sp>
      <p:sp>
        <p:nvSpPr>
          <p:cNvPr id="1048583" name=""/>
          <p:cNvSpPr/>
          <p:nvPr>
            <p:ph type="ftr" sz="quarter" idx="3"/>
          </p:nvPr>
        </p:nvSpPr>
        <p:spPr>
          <a:xfrm rot="0">
            <a:off x="8310562" y="30510162"/>
            <a:ext cx="7702550" cy="1752600"/>
          </a:xfrm>
          <a:prstGeom prst="rect"/>
          <a:noFill/>
          <a:ln>
            <a:noFill/>
          </a:ln>
        </p:spPr>
        <p:txBody>
          <a:bodyPr anchor="ctr" bIns="163545" lIns="327090" rIns="327090" tIns="163545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6400" i="0">
                <a:solidFill>
                  <a:schemeClr val="dk1"/>
                </a:solidFill>
                <a:latin typeface="Calibri" pitchFamily="34" charset="0"/>
                <a:sym typeface="Arial" pitchFamily="0" charset="0"/>
              </a:defRPr>
            </a:lvl1pPr>
            <a:lvl2pPr algn="l" eaLnBrk="1" fontAlgn="base" hangingPunct="1" indent="-1177925" latinLnBrk="1" marL="1635125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6400" i="0">
                <a:solidFill>
                  <a:schemeClr val="dk1"/>
                </a:solidFill>
                <a:latin typeface="Calibri" pitchFamily="34" charset="0"/>
                <a:sym typeface="Arial" pitchFamily="0" charset="0"/>
              </a:defRPr>
            </a:lvl2pPr>
            <a:lvl3pPr algn="l" eaLnBrk="1" fontAlgn="base" hangingPunct="1" indent="-2355850" latinLnBrk="1" marL="327025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6400" i="0">
                <a:solidFill>
                  <a:schemeClr val="dk1"/>
                </a:solidFill>
                <a:latin typeface="Calibri" pitchFamily="34" charset="0"/>
                <a:sym typeface="Arial" pitchFamily="0" charset="0"/>
              </a:defRPr>
            </a:lvl3pPr>
            <a:lvl4pPr algn="l" eaLnBrk="1" fontAlgn="base" hangingPunct="1" indent="-3533775" latinLnBrk="1" marL="4905375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6400" i="0">
                <a:solidFill>
                  <a:schemeClr val="dk1"/>
                </a:solidFill>
                <a:latin typeface="Calibri" pitchFamily="34" charset="0"/>
                <a:sym typeface="Arial" pitchFamily="0" charset="0"/>
              </a:defRPr>
            </a:lvl4pPr>
            <a:lvl5pPr algn="l" eaLnBrk="1" fontAlgn="base" hangingPunct="1" indent="-4711700" latinLnBrk="1" marL="65405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6400" i="0">
                <a:solidFill>
                  <a:schemeClr val="dk1"/>
                </a:solidFill>
                <a:latin typeface="Calibri" pitchFamily="34" charset="0"/>
                <a:sym typeface="Arial" pitchFamily="0" charset="0"/>
              </a:defRPr>
            </a:lvl5pPr>
          </a:lstStyle>
          <a:p>
            <a:pPr algn="ctr" eaLnBrk="1" hangingPunct="1" latinLnBrk="1" lvl="0"/>
            <a:endParaRPr altLang="en-US" sz="4300" lang="en-US">
              <a:solidFill>
                <a:srgbClr val="898989"/>
              </a:solidFill>
              <a:latin typeface="Calibri" pitchFamily="34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Content with Caption">
    <p:spTree>
      <p:nvGrpSpPr>
        <p:cNvPr id="2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9" name="Title 1"/>
          <p:cNvSpPr>
            <a:spLocks noGrp="1"/>
          </p:cNvSpPr>
          <p:nvPr>
            <p:ph type="title"/>
          </p:nvPr>
        </p:nvSpPr>
        <p:spPr>
          <a:xfrm>
            <a:off x="1216186" y="1310641"/>
            <a:ext cx="8002322" cy="5577840"/>
          </a:xfrm>
        </p:spPr>
        <p:txBody>
          <a:bodyPr anchor="b"/>
          <a:lstStyle>
            <a:lvl1pPr algn="l">
              <a:defRPr b="1" sz="7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650" name="Content Placeholder 2"/>
          <p:cNvSpPr>
            <a:spLocks noGrp="1"/>
          </p:cNvSpPr>
          <p:nvPr>
            <p:ph idx="1"/>
          </p:nvPr>
        </p:nvSpPr>
        <p:spPr>
          <a:xfrm>
            <a:off x="9509881" y="1310643"/>
            <a:ext cx="13597612" cy="28094944"/>
          </a:xfrm>
        </p:spPr>
        <p:txBody>
          <a:bodyPr/>
          <a:lstStyle>
            <a:lvl1pPr>
              <a:defRPr sz="11400"/>
            </a:lvl1pPr>
            <a:lvl2pPr>
              <a:defRPr sz="10000"/>
            </a:lvl2pPr>
            <a:lvl3pPr>
              <a:defRPr sz="8600"/>
            </a:lvl3pPr>
            <a:lvl4pPr>
              <a:defRPr sz="7200"/>
            </a:lvl4pPr>
            <a:lvl5pPr>
              <a:defRPr sz="7200"/>
            </a:lvl5pPr>
            <a:lvl6pPr>
              <a:defRPr sz="7200"/>
            </a:lvl6pPr>
            <a:lvl7pPr>
              <a:defRPr sz="7200"/>
            </a:lvl7pPr>
            <a:lvl8pPr>
              <a:defRPr sz="7200"/>
            </a:lvl8pPr>
            <a:lvl9pPr>
              <a:defRPr sz="7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651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6186" y="6888483"/>
            <a:ext cx="8002322" cy="22517104"/>
          </a:xfrm>
        </p:spPr>
        <p:txBody>
          <a:bodyPr/>
          <a:lstStyle>
            <a:lvl1pPr indent="0" marL="0">
              <a:buNone/>
              <a:defRPr sz="5000"/>
            </a:lvl1pPr>
            <a:lvl2pPr indent="0" marL="1635450">
              <a:buNone/>
              <a:defRPr sz="4300"/>
            </a:lvl2pPr>
            <a:lvl3pPr indent="0" marL="3270900">
              <a:buNone/>
              <a:defRPr sz="3600"/>
            </a:lvl3pPr>
            <a:lvl4pPr indent="0" marL="4906350">
              <a:buNone/>
              <a:defRPr sz="3200"/>
            </a:lvl4pPr>
            <a:lvl5pPr indent="0" marL="6541800">
              <a:buNone/>
              <a:defRPr sz="3200"/>
            </a:lvl5pPr>
            <a:lvl6pPr indent="0" marL="8177251">
              <a:buNone/>
              <a:defRPr sz="3200"/>
            </a:lvl6pPr>
            <a:lvl7pPr indent="0" marL="9812701">
              <a:buNone/>
              <a:defRPr sz="3200"/>
            </a:lvl7pPr>
            <a:lvl8pPr indent="0" marL="11448151">
              <a:buNone/>
              <a:defRPr sz="3200"/>
            </a:lvl8pPr>
            <a:lvl9pPr indent="0" marL="13083601">
              <a:buNone/>
              <a:defRPr sz="32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652" name=""/>
          <p:cNvSpPr/>
          <p:nvPr>
            <p:ph type="dt" sz="half" idx="2"/>
          </p:nvPr>
        </p:nvSpPr>
        <p:spPr>
          <a:xfrm rot="0">
            <a:off x="1216025" y="30510162"/>
            <a:ext cx="5675312" cy="1752600"/>
          </a:xfrm>
          <a:prstGeom prst="rect"/>
          <a:noFill/>
          <a:ln>
            <a:noFill/>
          </a:ln>
        </p:spPr>
        <p:txBody>
          <a:bodyPr anchor="ctr" bIns="163545" lIns="327090" rIns="327090" tIns="163545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6400" i="0">
                <a:solidFill>
                  <a:schemeClr val="dk1"/>
                </a:solidFill>
                <a:latin typeface="Calibri" pitchFamily="34" charset="0"/>
                <a:sym typeface="Arial" pitchFamily="0" charset="0"/>
              </a:defRPr>
            </a:lvl1pPr>
            <a:lvl2pPr algn="l" eaLnBrk="1" fontAlgn="base" hangingPunct="1" indent="-1177925" latinLnBrk="1" marL="1635125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6400" i="0">
                <a:solidFill>
                  <a:schemeClr val="dk1"/>
                </a:solidFill>
                <a:latin typeface="Calibri" pitchFamily="34" charset="0"/>
                <a:sym typeface="Arial" pitchFamily="0" charset="0"/>
              </a:defRPr>
            </a:lvl2pPr>
            <a:lvl3pPr algn="l" eaLnBrk="1" fontAlgn="base" hangingPunct="1" indent="-2355850" latinLnBrk="1" marL="327025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6400" i="0">
                <a:solidFill>
                  <a:schemeClr val="dk1"/>
                </a:solidFill>
                <a:latin typeface="Calibri" pitchFamily="34" charset="0"/>
                <a:sym typeface="Arial" pitchFamily="0" charset="0"/>
              </a:defRPr>
            </a:lvl3pPr>
            <a:lvl4pPr algn="l" eaLnBrk="1" fontAlgn="base" hangingPunct="1" indent="-3533775" latinLnBrk="1" marL="4905375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6400" i="0">
                <a:solidFill>
                  <a:schemeClr val="dk1"/>
                </a:solidFill>
                <a:latin typeface="Calibri" pitchFamily="34" charset="0"/>
                <a:sym typeface="Arial" pitchFamily="0" charset="0"/>
              </a:defRPr>
            </a:lvl4pPr>
            <a:lvl5pPr algn="l" eaLnBrk="1" fontAlgn="base" hangingPunct="1" indent="-4711700" latinLnBrk="1" marL="65405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6400" i="0">
                <a:solidFill>
                  <a:schemeClr val="dk1"/>
                </a:solidFill>
                <a:latin typeface="Calibri" pitchFamily="34" charset="0"/>
                <a:sym typeface="Arial" pitchFamily="0" charset="0"/>
              </a:defRPr>
            </a:lvl5pPr>
          </a:lstStyle>
          <a:p>
            <a:pPr eaLnBrk="1" hangingPunct="1" latinLnBrk="1" lvl="0"/>
            <a:fld id="{566ABCEB-ACFC-4714-9973-3DA970169C29}" type="datetime1">
              <a:rPr altLang="en-US" sz="4300" lang="en-US">
                <a:solidFill>
                  <a:srgbClr val="898989"/>
                </a:solidFill>
                <a:latin typeface="Calibri" pitchFamily="34" charset="0"/>
              </a:rPr>
              <a:pPr eaLnBrk="1" hangingPunct="1" latinLnBrk="1" lvl="0"/>
            </a:fld>
            <a:endParaRPr altLang="en-US" sz="4300" lang="en-US">
              <a:solidFill>
                <a:srgbClr val="898989"/>
              </a:solidFill>
              <a:latin typeface="Calibri" pitchFamily="34" charset="0"/>
            </a:endParaRPr>
          </a:p>
        </p:txBody>
      </p:sp>
      <p:sp>
        <p:nvSpPr>
          <p:cNvPr id="1048653" name=""/>
          <p:cNvSpPr/>
          <p:nvPr>
            <p:ph type="sldNum" sz="quarter" idx="4"/>
          </p:nvPr>
        </p:nvSpPr>
        <p:spPr>
          <a:xfrm rot="0">
            <a:off x="17432338" y="30510162"/>
            <a:ext cx="5675312" cy="1752600"/>
          </a:xfrm>
          <a:prstGeom prst="rect"/>
          <a:noFill/>
          <a:ln>
            <a:noFill/>
          </a:ln>
        </p:spPr>
        <p:txBody>
          <a:bodyPr anchor="ctr" bIns="163545" lIns="327090" rIns="327090" tIns="163545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6400" i="0">
                <a:solidFill>
                  <a:schemeClr val="dk1"/>
                </a:solidFill>
                <a:latin typeface="Calibri" pitchFamily="34" charset="0"/>
                <a:sym typeface="Arial" pitchFamily="0" charset="0"/>
              </a:defRPr>
            </a:lvl1pPr>
            <a:lvl2pPr algn="l" eaLnBrk="1" fontAlgn="base" hangingPunct="1" indent="-1177925" latinLnBrk="1" marL="1635125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6400" i="0">
                <a:solidFill>
                  <a:schemeClr val="dk1"/>
                </a:solidFill>
                <a:latin typeface="Calibri" pitchFamily="34" charset="0"/>
                <a:sym typeface="Arial" pitchFamily="0" charset="0"/>
              </a:defRPr>
            </a:lvl2pPr>
            <a:lvl3pPr algn="l" eaLnBrk="1" fontAlgn="base" hangingPunct="1" indent="-2355850" latinLnBrk="1" marL="327025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6400" i="0">
                <a:solidFill>
                  <a:schemeClr val="dk1"/>
                </a:solidFill>
                <a:latin typeface="Calibri" pitchFamily="34" charset="0"/>
                <a:sym typeface="Arial" pitchFamily="0" charset="0"/>
              </a:defRPr>
            </a:lvl3pPr>
            <a:lvl4pPr algn="l" eaLnBrk="1" fontAlgn="base" hangingPunct="1" indent="-3533775" latinLnBrk="1" marL="4905375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6400" i="0">
                <a:solidFill>
                  <a:schemeClr val="dk1"/>
                </a:solidFill>
                <a:latin typeface="Calibri" pitchFamily="34" charset="0"/>
                <a:sym typeface="Arial" pitchFamily="0" charset="0"/>
              </a:defRPr>
            </a:lvl4pPr>
            <a:lvl5pPr algn="l" eaLnBrk="1" fontAlgn="base" hangingPunct="1" indent="-4711700" latinLnBrk="1" marL="65405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6400" i="0">
                <a:solidFill>
                  <a:schemeClr val="dk1"/>
                </a:solidFill>
                <a:latin typeface="Calibri" pitchFamily="34" charset="0"/>
                <a:sym typeface="Arial" pitchFamily="0" charset="0"/>
              </a:defRPr>
            </a:lvl5pPr>
          </a:lstStyle>
          <a:p>
            <a:pPr algn="r" eaLnBrk="1" hangingPunct="1" latinLnBrk="1" lvl="0"/>
            <a:fld id="{566ABCEB-ACFC-4714-9973-3DA970169C29}" type="slidenum">
              <a:rPr altLang="en-US" sz="4300" lang="en-US">
                <a:solidFill>
                  <a:srgbClr val="898989"/>
                </a:solidFill>
                <a:latin typeface="Calibri" pitchFamily="34" charset="0"/>
              </a:rPr>
              <a:pPr algn="r" eaLnBrk="1" hangingPunct="1" latinLnBrk="1" lvl="0"/>
            </a:fld>
            <a:endParaRPr altLang="en-US" sz="4300" lang="en-US">
              <a:solidFill>
                <a:srgbClr val="898989"/>
              </a:solidFill>
              <a:latin typeface="Calibri" pitchFamily="34" charset="0"/>
            </a:endParaRPr>
          </a:p>
        </p:txBody>
      </p:sp>
      <p:sp>
        <p:nvSpPr>
          <p:cNvPr id="1048654" name=""/>
          <p:cNvSpPr/>
          <p:nvPr>
            <p:ph type="ftr" sz="quarter" idx="3"/>
          </p:nvPr>
        </p:nvSpPr>
        <p:spPr>
          <a:xfrm rot="0">
            <a:off x="8310562" y="30510162"/>
            <a:ext cx="7702550" cy="1752600"/>
          </a:xfrm>
          <a:prstGeom prst="rect"/>
          <a:noFill/>
          <a:ln>
            <a:noFill/>
          </a:ln>
        </p:spPr>
        <p:txBody>
          <a:bodyPr anchor="ctr" bIns="163545" lIns="327090" rIns="327090" tIns="163545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6400" i="0">
                <a:solidFill>
                  <a:schemeClr val="dk1"/>
                </a:solidFill>
                <a:latin typeface="Calibri" pitchFamily="34" charset="0"/>
                <a:sym typeface="Arial" pitchFamily="0" charset="0"/>
              </a:defRPr>
            </a:lvl1pPr>
            <a:lvl2pPr algn="l" eaLnBrk="1" fontAlgn="base" hangingPunct="1" indent="-1177925" latinLnBrk="1" marL="1635125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6400" i="0">
                <a:solidFill>
                  <a:schemeClr val="dk1"/>
                </a:solidFill>
                <a:latin typeface="Calibri" pitchFamily="34" charset="0"/>
                <a:sym typeface="Arial" pitchFamily="0" charset="0"/>
              </a:defRPr>
            </a:lvl2pPr>
            <a:lvl3pPr algn="l" eaLnBrk="1" fontAlgn="base" hangingPunct="1" indent="-2355850" latinLnBrk="1" marL="327025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6400" i="0">
                <a:solidFill>
                  <a:schemeClr val="dk1"/>
                </a:solidFill>
                <a:latin typeface="Calibri" pitchFamily="34" charset="0"/>
                <a:sym typeface="Arial" pitchFamily="0" charset="0"/>
              </a:defRPr>
            </a:lvl3pPr>
            <a:lvl4pPr algn="l" eaLnBrk="1" fontAlgn="base" hangingPunct="1" indent="-3533775" latinLnBrk="1" marL="4905375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6400" i="0">
                <a:solidFill>
                  <a:schemeClr val="dk1"/>
                </a:solidFill>
                <a:latin typeface="Calibri" pitchFamily="34" charset="0"/>
                <a:sym typeface="Arial" pitchFamily="0" charset="0"/>
              </a:defRPr>
            </a:lvl4pPr>
            <a:lvl5pPr algn="l" eaLnBrk="1" fontAlgn="base" hangingPunct="1" indent="-4711700" latinLnBrk="1" marL="65405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6400" i="0">
                <a:solidFill>
                  <a:schemeClr val="dk1"/>
                </a:solidFill>
                <a:latin typeface="Calibri" pitchFamily="34" charset="0"/>
                <a:sym typeface="Arial" pitchFamily="0" charset="0"/>
              </a:defRPr>
            </a:lvl5pPr>
          </a:lstStyle>
          <a:p>
            <a:pPr algn="ctr" eaLnBrk="1" hangingPunct="1" latinLnBrk="1" lvl="0"/>
            <a:endParaRPr altLang="en-US" sz="4300" lang="en-US">
              <a:solidFill>
                <a:srgbClr val="898989"/>
              </a:solidFill>
              <a:latin typeface="Calibri" pitchFamily="34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Picture with Caption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3" name="Title 1"/>
          <p:cNvSpPr>
            <a:spLocks noGrp="1"/>
          </p:cNvSpPr>
          <p:nvPr>
            <p:ph type="title"/>
          </p:nvPr>
        </p:nvSpPr>
        <p:spPr>
          <a:xfrm>
            <a:off x="4767611" y="23042882"/>
            <a:ext cx="14594205" cy="2720344"/>
          </a:xfrm>
        </p:spPr>
        <p:txBody>
          <a:bodyPr anchor="b"/>
          <a:lstStyle>
            <a:lvl1pPr algn="l">
              <a:defRPr b="1" sz="7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634" name="Picture Placeholder 2"/>
          <p:cNvSpPr>
            <a:spLocks noGrp="1"/>
          </p:cNvSpPr>
          <p:nvPr>
            <p:ph type="pic" idx="1"/>
          </p:nvPr>
        </p:nvSpPr>
        <p:spPr>
          <a:xfrm>
            <a:off x="4767611" y="2941319"/>
            <a:ext cx="14594205" cy="19751040"/>
          </a:xfrm>
        </p:spPr>
        <p:txBody>
          <a:bodyPr anchor="t" anchorCtr="0" bIns="163545" compatLnSpc="1" lIns="327090" numCol="1" rIns="327090" rtlCol="0" tIns="163545" vert="horz" wrap="square">
            <a:prstTxWarp prst="textNoShape"/>
            <a:normAutofit/>
          </a:bodyPr>
          <a:lstStyle>
            <a:lvl1pPr indent="0" marL="0">
              <a:buNone/>
              <a:defRPr sz="11400"/>
            </a:lvl1pPr>
            <a:lvl2pPr indent="0" marL="1635450">
              <a:buNone/>
              <a:defRPr sz="10000"/>
            </a:lvl2pPr>
            <a:lvl3pPr indent="0" marL="3270900">
              <a:buNone/>
              <a:defRPr sz="8600"/>
            </a:lvl3pPr>
            <a:lvl4pPr indent="0" marL="4906350">
              <a:buNone/>
              <a:defRPr sz="7200"/>
            </a:lvl4pPr>
            <a:lvl5pPr indent="0" marL="6541800">
              <a:buNone/>
              <a:defRPr sz="7200"/>
            </a:lvl5pPr>
            <a:lvl6pPr indent="0" marL="8177251">
              <a:buNone/>
              <a:defRPr sz="7200"/>
            </a:lvl6pPr>
            <a:lvl7pPr indent="0" marL="9812701">
              <a:buNone/>
              <a:defRPr sz="7200"/>
            </a:lvl7pPr>
            <a:lvl8pPr indent="0" marL="11448151">
              <a:buNone/>
              <a:defRPr sz="7200"/>
            </a:lvl8pPr>
            <a:lvl9pPr indent="0" marL="13083601">
              <a:buNone/>
              <a:defRPr sz="7200"/>
            </a:lvl9pPr>
          </a:lstStyle>
          <a:p>
            <a:pPr algn="l" defTabSz="3270250" eaLnBrk="0" fontAlgn="base" hangingPunct="0" indent="0" latinLnBrk="0" lvl="0" marL="0" marR="0" rtl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</a:pPr>
            <a:endParaRPr baseline="0" b="0" cap="none" sz="11400" i="0" kern="1200" kumimoji="0" lang="en-US" noProof="0" normalizeH="0" spc="0" strike="noStrike" u="none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48635" name="Text Placeholder 3"/>
          <p:cNvSpPr>
            <a:spLocks noGrp="1"/>
          </p:cNvSpPr>
          <p:nvPr>
            <p:ph type="body" sz="half" idx="2"/>
          </p:nvPr>
        </p:nvSpPr>
        <p:spPr>
          <a:xfrm>
            <a:off x="4767611" y="25763226"/>
            <a:ext cx="14594205" cy="3863336"/>
          </a:xfrm>
        </p:spPr>
        <p:txBody>
          <a:bodyPr/>
          <a:lstStyle>
            <a:lvl1pPr indent="0" marL="0">
              <a:buNone/>
              <a:defRPr sz="5000"/>
            </a:lvl1pPr>
            <a:lvl2pPr indent="0" marL="1635450">
              <a:buNone/>
              <a:defRPr sz="4300"/>
            </a:lvl2pPr>
            <a:lvl3pPr indent="0" marL="3270900">
              <a:buNone/>
              <a:defRPr sz="3600"/>
            </a:lvl3pPr>
            <a:lvl4pPr indent="0" marL="4906350">
              <a:buNone/>
              <a:defRPr sz="3200"/>
            </a:lvl4pPr>
            <a:lvl5pPr indent="0" marL="6541800">
              <a:buNone/>
              <a:defRPr sz="3200"/>
            </a:lvl5pPr>
            <a:lvl6pPr indent="0" marL="8177251">
              <a:buNone/>
              <a:defRPr sz="3200"/>
            </a:lvl6pPr>
            <a:lvl7pPr indent="0" marL="9812701">
              <a:buNone/>
              <a:defRPr sz="3200"/>
            </a:lvl7pPr>
            <a:lvl8pPr indent="0" marL="11448151">
              <a:buNone/>
              <a:defRPr sz="3200"/>
            </a:lvl8pPr>
            <a:lvl9pPr indent="0" marL="13083601">
              <a:buNone/>
              <a:defRPr sz="32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636" name=""/>
          <p:cNvSpPr/>
          <p:nvPr>
            <p:ph type="dt" sz="half" idx="2"/>
          </p:nvPr>
        </p:nvSpPr>
        <p:spPr>
          <a:xfrm rot="0">
            <a:off x="1216025" y="30510162"/>
            <a:ext cx="5675312" cy="1752600"/>
          </a:xfrm>
          <a:prstGeom prst="rect"/>
          <a:noFill/>
          <a:ln>
            <a:noFill/>
          </a:ln>
        </p:spPr>
        <p:txBody>
          <a:bodyPr anchor="ctr" bIns="163545" lIns="327090" rIns="327090" tIns="163545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6400" i="0">
                <a:solidFill>
                  <a:schemeClr val="dk1"/>
                </a:solidFill>
                <a:latin typeface="Calibri" pitchFamily="34" charset="0"/>
                <a:sym typeface="Arial" pitchFamily="0" charset="0"/>
              </a:defRPr>
            </a:lvl1pPr>
            <a:lvl2pPr algn="l" eaLnBrk="1" fontAlgn="base" hangingPunct="1" indent="-1177925" latinLnBrk="1" marL="1635125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6400" i="0">
                <a:solidFill>
                  <a:schemeClr val="dk1"/>
                </a:solidFill>
                <a:latin typeface="Calibri" pitchFamily="34" charset="0"/>
                <a:sym typeface="Arial" pitchFamily="0" charset="0"/>
              </a:defRPr>
            </a:lvl2pPr>
            <a:lvl3pPr algn="l" eaLnBrk="1" fontAlgn="base" hangingPunct="1" indent="-2355850" latinLnBrk="1" marL="327025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6400" i="0">
                <a:solidFill>
                  <a:schemeClr val="dk1"/>
                </a:solidFill>
                <a:latin typeface="Calibri" pitchFamily="34" charset="0"/>
                <a:sym typeface="Arial" pitchFamily="0" charset="0"/>
              </a:defRPr>
            </a:lvl3pPr>
            <a:lvl4pPr algn="l" eaLnBrk="1" fontAlgn="base" hangingPunct="1" indent="-3533775" latinLnBrk="1" marL="4905375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6400" i="0">
                <a:solidFill>
                  <a:schemeClr val="dk1"/>
                </a:solidFill>
                <a:latin typeface="Calibri" pitchFamily="34" charset="0"/>
                <a:sym typeface="Arial" pitchFamily="0" charset="0"/>
              </a:defRPr>
            </a:lvl4pPr>
            <a:lvl5pPr algn="l" eaLnBrk="1" fontAlgn="base" hangingPunct="1" indent="-4711700" latinLnBrk="1" marL="65405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6400" i="0">
                <a:solidFill>
                  <a:schemeClr val="dk1"/>
                </a:solidFill>
                <a:latin typeface="Calibri" pitchFamily="34" charset="0"/>
                <a:sym typeface="Arial" pitchFamily="0" charset="0"/>
              </a:defRPr>
            </a:lvl5pPr>
          </a:lstStyle>
          <a:p>
            <a:pPr eaLnBrk="1" hangingPunct="1" latinLnBrk="1" lvl="0"/>
            <a:fld id="{566ABCEB-ACFC-4714-9973-3DA970169C29}" type="datetime1">
              <a:rPr altLang="en-US" sz="4300" lang="en-US">
                <a:solidFill>
                  <a:srgbClr val="898989"/>
                </a:solidFill>
                <a:latin typeface="Calibri" pitchFamily="34" charset="0"/>
              </a:rPr>
              <a:pPr eaLnBrk="1" hangingPunct="1" latinLnBrk="1" lvl="0"/>
            </a:fld>
            <a:endParaRPr altLang="en-US" sz="4300" lang="en-US">
              <a:solidFill>
                <a:srgbClr val="898989"/>
              </a:solidFill>
              <a:latin typeface="Calibri" pitchFamily="34" charset="0"/>
            </a:endParaRPr>
          </a:p>
        </p:txBody>
      </p:sp>
      <p:sp>
        <p:nvSpPr>
          <p:cNvPr id="1048637" name=""/>
          <p:cNvSpPr/>
          <p:nvPr>
            <p:ph type="sldNum" sz="quarter" idx="4"/>
          </p:nvPr>
        </p:nvSpPr>
        <p:spPr>
          <a:xfrm rot="0">
            <a:off x="17432338" y="30510162"/>
            <a:ext cx="5675312" cy="1752600"/>
          </a:xfrm>
          <a:prstGeom prst="rect"/>
          <a:noFill/>
          <a:ln>
            <a:noFill/>
          </a:ln>
        </p:spPr>
        <p:txBody>
          <a:bodyPr anchor="ctr" bIns="163545" lIns="327090" rIns="327090" tIns="163545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6400" i="0">
                <a:solidFill>
                  <a:schemeClr val="dk1"/>
                </a:solidFill>
                <a:latin typeface="Calibri" pitchFamily="34" charset="0"/>
                <a:sym typeface="Arial" pitchFamily="0" charset="0"/>
              </a:defRPr>
            </a:lvl1pPr>
            <a:lvl2pPr algn="l" eaLnBrk="1" fontAlgn="base" hangingPunct="1" indent="-1177925" latinLnBrk="1" marL="1635125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6400" i="0">
                <a:solidFill>
                  <a:schemeClr val="dk1"/>
                </a:solidFill>
                <a:latin typeface="Calibri" pitchFamily="34" charset="0"/>
                <a:sym typeface="Arial" pitchFamily="0" charset="0"/>
              </a:defRPr>
            </a:lvl2pPr>
            <a:lvl3pPr algn="l" eaLnBrk="1" fontAlgn="base" hangingPunct="1" indent="-2355850" latinLnBrk="1" marL="327025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6400" i="0">
                <a:solidFill>
                  <a:schemeClr val="dk1"/>
                </a:solidFill>
                <a:latin typeface="Calibri" pitchFamily="34" charset="0"/>
                <a:sym typeface="Arial" pitchFamily="0" charset="0"/>
              </a:defRPr>
            </a:lvl3pPr>
            <a:lvl4pPr algn="l" eaLnBrk="1" fontAlgn="base" hangingPunct="1" indent="-3533775" latinLnBrk="1" marL="4905375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6400" i="0">
                <a:solidFill>
                  <a:schemeClr val="dk1"/>
                </a:solidFill>
                <a:latin typeface="Calibri" pitchFamily="34" charset="0"/>
                <a:sym typeface="Arial" pitchFamily="0" charset="0"/>
              </a:defRPr>
            </a:lvl4pPr>
            <a:lvl5pPr algn="l" eaLnBrk="1" fontAlgn="base" hangingPunct="1" indent="-4711700" latinLnBrk="1" marL="65405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6400" i="0">
                <a:solidFill>
                  <a:schemeClr val="dk1"/>
                </a:solidFill>
                <a:latin typeface="Calibri" pitchFamily="34" charset="0"/>
                <a:sym typeface="Arial" pitchFamily="0" charset="0"/>
              </a:defRPr>
            </a:lvl5pPr>
          </a:lstStyle>
          <a:p>
            <a:pPr algn="r" eaLnBrk="1" hangingPunct="1" latinLnBrk="1" lvl="0"/>
            <a:fld id="{566ABCEB-ACFC-4714-9973-3DA970169C29}" type="slidenum">
              <a:rPr altLang="en-US" sz="4300" lang="en-US">
                <a:solidFill>
                  <a:srgbClr val="898989"/>
                </a:solidFill>
                <a:latin typeface="Calibri" pitchFamily="34" charset="0"/>
              </a:rPr>
              <a:pPr algn="r" eaLnBrk="1" hangingPunct="1" latinLnBrk="1" lvl="0"/>
            </a:fld>
            <a:endParaRPr altLang="en-US" sz="4300" lang="en-US">
              <a:solidFill>
                <a:srgbClr val="898989"/>
              </a:solidFill>
              <a:latin typeface="Calibri" pitchFamily="34" charset="0"/>
            </a:endParaRPr>
          </a:p>
        </p:txBody>
      </p:sp>
      <p:sp>
        <p:nvSpPr>
          <p:cNvPr id="1048638" name=""/>
          <p:cNvSpPr/>
          <p:nvPr>
            <p:ph type="ftr" sz="quarter" idx="3"/>
          </p:nvPr>
        </p:nvSpPr>
        <p:spPr>
          <a:xfrm rot="0">
            <a:off x="8310562" y="30510162"/>
            <a:ext cx="7702550" cy="1752600"/>
          </a:xfrm>
          <a:prstGeom prst="rect"/>
          <a:noFill/>
          <a:ln>
            <a:noFill/>
          </a:ln>
        </p:spPr>
        <p:txBody>
          <a:bodyPr anchor="ctr" bIns="163545" lIns="327090" rIns="327090" tIns="163545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6400" i="0">
                <a:solidFill>
                  <a:schemeClr val="dk1"/>
                </a:solidFill>
                <a:latin typeface="Calibri" pitchFamily="34" charset="0"/>
                <a:sym typeface="Arial" pitchFamily="0" charset="0"/>
              </a:defRPr>
            </a:lvl1pPr>
            <a:lvl2pPr algn="l" eaLnBrk="1" fontAlgn="base" hangingPunct="1" indent="-1177925" latinLnBrk="1" marL="1635125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6400" i="0">
                <a:solidFill>
                  <a:schemeClr val="dk1"/>
                </a:solidFill>
                <a:latin typeface="Calibri" pitchFamily="34" charset="0"/>
                <a:sym typeface="Arial" pitchFamily="0" charset="0"/>
              </a:defRPr>
            </a:lvl2pPr>
            <a:lvl3pPr algn="l" eaLnBrk="1" fontAlgn="base" hangingPunct="1" indent="-2355850" latinLnBrk="1" marL="327025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6400" i="0">
                <a:solidFill>
                  <a:schemeClr val="dk1"/>
                </a:solidFill>
                <a:latin typeface="Calibri" pitchFamily="34" charset="0"/>
                <a:sym typeface="Arial" pitchFamily="0" charset="0"/>
              </a:defRPr>
            </a:lvl3pPr>
            <a:lvl4pPr algn="l" eaLnBrk="1" fontAlgn="base" hangingPunct="1" indent="-3533775" latinLnBrk="1" marL="4905375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6400" i="0">
                <a:solidFill>
                  <a:schemeClr val="dk1"/>
                </a:solidFill>
                <a:latin typeface="Calibri" pitchFamily="34" charset="0"/>
                <a:sym typeface="Arial" pitchFamily="0" charset="0"/>
              </a:defRPr>
            </a:lvl4pPr>
            <a:lvl5pPr algn="l" eaLnBrk="1" fontAlgn="base" hangingPunct="1" indent="-4711700" latinLnBrk="1" marL="65405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6400" i="0">
                <a:solidFill>
                  <a:schemeClr val="dk1"/>
                </a:solidFill>
                <a:latin typeface="Calibri" pitchFamily="34" charset="0"/>
                <a:sym typeface="Arial" pitchFamily="0" charset="0"/>
              </a:defRPr>
            </a:lvl5pPr>
          </a:lstStyle>
          <a:p>
            <a:pPr algn="ctr" eaLnBrk="1" hangingPunct="1" latinLnBrk="1" lvl="0"/>
            <a:endParaRPr altLang="en-US" sz="4300" lang="en-US">
              <a:solidFill>
                <a:srgbClr val="898989"/>
              </a:solidFill>
              <a:latin typeface="Calibri" pitchFamily="34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Title and Vertical Text"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4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645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646" name=""/>
          <p:cNvSpPr/>
          <p:nvPr>
            <p:ph type="dt" sz="half" idx="2"/>
          </p:nvPr>
        </p:nvSpPr>
        <p:spPr>
          <a:xfrm rot="0">
            <a:off x="1216025" y="30510162"/>
            <a:ext cx="5675312" cy="1752600"/>
          </a:xfrm>
          <a:prstGeom prst="rect"/>
          <a:noFill/>
          <a:ln>
            <a:noFill/>
          </a:ln>
        </p:spPr>
        <p:txBody>
          <a:bodyPr anchor="ctr" bIns="163545" lIns="327090" rIns="327090" tIns="163545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6400" i="0">
                <a:solidFill>
                  <a:schemeClr val="dk1"/>
                </a:solidFill>
                <a:latin typeface="Calibri" pitchFamily="34" charset="0"/>
                <a:sym typeface="Arial" pitchFamily="0" charset="0"/>
              </a:defRPr>
            </a:lvl1pPr>
            <a:lvl2pPr algn="l" eaLnBrk="1" fontAlgn="base" hangingPunct="1" indent="-1177925" latinLnBrk="1" marL="1635125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6400" i="0">
                <a:solidFill>
                  <a:schemeClr val="dk1"/>
                </a:solidFill>
                <a:latin typeface="Calibri" pitchFamily="34" charset="0"/>
                <a:sym typeface="Arial" pitchFamily="0" charset="0"/>
              </a:defRPr>
            </a:lvl2pPr>
            <a:lvl3pPr algn="l" eaLnBrk="1" fontAlgn="base" hangingPunct="1" indent="-2355850" latinLnBrk="1" marL="327025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6400" i="0">
                <a:solidFill>
                  <a:schemeClr val="dk1"/>
                </a:solidFill>
                <a:latin typeface="Calibri" pitchFamily="34" charset="0"/>
                <a:sym typeface="Arial" pitchFamily="0" charset="0"/>
              </a:defRPr>
            </a:lvl3pPr>
            <a:lvl4pPr algn="l" eaLnBrk="1" fontAlgn="base" hangingPunct="1" indent="-3533775" latinLnBrk="1" marL="4905375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6400" i="0">
                <a:solidFill>
                  <a:schemeClr val="dk1"/>
                </a:solidFill>
                <a:latin typeface="Calibri" pitchFamily="34" charset="0"/>
                <a:sym typeface="Arial" pitchFamily="0" charset="0"/>
              </a:defRPr>
            </a:lvl4pPr>
            <a:lvl5pPr algn="l" eaLnBrk="1" fontAlgn="base" hangingPunct="1" indent="-4711700" latinLnBrk="1" marL="65405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6400" i="0">
                <a:solidFill>
                  <a:schemeClr val="dk1"/>
                </a:solidFill>
                <a:latin typeface="Calibri" pitchFamily="34" charset="0"/>
                <a:sym typeface="Arial" pitchFamily="0" charset="0"/>
              </a:defRPr>
            </a:lvl5pPr>
          </a:lstStyle>
          <a:p>
            <a:pPr eaLnBrk="1" hangingPunct="1" latinLnBrk="1" lvl="0"/>
            <a:fld id="{566ABCEB-ACFC-4714-9973-3DA970169C29}" type="datetime1">
              <a:rPr altLang="en-US" sz="4300" lang="en-US">
                <a:solidFill>
                  <a:srgbClr val="898989"/>
                </a:solidFill>
                <a:latin typeface="Calibri" pitchFamily="34" charset="0"/>
              </a:rPr>
              <a:pPr eaLnBrk="1" hangingPunct="1" latinLnBrk="1" lvl="0"/>
            </a:fld>
            <a:endParaRPr altLang="en-US" sz="4300" lang="en-US">
              <a:solidFill>
                <a:srgbClr val="898989"/>
              </a:solidFill>
              <a:latin typeface="Calibri" pitchFamily="34" charset="0"/>
            </a:endParaRPr>
          </a:p>
        </p:txBody>
      </p:sp>
      <p:sp>
        <p:nvSpPr>
          <p:cNvPr id="1048647" name=""/>
          <p:cNvSpPr/>
          <p:nvPr>
            <p:ph type="sldNum" sz="quarter" idx="4"/>
          </p:nvPr>
        </p:nvSpPr>
        <p:spPr>
          <a:xfrm rot="0">
            <a:off x="17432338" y="30510162"/>
            <a:ext cx="5675312" cy="1752600"/>
          </a:xfrm>
          <a:prstGeom prst="rect"/>
          <a:noFill/>
          <a:ln>
            <a:noFill/>
          </a:ln>
        </p:spPr>
        <p:txBody>
          <a:bodyPr anchor="ctr" bIns="163545" lIns="327090" rIns="327090" tIns="163545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6400" i="0">
                <a:solidFill>
                  <a:schemeClr val="dk1"/>
                </a:solidFill>
                <a:latin typeface="Calibri" pitchFamily="34" charset="0"/>
                <a:sym typeface="Arial" pitchFamily="0" charset="0"/>
              </a:defRPr>
            </a:lvl1pPr>
            <a:lvl2pPr algn="l" eaLnBrk="1" fontAlgn="base" hangingPunct="1" indent="-1177925" latinLnBrk="1" marL="1635125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6400" i="0">
                <a:solidFill>
                  <a:schemeClr val="dk1"/>
                </a:solidFill>
                <a:latin typeface="Calibri" pitchFamily="34" charset="0"/>
                <a:sym typeface="Arial" pitchFamily="0" charset="0"/>
              </a:defRPr>
            </a:lvl2pPr>
            <a:lvl3pPr algn="l" eaLnBrk="1" fontAlgn="base" hangingPunct="1" indent="-2355850" latinLnBrk="1" marL="327025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6400" i="0">
                <a:solidFill>
                  <a:schemeClr val="dk1"/>
                </a:solidFill>
                <a:latin typeface="Calibri" pitchFamily="34" charset="0"/>
                <a:sym typeface="Arial" pitchFamily="0" charset="0"/>
              </a:defRPr>
            </a:lvl3pPr>
            <a:lvl4pPr algn="l" eaLnBrk="1" fontAlgn="base" hangingPunct="1" indent="-3533775" latinLnBrk="1" marL="4905375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6400" i="0">
                <a:solidFill>
                  <a:schemeClr val="dk1"/>
                </a:solidFill>
                <a:latin typeface="Calibri" pitchFamily="34" charset="0"/>
                <a:sym typeface="Arial" pitchFamily="0" charset="0"/>
              </a:defRPr>
            </a:lvl4pPr>
            <a:lvl5pPr algn="l" eaLnBrk="1" fontAlgn="base" hangingPunct="1" indent="-4711700" latinLnBrk="1" marL="65405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6400" i="0">
                <a:solidFill>
                  <a:schemeClr val="dk1"/>
                </a:solidFill>
                <a:latin typeface="Calibri" pitchFamily="34" charset="0"/>
                <a:sym typeface="Arial" pitchFamily="0" charset="0"/>
              </a:defRPr>
            </a:lvl5pPr>
          </a:lstStyle>
          <a:p>
            <a:pPr algn="r" eaLnBrk="1" hangingPunct="1" latinLnBrk="1" lvl="0"/>
            <a:fld id="{566ABCEB-ACFC-4714-9973-3DA970169C29}" type="slidenum">
              <a:rPr altLang="en-US" sz="4300" lang="en-US">
                <a:solidFill>
                  <a:srgbClr val="898989"/>
                </a:solidFill>
                <a:latin typeface="Calibri" pitchFamily="34" charset="0"/>
              </a:rPr>
              <a:pPr algn="r" eaLnBrk="1" hangingPunct="1" latinLnBrk="1" lvl="0"/>
            </a:fld>
            <a:endParaRPr altLang="en-US" sz="4300" lang="en-US">
              <a:solidFill>
                <a:srgbClr val="898989"/>
              </a:solidFill>
              <a:latin typeface="Calibri" pitchFamily="34" charset="0"/>
            </a:endParaRPr>
          </a:p>
        </p:txBody>
      </p:sp>
      <p:sp>
        <p:nvSpPr>
          <p:cNvPr id="1048648" name=""/>
          <p:cNvSpPr/>
          <p:nvPr>
            <p:ph type="ftr" sz="quarter" idx="3"/>
          </p:nvPr>
        </p:nvSpPr>
        <p:spPr>
          <a:xfrm rot="0">
            <a:off x="8310562" y="30510162"/>
            <a:ext cx="7702550" cy="1752600"/>
          </a:xfrm>
          <a:prstGeom prst="rect"/>
          <a:noFill/>
          <a:ln>
            <a:noFill/>
          </a:ln>
        </p:spPr>
        <p:txBody>
          <a:bodyPr anchor="ctr" bIns="163545" lIns="327090" rIns="327090" tIns="163545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6400" i="0">
                <a:solidFill>
                  <a:schemeClr val="dk1"/>
                </a:solidFill>
                <a:latin typeface="Calibri" pitchFamily="34" charset="0"/>
                <a:sym typeface="Arial" pitchFamily="0" charset="0"/>
              </a:defRPr>
            </a:lvl1pPr>
            <a:lvl2pPr algn="l" eaLnBrk="1" fontAlgn="base" hangingPunct="1" indent="-1177925" latinLnBrk="1" marL="1635125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6400" i="0">
                <a:solidFill>
                  <a:schemeClr val="dk1"/>
                </a:solidFill>
                <a:latin typeface="Calibri" pitchFamily="34" charset="0"/>
                <a:sym typeface="Arial" pitchFamily="0" charset="0"/>
              </a:defRPr>
            </a:lvl2pPr>
            <a:lvl3pPr algn="l" eaLnBrk="1" fontAlgn="base" hangingPunct="1" indent="-2355850" latinLnBrk="1" marL="327025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6400" i="0">
                <a:solidFill>
                  <a:schemeClr val="dk1"/>
                </a:solidFill>
                <a:latin typeface="Calibri" pitchFamily="34" charset="0"/>
                <a:sym typeface="Arial" pitchFamily="0" charset="0"/>
              </a:defRPr>
            </a:lvl3pPr>
            <a:lvl4pPr algn="l" eaLnBrk="1" fontAlgn="base" hangingPunct="1" indent="-3533775" latinLnBrk="1" marL="4905375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6400" i="0">
                <a:solidFill>
                  <a:schemeClr val="dk1"/>
                </a:solidFill>
                <a:latin typeface="Calibri" pitchFamily="34" charset="0"/>
                <a:sym typeface="Arial" pitchFamily="0" charset="0"/>
              </a:defRPr>
            </a:lvl4pPr>
            <a:lvl5pPr algn="l" eaLnBrk="1" fontAlgn="base" hangingPunct="1" indent="-4711700" latinLnBrk="1" marL="65405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6400" i="0">
                <a:solidFill>
                  <a:schemeClr val="dk1"/>
                </a:solidFill>
                <a:latin typeface="Calibri" pitchFamily="34" charset="0"/>
                <a:sym typeface="Arial" pitchFamily="0" charset="0"/>
              </a:defRPr>
            </a:lvl5pPr>
          </a:lstStyle>
          <a:p>
            <a:pPr algn="ctr" eaLnBrk="1" hangingPunct="1" latinLnBrk="1" lvl="0"/>
            <a:endParaRPr altLang="en-US" sz="4300" lang="en-US">
              <a:solidFill>
                <a:srgbClr val="898989"/>
              </a:solidFill>
              <a:latin typeface="Calibri" pitchFamily="34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Vertical Title and Text"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3" name="Vertical Title 1"/>
          <p:cNvSpPr>
            <a:spLocks noGrp="1"/>
          </p:cNvSpPr>
          <p:nvPr>
            <p:ph type="title" orient="vert"/>
          </p:nvPr>
        </p:nvSpPr>
        <p:spPr>
          <a:xfrm>
            <a:off x="17634664" y="1318268"/>
            <a:ext cx="5472827" cy="28087319"/>
          </a:xfrm>
        </p:spPr>
        <p:txBody>
          <a:bodyPr vert="eaVert"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624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16184" y="1318268"/>
            <a:ext cx="16013086" cy="28087319"/>
          </a:xfrm>
        </p:spPr>
        <p:txBody>
          <a:bodyPr vert="eaVert"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625" name=""/>
          <p:cNvSpPr/>
          <p:nvPr>
            <p:ph type="dt" sz="half" idx="2"/>
          </p:nvPr>
        </p:nvSpPr>
        <p:spPr>
          <a:xfrm rot="0">
            <a:off x="1216025" y="30510162"/>
            <a:ext cx="5675312" cy="1752600"/>
          </a:xfrm>
          <a:prstGeom prst="rect"/>
          <a:noFill/>
          <a:ln>
            <a:noFill/>
          </a:ln>
        </p:spPr>
        <p:txBody>
          <a:bodyPr anchor="ctr" bIns="163545" lIns="327090" rIns="327090" tIns="163545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6400" i="0">
                <a:solidFill>
                  <a:schemeClr val="dk1"/>
                </a:solidFill>
                <a:latin typeface="Calibri" pitchFamily="34" charset="0"/>
                <a:sym typeface="Arial" pitchFamily="0" charset="0"/>
              </a:defRPr>
            </a:lvl1pPr>
            <a:lvl2pPr algn="l" eaLnBrk="1" fontAlgn="base" hangingPunct="1" indent="-1177925" latinLnBrk="1" marL="1635125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6400" i="0">
                <a:solidFill>
                  <a:schemeClr val="dk1"/>
                </a:solidFill>
                <a:latin typeface="Calibri" pitchFamily="34" charset="0"/>
                <a:sym typeface="Arial" pitchFamily="0" charset="0"/>
              </a:defRPr>
            </a:lvl2pPr>
            <a:lvl3pPr algn="l" eaLnBrk="1" fontAlgn="base" hangingPunct="1" indent="-2355850" latinLnBrk="1" marL="327025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6400" i="0">
                <a:solidFill>
                  <a:schemeClr val="dk1"/>
                </a:solidFill>
                <a:latin typeface="Calibri" pitchFamily="34" charset="0"/>
                <a:sym typeface="Arial" pitchFamily="0" charset="0"/>
              </a:defRPr>
            </a:lvl3pPr>
            <a:lvl4pPr algn="l" eaLnBrk="1" fontAlgn="base" hangingPunct="1" indent="-3533775" latinLnBrk="1" marL="4905375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6400" i="0">
                <a:solidFill>
                  <a:schemeClr val="dk1"/>
                </a:solidFill>
                <a:latin typeface="Calibri" pitchFamily="34" charset="0"/>
                <a:sym typeface="Arial" pitchFamily="0" charset="0"/>
              </a:defRPr>
            </a:lvl4pPr>
            <a:lvl5pPr algn="l" eaLnBrk="1" fontAlgn="base" hangingPunct="1" indent="-4711700" latinLnBrk="1" marL="65405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6400" i="0">
                <a:solidFill>
                  <a:schemeClr val="dk1"/>
                </a:solidFill>
                <a:latin typeface="Calibri" pitchFamily="34" charset="0"/>
                <a:sym typeface="Arial" pitchFamily="0" charset="0"/>
              </a:defRPr>
            </a:lvl5pPr>
          </a:lstStyle>
          <a:p>
            <a:pPr eaLnBrk="1" hangingPunct="1" latinLnBrk="1" lvl="0"/>
            <a:fld id="{566ABCEB-ACFC-4714-9973-3DA970169C29}" type="datetime1">
              <a:rPr altLang="en-US" sz="4300" lang="en-US">
                <a:solidFill>
                  <a:srgbClr val="898989"/>
                </a:solidFill>
                <a:latin typeface="Calibri" pitchFamily="34" charset="0"/>
              </a:rPr>
              <a:pPr eaLnBrk="1" hangingPunct="1" latinLnBrk="1" lvl="0"/>
            </a:fld>
            <a:endParaRPr altLang="en-US" sz="4300" lang="en-US">
              <a:solidFill>
                <a:srgbClr val="898989"/>
              </a:solidFill>
              <a:latin typeface="Calibri" pitchFamily="34" charset="0"/>
            </a:endParaRPr>
          </a:p>
        </p:txBody>
      </p:sp>
      <p:sp>
        <p:nvSpPr>
          <p:cNvPr id="1048626" name=""/>
          <p:cNvSpPr/>
          <p:nvPr>
            <p:ph type="sldNum" sz="quarter" idx="4"/>
          </p:nvPr>
        </p:nvSpPr>
        <p:spPr>
          <a:xfrm rot="0">
            <a:off x="17432338" y="30510162"/>
            <a:ext cx="5675312" cy="1752600"/>
          </a:xfrm>
          <a:prstGeom prst="rect"/>
          <a:noFill/>
          <a:ln>
            <a:noFill/>
          </a:ln>
        </p:spPr>
        <p:txBody>
          <a:bodyPr anchor="ctr" bIns="163545" lIns="327090" rIns="327090" tIns="163545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6400" i="0">
                <a:solidFill>
                  <a:schemeClr val="dk1"/>
                </a:solidFill>
                <a:latin typeface="Calibri" pitchFamily="34" charset="0"/>
                <a:sym typeface="Arial" pitchFamily="0" charset="0"/>
              </a:defRPr>
            </a:lvl1pPr>
            <a:lvl2pPr algn="l" eaLnBrk="1" fontAlgn="base" hangingPunct="1" indent="-1177925" latinLnBrk="1" marL="1635125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6400" i="0">
                <a:solidFill>
                  <a:schemeClr val="dk1"/>
                </a:solidFill>
                <a:latin typeface="Calibri" pitchFamily="34" charset="0"/>
                <a:sym typeface="Arial" pitchFamily="0" charset="0"/>
              </a:defRPr>
            </a:lvl2pPr>
            <a:lvl3pPr algn="l" eaLnBrk="1" fontAlgn="base" hangingPunct="1" indent="-2355850" latinLnBrk="1" marL="327025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6400" i="0">
                <a:solidFill>
                  <a:schemeClr val="dk1"/>
                </a:solidFill>
                <a:latin typeface="Calibri" pitchFamily="34" charset="0"/>
                <a:sym typeface="Arial" pitchFamily="0" charset="0"/>
              </a:defRPr>
            </a:lvl3pPr>
            <a:lvl4pPr algn="l" eaLnBrk="1" fontAlgn="base" hangingPunct="1" indent="-3533775" latinLnBrk="1" marL="4905375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6400" i="0">
                <a:solidFill>
                  <a:schemeClr val="dk1"/>
                </a:solidFill>
                <a:latin typeface="Calibri" pitchFamily="34" charset="0"/>
                <a:sym typeface="Arial" pitchFamily="0" charset="0"/>
              </a:defRPr>
            </a:lvl4pPr>
            <a:lvl5pPr algn="l" eaLnBrk="1" fontAlgn="base" hangingPunct="1" indent="-4711700" latinLnBrk="1" marL="65405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6400" i="0">
                <a:solidFill>
                  <a:schemeClr val="dk1"/>
                </a:solidFill>
                <a:latin typeface="Calibri" pitchFamily="34" charset="0"/>
                <a:sym typeface="Arial" pitchFamily="0" charset="0"/>
              </a:defRPr>
            </a:lvl5pPr>
          </a:lstStyle>
          <a:p>
            <a:pPr algn="r" eaLnBrk="1" hangingPunct="1" latinLnBrk="1" lvl="0"/>
            <a:fld id="{566ABCEB-ACFC-4714-9973-3DA970169C29}" type="slidenum">
              <a:rPr altLang="en-US" sz="4300" lang="en-US">
                <a:solidFill>
                  <a:srgbClr val="898989"/>
                </a:solidFill>
                <a:latin typeface="Calibri" pitchFamily="34" charset="0"/>
              </a:rPr>
              <a:pPr algn="r" eaLnBrk="1" hangingPunct="1" latinLnBrk="1" lvl="0"/>
            </a:fld>
            <a:endParaRPr altLang="en-US" sz="4300" lang="en-US">
              <a:solidFill>
                <a:srgbClr val="898989"/>
              </a:solidFill>
              <a:latin typeface="Calibri" pitchFamily="34" charset="0"/>
            </a:endParaRPr>
          </a:p>
        </p:txBody>
      </p:sp>
      <p:sp>
        <p:nvSpPr>
          <p:cNvPr id="1048627" name=""/>
          <p:cNvSpPr/>
          <p:nvPr>
            <p:ph type="ftr" sz="quarter" idx="3"/>
          </p:nvPr>
        </p:nvSpPr>
        <p:spPr>
          <a:xfrm rot="0">
            <a:off x="8310562" y="30510162"/>
            <a:ext cx="7702550" cy="1752600"/>
          </a:xfrm>
          <a:prstGeom prst="rect"/>
          <a:noFill/>
          <a:ln>
            <a:noFill/>
          </a:ln>
        </p:spPr>
        <p:txBody>
          <a:bodyPr anchor="ctr" bIns="163545" lIns="327090" rIns="327090" tIns="163545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6400" i="0">
                <a:solidFill>
                  <a:schemeClr val="dk1"/>
                </a:solidFill>
                <a:latin typeface="Calibri" pitchFamily="34" charset="0"/>
                <a:sym typeface="Arial" pitchFamily="0" charset="0"/>
              </a:defRPr>
            </a:lvl1pPr>
            <a:lvl2pPr algn="l" eaLnBrk="1" fontAlgn="base" hangingPunct="1" indent="-1177925" latinLnBrk="1" marL="1635125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6400" i="0">
                <a:solidFill>
                  <a:schemeClr val="dk1"/>
                </a:solidFill>
                <a:latin typeface="Calibri" pitchFamily="34" charset="0"/>
                <a:sym typeface="Arial" pitchFamily="0" charset="0"/>
              </a:defRPr>
            </a:lvl2pPr>
            <a:lvl3pPr algn="l" eaLnBrk="1" fontAlgn="base" hangingPunct="1" indent="-2355850" latinLnBrk="1" marL="327025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6400" i="0">
                <a:solidFill>
                  <a:schemeClr val="dk1"/>
                </a:solidFill>
                <a:latin typeface="Calibri" pitchFamily="34" charset="0"/>
                <a:sym typeface="Arial" pitchFamily="0" charset="0"/>
              </a:defRPr>
            </a:lvl3pPr>
            <a:lvl4pPr algn="l" eaLnBrk="1" fontAlgn="base" hangingPunct="1" indent="-3533775" latinLnBrk="1" marL="4905375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6400" i="0">
                <a:solidFill>
                  <a:schemeClr val="dk1"/>
                </a:solidFill>
                <a:latin typeface="Calibri" pitchFamily="34" charset="0"/>
                <a:sym typeface="Arial" pitchFamily="0" charset="0"/>
              </a:defRPr>
            </a:lvl4pPr>
            <a:lvl5pPr algn="l" eaLnBrk="1" fontAlgn="base" hangingPunct="1" indent="-4711700" latinLnBrk="1" marL="65405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6400" i="0">
                <a:solidFill>
                  <a:schemeClr val="dk1"/>
                </a:solidFill>
                <a:latin typeface="Calibri" pitchFamily="34" charset="0"/>
                <a:sym typeface="Arial" pitchFamily="0" charset="0"/>
              </a:defRPr>
            </a:lvl5pPr>
          </a:lstStyle>
          <a:p>
            <a:pPr algn="ctr" eaLnBrk="1" hangingPunct="1" latinLnBrk="1" lvl="0"/>
            <a:endParaRPr altLang="en-US" sz="4300" lang="en-US">
              <a:solidFill>
                <a:srgbClr val="898989"/>
              </a:solidFill>
              <a:latin typeface="Calibri" pitchFamily="34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white">
      <p:bgPr>
        <a:solidFill>
          <a:schemeClr val="lt1"/>
        </a:solidFill>
      </p:bgPr>
    </p:bg>
    <p:spTree>
      <p:nvGrpSpPr>
        <p:cNvPr id="3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576" name=""/>
          <p:cNvSpPr/>
          <p:nvPr>
            <p:ph type="title" sz="full" idx="0"/>
          </p:nvPr>
        </p:nvSpPr>
        <p:spPr>
          <a:xfrm rot="0">
            <a:off x="1216025" y="1317625"/>
            <a:ext cx="21891624" cy="5486400"/>
          </a:xfrm>
          <a:prstGeom prst="rect"/>
          <a:noFill/>
          <a:ln>
            <a:noFill/>
          </a:ln>
        </p:spPr>
        <p:txBody>
          <a:bodyPr anchor="ctr" bIns="163545" lIns="327090" rIns="327090" tIns="163545"/>
          <a:p>
            <a:pPr lvl="0"/>
            <a:r>
              <a:rPr altLang="en-US" lang="en-US"/>
              <a:t>Click to edit Master title style</a:t>
            </a:r>
          </a:p>
        </p:txBody>
      </p:sp>
      <p:sp>
        <p:nvSpPr>
          <p:cNvPr id="1048577" name=""/>
          <p:cNvSpPr/>
          <p:nvPr>
            <p:ph type="body" sz="full" idx="1"/>
          </p:nvPr>
        </p:nvSpPr>
        <p:spPr>
          <a:xfrm rot="0">
            <a:off x="1216025" y="7680325"/>
            <a:ext cx="21891624" cy="21724938"/>
          </a:xfrm>
          <a:prstGeom prst="rect"/>
          <a:noFill/>
          <a:ln>
            <a:noFill/>
          </a:ln>
        </p:spPr>
        <p:txBody>
          <a:bodyPr bIns="163545" lIns="327090" rIns="327090" tIns="163545"/>
          <a:p>
            <a:pPr lvl="0"/>
            <a:r>
              <a:rPr altLang="en-US" lang="en-US"/>
              <a:t>Click to edit Master text styles</a:t>
            </a:r>
          </a:p>
          <a:p>
            <a:pPr lvl="1"/>
            <a:r>
              <a:rPr altLang="en-US" lang="en-US"/>
              <a:t>Second level</a:t>
            </a:r>
          </a:p>
          <a:p>
            <a:pPr lvl="2"/>
            <a:r>
              <a:rPr altLang="en-US" lang="en-US"/>
              <a:t>Third level</a:t>
            </a:r>
          </a:p>
          <a:p>
            <a:pPr lvl="3"/>
            <a:r>
              <a:rPr altLang="en-US" lang="en-US"/>
              <a:t>Fourth level</a:t>
            </a:r>
          </a:p>
          <a:p>
            <a:pPr lvl="4"/>
            <a:r>
              <a:rPr altLang="en-US" lang="en-US"/>
              <a:t>Fifth level</a:t>
            </a:r>
          </a:p>
        </p:txBody>
      </p:sp>
      <p:sp>
        <p:nvSpPr>
          <p:cNvPr id="1048578" name=""/>
          <p:cNvSpPr/>
          <p:nvPr>
            <p:ph type="dt" sz="half" idx="2"/>
          </p:nvPr>
        </p:nvSpPr>
        <p:spPr>
          <a:xfrm rot="0">
            <a:off x="1216025" y="30510162"/>
            <a:ext cx="5675312" cy="1752600"/>
          </a:xfrm>
          <a:prstGeom prst="rect"/>
          <a:noFill/>
          <a:ln>
            <a:noFill/>
          </a:ln>
        </p:spPr>
        <p:txBody>
          <a:bodyPr anchor="ctr" bIns="163545" lIns="327090" rIns="327090" tIns="163545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6400" i="0">
                <a:solidFill>
                  <a:schemeClr val="dk1"/>
                </a:solidFill>
                <a:latin typeface="Calibri" pitchFamily="34" charset="0"/>
                <a:sym typeface="Arial" pitchFamily="0" charset="0"/>
              </a:defRPr>
            </a:lvl1pPr>
            <a:lvl2pPr algn="l" eaLnBrk="1" fontAlgn="base" hangingPunct="1" indent="-1177925" latinLnBrk="1" marL="1635125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6400" i="0">
                <a:solidFill>
                  <a:schemeClr val="dk1"/>
                </a:solidFill>
                <a:latin typeface="Calibri" pitchFamily="34" charset="0"/>
                <a:sym typeface="Arial" pitchFamily="0" charset="0"/>
              </a:defRPr>
            </a:lvl2pPr>
            <a:lvl3pPr algn="l" eaLnBrk="1" fontAlgn="base" hangingPunct="1" indent="-2355850" latinLnBrk="1" marL="327025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6400" i="0">
                <a:solidFill>
                  <a:schemeClr val="dk1"/>
                </a:solidFill>
                <a:latin typeface="Calibri" pitchFamily="34" charset="0"/>
                <a:sym typeface="Arial" pitchFamily="0" charset="0"/>
              </a:defRPr>
            </a:lvl3pPr>
            <a:lvl4pPr algn="l" eaLnBrk="1" fontAlgn="base" hangingPunct="1" indent="-3533775" latinLnBrk="1" marL="4905375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6400" i="0">
                <a:solidFill>
                  <a:schemeClr val="dk1"/>
                </a:solidFill>
                <a:latin typeface="Calibri" pitchFamily="34" charset="0"/>
                <a:sym typeface="Arial" pitchFamily="0" charset="0"/>
              </a:defRPr>
            </a:lvl4pPr>
            <a:lvl5pPr algn="l" eaLnBrk="1" fontAlgn="base" hangingPunct="1" indent="-4711700" latinLnBrk="1" marL="65405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6400" i="0">
                <a:solidFill>
                  <a:schemeClr val="dk1"/>
                </a:solidFill>
                <a:latin typeface="Calibri" pitchFamily="34" charset="0"/>
                <a:sym typeface="Arial" pitchFamily="0" charset="0"/>
              </a:defRPr>
            </a:lvl5pPr>
          </a:lstStyle>
          <a:p>
            <a:pPr eaLnBrk="1" hangingPunct="1" latinLnBrk="1" lvl="0"/>
            <a:fld id="{566ABCEB-ACFC-4714-9973-3DA970169C29}" type="datetime1">
              <a:rPr altLang="en-US" sz="4300" lang="en-US">
                <a:solidFill>
                  <a:srgbClr val="898989"/>
                </a:solidFill>
                <a:latin typeface="Calibri" pitchFamily="34" charset="0"/>
              </a:rPr>
              <a:pPr eaLnBrk="1" hangingPunct="1" latinLnBrk="1" lvl="0"/>
            </a:fld>
            <a:endParaRPr altLang="en-US" sz="4300" lang="en-US">
              <a:solidFill>
                <a:srgbClr val="898989"/>
              </a:solidFill>
              <a:latin typeface="Calibri" pitchFamily="34" charset="0"/>
            </a:endParaRPr>
          </a:p>
        </p:txBody>
      </p:sp>
      <p:sp>
        <p:nvSpPr>
          <p:cNvPr id="1048579" name=""/>
          <p:cNvSpPr/>
          <p:nvPr>
            <p:ph type="ftr" sz="quarter" idx="3"/>
          </p:nvPr>
        </p:nvSpPr>
        <p:spPr>
          <a:xfrm rot="0">
            <a:off x="8310562" y="30510162"/>
            <a:ext cx="7702550" cy="1752600"/>
          </a:xfrm>
          <a:prstGeom prst="rect"/>
          <a:noFill/>
          <a:ln>
            <a:noFill/>
          </a:ln>
        </p:spPr>
        <p:txBody>
          <a:bodyPr anchor="ctr" bIns="163545" lIns="327090" rIns="327090" tIns="163545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6400" i="0">
                <a:solidFill>
                  <a:schemeClr val="dk1"/>
                </a:solidFill>
                <a:latin typeface="Calibri" pitchFamily="34" charset="0"/>
                <a:sym typeface="Arial" pitchFamily="0" charset="0"/>
              </a:defRPr>
            </a:lvl1pPr>
            <a:lvl2pPr algn="l" eaLnBrk="1" fontAlgn="base" hangingPunct="1" indent="-1177925" latinLnBrk="1" marL="1635125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6400" i="0">
                <a:solidFill>
                  <a:schemeClr val="dk1"/>
                </a:solidFill>
                <a:latin typeface="Calibri" pitchFamily="34" charset="0"/>
                <a:sym typeface="Arial" pitchFamily="0" charset="0"/>
              </a:defRPr>
            </a:lvl2pPr>
            <a:lvl3pPr algn="l" eaLnBrk="1" fontAlgn="base" hangingPunct="1" indent="-2355850" latinLnBrk="1" marL="327025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6400" i="0">
                <a:solidFill>
                  <a:schemeClr val="dk1"/>
                </a:solidFill>
                <a:latin typeface="Calibri" pitchFamily="34" charset="0"/>
                <a:sym typeface="Arial" pitchFamily="0" charset="0"/>
              </a:defRPr>
            </a:lvl3pPr>
            <a:lvl4pPr algn="l" eaLnBrk="1" fontAlgn="base" hangingPunct="1" indent="-3533775" latinLnBrk="1" marL="4905375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6400" i="0">
                <a:solidFill>
                  <a:schemeClr val="dk1"/>
                </a:solidFill>
                <a:latin typeface="Calibri" pitchFamily="34" charset="0"/>
                <a:sym typeface="Arial" pitchFamily="0" charset="0"/>
              </a:defRPr>
            </a:lvl4pPr>
            <a:lvl5pPr algn="l" eaLnBrk="1" fontAlgn="base" hangingPunct="1" indent="-4711700" latinLnBrk="1" marL="65405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6400" i="0">
                <a:solidFill>
                  <a:schemeClr val="dk1"/>
                </a:solidFill>
                <a:latin typeface="Calibri" pitchFamily="34" charset="0"/>
                <a:sym typeface="Arial" pitchFamily="0" charset="0"/>
              </a:defRPr>
            </a:lvl5pPr>
          </a:lstStyle>
          <a:p>
            <a:pPr algn="ctr" eaLnBrk="1" hangingPunct="1" latinLnBrk="1" lvl="0"/>
            <a:endParaRPr altLang="en-US" sz="4300" lang="en-US">
              <a:solidFill>
                <a:srgbClr val="898989"/>
              </a:solidFill>
              <a:latin typeface="Calibri" pitchFamily="34" charset="0"/>
            </a:endParaRPr>
          </a:p>
        </p:txBody>
      </p:sp>
      <p:sp>
        <p:nvSpPr>
          <p:cNvPr id="1048580" name=""/>
          <p:cNvSpPr/>
          <p:nvPr>
            <p:ph type="sldNum" sz="quarter" idx="4"/>
          </p:nvPr>
        </p:nvSpPr>
        <p:spPr>
          <a:xfrm rot="0">
            <a:off x="17432338" y="30510162"/>
            <a:ext cx="5675312" cy="1752600"/>
          </a:xfrm>
          <a:prstGeom prst="rect"/>
          <a:noFill/>
          <a:ln>
            <a:noFill/>
          </a:ln>
        </p:spPr>
        <p:txBody>
          <a:bodyPr anchor="ctr" bIns="163545" lIns="327090" rIns="327090" tIns="163545"/>
          <a:lstStyle>
            <a:lvl1pPr algn="l" eaLnBrk="1" fontAlgn="base" hangingPunct="1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6400" i="0">
                <a:solidFill>
                  <a:schemeClr val="dk1"/>
                </a:solidFill>
                <a:latin typeface="Calibri" pitchFamily="34" charset="0"/>
                <a:sym typeface="Arial" pitchFamily="0" charset="0"/>
              </a:defRPr>
            </a:lvl1pPr>
            <a:lvl2pPr algn="l" eaLnBrk="1" fontAlgn="base" hangingPunct="1" indent="-1177925" latinLnBrk="1" marL="1635125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6400" i="0">
                <a:solidFill>
                  <a:schemeClr val="dk1"/>
                </a:solidFill>
                <a:latin typeface="Calibri" pitchFamily="34" charset="0"/>
                <a:sym typeface="Arial" pitchFamily="0" charset="0"/>
              </a:defRPr>
            </a:lvl2pPr>
            <a:lvl3pPr algn="l" eaLnBrk="1" fontAlgn="base" hangingPunct="1" indent="-2355850" latinLnBrk="1" marL="327025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6400" i="0">
                <a:solidFill>
                  <a:schemeClr val="dk1"/>
                </a:solidFill>
                <a:latin typeface="Calibri" pitchFamily="34" charset="0"/>
                <a:sym typeface="Arial" pitchFamily="0" charset="0"/>
              </a:defRPr>
            </a:lvl3pPr>
            <a:lvl4pPr algn="l" eaLnBrk="1" fontAlgn="base" hangingPunct="1" indent="-3533775" latinLnBrk="1" marL="4905375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6400" i="0">
                <a:solidFill>
                  <a:schemeClr val="dk1"/>
                </a:solidFill>
                <a:latin typeface="Calibri" pitchFamily="34" charset="0"/>
                <a:sym typeface="Arial" pitchFamily="0" charset="0"/>
              </a:defRPr>
            </a:lvl4pPr>
            <a:lvl5pPr algn="l" eaLnBrk="1" fontAlgn="base" hangingPunct="1" indent="-4711700" latinLnBrk="1" marL="65405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6400" i="0">
                <a:solidFill>
                  <a:schemeClr val="dk1"/>
                </a:solidFill>
                <a:latin typeface="Calibri" pitchFamily="34" charset="0"/>
                <a:sym typeface="Arial" pitchFamily="0" charset="0"/>
              </a:defRPr>
            </a:lvl5pPr>
          </a:lstStyle>
          <a:p>
            <a:pPr algn="r" eaLnBrk="1" hangingPunct="1" latinLnBrk="1" lvl="0"/>
            <a:fld id="{566ABCEB-ACFC-4714-9973-3DA970169C29}" type="slidenum">
              <a:rPr altLang="en-US" sz="4300" lang="en-US">
                <a:solidFill>
                  <a:srgbClr val="898989"/>
                </a:solidFill>
                <a:latin typeface="Calibri" pitchFamily="34" charset="0"/>
              </a:rPr>
              <a:pPr algn="r" eaLnBrk="1" hangingPunct="1" latinLnBrk="1" lvl="0"/>
            </a:fld>
            <a:endParaRPr altLang="en-US" sz="4300" lang="en-US">
              <a:solidFill>
                <a:srgbClr val="898989"/>
              </a:solidFill>
              <a:latin typeface="Calibri" pitchFamily="34" charset="0"/>
            </a:endParaRPr>
          </a:p>
        </p:txBody>
      </p:sp>
    </p:spTree>
  </p:cSld>
  <p:clrMap accent1="accent1" accent2="accent2" accent3="accent3" accent4="accent4" accent5="accent5" accent6="accent6" bg1="lt1" bg2="dk2" tx1="dk1" tx2="lt2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1" sldNum="0"/>
  <p:txStyles>
    <p:titleStyle>
      <a:lvl1pPr algn="ctr" defTabSz="3270250" eaLnBrk="0" fontAlgn="base" hangingPunct="0" rtl="0">
        <a:spcBef>
          <a:spcPct val="0"/>
        </a:spcBef>
        <a:spcAft>
          <a:spcPct val="0"/>
        </a:spcAft>
        <a:defRPr sz="157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3270250" eaLnBrk="0" fontAlgn="base" hangingPunct="0" rtl="0">
        <a:spcBef>
          <a:spcPct val="0"/>
        </a:spcBef>
        <a:spcAft>
          <a:spcPct val="0"/>
        </a:spcAft>
        <a:defRPr sz="15700">
          <a:solidFill>
            <a:schemeClr val="tx1"/>
          </a:solidFill>
          <a:latin typeface="Calibri" pitchFamily="34" charset="0"/>
        </a:defRPr>
      </a:lvl2pPr>
      <a:lvl3pPr algn="ctr" defTabSz="3270250" eaLnBrk="0" fontAlgn="base" hangingPunct="0" rtl="0">
        <a:spcBef>
          <a:spcPct val="0"/>
        </a:spcBef>
        <a:spcAft>
          <a:spcPct val="0"/>
        </a:spcAft>
        <a:defRPr sz="15700">
          <a:solidFill>
            <a:schemeClr val="tx1"/>
          </a:solidFill>
          <a:latin typeface="Calibri" pitchFamily="34" charset="0"/>
        </a:defRPr>
      </a:lvl3pPr>
      <a:lvl4pPr algn="ctr" defTabSz="3270250" eaLnBrk="0" fontAlgn="base" hangingPunct="0" rtl="0">
        <a:spcBef>
          <a:spcPct val="0"/>
        </a:spcBef>
        <a:spcAft>
          <a:spcPct val="0"/>
        </a:spcAft>
        <a:defRPr sz="15700">
          <a:solidFill>
            <a:schemeClr val="tx1"/>
          </a:solidFill>
          <a:latin typeface="Calibri" pitchFamily="34" charset="0"/>
        </a:defRPr>
      </a:lvl4pPr>
      <a:lvl5pPr algn="ctr" defTabSz="3270250" eaLnBrk="0" fontAlgn="base" hangingPunct="0" rtl="0">
        <a:spcBef>
          <a:spcPct val="0"/>
        </a:spcBef>
        <a:spcAft>
          <a:spcPct val="0"/>
        </a:spcAft>
        <a:defRPr sz="15700">
          <a:solidFill>
            <a:schemeClr val="tx1"/>
          </a:solidFill>
          <a:latin typeface="Calibri" pitchFamily="34" charset="0"/>
        </a:defRPr>
      </a:lvl5pPr>
      <a:lvl6pPr algn="ctr" defTabSz="3270250" fontAlgn="base" marL="457200" rtl="0">
        <a:spcBef>
          <a:spcPct val="0"/>
        </a:spcBef>
        <a:spcAft>
          <a:spcPct val="0"/>
        </a:spcAft>
        <a:defRPr sz="15700">
          <a:solidFill>
            <a:schemeClr val="tx1"/>
          </a:solidFill>
          <a:latin typeface="Calibri" pitchFamily="34" charset="0"/>
        </a:defRPr>
      </a:lvl6pPr>
      <a:lvl7pPr algn="ctr" defTabSz="3270250" fontAlgn="base" marL="914400" rtl="0">
        <a:spcBef>
          <a:spcPct val="0"/>
        </a:spcBef>
        <a:spcAft>
          <a:spcPct val="0"/>
        </a:spcAft>
        <a:defRPr sz="15700">
          <a:solidFill>
            <a:schemeClr val="tx1"/>
          </a:solidFill>
          <a:latin typeface="Calibri" pitchFamily="34" charset="0"/>
        </a:defRPr>
      </a:lvl7pPr>
      <a:lvl8pPr algn="ctr" defTabSz="3270250" fontAlgn="base" marL="1371600" rtl="0">
        <a:spcBef>
          <a:spcPct val="0"/>
        </a:spcBef>
        <a:spcAft>
          <a:spcPct val="0"/>
        </a:spcAft>
        <a:defRPr sz="15700">
          <a:solidFill>
            <a:schemeClr val="tx1"/>
          </a:solidFill>
          <a:latin typeface="Calibri" pitchFamily="34" charset="0"/>
        </a:defRPr>
      </a:lvl8pPr>
      <a:lvl9pPr algn="ctr" defTabSz="3270250" fontAlgn="base" marL="1828800" rtl="0">
        <a:spcBef>
          <a:spcPct val="0"/>
        </a:spcBef>
        <a:spcAft>
          <a:spcPct val="0"/>
        </a:spcAft>
        <a:defRPr sz="15700">
          <a:solidFill>
            <a:schemeClr val="tx1"/>
          </a:solidFill>
          <a:latin typeface="Calibri" pitchFamily="34" charset="0"/>
        </a:defRPr>
      </a:lvl9pPr>
    </p:titleStyle>
    <p:bodyStyle>
      <a:lvl1pPr algn="l" defTabSz="3270250" eaLnBrk="0" fontAlgn="base" hangingPunct="0" indent="-1225550" marL="1225550" rtl="0">
        <a:spcBef>
          <a:spcPct val="20000"/>
        </a:spcBef>
        <a:spcAft>
          <a:spcPct val="0"/>
        </a:spcAft>
        <a:buFont typeface="Arial" charset="0"/>
        <a:buChar char="•"/>
        <a:defRPr sz="11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3270250" eaLnBrk="0" fontAlgn="base" hangingPunct="0" indent="-1020763" marL="2657475" rtl="0">
        <a:spcBef>
          <a:spcPct val="20000"/>
        </a:spcBef>
        <a:spcAft>
          <a:spcPct val="0"/>
        </a:spcAft>
        <a:buFont typeface="Arial" charset="0"/>
        <a:buChar char="–"/>
        <a:defRPr sz="100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3270250" eaLnBrk="0" fontAlgn="base" hangingPunct="0" indent="-817563" marL="4087813" rtl="0">
        <a:spcBef>
          <a:spcPct val="20000"/>
        </a:spcBef>
        <a:spcAft>
          <a:spcPct val="0"/>
        </a:spcAft>
        <a:buFont typeface="Arial" charset="0"/>
        <a:buChar char="•"/>
        <a:defRPr sz="86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3270250" eaLnBrk="0" fontAlgn="base" hangingPunct="0" indent="-817563" marL="5722938" rtl="0">
        <a:spcBef>
          <a:spcPct val="20000"/>
        </a:spcBef>
        <a:spcAft>
          <a:spcPct val="0"/>
        </a:spcAft>
        <a:buFont typeface="Arial" charset="0"/>
        <a:buChar char="–"/>
        <a:defRPr sz="72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3270250" eaLnBrk="0" fontAlgn="base" hangingPunct="0" indent="-817563" marL="7358063" rtl="0">
        <a:spcBef>
          <a:spcPct val="20000"/>
        </a:spcBef>
        <a:spcAft>
          <a:spcPct val="0"/>
        </a:spcAft>
        <a:buFont typeface="Arial" charset="0"/>
        <a:buChar char="»"/>
        <a:defRPr sz="72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3270900" eaLnBrk="1" hangingPunct="1" indent="-817725" latinLnBrk="0" marL="8994976" rtl="0">
        <a:spcBef>
          <a:spcPct val="20000"/>
        </a:spcBef>
        <a:buFont typeface="Arial" pitchFamily="34" charset="0"/>
        <a:buChar char="•"/>
        <a:defRPr sz="72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3270900" eaLnBrk="1" hangingPunct="1" indent="-817725" latinLnBrk="0" marL="10630426" rtl="0">
        <a:spcBef>
          <a:spcPct val="20000"/>
        </a:spcBef>
        <a:buFont typeface="Arial" pitchFamily="34" charset="0"/>
        <a:buChar char="•"/>
        <a:defRPr sz="72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3270900" eaLnBrk="1" hangingPunct="1" indent="-817725" latinLnBrk="0" marL="12265876" rtl="0">
        <a:spcBef>
          <a:spcPct val="20000"/>
        </a:spcBef>
        <a:buFont typeface="Arial" pitchFamily="34" charset="0"/>
        <a:buChar char="•"/>
        <a:defRPr sz="72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3270900" eaLnBrk="1" hangingPunct="1" indent="-817725" latinLnBrk="0" marL="13901326" rtl="0">
        <a:spcBef>
          <a:spcPct val="20000"/>
        </a:spcBef>
        <a:buFont typeface="Arial" pitchFamily="34" charset="0"/>
        <a:buChar char="•"/>
        <a:defRPr sz="7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3270900" eaLnBrk="1" hangingPunct="1" latinLnBrk="0" marL="0" rtl="0">
        <a:defRPr sz="64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3270900" eaLnBrk="1" hangingPunct="1" latinLnBrk="0" marL="1635450" rtl="0">
        <a:defRPr sz="6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3270900" eaLnBrk="1" hangingPunct="1" latinLnBrk="0" marL="3270900" rtl="0">
        <a:defRPr sz="64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3270900" eaLnBrk="1" hangingPunct="1" latinLnBrk="0" marL="4906350" rtl="0">
        <a:defRPr sz="64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3270900" eaLnBrk="1" hangingPunct="1" latinLnBrk="0" marL="6541800" rtl="0">
        <a:defRPr sz="64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3270900" eaLnBrk="1" hangingPunct="1" latinLnBrk="0" marL="8177251" rtl="0">
        <a:defRPr sz="64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3270900" eaLnBrk="1" hangingPunct="1" latinLnBrk="0" marL="9812701" rtl="0">
        <a:defRPr sz="64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3270900" eaLnBrk="1" hangingPunct="1" latinLnBrk="0" marL="11448151" rtl="0">
        <a:defRPr sz="64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3270900" eaLnBrk="1" hangingPunct="1" latinLnBrk="0" marL="13083601" rtl="0">
        <a:defRPr sz="6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image" Target="../media/image1.emf"/><Relationship Id="rId2" Type="http://schemas.openxmlformats.org/officeDocument/2006/relationships/image" Target="../media/image2.jpeg"/><Relationship Id="rId3" Type="http://schemas.openxmlformats.org/officeDocument/2006/relationships/image" Target="../media/image3.jpeg"/><Relationship Id="rId4" Type="http://schemas.openxmlformats.org/officeDocument/2006/relationships/image" Target="../media/image4.jpeg"/><Relationship Id="rId5" Type="http://schemas.openxmlformats.org/officeDocument/2006/relationships/image" Target="../media/image5.jpeg"/><Relationship Id="rId6" Type="http://schemas.openxmlformats.org/officeDocument/2006/relationships/image" Target="../media/image6.jpeg"/><Relationship Id="rId7" Type="http://schemas.openxmlformats.org/officeDocument/2006/relationships/image" Target="../media/image7.jpeg"/><Relationship Id="rId8" Type="http://schemas.openxmlformats.org/officeDocument/2006/relationships/image" Target="../media/image8.jpeg"/><Relationship Id="rId9" Type="http://schemas.openxmlformats.org/officeDocument/2006/relationships/image" Target="../media/image9.jpeg"/><Relationship Id="rId10" Type="http://schemas.openxmlformats.org/officeDocument/2006/relationships/image" Target="../media/image10.jpeg"/><Relationship Id="rId11" Type="http://schemas.openxmlformats.org/officeDocument/2006/relationships/image" Target="../media/image11.png"/><Relationship Id="rId12" Type="http://schemas.openxmlformats.org/officeDocument/2006/relationships/image" Target="../media/image12.png"/><Relationship Id="rId13" Type="http://schemas.openxmlformats.org/officeDocument/2006/relationships/image" Target="../media/image13.png"/><Relationship Id="rId14" Type="http://schemas.openxmlformats.org/officeDocument/2006/relationships/image" Target="../media/image14.png"/><Relationship Id="rId15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1">
  <p:cSld>
    <p:spTree>
      <p:nvGrpSpPr>
        <p:cNvPr id="16" name=""/>
        <p:cNvGrpSpPr/>
        <p:nvPr/>
      </p:nvGrpSpPr>
      <p:grpSpPr>
        <a:xfrm rot="0">
          <a:off x="0" y="0"/>
          <a:ext cx="0" cy="0"/>
          <a:chOff x="0" y="0"/>
          <a:chExt cx="0" cy="0"/>
        </a:xfrm>
      </p:grpSpPr>
      <p:sp>
        <p:nvSpPr>
          <p:cNvPr id="1048584" name=""/>
          <p:cNvSpPr txBox="1"/>
          <p:nvPr/>
        </p:nvSpPr>
        <p:spPr>
          <a:xfrm rot="0">
            <a:off x="1265237" y="533400"/>
            <a:ext cx="21183600" cy="1285875"/>
          </a:xfrm>
          <a:prstGeom prst="rect"/>
          <a:noFill/>
          <a:ln>
            <a:noFill/>
          </a:ln>
        </p:spPr>
        <p:txBody>
          <a:bodyPr bIns="45720" lIns="91440" rIns="91440" tIns="45720"/>
          <a:lstStyle>
            <a:lvl1pPr algn="l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6400" i="0">
                <a:solidFill>
                  <a:schemeClr val="dk1"/>
                </a:solidFill>
                <a:latin typeface="Arial" pitchFamily="0" charset="0"/>
                <a:ea typeface="Arial" pitchFamily="0" charset="0"/>
                <a:sym typeface="Arial" pitchFamily="0" charset="0"/>
              </a:defRPr>
            </a:lvl1pPr>
            <a:lvl2pPr algn="l" fontAlgn="base" indent="-1177925" latinLnBrk="1" marL="1635125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6400" i="0">
                <a:solidFill>
                  <a:schemeClr val="dk1"/>
                </a:solidFill>
                <a:latin typeface="Arial" pitchFamily="0" charset="0"/>
                <a:ea typeface="Arial" pitchFamily="0" charset="0"/>
                <a:sym typeface="Arial" pitchFamily="0" charset="0"/>
              </a:defRPr>
            </a:lvl2pPr>
            <a:lvl3pPr algn="l" fontAlgn="base" indent="-2355850" latinLnBrk="1" marL="327025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6400" i="0">
                <a:solidFill>
                  <a:schemeClr val="dk1"/>
                </a:solidFill>
                <a:latin typeface="Arial" pitchFamily="0" charset="0"/>
                <a:ea typeface="Arial" pitchFamily="0" charset="0"/>
                <a:sym typeface="Arial" pitchFamily="0" charset="0"/>
              </a:defRPr>
            </a:lvl3pPr>
            <a:lvl4pPr algn="l" fontAlgn="base" indent="-3533775" latinLnBrk="1" marL="4905375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6400" i="0">
                <a:solidFill>
                  <a:schemeClr val="dk1"/>
                </a:solidFill>
                <a:latin typeface="Arial" pitchFamily="0" charset="0"/>
                <a:ea typeface="Arial" pitchFamily="0" charset="0"/>
                <a:sym typeface="Arial" pitchFamily="0" charset="0"/>
              </a:defRPr>
            </a:lvl4pPr>
            <a:lvl5pPr algn="l" fontAlgn="base" indent="-4711700" latinLnBrk="1" marL="65405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6400" i="0">
                <a:solidFill>
                  <a:schemeClr val="dk1"/>
                </a:solidFill>
                <a:latin typeface="Arial" pitchFamily="0" charset="0"/>
                <a:ea typeface="Arial" pitchFamily="0" charset="0"/>
                <a:sym typeface="Arial" pitchFamily="0" charset="0"/>
              </a:defRPr>
            </a:lvl5pPr>
          </a:lstStyle>
          <a:p>
            <a:pPr algn="ctr" eaLnBrk="1" hangingPunct="1" latinLnBrk="1" lvl="0"/>
            <a:r>
              <a:rPr altLang="en-US" sz="5400" lang="en-US">
                <a:solidFill>
                  <a:srgbClr val="347FD8"/>
                </a:solidFill>
                <a:latin typeface="Calibri" pitchFamily="34" charset="0"/>
              </a:rPr>
              <a:t>Bipedicular fixation of affected vertebra in thoraolumbar brust fracture</a:t>
            </a:r>
          </a:p>
        </p:txBody>
      </p:sp>
      <p:sp>
        <p:nvSpPr>
          <p:cNvPr id="1048585" name=""/>
          <p:cNvSpPr/>
          <p:nvPr/>
        </p:nvSpPr>
        <p:spPr>
          <a:xfrm rot="0">
            <a:off x="1722437" y="1524000"/>
            <a:ext cx="22174200" cy="668782"/>
          </a:xfrm>
          <a:prstGeom prst="rect"/>
          <a:noFill/>
          <a:ln>
            <a:noFill/>
          </a:ln>
        </p:spPr>
        <p:txBody>
          <a:bodyPr bIns="45720" lIns="91440" rIns="91440" tIns="45720">
            <a:spAutoFit/>
          </a:bodyPr>
          <a:lstStyle>
            <a:lvl1pPr algn="l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6400" i="0">
                <a:solidFill>
                  <a:schemeClr val="dk1"/>
                </a:solidFill>
                <a:latin typeface="Arial" pitchFamily="0" charset="0"/>
                <a:ea typeface="Arial" pitchFamily="0" charset="0"/>
                <a:sym typeface="Arial" pitchFamily="0" charset="0"/>
              </a:defRPr>
            </a:lvl1pPr>
            <a:lvl2pPr algn="l" fontAlgn="base" indent="-1177925" latinLnBrk="1" marL="1635125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6400" i="0">
                <a:solidFill>
                  <a:schemeClr val="dk1"/>
                </a:solidFill>
                <a:latin typeface="Arial" pitchFamily="0" charset="0"/>
                <a:ea typeface="Arial" pitchFamily="0" charset="0"/>
                <a:sym typeface="Arial" pitchFamily="0" charset="0"/>
              </a:defRPr>
            </a:lvl2pPr>
            <a:lvl3pPr algn="l" fontAlgn="base" indent="-2355850" latinLnBrk="1" marL="327025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6400" i="0">
                <a:solidFill>
                  <a:schemeClr val="dk1"/>
                </a:solidFill>
                <a:latin typeface="Arial" pitchFamily="0" charset="0"/>
                <a:ea typeface="Arial" pitchFamily="0" charset="0"/>
                <a:sym typeface="Arial" pitchFamily="0" charset="0"/>
              </a:defRPr>
            </a:lvl3pPr>
            <a:lvl4pPr algn="l" fontAlgn="base" indent="-3533775" latinLnBrk="1" marL="4905375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6400" i="0">
                <a:solidFill>
                  <a:schemeClr val="dk1"/>
                </a:solidFill>
                <a:latin typeface="Arial" pitchFamily="0" charset="0"/>
                <a:ea typeface="Arial" pitchFamily="0" charset="0"/>
                <a:sym typeface="Arial" pitchFamily="0" charset="0"/>
              </a:defRPr>
            </a:lvl4pPr>
            <a:lvl5pPr algn="l" fontAlgn="base" indent="-4711700" latinLnBrk="1" marL="65405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6400" i="0">
                <a:solidFill>
                  <a:schemeClr val="dk1"/>
                </a:solidFill>
                <a:latin typeface="Arial" pitchFamily="0" charset="0"/>
                <a:ea typeface="Arial" pitchFamily="0" charset="0"/>
                <a:sym typeface="Arial" pitchFamily="0" charset="0"/>
              </a:defRPr>
            </a:lvl5pPr>
          </a:lstStyle>
          <a:p>
            <a:pPr eaLnBrk="1" hangingPunct="1" latinLnBrk="1" lvl="0">
              <a:spcBef>
                <a:spcPts val="575"/>
              </a:spcBef>
            </a:pPr>
            <a:r>
              <a:rPr altLang="en-US" sz="2800" lang="en-US">
                <a:latin typeface="Calibri" pitchFamily="34" charset="0"/>
              </a:rPr>
              <a:t>G</a:t>
            </a:r>
            <a:r>
              <a:rPr altLang="en-US" sz="2800" lang="en-US">
                <a:latin typeface="Calibri" pitchFamily="34" charset="0"/>
              </a:rPr>
              <a:t>a</a:t>
            </a:r>
            <a:r>
              <a:rPr altLang="en-US" sz="2800" lang="en-US">
                <a:latin typeface="Calibri" pitchFamily="34" charset="0"/>
              </a:rPr>
              <a:t>u</a:t>
            </a:r>
            <a:r>
              <a:rPr altLang="en-US" sz="2800" lang="en-US">
                <a:latin typeface="Calibri" pitchFamily="34" charset="0"/>
              </a:rPr>
              <a:t>r</a:t>
            </a:r>
            <a:r>
              <a:rPr altLang="en-US" sz="2800" lang="en-US">
                <a:latin typeface="Calibri" pitchFamily="34" charset="0"/>
              </a:rPr>
              <a:t>a</a:t>
            </a:r>
            <a:r>
              <a:rPr altLang="en-US" sz="2800" lang="en-US">
                <a:latin typeface="Calibri" pitchFamily="34" charset="0"/>
              </a:rPr>
              <a:t>v</a:t>
            </a:r>
            <a:r>
              <a:rPr altLang="en-US" sz="2800" lang="en-US">
                <a:latin typeface="Calibri" pitchFamily="34" charset="0"/>
              </a:rPr>
              <a:t> </a:t>
            </a:r>
            <a:r>
              <a:rPr altLang="en-US" sz="2800" lang="en-US">
                <a:latin typeface="Calibri" pitchFamily="34" charset="0"/>
              </a:rPr>
              <a:t>m</a:t>
            </a:r>
            <a:r>
              <a:rPr altLang="en-US" sz="2800" lang="en-US">
                <a:latin typeface="Calibri" pitchFamily="34" charset="0"/>
              </a:rPr>
              <a:t>a</a:t>
            </a:r>
            <a:r>
              <a:rPr altLang="en-US" sz="2800" lang="en-US">
                <a:latin typeface="Calibri" pitchFamily="34" charset="0"/>
              </a:rPr>
              <a:t>d</a:t>
            </a:r>
            <a:r>
              <a:rPr altLang="en-US" sz="2800" lang="en-US">
                <a:latin typeface="Calibri" pitchFamily="34" charset="0"/>
              </a:rPr>
              <a:t>d</a:t>
            </a:r>
            <a:r>
              <a:rPr altLang="en-US" sz="2800" lang="en-US">
                <a:latin typeface="Calibri" pitchFamily="34" charset="0"/>
              </a:rPr>
              <a:t>h</a:t>
            </a:r>
            <a:r>
              <a:rPr altLang="en-US" sz="2800" lang="en-US">
                <a:latin typeface="Calibri" pitchFamily="34" charset="0"/>
              </a:rPr>
              <a:t>e</a:t>
            </a:r>
            <a:r>
              <a:rPr altLang="en-US" sz="2800" lang="en-US">
                <a:latin typeface="Calibri" pitchFamily="34" charset="0"/>
              </a:rPr>
              <a:t>s</a:t>
            </a:r>
            <a:r>
              <a:rPr altLang="en-US" sz="2800" lang="en-US">
                <a:latin typeface="Calibri" pitchFamily="34" charset="0"/>
              </a:rPr>
              <a:t>h</a:t>
            </a:r>
            <a:r>
              <a:rPr altLang="en-US" sz="2800" lang="en-US">
                <a:latin typeface="Calibri" pitchFamily="34" charset="0"/>
              </a:rPr>
              <a:t>i</a:t>
            </a:r>
            <a:r>
              <a:rPr altLang="en-US" sz="2800" lang="en-US">
                <a:latin typeface="Calibri" pitchFamily="34" charset="0"/>
              </a:rPr>
              <a:t>y</a:t>
            </a:r>
            <a:r>
              <a:rPr altLang="en-US" sz="2800" lang="en-US">
                <a:latin typeface="Calibri" pitchFamily="34" charset="0"/>
              </a:rPr>
              <a:t>a</a:t>
            </a:r>
            <a:r>
              <a:rPr altLang="en-US" sz="2800" lang="en-US">
                <a:latin typeface="Calibri" pitchFamily="34" charset="0"/>
              </a:rPr>
              <a:t>                                                             </a:t>
            </a:r>
            <a:endParaRPr altLang="en-US" lang="zh-CN"/>
          </a:p>
        </p:txBody>
      </p:sp>
      <p:sp>
        <p:nvSpPr>
          <p:cNvPr id="1048586" name=""/>
          <p:cNvSpPr txBox="1"/>
          <p:nvPr/>
        </p:nvSpPr>
        <p:spPr>
          <a:xfrm rot="0">
            <a:off x="3331850" y="2133600"/>
            <a:ext cx="19994875" cy="1038041"/>
          </a:xfrm>
          <a:prstGeom prst="rect"/>
          <a:noFill/>
          <a:ln>
            <a:noFill/>
          </a:ln>
        </p:spPr>
        <p:txBody>
          <a:bodyPr bIns="27213" lIns="54425" rIns="54425" tIns="27213">
            <a:spAutoFit/>
          </a:bodyPr>
          <a:lstStyle>
            <a:lvl1pPr algn="l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6400" i="0">
                <a:solidFill>
                  <a:schemeClr val="dk1"/>
                </a:solidFill>
                <a:latin typeface="Arial" pitchFamily="0" charset="0"/>
                <a:ea typeface="Arial" pitchFamily="0" charset="0"/>
                <a:sym typeface="Arial" pitchFamily="0" charset="0"/>
              </a:defRPr>
            </a:lvl1pPr>
            <a:lvl2pPr algn="l" fontAlgn="base" indent="-1177925" latinLnBrk="1" marL="1635125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6400" i="0">
                <a:solidFill>
                  <a:schemeClr val="dk1"/>
                </a:solidFill>
                <a:latin typeface="Arial" pitchFamily="0" charset="0"/>
                <a:ea typeface="Arial" pitchFamily="0" charset="0"/>
                <a:sym typeface="Arial" pitchFamily="0" charset="0"/>
              </a:defRPr>
            </a:lvl2pPr>
            <a:lvl3pPr algn="l" fontAlgn="base" indent="-2355850" latinLnBrk="1" marL="327025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6400" i="0">
                <a:solidFill>
                  <a:schemeClr val="dk1"/>
                </a:solidFill>
                <a:latin typeface="Arial" pitchFamily="0" charset="0"/>
                <a:ea typeface="Arial" pitchFamily="0" charset="0"/>
                <a:sym typeface="Arial" pitchFamily="0" charset="0"/>
              </a:defRPr>
            </a:lvl3pPr>
            <a:lvl4pPr algn="l" fontAlgn="base" indent="-3533775" latinLnBrk="1" marL="4905375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6400" i="0">
                <a:solidFill>
                  <a:schemeClr val="dk1"/>
                </a:solidFill>
                <a:latin typeface="Arial" pitchFamily="0" charset="0"/>
                <a:ea typeface="Arial" pitchFamily="0" charset="0"/>
                <a:sym typeface="Arial" pitchFamily="0" charset="0"/>
              </a:defRPr>
            </a:lvl4pPr>
            <a:lvl5pPr algn="l" fontAlgn="base" indent="-4711700" latinLnBrk="1" marL="65405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6400" i="0">
                <a:solidFill>
                  <a:schemeClr val="dk1"/>
                </a:solidFill>
                <a:latin typeface="Arial" pitchFamily="0" charset="0"/>
                <a:ea typeface="Arial" pitchFamily="0" charset="0"/>
                <a:sym typeface="Arial" pitchFamily="0" charset="0"/>
              </a:defRPr>
            </a:lvl5pPr>
          </a:lstStyle>
          <a:p>
            <a:pPr eaLnBrk="1" hangingPunct="1" latinLnBrk="1" lvl="0"/>
            <a:r>
              <a:rPr altLang="en-US" sz="4800" lang="en-US">
                <a:latin typeface="Perpetua" pitchFamily="18" charset="0"/>
              </a:rPr>
              <a:t>N</a:t>
            </a:r>
            <a:r>
              <a:rPr altLang="en-US" sz="4800" lang="en-US">
                <a:latin typeface="Perpetua" pitchFamily="18" charset="0"/>
              </a:rPr>
              <a:t>I</a:t>
            </a:r>
            <a:r>
              <a:rPr altLang="en-US" sz="4800" lang="en-US">
                <a:latin typeface="Perpetua" pitchFamily="18" charset="0"/>
              </a:rPr>
              <a:t>M</a:t>
            </a:r>
            <a:r>
              <a:rPr altLang="en-US" sz="4800" lang="en-US">
                <a:latin typeface="Perpetua" pitchFamily="18" charset="0"/>
              </a:rPr>
              <a:t>S</a:t>
            </a:r>
            <a:r>
              <a:rPr altLang="en-US" sz="4800" lang="en-US">
                <a:latin typeface="Perpetua" pitchFamily="18" charset="0"/>
              </a:rPr>
              <a:t> </a:t>
            </a:r>
            <a:r>
              <a:rPr altLang="en-US" sz="4800" lang="en-US">
                <a:latin typeface="Perpetua" pitchFamily="18" charset="0"/>
              </a:rPr>
              <a:t>M</a:t>
            </a:r>
            <a:r>
              <a:rPr altLang="en-US" sz="4800" lang="en-US">
                <a:latin typeface="Perpetua" pitchFamily="18" charset="0"/>
              </a:rPr>
              <a:t>e</a:t>
            </a:r>
            <a:r>
              <a:rPr altLang="en-US" sz="4800" lang="en-US">
                <a:latin typeface="Perpetua" pitchFamily="18" charset="0"/>
              </a:rPr>
              <a:t>d</a:t>
            </a:r>
            <a:r>
              <a:rPr altLang="en-US" sz="4800" lang="en-US">
                <a:latin typeface="Perpetua" pitchFamily="18" charset="0"/>
              </a:rPr>
              <a:t>i</a:t>
            </a:r>
            <a:r>
              <a:rPr altLang="en-US" sz="4800" lang="en-US">
                <a:latin typeface="Perpetua" pitchFamily="18" charset="0"/>
              </a:rPr>
              <a:t>c</a:t>
            </a:r>
            <a:r>
              <a:rPr altLang="en-US" sz="4800" lang="en-US">
                <a:latin typeface="Perpetua" pitchFamily="18" charset="0"/>
              </a:rPr>
              <a:t>a</a:t>
            </a:r>
            <a:r>
              <a:rPr altLang="en-US" sz="4800" lang="en-US">
                <a:latin typeface="Perpetua" pitchFamily="18" charset="0"/>
              </a:rPr>
              <a:t>l</a:t>
            </a:r>
            <a:r>
              <a:rPr altLang="en-US" sz="4800" lang="en-US">
                <a:latin typeface="Perpetua" pitchFamily="18" charset="0"/>
              </a:rPr>
              <a:t> </a:t>
            </a:r>
            <a:r>
              <a:rPr altLang="en-US" sz="4800" lang="en-US">
                <a:latin typeface="Perpetua" pitchFamily="18" charset="0"/>
              </a:rPr>
              <a:t>c</a:t>
            </a:r>
            <a:r>
              <a:rPr altLang="en-US" sz="4800" lang="en-US">
                <a:latin typeface="Perpetua" pitchFamily="18" charset="0"/>
              </a:rPr>
              <a:t>o</a:t>
            </a:r>
            <a:r>
              <a:rPr altLang="en-US" sz="4800" lang="en-US">
                <a:latin typeface="Perpetua" pitchFamily="18" charset="0"/>
              </a:rPr>
              <a:t>l</a:t>
            </a:r>
            <a:r>
              <a:rPr altLang="en-US" sz="4800" lang="en-US">
                <a:latin typeface="Perpetua" pitchFamily="18" charset="0"/>
              </a:rPr>
              <a:t>l</a:t>
            </a:r>
            <a:r>
              <a:rPr altLang="en-US" sz="4800" lang="en-US">
                <a:latin typeface="Perpetua" pitchFamily="18" charset="0"/>
              </a:rPr>
              <a:t>e</a:t>
            </a:r>
            <a:r>
              <a:rPr altLang="en-US" sz="4800" lang="en-US">
                <a:latin typeface="Perpetua" pitchFamily="18" charset="0"/>
              </a:rPr>
              <a:t>g</a:t>
            </a:r>
            <a:r>
              <a:rPr altLang="en-US" sz="4800" lang="en-US">
                <a:latin typeface="Perpetua" pitchFamily="18" charset="0"/>
              </a:rPr>
              <a:t>e</a:t>
            </a:r>
            <a:r>
              <a:rPr altLang="en-US" sz="4800" lang="en-US">
                <a:latin typeface="Perpetua" pitchFamily="18" charset="0"/>
              </a:rPr>
              <a:t>,</a:t>
            </a:r>
            <a:r>
              <a:rPr altLang="en-US" sz="4800" lang="en-US">
                <a:latin typeface="Perpetua" pitchFamily="18" charset="0"/>
              </a:rPr>
              <a:t> </a:t>
            </a:r>
            <a:r>
              <a:rPr altLang="en-US" sz="4800" lang="en-US">
                <a:latin typeface="Perpetua" pitchFamily="18" charset="0"/>
              </a:rPr>
              <a:t>J</a:t>
            </a:r>
            <a:r>
              <a:rPr altLang="en-US" sz="4800" lang="en-US">
                <a:latin typeface="Perpetua" pitchFamily="18" charset="0"/>
              </a:rPr>
              <a:t>a</a:t>
            </a:r>
            <a:r>
              <a:rPr altLang="en-US" sz="4800" lang="en-US">
                <a:latin typeface="Perpetua" pitchFamily="18" charset="0"/>
              </a:rPr>
              <a:t>i</a:t>
            </a:r>
            <a:r>
              <a:rPr altLang="en-US" sz="4800" lang="en-US">
                <a:latin typeface="Perpetua" pitchFamily="18" charset="0"/>
              </a:rPr>
              <a:t>p</a:t>
            </a:r>
            <a:r>
              <a:rPr altLang="en-US" sz="4800" lang="en-US">
                <a:latin typeface="Perpetua" pitchFamily="18" charset="0"/>
              </a:rPr>
              <a:t>u</a:t>
            </a:r>
            <a:r>
              <a:rPr altLang="en-US" sz="4800" lang="en-US">
                <a:latin typeface="Perpetua" pitchFamily="18" charset="0"/>
              </a:rPr>
              <a:t>r</a:t>
            </a:r>
            <a:endParaRPr altLang="en-US" lang="zh-CN"/>
          </a:p>
        </p:txBody>
      </p:sp>
      <p:sp>
        <p:nvSpPr>
          <p:cNvPr id="1048587" name=""/>
          <p:cNvSpPr txBox="1"/>
          <p:nvPr/>
        </p:nvSpPr>
        <p:spPr>
          <a:xfrm rot="0">
            <a:off x="579437" y="3505200"/>
            <a:ext cx="3733800" cy="1044575"/>
          </a:xfrm>
          <a:prstGeom prst="rect"/>
          <a:noFill/>
          <a:ln>
            <a:noFill/>
          </a:ln>
        </p:spPr>
        <p:txBody>
          <a:bodyPr bIns="45720" lIns="91440" rIns="91440" tIns="45720"/>
          <a:lstStyle>
            <a:lvl1pPr algn="l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6400" i="0">
                <a:solidFill>
                  <a:schemeClr val="dk1"/>
                </a:solidFill>
                <a:latin typeface="Arial" pitchFamily="0" charset="0"/>
                <a:ea typeface="Arial" pitchFamily="0" charset="0"/>
                <a:sym typeface="Arial" pitchFamily="0" charset="0"/>
              </a:defRPr>
            </a:lvl1pPr>
            <a:lvl2pPr algn="l" fontAlgn="base" indent="-1177925" latinLnBrk="1" marL="1635125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6400" i="0">
                <a:solidFill>
                  <a:schemeClr val="dk1"/>
                </a:solidFill>
                <a:latin typeface="Arial" pitchFamily="0" charset="0"/>
                <a:ea typeface="Arial" pitchFamily="0" charset="0"/>
                <a:sym typeface="Arial" pitchFamily="0" charset="0"/>
              </a:defRPr>
            </a:lvl2pPr>
            <a:lvl3pPr algn="l" fontAlgn="base" indent="-2355850" latinLnBrk="1" marL="327025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6400" i="0">
                <a:solidFill>
                  <a:schemeClr val="dk1"/>
                </a:solidFill>
                <a:latin typeface="Arial" pitchFamily="0" charset="0"/>
                <a:ea typeface="Arial" pitchFamily="0" charset="0"/>
                <a:sym typeface="Arial" pitchFamily="0" charset="0"/>
              </a:defRPr>
            </a:lvl3pPr>
            <a:lvl4pPr algn="l" fontAlgn="base" indent="-3533775" latinLnBrk="1" marL="4905375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6400" i="0">
                <a:solidFill>
                  <a:schemeClr val="dk1"/>
                </a:solidFill>
                <a:latin typeface="Arial" pitchFamily="0" charset="0"/>
                <a:ea typeface="Arial" pitchFamily="0" charset="0"/>
                <a:sym typeface="Arial" pitchFamily="0" charset="0"/>
              </a:defRPr>
            </a:lvl4pPr>
            <a:lvl5pPr algn="l" fontAlgn="base" indent="-4711700" latinLnBrk="1" marL="65405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6400" i="0">
                <a:solidFill>
                  <a:schemeClr val="dk1"/>
                </a:solidFill>
                <a:latin typeface="Arial" pitchFamily="0" charset="0"/>
                <a:ea typeface="Arial" pitchFamily="0" charset="0"/>
                <a:sym typeface="Arial" pitchFamily="0" charset="0"/>
              </a:defRPr>
            </a:lvl5pPr>
          </a:lstStyle>
          <a:p>
            <a:pPr algn="ctr" eaLnBrk="1" hangingPunct="1" latinLnBrk="1" lvl="0"/>
            <a:r>
              <a:rPr altLang="en-US" sz="3600" lang="en-US">
                <a:solidFill>
                  <a:srgbClr val="347FD8"/>
                </a:solidFill>
                <a:latin typeface="Calibri" pitchFamily="34" charset="0"/>
              </a:rPr>
              <a:t>INTRODUCTION</a:t>
            </a:r>
          </a:p>
        </p:txBody>
      </p:sp>
      <p:sp>
        <p:nvSpPr>
          <p:cNvPr id="1048588" name=""/>
          <p:cNvSpPr txBox="1"/>
          <p:nvPr/>
        </p:nvSpPr>
        <p:spPr>
          <a:xfrm rot="0">
            <a:off x="731837" y="4343400"/>
            <a:ext cx="10210800" cy="5791200"/>
          </a:xfrm>
          <a:prstGeom prst="rect"/>
          <a:noFill/>
          <a:ln>
            <a:noFill/>
          </a:ln>
        </p:spPr>
        <p:txBody>
          <a:bodyPr bIns="45720" lIns="54864" rIns="91440" tIns="91440"/>
          <a:lstStyle>
            <a:lvl1pPr algn="l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6400" i="0">
                <a:solidFill>
                  <a:schemeClr val="dk1"/>
                </a:solidFill>
                <a:latin typeface="Arial" pitchFamily="0" charset="0"/>
                <a:ea typeface="Arial" pitchFamily="0" charset="0"/>
                <a:sym typeface="Arial" pitchFamily="0" charset="0"/>
              </a:defRPr>
            </a:lvl1pPr>
            <a:lvl2pPr algn="l" fontAlgn="base" indent="-1177925" latinLnBrk="1" marL="1635125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6400" i="0">
                <a:solidFill>
                  <a:schemeClr val="dk1"/>
                </a:solidFill>
                <a:latin typeface="Arial" pitchFamily="0" charset="0"/>
                <a:ea typeface="Arial" pitchFamily="0" charset="0"/>
                <a:sym typeface="Arial" pitchFamily="0" charset="0"/>
              </a:defRPr>
            </a:lvl2pPr>
            <a:lvl3pPr algn="l" fontAlgn="base" indent="-2355850" latinLnBrk="1" marL="327025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6400" i="0">
                <a:solidFill>
                  <a:schemeClr val="dk1"/>
                </a:solidFill>
                <a:latin typeface="Arial" pitchFamily="0" charset="0"/>
                <a:ea typeface="Arial" pitchFamily="0" charset="0"/>
                <a:sym typeface="Arial" pitchFamily="0" charset="0"/>
              </a:defRPr>
            </a:lvl3pPr>
            <a:lvl4pPr algn="l" fontAlgn="base" indent="-3533775" latinLnBrk="1" marL="4905375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6400" i="0">
                <a:solidFill>
                  <a:schemeClr val="dk1"/>
                </a:solidFill>
                <a:latin typeface="Arial" pitchFamily="0" charset="0"/>
                <a:ea typeface="Arial" pitchFamily="0" charset="0"/>
                <a:sym typeface="Arial" pitchFamily="0" charset="0"/>
              </a:defRPr>
            </a:lvl4pPr>
            <a:lvl5pPr algn="l" fontAlgn="base" indent="-4711700" latinLnBrk="1" marL="65405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6400" i="0">
                <a:solidFill>
                  <a:schemeClr val="dk1"/>
                </a:solidFill>
                <a:latin typeface="Arial" pitchFamily="0" charset="0"/>
                <a:ea typeface="Arial" pitchFamily="0" charset="0"/>
                <a:sym typeface="Arial" pitchFamily="0" charset="0"/>
              </a:defRPr>
            </a:lvl5pPr>
          </a:lstStyle>
          <a:p>
            <a:pPr eaLnBrk="1" hangingPunct="1" indent="-319087" latinLnBrk="1" lvl="0" marL="438150">
              <a:buClr>
                <a:srgbClr val="F0AD00"/>
              </a:buClr>
              <a:buSzPct val="80000"/>
              <a:buFont typeface="Wingdings 2" pitchFamily="18" charset="2"/>
              <a:buChar char=""/>
            </a:pPr>
            <a:r>
              <a:rPr altLang="en-US" sz="2800" lang="en-US">
                <a:solidFill>
                  <a:srgbClr val="000000"/>
                </a:solidFill>
                <a:latin typeface="Corbel" pitchFamily="34" charset="0"/>
              </a:rPr>
              <a:t>Burst fractures accounting for greater than 50% of all thoracolumbar trauma</a:t>
            </a:r>
            <a:r>
              <a:rPr altLang="en-US" baseline="30000" sz="2800" lang="en-US">
                <a:solidFill>
                  <a:srgbClr val="000000"/>
                </a:solidFill>
                <a:latin typeface="Corbel" pitchFamily="34" charset="0"/>
              </a:rPr>
              <a:t>1</a:t>
            </a:r>
            <a:r>
              <a:rPr altLang="en-US" sz="2800" lang="en-US">
                <a:solidFill>
                  <a:srgbClr val="000000"/>
                </a:solidFill>
                <a:latin typeface="Corbel" pitchFamily="34" charset="0"/>
              </a:rPr>
              <a:t>.</a:t>
            </a:r>
          </a:p>
          <a:p>
            <a:pPr eaLnBrk="1" hangingPunct="1" indent="-319087" latinLnBrk="1" lvl="0" marL="438150">
              <a:buClr>
                <a:srgbClr val="F0AD00"/>
              </a:buClr>
              <a:buSzPct val="80000"/>
              <a:buFont typeface="Wingdings 2" pitchFamily="18" charset="2"/>
              <a:buChar char=""/>
            </a:pPr>
            <a:r>
              <a:rPr altLang="en-US" sz="2800" lang="en-US">
                <a:solidFill>
                  <a:srgbClr val="000000"/>
                </a:solidFill>
                <a:latin typeface="Corbel" pitchFamily="34" charset="0"/>
              </a:rPr>
              <a:t> SSPF (Short Segment Pedicular Screw Fixation ) is Standerd Method</a:t>
            </a:r>
          </a:p>
          <a:p>
            <a:pPr eaLnBrk="1" hangingPunct="1" indent="-319087" latinLnBrk="1" lvl="0" marL="438150">
              <a:buClr>
                <a:srgbClr val="F0AD00"/>
              </a:buClr>
              <a:buSzPct val="80000"/>
              <a:buFont typeface="Wingdings 2" pitchFamily="18" charset="2"/>
              <a:buChar char=""/>
            </a:pPr>
            <a:r>
              <a:rPr altLang="en-US" sz="2800" lang="en-US">
                <a:solidFill>
                  <a:srgbClr val="000000"/>
                </a:solidFill>
                <a:latin typeface="Corbel" pitchFamily="34" charset="0"/>
              </a:rPr>
              <a:t>Failure of SSPF can be attributed to inadequate fixation points on the vertebrae and insufficient anterior column support</a:t>
            </a:r>
            <a:r>
              <a:rPr altLang="en-US" baseline="30000" sz="2800" lang="en-US">
                <a:solidFill>
                  <a:srgbClr val="000000"/>
                </a:solidFill>
                <a:latin typeface="Corbel" pitchFamily="34" charset="0"/>
              </a:rPr>
              <a:t> 2</a:t>
            </a:r>
          </a:p>
          <a:p>
            <a:pPr eaLnBrk="1" hangingPunct="1" indent="-319087" latinLnBrk="1" lvl="0" marL="438150">
              <a:buClr>
                <a:srgbClr val="F0AD00"/>
              </a:buClr>
              <a:buSzPct val="80000"/>
              <a:buFont typeface="Wingdings 2" pitchFamily="18" charset="2"/>
              <a:buChar char=""/>
            </a:pPr>
            <a:r>
              <a:rPr altLang="en-US" sz="2800" lang="en-US">
                <a:solidFill>
                  <a:srgbClr val="000000"/>
                </a:solidFill>
                <a:latin typeface="Corbel" pitchFamily="34" charset="0"/>
              </a:rPr>
              <a:t>In this study, we propose SSPF using longest possible screws in both pedicle of fractured vertebra. </a:t>
            </a:r>
          </a:p>
          <a:p>
            <a:pPr eaLnBrk="1" hangingPunct="1" indent="-319087" latinLnBrk="1" lvl="0" marL="438150">
              <a:buClr>
                <a:srgbClr val="F0AD00"/>
              </a:buClr>
              <a:buSzPct val="80000"/>
              <a:buFont typeface="Wingdings 2" pitchFamily="18" charset="2"/>
              <a:buChar char=""/>
            </a:pPr>
            <a:r>
              <a:rPr altLang="en-US" sz="2800" lang="en-US">
                <a:solidFill>
                  <a:srgbClr val="000000"/>
                </a:solidFill>
                <a:latin typeface="Corbel" pitchFamily="34" charset="0"/>
              </a:rPr>
              <a:t>A long pedical screw in bilateral fractured vertebrae supports subcondral bone, superior endplate and allows more correction by cantilever forces created by distraction maneuver.   </a:t>
            </a:r>
          </a:p>
          <a:p>
            <a:pPr eaLnBrk="1" hangingPunct="1" indent="-319087" latinLnBrk="1" lvl="0" marL="438150">
              <a:buClr>
                <a:srgbClr val="F0AD00"/>
              </a:buClr>
              <a:buSzPct val="80000"/>
              <a:buFont typeface="Wingdings 2" pitchFamily="18" charset="2"/>
              <a:buChar char=""/>
            </a:pPr>
            <a:r>
              <a:rPr altLang="en-US" sz="2800" lang="en-US">
                <a:solidFill>
                  <a:srgbClr val="000000"/>
                </a:solidFill>
                <a:latin typeface="Corbel" pitchFamily="34" charset="0"/>
              </a:rPr>
              <a:t>This three point fixation which also prevents long term  collaps and loss of kyphosis .  </a:t>
            </a:r>
          </a:p>
          <a:p>
            <a:pPr eaLnBrk="1" hangingPunct="1" indent="-319087" latinLnBrk="1" lvl="0" marL="438150">
              <a:buClr>
                <a:srgbClr val="F0AD00"/>
              </a:buClr>
              <a:buSzPct val="80000"/>
              <a:buFont typeface="Wingdings 2" pitchFamily="18" charset="2"/>
              <a:buNone/>
            </a:pPr>
            <a:r>
              <a:rPr altLang="en-US" sz="2800" lang="en-US">
                <a:solidFill>
                  <a:srgbClr val="000000"/>
                </a:solidFill>
                <a:latin typeface="Corbel" pitchFamily="34" charset="0"/>
              </a:rPr>
              <a:t> </a:t>
            </a:r>
          </a:p>
          <a:p>
            <a:pPr eaLnBrk="1" hangingPunct="1" indent="-319087" latinLnBrk="1" lvl="0" marL="438150">
              <a:buClr>
                <a:srgbClr val="F0AD00"/>
              </a:buClr>
              <a:buSzPct val="80000"/>
              <a:buFont typeface="Wingdings 2" pitchFamily="18" charset="2"/>
              <a:buChar char=""/>
            </a:pPr>
            <a:endParaRPr altLang="en-US" b="1" sz="2800" lang="en-US">
              <a:solidFill>
                <a:srgbClr val="000000"/>
              </a:solidFill>
              <a:latin typeface="Corbel" pitchFamily="34" charset="0"/>
            </a:endParaRPr>
          </a:p>
          <a:p>
            <a:pPr eaLnBrk="1" hangingPunct="1" indent="-319087" latinLnBrk="1" lvl="0" marL="438150">
              <a:buClr>
                <a:srgbClr val="F0AD00"/>
              </a:buClr>
              <a:buSzPct val="80000"/>
              <a:buFont typeface="Wingdings 2" pitchFamily="18" charset="2"/>
              <a:buChar char=""/>
            </a:pPr>
            <a:endParaRPr altLang="en-US" b="1" sz="1200" lang="en-US">
              <a:solidFill>
                <a:srgbClr val="000000"/>
              </a:solidFill>
              <a:latin typeface="Corbel" pitchFamily="34" charset="0"/>
            </a:endParaRPr>
          </a:p>
        </p:txBody>
      </p:sp>
      <p:sp>
        <p:nvSpPr>
          <p:cNvPr id="1048589" name=""/>
          <p:cNvSpPr txBox="1"/>
          <p:nvPr/>
        </p:nvSpPr>
        <p:spPr>
          <a:xfrm rot="0">
            <a:off x="655637" y="10287000"/>
            <a:ext cx="5181600" cy="1044575"/>
          </a:xfrm>
          <a:prstGeom prst="rect"/>
          <a:noFill/>
          <a:ln>
            <a:noFill/>
          </a:ln>
        </p:spPr>
        <p:txBody>
          <a:bodyPr bIns="45720" lIns="91440" rIns="91440" tIns="45720"/>
          <a:lstStyle>
            <a:lvl1pPr algn="l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6400" i="0">
                <a:solidFill>
                  <a:schemeClr val="dk1"/>
                </a:solidFill>
                <a:latin typeface="Arial" pitchFamily="0" charset="0"/>
                <a:ea typeface="Arial" pitchFamily="0" charset="0"/>
                <a:sym typeface="Arial" pitchFamily="0" charset="0"/>
              </a:defRPr>
            </a:lvl1pPr>
            <a:lvl2pPr algn="l" fontAlgn="base" indent="-1177925" latinLnBrk="1" marL="1635125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6400" i="0">
                <a:solidFill>
                  <a:schemeClr val="dk1"/>
                </a:solidFill>
                <a:latin typeface="Arial" pitchFamily="0" charset="0"/>
                <a:ea typeface="Arial" pitchFamily="0" charset="0"/>
                <a:sym typeface="Arial" pitchFamily="0" charset="0"/>
              </a:defRPr>
            </a:lvl2pPr>
            <a:lvl3pPr algn="l" fontAlgn="base" indent="-2355850" latinLnBrk="1" marL="327025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6400" i="0">
                <a:solidFill>
                  <a:schemeClr val="dk1"/>
                </a:solidFill>
                <a:latin typeface="Arial" pitchFamily="0" charset="0"/>
                <a:ea typeface="Arial" pitchFamily="0" charset="0"/>
                <a:sym typeface="Arial" pitchFamily="0" charset="0"/>
              </a:defRPr>
            </a:lvl3pPr>
            <a:lvl4pPr algn="l" fontAlgn="base" indent="-3533775" latinLnBrk="1" marL="4905375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6400" i="0">
                <a:solidFill>
                  <a:schemeClr val="dk1"/>
                </a:solidFill>
                <a:latin typeface="Arial" pitchFamily="0" charset="0"/>
                <a:ea typeface="Arial" pitchFamily="0" charset="0"/>
                <a:sym typeface="Arial" pitchFamily="0" charset="0"/>
              </a:defRPr>
            </a:lvl4pPr>
            <a:lvl5pPr algn="l" fontAlgn="base" indent="-4711700" latinLnBrk="1" marL="65405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6400" i="0">
                <a:solidFill>
                  <a:schemeClr val="dk1"/>
                </a:solidFill>
                <a:latin typeface="Arial" pitchFamily="0" charset="0"/>
                <a:ea typeface="Arial" pitchFamily="0" charset="0"/>
                <a:sym typeface="Arial" pitchFamily="0" charset="0"/>
              </a:defRPr>
            </a:lvl5pPr>
          </a:lstStyle>
          <a:p>
            <a:pPr algn="ctr" eaLnBrk="1" hangingPunct="1" latinLnBrk="1" lvl="0"/>
            <a:r>
              <a:rPr altLang="en-US" sz="3600" lang="en-US">
                <a:solidFill>
                  <a:srgbClr val="347FD8"/>
                </a:solidFill>
                <a:latin typeface="Calibri" pitchFamily="34" charset="0"/>
              </a:rPr>
              <a:t>MATERIAL &amp;  METHODS</a:t>
            </a:r>
          </a:p>
        </p:txBody>
      </p:sp>
      <p:sp>
        <p:nvSpPr>
          <p:cNvPr id="1048590" name=""/>
          <p:cNvSpPr txBox="1"/>
          <p:nvPr/>
        </p:nvSpPr>
        <p:spPr>
          <a:xfrm rot="0">
            <a:off x="731837" y="11125200"/>
            <a:ext cx="8839200" cy="4381500"/>
          </a:xfrm>
          <a:prstGeom prst="rect"/>
          <a:noFill/>
          <a:ln>
            <a:noFill/>
          </a:ln>
        </p:spPr>
        <p:txBody>
          <a:bodyPr bIns="45720" lIns="54864" rIns="91440" tIns="91440"/>
          <a:lstStyle>
            <a:lvl1pPr algn="l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6400" i="0">
                <a:solidFill>
                  <a:schemeClr val="dk1"/>
                </a:solidFill>
                <a:latin typeface="Arial" pitchFamily="0" charset="0"/>
                <a:ea typeface="Arial" pitchFamily="0" charset="0"/>
                <a:sym typeface="Arial" pitchFamily="0" charset="0"/>
              </a:defRPr>
            </a:lvl1pPr>
            <a:lvl2pPr algn="l" fontAlgn="base" indent="-1177925" latinLnBrk="1" marL="1635125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6400" i="0">
                <a:solidFill>
                  <a:schemeClr val="dk1"/>
                </a:solidFill>
                <a:latin typeface="Arial" pitchFamily="0" charset="0"/>
                <a:ea typeface="Arial" pitchFamily="0" charset="0"/>
                <a:sym typeface="Arial" pitchFamily="0" charset="0"/>
              </a:defRPr>
            </a:lvl2pPr>
            <a:lvl3pPr algn="l" fontAlgn="base" indent="-2355850" latinLnBrk="1" marL="327025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6400" i="0">
                <a:solidFill>
                  <a:schemeClr val="dk1"/>
                </a:solidFill>
                <a:latin typeface="Arial" pitchFamily="0" charset="0"/>
                <a:ea typeface="Arial" pitchFamily="0" charset="0"/>
                <a:sym typeface="Arial" pitchFamily="0" charset="0"/>
              </a:defRPr>
            </a:lvl3pPr>
            <a:lvl4pPr algn="l" fontAlgn="base" indent="-3533775" latinLnBrk="1" marL="4905375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6400" i="0">
                <a:solidFill>
                  <a:schemeClr val="dk1"/>
                </a:solidFill>
                <a:latin typeface="Arial" pitchFamily="0" charset="0"/>
                <a:ea typeface="Arial" pitchFamily="0" charset="0"/>
                <a:sym typeface="Arial" pitchFamily="0" charset="0"/>
              </a:defRPr>
            </a:lvl4pPr>
            <a:lvl5pPr algn="l" fontAlgn="base" indent="-4711700" latinLnBrk="1" marL="65405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6400" i="0">
                <a:solidFill>
                  <a:schemeClr val="dk1"/>
                </a:solidFill>
                <a:latin typeface="Arial" pitchFamily="0" charset="0"/>
                <a:ea typeface="Arial" pitchFamily="0" charset="0"/>
                <a:sym typeface="Arial" pitchFamily="0" charset="0"/>
              </a:defRPr>
            </a:lvl5pPr>
          </a:lstStyle>
          <a:p>
            <a:pPr eaLnBrk="1" hangingPunct="1" indent="-319087" latinLnBrk="1" lvl="0" marL="438150">
              <a:buClr>
                <a:srgbClr val="F0AD00"/>
              </a:buClr>
              <a:buSzPct val="80000"/>
              <a:buFont typeface="Wingdings 2" pitchFamily="18" charset="2"/>
              <a:buChar char=""/>
            </a:pPr>
            <a:r>
              <a:rPr altLang="en-US" sz="2800" lang="en-US">
                <a:solidFill>
                  <a:srgbClr val="000000"/>
                </a:solidFill>
                <a:latin typeface="Corbel" pitchFamily="34" charset="0"/>
              </a:rPr>
              <a:t>A retrospective chart, review of cases (</a:t>
            </a:r>
            <a:r>
              <a:rPr altLang="en-US" sz="2800" lang="en-US">
                <a:solidFill>
                  <a:srgbClr val="000000"/>
                </a:solidFill>
                <a:latin typeface="Corbel" pitchFamily="34" charset="0"/>
              </a:rPr>
              <a:t>O</a:t>
            </a:r>
            <a:r>
              <a:rPr altLang="en-US" sz="2800" lang="en-US">
                <a:solidFill>
                  <a:srgbClr val="000000"/>
                </a:solidFill>
                <a:latin typeface="Corbel" pitchFamily="34" charset="0"/>
              </a:rPr>
              <a:t>c</a:t>
            </a:r>
            <a:r>
              <a:rPr altLang="en-US" sz="2800" lang="en-US">
                <a:solidFill>
                  <a:srgbClr val="000000"/>
                </a:solidFill>
                <a:latin typeface="Corbel" pitchFamily="34" charset="0"/>
              </a:rPr>
              <a:t>t</a:t>
            </a:r>
            <a:r>
              <a:rPr altLang="en-US" sz="2800" lang="en-US">
                <a:solidFill>
                  <a:srgbClr val="000000"/>
                </a:solidFill>
                <a:latin typeface="Corbel" pitchFamily="34" charset="0"/>
              </a:rPr>
              <a:t>o</a:t>
            </a:r>
            <a:r>
              <a:rPr altLang="en-US" sz="2800" lang="en-US">
                <a:solidFill>
                  <a:srgbClr val="000000"/>
                </a:solidFill>
                <a:latin typeface="Corbel" pitchFamily="34" charset="0"/>
              </a:rPr>
              <a:t>b</a:t>
            </a:r>
            <a:r>
              <a:rPr altLang="en-US" sz="2800" lang="en-US">
                <a:solidFill>
                  <a:srgbClr val="000000"/>
                </a:solidFill>
                <a:latin typeface="Corbel" pitchFamily="34" charset="0"/>
              </a:rPr>
              <a:t>e</a:t>
            </a:r>
            <a:r>
              <a:rPr altLang="en-US" sz="2800" lang="en-US">
                <a:solidFill>
                  <a:srgbClr val="000000"/>
                </a:solidFill>
                <a:latin typeface="Corbel" pitchFamily="34" charset="0"/>
              </a:rPr>
              <a:t>r</a:t>
            </a:r>
            <a:r>
              <a:rPr altLang="en-US" sz="2800" lang="en-US">
                <a:solidFill>
                  <a:srgbClr val="000000"/>
                </a:solidFill>
                <a:latin typeface="Corbel" pitchFamily="34" charset="0"/>
              </a:rPr>
              <a:t> </a:t>
            </a:r>
            <a:r>
              <a:rPr altLang="en-US" sz="2800" lang="en-US">
                <a:solidFill>
                  <a:srgbClr val="000000"/>
                </a:solidFill>
                <a:latin typeface="Corbel" pitchFamily="34" charset="0"/>
              </a:rPr>
              <a:t>20</a:t>
            </a:r>
            <a:r>
              <a:rPr altLang="en-US" sz="2800" lang="en-US">
                <a:solidFill>
                  <a:srgbClr val="000000"/>
                </a:solidFill>
                <a:latin typeface="Corbel" pitchFamily="34" charset="0"/>
              </a:rPr>
              <a:t>1</a:t>
            </a:r>
            <a:r>
              <a:rPr altLang="en-US" sz="2800" lang="en-US">
                <a:solidFill>
                  <a:srgbClr val="000000"/>
                </a:solidFill>
                <a:latin typeface="Corbel" pitchFamily="34" charset="0"/>
              </a:rPr>
              <a:t>4</a:t>
            </a:r>
            <a:r>
              <a:rPr altLang="en-US" sz="2800" lang="en-US">
                <a:solidFill>
                  <a:srgbClr val="000000"/>
                </a:solidFill>
                <a:latin typeface="Corbel" pitchFamily="34" charset="0"/>
              </a:rPr>
              <a:t> and </a:t>
            </a:r>
            <a:r>
              <a:rPr altLang="en-US" sz="2800" lang="en-US">
                <a:solidFill>
                  <a:srgbClr val="000000"/>
                </a:solidFill>
                <a:latin typeface="Corbel" pitchFamily="34" charset="0"/>
              </a:rPr>
              <a:t>D</a:t>
            </a:r>
            <a:r>
              <a:rPr altLang="en-US" sz="2800" lang="en-US">
                <a:solidFill>
                  <a:srgbClr val="000000"/>
                </a:solidFill>
                <a:latin typeface="Corbel" pitchFamily="34" charset="0"/>
              </a:rPr>
              <a:t>e</a:t>
            </a:r>
            <a:r>
              <a:rPr altLang="en-US" sz="2800" lang="en-US">
                <a:solidFill>
                  <a:srgbClr val="000000"/>
                </a:solidFill>
                <a:latin typeface="Corbel" pitchFamily="34" charset="0"/>
              </a:rPr>
              <a:t>c</a:t>
            </a:r>
            <a:r>
              <a:rPr altLang="en-US" sz="2800" lang="en-US">
                <a:solidFill>
                  <a:srgbClr val="000000"/>
                </a:solidFill>
                <a:latin typeface="Corbel" pitchFamily="34" charset="0"/>
              </a:rPr>
              <a:t>e</a:t>
            </a:r>
            <a:r>
              <a:rPr altLang="en-US" sz="2800" lang="en-US">
                <a:solidFill>
                  <a:srgbClr val="000000"/>
                </a:solidFill>
                <a:latin typeface="Corbel" pitchFamily="34" charset="0"/>
              </a:rPr>
              <a:t>m</a:t>
            </a:r>
            <a:r>
              <a:rPr altLang="en-US" sz="2800" lang="en-US">
                <a:solidFill>
                  <a:srgbClr val="000000"/>
                </a:solidFill>
                <a:latin typeface="Corbel" pitchFamily="34" charset="0"/>
              </a:rPr>
              <a:t>b</a:t>
            </a:r>
            <a:r>
              <a:rPr altLang="en-US" sz="2800" lang="en-US">
                <a:solidFill>
                  <a:srgbClr val="000000"/>
                </a:solidFill>
                <a:latin typeface="Corbel" pitchFamily="34" charset="0"/>
              </a:rPr>
              <a:t>e</a:t>
            </a:r>
            <a:r>
              <a:rPr altLang="en-US" sz="2800" lang="en-US">
                <a:solidFill>
                  <a:srgbClr val="000000"/>
                </a:solidFill>
                <a:latin typeface="Corbel" pitchFamily="34" charset="0"/>
              </a:rPr>
              <a:t>r</a:t>
            </a:r>
            <a:r>
              <a:rPr altLang="en-US" sz="2800" lang="en-US">
                <a:solidFill>
                  <a:srgbClr val="000000"/>
                </a:solidFill>
                <a:latin typeface="Corbel" pitchFamily="34" charset="0"/>
              </a:rPr>
              <a:t> 201</a:t>
            </a:r>
            <a:r>
              <a:rPr altLang="en-US" sz="2800" lang="en-US">
                <a:solidFill>
                  <a:srgbClr val="000000"/>
                </a:solidFill>
                <a:latin typeface="Corbel" pitchFamily="34" charset="0"/>
              </a:rPr>
              <a:t>8</a:t>
            </a:r>
            <a:r>
              <a:rPr altLang="en-US" sz="2800" lang="en-US">
                <a:solidFill>
                  <a:srgbClr val="000000"/>
                </a:solidFill>
                <a:latin typeface="Corbel" pitchFamily="34" charset="0"/>
              </a:rPr>
              <a:t>)</a:t>
            </a:r>
            <a:endParaRPr altLang="en-US" lang="zh-CN"/>
          </a:p>
          <a:p>
            <a:pPr eaLnBrk="1" hangingPunct="1" indent="-319087" latinLnBrk="1" lvl="0" marL="438150">
              <a:buClr>
                <a:srgbClr val="F0AD00"/>
              </a:buClr>
              <a:buSzPct val="80000"/>
              <a:buFont typeface="Wingdings 2" pitchFamily="18" charset="2"/>
              <a:buChar char=""/>
            </a:pPr>
            <a:r>
              <a:rPr altLang="en-US" sz="2800" lang="en-US">
                <a:solidFill>
                  <a:srgbClr val="000000"/>
                </a:solidFill>
                <a:latin typeface="Corbel" pitchFamily="34" charset="0"/>
              </a:rPr>
              <a:t>N= 25</a:t>
            </a:r>
          </a:p>
          <a:p>
            <a:pPr eaLnBrk="1" hangingPunct="1" indent="-319087" latinLnBrk="1" lvl="0" marL="438150">
              <a:buClr>
                <a:srgbClr val="F0AD00"/>
              </a:buClr>
              <a:buSzPct val="80000"/>
              <a:buFont typeface="Wingdings 2" pitchFamily="18" charset="2"/>
              <a:buChar char=""/>
            </a:pPr>
            <a:r>
              <a:rPr altLang="en-US" sz="2800" lang="en-US">
                <a:solidFill>
                  <a:srgbClr val="000000"/>
                </a:solidFill>
                <a:latin typeface="Corbel" pitchFamily="34" charset="0"/>
              </a:rPr>
              <a:t>Inclusion in the study required confirmed thoracolumbar fracture by plain radiographs, computed tomography, and magnetic resonance imaging. </a:t>
            </a:r>
          </a:p>
          <a:p>
            <a:pPr eaLnBrk="1" hangingPunct="1" indent="-319087" latinLnBrk="1" lvl="0" marL="438150">
              <a:buClr>
                <a:srgbClr val="F0AD00"/>
              </a:buClr>
              <a:buSzPct val="80000"/>
              <a:buFont typeface="Wingdings 2" pitchFamily="18" charset="2"/>
              <a:buChar char=""/>
            </a:pPr>
            <a:r>
              <a:rPr altLang="en-US" sz="2800" lang="en-US">
                <a:solidFill>
                  <a:srgbClr val="000000"/>
                </a:solidFill>
                <a:latin typeface="Corbel" pitchFamily="34" charset="0"/>
              </a:rPr>
              <a:t>Surgical indications </a:t>
            </a:r>
            <a:r>
              <a:rPr altLang="en-US" b="1" sz="2800" lang="en-US">
                <a:solidFill>
                  <a:srgbClr val="000000"/>
                </a:solidFill>
                <a:latin typeface="Corbel" pitchFamily="34" charset="0"/>
              </a:rPr>
              <a:t>                                                                                                              </a:t>
            </a:r>
          </a:p>
          <a:p>
            <a:pPr eaLnBrk="1" hangingPunct="1" indent="-319087" latinLnBrk="1" lvl="0" marL="438150">
              <a:buClr>
                <a:srgbClr val="F0AD00"/>
              </a:buClr>
              <a:buSzPct val="80000"/>
              <a:buFont typeface="Wingdings 2" pitchFamily="18" charset="2"/>
              <a:buNone/>
            </a:pPr>
            <a:r>
              <a:rPr altLang="en-US" b="1" sz="2800" lang="en-US">
                <a:solidFill>
                  <a:srgbClr val="000000"/>
                </a:solidFill>
                <a:latin typeface="Corbel" pitchFamily="34" charset="0"/>
              </a:rPr>
              <a:t>                       1.50% loss of vertebral body height                  </a:t>
            </a:r>
          </a:p>
          <a:p>
            <a:pPr eaLnBrk="1" hangingPunct="1" indent="-319087" latinLnBrk="1" lvl="0" marL="438150">
              <a:buClr>
                <a:srgbClr val="F0AD00"/>
              </a:buClr>
              <a:buSzPct val="80000"/>
              <a:buFont typeface="Wingdings 2" pitchFamily="18" charset="2"/>
              <a:buNone/>
            </a:pPr>
            <a:r>
              <a:rPr altLang="en-US" b="1" sz="2800" lang="en-US">
                <a:solidFill>
                  <a:srgbClr val="000000"/>
                </a:solidFill>
                <a:latin typeface="Corbel" pitchFamily="34" charset="0"/>
              </a:rPr>
              <a:t>                       2.kyphosis progressing 20% or more </a:t>
            </a:r>
          </a:p>
          <a:p>
            <a:pPr eaLnBrk="1" hangingPunct="1" indent="-319087" latinLnBrk="1" lvl="0" marL="438150">
              <a:buClr>
                <a:srgbClr val="F0AD00"/>
              </a:buClr>
              <a:buSzPct val="80000"/>
              <a:buFont typeface="Wingdings 2" pitchFamily="18" charset="2"/>
              <a:buNone/>
            </a:pPr>
            <a:r>
              <a:rPr altLang="en-US" b="1" sz="2800" lang="en-US">
                <a:solidFill>
                  <a:srgbClr val="000000"/>
                </a:solidFill>
                <a:latin typeface="Corbel" pitchFamily="34" charset="0"/>
              </a:rPr>
              <a:t>                       3.50% of canal involvement </a:t>
            </a:r>
          </a:p>
          <a:p>
            <a:pPr eaLnBrk="1" hangingPunct="1" indent="-319087" latinLnBrk="1" lvl="0" marL="438150">
              <a:buClr>
                <a:srgbClr val="F0AD00"/>
              </a:buClr>
              <a:buSzPct val="80000"/>
              <a:buFont typeface="Wingdings 2" pitchFamily="18" charset="2"/>
              <a:buNone/>
            </a:pPr>
            <a:r>
              <a:rPr altLang="en-US" b="1" sz="2800" lang="en-US">
                <a:solidFill>
                  <a:srgbClr val="000000"/>
                </a:solidFill>
                <a:latin typeface="Corbel" pitchFamily="34" charset="0"/>
              </a:rPr>
              <a:t>                       4.Posterior ligametous complex injury. </a:t>
            </a:r>
          </a:p>
        </p:txBody>
      </p:sp>
      <p:sp>
        <p:nvSpPr>
          <p:cNvPr id="1048591" name=""/>
          <p:cNvSpPr txBox="1"/>
          <p:nvPr/>
        </p:nvSpPr>
        <p:spPr>
          <a:xfrm rot="0">
            <a:off x="579437" y="16306800"/>
            <a:ext cx="9601200" cy="5486400"/>
          </a:xfrm>
          <a:prstGeom prst="rect"/>
          <a:noFill/>
          <a:ln>
            <a:noFill/>
          </a:ln>
        </p:spPr>
        <p:txBody>
          <a:bodyPr bIns="45720" lIns="54864" rIns="91440" tIns="91440"/>
          <a:lstStyle>
            <a:lvl1pPr algn="l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6400" i="0">
                <a:solidFill>
                  <a:schemeClr val="dk1"/>
                </a:solidFill>
                <a:latin typeface="Arial" pitchFamily="0" charset="0"/>
                <a:ea typeface="Arial" pitchFamily="0" charset="0"/>
                <a:sym typeface="Arial" pitchFamily="0" charset="0"/>
              </a:defRPr>
            </a:lvl1pPr>
            <a:lvl2pPr algn="l" fontAlgn="base" indent="-1177925" latinLnBrk="1" marL="1635125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6400" i="0">
                <a:solidFill>
                  <a:schemeClr val="dk1"/>
                </a:solidFill>
                <a:latin typeface="Arial" pitchFamily="0" charset="0"/>
                <a:ea typeface="Arial" pitchFamily="0" charset="0"/>
                <a:sym typeface="Arial" pitchFamily="0" charset="0"/>
              </a:defRPr>
            </a:lvl2pPr>
            <a:lvl3pPr algn="l" fontAlgn="base" indent="-2355850" latinLnBrk="1" marL="327025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6400" i="0">
                <a:solidFill>
                  <a:schemeClr val="dk1"/>
                </a:solidFill>
                <a:latin typeface="Arial" pitchFamily="0" charset="0"/>
                <a:ea typeface="Arial" pitchFamily="0" charset="0"/>
                <a:sym typeface="Arial" pitchFamily="0" charset="0"/>
              </a:defRPr>
            </a:lvl3pPr>
            <a:lvl4pPr algn="l" fontAlgn="base" indent="-3533775" latinLnBrk="1" marL="4905375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6400" i="0">
                <a:solidFill>
                  <a:schemeClr val="dk1"/>
                </a:solidFill>
                <a:latin typeface="Arial" pitchFamily="0" charset="0"/>
                <a:ea typeface="Arial" pitchFamily="0" charset="0"/>
                <a:sym typeface="Arial" pitchFamily="0" charset="0"/>
              </a:defRPr>
            </a:lvl4pPr>
            <a:lvl5pPr algn="l" fontAlgn="base" indent="-4711700" latinLnBrk="1" marL="65405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6400" i="0">
                <a:solidFill>
                  <a:schemeClr val="dk1"/>
                </a:solidFill>
                <a:latin typeface="Arial" pitchFamily="0" charset="0"/>
                <a:ea typeface="Arial" pitchFamily="0" charset="0"/>
                <a:sym typeface="Arial" pitchFamily="0" charset="0"/>
              </a:defRPr>
            </a:lvl5pPr>
          </a:lstStyle>
          <a:p>
            <a:pPr eaLnBrk="1" hangingPunct="1" indent="-319087" latinLnBrk="1" lvl="0" marL="438150">
              <a:buClr>
                <a:srgbClr val="F0AD00"/>
              </a:buClr>
              <a:buSzPct val="80000"/>
              <a:buFont typeface="Wingdings 2" pitchFamily="18" charset="2"/>
              <a:buChar char=""/>
            </a:pPr>
            <a:r>
              <a:rPr altLang="en-US" sz="2800" lang="en-US">
                <a:solidFill>
                  <a:srgbClr val="000000"/>
                </a:solidFill>
                <a:latin typeface="Corbel" pitchFamily="34" charset="0"/>
              </a:rPr>
              <a:t>Frankel Scale</a:t>
            </a:r>
            <a:r>
              <a:rPr altLang="en-US" baseline="30000" sz="2800" lang="en-US">
                <a:solidFill>
                  <a:srgbClr val="000000"/>
                </a:solidFill>
                <a:latin typeface="Corbel" pitchFamily="34" charset="0"/>
              </a:rPr>
              <a:t>.5</a:t>
            </a:r>
            <a:r>
              <a:rPr altLang="en-US" sz="2800" lang="en-US">
                <a:solidFill>
                  <a:srgbClr val="000000"/>
                </a:solidFill>
                <a:latin typeface="Corbel" pitchFamily="34" charset="0"/>
              </a:rPr>
              <a:t>  Preoperatively &amp; Postoperatively </a:t>
            </a:r>
          </a:p>
          <a:p>
            <a:pPr eaLnBrk="1" hangingPunct="1" indent="-319087" latinLnBrk="1" lvl="0" marL="438150">
              <a:buClr>
                <a:srgbClr val="F0AD00"/>
              </a:buClr>
              <a:buSzPct val="80000"/>
              <a:buFont typeface="Wingdings 2" pitchFamily="18" charset="2"/>
              <a:buChar char=""/>
            </a:pPr>
            <a:r>
              <a:rPr altLang="en-US" sz="2800" lang="en-US">
                <a:solidFill>
                  <a:srgbClr val="000000"/>
                </a:solidFill>
                <a:latin typeface="Corbel" pitchFamily="34" charset="0"/>
              </a:rPr>
              <a:t>Fracture classification by Magerl et al.</a:t>
            </a:r>
          </a:p>
          <a:p>
            <a:pPr eaLnBrk="1" hangingPunct="1" indent="-319087" latinLnBrk="1" lvl="0" marL="438150">
              <a:buClr>
                <a:srgbClr val="F0AD00"/>
              </a:buClr>
              <a:buSzPct val="80000"/>
              <a:buFont typeface="Wingdings 2" pitchFamily="18" charset="2"/>
              <a:buChar char=""/>
            </a:pPr>
            <a:r>
              <a:rPr altLang="en-US" sz="2800" lang="en-US">
                <a:solidFill>
                  <a:srgbClr val="000000"/>
                </a:solidFill>
                <a:latin typeface="Corbel" pitchFamily="34" charset="0"/>
              </a:rPr>
              <a:t>Plain radiographs 1.</a:t>
            </a:r>
            <a:r>
              <a:rPr altLang="en-US" b="1" sz="2800" lang="en-US">
                <a:solidFill>
                  <a:srgbClr val="000000"/>
                </a:solidFill>
                <a:latin typeface="Corbel" pitchFamily="34" charset="0"/>
              </a:rPr>
              <a:t>Anterior vertebral height (AVH)</a:t>
            </a:r>
          </a:p>
          <a:p>
            <a:pPr eaLnBrk="1" hangingPunct="1" indent="-319087" latinLnBrk="1" lvl="0" marL="438150">
              <a:buClr>
                <a:srgbClr val="F0AD00"/>
              </a:buClr>
              <a:buSzPct val="80000"/>
              <a:buFont typeface="Wingdings 2" pitchFamily="18" charset="2"/>
              <a:buNone/>
            </a:pPr>
            <a:r>
              <a:rPr altLang="en-US" b="1" sz="2800" lang="en-US">
                <a:solidFill>
                  <a:srgbClr val="000000"/>
                </a:solidFill>
                <a:latin typeface="Corbel" pitchFamily="34" charset="0"/>
              </a:rPr>
              <a:t>                                               2.Posterior vertebral height (PVH) </a:t>
            </a:r>
          </a:p>
          <a:p>
            <a:pPr eaLnBrk="1" hangingPunct="1" indent="-319087" latinLnBrk="1" lvl="0" marL="438150">
              <a:buClr>
                <a:srgbClr val="F0AD00"/>
              </a:buClr>
              <a:buSzPct val="80000"/>
              <a:buFont typeface="Wingdings 2" pitchFamily="18" charset="2"/>
              <a:buNone/>
            </a:pPr>
            <a:r>
              <a:rPr altLang="en-US" b="1" sz="2800" lang="en-US">
                <a:solidFill>
                  <a:srgbClr val="000000"/>
                </a:solidFill>
                <a:latin typeface="Corbel" pitchFamily="34" charset="0"/>
              </a:rPr>
              <a:t>                                               3.Kyphotic angulations using the                                         </a:t>
            </a:r>
          </a:p>
          <a:p>
            <a:pPr eaLnBrk="1" hangingPunct="1" indent="-319087" latinLnBrk="1" lvl="0" marL="438150">
              <a:buClr>
                <a:srgbClr val="F0AD00"/>
              </a:buClr>
              <a:buSzPct val="80000"/>
              <a:buFont typeface="Wingdings 2" pitchFamily="18" charset="2"/>
              <a:buNone/>
            </a:pPr>
            <a:r>
              <a:rPr altLang="en-US" b="1" sz="2800" lang="en-US">
                <a:solidFill>
                  <a:srgbClr val="000000"/>
                </a:solidFill>
                <a:latin typeface="Corbel" pitchFamily="34" charset="0"/>
              </a:rPr>
              <a:t>                                                 traditional Cobb method.</a:t>
            </a:r>
            <a:r>
              <a:rPr altLang="en-US" baseline="30000" b="1" sz="2800" lang="en-US">
                <a:solidFill>
                  <a:srgbClr val="000000"/>
                </a:solidFill>
                <a:latin typeface="Corbel" pitchFamily="34" charset="0"/>
              </a:rPr>
              <a:t>6</a:t>
            </a:r>
            <a:r>
              <a:rPr altLang="en-US" b="1" sz="2800" lang="en-US">
                <a:solidFill>
                  <a:srgbClr val="000000"/>
                </a:solidFill>
                <a:latin typeface="Corbel" pitchFamily="34" charset="0"/>
              </a:rPr>
              <a:t> </a:t>
            </a:r>
          </a:p>
          <a:p>
            <a:pPr eaLnBrk="1" hangingPunct="1" indent="-319087" latinLnBrk="1" lvl="0" marL="438150">
              <a:buClr>
                <a:srgbClr val="F0AD00"/>
              </a:buClr>
              <a:buSzPct val="80000"/>
              <a:buFont typeface="Wingdings 2" pitchFamily="18" charset="2"/>
              <a:buChar char=""/>
            </a:pPr>
            <a:r>
              <a:rPr altLang="en-US" sz="2800" lang="en-US">
                <a:solidFill>
                  <a:srgbClr val="000000"/>
                </a:solidFill>
                <a:latin typeface="Corbel" pitchFamily="34" charset="0"/>
              </a:rPr>
              <a:t>Fracture score :  Gaines load-sharing classification.</a:t>
            </a:r>
            <a:r>
              <a:rPr altLang="en-US" baseline="30000" sz="2800" lang="en-US">
                <a:solidFill>
                  <a:srgbClr val="000000"/>
                </a:solidFill>
                <a:latin typeface="Corbel" pitchFamily="34" charset="0"/>
              </a:rPr>
              <a:t>7 </a:t>
            </a:r>
          </a:p>
          <a:p>
            <a:pPr eaLnBrk="1" hangingPunct="1" indent="-319087" latinLnBrk="1" lvl="0" marL="438150">
              <a:buClr>
                <a:srgbClr val="F0AD00"/>
              </a:buClr>
              <a:buSzPct val="80000"/>
              <a:buFont typeface="Wingdings 2" pitchFamily="18" charset="2"/>
              <a:buChar char=""/>
            </a:pPr>
            <a:r>
              <a:rPr altLang="en-US" sz="2800" lang="en-US">
                <a:solidFill>
                  <a:srgbClr val="000000"/>
                </a:solidFill>
                <a:latin typeface="Corbel" pitchFamily="34" charset="0"/>
              </a:rPr>
              <a:t> Clinical outcome :Oswestry Disability Index.</a:t>
            </a:r>
            <a:r>
              <a:rPr altLang="en-US" baseline="30000" sz="2800" lang="en-US">
                <a:solidFill>
                  <a:srgbClr val="000000"/>
                </a:solidFill>
                <a:latin typeface="Corbel" pitchFamily="34" charset="0"/>
              </a:rPr>
              <a:t>8-9</a:t>
            </a:r>
          </a:p>
          <a:p>
            <a:pPr eaLnBrk="1" hangingPunct="1" indent="-319087" latinLnBrk="1" lvl="0" marL="438150">
              <a:buClr>
                <a:srgbClr val="F0AD00"/>
              </a:buClr>
              <a:buSzPct val="80000"/>
              <a:buFont typeface="Wingdings 2" pitchFamily="18" charset="2"/>
              <a:buNone/>
            </a:pPr>
            <a:endParaRPr altLang="en-US" b="1" sz="2800" lang="en-US" u="sng">
              <a:solidFill>
                <a:srgbClr val="000000"/>
              </a:solidFill>
              <a:latin typeface="Corbel" pitchFamily="34" charset="0"/>
            </a:endParaRPr>
          </a:p>
          <a:p>
            <a:pPr eaLnBrk="1" hangingPunct="1" indent="-319087" latinLnBrk="1" lvl="0" marL="438150">
              <a:buClr>
                <a:srgbClr val="F0AD00"/>
              </a:buClr>
              <a:buSzPct val="80000"/>
              <a:buFont typeface="Wingdings 2" pitchFamily="18" charset="2"/>
              <a:buNone/>
            </a:pPr>
            <a:r>
              <a:rPr altLang="en-US" b="1" sz="2800" lang="en-US" u="sng">
                <a:solidFill>
                  <a:srgbClr val="000000"/>
                </a:solidFill>
                <a:latin typeface="Corbel" pitchFamily="34" charset="0"/>
              </a:rPr>
              <a:t>Patients were evaluated at 1,3,6, and 12 month intervals following surgery.</a:t>
            </a:r>
          </a:p>
          <a:p>
            <a:pPr eaLnBrk="1" hangingPunct="1" indent="-319087" latinLnBrk="1" lvl="0" marL="438150">
              <a:buClr>
                <a:srgbClr val="F0AD00"/>
              </a:buClr>
              <a:buSzPct val="80000"/>
              <a:buFont typeface="Wingdings 2" pitchFamily="18" charset="2"/>
              <a:buNone/>
            </a:pPr>
            <a:endParaRPr altLang="en-US" b="1" sz="2800" lang="en-US" u="sng">
              <a:solidFill>
                <a:srgbClr val="000000"/>
              </a:solidFill>
              <a:latin typeface="Corbel" pitchFamily="34" charset="0"/>
            </a:endParaRPr>
          </a:p>
          <a:p>
            <a:pPr eaLnBrk="1" hangingPunct="1" indent="-319087" latinLnBrk="1" lvl="0" marL="438150">
              <a:buClr>
                <a:srgbClr val="F0AD00"/>
              </a:buClr>
              <a:buSzPct val="80000"/>
              <a:buFont typeface="Wingdings 2" pitchFamily="18" charset="2"/>
              <a:buNone/>
            </a:pPr>
            <a:endParaRPr altLang="en-US" b="1" sz="2800" lang="en-US" u="sng">
              <a:solidFill>
                <a:srgbClr val="000000"/>
              </a:solidFill>
              <a:latin typeface="Corbel" pitchFamily="34" charset="0"/>
            </a:endParaRPr>
          </a:p>
          <a:p>
            <a:pPr eaLnBrk="1" hangingPunct="1" indent="-319087" latinLnBrk="1" lvl="0" marL="438150">
              <a:buClr>
                <a:srgbClr val="F0AD00"/>
              </a:buClr>
              <a:buSzPct val="80000"/>
              <a:buFont typeface="Wingdings 2" pitchFamily="18" charset="2"/>
              <a:buNone/>
            </a:pPr>
            <a:endParaRPr altLang="en-US" b="1" sz="2800" lang="en-US" u="sng">
              <a:solidFill>
                <a:srgbClr val="000000"/>
              </a:solidFill>
              <a:latin typeface="Corbel" pitchFamily="34" charset="0"/>
            </a:endParaRPr>
          </a:p>
          <a:p>
            <a:pPr eaLnBrk="1" hangingPunct="1" indent="-319087" latinLnBrk="1" lvl="0" marL="438150">
              <a:buClr>
                <a:srgbClr val="F0AD00"/>
              </a:buClr>
              <a:buSzPct val="80000"/>
              <a:buFont typeface="Wingdings 2" pitchFamily="18" charset="2"/>
              <a:buNone/>
            </a:pPr>
            <a:endParaRPr altLang="en-US" b="1" sz="2800" lang="en-US" u="sng">
              <a:solidFill>
                <a:srgbClr val="000000"/>
              </a:solidFill>
              <a:latin typeface="Corbel" pitchFamily="34" charset="0"/>
            </a:endParaRPr>
          </a:p>
        </p:txBody>
      </p:sp>
      <p:pic>
        <p:nvPicPr>
          <p:cNvPr id="2097152" name=""/>
          <p:cNvPicPr>
            <a:picLocks/>
          </p:cNvPicPr>
          <p:nvPr/>
        </p:nvPicPr>
        <p:blipFill>
          <a:blip xmlns:r="http://schemas.openxmlformats.org/officeDocument/2006/relationships" r:embed="rId1"/>
          <a:srcRect l="0" t="0" r="0" b="0"/>
          <a:stretch>
            <a:fillRect/>
          </a:stretch>
        </p:blipFill>
        <p:spPr>
          <a:xfrm rot="0">
            <a:off x="9418638" y="16230600"/>
            <a:ext cx="1595437" cy="2209800"/>
          </a:xfrm>
          <a:prstGeom prst="rect"/>
          <a:noFill/>
          <a:ln w="38100" cap="flat" cmpd="sng">
            <a:solidFill>
              <a:srgbClr val="FF0000">
                <a:alpha val="100000"/>
              </a:srgbClr>
            </a:solidFill>
            <a:prstDash val="solid"/>
            <a:round/>
          </a:ln>
        </p:spPr>
      </p:pic>
      <p:sp>
        <p:nvSpPr>
          <p:cNvPr id="1048592" name=""/>
          <p:cNvSpPr txBox="1"/>
          <p:nvPr/>
        </p:nvSpPr>
        <p:spPr>
          <a:xfrm rot="0">
            <a:off x="503237" y="21259800"/>
            <a:ext cx="4648200" cy="1044575"/>
          </a:xfrm>
          <a:prstGeom prst="rect"/>
          <a:noFill/>
          <a:ln>
            <a:noFill/>
          </a:ln>
        </p:spPr>
        <p:txBody>
          <a:bodyPr bIns="45720" lIns="91440" rIns="91440" tIns="45720"/>
          <a:lstStyle>
            <a:lvl1pPr algn="l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6400" i="0">
                <a:solidFill>
                  <a:schemeClr val="dk1"/>
                </a:solidFill>
                <a:latin typeface="Arial" pitchFamily="0" charset="0"/>
                <a:ea typeface="Arial" pitchFamily="0" charset="0"/>
                <a:sym typeface="Arial" pitchFamily="0" charset="0"/>
              </a:defRPr>
            </a:lvl1pPr>
            <a:lvl2pPr algn="l" fontAlgn="base" indent="-1177925" latinLnBrk="1" marL="1635125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6400" i="0">
                <a:solidFill>
                  <a:schemeClr val="dk1"/>
                </a:solidFill>
                <a:latin typeface="Arial" pitchFamily="0" charset="0"/>
                <a:ea typeface="Arial" pitchFamily="0" charset="0"/>
                <a:sym typeface="Arial" pitchFamily="0" charset="0"/>
              </a:defRPr>
            </a:lvl2pPr>
            <a:lvl3pPr algn="l" fontAlgn="base" indent="-2355850" latinLnBrk="1" marL="327025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6400" i="0">
                <a:solidFill>
                  <a:schemeClr val="dk1"/>
                </a:solidFill>
                <a:latin typeface="Arial" pitchFamily="0" charset="0"/>
                <a:ea typeface="Arial" pitchFamily="0" charset="0"/>
                <a:sym typeface="Arial" pitchFamily="0" charset="0"/>
              </a:defRPr>
            </a:lvl3pPr>
            <a:lvl4pPr algn="l" fontAlgn="base" indent="-3533775" latinLnBrk="1" marL="4905375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6400" i="0">
                <a:solidFill>
                  <a:schemeClr val="dk1"/>
                </a:solidFill>
                <a:latin typeface="Arial" pitchFamily="0" charset="0"/>
                <a:ea typeface="Arial" pitchFamily="0" charset="0"/>
                <a:sym typeface="Arial" pitchFamily="0" charset="0"/>
              </a:defRPr>
            </a:lvl4pPr>
            <a:lvl5pPr algn="l" fontAlgn="base" indent="-4711700" latinLnBrk="1" marL="65405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6400" i="0">
                <a:solidFill>
                  <a:schemeClr val="dk1"/>
                </a:solidFill>
                <a:latin typeface="Arial" pitchFamily="0" charset="0"/>
                <a:ea typeface="Arial" pitchFamily="0" charset="0"/>
                <a:sym typeface="Arial" pitchFamily="0" charset="0"/>
              </a:defRPr>
            </a:lvl5pPr>
          </a:lstStyle>
          <a:p>
            <a:pPr algn="ctr" eaLnBrk="1" hangingPunct="1" latinLnBrk="1" lvl="0"/>
            <a:endParaRPr altLang="en-US" sz="3600" lang="en-US">
              <a:solidFill>
                <a:srgbClr val="347FD8"/>
              </a:solidFill>
              <a:latin typeface="Calibri" pitchFamily="34" charset="0"/>
            </a:endParaRPr>
          </a:p>
          <a:p>
            <a:pPr algn="ctr" eaLnBrk="1" hangingPunct="1" latinLnBrk="1" lvl="0"/>
            <a:r>
              <a:rPr altLang="en-US" sz="3600" lang="en-US">
                <a:solidFill>
                  <a:srgbClr val="347FD8"/>
                </a:solidFill>
                <a:latin typeface="Calibri" pitchFamily="34" charset="0"/>
              </a:rPr>
              <a:t>SURGICAL PROCEDURE</a:t>
            </a:r>
            <a:br/>
            <a:endParaRPr altLang="en-US" sz="3600" lang="en-US">
              <a:solidFill>
                <a:srgbClr val="347FD8"/>
              </a:solidFill>
              <a:latin typeface="Calibri" pitchFamily="34" charset="0"/>
            </a:endParaRPr>
          </a:p>
        </p:txBody>
      </p:sp>
      <p:sp>
        <p:nvSpPr>
          <p:cNvPr id="1048593" name=""/>
          <p:cNvSpPr txBox="1"/>
          <p:nvPr/>
        </p:nvSpPr>
        <p:spPr>
          <a:xfrm rot="0">
            <a:off x="503237" y="22555200"/>
            <a:ext cx="9525000" cy="4267200"/>
          </a:xfrm>
          <a:prstGeom prst="rect"/>
          <a:noFill/>
          <a:ln>
            <a:noFill/>
          </a:ln>
        </p:spPr>
        <p:txBody>
          <a:bodyPr bIns="45720" lIns="54864" rIns="91440" tIns="91440"/>
          <a:lstStyle>
            <a:lvl1pPr algn="l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6400" i="0">
                <a:solidFill>
                  <a:schemeClr val="dk1"/>
                </a:solidFill>
                <a:latin typeface="Arial" pitchFamily="0" charset="0"/>
                <a:ea typeface="Arial" pitchFamily="0" charset="0"/>
                <a:sym typeface="Arial" pitchFamily="0" charset="0"/>
              </a:defRPr>
            </a:lvl1pPr>
            <a:lvl2pPr algn="l" fontAlgn="base" indent="-1177925" latinLnBrk="1" marL="1635125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6400" i="0">
                <a:solidFill>
                  <a:schemeClr val="dk1"/>
                </a:solidFill>
                <a:latin typeface="Arial" pitchFamily="0" charset="0"/>
                <a:ea typeface="Arial" pitchFamily="0" charset="0"/>
                <a:sym typeface="Arial" pitchFamily="0" charset="0"/>
              </a:defRPr>
            </a:lvl2pPr>
            <a:lvl3pPr algn="l" fontAlgn="base" indent="-2355850" latinLnBrk="1" marL="327025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6400" i="0">
                <a:solidFill>
                  <a:schemeClr val="dk1"/>
                </a:solidFill>
                <a:latin typeface="Arial" pitchFamily="0" charset="0"/>
                <a:ea typeface="Arial" pitchFamily="0" charset="0"/>
                <a:sym typeface="Arial" pitchFamily="0" charset="0"/>
              </a:defRPr>
            </a:lvl3pPr>
            <a:lvl4pPr algn="l" fontAlgn="base" indent="-3533775" latinLnBrk="1" marL="4905375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6400" i="0">
                <a:solidFill>
                  <a:schemeClr val="dk1"/>
                </a:solidFill>
                <a:latin typeface="Arial" pitchFamily="0" charset="0"/>
                <a:ea typeface="Arial" pitchFamily="0" charset="0"/>
                <a:sym typeface="Arial" pitchFamily="0" charset="0"/>
              </a:defRPr>
            </a:lvl4pPr>
            <a:lvl5pPr algn="l" fontAlgn="base" indent="-4711700" latinLnBrk="1" marL="65405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6400" i="0">
                <a:solidFill>
                  <a:schemeClr val="dk1"/>
                </a:solidFill>
                <a:latin typeface="Arial" pitchFamily="0" charset="0"/>
                <a:ea typeface="Arial" pitchFamily="0" charset="0"/>
                <a:sym typeface="Arial" pitchFamily="0" charset="0"/>
              </a:defRPr>
            </a:lvl5pPr>
          </a:lstStyle>
          <a:p>
            <a:pPr eaLnBrk="1" hangingPunct="1" indent="-319087" latinLnBrk="1" lvl="0" marL="438150">
              <a:buClr>
                <a:srgbClr val="F0AD00"/>
              </a:buClr>
              <a:buSzPct val="80000"/>
              <a:buFont typeface="Wingdings 2" pitchFamily="18" charset="2"/>
              <a:buChar char=""/>
            </a:pPr>
            <a:r>
              <a:rPr altLang="en-US" sz="2800" lang="en-US">
                <a:solidFill>
                  <a:srgbClr val="000000"/>
                </a:solidFill>
                <a:latin typeface="Corbel" pitchFamily="34" charset="0"/>
              </a:rPr>
              <a:t>The </a:t>
            </a:r>
            <a:r>
              <a:rPr altLang="en-US" b="1" sz="2800" lang="en-US">
                <a:solidFill>
                  <a:srgbClr val="000000"/>
                </a:solidFill>
                <a:latin typeface="Corbel" pitchFamily="34" charset="0"/>
              </a:rPr>
              <a:t>senior author </a:t>
            </a:r>
            <a:r>
              <a:rPr altLang="en-US" sz="2800" lang="en-US">
                <a:solidFill>
                  <a:srgbClr val="000000"/>
                </a:solidFill>
                <a:latin typeface="Corbel" pitchFamily="34" charset="0"/>
              </a:rPr>
              <a:t>performed all surgeries in this study. </a:t>
            </a:r>
          </a:p>
          <a:p>
            <a:pPr eaLnBrk="1" hangingPunct="1" indent="-319087" latinLnBrk="1" lvl="0" marL="438150">
              <a:buClr>
                <a:srgbClr val="F0AD00"/>
              </a:buClr>
              <a:buSzPct val="80000"/>
              <a:buFont typeface="Wingdings 2" pitchFamily="18" charset="2"/>
              <a:buChar char=""/>
            </a:pPr>
            <a:r>
              <a:rPr altLang="en-US" sz="2800" lang="en-US">
                <a:solidFill>
                  <a:srgbClr val="000000"/>
                </a:solidFill>
                <a:latin typeface="Corbel" pitchFamily="34" charset="0"/>
              </a:rPr>
              <a:t>Pedicle screws were placed at one level above and below the fracture site .</a:t>
            </a:r>
          </a:p>
          <a:p>
            <a:pPr eaLnBrk="1" hangingPunct="1" indent="-319087" latinLnBrk="1" lvl="0" marL="438150">
              <a:buClr>
                <a:srgbClr val="F0AD00"/>
              </a:buClr>
              <a:buSzPct val="80000"/>
              <a:buFont typeface="Wingdings 2" pitchFamily="18" charset="2"/>
              <a:buChar char=""/>
            </a:pPr>
            <a:r>
              <a:rPr altLang="en-US" b="1" sz="2800" lang="en-US">
                <a:solidFill>
                  <a:srgbClr val="000000"/>
                </a:solidFill>
                <a:latin typeface="Corbel" pitchFamily="34" charset="0"/>
              </a:rPr>
              <a:t>Fracture level screws wer</a:t>
            </a:r>
            <a:r>
              <a:rPr altLang="en-US" sz="2800" lang="en-US">
                <a:solidFill>
                  <a:srgbClr val="000000"/>
                </a:solidFill>
                <a:latin typeface="Corbel" pitchFamily="34" charset="0"/>
              </a:rPr>
              <a:t>e inserted at the same time with the other screws prior to compression/distraction, and were included into the lordosing distracting maneuver. </a:t>
            </a:r>
          </a:p>
          <a:p>
            <a:pPr eaLnBrk="1" hangingPunct="1" indent="-319087" latinLnBrk="1" lvl="0" marL="438150">
              <a:buClr>
                <a:srgbClr val="F0AD00"/>
              </a:buClr>
              <a:buSzPct val="80000"/>
              <a:buFont typeface="Wingdings 2" pitchFamily="18" charset="2"/>
              <a:buChar char=""/>
            </a:pPr>
            <a:r>
              <a:rPr altLang="en-US" sz="2800" lang="en-US">
                <a:solidFill>
                  <a:srgbClr val="000000"/>
                </a:solidFill>
                <a:latin typeface="Corbel" pitchFamily="34" charset="0"/>
              </a:rPr>
              <a:t>Both the fractured pedicels were inserted and care is taken to </a:t>
            </a:r>
            <a:r>
              <a:rPr altLang="en-US" b="1" sz="2800" lang="en-US">
                <a:solidFill>
                  <a:srgbClr val="000000"/>
                </a:solidFill>
                <a:latin typeface="Corbel" pitchFamily="34" charset="0"/>
              </a:rPr>
              <a:t>insert longest possible screws </a:t>
            </a:r>
            <a:r>
              <a:rPr altLang="en-US" sz="2800" lang="en-US">
                <a:solidFill>
                  <a:srgbClr val="000000"/>
                </a:solidFill>
                <a:latin typeface="Corbel" pitchFamily="34" charset="0"/>
              </a:rPr>
              <a:t>so that they can support subcondral bone and superior end plate of fractured vertebrae. </a:t>
            </a:r>
          </a:p>
          <a:p>
            <a:pPr eaLnBrk="1" hangingPunct="1" indent="-319087" latinLnBrk="1" lvl="0" marL="438150">
              <a:buClr>
                <a:srgbClr val="F0AD00"/>
              </a:buClr>
              <a:buSzPct val="80000"/>
              <a:buFont typeface="Wingdings 2" pitchFamily="18" charset="2"/>
              <a:buChar char=""/>
            </a:pPr>
            <a:r>
              <a:rPr altLang="en-US" b="1" sz="2800" lang="en-US">
                <a:solidFill>
                  <a:srgbClr val="000000"/>
                </a:solidFill>
                <a:latin typeface="Corbel" pitchFamily="34" charset="0"/>
              </a:rPr>
              <a:t>Kyphosis correction </a:t>
            </a:r>
            <a:r>
              <a:rPr altLang="en-US" sz="2800" lang="en-US">
                <a:solidFill>
                  <a:srgbClr val="000000"/>
                </a:solidFill>
                <a:latin typeface="Corbel" pitchFamily="34" charset="0"/>
              </a:rPr>
              <a:t>achieved by cantilever forces created by distraction and compression maneuver. </a:t>
            </a:r>
          </a:p>
          <a:p>
            <a:pPr eaLnBrk="1" hangingPunct="1" indent="-319087" latinLnBrk="1" lvl="0" marL="438150">
              <a:buClr>
                <a:srgbClr val="F0AD00"/>
              </a:buClr>
              <a:buSzPct val="80000"/>
              <a:buFont typeface="Wingdings 2" pitchFamily="18" charset="2"/>
              <a:buChar char=""/>
            </a:pPr>
            <a:r>
              <a:rPr altLang="en-US" b="1" sz="2800" lang="en-US">
                <a:solidFill>
                  <a:srgbClr val="000000"/>
                </a:solidFill>
                <a:latin typeface="Corbel" pitchFamily="34" charset="0"/>
              </a:rPr>
              <a:t>Visualization Laminotomy </a:t>
            </a:r>
            <a:r>
              <a:rPr altLang="en-US" sz="2800" lang="en-US">
                <a:solidFill>
                  <a:srgbClr val="000000"/>
                </a:solidFill>
                <a:latin typeface="Corbel" pitchFamily="34" charset="0"/>
              </a:rPr>
              <a:t>performed for confirmation of indirect decompression achieved by distraction maneuver when indicated by the presence of compression over neural tissue in MRI. </a:t>
            </a:r>
          </a:p>
          <a:p>
            <a:pPr eaLnBrk="1" hangingPunct="1" indent="-319087" latinLnBrk="1" lvl="0" marL="438150">
              <a:buClr>
                <a:srgbClr val="F0AD00"/>
              </a:buClr>
              <a:buSzPct val="80000"/>
              <a:buFont typeface="Wingdings 2" pitchFamily="18" charset="2"/>
              <a:buChar char=""/>
            </a:pPr>
            <a:r>
              <a:rPr altLang="en-US" b="1" sz="2800" lang="en-US">
                <a:solidFill>
                  <a:srgbClr val="000000"/>
                </a:solidFill>
                <a:latin typeface="Corbel" pitchFamily="34" charset="0"/>
              </a:rPr>
              <a:t>No Fusion </a:t>
            </a:r>
            <a:r>
              <a:rPr altLang="en-US" sz="2800" lang="en-US">
                <a:solidFill>
                  <a:srgbClr val="000000"/>
                </a:solidFill>
                <a:latin typeface="Corbel" pitchFamily="34" charset="0"/>
              </a:rPr>
              <a:t>was performed in all</a:t>
            </a:r>
          </a:p>
        </p:txBody>
      </p:sp>
      <p:grpSp>
        <p:nvGrpSpPr>
          <p:cNvPr id="17" name=""/>
          <p:cNvGrpSpPr/>
          <p:nvPr/>
        </p:nvGrpSpPr>
        <p:grpSpPr>
          <a:xfrm rot="0">
            <a:off x="13381038" y="1752600"/>
            <a:ext cx="9905999" cy="10466020"/>
            <a:chOff x="12314237" y="4343400"/>
            <a:chExt cx="4343400" cy="4956757"/>
          </a:xfrm>
        </p:grpSpPr>
        <p:pic>
          <p:nvPicPr>
            <p:cNvPr id="2097153" name=""/>
            <p:cNvPicPr>
              <a:picLocks/>
            </p:cNvPicPr>
            <p:nvPr/>
          </p:nvPicPr>
          <p:blipFill>
            <a:blip xmlns:r="http://schemas.openxmlformats.org/officeDocument/2006/relationships" r:embed="rId2"/>
            <a:srcRect l="29224" t="14127" r="8676" b="10188"/>
            <a:stretch>
              <a:fillRect/>
            </a:stretch>
          </p:blipFill>
          <p:spPr>
            <a:xfrm rot="0">
              <a:off x="12390437" y="4343400"/>
              <a:ext cx="1219200" cy="1981200"/>
            </a:xfrm>
            <a:prstGeom prst="rect"/>
            <a:noFill/>
            <a:ln>
              <a:noFill/>
            </a:ln>
          </p:spPr>
        </p:pic>
        <p:pic>
          <p:nvPicPr>
            <p:cNvPr id="2097154" name=""/>
            <p:cNvPicPr>
              <a:picLocks/>
            </p:cNvPicPr>
            <p:nvPr/>
          </p:nvPicPr>
          <p:blipFill>
            <a:blip xmlns:r="http://schemas.openxmlformats.org/officeDocument/2006/relationships" r:embed="rId3"/>
            <a:srcRect l="18265" t="5164" r="26941" b="12645"/>
            <a:stretch>
              <a:fillRect/>
            </a:stretch>
          </p:blipFill>
          <p:spPr>
            <a:xfrm rot="0">
              <a:off x="13685837" y="4343400"/>
              <a:ext cx="990600" cy="1981200"/>
            </a:xfrm>
            <a:prstGeom prst="rect"/>
            <a:noFill/>
            <a:ln>
              <a:noFill/>
            </a:ln>
          </p:spPr>
        </p:pic>
        <p:pic>
          <p:nvPicPr>
            <p:cNvPr id="2097155" name=""/>
            <p:cNvPicPr>
              <a:picLocks/>
            </p:cNvPicPr>
            <p:nvPr/>
          </p:nvPicPr>
          <p:blipFill>
            <a:blip xmlns:r="http://schemas.openxmlformats.org/officeDocument/2006/relationships" r:embed="rId4"/>
            <a:srcRect l="71655" t="17467" r="8112" b="19650"/>
            <a:stretch>
              <a:fillRect/>
            </a:stretch>
          </p:blipFill>
          <p:spPr>
            <a:xfrm rot="0">
              <a:off x="14752637" y="5029200"/>
              <a:ext cx="1143000" cy="1295400"/>
            </a:xfrm>
            <a:prstGeom prst="rect"/>
            <a:noFill/>
            <a:ln>
              <a:noFill/>
            </a:ln>
          </p:spPr>
        </p:pic>
        <p:pic>
          <p:nvPicPr>
            <p:cNvPr id="2097156" name=""/>
            <p:cNvPicPr>
              <a:picLocks/>
            </p:cNvPicPr>
            <p:nvPr/>
          </p:nvPicPr>
          <p:blipFill>
            <a:blip xmlns:r="http://schemas.openxmlformats.org/officeDocument/2006/relationships" r:embed="rId5"/>
            <a:srcRect l="35777" t="30000" r="21556" b="12399"/>
            <a:stretch>
              <a:fillRect/>
            </a:stretch>
          </p:blipFill>
          <p:spPr>
            <a:xfrm rot="0">
              <a:off x="14752637" y="6400800"/>
              <a:ext cx="1143000" cy="2057400"/>
            </a:xfrm>
            <a:prstGeom prst="rect"/>
            <a:noFill/>
            <a:ln>
              <a:noFill/>
            </a:ln>
          </p:spPr>
        </p:pic>
        <p:pic>
          <p:nvPicPr>
            <p:cNvPr id="2097157" name=""/>
            <p:cNvPicPr>
              <a:picLocks/>
            </p:cNvPicPr>
            <p:nvPr/>
          </p:nvPicPr>
          <p:blipFill>
            <a:blip xmlns:r="http://schemas.openxmlformats.org/officeDocument/2006/relationships" r:embed="rId6"/>
            <a:srcRect l="20497" t="0" r="0" b="0"/>
            <a:stretch>
              <a:fillRect/>
            </a:stretch>
          </p:blipFill>
          <p:spPr>
            <a:xfrm rot="0">
              <a:off x="12390437" y="6400800"/>
              <a:ext cx="1203325" cy="2019300"/>
            </a:xfrm>
            <a:prstGeom prst="rect"/>
            <a:noFill/>
            <a:ln>
              <a:noFill/>
            </a:ln>
          </p:spPr>
        </p:pic>
        <p:pic>
          <p:nvPicPr>
            <p:cNvPr id="2097158" name=""/>
            <p:cNvPicPr>
              <a:picLocks/>
            </p:cNvPicPr>
            <p:nvPr/>
          </p:nvPicPr>
          <p:blipFill>
            <a:blip xmlns:r="http://schemas.openxmlformats.org/officeDocument/2006/relationships" r:embed="rId7"/>
            <a:srcRect l="10692" t="0" r="18867" b="0"/>
            <a:stretch>
              <a:fillRect/>
            </a:stretch>
          </p:blipFill>
          <p:spPr>
            <a:xfrm rot="0">
              <a:off x="13609637" y="6400800"/>
              <a:ext cx="1066800" cy="2019300"/>
            </a:xfrm>
            <a:prstGeom prst="rect"/>
            <a:noFill/>
            <a:ln>
              <a:noFill/>
            </a:ln>
          </p:spPr>
        </p:pic>
        <p:sp>
          <p:nvSpPr>
            <p:cNvPr id="1048594" name=""/>
            <p:cNvSpPr txBox="1"/>
            <p:nvPr/>
          </p:nvSpPr>
          <p:spPr>
            <a:xfrm rot="0">
              <a:off x="14752637" y="4343400"/>
              <a:ext cx="1438891" cy="702166"/>
            </a:xfrm>
            <a:prstGeom prst="rect"/>
            <a:noFill/>
            <a:ln>
              <a:noFill/>
            </a:ln>
          </p:spPr>
          <p:txBody>
            <a:bodyPr bIns="45720" lIns="91440" rIns="91440" tIns="45720" wrap="none">
              <a:spAutoFit/>
            </a:bodyPr>
            <a:lstStyle>
              <a:lvl1pPr algn="l" fontAlgn="base" indent="0" latinLnBrk="1" marL="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6400" i="0">
                  <a:solidFill>
                    <a:schemeClr val="dk1"/>
                  </a:solidFill>
                  <a:latin typeface="Arial" pitchFamily="0" charset="0"/>
                  <a:ea typeface="Arial" pitchFamily="0" charset="0"/>
                  <a:sym typeface="Arial" pitchFamily="0" charset="0"/>
                </a:defRPr>
              </a:lvl1pPr>
              <a:lvl2pPr algn="l" fontAlgn="base" indent="-1177925" latinLnBrk="1" marL="1635125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6400" i="0">
                  <a:solidFill>
                    <a:schemeClr val="dk1"/>
                  </a:solidFill>
                  <a:latin typeface="Arial" pitchFamily="0" charset="0"/>
                  <a:ea typeface="Arial" pitchFamily="0" charset="0"/>
                  <a:sym typeface="Arial" pitchFamily="0" charset="0"/>
                </a:defRPr>
              </a:lvl2pPr>
              <a:lvl3pPr algn="l" fontAlgn="base" indent="-2355850" latinLnBrk="1" marL="327025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6400" i="0">
                  <a:solidFill>
                    <a:schemeClr val="dk1"/>
                  </a:solidFill>
                  <a:latin typeface="Arial" pitchFamily="0" charset="0"/>
                  <a:ea typeface="Arial" pitchFamily="0" charset="0"/>
                  <a:sym typeface="Arial" pitchFamily="0" charset="0"/>
                </a:defRPr>
              </a:lvl3pPr>
              <a:lvl4pPr algn="l" fontAlgn="base" indent="-3533775" latinLnBrk="1" marL="4905375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6400" i="0">
                  <a:solidFill>
                    <a:schemeClr val="dk1"/>
                  </a:solidFill>
                  <a:latin typeface="Arial" pitchFamily="0" charset="0"/>
                  <a:ea typeface="Arial" pitchFamily="0" charset="0"/>
                  <a:sym typeface="Arial" pitchFamily="0" charset="0"/>
                </a:defRPr>
              </a:lvl4pPr>
              <a:lvl5pPr algn="l" fontAlgn="base" indent="-4711700" latinLnBrk="1" marL="65405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6400" i="0">
                  <a:solidFill>
                    <a:schemeClr val="dk1"/>
                  </a:solidFill>
                  <a:latin typeface="Arial" pitchFamily="0" charset="0"/>
                  <a:ea typeface="Arial" pitchFamily="0" charset="0"/>
                  <a:sym typeface="Arial" pitchFamily="0" charset="0"/>
                </a:defRPr>
              </a:lvl5pPr>
            </a:lstStyle>
            <a:p>
              <a:pPr eaLnBrk="1" hangingPunct="1" latinLnBrk="1" lvl="0"/>
              <a:r>
                <a:rPr altLang="en-US" b="1" sz="8000" lang="en-US">
                  <a:latin typeface="Corbel" pitchFamily="34" charset="0"/>
                </a:rPr>
                <a:t>Case 1</a:t>
              </a:r>
            </a:p>
          </p:txBody>
        </p:sp>
        <p:sp>
          <p:nvSpPr>
            <p:cNvPr id="1048595" name=""/>
            <p:cNvSpPr txBox="1"/>
            <p:nvPr/>
          </p:nvSpPr>
          <p:spPr>
            <a:xfrm rot="0">
              <a:off x="12314237" y="8382000"/>
              <a:ext cx="4343400" cy="918157"/>
            </a:xfrm>
            <a:prstGeom prst="rect"/>
            <a:noFill/>
            <a:ln>
              <a:noFill/>
            </a:ln>
          </p:spPr>
          <p:txBody>
            <a:bodyPr bIns="45720" lIns="91440" rIns="91440" tIns="45720">
              <a:spAutoFit/>
            </a:bodyPr>
            <a:lstStyle>
              <a:lvl1pPr algn="l" fontAlgn="base" indent="0" latinLnBrk="1" marL="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6400" i="0">
                  <a:solidFill>
                    <a:schemeClr val="dk1"/>
                  </a:solidFill>
                  <a:latin typeface="Arial" pitchFamily="0" charset="0"/>
                  <a:ea typeface="Arial" pitchFamily="0" charset="0"/>
                  <a:sym typeface="Arial" pitchFamily="0" charset="0"/>
                </a:defRPr>
              </a:lvl1pPr>
              <a:lvl2pPr algn="l" fontAlgn="base" indent="-1177925" latinLnBrk="1" marL="1635125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6400" i="0">
                  <a:solidFill>
                    <a:schemeClr val="dk1"/>
                  </a:solidFill>
                  <a:latin typeface="Arial" pitchFamily="0" charset="0"/>
                  <a:ea typeface="Arial" pitchFamily="0" charset="0"/>
                  <a:sym typeface="Arial" pitchFamily="0" charset="0"/>
                </a:defRPr>
              </a:lvl2pPr>
              <a:lvl3pPr algn="l" fontAlgn="base" indent="-2355850" latinLnBrk="1" marL="327025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6400" i="0">
                  <a:solidFill>
                    <a:schemeClr val="dk1"/>
                  </a:solidFill>
                  <a:latin typeface="Arial" pitchFamily="0" charset="0"/>
                  <a:ea typeface="Arial" pitchFamily="0" charset="0"/>
                  <a:sym typeface="Arial" pitchFamily="0" charset="0"/>
                </a:defRPr>
              </a:lvl3pPr>
              <a:lvl4pPr algn="l" fontAlgn="base" indent="-3533775" latinLnBrk="1" marL="4905375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6400" i="0">
                  <a:solidFill>
                    <a:schemeClr val="dk1"/>
                  </a:solidFill>
                  <a:latin typeface="Arial" pitchFamily="0" charset="0"/>
                  <a:ea typeface="Arial" pitchFamily="0" charset="0"/>
                  <a:sym typeface="Arial" pitchFamily="0" charset="0"/>
                </a:defRPr>
              </a:lvl4pPr>
              <a:lvl5pPr algn="l" fontAlgn="base" indent="-4711700" latinLnBrk="1" marL="65405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6400" i="0">
                  <a:solidFill>
                    <a:schemeClr val="dk1"/>
                  </a:solidFill>
                  <a:latin typeface="Arial" pitchFamily="0" charset="0"/>
                  <a:ea typeface="Arial" pitchFamily="0" charset="0"/>
                  <a:sym typeface="Arial" pitchFamily="0" charset="0"/>
                </a:defRPr>
              </a:lvl5pPr>
            </a:lstStyle>
            <a:p>
              <a:pPr eaLnBrk="1" hangingPunct="1" latinLnBrk="1" lvl="0"/>
              <a:r>
                <a:rPr altLang="en-US" sz="4800" lang="en-US">
                  <a:latin typeface="Corbel" pitchFamily="34" charset="0"/>
                </a:rPr>
                <a:t>1 months post op showing reduction</a:t>
              </a:r>
            </a:p>
          </p:txBody>
        </p:sp>
      </p:grpSp>
      <p:grpSp>
        <p:nvGrpSpPr>
          <p:cNvPr id="18" name=""/>
          <p:cNvGrpSpPr/>
          <p:nvPr/>
        </p:nvGrpSpPr>
        <p:grpSpPr>
          <a:xfrm rot="0">
            <a:off x="12619038" y="11506200"/>
            <a:ext cx="8199437" cy="6246419"/>
            <a:chOff x="5715000" y="1333500"/>
            <a:chExt cx="3493941" cy="2766722"/>
          </a:xfrm>
        </p:grpSpPr>
        <p:pic>
          <p:nvPicPr>
            <p:cNvPr id="2097159" name=""/>
            <p:cNvPicPr>
              <a:picLocks/>
            </p:cNvPicPr>
            <p:nvPr/>
          </p:nvPicPr>
          <p:blipFill>
            <a:blip xmlns:r="http://schemas.openxmlformats.org/officeDocument/2006/relationships" r:embed="rId8"/>
            <a:srcRect l="0" t="0" r="0" b="15404"/>
            <a:stretch>
              <a:fillRect/>
            </a:stretch>
          </p:blipFill>
          <p:spPr>
            <a:xfrm rot="0">
              <a:off x="5715000" y="1333500"/>
              <a:ext cx="1295400" cy="2301875"/>
            </a:xfrm>
            <a:prstGeom prst="rect"/>
            <a:noFill/>
            <a:ln>
              <a:noFill/>
            </a:ln>
          </p:spPr>
        </p:pic>
        <p:pic>
          <p:nvPicPr>
            <p:cNvPr id="2097160" name=""/>
            <p:cNvPicPr>
              <a:picLocks/>
            </p:cNvPicPr>
            <p:nvPr/>
          </p:nvPicPr>
          <p:blipFill>
            <a:blip xmlns:r="http://schemas.openxmlformats.org/officeDocument/2006/relationships" r:embed="rId9"/>
            <a:srcRect l="0" t="0" r="0" b="6615"/>
            <a:stretch>
              <a:fillRect/>
            </a:stretch>
          </p:blipFill>
          <p:spPr>
            <a:xfrm rot="0">
              <a:off x="7086600" y="1333500"/>
              <a:ext cx="1074738" cy="2286000"/>
            </a:xfrm>
            <a:prstGeom prst="rect"/>
            <a:noFill/>
            <a:ln>
              <a:noFill/>
            </a:ln>
          </p:spPr>
        </p:pic>
        <p:sp>
          <p:nvSpPr>
            <p:cNvPr id="1048596" name=""/>
            <p:cNvSpPr txBox="1"/>
            <p:nvPr/>
          </p:nvSpPr>
          <p:spPr>
            <a:xfrm rot="0">
              <a:off x="8215214" y="1367254"/>
              <a:ext cx="808511" cy="381445"/>
            </a:xfrm>
            <a:prstGeom prst="rect"/>
            <a:noFill/>
            <a:ln>
              <a:noFill/>
            </a:ln>
          </p:spPr>
          <p:txBody>
            <a:bodyPr bIns="45720" lIns="91440" rIns="91440" tIns="45720" wrap="none">
              <a:spAutoFit/>
            </a:bodyPr>
            <a:lstStyle>
              <a:lvl1pPr algn="l" fontAlgn="base" indent="0" latinLnBrk="1" marL="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6400" i="0">
                  <a:solidFill>
                    <a:schemeClr val="dk1"/>
                  </a:solidFill>
                  <a:latin typeface="Arial" pitchFamily="0" charset="0"/>
                  <a:ea typeface="Arial" pitchFamily="0" charset="0"/>
                  <a:sym typeface="Arial" pitchFamily="0" charset="0"/>
                </a:defRPr>
              </a:lvl1pPr>
              <a:lvl2pPr algn="l" fontAlgn="base" indent="-1177925" latinLnBrk="1" marL="1635125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6400" i="0">
                  <a:solidFill>
                    <a:schemeClr val="dk1"/>
                  </a:solidFill>
                  <a:latin typeface="Arial" pitchFamily="0" charset="0"/>
                  <a:ea typeface="Arial" pitchFamily="0" charset="0"/>
                  <a:sym typeface="Arial" pitchFamily="0" charset="0"/>
                </a:defRPr>
              </a:lvl2pPr>
              <a:lvl3pPr algn="l" fontAlgn="base" indent="-2355850" latinLnBrk="1" marL="327025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6400" i="0">
                  <a:solidFill>
                    <a:schemeClr val="dk1"/>
                  </a:solidFill>
                  <a:latin typeface="Arial" pitchFamily="0" charset="0"/>
                  <a:ea typeface="Arial" pitchFamily="0" charset="0"/>
                  <a:sym typeface="Arial" pitchFamily="0" charset="0"/>
                </a:defRPr>
              </a:lvl3pPr>
              <a:lvl4pPr algn="l" fontAlgn="base" indent="-3533775" latinLnBrk="1" marL="4905375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6400" i="0">
                  <a:solidFill>
                    <a:schemeClr val="dk1"/>
                  </a:solidFill>
                  <a:latin typeface="Arial" pitchFamily="0" charset="0"/>
                  <a:ea typeface="Arial" pitchFamily="0" charset="0"/>
                  <a:sym typeface="Arial" pitchFamily="0" charset="0"/>
                </a:defRPr>
              </a:lvl4pPr>
              <a:lvl5pPr algn="l" fontAlgn="base" indent="-4711700" latinLnBrk="1" marL="65405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6400" i="0">
                  <a:solidFill>
                    <a:schemeClr val="dk1"/>
                  </a:solidFill>
                  <a:latin typeface="Arial" pitchFamily="0" charset="0"/>
                  <a:ea typeface="Arial" pitchFamily="0" charset="0"/>
                  <a:sym typeface="Arial" pitchFamily="0" charset="0"/>
                </a:defRPr>
              </a:lvl5pPr>
            </a:lstStyle>
            <a:p>
              <a:pPr eaLnBrk="1" hangingPunct="1" latinLnBrk="1" lvl="0"/>
              <a:r>
                <a:rPr altLang="en-US" b="1" sz="4400" lang="en-US">
                  <a:latin typeface="Corbel" pitchFamily="34" charset="0"/>
                </a:rPr>
                <a:t>Case 2</a:t>
              </a:r>
            </a:p>
          </p:txBody>
        </p:sp>
        <p:sp>
          <p:nvSpPr>
            <p:cNvPr id="1048597" name=""/>
            <p:cNvSpPr txBox="1"/>
            <p:nvPr/>
          </p:nvSpPr>
          <p:spPr>
            <a:xfrm rot="0">
              <a:off x="5779941" y="3662525"/>
              <a:ext cx="3429000" cy="437697"/>
            </a:xfrm>
            <a:prstGeom prst="rect"/>
            <a:noFill/>
            <a:ln>
              <a:noFill/>
            </a:ln>
          </p:spPr>
          <p:txBody>
            <a:bodyPr bIns="45720" lIns="91440" rIns="91440" tIns="45720">
              <a:spAutoFit/>
            </a:bodyPr>
            <a:lstStyle>
              <a:lvl1pPr algn="l" fontAlgn="base" indent="0" latinLnBrk="1" marL="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6400" i="0">
                  <a:solidFill>
                    <a:schemeClr val="dk1"/>
                  </a:solidFill>
                  <a:latin typeface="Arial" pitchFamily="0" charset="0"/>
                  <a:ea typeface="Arial" pitchFamily="0" charset="0"/>
                  <a:sym typeface="Arial" pitchFamily="0" charset="0"/>
                </a:defRPr>
              </a:lvl1pPr>
              <a:lvl2pPr algn="l" fontAlgn="base" indent="-1177925" latinLnBrk="1" marL="1635125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6400" i="0">
                  <a:solidFill>
                    <a:schemeClr val="dk1"/>
                  </a:solidFill>
                  <a:latin typeface="Arial" pitchFamily="0" charset="0"/>
                  <a:ea typeface="Arial" pitchFamily="0" charset="0"/>
                  <a:sym typeface="Arial" pitchFamily="0" charset="0"/>
                </a:defRPr>
              </a:lvl2pPr>
              <a:lvl3pPr algn="l" fontAlgn="base" indent="-2355850" latinLnBrk="1" marL="327025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6400" i="0">
                  <a:solidFill>
                    <a:schemeClr val="dk1"/>
                  </a:solidFill>
                  <a:latin typeface="Arial" pitchFamily="0" charset="0"/>
                  <a:ea typeface="Arial" pitchFamily="0" charset="0"/>
                  <a:sym typeface="Arial" pitchFamily="0" charset="0"/>
                </a:defRPr>
              </a:lvl3pPr>
              <a:lvl4pPr algn="l" fontAlgn="base" indent="-3533775" latinLnBrk="1" marL="4905375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6400" i="0">
                  <a:solidFill>
                    <a:schemeClr val="dk1"/>
                  </a:solidFill>
                  <a:latin typeface="Arial" pitchFamily="0" charset="0"/>
                  <a:ea typeface="Arial" pitchFamily="0" charset="0"/>
                  <a:sym typeface="Arial" pitchFamily="0" charset="0"/>
                </a:defRPr>
              </a:lvl4pPr>
              <a:lvl5pPr algn="l" fontAlgn="base" indent="-4711700" latinLnBrk="1" marL="6540500" rtl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FontTx/>
                <a:buNone/>
                <a:defRPr baseline="0" b="0" sz="6400" i="0">
                  <a:solidFill>
                    <a:schemeClr val="dk1"/>
                  </a:solidFill>
                  <a:latin typeface="Arial" pitchFamily="0" charset="0"/>
                  <a:ea typeface="Arial" pitchFamily="0" charset="0"/>
                  <a:sym typeface="Arial" pitchFamily="0" charset="0"/>
                </a:defRPr>
              </a:lvl5pPr>
            </a:lstStyle>
            <a:p>
              <a:pPr eaLnBrk="1" hangingPunct="1" latinLnBrk="1" lvl="0"/>
              <a:r>
                <a:rPr altLang="en-US" sz="4400" lang="en-US">
                  <a:latin typeface="Corbel" pitchFamily="34" charset="0"/>
                </a:rPr>
                <a:t>18 months implant removal</a:t>
              </a:r>
            </a:p>
          </p:txBody>
        </p:sp>
      </p:grpSp>
      <p:pic>
        <p:nvPicPr>
          <p:cNvPr id="2097161" name=""/>
          <p:cNvPicPr>
            <a:picLocks/>
          </p:cNvPicPr>
          <p:nvPr/>
        </p:nvPicPr>
        <p:blipFill>
          <a:blip xmlns:r="http://schemas.openxmlformats.org/officeDocument/2006/relationships" r:embed="rId10"/>
          <a:srcRect l="0" t="0" r="0" b="0"/>
          <a:stretch>
            <a:fillRect/>
          </a:stretch>
        </p:blipFill>
        <p:spPr>
          <a:xfrm rot="0">
            <a:off x="18638838" y="12877800"/>
            <a:ext cx="4057650" cy="3870325"/>
          </a:xfrm>
          <a:prstGeom prst="rect"/>
          <a:noFill/>
          <a:ln>
            <a:noFill/>
          </a:ln>
        </p:spPr>
      </p:pic>
      <p:cxnSp>
        <p:nvCxnSpPr>
          <p:cNvPr id="3145728" name=""/>
          <p:cNvCxnSpPr>
            <a:cxnSpLocks/>
          </p:cNvCxnSpPr>
          <p:nvPr/>
        </p:nvCxnSpPr>
        <p:spPr>
          <a:xfrm rot="0">
            <a:off x="11857038" y="11353800"/>
            <a:ext cx="11658600" cy="1587"/>
          </a:xfrm>
          <a:prstGeom prst="line"/>
          <a:noFill/>
          <a:ln w="76200" cap="flat" cmpd="sng">
            <a:solidFill>
              <a:srgbClr val="4A7EBB">
                <a:alpha val="100000"/>
              </a:srgbClr>
            </a:solidFill>
            <a:prstDash val="solid"/>
            <a:round/>
          </a:ln>
        </p:spPr>
      </p:cxnSp>
      <p:cxnSp>
        <p:nvCxnSpPr>
          <p:cNvPr id="3145729" name=""/>
          <p:cNvCxnSpPr>
            <a:cxnSpLocks/>
          </p:cNvCxnSpPr>
          <p:nvPr/>
        </p:nvCxnSpPr>
        <p:spPr>
          <a:xfrm rot="0">
            <a:off x="12161838" y="17678400"/>
            <a:ext cx="11658600" cy="1587"/>
          </a:xfrm>
          <a:prstGeom prst="line"/>
          <a:noFill/>
          <a:ln w="76200" cap="flat" cmpd="sng">
            <a:solidFill>
              <a:srgbClr val="4A7EBB">
                <a:alpha val="100000"/>
              </a:srgbClr>
            </a:solidFill>
            <a:prstDash val="solid"/>
            <a:round/>
          </a:ln>
        </p:spPr>
      </p:cxnSp>
      <p:pic>
        <p:nvPicPr>
          <p:cNvPr id="2097162" name=""/>
          <p:cNvPicPr>
            <a:picLocks/>
          </p:cNvPicPr>
          <p:nvPr/>
        </p:nvPicPr>
        <p:blipFill>
          <a:blip xmlns:r="http://schemas.openxmlformats.org/officeDocument/2006/relationships" r:embed="rId11"/>
          <a:srcRect l="0" t="0" r="0" b="0"/>
          <a:stretch>
            <a:fillRect/>
          </a:stretch>
        </p:blipFill>
        <p:spPr>
          <a:xfrm rot="0">
            <a:off x="12198350" y="17849850"/>
            <a:ext cx="8504238" cy="1017587"/>
          </a:xfrm>
          <a:prstGeom prst="rect"/>
          <a:noFill/>
          <a:ln>
            <a:noFill/>
          </a:ln>
        </p:spPr>
      </p:pic>
      <p:pic>
        <p:nvPicPr>
          <p:cNvPr id="2097163" name=""/>
          <p:cNvPicPr>
            <a:picLocks/>
          </p:cNvPicPr>
          <p:nvPr/>
        </p:nvPicPr>
        <p:blipFill>
          <a:blip xmlns:r="http://schemas.openxmlformats.org/officeDocument/2006/relationships" r:embed="rId12"/>
          <a:srcRect l="1651" t="11269" r="920" b="0"/>
          <a:stretch>
            <a:fillRect/>
          </a:stretch>
        </p:blipFill>
        <p:spPr>
          <a:xfrm rot="0">
            <a:off x="12238038" y="18821400"/>
            <a:ext cx="7850187" cy="4191000"/>
          </a:xfrm>
          <a:prstGeom prst="rect"/>
          <a:noFill/>
          <a:ln>
            <a:noFill/>
          </a:ln>
        </p:spPr>
      </p:pic>
      <p:sp>
        <p:nvSpPr>
          <p:cNvPr id="1048598" name=""/>
          <p:cNvSpPr txBox="1"/>
          <p:nvPr/>
        </p:nvSpPr>
        <p:spPr>
          <a:xfrm rot="0">
            <a:off x="19751676" y="18745200"/>
            <a:ext cx="4572000" cy="1638300"/>
          </a:xfrm>
          <a:prstGeom prst="rect"/>
          <a:noFill/>
          <a:ln>
            <a:noFill/>
          </a:ln>
        </p:spPr>
        <p:txBody>
          <a:bodyPr bIns="45720" lIns="54864" rIns="91440" tIns="91440"/>
          <a:lstStyle>
            <a:lvl1pPr algn="l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6400" i="0">
                <a:solidFill>
                  <a:schemeClr val="dk1"/>
                </a:solidFill>
                <a:latin typeface="Arial" pitchFamily="0" charset="0"/>
                <a:ea typeface="Arial" pitchFamily="0" charset="0"/>
                <a:sym typeface="Arial" pitchFamily="0" charset="0"/>
              </a:defRPr>
            </a:lvl1pPr>
            <a:lvl2pPr algn="l" fontAlgn="base" indent="-1177925" latinLnBrk="1" marL="1635125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6400" i="0">
                <a:solidFill>
                  <a:schemeClr val="dk1"/>
                </a:solidFill>
                <a:latin typeface="Arial" pitchFamily="0" charset="0"/>
                <a:ea typeface="Arial" pitchFamily="0" charset="0"/>
                <a:sym typeface="Arial" pitchFamily="0" charset="0"/>
              </a:defRPr>
            </a:lvl2pPr>
            <a:lvl3pPr algn="l" fontAlgn="base" indent="-2355850" latinLnBrk="1" marL="327025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6400" i="0">
                <a:solidFill>
                  <a:schemeClr val="dk1"/>
                </a:solidFill>
                <a:latin typeface="Arial" pitchFamily="0" charset="0"/>
                <a:ea typeface="Arial" pitchFamily="0" charset="0"/>
                <a:sym typeface="Arial" pitchFamily="0" charset="0"/>
              </a:defRPr>
            </a:lvl3pPr>
            <a:lvl4pPr algn="l" fontAlgn="base" indent="-3533775" latinLnBrk="1" marL="4905375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6400" i="0">
                <a:solidFill>
                  <a:schemeClr val="dk1"/>
                </a:solidFill>
                <a:latin typeface="Arial" pitchFamily="0" charset="0"/>
                <a:ea typeface="Arial" pitchFamily="0" charset="0"/>
                <a:sym typeface="Arial" pitchFamily="0" charset="0"/>
              </a:defRPr>
            </a:lvl4pPr>
            <a:lvl5pPr algn="l" fontAlgn="base" indent="-4711700" latinLnBrk="1" marL="65405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6400" i="0">
                <a:solidFill>
                  <a:schemeClr val="dk1"/>
                </a:solidFill>
                <a:latin typeface="Arial" pitchFamily="0" charset="0"/>
                <a:ea typeface="Arial" pitchFamily="0" charset="0"/>
                <a:sym typeface="Arial" pitchFamily="0" charset="0"/>
              </a:defRPr>
            </a:lvl5pPr>
          </a:lstStyle>
          <a:p>
            <a:pPr eaLnBrk="1" hangingPunct="1" indent="-319087" latinLnBrk="1" lvl="0" marL="438150">
              <a:buClr>
                <a:srgbClr val="F0AD00"/>
              </a:buClr>
              <a:buSzPct val="80000"/>
              <a:buFont typeface="Wingdings 2" pitchFamily="18" charset="2"/>
              <a:buChar char=""/>
            </a:pPr>
            <a:r>
              <a:rPr altLang="en-US" sz="2800" lang="en-US">
                <a:solidFill>
                  <a:srgbClr val="000000"/>
                </a:solidFill>
                <a:latin typeface="Corbel" pitchFamily="34" charset="0"/>
              </a:rPr>
              <a:t>A mean of 15.2° of kyphosis correction was attained from pre-operation to post-operation (</a:t>
            </a:r>
            <a:r>
              <a:rPr altLang="en-US" sz="2800" i="1" lang="en-US">
                <a:solidFill>
                  <a:srgbClr val="000000"/>
                </a:solidFill>
                <a:latin typeface="Corbel" pitchFamily="34" charset="0"/>
              </a:rPr>
              <a:t>P </a:t>
            </a:r>
            <a:r>
              <a:rPr altLang="en-US" sz="2800" lang="en-US">
                <a:solidFill>
                  <a:srgbClr val="000000"/>
                </a:solidFill>
                <a:latin typeface="Corbel" pitchFamily="34" charset="0"/>
              </a:rPr>
              <a:t>&lt; 0.0001). Although there was a 15° average improvement of kyphosis post-fixation, loss of correction over time was nearly 8°, resulting in a 7° mean correction of kyphosis (Table 3). </a:t>
            </a:r>
          </a:p>
        </p:txBody>
      </p:sp>
      <p:graphicFrame>
        <p:nvGraphicFramePr>
          <p:cNvPr id="4194304" name=""/>
          <p:cNvGraphicFramePr>
            <a:graphicFrameLocks/>
          </p:cNvGraphicFramePr>
          <p:nvPr/>
        </p:nvGraphicFramePr>
        <p:xfrm rot="0">
          <a:off x="12390438" y="24536400"/>
          <a:ext cx="7086600" cy="4343400"/>
        </p:xfrm>
        <a:graphic>
          <a:graphicData uri="http://schemas.openxmlformats.org/drawingml/2006/table">
            <a:tbl>
              <a:tblPr/>
              <a:tblGrid>
                <a:gridCol w="2084387"/>
                <a:gridCol w="1528762"/>
                <a:gridCol w="1250950"/>
                <a:gridCol w="1111250"/>
                <a:gridCol w="1111250"/>
              </a:tblGrid>
              <a:tr h="788987">
                <a:tc>
                  <a:txBody>
                    <a:bodyPr/>
                    <a:p>
                      <a:pPr algn="l" eaLnBrk="1" hangingPunct="1" indent="0" latinLnBrk="1" lvl="0" marL="114300"/>
                      <a:r>
                        <a:rPr altLang="en-US" b="1" sz="2400" lang="en-US">
                          <a:solidFill>
                            <a:schemeClr val="dk1"/>
                          </a:solidFill>
                          <a:latin typeface="Times New Roman" pitchFamily="18" charset="0"/>
                          <a:ea typeface="MS Mincho" pitchFamily="49" charset="-128"/>
                        </a:rPr>
                        <a:t>Radiographs</a:t>
                      </a: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12700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12700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12700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/>
                    <a:p>
                      <a:pPr algn="ctr" eaLnBrk="1" hangingPunct="1" indent="0" latinLnBrk="1" lvl="0" marL="111125"/>
                      <a:r>
                        <a:rPr altLang="en-US" b="1" sz="2400" lang="en-US">
                          <a:solidFill>
                            <a:schemeClr val="dk1"/>
                          </a:solidFill>
                          <a:latin typeface="Times New Roman" pitchFamily="18" charset="0"/>
                          <a:ea typeface="MS Mincho" pitchFamily="49" charset="-128"/>
                        </a:rPr>
                        <a:t>Mean</a:t>
                      </a: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12700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12700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12700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/>
                    <a:p>
                      <a:pPr algn="ctr" eaLnBrk="1" hangingPunct="1" latinLnBrk="1" lvl="0"/>
                      <a:r>
                        <a:rPr altLang="en-US" b="1" sz="2400" lang="en-US">
                          <a:solidFill>
                            <a:schemeClr val="dk1"/>
                          </a:solidFill>
                          <a:latin typeface="Times New Roman" pitchFamily="18" charset="0"/>
                          <a:ea typeface="MS Mincho" pitchFamily="49" charset="-128"/>
                        </a:rPr>
                        <a:t>± SD</a:t>
                      </a: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12700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12700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12700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/>
                    <a:p>
                      <a:pPr algn="ctr" eaLnBrk="1" hangingPunct="1" latinLnBrk="1" lvl="0"/>
                      <a:r>
                        <a:rPr altLang="en-US" b="1" sz="2400" lang="en-US">
                          <a:solidFill>
                            <a:schemeClr val="dk1"/>
                          </a:solidFill>
                          <a:latin typeface="Times New Roman" pitchFamily="18" charset="0"/>
                          <a:ea typeface="MS Mincho" pitchFamily="49" charset="-128"/>
                        </a:rPr>
                        <a:t>Min.</a:t>
                      </a: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12700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12700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12700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/>
                    <a:p>
                      <a:pPr algn="ctr" eaLnBrk="1" hangingPunct="1" latinLnBrk="1" lvl="0"/>
                      <a:r>
                        <a:rPr altLang="en-US" b="1" sz="2400" lang="en-US">
                          <a:solidFill>
                            <a:schemeClr val="dk1"/>
                          </a:solidFill>
                          <a:latin typeface="Times New Roman" pitchFamily="18" charset="0"/>
                          <a:ea typeface="MS Mincho" pitchFamily="49" charset="-128"/>
                        </a:rPr>
                        <a:t>Max.</a:t>
                      </a: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12700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12700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12700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noFill/>
                  </a:tcPr>
                </a:tc>
              </a:tr>
              <a:tr h="395287">
                <a:tc gridSpan="5">
                  <a:txBody>
                    <a:bodyPr/>
                    <a:p>
                      <a:pPr algn="l" eaLnBrk="1" hangingPunct="1" latinLnBrk="1" lvl="0"/>
                      <a:r>
                        <a:rPr altLang="en-US" b="1" sz="2400" lang="en-US">
                          <a:solidFill>
                            <a:schemeClr val="dk1"/>
                          </a:solidFill>
                          <a:latin typeface="Times New Roman" pitchFamily="18" charset="0"/>
                          <a:ea typeface="MS Mincho" pitchFamily="49" charset="-128"/>
                        </a:rPr>
                        <a:t>Anterior vertebral  height (AVH) loss (%)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12700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12700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12700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noFill/>
                  </a:tcPr>
                </a:tc>
                <a:tc hMerge="1">
                  <a:txBody>
                    <a:bodyPr/>
                    <a:p>
                      <a:endParaRPr sz="2800"/>
                    </a:p>
                  </a:txBody>
                </a:tc>
                <a:tc hMerge="1">
                  <a:txBody>
                    <a:bodyPr/>
                    <a:p>
                      <a:endParaRPr sz="2800"/>
                    </a:p>
                  </a:txBody>
                </a:tc>
                <a:tc hMerge="1">
                  <a:txBody>
                    <a:bodyPr/>
                    <a:p>
                      <a:endParaRPr sz="2800"/>
                    </a:p>
                  </a:txBody>
                </a:tc>
                <a:tc hMerge="1">
                  <a:txBody>
                    <a:bodyPr/>
                    <a:p>
                      <a:endParaRPr sz="2800"/>
                    </a:p>
                  </a:txBody>
                </a:tc>
              </a:tr>
              <a:tr h="1579562">
                <a:tc>
                  <a:txBody>
                    <a:bodyPr/>
                    <a:p>
                      <a:pPr algn="r" eaLnBrk="1" hangingPunct="1" indent="0" latinLnBrk="1" lvl="0" marL="114300"/>
                      <a:r>
                        <a:rPr altLang="en-US" b="1" sz="2400" lang="en-US">
                          <a:solidFill>
                            <a:schemeClr val="dk1"/>
                          </a:solidFill>
                          <a:latin typeface="Times New Roman" pitchFamily="18" charset="0"/>
                          <a:ea typeface="MS Mincho" pitchFamily="49" charset="-128"/>
                        </a:rPr>
                        <a:t>At injury</a:t>
                      </a:r>
                    </a:p>
                    <a:p>
                      <a:pPr algn="r" eaLnBrk="1" hangingPunct="1" indent="0" latinLnBrk="1" lvl="0" marL="114300"/>
                      <a:r>
                        <a:rPr altLang="en-US" b="1" sz="2400" lang="en-US">
                          <a:solidFill>
                            <a:schemeClr val="dk1"/>
                          </a:solidFill>
                          <a:latin typeface="Times New Roman" pitchFamily="18" charset="0"/>
                          <a:ea typeface="MS Mincho" pitchFamily="49" charset="-128"/>
                        </a:rPr>
                        <a:t>Post-surgery</a:t>
                      </a:r>
                    </a:p>
                    <a:p>
                      <a:pPr algn="r" eaLnBrk="1" hangingPunct="1" indent="0" latinLnBrk="1" lvl="0" marL="114300"/>
                      <a:r>
                        <a:rPr altLang="en-US" b="1" sz="2400" lang="en-US">
                          <a:solidFill>
                            <a:schemeClr val="dk1"/>
                          </a:solidFill>
                          <a:latin typeface="Times New Roman" pitchFamily="18" charset="0"/>
                          <a:ea typeface="MS Mincho" pitchFamily="49" charset="-128"/>
                        </a:rPr>
                        <a:t>Review</a:t>
                      </a: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12700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12700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12700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/>
                    <a:p>
                      <a:pPr algn="ctr" eaLnBrk="1" hangingPunct="1" latinLnBrk="1" lvl="0"/>
                      <a:r>
                        <a:rPr altLang="en-US" b="1" sz="2400" lang="en-US">
                          <a:solidFill>
                            <a:schemeClr val="dk1"/>
                          </a:solidFill>
                          <a:latin typeface="Times New Roman" pitchFamily="18" charset="0"/>
                          <a:ea typeface="MS Mincho" pitchFamily="49" charset="-128"/>
                        </a:rPr>
                        <a:t>38.00</a:t>
                      </a:r>
                    </a:p>
                    <a:p>
                      <a:pPr algn="ctr" eaLnBrk="1" hangingPunct="1" latinLnBrk="1" lvl="0"/>
                      <a:r>
                        <a:rPr altLang="en-US" b="1" sz="2400" lang="en-US">
                          <a:solidFill>
                            <a:schemeClr val="dk1"/>
                          </a:solidFill>
                          <a:latin typeface="Times New Roman" pitchFamily="18" charset="0"/>
                          <a:ea typeface="MS Mincho" pitchFamily="49" charset="-128"/>
                        </a:rPr>
                        <a:t>6.12</a:t>
                      </a:r>
                    </a:p>
                    <a:p>
                      <a:pPr algn="ctr" eaLnBrk="1" hangingPunct="1" latinLnBrk="1" lvl="0"/>
                      <a:r>
                        <a:rPr altLang="en-US" b="1" sz="2400" lang="en-US">
                          <a:solidFill>
                            <a:schemeClr val="dk1"/>
                          </a:solidFill>
                          <a:latin typeface="Times New Roman" pitchFamily="18" charset="0"/>
                          <a:ea typeface="MS Mincho" pitchFamily="49" charset="-128"/>
                        </a:rPr>
                        <a:t>12.4</a:t>
                      </a: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12700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12700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12700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/>
                    <a:p>
                      <a:pPr algn="ctr" eaLnBrk="1" hangingPunct="1" latinLnBrk="1" lvl="0"/>
                      <a:r>
                        <a:rPr altLang="en-US" b="1" sz="2400" lang="en-US">
                          <a:solidFill>
                            <a:schemeClr val="dk1"/>
                          </a:solidFill>
                          <a:latin typeface="Times New Roman" pitchFamily="18" charset="0"/>
                          <a:ea typeface="MS Mincho" pitchFamily="49" charset="-128"/>
                        </a:rPr>
                        <a:t>14.2</a:t>
                      </a:r>
                    </a:p>
                    <a:p>
                      <a:pPr algn="ctr" eaLnBrk="1" hangingPunct="1" latinLnBrk="1" lvl="0"/>
                      <a:r>
                        <a:rPr altLang="en-US" b="1" sz="2400" lang="en-US">
                          <a:solidFill>
                            <a:schemeClr val="dk1"/>
                          </a:solidFill>
                          <a:latin typeface="Times New Roman" pitchFamily="18" charset="0"/>
                          <a:ea typeface="MS Mincho" pitchFamily="49" charset="-128"/>
                        </a:rPr>
                        <a:t>3.1</a:t>
                      </a:r>
                    </a:p>
                    <a:p>
                      <a:pPr algn="ctr" eaLnBrk="1" hangingPunct="1" latinLnBrk="1" lvl="0"/>
                      <a:r>
                        <a:rPr altLang="en-US" b="1" sz="2400" lang="en-US">
                          <a:solidFill>
                            <a:schemeClr val="dk1"/>
                          </a:solidFill>
                          <a:latin typeface="Times New Roman" pitchFamily="18" charset="0"/>
                          <a:ea typeface="MS Mincho" pitchFamily="49" charset="-128"/>
                        </a:rPr>
                        <a:t>18.7</a:t>
                      </a: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12700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12700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12700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/>
                    <a:p>
                      <a:pPr algn="ctr" eaLnBrk="1" hangingPunct="1" latinLnBrk="1" lvl="0"/>
                      <a:r>
                        <a:rPr altLang="en-US" b="1" sz="2400" lang="en-US">
                          <a:solidFill>
                            <a:schemeClr val="dk1"/>
                          </a:solidFill>
                          <a:latin typeface="Times New Roman" pitchFamily="18" charset="0"/>
                          <a:ea typeface="MS Mincho" pitchFamily="49" charset="-128"/>
                        </a:rPr>
                        <a:t>8</a:t>
                      </a:r>
                    </a:p>
                    <a:p>
                      <a:pPr algn="ctr" eaLnBrk="1" hangingPunct="1" latinLnBrk="1" lvl="0"/>
                      <a:r>
                        <a:rPr altLang="en-US" b="1" sz="2400" lang="en-US">
                          <a:solidFill>
                            <a:schemeClr val="dk1"/>
                          </a:solidFill>
                          <a:latin typeface="Times New Roman" pitchFamily="18" charset="0"/>
                          <a:ea typeface="MS Mincho" pitchFamily="49" charset="-128"/>
                        </a:rPr>
                        <a:t>0</a:t>
                      </a:r>
                    </a:p>
                    <a:p>
                      <a:pPr algn="ctr" eaLnBrk="1" hangingPunct="1" latinLnBrk="1" lvl="0"/>
                      <a:r>
                        <a:rPr altLang="en-US" b="1" sz="2400" lang="en-US">
                          <a:solidFill>
                            <a:schemeClr val="dk1"/>
                          </a:solidFill>
                          <a:latin typeface="Times New Roman" pitchFamily="18" charset="0"/>
                          <a:ea typeface="MS Mincho" pitchFamily="49" charset="-128"/>
                        </a:rPr>
                        <a:t>0</a:t>
                      </a: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12700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12700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12700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/>
                    <a:p>
                      <a:pPr algn="ctr" eaLnBrk="1" hangingPunct="1" latinLnBrk="1" lvl="0"/>
                      <a:r>
                        <a:rPr altLang="en-US" b="1" sz="2400" lang="en-US">
                          <a:solidFill>
                            <a:schemeClr val="dk1"/>
                          </a:solidFill>
                          <a:latin typeface="Times New Roman" pitchFamily="18" charset="0"/>
                          <a:ea typeface="MS Mincho" pitchFamily="49" charset="-128"/>
                        </a:rPr>
                        <a:t>72</a:t>
                      </a:r>
                    </a:p>
                    <a:p>
                      <a:pPr algn="ctr" eaLnBrk="1" hangingPunct="1" latinLnBrk="1" lvl="0"/>
                      <a:r>
                        <a:rPr altLang="en-US" b="1" sz="2400" lang="en-US">
                          <a:solidFill>
                            <a:schemeClr val="dk1"/>
                          </a:solidFill>
                          <a:latin typeface="Times New Roman" pitchFamily="18" charset="0"/>
                          <a:ea typeface="MS Mincho" pitchFamily="49" charset="-128"/>
                        </a:rPr>
                        <a:t>18</a:t>
                      </a:r>
                    </a:p>
                    <a:p>
                      <a:pPr algn="ctr" eaLnBrk="1" hangingPunct="1" latinLnBrk="1" lvl="0"/>
                      <a:r>
                        <a:rPr altLang="en-US" b="1" sz="2400" lang="en-US">
                          <a:solidFill>
                            <a:schemeClr val="dk1"/>
                          </a:solidFill>
                          <a:latin typeface="Times New Roman" pitchFamily="18" charset="0"/>
                          <a:ea typeface="MS Mincho" pitchFamily="49" charset="-128"/>
                        </a:rPr>
                        <a:t>22</a:t>
                      </a: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12700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12700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12700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noFill/>
                  </a:tcPr>
                </a:tc>
              </a:tr>
              <a:tr h="395287">
                <a:tc gridSpan="5">
                  <a:txBody>
                    <a:bodyPr/>
                    <a:p>
                      <a:pPr algn="l" eaLnBrk="1" hangingPunct="1" latinLnBrk="1" lvl="0"/>
                      <a:r>
                        <a:rPr altLang="en-US" b="1" sz="2400" lang="en-US">
                          <a:solidFill>
                            <a:schemeClr val="dk1"/>
                          </a:solidFill>
                          <a:latin typeface="Times New Roman" pitchFamily="18" charset="0"/>
                          <a:ea typeface="MS Mincho" pitchFamily="49" charset="-128"/>
                        </a:rPr>
                        <a:t>Loss of mid-sagittal diameter</a:t>
                      </a:r>
                    </a:p>
                  </a:txBody>
                  <a:tcPr marL="68580" marR="68580" marT="0" marB="0">
                    <a:lnL w="12700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12700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12700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12700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noFill/>
                  </a:tcPr>
                </a:tc>
                <a:tc hMerge="1">
                  <a:txBody>
                    <a:bodyPr/>
                    <a:p>
                      <a:endParaRPr sz="2800"/>
                    </a:p>
                  </a:txBody>
                </a:tc>
                <a:tc hMerge="1">
                  <a:txBody>
                    <a:bodyPr/>
                    <a:p>
                      <a:endParaRPr sz="2800"/>
                    </a:p>
                  </a:txBody>
                </a:tc>
                <a:tc hMerge="1">
                  <a:txBody>
                    <a:bodyPr/>
                    <a:p>
                      <a:endParaRPr sz="2800"/>
                    </a:p>
                  </a:txBody>
                </a:tc>
                <a:tc hMerge="1">
                  <a:txBody>
                    <a:bodyPr/>
                    <a:p>
                      <a:endParaRPr sz="2800"/>
                    </a:p>
                  </a:txBody>
                </a:tc>
              </a:tr>
              <a:tr h="1184275">
                <a:tc>
                  <a:txBody>
                    <a:bodyPr/>
                    <a:p>
                      <a:pPr algn="r" eaLnBrk="1" hangingPunct="1" indent="0" latinLnBrk="1" lvl="0" marL="114300"/>
                      <a:r>
                        <a:rPr altLang="en-US" b="1" sz="2400" lang="en-US">
                          <a:solidFill>
                            <a:schemeClr val="dk1"/>
                          </a:solidFill>
                          <a:latin typeface="Times New Roman" pitchFamily="18" charset="0"/>
                          <a:ea typeface="MS Mincho" pitchFamily="49" charset="-128"/>
                        </a:rPr>
                        <a:t>At injury</a:t>
                      </a:r>
                    </a:p>
                    <a:p>
                      <a:pPr algn="r" eaLnBrk="1" hangingPunct="1" indent="0" latinLnBrk="1" lvl="0" marL="114300"/>
                      <a:r>
                        <a:rPr altLang="en-US" b="1" sz="2400" lang="en-US">
                          <a:solidFill>
                            <a:schemeClr val="dk1"/>
                          </a:solidFill>
                          <a:latin typeface="Times New Roman" pitchFamily="18" charset="0"/>
                          <a:ea typeface="MS Mincho" pitchFamily="49" charset="-128"/>
                        </a:rPr>
                        <a:t>Post-surgery</a:t>
                      </a: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12700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12700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12700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/>
                    <a:p>
                      <a:pPr algn="ctr" eaLnBrk="1" hangingPunct="1" latinLnBrk="1" lvl="0"/>
                      <a:r>
                        <a:rPr altLang="en-US" b="1" sz="2400" lang="en-US">
                          <a:solidFill>
                            <a:schemeClr val="dk1"/>
                          </a:solidFill>
                          <a:latin typeface="Times New Roman" pitchFamily="18" charset="0"/>
                          <a:ea typeface="MS Mincho" pitchFamily="49" charset="-128"/>
                        </a:rPr>
                        <a:t>32.8</a:t>
                      </a:r>
                    </a:p>
                    <a:p>
                      <a:pPr algn="ctr" eaLnBrk="1" hangingPunct="1" latinLnBrk="1" lvl="0"/>
                      <a:r>
                        <a:rPr altLang="en-US" b="1" sz="2400" lang="en-US">
                          <a:solidFill>
                            <a:schemeClr val="dk1"/>
                          </a:solidFill>
                          <a:latin typeface="Times New Roman" pitchFamily="18" charset="0"/>
                          <a:ea typeface="MS Mincho" pitchFamily="49" charset="-128"/>
                        </a:rPr>
                        <a:t>12.6</a:t>
                      </a: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12700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12700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12700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/>
                    <a:p>
                      <a:pPr algn="ctr" eaLnBrk="1" hangingPunct="1" latinLnBrk="1" lvl="0"/>
                      <a:r>
                        <a:rPr altLang="en-US" b="1" sz="2400" lang="en-US">
                          <a:solidFill>
                            <a:schemeClr val="dk1"/>
                          </a:solidFill>
                          <a:latin typeface="Times New Roman" pitchFamily="18" charset="0"/>
                          <a:ea typeface="MS Mincho" pitchFamily="49" charset="-128"/>
                        </a:rPr>
                        <a:t>12.10</a:t>
                      </a:r>
                    </a:p>
                    <a:p>
                      <a:pPr algn="ctr" eaLnBrk="1" hangingPunct="1" latinLnBrk="1" lvl="0"/>
                      <a:r>
                        <a:rPr altLang="en-US" b="1" sz="2400" lang="en-US">
                          <a:solidFill>
                            <a:schemeClr val="dk1"/>
                          </a:solidFill>
                          <a:latin typeface="Times New Roman" pitchFamily="18" charset="0"/>
                          <a:ea typeface="MS Mincho" pitchFamily="49" charset="-128"/>
                        </a:rPr>
                        <a:t>4.1</a:t>
                      </a: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12700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12700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12700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/>
                    <a:p>
                      <a:pPr algn="ctr" eaLnBrk="1" hangingPunct="1" latinLnBrk="1" lvl="0"/>
                      <a:r>
                        <a:rPr altLang="en-US" b="1" sz="2400" lang="en-US">
                          <a:solidFill>
                            <a:schemeClr val="dk1"/>
                          </a:solidFill>
                          <a:latin typeface="Times New Roman" pitchFamily="18" charset="0"/>
                          <a:ea typeface="MS Mincho" pitchFamily="49" charset="-128"/>
                        </a:rPr>
                        <a:t>8</a:t>
                      </a:r>
                    </a:p>
                    <a:p>
                      <a:pPr algn="ctr" eaLnBrk="1" hangingPunct="1" latinLnBrk="1" lvl="0"/>
                      <a:r>
                        <a:rPr altLang="en-US" b="1" sz="2400" lang="en-US">
                          <a:solidFill>
                            <a:schemeClr val="dk1"/>
                          </a:solidFill>
                          <a:latin typeface="Times New Roman" pitchFamily="18" charset="0"/>
                          <a:ea typeface="MS Mincho" pitchFamily="49" charset="-128"/>
                        </a:rPr>
                        <a:t>0</a:t>
                      </a: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12700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12700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12700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noFill/>
                  </a:tcPr>
                </a:tc>
                <a:tc>
                  <a:txBody>
                    <a:bodyPr/>
                    <a:p>
                      <a:pPr algn="ctr" eaLnBrk="1" hangingPunct="1" latinLnBrk="1" lvl="0"/>
                      <a:r>
                        <a:rPr altLang="en-US" b="1" sz="2400" lang="en-US">
                          <a:solidFill>
                            <a:schemeClr val="dk1"/>
                          </a:solidFill>
                          <a:latin typeface="Times New Roman" pitchFamily="18" charset="0"/>
                          <a:ea typeface="MS Mincho" pitchFamily="49" charset="-128"/>
                        </a:rPr>
                        <a:t>47</a:t>
                      </a:r>
                    </a:p>
                    <a:p>
                      <a:pPr algn="ctr" eaLnBrk="1" hangingPunct="1" latinLnBrk="1" lvl="0"/>
                      <a:r>
                        <a:rPr altLang="en-US" b="1" sz="2400" lang="en-US">
                          <a:solidFill>
                            <a:schemeClr val="dk1"/>
                          </a:solidFill>
                          <a:latin typeface="Times New Roman" pitchFamily="18" charset="0"/>
                          <a:ea typeface="MS Mincho" pitchFamily="49" charset="-128"/>
                        </a:rPr>
                        <a:t>14</a:t>
                      </a:r>
                    </a:p>
                  </a:txBody>
                  <a:tcPr marL="68580" marR="68580" marT="0" marB="0" anchor="ctr">
                    <a:lnL w="12700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L>
                    <a:lnR w="12700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R>
                    <a:lnT w="12700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T>
                    <a:lnB w="12700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048599" name=""/>
          <p:cNvSpPr txBox="1"/>
          <p:nvPr/>
        </p:nvSpPr>
        <p:spPr>
          <a:xfrm rot="0">
            <a:off x="20086638" y="24307800"/>
            <a:ext cx="3657600" cy="4648200"/>
          </a:xfrm>
          <a:prstGeom prst="rect"/>
          <a:noFill/>
          <a:ln>
            <a:noFill/>
          </a:ln>
        </p:spPr>
        <p:txBody>
          <a:bodyPr bIns="45720" lIns="54864" rIns="91440" tIns="91440"/>
          <a:lstStyle>
            <a:lvl1pPr algn="l" fontAlgn="base" indent="0" latinLnBrk="1" marL="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6400" i="0">
                <a:solidFill>
                  <a:schemeClr val="dk1"/>
                </a:solidFill>
                <a:latin typeface="Arial" pitchFamily="0" charset="0"/>
                <a:ea typeface="Arial" pitchFamily="0" charset="0"/>
                <a:sym typeface="Arial" pitchFamily="0" charset="0"/>
              </a:defRPr>
            </a:lvl1pPr>
            <a:lvl2pPr algn="l" fontAlgn="base" indent="-1177925" latinLnBrk="1" marL="1635125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6400" i="0">
                <a:solidFill>
                  <a:schemeClr val="dk1"/>
                </a:solidFill>
                <a:latin typeface="Arial" pitchFamily="0" charset="0"/>
                <a:ea typeface="Arial" pitchFamily="0" charset="0"/>
                <a:sym typeface="Arial" pitchFamily="0" charset="0"/>
              </a:defRPr>
            </a:lvl2pPr>
            <a:lvl3pPr algn="l" fontAlgn="base" indent="-2355850" latinLnBrk="1" marL="327025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6400" i="0">
                <a:solidFill>
                  <a:schemeClr val="dk1"/>
                </a:solidFill>
                <a:latin typeface="Arial" pitchFamily="0" charset="0"/>
                <a:ea typeface="Arial" pitchFamily="0" charset="0"/>
                <a:sym typeface="Arial" pitchFamily="0" charset="0"/>
              </a:defRPr>
            </a:lvl3pPr>
            <a:lvl4pPr algn="l" fontAlgn="base" indent="-3533775" latinLnBrk="1" marL="4905375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6400" i="0">
                <a:solidFill>
                  <a:schemeClr val="dk1"/>
                </a:solidFill>
                <a:latin typeface="Arial" pitchFamily="0" charset="0"/>
                <a:ea typeface="Arial" pitchFamily="0" charset="0"/>
                <a:sym typeface="Arial" pitchFamily="0" charset="0"/>
              </a:defRPr>
            </a:lvl4pPr>
            <a:lvl5pPr algn="l" fontAlgn="base" indent="-4711700" latinLnBrk="1" marL="6540500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baseline="0" b="0" sz="6400" i="0">
                <a:solidFill>
                  <a:schemeClr val="dk1"/>
                </a:solidFill>
                <a:latin typeface="Arial" pitchFamily="0" charset="0"/>
                <a:ea typeface="Arial" pitchFamily="0" charset="0"/>
                <a:sym typeface="Arial" pitchFamily="0" charset="0"/>
              </a:defRPr>
            </a:lvl5pPr>
          </a:lstStyle>
          <a:p>
            <a:pPr eaLnBrk="1" hangingPunct="1" indent="-319087" latinLnBrk="1" lvl="0" marL="438150">
              <a:buClr>
                <a:schemeClr val="accent1"/>
              </a:buClr>
              <a:buSzPct val="80000"/>
              <a:buFont typeface="Wingdings 2" pitchFamily="18" charset="2"/>
              <a:buChar char=""/>
            </a:pPr>
            <a:r>
              <a:rPr altLang="en-US" sz="2800" lang="en-US">
                <a:latin typeface="Corbel" pitchFamily="34" charset="0"/>
              </a:rPr>
              <a:t>A mean loss of AVH on post operative radiograph  was 6.12%  &amp; maintained 12.4% at the time of review (</a:t>
            </a:r>
            <a:r>
              <a:rPr altLang="en-US" sz="2800" i="1" lang="en-US">
                <a:latin typeface="Corbel" pitchFamily="34" charset="0"/>
              </a:rPr>
              <a:t>P </a:t>
            </a:r>
            <a:r>
              <a:rPr altLang="en-US" sz="2800" lang="en-US">
                <a:latin typeface="Corbel" pitchFamily="34" charset="0"/>
              </a:rPr>
              <a:t>&lt; 0.0001). Similarly there was 32.8 % midsggital hight loss  at time of injury , which was improved to 0nly 12.6 %  as compare to intitial hight loss (</a:t>
            </a:r>
            <a:r>
              <a:rPr altLang="en-US" sz="2800" i="1" lang="en-US">
                <a:latin typeface="Corbel" pitchFamily="34" charset="0"/>
              </a:rPr>
              <a:t>P </a:t>
            </a:r>
            <a:r>
              <a:rPr altLang="en-US" sz="2800" lang="en-US">
                <a:latin typeface="Corbel" pitchFamily="34" charset="0"/>
              </a:rPr>
              <a:t>&lt; 0.0001).</a:t>
            </a:r>
          </a:p>
        </p:txBody>
      </p:sp>
      <p:pic>
        <p:nvPicPr>
          <p:cNvPr id="2097164" name=""/>
          <p:cNvPicPr>
            <a:picLocks/>
          </p:cNvPicPr>
          <p:nvPr/>
        </p:nvPicPr>
        <p:blipFill>
          <a:blip xmlns:r="http://schemas.openxmlformats.org/officeDocument/2006/relationships" r:embed="rId13"/>
          <a:srcRect l="0" t="0" r="0" b="0"/>
          <a:stretch>
            <a:fillRect/>
          </a:stretch>
        </p:blipFill>
        <p:spPr>
          <a:xfrm rot="0">
            <a:off x="195262" y="30553024"/>
            <a:ext cx="8467725" cy="1054100"/>
          </a:xfrm>
          <a:prstGeom prst="rect"/>
          <a:noFill/>
          <a:ln>
            <a:noFill/>
          </a:ln>
        </p:spPr>
      </p:pic>
      <p:pic>
        <p:nvPicPr>
          <p:cNvPr id="2097165" name=""/>
          <p:cNvPicPr>
            <a:picLocks/>
          </p:cNvPicPr>
          <p:nvPr/>
        </p:nvPicPr>
        <p:blipFill>
          <a:blip xmlns:r="http://schemas.openxmlformats.org/officeDocument/2006/relationships" r:embed="rId14"/>
          <a:srcRect l="0" t="0" r="0" b="0"/>
          <a:stretch>
            <a:fillRect/>
          </a:stretch>
        </p:blipFill>
        <p:spPr>
          <a:xfrm rot="0">
            <a:off x="420687" y="31534100"/>
            <a:ext cx="23529924" cy="2670175"/>
          </a:xfrm>
          <a:prstGeom prst="rect"/>
          <a:noFill/>
          <a:ln>
            <a:noFill/>
          </a:ln>
        </p:spPr>
      </p:pic>
      <p:cxnSp>
        <p:nvCxnSpPr>
          <p:cNvPr id="3145730" name=""/>
          <p:cNvCxnSpPr>
            <a:cxnSpLocks/>
          </p:cNvCxnSpPr>
          <p:nvPr/>
        </p:nvCxnSpPr>
        <p:spPr>
          <a:xfrm rot="0">
            <a:off x="655637" y="30459362"/>
            <a:ext cx="23088600" cy="1587"/>
          </a:xfrm>
          <a:prstGeom prst="line"/>
          <a:noFill/>
          <a:ln w="76200" cap="flat" cmpd="sng">
            <a:solidFill>
              <a:srgbClr val="4A7EBB">
                <a:alpha val="100000"/>
              </a:srgbClr>
            </a:solidFill>
            <a:prstDash val="solid"/>
            <a:round/>
          </a:ln>
        </p:spPr>
      </p:cxnSp>
    </p:spTree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Default Color Scheme">
      <a:dk1>
        <a:srgbClr val="000000"/>
      </a:dk1>
      <a:lt1>
        <a:srgbClr val="FFFFFF"/>
      </a:lt1>
      <a:dk2>
        <a:srgbClr val="EEECE1"/>
      </a:dk2>
      <a:lt2>
        <a:srgbClr val="1F497D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000000"/>
      </a:accent5>
      <a:accent6>
        <a:srgbClr val="000000"/>
      </a:accent6>
      <a:hlink>
        <a:srgbClr val="0000FF"/>
      </a:hlink>
      <a:folHlink>
        <a:srgbClr val="80008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Default Color Scheme 1">
        <a:dk1>
          <a:srgbClr val="000000"/>
        </a:dk1>
        <a:lt1>
          <a:srgbClr val="FFFFFF"/>
        </a:lt1>
        <a:dk2>
          <a:srgbClr val="EEECE1"/>
        </a:dk2>
        <a:lt2>
          <a:srgbClr val="1F497D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000000"/>
        </a:accent5>
        <a:accent6>
          <a:srgbClr val="000000"/>
        </a:accent6>
        <a:hlink>
          <a:srgbClr val="0000FF"/>
        </a:hlink>
        <a:folHlink>
          <a:srgbClr val="800080"/>
        </a:folHlink>
      </a:clrScheme>
    </a:extraClrScheme>
  </a:extraClrSchemeLst>
</a:theme>
</file>

<file path=ppt/theme/theme2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ScaleCrop>0</ScaleCrop>
  <LinksUpToDate>0</LinksUpToDate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Slide 1</dc:title>
  <dc:creator>Space</dc:creator>
  <cp:lastModifiedBy>nilesh viani</cp:lastModifiedBy>
  <dcterms:created xsi:type="dcterms:W3CDTF">2015-11-15T17:40:22Z</dcterms:created>
  <dcterms:modified xsi:type="dcterms:W3CDTF">2018-06-07T13:34:55Z</dcterms:modified>
</cp:coreProperties>
</file>