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82" r:id="rId1"/>
  </p:sldMasterIdLst>
  <p:sldIdLst>
    <p:sldId id="298" r:id="rId2"/>
    <p:sldId id="299" r:id="rId3"/>
    <p:sldId id="300" r:id="rId4"/>
    <p:sldId id="301" r:id="rId5"/>
    <p:sldId id="302" r:id="rId6"/>
    <p:sldId id="303" r:id="rId7"/>
    <p:sldId id="304" r:id="rId8"/>
    <p:sldId id="305" r:id="rId9"/>
    <p:sldId id="306" r:id="rId10"/>
    <p:sldId id="307" r:id="rId11"/>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9" d="100"/>
          <a:sy n="109" d="100"/>
        </p:scale>
        <p:origin x="1674"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9273063-0DF6-4043-B522-0B02E7572AC0}"/>
              </a:ext>
            </a:extLst>
          </p:cNvPr>
          <p:cNvSpPr/>
          <p:nvPr userDrawn="1"/>
        </p:nvSpPr>
        <p:spPr>
          <a:xfrm>
            <a:off x="180450" y="239400"/>
            <a:ext cx="8783100" cy="6379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4" name="Rectangle 3"/>
          <p:cNvSpPr/>
          <p:nvPr userDrawn="1"/>
        </p:nvSpPr>
        <p:spPr bwMode="white">
          <a:xfrm>
            <a:off x="7909822" y="1"/>
            <a:ext cx="692444" cy="16275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2" name="Title 1">
            <a:extLst>
              <a:ext uri="{FF2B5EF4-FFF2-40B4-BE49-F238E27FC236}">
                <a16:creationId xmlns:a16="http://schemas.microsoft.com/office/drawing/2014/main" id="{678844D0-934B-47B2-976A-5DC706F184DB}"/>
              </a:ext>
            </a:extLst>
          </p:cNvPr>
          <p:cNvSpPr>
            <a:spLocks noGrp="1"/>
          </p:cNvSpPr>
          <p:nvPr>
            <p:ph type="ctrTitle"/>
          </p:nvPr>
        </p:nvSpPr>
        <p:spPr>
          <a:xfrm>
            <a:off x="710804" y="2420938"/>
            <a:ext cx="6691312" cy="2418262"/>
          </a:xfrm>
        </p:spPr>
        <p:txBody>
          <a:bodyPr anchor="t"/>
          <a:lstStyle>
            <a:lvl1pPr algn="l">
              <a:defRPr sz="6700">
                <a:solidFill>
                  <a:schemeClr val="bg1"/>
                </a:solidFill>
              </a:defRPr>
            </a:lvl1pPr>
          </a:lstStyle>
          <a:p>
            <a:r>
              <a:rPr lang="en-US" smtClean="0"/>
              <a:t>Click to edit Master title style</a:t>
            </a:r>
            <a:endParaRPr lang="en-GB" dirty="0"/>
          </a:p>
        </p:txBody>
      </p:sp>
      <p:sp>
        <p:nvSpPr>
          <p:cNvPr id="3" name="Subtitle 2">
            <a:extLst>
              <a:ext uri="{FF2B5EF4-FFF2-40B4-BE49-F238E27FC236}">
                <a16:creationId xmlns:a16="http://schemas.microsoft.com/office/drawing/2014/main" id="{84DE0155-5A26-4810-BD12-030B4D703061}"/>
              </a:ext>
            </a:extLst>
          </p:cNvPr>
          <p:cNvSpPr>
            <a:spLocks noGrp="1"/>
          </p:cNvSpPr>
          <p:nvPr>
            <p:ph type="subTitle" idx="1"/>
          </p:nvPr>
        </p:nvSpPr>
        <p:spPr>
          <a:xfrm>
            <a:off x="710802" y="5787109"/>
            <a:ext cx="3861197" cy="252000"/>
          </a:xfrm>
        </p:spPr>
        <p:txBody>
          <a:bodyPr/>
          <a:lstStyle>
            <a:lvl1pPr marL="0" indent="0" algn="l">
              <a:spcBef>
                <a:spcPts val="0"/>
              </a:spcBef>
              <a:buNone/>
              <a:defRPr sz="1600" b="1" cap="all"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dirty="0"/>
          </a:p>
        </p:txBody>
      </p:sp>
      <p:cxnSp>
        <p:nvCxnSpPr>
          <p:cNvPr id="13" name="Straight Connector 12">
            <a:extLst>
              <a:ext uri="{FF2B5EF4-FFF2-40B4-BE49-F238E27FC236}">
                <a16:creationId xmlns:a16="http://schemas.microsoft.com/office/drawing/2014/main" id="{8EAD42DE-DDCB-4B3A-8426-83D77A703FC9}"/>
              </a:ext>
            </a:extLst>
          </p:cNvPr>
          <p:cNvCxnSpPr>
            <a:cxnSpLocks/>
          </p:cNvCxnSpPr>
          <p:nvPr userDrawn="1"/>
        </p:nvCxnSpPr>
        <p:spPr>
          <a:xfrm>
            <a:off x="544116" y="6138000"/>
            <a:ext cx="8059885"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4219BBB8-DB32-437A-919F-970F1C8615B6}"/>
              </a:ext>
            </a:extLst>
          </p:cNvPr>
          <p:cNvSpPr txBox="1"/>
          <p:nvPr userDrawn="1"/>
        </p:nvSpPr>
        <p:spPr>
          <a:xfrm>
            <a:off x="5812466" y="6180248"/>
            <a:ext cx="2789800" cy="375864"/>
          </a:xfrm>
          <a:prstGeom prst="rect">
            <a:avLst/>
          </a:prstGeom>
          <a:noFill/>
        </p:spPr>
        <p:txBody>
          <a:bodyPr wrap="square" lIns="0" tIns="0" rIns="0" bIns="0" rtlCol="0">
            <a:noAutofit/>
          </a:bodyPr>
          <a:lstStyle/>
          <a:p>
            <a:pPr algn="r">
              <a:spcBef>
                <a:spcPts val="800"/>
              </a:spcBef>
            </a:pPr>
            <a:r>
              <a:rPr lang="en-GB" sz="1600" b="1" dirty="0">
                <a:solidFill>
                  <a:srgbClr val="1859A9"/>
                </a:solidFill>
              </a:rPr>
              <a:t>ABU DHABI NATIONAL OIL COMPANY</a:t>
            </a:r>
          </a:p>
        </p:txBody>
      </p:sp>
      <p:grpSp>
        <p:nvGrpSpPr>
          <p:cNvPr id="9" name="Group 8"/>
          <p:cNvGrpSpPr>
            <a:grpSpLocks noChangeAspect="1"/>
          </p:cNvGrpSpPr>
          <p:nvPr userDrawn="1"/>
        </p:nvGrpSpPr>
        <p:grpSpPr>
          <a:xfrm>
            <a:off x="7979308" y="333830"/>
            <a:ext cx="575956" cy="1201994"/>
            <a:chOff x="3986213" y="0"/>
            <a:chExt cx="4381501" cy="6858001"/>
          </a:xfrm>
          <a:solidFill>
            <a:schemeClr val="tx2"/>
          </a:solidFill>
        </p:grpSpPr>
        <p:sp>
          <p:nvSpPr>
            <p:cNvPr id="10" name="Freeform 5"/>
            <p:cNvSpPr>
              <a:spLocks/>
            </p:cNvSpPr>
            <p:nvPr/>
          </p:nvSpPr>
          <p:spPr bwMode="auto">
            <a:xfrm>
              <a:off x="6521451" y="1746250"/>
              <a:ext cx="1846263" cy="2443163"/>
            </a:xfrm>
            <a:custGeom>
              <a:avLst/>
              <a:gdLst>
                <a:gd name="T0" fmla="*/ 113 w 206"/>
                <a:gd name="T1" fmla="*/ 196 h 273"/>
                <a:gd name="T2" fmla="*/ 70 w 206"/>
                <a:gd name="T3" fmla="*/ 273 h 273"/>
                <a:gd name="T4" fmla="*/ 184 w 206"/>
                <a:gd name="T5" fmla="*/ 273 h 273"/>
                <a:gd name="T6" fmla="*/ 0 w 206"/>
                <a:gd name="T7" fmla="*/ 0 h 273"/>
                <a:gd name="T8" fmla="*/ 113 w 206"/>
                <a:gd name="T9" fmla="*/ 196 h 273"/>
              </a:gdLst>
              <a:ahLst/>
              <a:cxnLst>
                <a:cxn ang="0">
                  <a:pos x="T0" y="T1"/>
                </a:cxn>
                <a:cxn ang="0">
                  <a:pos x="T2" y="T3"/>
                </a:cxn>
                <a:cxn ang="0">
                  <a:pos x="T4" y="T5"/>
                </a:cxn>
                <a:cxn ang="0">
                  <a:pos x="T6" y="T7"/>
                </a:cxn>
                <a:cxn ang="0">
                  <a:pos x="T8" y="T9"/>
                </a:cxn>
              </a:cxnLst>
              <a:rect l="0" t="0" r="r" b="b"/>
              <a:pathLst>
                <a:path w="206" h="273">
                  <a:moveTo>
                    <a:pt x="113" y="196"/>
                  </a:moveTo>
                  <a:cubicBezTo>
                    <a:pt x="106" y="226"/>
                    <a:pt x="91" y="252"/>
                    <a:pt x="70" y="273"/>
                  </a:cubicBezTo>
                  <a:cubicBezTo>
                    <a:pt x="184" y="273"/>
                    <a:pt x="184" y="273"/>
                    <a:pt x="184" y="273"/>
                  </a:cubicBezTo>
                  <a:cubicBezTo>
                    <a:pt x="206" y="154"/>
                    <a:pt x="128" y="28"/>
                    <a:pt x="0" y="0"/>
                  </a:cubicBezTo>
                  <a:cubicBezTo>
                    <a:pt x="26" y="7"/>
                    <a:pt x="138" y="60"/>
                    <a:pt x="113" y="19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1" name="Freeform 6"/>
            <p:cNvSpPr>
              <a:spLocks/>
            </p:cNvSpPr>
            <p:nvPr/>
          </p:nvSpPr>
          <p:spPr bwMode="auto">
            <a:xfrm>
              <a:off x="3986213" y="0"/>
              <a:ext cx="4219575" cy="4189413"/>
            </a:xfrm>
            <a:custGeom>
              <a:avLst/>
              <a:gdLst>
                <a:gd name="T0" fmla="*/ 0 w 471"/>
                <a:gd name="T1" fmla="*/ 0 h 468"/>
                <a:gd name="T2" fmla="*/ 0 w 471"/>
                <a:gd name="T3" fmla="*/ 468 h 468"/>
                <a:gd name="T4" fmla="*/ 50 w 471"/>
                <a:gd name="T5" fmla="*/ 468 h 468"/>
                <a:gd name="T6" fmla="*/ 104 w 471"/>
                <a:gd name="T7" fmla="*/ 466 h 468"/>
                <a:gd name="T8" fmla="*/ 247 w 471"/>
                <a:gd name="T9" fmla="*/ 346 h 468"/>
                <a:gd name="T10" fmla="*/ 161 w 471"/>
                <a:gd name="T11" fmla="*/ 219 h 468"/>
                <a:gd name="T12" fmla="*/ 157 w 471"/>
                <a:gd name="T13" fmla="*/ 218 h 468"/>
                <a:gd name="T14" fmla="*/ 100 w 471"/>
                <a:gd name="T15" fmla="*/ 212 h 468"/>
                <a:gd name="T16" fmla="*/ 92 w 471"/>
                <a:gd name="T17" fmla="*/ 243 h 468"/>
                <a:gd name="T18" fmla="*/ 81 w 471"/>
                <a:gd name="T19" fmla="*/ 165 h 468"/>
                <a:gd name="T20" fmla="*/ 124 w 471"/>
                <a:gd name="T21" fmla="*/ 123 h 468"/>
                <a:gd name="T22" fmla="*/ 124 w 471"/>
                <a:gd name="T23" fmla="*/ 122 h 468"/>
                <a:gd name="T24" fmla="*/ 186 w 471"/>
                <a:gd name="T25" fmla="*/ 78 h 468"/>
                <a:gd name="T26" fmla="*/ 259 w 471"/>
                <a:gd name="T27" fmla="*/ 58 h 468"/>
                <a:gd name="T28" fmla="*/ 471 w 471"/>
                <a:gd name="T29" fmla="*/ 151 h 468"/>
                <a:gd name="T30" fmla="*/ 471 w 471"/>
                <a:gd name="T31" fmla="*/ 0 h 468"/>
                <a:gd name="T32" fmla="*/ 0 w 471"/>
                <a:gd name="T33" fmla="*/ 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71" h="468">
                  <a:moveTo>
                    <a:pt x="0" y="0"/>
                  </a:moveTo>
                  <a:cubicBezTo>
                    <a:pt x="0" y="468"/>
                    <a:pt x="0" y="468"/>
                    <a:pt x="0" y="468"/>
                  </a:cubicBezTo>
                  <a:cubicBezTo>
                    <a:pt x="50" y="468"/>
                    <a:pt x="50" y="468"/>
                    <a:pt x="50" y="468"/>
                  </a:cubicBezTo>
                  <a:cubicBezTo>
                    <a:pt x="80" y="468"/>
                    <a:pt x="87" y="468"/>
                    <a:pt x="104" y="466"/>
                  </a:cubicBezTo>
                  <a:cubicBezTo>
                    <a:pt x="175" y="455"/>
                    <a:pt x="240" y="397"/>
                    <a:pt x="247" y="346"/>
                  </a:cubicBezTo>
                  <a:cubicBezTo>
                    <a:pt x="258" y="285"/>
                    <a:pt x="225" y="232"/>
                    <a:pt x="161" y="219"/>
                  </a:cubicBezTo>
                  <a:cubicBezTo>
                    <a:pt x="160" y="219"/>
                    <a:pt x="159" y="218"/>
                    <a:pt x="157" y="218"/>
                  </a:cubicBezTo>
                  <a:cubicBezTo>
                    <a:pt x="155" y="218"/>
                    <a:pt x="124" y="218"/>
                    <a:pt x="100" y="212"/>
                  </a:cubicBezTo>
                  <a:cubicBezTo>
                    <a:pt x="100" y="212"/>
                    <a:pt x="87" y="223"/>
                    <a:pt x="92" y="243"/>
                  </a:cubicBezTo>
                  <a:cubicBezTo>
                    <a:pt x="92" y="243"/>
                    <a:pt x="61" y="210"/>
                    <a:pt x="81" y="165"/>
                  </a:cubicBezTo>
                  <a:cubicBezTo>
                    <a:pt x="81" y="165"/>
                    <a:pt x="90" y="144"/>
                    <a:pt x="124" y="123"/>
                  </a:cubicBezTo>
                  <a:cubicBezTo>
                    <a:pt x="124" y="123"/>
                    <a:pt x="124" y="122"/>
                    <a:pt x="124" y="122"/>
                  </a:cubicBezTo>
                  <a:cubicBezTo>
                    <a:pt x="133" y="111"/>
                    <a:pt x="155" y="93"/>
                    <a:pt x="186" y="78"/>
                  </a:cubicBezTo>
                  <a:cubicBezTo>
                    <a:pt x="201" y="71"/>
                    <a:pt x="228" y="61"/>
                    <a:pt x="259" y="58"/>
                  </a:cubicBezTo>
                  <a:cubicBezTo>
                    <a:pt x="397" y="45"/>
                    <a:pt x="471" y="151"/>
                    <a:pt x="471" y="151"/>
                  </a:cubicBezTo>
                  <a:cubicBezTo>
                    <a:pt x="471" y="0"/>
                    <a:pt x="471" y="0"/>
                    <a:pt x="47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2" name="Freeform 7"/>
            <p:cNvSpPr>
              <a:spLocks/>
            </p:cNvSpPr>
            <p:nvPr/>
          </p:nvSpPr>
          <p:spPr bwMode="auto">
            <a:xfrm>
              <a:off x="5545138" y="939800"/>
              <a:ext cx="2660650" cy="1011238"/>
            </a:xfrm>
            <a:custGeom>
              <a:avLst/>
              <a:gdLst>
                <a:gd name="T0" fmla="*/ 167 w 297"/>
                <a:gd name="T1" fmla="*/ 9 h 113"/>
                <a:gd name="T2" fmla="*/ 0 w 297"/>
                <a:gd name="T3" fmla="*/ 48 h 113"/>
                <a:gd name="T4" fmla="*/ 33 w 297"/>
                <a:gd name="T5" fmla="*/ 33 h 113"/>
                <a:gd name="T6" fmla="*/ 61 w 297"/>
                <a:gd name="T7" fmla="*/ 60 h 113"/>
                <a:gd name="T8" fmla="*/ 103 w 297"/>
                <a:gd name="T9" fmla="*/ 34 h 113"/>
                <a:gd name="T10" fmla="*/ 103 w 297"/>
                <a:gd name="T11" fmla="*/ 20 h 113"/>
                <a:gd name="T12" fmla="*/ 297 w 297"/>
                <a:gd name="T13" fmla="*/ 113 h 113"/>
                <a:gd name="T14" fmla="*/ 297 w 297"/>
                <a:gd name="T15" fmla="*/ 71 h 113"/>
                <a:gd name="T16" fmla="*/ 167 w 297"/>
                <a:gd name="T17" fmla="*/ 9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 h="113">
                  <a:moveTo>
                    <a:pt x="167" y="9"/>
                  </a:moveTo>
                  <a:cubicBezTo>
                    <a:pt x="100" y="0"/>
                    <a:pt x="44" y="17"/>
                    <a:pt x="0" y="48"/>
                  </a:cubicBezTo>
                  <a:cubicBezTo>
                    <a:pt x="0" y="48"/>
                    <a:pt x="13" y="40"/>
                    <a:pt x="33" y="33"/>
                  </a:cubicBezTo>
                  <a:cubicBezTo>
                    <a:pt x="36" y="46"/>
                    <a:pt x="47" y="57"/>
                    <a:pt x="61" y="60"/>
                  </a:cubicBezTo>
                  <a:cubicBezTo>
                    <a:pt x="81" y="64"/>
                    <a:pt x="100" y="52"/>
                    <a:pt x="103" y="34"/>
                  </a:cubicBezTo>
                  <a:cubicBezTo>
                    <a:pt x="104" y="30"/>
                    <a:pt x="104" y="25"/>
                    <a:pt x="103" y="20"/>
                  </a:cubicBezTo>
                  <a:cubicBezTo>
                    <a:pt x="230" y="16"/>
                    <a:pt x="297" y="113"/>
                    <a:pt x="297" y="113"/>
                  </a:cubicBezTo>
                  <a:cubicBezTo>
                    <a:pt x="297" y="71"/>
                    <a:pt x="297" y="71"/>
                    <a:pt x="297" y="71"/>
                  </a:cubicBezTo>
                  <a:cubicBezTo>
                    <a:pt x="278" y="52"/>
                    <a:pt x="226" y="15"/>
                    <a:pt x="167" y="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4" name="Freeform 8"/>
            <p:cNvSpPr>
              <a:spLocks noEditPoints="1"/>
            </p:cNvSpPr>
            <p:nvPr/>
          </p:nvSpPr>
          <p:spPr bwMode="auto">
            <a:xfrm>
              <a:off x="3986213" y="6007100"/>
              <a:ext cx="796925" cy="833438"/>
            </a:xfrm>
            <a:custGeom>
              <a:avLst/>
              <a:gdLst>
                <a:gd name="T0" fmla="*/ 310 w 502"/>
                <a:gd name="T1" fmla="*/ 311 h 525"/>
                <a:gd name="T2" fmla="*/ 248 w 502"/>
                <a:gd name="T3" fmla="*/ 124 h 525"/>
                <a:gd name="T4" fmla="*/ 186 w 502"/>
                <a:gd name="T5" fmla="*/ 311 h 525"/>
                <a:gd name="T6" fmla="*/ 310 w 502"/>
                <a:gd name="T7" fmla="*/ 311 h 525"/>
                <a:gd name="T8" fmla="*/ 198 w 502"/>
                <a:gd name="T9" fmla="*/ 0 h 525"/>
                <a:gd name="T10" fmla="*/ 305 w 502"/>
                <a:gd name="T11" fmla="*/ 0 h 525"/>
                <a:gd name="T12" fmla="*/ 502 w 502"/>
                <a:gd name="T13" fmla="*/ 525 h 525"/>
                <a:gd name="T14" fmla="*/ 384 w 502"/>
                <a:gd name="T15" fmla="*/ 525 h 525"/>
                <a:gd name="T16" fmla="*/ 339 w 502"/>
                <a:gd name="T17" fmla="*/ 401 h 525"/>
                <a:gd name="T18" fmla="*/ 158 w 502"/>
                <a:gd name="T19" fmla="*/ 401 h 525"/>
                <a:gd name="T20" fmla="*/ 113 w 502"/>
                <a:gd name="T21" fmla="*/ 525 h 525"/>
                <a:gd name="T22" fmla="*/ 0 w 502"/>
                <a:gd name="T23" fmla="*/ 525 h 525"/>
                <a:gd name="T24" fmla="*/ 198 w 502"/>
                <a:gd name="T25" fmla="*/ 0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2" h="525">
                  <a:moveTo>
                    <a:pt x="310" y="311"/>
                  </a:moveTo>
                  <a:lnTo>
                    <a:pt x="248" y="124"/>
                  </a:lnTo>
                  <a:lnTo>
                    <a:pt x="186" y="311"/>
                  </a:lnTo>
                  <a:lnTo>
                    <a:pt x="310" y="311"/>
                  </a:lnTo>
                  <a:close/>
                  <a:moveTo>
                    <a:pt x="198" y="0"/>
                  </a:moveTo>
                  <a:lnTo>
                    <a:pt x="305" y="0"/>
                  </a:lnTo>
                  <a:lnTo>
                    <a:pt x="502" y="525"/>
                  </a:lnTo>
                  <a:lnTo>
                    <a:pt x="384" y="525"/>
                  </a:lnTo>
                  <a:lnTo>
                    <a:pt x="339" y="401"/>
                  </a:lnTo>
                  <a:lnTo>
                    <a:pt x="158" y="401"/>
                  </a:lnTo>
                  <a:lnTo>
                    <a:pt x="113" y="525"/>
                  </a:lnTo>
                  <a:lnTo>
                    <a:pt x="0" y="525"/>
                  </a:lnTo>
                  <a:lnTo>
                    <a:pt x="19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6" name="Freeform 9"/>
            <p:cNvSpPr>
              <a:spLocks noEditPoints="1"/>
            </p:cNvSpPr>
            <p:nvPr/>
          </p:nvSpPr>
          <p:spPr bwMode="auto">
            <a:xfrm>
              <a:off x="4881563" y="6007100"/>
              <a:ext cx="717550" cy="833438"/>
            </a:xfrm>
            <a:custGeom>
              <a:avLst/>
              <a:gdLst>
                <a:gd name="T0" fmla="*/ 32 w 80"/>
                <a:gd name="T1" fmla="*/ 76 h 93"/>
                <a:gd name="T2" fmla="*/ 45 w 80"/>
                <a:gd name="T3" fmla="*/ 74 h 93"/>
                <a:gd name="T4" fmla="*/ 53 w 80"/>
                <a:gd name="T5" fmla="*/ 68 h 93"/>
                <a:gd name="T6" fmla="*/ 58 w 80"/>
                <a:gd name="T7" fmla="*/ 58 h 93"/>
                <a:gd name="T8" fmla="*/ 60 w 80"/>
                <a:gd name="T9" fmla="*/ 46 h 93"/>
                <a:gd name="T10" fmla="*/ 59 w 80"/>
                <a:gd name="T11" fmla="*/ 34 h 93"/>
                <a:gd name="T12" fmla="*/ 54 w 80"/>
                <a:gd name="T13" fmla="*/ 24 h 93"/>
                <a:gd name="T14" fmla="*/ 46 w 80"/>
                <a:gd name="T15" fmla="*/ 18 h 93"/>
                <a:gd name="T16" fmla="*/ 35 w 80"/>
                <a:gd name="T17" fmla="*/ 16 h 93"/>
                <a:gd name="T18" fmla="*/ 19 w 80"/>
                <a:gd name="T19" fmla="*/ 16 h 93"/>
                <a:gd name="T20" fmla="*/ 19 w 80"/>
                <a:gd name="T21" fmla="*/ 76 h 93"/>
                <a:gd name="T22" fmla="*/ 32 w 80"/>
                <a:gd name="T23" fmla="*/ 76 h 93"/>
                <a:gd name="T24" fmla="*/ 0 w 80"/>
                <a:gd name="T25" fmla="*/ 0 h 93"/>
                <a:gd name="T26" fmla="*/ 35 w 80"/>
                <a:gd name="T27" fmla="*/ 0 h 93"/>
                <a:gd name="T28" fmla="*/ 68 w 80"/>
                <a:gd name="T29" fmla="*/ 11 h 93"/>
                <a:gd name="T30" fmla="*/ 80 w 80"/>
                <a:gd name="T31" fmla="*/ 46 h 93"/>
                <a:gd name="T32" fmla="*/ 77 w 80"/>
                <a:gd name="T33" fmla="*/ 66 h 93"/>
                <a:gd name="T34" fmla="*/ 67 w 80"/>
                <a:gd name="T35" fmla="*/ 81 h 93"/>
                <a:gd name="T36" fmla="*/ 52 w 80"/>
                <a:gd name="T37" fmla="*/ 90 h 93"/>
                <a:gd name="T38" fmla="*/ 31 w 80"/>
                <a:gd name="T39" fmla="*/ 93 h 93"/>
                <a:gd name="T40" fmla="*/ 0 w 80"/>
                <a:gd name="T41" fmla="*/ 93 h 93"/>
                <a:gd name="T42" fmla="*/ 0 w 80"/>
                <a:gd name="T43"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0" h="93">
                  <a:moveTo>
                    <a:pt x="32" y="76"/>
                  </a:moveTo>
                  <a:cubicBezTo>
                    <a:pt x="37" y="76"/>
                    <a:pt x="41" y="76"/>
                    <a:pt x="45" y="74"/>
                  </a:cubicBezTo>
                  <a:cubicBezTo>
                    <a:pt x="48" y="73"/>
                    <a:pt x="51" y="71"/>
                    <a:pt x="53" y="68"/>
                  </a:cubicBezTo>
                  <a:cubicBezTo>
                    <a:pt x="56" y="65"/>
                    <a:pt x="57" y="62"/>
                    <a:pt x="58" y="58"/>
                  </a:cubicBezTo>
                  <a:cubicBezTo>
                    <a:pt x="59" y="55"/>
                    <a:pt x="60" y="51"/>
                    <a:pt x="60" y="46"/>
                  </a:cubicBezTo>
                  <a:cubicBezTo>
                    <a:pt x="60" y="41"/>
                    <a:pt x="59" y="37"/>
                    <a:pt x="59" y="34"/>
                  </a:cubicBezTo>
                  <a:cubicBezTo>
                    <a:pt x="58" y="30"/>
                    <a:pt x="56" y="27"/>
                    <a:pt x="54" y="24"/>
                  </a:cubicBezTo>
                  <a:cubicBezTo>
                    <a:pt x="52" y="22"/>
                    <a:pt x="50" y="20"/>
                    <a:pt x="46" y="18"/>
                  </a:cubicBezTo>
                  <a:cubicBezTo>
                    <a:pt x="43" y="17"/>
                    <a:pt x="39" y="16"/>
                    <a:pt x="35" y="16"/>
                  </a:cubicBezTo>
                  <a:cubicBezTo>
                    <a:pt x="19" y="16"/>
                    <a:pt x="19" y="16"/>
                    <a:pt x="19" y="16"/>
                  </a:cubicBezTo>
                  <a:cubicBezTo>
                    <a:pt x="19" y="76"/>
                    <a:pt x="19" y="76"/>
                    <a:pt x="19" y="76"/>
                  </a:cubicBezTo>
                  <a:lnTo>
                    <a:pt x="32" y="76"/>
                  </a:lnTo>
                  <a:close/>
                  <a:moveTo>
                    <a:pt x="0" y="0"/>
                  </a:moveTo>
                  <a:cubicBezTo>
                    <a:pt x="35" y="0"/>
                    <a:pt x="35" y="0"/>
                    <a:pt x="35" y="0"/>
                  </a:cubicBezTo>
                  <a:cubicBezTo>
                    <a:pt x="49" y="0"/>
                    <a:pt x="60" y="4"/>
                    <a:pt x="68" y="11"/>
                  </a:cubicBezTo>
                  <a:cubicBezTo>
                    <a:pt x="76" y="19"/>
                    <a:pt x="80" y="31"/>
                    <a:pt x="80" y="46"/>
                  </a:cubicBezTo>
                  <a:cubicBezTo>
                    <a:pt x="80" y="54"/>
                    <a:pt x="79" y="60"/>
                    <a:pt x="77" y="66"/>
                  </a:cubicBezTo>
                  <a:cubicBezTo>
                    <a:pt x="74" y="72"/>
                    <a:pt x="71" y="77"/>
                    <a:pt x="67" y="81"/>
                  </a:cubicBezTo>
                  <a:cubicBezTo>
                    <a:pt x="63" y="85"/>
                    <a:pt x="58" y="88"/>
                    <a:pt x="52" y="90"/>
                  </a:cubicBezTo>
                  <a:cubicBezTo>
                    <a:pt x="46" y="92"/>
                    <a:pt x="39" y="93"/>
                    <a:pt x="31" y="93"/>
                  </a:cubicBezTo>
                  <a:cubicBezTo>
                    <a:pt x="0" y="93"/>
                    <a:pt x="0" y="93"/>
                    <a:pt x="0" y="93"/>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7" name="Freeform 10"/>
            <p:cNvSpPr>
              <a:spLocks/>
            </p:cNvSpPr>
            <p:nvPr/>
          </p:nvSpPr>
          <p:spPr bwMode="auto">
            <a:xfrm>
              <a:off x="5734051" y="6007100"/>
              <a:ext cx="671513" cy="833438"/>
            </a:xfrm>
            <a:custGeom>
              <a:avLst/>
              <a:gdLst>
                <a:gd name="T0" fmla="*/ 0 w 423"/>
                <a:gd name="T1" fmla="*/ 0 h 525"/>
                <a:gd name="T2" fmla="*/ 101 w 423"/>
                <a:gd name="T3" fmla="*/ 0 h 525"/>
                <a:gd name="T4" fmla="*/ 316 w 423"/>
                <a:gd name="T5" fmla="*/ 344 h 525"/>
                <a:gd name="T6" fmla="*/ 316 w 423"/>
                <a:gd name="T7" fmla="*/ 0 h 525"/>
                <a:gd name="T8" fmla="*/ 423 w 423"/>
                <a:gd name="T9" fmla="*/ 0 h 525"/>
                <a:gd name="T10" fmla="*/ 423 w 423"/>
                <a:gd name="T11" fmla="*/ 525 h 525"/>
                <a:gd name="T12" fmla="*/ 327 w 423"/>
                <a:gd name="T13" fmla="*/ 525 h 525"/>
                <a:gd name="T14" fmla="*/ 107 w 423"/>
                <a:gd name="T15" fmla="*/ 181 h 525"/>
                <a:gd name="T16" fmla="*/ 107 w 423"/>
                <a:gd name="T17" fmla="*/ 525 h 525"/>
                <a:gd name="T18" fmla="*/ 0 w 423"/>
                <a:gd name="T19" fmla="*/ 525 h 525"/>
                <a:gd name="T20" fmla="*/ 0 w 423"/>
                <a:gd name="T21" fmla="*/ 0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3" h="525">
                  <a:moveTo>
                    <a:pt x="0" y="0"/>
                  </a:moveTo>
                  <a:lnTo>
                    <a:pt x="101" y="0"/>
                  </a:lnTo>
                  <a:lnTo>
                    <a:pt x="316" y="344"/>
                  </a:lnTo>
                  <a:lnTo>
                    <a:pt x="316" y="0"/>
                  </a:lnTo>
                  <a:lnTo>
                    <a:pt x="423" y="0"/>
                  </a:lnTo>
                  <a:lnTo>
                    <a:pt x="423" y="525"/>
                  </a:lnTo>
                  <a:lnTo>
                    <a:pt x="327" y="525"/>
                  </a:lnTo>
                  <a:lnTo>
                    <a:pt x="107" y="181"/>
                  </a:lnTo>
                  <a:lnTo>
                    <a:pt x="107" y="525"/>
                  </a:lnTo>
                  <a:lnTo>
                    <a:pt x="0" y="525"/>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8" name="Freeform 11"/>
            <p:cNvSpPr>
              <a:spLocks noEditPoints="1"/>
            </p:cNvSpPr>
            <p:nvPr/>
          </p:nvSpPr>
          <p:spPr bwMode="auto">
            <a:xfrm>
              <a:off x="6548438" y="5980113"/>
              <a:ext cx="796925" cy="877888"/>
            </a:xfrm>
            <a:custGeom>
              <a:avLst/>
              <a:gdLst>
                <a:gd name="T0" fmla="*/ 45 w 89"/>
                <a:gd name="T1" fmla="*/ 82 h 98"/>
                <a:gd name="T2" fmla="*/ 63 w 89"/>
                <a:gd name="T3" fmla="*/ 73 h 98"/>
                <a:gd name="T4" fmla="*/ 69 w 89"/>
                <a:gd name="T5" fmla="*/ 49 h 98"/>
                <a:gd name="T6" fmla="*/ 63 w 89"/>
                <a:gd name="T7" fmla="*/ 26 h 98"/>
                <a:gd name="T8" fmla="*/ 45 w 89"/>
                <a:gd name="T9" fmla="*/ 17 h 98"/>
                <a:gd name="T10" fmla="*/ 26 w 89"/>
                <a:gd name="T11" fmla="*/ 26 h 98"/>
                <a:gd name="T12" fmla="*/ 20 w 89"/>
                <a:gd name="T13" fmla="*/ 49 h 98"/>
                <a:gd name="T14" fmla="*/ 26 w 89"/>
                <a:gd name="T15" fmla="*/ 73 h 98"/>
                <a:gd name="T16" fmla="*/ 45 w 89"/>
                <a:gd name="T17" fmla="*/ 82 h 98"/>
                <a:gd name="T18" fmla="*/ 45 w 89"/>
                <a:gd name="T19" fmla="*/ 98 h 98"/>
                <a:gd name="T20" fmla="*/ 26 w 89"/>
                <a:gd name="T21" fmla="*/ 95 h 98"/>
                <a:gd name="T22" fmla="*/ 12 w 89"/>
                <a:gd name="T23" fmla="*/ 85 h 98"/>
                <a:gd name="T24" fmla="*/ 3 w 89"/>
                <a:gd name="T25" fmla="*/ 70 h 98"/>
                <a:gd name="T26" fmla="*/ 0 w 89"/>
                <a:gd name="T27" fmla="*/ 49 h 98"/>
                <a:gd name="T28" fmla="*/ 3 w 89"/>
                <a:gd name="T29" fmla="*/ 29 h 98"/>
                <a:gd name="T30" fmla="*/ 12 w 89"/>
                <a:gd name="T31" fmla="*/ 14 h 98"/>
                <a:gd name="T32" fmla="*/ 26 w 89"/>
                <a:gd name="T33" fmla="*/ 4 h 98"/>
                <a:gd name="T34" fmla="*/ 45 w 89"/>
                <a:gd name="T35" fmla="*/ 0 h 98"/>
                <a:gd name="T36" fmla="*/ 63 w 89"/>
                <a:gd name="T37" fmla="*/ 4 h 98"/>
                <a:gd name="T38" fmla="*/ 77 w 89"/>
                <a:gd name="T39" fmla="*/ 14 h 98"/>
                <a:gd name="T40" fmla="*/ 86 w 89"/>
                <a:gd name="T41" fmla="*/ 29 h 98"/>
                <a:gd name="T42" fmla="*/ 89 w 89"/>
                <a:gd name="T43" fmla="*/ 49 h 98"/>
                <a:gd name="T44" fmla="*/ 86 w 89"/>
                <a:gd name="T45" fmla="*/ 70 h 98"/>
                <a:gd name="T46" fmla="*/ 77 w 89"/>
                <a:gd name="T47" fmla="*/ 85 h 98"/>
                <a:gd name="T48" fmla="*/ 63 w 89"/>
                <a:gd name="T49" fmla="*/ 95 h 98"/>
                <a:gd name="T50" fmla="*/ 45 w 89"/>
                <a:gd name="T51" fmla="*/ 9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9" h="98">
                  <a:moveTo>
                    <a:pt x="45" y="82"/>
                  </a:moveTo>
                  <a:cubicBezTo>
                    <a:pt x="53" y="82"/>
                    <a:pt x="59" y="79"/>
                    <a:pt x="63" y="73"/>
                  </a:cubicBezTo>
                  <a:cubicBezTo>
                    <a:pt x="67" y="68"/>
                    <a:pt x="69" y="60"/>
                    <a:pt x="69" y="49"/>
                  </a:cubicBezTo>
                  <a:cubicBezTo>
                    <a:pt x="69" y="39"/>
                    <a:pt x="67" y="31"/>
                    <a:pt x="63" y="26"/>
                  </a:cubicBezTo>
                  <a:cubicBezTo>
                    <a:pt x="59" y="20"/>
                    <a:pt x="53" y="17"/>
                    <a:pt x="45" y="17"/>
                  </a:cubicBezTo>
                  <a:cubicBezTo>
                    <a:pt x="36" y="17"/>
                    <a:pt x="30" y="20"/>
                    <a:pt x="26" y="26"/>
                  </a:cubicBezTo>
                  <a:cubicBezTo>
                    <a:pt x="22" y="31"/>
                    <a:pt x="20" y="39"/>
                    <a:pt x="20" y="49"/>
                  </a:cubicBezTo>
                  <a:cubicBezTo>
                    <a:pt x="20" y="60"/>
                    <a:pt x="22" y="68"/>
                    <a:pt x="26" y="73"/>
                  </a:cubicBezTo>
                  <a:cubicBezTo>
                    <a:pt x="30" y="79"/>
                    <a:pt x="36" y="82"/>
                    <a:pt x="45" y="82"/>
                  </a:cubicBezTo>
                  <a:moveTo>
                    <a:pt x="45" y="98"/>
                  </a:moveTo>
                  <a:cubicBezTo>
                    <a:pt x="38" y="98"/>
                    <a:pt x="31" y="97"/>
                    <a:pt x="26" y="95"/>
                  </a:cubicBezTo>
                  <a:cubicBezTo>
                    <a:pt x="21" y="93"/>
                    <a:pt x="16" y="89"/>
                    <a:pt x="12" y="85"/>
                  </a:cubicBezTo>
                  <a:cubicBezTo>
                    <a:pt x="8" y="81"/>
                    <a:pt x="5" y="76"/>
                    <a:pt x="3" y="70"/>
                  </a:cubicBezTo>
                  <a:cubicBezTo>
                    <a:pt x="1" y="64"/>
                    <a:pt x="0" y="57"/>
                    <a:pt x="0" y="49"/>
                  </a:cubicBezTo>
                  <a:cubicBezTo>
                    <a:pt x="0" y="42"/>
                    <a:pt x="1" y="35"/>
                    <a:pt x="3" y="29"/>
                  </a:cubicBezTo>
                  <a:cubicBezTo>
                    <a:pt x="5" y="23"/>
                    <a:pt x="8" y="18"/>
                    <a:pt x="12" y="14"/>
                  </a:cubicBezTo>
                  <a:cubicBezTo>
                    <a:pt x="16" y="9"/>
                    <a:pt x="21" y="6"/>
                    <a:pt x="26" y="4"/>
                  </a:cubicBezTo>
                  <a:cubicBezTo>
                    <a:pt x="32" y="2"/>
                    <a:pt x="38" y="0"/>
                    <a:pt x="45" y="0"/>
                  </a:cubicBezTo>
                  <a:cubicBezTo>
                    <a:pt x="52" y="0"/>
                    <a:pt x="58" y="2"/>
                    <a:pt x="63" y="4"/>
                  </a:cubicBezTo>
                  <a:cubicBezTo>
                    <a:pt x="69" y="6"/>
                    <a:pt x="73" y="9"/>
                    <a:pt x="77" y="14"/>
                  </a:cubicBezTo>
                  <a:cubicBezTo>
                    <a:pt x="81" y="18"/>
                    <a:pt x="84" y="23"/>
                    <a:pt x="86" y="29"/>
                  </a:cubicBezTo>
                  <a:cubicBezTo>
                    <a:pt x="88" y="35"/>
                    <a:pt x="89" y="42"/>
                    <a:pt x="89" y="49"/>
                  </a:cubicBezTo>
                  <a:cubicBezTo>
                    <a:pt x="89" y="57"/>
                    <a:pt x="88" y="64"/>
                    <a:pt x="86" y="70"/>
                  </a:cubicBezTo>
                  <a:cubicBezTo>
                    <a:pt x="84" y="76"/>
                    <a:pt x="81" y="81"/>
                    <a:pt x="77" y="85"/>
                  </a:cubicBezTo>
                  <a:cubicBezTo>
                    <a:pt x="74" y="89"/>
                    <a:pt x="69" y="93"/>
                    <a:pt x="63" y="95"/>
                  </a:cubicBezTo>
                  <a:cubicBezTo>
                    <a:pt x="58" y="97"/>
                    <a:pt x="52" y="98"/>
                    <a:pt x="45" y="9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9" name="Freeform 12"/>
            <p:cNvSpPr>
              <a:spLocks/>
            </p:cNvSpPr>
            <p:nvPr/>
          </p:nvSpPr>
          <p:spPr bwMode="auto">
            <a:xfrm>
              <a:off x="7453313" y="5980113"/>
              <a:ext cx="742950" cy="877888"/>
            </a:xfrm>
            <a:custGeom>
              <a:avLst/>
              <a:gdLst>
                <a:gd name="T0" fmla="*/ 83 w 83"/>
                <a:gd name="T1" fmla="*/ 64 h 98"/>
                <a:gd name="T2" fmla="*/ 79 w 83"/>
                <a:gd name="T3" fmla="*/ 77 h 98"/>
                <a:gd name="T4" fmla="*/ 71 w 83"/>
                <a:gd name="T5" fmla="*/ 88 h 98"/>
                <a:gd name="T6" fmla="*/ 59 w 83"/>
                <a:gd name="T7" fmla="*/ 96 h 98"/>
                <a:gd name="T8" fmla="*/ 43 w 83"/>
                <a:gd name="T9" fmla="*/ 98 h 98"/>
                <a:gd name="T10" fmla="*/ 24 w 83"/>
                <a:gd name="T11" fmla="*/ 95 h 98"/>
                <a:gd name="T12" fmla="*/ 11 w 83"/>
                <a:gd name="T13" fmla="*/ 85 h 98"/>
                <a:gd name="T14" fmla="*/ 3 w 83"/>
                <a:gd name="T15" fmla="*/ 69 h 98"/>
                <a:gd name="T16" fmla="*/ 0 w 83"/>
                <a:gd name="T17" fmla="*/ 49 h 98"/>
                <a:gd name="T18" fmla="*/ 3 w 83"/>
                <a:gd name="T19" fmla="*/ 29 h 98"/>
                <a:gd name="T20" fmla="*/ 12 w 83"/>
                <a:gd name="T21" fmla="*/ 14 h 98"/>
                <a:gd name="T22" fmla="*/ 25 w 83"/>
                <a:gd name="T23" fmla="*/ 4 h 98"/>
                <a:gd name="T24" fmla="*/ 43 w 83"/>
                <a:gd name="T25" fmla="*/ 0 h 98"/>
                <a:gd name="T26" fmla="*/ 59 w 83"/>
                <a:gd name="T27" fmla="*/ 3 h 98"/>
                <a:gd name="T28" fmla="*/ 70 w 83"/>
                <a:gd name="T29" fmla="*/ 9 h 98"/>
                <a:gd name="T30" fmla="*/ 77 w 83"/>
                <a:gd name="T31" fmla="*/ 19 h 98"/>
                <a:gd name="T32" fmla="*/ 81 w 83"/>
                <a:gd name="T33" fmla="*/ 32 h 98"/>
                <a:gd name="T34" fmla="*/ 62 w 83"/>
                <a:gd name="T35" fmla="*/ 35 h 98"/>
                <a:gd name="T36" fmla="*/ 56 w 83"/>
                <a:gd name="T37" fmla="*/ 22 h 98"/>
                <a:gd name="T38" fmla="*/ 43 w 83"/>
                <a:gd name="T39" fmla="*/ 17 h 98"/>
                <a:gd name="T40" fmla="*/ 26 w 83"/>
                <a:gd name="T41" fmla="*/ 26 h 98"/>
                <a:gd name="T42" fmla="*/ 20 w 83"/>
                <a:gd name="T43" fmla="*/ 49 h 98"/>
                <a:gd name="T44" fmla="*/ 27 w 83"/>
                <a:gd name="T45" fmla="*/ 73 h 98"/>
                <a:gd name="T46" fmla="*/ 43 w 83"/>
                <a:gd name="T47" fmla="*/ 82 h 98"/>
                <a:gd name="T48" fmla="*/ 56 w 83"/>
                <a:gd name="T49" fmla="*/ 77 h 98"/>
                <a:gd name="T50" fmla="*/ 62 w 83"/>
                <a:gd name="T51" fmla="*/ 64 h 98"/>
                <a:gd name="T52" fmla="*/ 83 w 83"/>
                <a:gd name="T53" fmla="*/ 6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3" h="98">
                  <a:moveTo>
                    <a:pt x="83" y="64"/>
                  </a:moveTo>
                  <a:cubicBezTo>
                    <a:pt x="82" y="69"/>
                    <a:pt x="81" y="73"/>
                    <a:pt x="79" y="77"/>
                  </a:cubicBezTo>
                  <a:cubicBezTo>
                    <a:pt x="77" y="82"/>
                    <a:pt x="75" y="85"/>
                    <a:pt x="71" y="88"/>
                  </a:cubicBezTo>
                  <a:cubicBezTo>
                    <a:pt x="68" y="91"/>
                    <a:pt x="64" y="94"/>
                    <a:pt x="59" y="96"/>
                  </a:cubicBezTo>
                  <a:cubicBezTo>
                    <a:pt x="55" y="97"/>
                    <a:pt x="49" y="98"/>
                    <a:pt x="43" y="98"/>
                  </a:cubicBezTo>
                  <a:cubicBezTo>
                    <a:pt x="36" y="98"/>
                    <a:pt x="30" y="97"/>
                    <a:pt x="24" y="95"/>
                  </a:cubicBezTo>
                  <a:cubicBezTo>
                    <a:pt x="19" y="92"/>
                    <a:pt x="15" y="89"/>
                    <a:pt x="11" y="85"/>
                  </a:cubicBezTo>
                  <a:cubicBezTo>
                    <a:pt x="7" y="81"/>
                    <a:pt x="5" y="75"/>
                    <a:pt x="3" y="69"/>
                  </a:cubicBezTo>
                  <a:cubicBezTo>
                    <a:pt x="1" y="63"/>
                    <a:pt x="0" y="57"/>
                    <a:pt x="0" y="49"/>
                  </a:cubicBezTo>
                  <a:cubicBezTo>
                    <a:pt x="0" y="42"/>
                    <a:pt x="1" y="35"/>
                    <a:pt x="3" y="29"/>
                  </a:cubicBezTo>
                  <a:cubicBezTo>
                    <a:pt x="5" y="23"/>
                    <a:pt x="8" y="18"/>
                    <a:pt x="12" y="14"/>
                  </a:cubicBezTo>
                  <a:cubicBezTo>
                    <a:pt x="15" y="9"/>
                    <a:pt x="20" y="6"/>
                    <a:pt x="25" y="4"/>
                  </a:cubicBezTo>
                  <a:cubicBezTo>
                    <a:pt x="31" y="2"/>
                    <a:pt x="37" y="0"/>
                    <a:pt x="43" y="0"/>
                  </a:cubicBezTo>
                  <a:cubicBezTo>
                    <a:pt x="49" y="0"/>
                    <a:pt x="54" y="1"/>
                    <a:pt x="59" y="3"/>
                  </a:cubicBezTo>
                  <a:cubicBezTo>
                    <a:pt x="63" y="4"/>
                    <a:pt x="67" y="6"/>
                    <a:pt x="70" y="9"/>
                  </a:cubicBezTo>
                  <a:cubicBezTo>
                    <a:pt x="73" y="12"/>
                    <a:pt x="75" y="15"/>
                    <a:pt x="77" y="19"/>
                  </a:cubicBezTo>
                  <a:cubicBezTo>
                    <a:pt x="79" y="23"/>
                    <a:pt x="80" y="27"/>
                    <a:pt x="81" y="32"/>
                  </a:cubicBezTo>
                  <a:cubicBezTo>
                    <a:pt x="62" y="35"/>
                    <a:pt x="62" y="35"/>
                    <a:pt x="62" y="35"/>
                  </a:cubicBezTo>
                  <a:cubicBezTo>
                    <a:pt x="61" y="29"/>
                    <a:pt x="59" y="25"/>
                    <a:pt x="56" y="22"/>
                  </a:cubicBezTo>
                  <a:cubicBezTo>
                    <a:pt x="53" y="19"/>
                    <a:pt x="49" y="17"/>
                    <a:pt x="43" y="17"/>
                  </a:cubicBezTo>
                  <a:cubicBezTo>
                    <a:pt x="36" y="17"/>
                    <a:pt x="30" y="20"/>
                    <a:pt x="26" y="26"/>
                  </a:cubicBezTo>
                  <a:cubicBezTo>
                    <a:pt x="22" y="31"/>
                    <a:pt x="20" y="39"/>
                    <a:pt x="20" y="49"/>
                  </a:cubicBezTo>
                  <a:cubicBezTo>
                    <a:pt x="20" y="60"/>
                    <a:pt x="23" y="68"/>
                    <a:pt x="27" y="73"/>
                  </a:cubicBezTo>
                  <a:cubicBezTo>
                    <a:pt x="31" y="79"/>
                    <a:pt x="36" y="82"/>
                    <a:pt x="43" y="82"/>
                  </a:cubicBezTo>
                  <a:cubicBezTo>
                    <a:pt x="49" y="82"/>
                    <a:pt x="54" y="80"/>
                    <a:pt x="56" y="77"/>
                  </a:cubicBezTo>
                  <a:cubicBezTo>
                    <a:pt x="59" y="74"/>
                    <a:pt x="61" y="69"/>
                    <a:pt x="62" y="64"/>
                  </a:cubicBezTo>
                  <a:lnTo>
                    <a:pt x="83" y="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0" name="Freeform 13"/>
            <p:cNvSpPr>
              <a:spLocks noEditPoints="1"/>
            </p:cNvSpPr>
            <p:nvPr/>
          </p:nvSpPr>
          <p:spPr bwMode="auto">
            <a:xfrm>
              <a:off x="3986213" y="4735513"/>
              <a:ext cx="1066800" cy="887413"/>
            </a:xfrm>
            <a:custGeom>
              <a:avLst/>
              <a:gdLst>
                <a:gd name="T0" fmla="*/ 82 w 119"/>
                <a:gd name="T1" fmla="*/ 40 h 99"/>
                <a:gd name="T2" fmla="*/ 82 w 119"/>
                <a:gd name="T3" fmla="*/ 47 h 99"/>
                <a:gd name="T4" fmla="*/ 57 w 119"/>
                <a:gd name="T5" fmla="*/ 47 h 99"/>
                <a:gd name="T6" fmla="*/ 57 w 119"/>
                <a:gd name="T7" fmla="*/ 40 h 99"/>
                <a:gd name="T8" fmla="*/ 60 w 119"/>
                <a:gd name="T9" fmla="*/ 40 h 99"/>
                <a:gd name="T10" fmla="*/ 60 w 119"/>
                <a:gd name="T11" fmla="*/ 36 h 99"/>
                <a:gd name="T12" fmla="*/ 63 w 119"/>
                <a:gd name="T13" fmla="*/ 28 h 99"/>
                <a:gd name="T14" fmla="*/ 71 w 119"/>
                <a:gd name="T15" fmla="*/ 25 h 99"/>
                <a:gd name="T16" fmla="*/ 78 w 119"/>
                <a:gd name="T17" fmla="*/ 28 h 99"/>
                <a:gd name="T18" fmla="*/ 81 w 119"/>
                <a:gd name="T19" fmla="*/ 35 h 99"/>
                <a:gd name="T20" fmla="*/ 75 w 119"/>
                <a:gd name="T21" fmla="*/ 36 h 99"/>
                <a:gd name="T22" fmla="*/ 74 w 119"/>
                <a:gd name="T23" fmla="*/ 32 h 99"/>
                <a:gd name="T24" fmla="*/ 71 w 119"/>
                <a:gd name="T25" fmla="*/ 32 h 99"/>
                <a:gd name="T26" fmla="*/ 67 w 119"/>
                <a:gd name="T27" fmla="*/ 36 h 99"/>
                <a:gd name="T28" fmla="*/ 67 w 119"/>
                <a:gd name="T29" fmla="*/ 40 h 99"/>
                <a:gd name="T30" fmla="*/ 82 w 119"/>
                <a:gd name="T31" fmla="*/ 40 h 99"/>
                <a:gd name="T32" fmla="*/ 100 w 119"/>
                <a:gd name="T33" fmla="*/ 82 h 99"/>
                <a:gd name="T34" fmla="*/ 100 w 119"/>
                <a:gd name="T35" fmla="*/ 0 h 99"/>
                <a:gd name="T36" fmla="*/ 119 w 119"/>
                <a:gd name="T37" fmla="*/ 0 h 99"/>
                <a:gd name="T38" fmla="*/ 119 w 119"/>
                <a:gd name="T39" fmla="*/ 99 h 99"/>
                <a:gd name="T40" fmla="*/ 38 w 119"/>
                <a:gd name="T41" fmla="*/ 99 h 99"/>
                <a:gd name="T42" fmla="*/ 10 w 119"/>
                <a:gd name="T43" fmla="*/ 91 h 99"/>
                <a:gd name="T44" fmla="*/ 0 w 119"/>
                <a:gd name="T45" fmla="*/ 65 h 99"/>
                <a:gd name="T46" fmla="*/ 4 w 119"/>
                <a:gd name="T47" fmla="*/ 49 h 99"/>
                <a:gd name="T48" fmla="*/ 16 w 119"/>
                <a:gd name="T49" fmla="*/ 37 h 99"/>
                <a:gd name="T50" fmla="*/ 34 w 119"/>
                <a:gd name="T51" fmla="*/ 33 h 99"/>
                <a:gd name="T52" fmla="*/ 36 w 119"/>
                <a:gd name="T53" fmla="*/ 49 h 99"/>
                <a:gd name="T54" fmla="*/ 23 w 119"/>
                <a:gd name="T55" fmla="*/ 54 h 99"/>
                <a:gd name="T56" fmla="*/ 19 w 119"/>
                <a:gd name="T57" fmla="*/ 65 h 99"/>
                <a:gd name="T58" fmla="*/ 23 w 119"/>
                <a:gd name="T59" fmla="*/ 78 h 99"/>
                <a:gd name="T60" fmla="*/ 38 w 119"/>
                <a:gd name="T61" fmla="*/ 82 h 99"/>
                <a:gd name="T62" fmla="*/ 100 w 119"/>
                <a:gd name="T63" fmla="*/ 82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9" h="99">
                  <a:moveTo>
                    <a:pt x="82" y="40"/>
                  </a:moveTo>
                  <a:cubicBezTo>
                    <a:pt x="82" y="47"/>
                    <a:pt x="82" y="47"/>
                    <a:pt x="82" y="47"/>
                  </a:cubicBezTo>
                  <a:cubicBezTo>
                    <a:pt x="57" y="47"/>
                    <a:pt x="57" y="47"/>
                    <a:pt x="57" y="47"/>
                  </a:cubicBezTo>
                  <a:cubicBezTo>
                    <a:pt x="57" y="40"/>
                    <a:pt x="57" y="40"/>
                    <a:pt x="57" y="40"/>
                  </a:cubicBezTo>
                  <a:cubicBezTo>
                    <a:pt x="60" y="40"/>
                    <a:pt x="60" y="40"/>
                    <a:pt x="60" y="40"/>
                  </a:cubicBezTo>
                  <a:cubicBezTo>
                    <a:pt x="60" y="36"/>
                    <a:pt x="60" y="36"/>
                    <a:pt x="60" y="36"/>
                  </a:cubicBezTo>
                  <a:cubicBezTo>
                    <a:pt x="60" y="33"/>
                    <a:pt x="61" y="30"/>
                    <a:pt x="63" y="28"/>
                  </a:cubicBezTo>
                  <a:cubicBezTo>
                    <a:pt x="65" y="26"/>
                    <a:pt x="67" y="25"/>
                    <a:pt x="71" y="25"/>
                  </a:cubicBezTo>
                  <a:cubicBezTo>
                    <a:pt x="74" y="25"/>
                    <a:pt x="77" y="26"/>
                    <a:pt x="78" y="28"/>
                  </a:cubicBezTo>
                  <a:cubicBezTo>
                    <a:pt x="80" y="29"/>
                    <a:pt x="81" y="31"/>
                    <a:pt x="81" y="35"/>
                  </a:cubicBezTo>
                  <a:cubicBezTo>
                    <a:pt x="75" y="36"/>
                    <a:pt x="75" y="36"/>
                    <a:pt x="75" y="36"/>
                  </a:cubicBezTo>
                  <a:cubicBezTo>
                    <a:pt x="75" y="34"/>
                    <a:pt x="75" y="33"/>
                    <a:pt x="74" y="32"/>
                  </a:cubicBezTo>
                  <a:cubicBezTo>
                    <a:pt x="74" y="32"/>
                    <a:pt x="73" y="32"/>
                    <a:pt x="71" y="32"/>
                  </a:cubicBezTo>
                  <a:cubicBezTo>
                    <a:pt x="68" y="32"/>
                    <a:pt x="67" y="33"/>
                    <a:pt x="67" y="36"/>
                  </a:cubicBezTo>
                  <a:cubicBezTo>
                    <a:pt x="67" y="40"/>
                    <a:pt x="67" y="40"/>
                    <a:pt x="67" y="40"/>
                  </a:cubicBezTo>
                  <a:lnTo>
                    <a:pt x="82" y="40"/>
                  </a:lnTo>
                  <a:close/>
                  <a:moveTo>
                    <a:pt x="100" y="82"/>
                  </a:moveTo>
                  <a:cubicBezTo>
                    <a:pt x="100" y="0"/>
                    <a:pt x="100" y="0"/>
                    <a:pt x="100" y="0"/>
                  </a:cubicBezTo>
                  <a:cubicBezTo>
                    <a:pt x="119" y="0"/>
                    <a:pt x="119" y="0"/>
                    <a:pt x="119" y="0"/>
                  </a:cubicBezTo>
                  <a:cubicBezTo>
                    <a:pt x="119" y="99"/>
                    <a:pt x="119" y="99"/>
                    <a:pt x="119" y="99"/>
                  </a:cubicBezTo>
                  <a:cubicBezTo>
                    <a:pt x="38" y="99"/>
                    <a:pt x="38" y="99"/>
                    <a:pt x="38" y="99"/>
                  </a:cubicBezTo>
                  <a:cubicBezTo>
                    <a:pt x="25" y="99"/>
                    <a:pt x="16" y="96"/>
                    <a:pt x="10" y="91"/>
                  </a:cubicBezTo>
                  <a:cubicBezTo>
                    <a:pt x="3" y="85"/>
                    <a:pt x="0" y="77"/>
                    <a:pt x="0" y="65"/>
                  </a:cubicBezTo>
                  <a:cubicBezTo>
                    <a:pt x="0" y="59"/>
                    <a:pt x="2" y="54"/>
                    <a:pt x="4" y="49"/>
                  </a:cubicBezTo>
                  <a:cubicBezTo>
                    <a:pt x="7" y="44"/>
                    <a:pt x="11" y="40"/>
                    <a:pt x="16" y="37"/>
                  </a:cubicBezTo>
                  <a:cubicBezTo>
                    <a:pt x="21" y="34"/>
                    <a:pt x="27" y="33"/>
                    <a:pt x="34" y="33"/>
                  </a:cubicBezTo>
                  <a:cubicBezTo>
                    <a:pt x="36" y="49"/>
                    <a:pt x="36" y="49"/>
                    <a:pt x="36" y="49"/>
                  </a:cubicBezTo>
                  <a:cubicBezTo>
                    <a:pt x="30" y="50"/>
                    <a:pt x="25" y="51"/>
                    <a:pt x="23" y="54"/>
                  </a:cubicBezTo>
                  <a:cubicBezTo>
                    <a:pt x="20" y="56"/>
                    <a:pt x="19" y="60"/>
                    <a:pt x="19" y="65"/>
                  </a:cubicBezTo>
                  <a:cubicBezTo>
                    <a:pt x="19" y="71"/>
                    <a:pt x="20" y="76"/>
                    <a:pt x="23" y="78"/>
                  </a:cubicBezTo>
                  <a:cubicBezTo>
                    <a:pt x="26" y="81"/>
                    <a:pt x="31" y="82"/>
                    <a:pt x="38" y="82"/>
                  </a:cubicBezTo>
                  <a:lnTo>
                    <a:pt x="100"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1" name="Freeform 14"/>
            <p:cNvSpPr>
              <a:spLocks noEditPoints="1"/>
            </p:cNvSpPr>
            <p:nvPr/>
          </p:nvSpPr>
          <p:spPr bwMode="auto">
            <a:xfrm>
              <a:off x="5195888" y="5005388"/>
              <a:ext cx="1684338" cy="903288"/>
            </a:xfrm>
            <a:custGeom>
              <a:avLst/>
              <a:gdLst>
                <a:gd name="T0" fmla="*/ 44 w 188"/>
                <a:gd name="T1" fmla="*/ 52 h 101"/>
                <a:gd name="T2" fmla="*/ 38 w 188"/>
                <a:gd name="T3" fmla="*/ 52 h 101"/>
                <a:gd name="T4" fmla="*/ 19 w 188"/>
                <a:gd name="T5" fmla="*/ 32 h 101"/>
                <a:gd name="T6" fmla="*/ 22 w 188"/>
                <a:gd name="T7" fmla="*/ 20 h 101"/>
                <a:gd name="T8" fmla="*/ 32 w 188"/>
                <a:gd name="T9" fmla="*/ 16 h 101"/>
                <a:gd name="T10" fmla="*/ 39 w 188"/>
                <a:gd name="T11" fmla="*/ 17 h 101"/>
                <a:gd name="T12" fmla="*/ 43 w 188"/>
                <a:gd name="T13" fmla="*/ 23 h 101"/>
                <a:gd name="T14" fmla="*/ 44 w 188"/>
                <a:gd name="T15" fmla="*/ 37 h 101"/>
                <a:gd name="T16" fmla="*/ 44 w 188"/>
                <a:gd name="T17" fmla="*/ 52 h 101"/>
                <a:gd name="T18" fmla="*/ 170 w 188"/>
                <a:gd name="T19" fmla="*/ 0 h 101"/>
                <a:gd name="T20" fmla="*/ 170 w 188"/>
                <a:gd name="T21" fmla="*/ 52 h 101"/>
                <a:gd name="T22" fmla="*/ 63 w 188"/>
                <a:gd name="T23" fmla="*/ 52 h 101"/>
                <a:gd name="T24" fmla="*/ 63 w 188"/>
                <a:gd name="T25" fmla="*/ 32 h 101"/>
                <a:gd name="T26" fmla="*/ 55 w 188"/>
                <a:gd name="T27" fmla="*/ 8 h 101"/>
                <a:gd name="T28" fmla="*/ 32 w 188"/>
                <a:gd name="T29" fmla="*/ 0 h 101"/>
                <a:gd name="T30" fmla="*/ 8 w 188"/>
                <a:gd name="T31" fmla="*/ 9 h 101"/>
                <a:gd name="T32" fmla="*/ 0 w 188"/>
                <a:gd name="T33" fmla="*/ 32 h 101"/>
                <a:gd name="T34" fmla="*/ 11 w 188"/>
                <a:gd name="T35" fmla="*/ 60 h 101"/>
                <a:gd name="T36" fmla="*/ 42 w 188"/>
                <a:gd name="T37" fmla="*/ 69 h 101"/>
                <a:gd name="T38" fmla="*/ 44 w 188"/>
                <a:gd name="T39" fmla="*/ 69 h 101"/>
                <a:gd name="T40" fmla="*/ 44 w 188"/>
                <a:gd name="T41" fmla="*/ 72 h 101"/>
                <a:gd name="T42" fmla="*/ 41 w 188"/>
                <a:gd name="T43" fmla="*/ 86 h 101"/>
                <a:gd name="T44" fmla="*/ 51 w 188"/>
                <a:gd name="T45" fmla="*/ 101 h 101"/>
                <a:gd name="T46" fmla="*/ 55 w 188"/>
                <a:gd name="T47" fmla="*/ 97 h 101"/>
                <a:gd name="T48" fmla="*/ 63 w 188"/>
                <a:gd name="T49" fmla="*/ 69 h 101"/>
                <a:gd name="T50" fmla="*/ 188 w 188"/>
                <a:gd name="T51" fmla="*/ 69 h 101"/>
                <a:gd name="T52" fmla="*/ 188 w 188"/>
                <a:gd name="T53" fmla="*/ 0 h 101"/>
                <a:gd name="T54" fmla="*/ 170 w 188"/>
                <a:gd name="T55"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8" h="101">
                  <a:moveTo>
                    <a:pt x="44" y="52"/>
                  </a:moveTo>
                  <a:cubicBezTo>
                    <a:pt x="38" y="52"/>
                    <a:pt x="38" y="52"/>
                    <a:pt x="38" y="52"/>
                  </a:cubicBezTo>
                  <a:cubicBezTo>
                    <a:pt x="25" y="52"/>
                    <a:pt x="19" y="45"/>
                    <a:pt x="19" y="32"/>
                  </a:cubicBezTo>
                  <a:cubicBezTo>
                    <a:pt x="19" y="27"/>
                    <a:pt x="20" y="23"/>
                    <a:pt x="22" y="20"/>
                  </a:cubicBezTo>
                  <a:cubicBezTo>
                    <a:pt x="24" y="17"/>
                    <a:pt x="27" y="16"/>
                    <a:pt x="32" y="16"/>
                  </a:cubicBezTo>
                  <a:cubicBezTo>
                    <a:pt x="35" y="16"/>
                    <a:pt x="37" y="16"/>
                    <a:pt x="39" y="17"/>
                  </a:cubicBezTo>
                  <a:cubicBezTo>
                    <a:pt x="41" y="19"/>
                    <a:pt x="42" y="20"/>
                    <a:pt x="43" y="23"/>
                  </a:cubicBezTo>
                  <a:cubicBezTo>
                    <a:pt x="44" y="26"/>
                    <a:pt x="44" y="32"/>
                    <a:pt x="44" y="37"/>
                  </a:cubicBezTo>
                  <a:lnTo>
                    <a:pt x="44" y="52"/>
                  </a:lnTo>
                  <a:close/>
                  <a:moveTo>
                    <a:pt x="170" y="0"/>
                  </a:moveTo>
                  <a:cubicBezTo>
                    <a:pt x="170" y="52"/>
                    <a:pt x="170" y="52"/>
                    <a:pt x="170" y="52"/>
                  </a:cubicBezTo>
                  <a:cubicBezTo>
                    <a:pt x="63" y="52"/>
                    <a:pt x="63" y="52"/>
                    <a:pt x="63" y="52"/>
                  </a:cubicBezTo>
                  <a:cubicBezTo>
                    <a:pt x="63" y="32"/>
                    <a:pt x="63" y="32"/>
                    <a:pt x="63" y="32"/>
                  </a:cubicBezTo>
                  <a:cubicBezTo>
                    <a:pt x="63" y="22"/>
                    <a:pt x="60" y="13"/>
                    <a:pt x="55" y="8"/>
                  </a:cubicBezTo>
                  <a:cubicBezTo>
                    <a:pt x="50" y="3"/>
                    <a:pt x="42" y="0"/>
                    <a:pt x="32" y="0"/>
                  </a:cubicBezTo>
                  <a:cubicBezTo>
                    <a:pt x="22" y="0"/>
                    <a:pt x="14" y="3"/>
                    <a:pt x="8" y="9"/>
                  </a:cubicBezTo>
                  <a:cubicBezTo>
                    <a:pt x="3" y="14"/>
                    <a:pt x="0" y="22"/>
                    <a:pt x="0" y="32"/>
                  </a:cubicBezTo>
                  <a:cubicBezTo>
                    <a:pt x="0" y="44"/>
                    <a:pt x="3" y="54"/>
                    <a:pt x="11" y="60"/>
                  </a:cubicBezTo>
                  <a:cubicBezTo>
                    <a:pt x="18" y="66"/>
                    <a:pt x="28" y="69"/>
                    <a:pt x="42" y="69"/>
                  </a:cubicBezTo>
                  <a:cubicBezTo>
                    <a:pt x="44" y="69"/>
                    <a:pt x="44" y="69"/>
                    <a:pt x="44" y="69"/>
                  </a:cubicBezTo>
                  <a:cubicBezTo>
                    <a:pt x="44" y="72"/>
                    <a:pt x="44" y="72"/>
                    <a:pt x="44" y="72"/>
                  </a:cubicBezTo>
                  <a:cubicBezTo>
                    <a:pt x="44" y="79"/>
                    <a:pt x="43" y="83"/>
                    <a:pt x="41" y="86"/>
                  </a:cubicBezTo>
                  <a:cubicBezTo>
                    <a:pt x="51" y="101"/>
                    <a:pt x="51" y="101"/>
                    <a:pt x="51" y="101"/>
                  </a:cubicBezTo>
                  <a:cubicBezTo>
                    <a:pt x="53" y="100"/>
                    <a:pt x="54" y="99"/>
                    <a:pt x="55" y="97"/>
                  </a:cubicBezTo>
                  <a:cubicBezTo>
                    <a:pt x="60" y="92"/>
                    <a:pt x="63" y="80"/>
                    <a:pt x="63" y="69"/>
                  </a:cubicBezTo>
                  <a:cubicBezTo>
                    <a:pt x="188" y="69"/>
                    <a:pt x="188" y="69"/>
                    <a:pt x="188" y="69"/>
                  </a:cubicBezTo>
                  <a:cubicBezTo>
                    <a:pt x="188" y="0"/>
                    <a:pt x="188" y="0"/>
                    <a:pt x="188" y="0"/>
                  </a:cubicBezTo>
                  <a:lnTo>
                    <a:pt x="17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2" name="Rectangle 15"/>
            <p:cNvSpPr>
              <a:spLocks noChangeArrowheads="1"/>
            </p:cNvSpPr>
            <p:nvPr/>
          </p:nvSpPr>
          <p:spPr bwMode="auto">
            <a:xfrm>
              <a:off x="6718301" y="4754563"/>
              <a:ext cx="161925" cy="1698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3" name="Freeform 16"/>
            <p:cNvSpPr>
              <a:spLocks/>
            </p:cNvSpPr>
            <p:nvPr/>
          </p:nvSpPr>
          <p:spPr bwMode="auto">
            <a:xfrm>
              <a:off x="7013576" y="5005388"/>
              <a:ext cx="833438" cy="617538"/>
            </a:xfrm>
            <a:custGeom>
              <a:avLst/>
              <a:gdLst>
                <a:gd name="T0" fmla="*/ 74 w 93"/>
                <a:gd name="T1" fmla="*/ 52 h 69"/>
                <a:gd name="T2" fmla="*/ 74 w 93"/>
                <a:gd name="T3" fmla="*/ 42 h 69"/>
                <a:gd name="T4" fmla="*/ 70 w 93"/>
                <a:gd name="T5" fmla="*/ 23 h 69"/>
                <a:gd name="T6" fmla="*/ 55 w 93"/>
                <a:gd name="T7" fmla="*/ 17 h 69"/>
                <a:gd name="T8" fmla="*/ 41 w 93"/>
                <a:gd name="T9" fmla="*/ 20 h 69"/>
                <a:gd name="T10" fmla="*/ 36 w 93"/>
                <a:gd name="T11" fmla="*/ 3 h 69"/>
                <a:gd name="T12" fmla="*/ 56 w 93"/>
                <a:gd name="T13" fmla="*/ 0 h 69"/>
                <a:gd name="T14" fmla="*/ 84 w 93"/>
                <a:gd name="T15" fmla="*/ 10 h 69"/>
                <a:gd name="T16" fmla="*/ 93 w 93"/>
                <a:gd name="T17" fmla="*/ 40 h 69"/>
                <a:gd name="T18" fmla="*/ 93 w 93"/>
                <a:gd name="T19" fmla="*/ 69 h 69"/>
                <a:gd name="T20" fmla="*/ 0 w 93"/>
                <a:gd name="T21" fmla="*/ 69 h 69"/>
                <a:gd name="T22" fmla="*/ 0 w 93"/>
                <a:gd name="T23" fmla="*/ 52 h 69"/>
                <a:gd name="T24" fmla="*/ 74 w 93"/>
                <a:gd name="T25" fmla="*/ 5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69">
                  <a:moveTo>
                    <a:pt x="74" y="52"/>
                  </a:moveTo>
                  <a:cubicBezTo>
                    <a:pt x="74" y="42"/>
                    <a:pt x="74" y="42"/>
                    <a:pt x="74" y="42"/>
                  </a:cubicBezTo>
                  <a:cubicBezTo>
                    <a:pt x="74" y="34"/>
                    <a:pt x="73" y="27"/>
                    <a:pt x="70" y="23"/>
                  </a:cubicBezTo>
                  <a:cubicBezTo>
                    <a:pt x="66" y="19"/>
                    <a:pt x="61" y="17"/>
                    <a:pt x="55" y="17"/>
                  </a:cubicBezTo>
                  <a:cubicBezTo>
                    <a:pt x="50" y="17"/>
                    <a:pt x="46" y="18"/>
                    <a:pt x="41" y="20"/>
                  </a:cubicBezTo>
                  <a:cubicBezTo>
                    <a:pt x="36" y="3"/>
                    <a:pt x="36" y="3"/>
                    <a:pt x="36" y="3"/>
                  </a:cubicBezTo>
                  <a:cubicBezTo>
                    <a:pt x="42" y="1"/>
                    <a:pt x="49" y="0"/>
                    <a:pt x="56" y="0"/>
                  </a:cubicBezTo>
                  <a:cubicBezTo>
                    <a:pt x="68" y="0"/>
                    <a:pt x="77" y="3"/>
                    <a:pt x="84" y="10"/>
                  </a:cubicBezTo>
                  <a:cubicBezTo>
                    <a:pt x="90" y="17"/>
                    <a:pt x="93" y="27"/>
                    <a:pt x="93" y="40"/>
                  </a:cubicBezTo>
                  <a:cubicBezTo>
                    <a:pt x="93" y="69"/>
                    <a:pt x="93" y="69"/>
                    <a:pt x="93" y="69"/>
                  </a:cubicBezTo>
                  <a:cubicBezTo>
                    <a:pt x="0" y="69"/>
                    <a:pt x="0" y="69"/>
                    <a:pt x="0" y="69"/>
                  </a:cubicBezTo>
                  <a:cubicBezTo>
                    <a:pt x="0" y="52"/>
                    <a:pt x="0" y="52"/>
                    <a:pt x="0" y="52"/>
                  </a:cubicBezTo>
                  <a:lnTo>
                    <a:pt x="74"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4" name="Freeform 17"/>
            <p:cNvSpPr>
              <a:spLocks/>
            </p:cNvSpPr>
            <p:nvPr/>
          </p:nvSpPr>
          <p:spPr bwMode="auto">
            <a:xfrm>
              <a:off x="7972426" y="4565650"/>
              <a:ext cx="223838" cy="188913"/>
            </a:xfrm>
            <a:custGeom>
              <a:avLst/>
              <a:gdLst>
                <a:gd name="T0" fmla="*/ 25 w 25"/>
                <a:gd name="T1" fmla="*/ 14 h 21"/>
                <a:gd name="T2" fmla="*/ 25 w 25"/>
                <a:gd name="T3" fmla="*/ 21 h 21"/>
                <a:gd name="T4" fmla="*/ 0 w 25"/>
                <a:gd name="T5" fmla="*/ 21 h 21"/>
                <a:gd name="T6" fmla="*/ 0 w 25"/>
                <a:gd name="T7" fmla="*/ 14 h 21"/>
                <a:gd name="T8" fmla="*/ 3 w 25"/>
                <a:gd name="T9" fmla="*/ 14 h 21"/>
                <a:gd name="T10" fmla="*/ 3 w 25"/>
                <a:gd name="T11" fmla="*/ 10 h 21"/>
                <a:gd name="T12" fmla="*/ 6 w 25"/>
                <a:gd name="T13" fmla="*/ 2 h 21"/>
                <a:gd name="T14" fmla="*/ 14 w 25"/>
                <a:gd name="T15" fmla="*/ 0 h 21"/>
                <a:gd name="T16" fmla="*/ 21 w 25"/>
                <a:gd name="T17" fmla="*/ 2 h 21"/>
                <a:gd name="T18" fmla="*/ 24 w 25"/>
                <a:gd name="T19" fmla="*/ 9 h 21"/>
                <a:gd name="T20" fmla="*/ 18 w 25"/>
                <a:gd name="T21" fmla="*/ 10 h 21"/>
                <a:gd name="T22" fmla="*/ 17 w 25"/>
                <a:gd name="T23" fmla="*/ 7 h 21"/>
                <a:gd name="T24" fmla="*/ 14 w 25"/>
                <a:gd name="T25" fmla="*/ 6 h 21"/>
                <a:gd name="T26" fmla="*/ 10 w 25"/>
                <a:gd name="T27" fmla="*/ 11 h 21"/>
                <a:gd name="T28" fmla="*/ 10 w 25"/>
                <a:gd name="T29" fmla="*/ 14 h 21"/>
                <a:gd name="T30" fmla="*/ 25 w 25"/>
                <a:gd name="T31" fmla="*/ 1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5" h="21">
                  <a:moveTo>
                    <a:pt x="25" y="14"/>
                  </a:moveTo>
                  <a:cubicBezTo>
                    <a:pt x="25" y="21"/>
                    <a:pt x="25" y="21"/>
                    <a:pt x="25" y="21"/>
                  </a:cubicBezTo>
                  <a:cubicBezTo>
                    <a:pt x="0" y="21"/>
                    <a:pt x="0" y="21"/>
                    <a:pt x="0" y="21"/>
                  </a:cubicBezTo>
                  <a:cubicBezTo>
                    <a:pt x="0" y="14"/>
                    <a:pt x="0" y="14"/>
                    <a:pt x="0" y="14"/>
                  </a:cubicBezTo>
                  <a:cubicBezTo>
                    <a:pt x="3" y="14"/>
                    <a:pt x="3" y="14"/>
                    <a:pt x="3" y="14"/>
                  </a:cubicBezTo>
                  <a:cubicBezTo>
                    <a:pt x="3" y="10"/>
                    <a:pt x="3" y="10"/>
                    <a:pt x="3" y="10"/>
                  </a:cubicBezTo>
                  <a:cubicBezTo>
                    <a:pt x="3" y="7"/>
                    <a:pt x="4" y="4"/>
                    <a:pt x="6" y="2"/>
                  </a:cubicBezTo>
                  <a:cubicBezTo>
                    <a:pt x="8" y="1"/>
                    <a:pt x="10" y="0"/>
                    <a:pt x="14" y="0"/>
                  </a:cubicBezTo>
                  <a:cubicBezTo>
                    <a:pt x="17" y="0"/>
                    <a:pt x="20" y="0"/>
                    <a:pt x="21" y="2"/>
                  </a:cubicBezTo>
                  <a:cubicBezTo>
                    <a:pt x="23" y="3"/>
                    <a:pt x="24" y="6"/>
                    <a:pt x="24" y="9"/>
                  </a:cubicBezTo>
                  <a:cubicBezTo>
                    <a:pt x="18" y="10"/>
                    <a:pt x="18" y="10"/>
                    <a:pt x="18" y="10"/>
                  </a:cubicBezTo>
                  <a:cubicBezTo>
                    <a:pt x="18" y="8"/>
                    <a:pt x="17" y="7"/>
                    <a:pt x="17" y="7"/>
                  </a:cubicBezTo>
                  <a:cubicBezTo>
                    <a:pt x="16" y="6"/>
                    <a:pt x="15" y="6"/>
                    <a:pt x="14" y="6"/>
                  </a:cubicBezTo>
                  <a:cubicBezTo>
                    <a:pt x="11" y="6"/>
                    <a:pt x="10" y="7"/>
                    <a:pt x="10" y="11"/>
                  </a:cubicBezTo>
                  <a:cubicBezTo>
                    <a:pt x="10" y="14"/>
                    <a:pt x="10" y="14"/>
                    <a:pt x="10" y="14"/>
                  </a:cubicBezTo>
                  <a:lnTo>
                    <a:pt x="25"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5" name="Rectangle 18"/>
            <p:cNvSpPr>
              <a:spLocks noChangeArrowheads="1"/>
            </p:cNvSpPr>
            <p:nvPr/>
          </p:nvSpPr>
          <p:spPr bwMode="auto">
            <a:xfrm>
              <a:off x="7991476" y="4816475"/>
              <a:ext cx="169863" cy="8064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grpSp>
      <p:cxnSp>
        <p:nvCxnSpPr>
          <p:cNvPr id="28" name="Straight Connector 27">
            <a:extLst>
              <a:ext uri="{FF2B5EF4-FFF2-40B4-BE49-F238E27FC236}">
                <a16:creationId xmlns:a16="http://schemas.microsoft.com/office/drawing/2014/main" id="{A820B125-6366-4323-A287-39A0472EAB2B}"/>
              </a:ext>
            </a:extLst>
          </p:cNvPr>
          <p:cNvCxnSpPr>
            <a:cxnSpLocks/>
          </p:cNvCxnSpPr>
          <p:nvPr userDrawn="1"/>
        </p:nvCxnSpPr>
        <p:spPr>
          <a:xfrm>
            <a:off x="710100" y="6138000"/>
            <a:ext cx="7892165"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0D37BEDD-DE22-453C-BDA6-052325CFC0E3}"/>
              </a:ext>
            </a:extLst>
          </p:cNvPr>
          <p:cNvSpPr txBox="1"/>
          <p:nvPr userDrawn="1"/>
        </p:nvSpPr>
        <p:spPr>
          <a:xfrm>
            <a:off x="5813100" y="6181200"/>
            <a:ext cx="2789800" cy="375864"/>
          </a:xfrm>
          <a:prstGeom prst="rect">
            <a:avLst/>
          </a:prstGeom>
          <a:noFill/>
        </p:spPr>
        <p:txBody>
          <a:bodyPr wrap="square" lIns="0" tIns="0" rIns="0" bIns="0" rtlCol="0">
            <a:noAutofit/>
          </a:bodyPr>
          <a:lstStyle/>
          <a:p>
            <a:pPr algn="r">
              <a:spcBef>
                <a:spcPts val="800"/>
              </a:spcBef>
            </a:pPr>
            <a:r>
              <a:rPr lang="en-GB" sz="1600" b="1" dirty="0">
                <a:solidFill>
                  <a:prstClr val="white"/>
                </a:solidFill>
              </a:rPr>
              <a:t>ADNOC OFFSHORE</a:t>
            </a:r>
          </a:p>
        </p:txBody>
      </p:sp>
      <p:sp>
        <p:nvSpPr>
          <p:cNvPr id="5" name="Date Placeholder 4"/>
          <p:cNvSpPr>
            <a:spLocks noGrp="1"/>
          </p:cNvSpPr>
          <p:nvPr>
            <p:ph type="dt" sz="half" idx="10"/>
          </p:nvPr>
        </p:nvSpPr>
        <p:spPr>
          <a:xfrm>
            <a:off x="710803" y="5499315"/>
            <a:ext cx="3861196" cy="252000"/>
          </a:xfrm>
        </p:spPr>
        <p:txBody>
          <a:bodyPr/>
          <a:lstStyle>
            <a:lvl1pPr>
              <a:defRPr sz="1600" b="1" cap="all" baseline="0">
                <a:solidFill>
                  <a:schemeClr val="bg1"/>
                </a:solidFill>
              </a:defRPr>
            </a:lvl1pPr>
          </a:lstStyle>
          <a:p>
            <a:fld id="{2B4A9A8E-61D5-AC43-BB9B-16688A085183}" type="datetime4">
              <a:rPr lang="en-GB" smtClean="0">
                <a:solidFill>
                  <a:prstClr val="white"/>
                </a:solidFill>
              </a:rPr>
              <a:pPr/>
              <a:t>25 November 2018</a:t>
            </a:fld>
            <a:endParaRPr lang="en-GB" dirty="0">
              <a:solidFill>
                <a:prstClr val="white"/>
              </a:solidFill>
            </a:endParaRPr>
          </a:p>
        </p:txBody>
      </p:sp>
    </p:spTree>
    <p:extLst>
      <p:ext uri="{BB962C8B-B14F-4D97-AF65-F5344CB8AC3E}">
        <p14:creationId xmlns:p14="http://schemas.microsoft.com/office/powerpoint/2010/main" val="16692091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 Grey">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9273063-0DF6-4043-B522-0B02E7572AC0}"/>
              </a:ext>
            </a:extLst>
          </p:cNvPr>
          <p:cNvSpPr/>
          <p:nvPr userDrawn="1"/>
        </p:nvSpPr>
        <p:spPr>
          <a:xfrm>
            <a:off x="180450" y="239400"/>
            <a:ext cx="8783100" cy="63792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4" name="Rectangle 3"/>
          <p:cNvSpPr/>
          <p:nvPr userDrawn="1"/>
        </p:nvSpPr>
        <p:spPr bwMode="white">
          <a:xfrm>
            <a:off x="7909822" y="1"/>
            <a:ext cx="692444" cy="16275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2" name="Title 1">
            <a:extLst>
              <a:ext uri="{FF2B5EF4-FFF2-40B4-BE49-F238E27FC236}">
                <a16:creationId xmlns:a16="http://schemas.microsoft.com/office/drawing/2014/main" id="{678844D0-934B-47B2-976A-5DC706F184DB}"/>
              </a:ext>
            </a:extLst>
          </p:cNvPr>
          <p:cNvSpPr>
            <a:spLocks noGrp="1"/>
          </p:cNvSpPr>
          <p:nvPr>
            <p:ph type="ctrTitle"/>
          </p:nvPr>
        </p:nvSpPr>
        <p:spPr>
          <a:xfrm>
            <a:off x="710803" y="2420938"/>
            <a:ext cx="6691313" cy="2418262"/>
          </a:xfrm>
        </p:spPr>
        <p:txBody>
          <a:bodyPr anchor="t"/>
          <a:lstStyle>
            <a:lvl1pPr algn="l">
              <a:defRPr sz="6700">
                <a:solidFill>
                  <a:schemeClr val="bg1"/>
                </a:solidFill>
              </a:defRPr>
            </a:lvl1pPr>
          </a:lstStyle>
          <a:p>
            <a:r>
              <a:rPr lang="en-US" smtClean="0"/>
              <a:t>Click to edit Master title style</a:t>
            </a:r>
            <a:endParaRPr lang="en-GB" dirty="0"/>
          </a:p>
        </p:txBody>
      </p:sp>
      <p:cxnSp>
        <p:nvCxnSpPr>
          <p:cNvPr id="13" name="Straight Connector 12">
            <a:extLst>
              <a:ext uri="{FF2B5EF4-FFF2-40B4-BE49-F238E27FC236}">
                <a16:creationId xmlns:a16="http://schemas.microsoft.com/office/drawing/2014/main" id="{8EAD42DE-DDCB-4B3A-8426-83D77A703FC9}"/>
              </a:ext>
            </a:extLst>
          </p:cNvPr>
          <p:cNvCxnSpPr>
            <a:cxnSpLocks/>
          </p:cNvCxnSpPr>
          <p:nvPr userDrawn="1"/>
        </p:nvCxnSpPr>
        <p:spPr>
          <a:xfrm>
            <a:off x="544116" y="6138000"/>
            <a:ext cx="8059885"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9" name="Group 8"/>
          <p:cNvGrpSpPr>
            <a:grpSpLocks noChangeAspect="1"/>
          </p:cNvGrpSpPr>
          <p:nvPr userDrawn="1"/>
        </p:nvGrpSpPr>
        <p:grpSpPr>
          <a:xfrm>
            <a:off x="7979308" y="333830"/>
            <a:ext cx="575956" cy="1201994"/>
            <a:chOff x="3986213" y="0"/>
            <a:chExt cx="4381501" cy="6858001"/>
          </a:xfrm>
          <a:solidFill>
            <a:schemeClr val="tx2"/>
          </a:solidFill>
        </p:grpSpPr>
        <p:sp>
          <p:nvSpPr>
            <p:cNvPr id="10" name="Freeform 5"/>
            <p:cNvSpPr>
              <a:spLocks/>
            </p:cNvSpPr>
            <p:nvPr/>
          </p:nvSpPr>
          <p:spPr bwMode="auto">
            <a:xfrm>
              <a:off x="6521451" y="1746250"/>
              <a:ext cx="1846263" cy="2443163"/>
            </a:xfrm>
            <a:custGeom>
              <a:avLst/>
              <a:gdLst>
                <a:gd name="T0" fmla="*/ 113 w 206"/>
                <a:gd name="T1" fmla="*/ 196 h 273"/>
                <a:gd name="T2" fmla="*/ 70 w 206"/>
                <a:gd name="T3" fmla="*/ 273 h 273"/>
                <a:gd name="T4" fmla="*/ 184 w 206"/>
                <a:gd name="T5" fmla="*/ 273 h 273"/>
                <a:gd name="T6" fmla="*/ 0 w 206"/>
                <a:gd name="T7" fmla="*/ 0 h 273"/>
                <a:gd name="T8" fmla="*/ 113 w 206"/>
                <a:gd name="T9" fmla="*/ 196 h 273"/>
              </a:gdLst>
              <a:ahLst/>
              <a:cxnLst>
                <a:cxn ang="0">
                  <a:pos x="T0" y="T1"/>
                </a:cxn>
                <a:cxn ang="0">
                  <a:pos x="T2" y="T3"/>
                </a:cxn>
                <a:cxn ang="0">
                  <a:pos x="T4" y="T5"/>
                </a:cxn>
                <a:cxn ang="0">
                  <a:pos x="T6" y="T7"/>
                </a:cxn>
                <a:cxn ang="0">
                  <a:pos x="T8" y="T9"/>
                </a:cxn>
              </a:cxnLst>
              <a:rect l="0" t="0" r="r" b="b"/>
              <a:pathLst>
                <a:path w="206" h="273">
                  <a:moveTo>
                    <a:pt x="113" y="196"/>
                  </a:moveTo>
                  <a:cubicBezTo>
                    <a:pt x="106" y="226"/>
                    <a:pt x="91" y="252"/>
                    <a:pt x="70" y="273"/>
                  </a:cubicBezTo>
                  <a:cubicBezTo>
                    <a:pt x="184" y="273"/>
                    <a:pt x="184" y="273"/>
                    <a:pt x="184" y="273"/>
                  </a:cubicBezTo>
                  <a:cubicBezTo>
                    <a:pt x="206" y="154"/>
                    <a:pt x="128" y="28"/>
                    <a:pt x="0" y="0"/>
                  </a:cubicBezTo>
                  <a:cubicBezTo>
                    <a:pt x="26" y="7"/>
                    <a:pt x="138" y="60"/>
                    <a:pt x="113" y="19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1" name="Freeform 6"/>
            <p:cNvSpPr>
              <a:spLocks/>
            </p:cNvSpPr>
            <p:nvPr/>
          </p:nvSpPr>
          <p:spPr bwMode="auto">
            <a:xfrm>
              <a:off x="3986213" y="0"/>
              <a:ext cx="4219575" cy="4189413"/>
            </a:xfrm>
            <a:custGeom>
              <a:avLst/>
              <a:gdLst>
                <a:gd name="T0" fmla="*/ 0 w 471"/>
                <a:gd name="T1" fmla="*/ 0 h 468"/>
                <a:gd name="T2" fmla="*/ 0 w 471"/>
                <a:gd name="T3" fmla="*/ 468 h 468"/>
                <a:gd name="T4" fmla="*/ 50 w 471"/>
                <a:gd name="T5" fmla="*/ 468 h 468"/>
                <a:gd name="T6" fmla="*/ 104 w 471"/>
                <a:gd name="T7" fmla="*/ 466 h 468"/>
                <a:gd name="T8" fmla="*/ 247 w 471"/>
                <a:gd name="T9" fmla="*/ 346 h 468"/>
                <a:gd name="T10" fmla="*/ 161 w 471"/>
                <a:gd name="T11" fmla="*/ 219 h 468"/>
                <a:gd name="T12" fmla="*/ 157 w 471"/>
                <a:gd name="T13" fmla="*/ 218 h 468"/>
                <a:gd name="T14" fmla="*/ 100 w 471"/>
                <a:gd name="T15" fmla="*/ 212 h 468"/>
                <a:gd name="T16" fmla="*/ 92 w 471"/>
                <a:gd name="T17" fmla="*/ 243 h 468"/>
                <a:gd name="T18" fmla="*/ 81 w 471"/>
                <a:gd name="T19" fmla="*/ 165 h 468"/>
                <a:gd name="T20" fmla="*/ 124 w 471"/>
                <a:gd name="T21" fmla="*/ 123 h 468"/>
                <a:gd name="T22" fmla="*/ 124 w 471"/>
                <a:gd name="T23" fmla="*/ 122 h 468"/>
                <a:gd name="T24" fmla="*/ 186 w 471"/>
                <a:gd name="T25" fmla="*/ 78 h 468"/>
                <a:gd name="T26" fmla="*/ 259 w 471"/>
                <a:gd name="T27" fmla="*/ 58 h 468"/>
                <a:gd name="T28" fmla="*/ 471 w 471"/>
                <a:gd name="T29" fmla="*/ 151 h 468"/>
                <a:gd name="T30" fmla="*/ 471 w 471"/>
                <a:gd name="T31" fmla="*/ 0 h 468"/>
                <a:gd name="T32" fmla="*/ 0 w 471"/>
                <a:gd name="T33" fmla="*/ 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71" h="468">
                  <a:moveTo>
                    <a:pt x="0" y="0"/>
                  </a:moveTo>
                  <a:cubicBezTo>
                    <a:pt x="0" y="468"/>
                    <a:pt x="0" y="468"/>
                    <a:pt x="0" y="468"/>
                  </a:cubicBezTo>
                  <a:cubicBezTo>
                    <a:pt x="50" y="468"/>
                    <a:pt x="50" y="468"/>
                    <a:pt x="50" y="468"/>
                  </a:cubicBezTo>
                  <a:cubicBezTo>
                    <a:pt x="80" y="468"/>
                    <a:pt x="87" y="468"/>
                    <a:pt x="104" y="466"/>
                  </a:cubicBezTo>
                  <a:cubicBezTo>
                    <a:pt x="175" y="455"/>
                    <a:pt x="240" y="397"/>
                    <a:pt x="247" y="346"/>
                  </a:cubicBezTo>
                  <a:cubicBezTo>
                    <a:pt x="258" y="285"/>
                    <a:pt x="225" y="232"/>
                    <a:pt x="161" y="219"/>
                  </a:cubicBezTo>
                  <a:cubicBezTo>
                    <a:pt x="160" y="219"/>
                    <a:pt x="159" y="218"/>
                    <a:pt x="157" y="218"/>
                  </a:cubicBezTo>
                  <a:cubicBezTo>
                    <a:pt x="155" y="218"/>
                    <a:pt x="124" y="218"/>
                    <a:pt x="100" y="212"/>
                  </a:cubicBezTo>
                  <a:cubicBezTo>
                    <a:pt x="100" y="212"/>
                    <a:pt x="87" y="223"/>
                    <a:pt x="92" y="243"/>
                  </a:cubicBezTo>
                  <a:cubicBezTo>
                    <a:pt x="92" y="243"/>
                    <a:pt x="61" y="210"/>
                    <a:pt x="81" y="165"/>
                  </a:cubicBezTo>
                  <a:cubicBezTo>
                    <a:pt x="81" y="165"/>
                    <a:pt x="90" y="144"/>
                    <a:pt x="124" y="123"/>
                  </a:cubicBezTo>
                  <a:cubicBezTo>
                    <a:pt x="124" y="123"/>
                    <a:pt x="124" y="122"/>
                    <a:pt x="124" y="122"/>
                  </a:cubicBezTo>
                  <a:cubicBezTo>
                    <a:pt x="133" y="111"/>
                    <a:pt x="155" y="93"/>
                    <a:pt x="186" y="78"/>
                  </a:cubicBezTo>
                  <a:cubicBezTo>
                    <a:pt x="201" y="71"/>
                    <a:pt x="228" y="61"/>
                    <a:pt x="259" y="58"/>
                  </a:cubicBezTo>
                  <a:cubicBezTo>
                    <a:pt x="397" y="45"/>
                    <a:pt x="471" y="151"/>
                    <a:pt x="471" y="151"/>
                  </a:cubicBezTo>
                  <a:cubicBezTo>
                    <a:pt x="471" y="0"/>
                    <a:pt x="471" y="0"/>
                    <a:pt x="47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2" name="Freeform 7"/>
            <p:cNvSpPr>
              <a:spLocks/>
            </p:cNvSpPr>
            <p:nvPr/>
          </p:nvSpPr>
          <p:spPr bwMode="auto">
            <a:xfrm>
              <a:off x="5545138" y="939800"/>
              <a:ext cx="2660650" cy="1011238"/>
            </a:xfrm>
            <a:custGeom>
              <a:avLst/>
              <a:gdLst>
                <a:gd name="T0" fmla="*/ 167 w 297"/>
                <a:gd name="T1" fmla="*/ 9 h 113"/>
                <a:gd name="T2" fmla="*/ 0 w 297"/>
                <a:gd name="T3" fmla="*/ 48 h 113"/>
                <a:gd name="T4" fmla="*/ 33 w 297"/>
                <a:gd name="T5" fmla="*/ 33 h 113"/>
                <a:gd name="T6" fmla="*/ 61 w 297"/>
                <a:gd name="T7" fmla="*/ 60 h 113"/>
                <a:gd name="T8" fmla="*/ 103 w 297"/>
                <a:gd name="T9" fmla="*/ 34 h 113"/>
                <a:gd name="T10" fmla="*/ 103 w 297"/>
                <a:gd name="T11" fmla="*/ 20 h 113"/>
                <a:gd name="T12" fmla="*/ 297 w 297"/>
                <a:gd name="T13" fmla="*/ 113 h 113"/>
                <a:gd name="T14" fmla="*/ 297 w 297"/>
                <a:gd name="T15" fmla="*/ 71 h 113"/>
                <a:gd name="T16" fmla="*/ 167 w 297"/>
                <a:gd name="T17" fmla="*/ 9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 h="113">
                  <a:moveTo>
                    <a:pt x="167" y="9"/>
                  </a:moveTo>
                  <a:cubicBezTo>
                    <a:pt x="100" y="0"/>
                    <a:pt x="44" y="17"/>
                    <a:pt x="0" y="48"/>
                  </a:cubicBezTo>
                  <a:cubicBezTo>
                    <a:pt x="0" y="48"/>
                    <a:pt x="13" y="40"/>
                    <a:pt x="33" y="33"/>
                  </a:cubicBezTo>
                  <a:cubicBezTo>
                    <a:pt x="36" y="46"/>
                    <a:pt x="47" y="57"/>
                    <a:pt x="61" y="60"/>
                  </a:cubicBezTo>
                  <a:cubicBezTo>
                    <a:pt x="81" y="64"/>
                    <a:pt x="100" y="52"/>
                    <a:pt x="103" y="34"/>
                  </a:cubicBezTo>
                  <a:cubicBezTo>
                    <a:pt x="104" y="30"/>
                    <a:pt x="104" y="25"/>
                    <a:pt x="103" y="20"/>
                  </a:cubicBezTo>
                  <a:cubicBezTo>
                    <a:pt x="230" y="16"/>
                    <a:pt x="297" y="113"/>
                    <a:pt x="297" y="113"/>
                  </a:cubicBezTo>
                  <a:cubicBezTo>
                    <a:pt x="297" y="71"/>
                    <a:pt x="297" y="71"/>
                    <a:pt x="297" y="71"/>
                  </a:cubicBezTo>
                  <a:cubicBezTo>
                    <a:pt x="278" y="52"/>
                    <a:pt x="226" y="15"/>
                    <a:pt x="167" y="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4" name="Freeform 8"/>
            <p:cNvSpPr>
              <a:spLocks noEditPoints="1"/>
            </p:cNvSpPr>
            <p:nvPr/>
          </p:nvSpPr>
          <p:spPr bwMode="auto">
            <a:xfrm>
              <a:off x="3986213" y="6007100"/>
              <a:ext cx="796925" cy="833438"/>
            </a:xfrm>
            <a:custGeom>
              <a:avLst/>
              <a:gdLst>
                <a:gd name="T0" fmla="*/ 310 w 502"/>
                <a:gd name="T1" fmla="*/ 311 h 525"/>
                <a:gd name="T2" fmla="*/ 248 w 502"/>
                <a:gd name="T3" fmla="*/ 124 h 525"/>
                <a:gd name="T4" fmla="*/ 186 w 502"/>
                <a:gd name="T5" fmla="*/ 311 h 525"/>
                <a:gd name="T6" fmla="*/ 310 w 502"/>
                <a:gd name="T7" fmla="*/ 311 h 525"/>
                <a:gd name="T8" fmla="*/ 198 w 502"/>
                <a:gd name="T9" fmla="*/ 0 h 525"/>
                <a:gd name="T10" fmla="*/ 305 w 502"/>
                <a:gd name="T11" fmla="*/ 0 h 525"/>
                <a:gd name="T12" fmla="*/ 502 w 502"/>
                <a:gd name="T13" fmla="*/ 525 h 525"/>
                <a:gd name="T14" fmla="*/ 384 w 502"/>
                <a:gd name="T15" fmla="*/ 525 h 525"/>
                <a:gd name="T16" fmla="*/ 339 w 502"/>
                <a:gd name="T17" fmla="*/ 401 h 525"/>
                <a:gd name="T18" fmla="*/ 158 w 502"/>
                <a:gd name="T19" fmla="*/ 401 h 525"/>
                <a:gd name="T20" fmla="*/ 113 w 502"/>
                <a:gd name="T21" fmla="*/ 525 h 525"/>
                <a:gd name="T22" fmla="*/ 0 w 502"/>
                <a:gd name="T23" fmla="*/ 525 h 525"/>
                <a:gd name="T24" fmla="*/ 198 w 502"/>
                <a:gd name="T25" fmla="*/ 0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2" h="525">
                  <a:moveTo>
                    <a:pt x="310" y="311"/>
                  </a:moveTo>
                  <a:lnTo>
                    <a:pt x="248" y="124"/>
                  </a:lnTo>
                  <a:lnTo>
                    <a:pt x="186" y="311"/>
                  </a:lnTo>
                  <a:lnTo>
                    <a:pt x="310" y="311"/>
                  </a:lnTo>
                  <a:close/>
                  <a:moveTo>
                    <a:pt x="198" y="0"/>
                  </a:moveTo>
                  <a:lnTo>
                    <a:pt x="305" y="0"/>
                  </a:lnTo>
                  <a:lnTo>
                    <a:pt x="502" y="525"/>
                  </a:lnTo>
                  <a:lnTo>
                    <a:pt x="384" y="525"/>
                  </a:lnTo>
                  <a:lnTo>
                    <a:pt x="339" y="401"/>
                  </a:lnTo>
                  <a:lnTo>
                    <a:pt x="158" y="401"/>
                  </a:lnTo>
                  <a:lnTo>
                    <a:pt x="113" y="525"/>
                  </a:lnTo>
                  <a:lnTo>
                    <a:pt x="0" y="525"/>
                  </a:lnTo>
                  <a:lnTo>
                    <a:pt x="19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6" name="Freeform 9"/>
            <p:cNvSpPr>
              <a:spLocks noEditPoints="1"/>
            </p:cNvSpPr>
            <p:nvPr/>
          </p:nvSpPr>
          <p:spPr bwMode="auto">
            <a:xfrm>
              <a:off x="4881563" y="6007100"/>
              <a:ext cx="717550" cy="833438"/>
            </a:xfrm>
            <a:custGeom>
              <a:avLst/>
              <a:gdLst>
                <a:gd name="T0" fmla="*/ 32 w 80"/>
                <a:gd name="T1" fmla="*/ 76 h 93"/>
                <a:gd name="T2" fmla="*/ 45 w 80"/>
                <a:gd name="T3" fmla="*/ 74 h 93"/>
                <a:gd name="T4" fmla="*/ 53 w 80"/>
                <a:gd name="T5" fmla="*/ 68 h 93"/>
                <a:gd name="T6" fmla="*/ 58 w 80"/>
                <a:gd name="T7" fmla="*/ 58 h 93"/>
                <a:gd name="T8" fmla="*/ 60 w 80"/>
                <a:gd name="T9" fmla="*/ 46 h 93"/>
                <a:gd name="T10" fmla="*/ 59 w 80"/>
                <a:gd name="T11" fmla="*/ 34 h 93"/>
                <a:gd name="T12" fmla="*/ 54 w 80"/>
                <a:gd name="T13" fmla="*/ 24 h 93"/>
                <a:gd name="T14" fmla="*/ 46 w 80"/>
                <a:gd name="T15" fmla="*/ 18 h 93"/>
                <a:gd name="T16" fmla="*/ 35 w 80"/>
                <a:gd name="T17" fmla="*/ 16 h 93"/>
                <a:gd name="T18" fmla="*/ 19 w 80"/>
                <a:gd name="T19" fmla="*/ 16 h 93"/>
                <a:gd name="T20" fmla="*/ 19 w 80"/>
                <a:gd name="T21" fmla="*/ 76 h 93"/>
                <a:gd name="T22" fmla="*/ 32 w 80"/>
                <a:gd name="T23" fmla="*/ 76 h 93"/>
                <a:gd name="T24" fmla="*/ 0 w 80"/>
                <a:gd name="T25" fmla="*/ 0 h 93"/>
                <a:gd name="T26" fmla="*/ 35 w 80"/>
                <a:gd name="T27" fmla="*/ 0 h 93"/>
                <a:gd name="T28" fmla="*/ 68 w 80"/>
                <a:gd name="T29" fmla="*/ 11 h 93"/>
                <a:gd name="T30" fmla="*/ 80 w 80"/>
                <a:gd name="T31" fmla="*/ 46 h 93"/>
                <a:gd name="T32" fmla="*/ 77 w 80"/>
                <a:gd name="T33" fmla="*/ 66 h 93"/>
                <a:gd name="T34" fmla="*/ 67 w 80"/>
                <a:gd name="T35" fmla="*/ 81 h 93"/>
                <a:gd name="T36" fmla="*/ 52 w 80"/>
                <a:gd name="T37" fmla="*/ 90 h 93"/>
                <a:gd name="T38" fmla="*/ 31 w 80"/>
                <a:gd name="T39" fmla="*/ 93 h 93"/>
                <a:gd name="T40" fmla="*/ 0 w 80"/>
                <a:gd name="T41" fmla="*/ 93 h 93"/>
                <a:gd name="T42" fmla="*/ 0 w 80"/>
                <a:gd name="T43"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0" h="93">
                  <a:moveTo>
                    <a:pt x="32" y="76"/>
                  </a:moveTo>
                  <a:cubicBezTo>
                    <a:pt x="37" y="76"/>
                    <a:pt x="41" y="76"/>
                    <a:pt x="45" y="74"/>
                  </a:cubicBezTo>
                  <a:cubicBezTo>
                    <a:pt x="48" y="73"/>
                    <a:pt x="51" y="71"/>
                    <a:pt x="53" y="68"/>
                  </a:cubicBezTo>
                  <a:cubicBezTo>
                    <a:pt x="56" y="65"/>
                    <a:pt x="57" y="62"/>
                    <a:pt x="58" y="58"/>
                  </a:cubicBezTo>
                  <a:cubicBezTo>
                    <a:pt x="59" y="55"/>
                    <a:pt x="60" y="51"/>
                    <a:pt x="60" y="46"/>
                  </a:cubicBezTo>
                  <a:cubicBezTo>
                    <a:pt x="60" y="41"/>
                    <a:pt x="59" y="37"/>
                    <a:pt x="59" y="34"/>
                  </a:cubicBezTo>
                  <a:cubicBezTo>
                    <a:pt x="58" y="30"/>
                    <a:pt x="56" y="27"/>
                    <a:pt x="54" y="24"/>
                  </a:cubicBezTo>
                  <a:cubicBezTo>
                    <a:pt x="52" y="22"/>
                    <a:pt x="50" y="20"/>
                    <a:pt x="46" y="18"/>
                  </a:cubicBezTo>
                  <a:cubicBezTo>
                    <a:pt x="43" y="17"/>
                    <a:pt x="39" y="16"/>
                    <a:pt x="35" y="16"/>
                  </a:cubicBezTo>
                  <a:cubicBezTo>
                    <a:pt x="19" y="16"/>
                    <a:pt x="19" y="16"/>
                    <a:pt x="19" y="16"/>
                  </a:cubicBezTo>
                  <a:cubicBezTo>
                    <a:pt x="19" y="76"/>
                    <a:pt x="19" y="76"/>
                    <a:pt x="19" y="76"/>
                  </a:cubicBezTo>
                  <a:lnTo>
                    <a:pt x="32" y="76"/>
                  </a:lnTo>
                  <a:close/>
                  <a:moveTo>
                    <a:pt x="0" y="0"/>
                  </a:moveTo>
                  <a:cubicBezTo>
                    <a:pt x="35" y="0"/>
                    <a:pt x="35" y="0"/>
                    <a:pt x="35" y="0"/>
                  </a:cubicBezTo>
                  <a:cubicBezTo>
                    <a:pt x="49" y="0"/>
                    <a:pt x="60" y="4"/>
                    <a:pt x="68" y="11"/>
                  </a:cubicBezTo>
                  <a:cubicBezTo>
                    <a:pt x="76" y="19"/>
                    <a:pt x="80" y="31"/>
                    <a:pt x="80" y="46"/>
                  </a:cubicBezTo>
                  <a:cubicBezTo>
                    <a:pt x="80" y="54"/>
                    <a:pt x="79" y="60"/>
                    <a:pt x="77" y="66"/>
                  </a:cubicBezTo>
                  <a:cubicBezTo>
                    <a:pt x="74" y="72"/>
                    <a:pt x="71" y="77"/>
                    <a:pt x="67" y="81"/>
                  </a:cubicBezTo>
                  <a:cubicBezTo>
                    <a:pt x="63" y="85"/>
                    <a:pt x="58" y="88"/>
                    <a:pt x="52" y="90"/>
                  </a:cubicBezTo>
                  <a:cubicBezTo>
                    <a:pt x="46" y="92"/>
                    <a:pt x="39" y="93"/>
                    <a:pt x="31" y="93"/>
                  </a:cubicBezTo>
                  <a:cubicBezTo>
                    <a:pt x="0" y="93"/>
                    <a:pt x="0" y="93"/>
                    <a:pt x="0" y="93"/>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7" name="Freeform 10"/>
            <p:cNvSpPr>
              <a:spLocks/>
            </p:cNvSpPr>
            <p:nvPr/>
          </p:nvSpPr>
          <p:spPr bwMode="auto">
            <a:xfrm>
              <a:off x="5734051" y="6007100"/>
              <a:ext cx="671513" cy="833438"/>
            </a:xfrm>
            <a:custGeom>
              <a:avLst/>
              <a:gdLst>
                <a:gd name="T0" fmla="*/ 0 w 423"/>
                <a:gd name="T1" fmla="*/ 0 h 525"/>
                <a:gd name="T2" fmla="*/ 101 w 423"/>
                <a:gd name="T3" fmla="*/ 0 h 525"/>
                <a:gd name="T4" fmla="*/ 316 w 423"/>
                <a:gd name="T5" fmla="*/ 344 h 525"/>
                <a:gd name="T6" fmla="*/ 316 w 423"/>
                <a:gd name="T7" fmla="*/ 0 h 525"/>
                <a:gd name="T8" fmla="*/ 423 w 423"/>
                <a:gd name="T9" fmla="*/ 0 h 525"/>
                <a:gd name="T10" fmla="*/ 423 w 423"/>
                <a:gd name="T11" fmla="*/ 525 h 525"/>
                <a:gd name="T12" fmla="*/ 327 w 423"/>
                <a:gd name="T13" fmla="*/ 525 h 525"/>
                <a:gd name="T14" fmla="*/ 107 w 423"/>
                <a:gd name="T15" fmla="*/ 181 h 525"/>
                <a:gd name="T16" fmla="*/ 107 w 423"/>
                <a:gd name="T17" fmla="*/ 525 h 525"/>
                <a:gd name="T18" fmla="*/ 0 w 423"/>
                <a:gd name="T19" fmla="*/ 525 h 525"/>
                <a:gd name="T20" fmla="*/ 0 w 423"/>
                <a:gd name="T21" fmla="*/ 0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3" h="525">
                  <a:moveTo>
                    <a:pt x="0" y="0"/>
                  </a:moveTo>
                  <a:lnTo>
                    <a:pt x="101" y="0"/>
                  </a:lnTo>
                  <a:lnTo>
                    <a:pt x="316" y="344"/>
                  </a:lnTo>
                  <a:lnTo>
                    <a:pt x="316" y="0"/>
                  </a:lnTo>
                  <a:lnTo>
                    <a:pt x="423" y="0"/>
                  </a:lnTo>
                  <a:lnTo>
                    <a:pt x="423" y="525"/>
                  </a:lnTo>
                  <a:lnTo>
                    <a:pt x="327" y="525"/>
                  </a:lnTo>
                  <a:lnTo>
                    <a:pt x="107" y="181"/>
                  </a:lnTo>
                  <a:lnTo>
                    <a:pt x="107" y="525"/>
                  </a:lnTo>
                  <a:lnTo>
                    <a:pt x="0" y="525"/>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8" name="Freeform 11"/>
            <p:cNvSpPr>
              <a:spLocks noEditPoints="1"/>
            </p:cNvSpPr>
            <p:nvPr/>
          </p:nvSpPr>
          <p:spPr bwMode="auto">
            <a:xfrm>
              <a:off x="6548438" y="5980113"/>
              <a:ext cx="796925" cy="877888"/>
            </a:xfrm>
            <a:custGeom>
              <a:avLst/>
              <a:gdLst>
                <a:gd name="T0" fmla="*/ 45 w 89"/>
                <a:gd name="T1" fmla="*/ 82 h 98"/>
                <a:gd name="T2" fmla="*/ 63 w 89"/>
                <a:gd name="T3" fmla="*/ 73 h 98"/>
                <a:gd name="T4" fmla="*/ 69 w 89"/>
                <a:gd name="T5" fmla="*/ 49 h 98"/>
                <a:gd name="T6" fmla="*/ 63 w 89"/>
                <a:gd name="T7" fmla="*/ 26 h 98"/>
                <a:gd name="T8" fmla="*/ 45 w 89"/>
                <a:gd name="T9" fmla="*/ 17 h 98"/>
                <a:gd name="T10" fmla="*/ 26 w 89"/>
                <a:gd name="T11" fmla="*/ 26 h 98"/>
                <a:gd name="T12" fmla="*/ 20 w 89"/>
                <a:gd name="T13" fmla="*/ 49 h 98"/>
                <a:gd name="T14" fmla="*/ 26 w 89"/>
                <a:gd name="T15" fmla="*/ 73 h 98"/>
                <a:gd name="T16" fmla="*/ 45 w 89"/>
                <a:gd name="T17" fmla="*/ 82 h 98"/>
                <a:gd name="T18" fmla="*/ 45 w 89"/>
                <a:gd name="T19" fmla="*/ 98 h 98"/>
                <a:gd name="T20" fmla="*/ 26 w 89"/>
                <a:gd name="T21" fmla="*/ 95 h 98"/>
                <a:gd name="T22" fmla="*/ 12 w 89"/>
                <a:gd name="T23" fmla="*/ 85 h 98"/>
                <a:gd name="T24" fmla="*/ 3 w 89"/>
                <a:gd name="T25" fmla="*/ 70 h 98"/>
                <a:gd name="T26" fmla="*/ 0 w 89"/>
                <a:gd name="T27" fmla="*/ 49 h 98"/>
                <a:gd name="T28" fmla="*/ 3 w 89"/>
                <a:gd name="T29" fmla="*/ 29 h 98"/>
                <a:gd name="T30" fmla="*/ 12 w 89"/>
                <a:gd name="T31" fmla="*/ 14 h 98"/>
                <a:gd name="T32" fmla="*/ 26 w 89"/>
                <a:gd name="T33" fmla="*/ 4 h 98"/>
                <a:gd name="T34" fmla="*/ 45 w 89"/>
                <a:gd name="T35" fmla="*/ 0 h 98"/>
                <a:gd name="T36" fmla="*/ 63 w 89"/>
                <a:gd name="T37" fmla="*/ 4 h 98"/>
                <a:gd name="T38" fmla="*/ 77 w 89"/>
                <a:gd name="T39" fmla="*/ 14 h 98"/>
                <a:gd name="T40" fmla="*/ 86 w 89"/>
                <a:gd name="T41" fmla="*/ 29 h 98"/>
                <a:gd name="T42" fmla="*/ 89 w 89"/>
                <a:gd name="T43" fmla="*/ 49 h 98"/>
                <a:gd name="T44" fmla="*/ 86 w 89"/>
                <a:gd name="T45" fmla="*/ 70 h 98"/>
                <a:gd name="T46" fmla="*/ 77 w 89"/>
                <a:gd name="T47" fmla="*/ 85 h 98"/>
                <a:gd name="T48" fmla="*/ 63 w 89"/>
                <a:gd name="T49" fmla="*/ 95 h 98"/>
                <a:gd name="T50" fmla="*/ 45 w 89"/>
                <a:gd name="T51" fmla="*/ 9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9" h="98">
                  <a:moveTo>
                    <a:pt x="45" y="82"/>
                  </a:moveTo>
                  <a:cubicBezTo>
                    <a:pt x="53" y="82"/>
                    <a:pt x="59" y="79"/>
                    <a:pt x="63" y="73"/>
                  </a:cubicBezTo>
                  <a:cubicBezTo>
                    <a:pt x="67" y="68"/>
                    <a:pt x="69" y="60"/>
                    <a:pt x="69" y="49"/>
                  </a:cubicBezTo>
                  <a:cubicBezTo>
                    <a:pt x="69" y="39"/>
                    <a:pt x="67" y="31"/>
                    <a:pt x="63" y="26"/>
                  </a:cubicBezTo>
                  <a:cubicBezTo>
                    <a:pt x="59" y="20"/>
                    <a:pt x="53" y="17"/>
                    <a:pt x="45" y="17"/>
                  </a:cubicBezTo>
                  <a:cubicBezTo>
                    <a:pt x="36" y="17"/>
                    <a:pt x="30" y="20"/>
                    <a:pt x="26" y="26"/>
                  </a:cubicBezTo>
                  <a:cubicBezTo>
                    <a:pt x="22" y="31"/>
                    <a:pt x="20" y="39"/>
                    <a:pt x="20" y="49"/>
                  </a:cubicBezTo>
                  <a:cubicBezTo>
                    <a:pt x="20" y="60"/>
                    <a:pt x="22" y="68"/>
                    <a:pt x="26" y="73"/>
                  </a:cubicBezTo>
                  <a:cubicBezTo>
                    <a:pt x="30" y="79"/>
                    <a:pt x="36" y="82"/>
                    <a:pt x="45" y="82"/>
                  </a:cubicBezTo>
                  <a:moveTo>
                    <a:pt x="45" y="98"/>
                  </a:moveTo>
                  <a:cubicBezTo>
                    <a:pt x="38" y="98"/>
                    <a:pt x="31" y="97"/>
                    <a:pt x="26" y="95"/>
                  </a:cubicBezTo>
                  <a:cubicBezTo>
                    <a:pt x="21" y="93"/>
                    <a:pt x="16" y="89"/>
                    <a:pt x="12" y="85"/>
                  </a:cubicBezTo>
                  <a:cubicBezTo>
                    <a:pt x="8" y="81"/>
                    <a:pt x="5" y="76"/>
                    <a:pt x="3" y="70"/>
                  </a:cubicBezTo>
                  <a:cubicBezTo>
                    <a:pt x="1" y="64"/>
                    <a:pt x="0" y="57"/>
                    <a:pt x="0" y="49"/>
                  </a:cubicBezTo>
                  <a:cubicBezTo>
                    <a:pt x="0" y="42"/>
                    <a:pt x="1" y="35"/>
                    <a:pt x="3" y="29"/>
                  </a:cubicBezTo>
                  <a:cubicBezTo>
                    <a:pt x="5" y="23"/>
                    <a:pt x="8" y="18"/>
                    <a:pt x="12" y="14"/>
                  </a:cubicBezTo>
                  <a:cubicBezTo>
                    <a:pt x="16" y="9"/>
                    <a:pt x="21" y="6"/>
                    <a:pt x="26" y="4"/>
                  </a:cubicBezTo>
                  <a:cubicBezTo>
                    <a:pt x="32" y="2"/>
                    <a:pt x="38" y="0"/>
                    <a:pt x="45" y="0"/>
                  </a:cubicBezTo>
                  <a:cubicBezTo>
                    <a:pt x="52" y="0"/>
                    <a:pt x="58" y="2"/>
                    <a:pt x="63" y="4"/>
                  </a:cubicBezTo>
                  <a:cubicBezTo>
                    <a:pt x="69" y="6"/>
                    <a:pt x="73" y="9"/>
                    <a:pt x="77" y="14"/>
                  </a:cubicBezTo>
                  <a:cubicBezTo>
                    <a:pt x="81" y="18"/>
                    <a:pt x="84" y="23"/>
                    <a:pt x="86" y="29"/>
                  </a:cubicBezTo>
                  <a:cubicBezTo>
                    <a:pt x="88" y="35"/>
                    <a:pt x="89" y="42"/>
                    <a:pt x="89" y="49"/>
                  </a:cubicBezTo>
                  <a:cubicBezTo>
                    <a:pt x="89" y="57"/>
                    <a:pt x="88" y="64"/>
                    <a:pt x="86" y="70"/>
                  </a:cubicBezTo>
                  <a:cubicBezTo>
                    <a:pt x="84" y="76"/>
                    <a:pt x="81" y="81"/>
                    <a:pt x="77" y="85"/>
                  </a:cubicBezTo>
                  <a:cubicBezTo>
                    <a:pt x="74" y="89"/>
                    <a:pt x="69" y="93"/>
                    <a:pt x="63" y="95"/>
                  </a:cubicBezTo>
                  <a:cubicBezTo>
                    <a:pt x="58" y="97"/>
                    <a:pt x="52" y="98"/>
                    <a:pt x="45" y="9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9" name="Freeform 12"/>
            <p:cNvSpPr>
              <a:spLocks/>
            </p:cNvSpPr>
            <p:nvPr/>
          </p:nvSpPr>
          <p:spPr bwMode="auto">
            <a:xfrm>
              <a:off x="7453313" y="5980113"/>
              <a:ext cx="742950" cy="877888"/>
            </a:xfrm>
            <a:custGeom>
              <a:avLst/>
              <a:gdLst>
                <a:gd name="T0" fmla="*/ 83 w 83"/>
                <a:gd name="T1" fmla="*/ 64 h 98"/>
                <a:gd name="T2" fmla="*/ 79 w 83"/>
                <a:gd name="T3" fmla="*/ 77 h 98"/>
                <a:gd name="T4" fmla="*/ 71 w 83"/>
                <a:gd name="T5" fmla="*/ 88 h 98"/>
                <a:gd name="T6" fmla="*/ 59 w 83"/>
                <a:gd name="T7" fmla="*/ 96 h 98"/>
                <a:gd name="T8" fmla="*/ 43 w 83"/>
                <a:gd name="T9" fmla="*/ 98 h 98"/>
                <a:gd name="T10" fmla="*/ 24 w 83"/>
                <a:gd name="T11" fmla="*/ 95 h 98"/>
                <a:gd name="T12" fmla="*/ 11 w 83"/>
                <a:gd name="T13" fmla="*/ 85 h 98"/>
                <a:gd name="T14" fmla="*/ 3 w 83"/>
                <a:gd name="T15" fmla="*/ 69 h 98"/>
                <a:gd name="T16" fmla="*/ 0 w 83"/>
                <a:gd name="T17" fmla="*/ 49 h 98"/>
                <a:gd name="T18" fmla="*/ 3 w 83"/>
                <a:gd name="T19" fmla="*/ 29 h 98"/>
                <a:gd name="T20" fmla="*/ 12 w 83"/>
                <a:gd name="T21" fmla="*/ 14 h 98"/>
                <a:gd name="T22" fmla="*/ 25 w 83"/>
                <a:gd name="T23" fmla="*/ 4 h 98"/>
                <a:gd name="T24" fmla="*/ 43 w 83"/>
                <a:gd name="T25" fmla="*/ 0 h 98"/>
                <a:gd name="T26" fmla="*/ 59 w 83"/>
                <a:gd name="T27" fmla="*/ 3 h 98"/>
                <a:gd name="T28" fmla="*/ 70 w 83"/>
                <a:gd name="T29" fmla="*/ 9 h 98"/>
                <a:gd name="T30" fmla="*/ 77 w 83"/>
                <a:gd name="T31" fmla="*/ 19 h 98"/>
                <a:gd name="T32" fmla="*/ 81 w 83"/>
                <a:gd name="T33" fmla="*/ 32 h 98"/>
                <a:gd name="T34" fmla="*/ 62 w 83"/>
                <a:gd name="T35" fmla="*/ 35 h 98"/>
                <a:gd name="T36" fmla="*/ 56 w 83"/>
                <a:gd name="T37" fmla="*/ 22 h 98"/>
                <a:gd name="T38" fmla="*/ 43 w 83"/>
                <a:gd name="T39" fmla="*/ 17 h 98"/>
                <a:gd name="T40" fmla="*/ 26 w 83"/>
                <a:gd name="T41" fmla="*/ 26 h 98"/>
                <a:gd name="T42" fmla="*/ 20 w 83"/>
                <a:gd name="T43" fmla="*/ 49 h 98"/>
                <a:gd name="T44" fmla="*/ 27 w 83"/>
                <a:gd name="T45" fmla="*/ 73 h 98"/>
                <a:gd name="T46" fmla="*/ 43 w 83"/>
                <a:gd name="T47" fmla="*/ 82 h 98"/>
                <a:gd name="T48" fmla="*/ 56 w 83"/>
                <a:gd name="T49" fmla="*/ 77 h 98"/>
                <a:gd name="T50" fmla="*/ 62 w 83"/>
                <a:gd name="T51" fmla="*/ 64 h 98"/>
                <a:gd name="T52" fmla="*/ 83 w 83"/>
                <a:gd name="T53" fmla="*/ 6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3" h="98">
                  <a:moveTo>
                    <a:pt x="83" y="64"/>
                  </a:moveTo>
                  <a:cubicBezTo>
                    <a:pt x="82" y="69"/>
                    <a:pt x="81" y="73"/>
                    <a:pt x="79" y="77"/>
                  </a:cubicBezTo>
                  <a:cubicBezTo>
                    <a:pt x="77" y="82"/>
                    <a:pt x="75" y="85"/>
                    <a:pt x="71" y="88"/>
                  </a:cubicBezTo>
                  <a:cubicBezTo>
                    <a:pt x="68" y="91"/>
                    <a:pt x="64" y="94"/>
                    <a:pt x="59" y="96"/>
                  </a:cubicBezTo>
                  <a:cubicBezTo>
                    <a:pt x="55" y="97"/>
                    <a:pt x="49" y="98"/>
                    <a:pt x="43" y="98"/>
                  </a:cubicBezTo>
                  <a:cubicBezTo>
                    <a:pt x="36" y="98"/>
                    <a:pt x="30" y="97"/>
                    <a:pt x="24" y="95"/>
                  </a:cubicBezTo>
                  <a:cubicBezTo>
                    <a:pt x="19" y="92"/>
                    <a:pt x="15" y="89"/>
                    <a:pt x="11" y="85"/>
                  </a:cubicBezTo>
                  <a:cubicBezTo>
                    <a:pt x="7" y="81"/>
                    <a:pt x="5" y="75"/>
                    <a:pt x="3" y="69"/>
                  </a:cubicBezTo>
                  <a:cubicBezTo>
                    <a:pt x="1" y="63"/>
                    <a:pt x="0" y="57"/>
                    <a:pt x="0" y="49"/>
                  </a:cubicBezTo>
                  <a:cubicBezTo>
                    <a:pt x="0" y="42"/>
                    <a:pt x="1" y="35"/>
                    <a:pt x="3" y="29"/>
                  </a:cubicBezTo>
                  <a:cubicBezTo>
                    <a:pt x="5" y="23"/>
                    <a:pt x="8" y="18"/>
                    <a:pt x="12" y="14"/>
                  </a:cubicBezTo>
                  <a:cubicBezTo>
                    <a:pt x="15" y="9"/>
                    <a:pt x="20" y="6"/>
                    <a:pt x="25" y="4"/>
                  </a:cubicBezTo>
                  <a:cubicBezTo>
                    <a:pt x="31" y="2"/>
                    <a:pt x="37" y="0"/>
                    <a:pt x="43" y="0"/>
                  </a:cubicBezTo>
                  <a:cubicBezTo>
                    <a:pt x="49" y="0"/>
                    <a:pt x="54" y="1"/>
                    <a:pt x="59" y="3"/>
                  </a:cubicBezTo>
                  <a:cubicBezTo>
                    <a:pt x="63" y="4"/>
                    <a:pt x="67" y="6"/>
                    <a:pt x="70" y="9"/>
                  </a:cubicBezTo>
                  <a:cubicBezTo>
                    <a:pt x="73" y="12"/>
                    <a:pt x="75" y="15"/>
                    <a:pt x="77" y="19"/>
                  </a:cubicBezTo>
                  <a:cubicBezTo>
                    <a:pt x="79" y="23"/>
                    <a:pt x="80" y="27"/>
                    <a:pt x="81" y="32"/>
                  </a:cubicBezTo>
                  <a:cubicBezTo>
                    <a:pt x="62" y="35"/>
                    <a:pt x="62" y="35"/>
                    <a:pt x="62" y="35"/>
                  </a:cubicBezTo>
                  <a:cubicBezTo>
                    <a:pt x="61" y="29"/>
                    <a:pt x="59" y="25"/>
                    <a:pt x="56" y="22"/>
                  </a:cubicBezTo>
                  <a:cubicBezTo>
                    <a:pt x="53" y="19"/>
                    <a:pt x="49" y="17"/>
                    <a:pt x="43" y="17"/>
                  </a:cubicBezTo>
                  <a:cubicBezTo>
                    <a:pt x="36" y="17"/>
                    <a:pt x="30" y="20"/>
                    <a:pt x="26" y="26"/>
                  </a:cubicBezTo>
                  <a:cubicBezTo>
                    <a:pt x="22" y="31"/>
                    <a:pt x="20" y="39"/>
                    <a:pt x="20" y="49"/>
                  </a:cubicBezTo>
                  <a:cubicBezTo>
                    <a:pt x="20" y="60"/>
                    <a:pt x="23" y="68"/>
                    <a:pt x="27" y="73"/>
                  </a:cubicBezTo>
                  <a:cubicBezTo>
                    <a:pt x="31" y="79"/>
                    <a:pt x="36" y="82"/>
                    <a:pt x="43" y="82"/>
                  </a:cubicBezTo>
                  <a:cubicBezTo>
                    <a:pt x="49" y="82"/>
                    <a:pt x="54" y="80"/>
                    <a:pt x="56" y="77"/>
                  </a:cubicBezTo>
                  <a:cubicBezTo>
                    <a:pt x="59" y="74"/>
                    <a:pt x="61" y="69"/>
                    <a:pt x="62" y="64"/>
                  </a:cubicBezTo>
                  <a:lnTo>
                    <a:pt x="83" y="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0" name="Freeform 13"/>
            <p:cNvSpPr>
              <a:spLocks noEditPoints="1"/>
            </p:cNvSpPr>
            <p:nvPr/>
          </p:nvSpPr>
          <p:spPr bwMode="auto">
            <a:xfrm>
              <a:off x="3986213" y="4735513"/>
              <a:ext cx="1066800" cy="887413"/>
            </a:xfrm>
            <a:custGeom>
              <a:avLst/>
              <a:gdLst>
                <a:gd name="T0" fmla="*/ 82 w 119"/>
                <a:gd name="T1" fmla="*/ 40 h 99"/>
                <a:gd name="T2" fmla="*/ 82 w 119"/>
                <a:gd name="T3" fmla="*/ 47 h 99"/>
                <a:gd name="T4" fmla="*/ 57 w 119"/>
                <a:gd name="T5" fmla="*/ 47 h 99"/>
                <a:gd name="T6" fmla="*/ 57 w 119"/>
                <a:gd name="T7" fmla="*/ 40 h 99"/>
                <a:gd name="T8" fmla="*/ 60 w 119"/>
                <a:gd name="T9" fmla="*/ 40 h 99"/>
                <a:gd name="T10" fmla="*/ 60 w 119"/>
                <a:gd name="T11" fmla="*/ 36 h 99"/>
                <a:gd name="T12" fmla="*/ 63 w 119"/>
                <a:gd name="T13" fmla="*/ 28 h 99"/>
                <a:gd name="T14" fmla="*/ 71 w 119"/>
                <a:gd name="T15" fmla="*/ 25 h 99"/>
                <a:gd name="T16" fmla="*/ 78 w 119"/>
                <a:gd name="T17" fmla="*/ 28 h 99"/>
                <a:gd name="T18" fmla="*/ 81 w 119"/>
                <a:gd name="T19" fmla="*/ 35 h 99"/>
                <a:gd name="T20" fmla="*/ 75 w 119"/>
                <a:gd name="T21" fmla="*/ 36 h 99"/>
                <a:gd name="T22" fmla="*/ 74 w 119"/>
                <a:gd name="T23" fmla="*/ 32 h 99"/>
                <a:gd name="T24" fmla="*/ 71 w 119"/>
                <a:gd name="T25" fmla="*/ 32 h 99"/>
                <a:gd name="T26" fmla="*/ 67 w 119"/>
                <a:gd name="T27" fmla="*/ 36 h 99"/>
                <a:gd name="T28" fmla="*/ 67 w 119"/>
                <a:gd name="T29" fmla="*/ 40 h 99"/>
                <a:gd name="T30" fmla="*/ 82 w 119"/>
                <a:gd name="T31" fmla="*/ 40 h 99"/>
                <a:gd name="T32" fmla="*/ 100 w 119"/>
                <a:gd name="T33" fmla="*/ 82 h 99"/>
                <a:gd name="T34" fmla="*/ 100 w 119"/>
                <a:gd name="T35" fmla="*/ 0 h 99"/>
                <a:gd name="T36" fmla="*/ 119 w 119"/>
                <a:gd name="T37" fmla="*/ 0 h 99"/>
                <a:gd name="T38" fmla="*/ 119 w 119"/>
                <a:gd name="T39" fmla="*/ 99 h 99"/>
                <a:gd name="T40" fmla="*/ 38 w 119"/>
                <a:gd name="T41" fmla="*/ 99 h 99"/>
                <a:gd name="T42" fmla="*/ 10 w 119"/>
                <a:gd name="T43" fmla="*/ 91 h 99"/>
                <a:gd name="T44" fmla="*/ 0 w 119"/>
                <a:gd name="T45" fmla="*/ 65 h 99"/>
                <a:gd name="T46" fmla="*/ 4 w 119"/>
                <a:gd name="T47" fmla="*/ 49 h 99"/>
                <a:gd name="T48" fmla="*/ 16 w 119"/>
                <a:gd name="T49" fmla="*/ 37 h 99"/>
                <a:gd name="T50" fmla="*/ 34 w 119"/>
                <a:gd name="T51" fmla="*/ 33 h 99"/>
                <a:gd name="T52" fmla="*/ 36 w 119"/>
                <a:gd name="T53" fmla="*/ 49 h 99"/>
                <a:gd name="T54" fmla="*/ 23 w 119"/>
                <a:gd name="T55" fmla="*/ 54 h 99"/>
                <a:gd name="T56" fmla="*/ 19 w 119"/>
                <a:gd name="T57" fmla="*/ 65 h 99"/>
                <a:gd name="T58" fmla="*/ 23 w 119"/>
                <a:gd name="T59" fmla="*/ 78 h 99"/>
                <a:gd name="T60" fmla="*/ 38 w 119"/>
                <a:gd name="T61" fmla="*/ 82 h 99"/>
                <a:gd name="T62" fmla="*/ 100 w 119"/>
                <a:gd name="T63" fmla="*/ 82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9" h="99">
                  <a:moveTo>
                    <a:pt x="82" y="40"/>
                  </a:moveTo>
                  <a:cubicBezTo>
                    <a:pt x="82" y="47"/>
                    <a:pt x="82" y="47"/>
                    <a:pt x="82" y="47"/>
                  </a:cubicBezTo>
                  <a:cubicBezTo>
                    <a:pt x="57" y="47"/>
                    <a:pt x="57" y="47"/>
                    <a:pt x="57" y="47"/>
                  </a:cubicBezTo>
                  <a:cubicBezTo>
                    <a:pt x="57" y="40"/>
                    <a:pt x="57" y="40"/>
                    <a:pt x="57" y="40"/>
                  </a:cubicBezTo>
                  <a:cubicBezTo>
                    <a:pt x="60" y="40"/>
                    <a:pt x="60" y="40"/>
                    <a:pt x="60" y="40"/>
                  </a:cubicBezTo>
                  <a:cubicBezTo>
                    <a:pt x="60" y="36"/>
                    <a:pt x="60" y="36"/>
                    <a:pt x="60" y="36"/>
                  </a:cubicBezTo>
                  <a:cubicBezTo>
                    <a:pt x="60" y="33"/>
                    <a:pt x="61" y="30"/>
                    <a:pt x="63" y="28"/>
                  </a:cubicBezTo>
                  <a:cubicBezTo>
                    <a:pt x="65" y="26"/>
                    <a:pt x="67" y="25"/>
                    <a:pt x="71" y="25"/>
                  </a:cubicBezTo>
                  <a:cubicBezTo>
                    <a:pt x="74" y="25"/>
                    <a:pt x="77" y="26"/>
                    <a:pt x="78" y="28"/>
                  </a:cubicBezTo>
                  <a:cubicBezTo>
                    <a:pt x="80" y="29"/>
                    <a:pt x="81" y="31"/>
                    <a:pt x="81" y="35"/>
                  </a:cubicBezTo>
                  <a:cubicBezTo>
                    <a:pt x="75" y="36"/>
                    <a:pt x="75" y="36"/>
                    <a:pt x="75" y="36"/>
                  </a:cubicBezTo>
                  <a:cubicBezTo>
                    <a:pt x="75" y="34"/>
                    <a:pt x="75" y="33"/>
                    <a:pt x="74" y="32"/>
                  </a:cubicBezTo>
                  <a:cubicBezTo>
                    <a:pt x="74" y="32"/>
                    <a:pt x="73" y="32"/>
                    <a:pt x="71" y="32"/>
                  </a:cubicBezTo>
                  <a:cubicBezTo>
                    <a:pt x="68" y="32"/>
                    <a:pt x="67" y="33"/>
                    <a:pt x="67" y="36"/>
                  </a:cubicBezTo>
                  <a:cubicBezTo>
                    <a:pt x="67" y="40"/>
                    <a:pt x="67" y="40"/>
                    <a:pt x="67" y="40"/>
                  </a:cubicBezTo>
                  <a:lnTo>
                    <a:pt x="82" y="40"/>
                  </a:lnTo>
                  <a:close/>
                  <a:moveTo>
                    <a:pt x="100" y="82"/>
                  </a:moveTo>
                  <a:cubicBezTo>
                    <a:pt x="100" y="0"/>
                    <a:pt x="100" y="0"/>
                    <a:pt x="100" y="0"/>
                  </a:cubicBezTo>
                  <a:cubicBezTo>
                    <a:pt x="119" y="0"/>
                    <a:pt x="119" y="0"/>
                    <a:pt x="119" y="0"/>
                  </a:cubicBezTo>
                  <a:cubicBezTo>
                    <a:pt x="119" y="99"/>
                    <a:pt x="119" y="99"/>
                    <a:pt x="119" y="99"/>
                  </a:cubicBezTo>
                  <a:cubicBezTo>
                    <a:pt x="38" y="99"/>
                    <a:pt x="38" y="99"/>
                    <a:pt x="38" y="99"/>
                  </a:cubicBezTo>
                  <a:cubicBezTo>
                    <a:pt x="25" y="99"/>
                    <a:pt x="16" y="96"/>
                    <a:pt x="10" y="91"/>
                  </a:cubicBezTo>
                  <a:cubicBezTo>
                    <a:pt x="3" y="85"/>
                    <a:pt x="0" y="77"/>
                    <a:pt x="0" y="65"/>
                  </a:cubicBezTo>
                  <a:cubicBezTo>
                    <a:pt x="0" y="59"/>
                    <a:pt x="2" y="54"/>
                    <a:pt x="4" y="49"/>
                  </a:cubicBezTo>
                  <a:cubicBezTo>
                    <a:pt x="7" y="44"/>
                    <a:pt x="11" y="40"/>
                    <a:pt x="16" y="37"/>
                  </a:cubicBezTo>
                  <a:cubicBezTo>
                    <a:pt x="21" y="34"/>
                    <a:pt x="27" y="33"/>
                    <a:pt x="34" y="33"/>
                  </a:cubicBezTo>
                  <a:cubicBezTo>
                    <a:pt x="36" y="49"/>
                    <a:pt x="36" y="49"/>
                    <a:pt x="36" y="49"/>
                  </a:cubicBezTo>
                  <a:cubicBezTo>
                    <a:pt x="30" y="50"/>
                    <a:pt x="25" y="51"/>
                    <a:pt x="23" y="54"/>
                  </a:cubicBezTo>
                  <a:cubicBezTo>
                    <a:pt x="20" y="56"/>
                    <a:pt x="19" y="60"/>
                    <a:pt x="19" y="65"/>
                  </a:cubicBezTo>
                  <a:cubicBezTo>
                    <a:pt x="19" y="71"/>
                    <a:pt x="20" y="76"/>
                    <a:pt x="23" y="78"/>
                  </a:cubicBezTo>
                  <a:cubicBezTo>
                    <a:pt x="26" y="81"/>
                    <a:pt x="31" y="82"/>
                    <a:pt x="38" y="82"/>
                  </a:cubicBezTo>
                  <a:lnTo>
                    <a:pt x="100"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1" name="Freeform 14"/>
            <p:cNvSpPr>
              <a:spLocks noEditPoints="1"/>
            </p:cNvSpPr>
            <p:nvPr/>
          </p:nvSpPr>
          <p:spPr bwMode="auto">
            <a:xfrm>
              <a:off x="5195888" y="5005388"/>
              <a:ext cx="1684338" cy="903288"/>
            </a:xfrm>
            <a:custGeom>
              <a:avLst/>
              <a:gdLst>
                <a:gd name="T0" fmla="*/ 44 w 188"/>
                <a:gd name="T1" fmla="*/ 52 h 101"/>
                <a:gd name="T2" fmla="*/ 38 w 188"/>
                <a:gd name="T3" fmla="*/ 52 h 101"/>
                <a:gd name="T4" fmla="*/ 19 w 188"/>
                <a:gd name="T5" fmla="*/ 32 h 101"/>
                <a:gd name="T6" fmla="*/ 22 w 188"/>
                <a:gd name="T7" fmla="*/ 20 h 101"/>
                <a:gd name="T8" fmla="*/ 32 w 188"/>
                <a:gd name="T9" fmla="*/ 16 h 101"/>
                <a:gd name="T10" fmla="*/ 39 w 188"/>
                <a:gd name="T11" fmla="*/ 17 h 101"/>
                <a:gd name="T12" fmla="*/ 43 w 188"/>
                <a:gd name="T13" fmla="*/ 23 h 101"/>
                <a:gd name="T14" fmla="*/ 44 w 188"/>
                <a:gd name="T15" fmla="*/ 37 h 101"/>
                <a:gd name="T16" fmla="*/ 44 w 188"/>
                <a:gd name="T17" fmla="*/ 52 h 101"/>
                <a:gd name="T18" fmla="*/ 170 w 188"/>
                <a:gd name="T19" fmla="*/ 0 h 101"/>
                <a:gd name="T20" fmla="*/ 170 w 188"/>
                <a:gd name="T21" fmla="*/ 52 h 101"/>
                <a:gd name="T22" fmla="*/ 63 w 188"/>
                <a:gd name="T23" fmla="*/ 52 h 101"/>
                <a:gd name="T24" fmla="*/ 63 w 188"/>
                <a:gd name="T25" fmla="*/ 32 h 101"/>
                <a:gd name="T26" fmla="*/ 55 w 188"/>
                <a:gd name="T27" fmla="*/ 8 h 101"/>
                <a:gd name="T28" fmla="*/ 32 w 188"/>
                <a:gd name="T29" fmla="*/ 0 h 101"/>
                <a:gd name="T30" fmla="*/ 8 w 188"/>
                <a:gd name="T31" fmla="*/ 9 h 101"/>
                <a:gd name="T32" fmla="*/ 0 w 188"/>
                <a:gd name="T33" fmla="*/ 32 h 101"/>
                <a:gd name="T34" fmla="*/ 11 w 188"/>
                <a:gd name="T35" fmla="*/ 60 h 101"/>
                <a:gd name="T36" fmla="*/ 42 w 188"/>
                <a:gd name="T37" fmla="*/ 69 h 101"/>
                <a:gd name="T38" fmla="*/ 44 w 188"/>
                <a:gd name="T39" fmla="*/ 69 h 101"/>
                <a:gd name="T40" fmla="*/ 44 w 188"/>
                <a:gd name="T41" fmla="*/ 72 h 101"/>
                <a:gd name="T42" fmla="*/ 41 w 188"/>
                <a:gd name="T43" fmla="*/ 86 h 101"/>
                <a:gd name="T44" fmla="*/ 51 w 188"/>
                <a:gd name="T45" fmla="*/ 101 h 101"/>
                <a:gd name="T46" fmla="*/ 55 w 188"/>
                <a:gd name="T47" fmla="*/ 97 h 101"/>
                <a:gd name="T48" fmla="*/ 63 w 188"/>
                <a:gd name="T49" fmla="*/ 69 h 101"/>
                <a:gd name="T50" fmla="*/ 188 w 188"/>
                <a:gd name="T51" fmla="*/ 69 h 101"/>
                <a:gd name="T52" fmla="*/ 188 w 188"/>
                <a:gd name="T53" fmla="*/ 0 h 101"/>
                <a:gd name="T54" fmla="*/ 170 w 188"/>
                <a:gd name="T55"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8" h="101">
                  <a:moveTo>
                    <a:pt x="44" y="52"/>
                  </a:moveTo>
                  <a:cubicBezTo>
                    <a:pt x="38" y="52"/>
                    <a:pt x="38" y="52"/>
                    <a:pt x="38" y="52"/>
                  </a:cubicBezTo>
                  <a:cubicBezTo>
                    <a:pt x="25" y="52"/>
                    <a:pt x="19" y="45"/>
                    <a:pt x="19" y="32"/>
                  </a:cubicBezTo>
                  <a:cubicBezTo>
                    <a:pt x="19" y="27"/>
                    <a:pt x="20" y="23"/>
                    <a:pt x="22" y="20"/>
                  </a:cubicBezTo>
                  <a:cubicBezTo>
                    <a:pt x="24" y="17"/>
                    <a:pt x="27" y="16"/>
                    <a:pt x="32" y="16"/>
                  </a:cubicBezTo>
                  <a:cubicBezTo>
                    <a:pt x="35" y="16"/>
                    <a:pt x="37" y="16"/>
                    <a:pt x="39" y="17"/>
                  </a:cubicBezTo>
                  <a:cubicBezTo>
                    <a:pt x="41" y="19"/>
                    <a:pt x="42" y="20"/>
                    <a:pt x="43" y="23"/>
                  </a:cubicBezTo>
                  <a:cubicBezTo>
                    <a:pt x="44" y="26"/>
                    <a:pt x="44" y="32"/>
                    <a:pt x="44" y="37"/>
                  </a:cubicBezTo>
                  <a:lnTo>
                    <a:pt x="44" y="52"/>
                  </a:lnTo>
                  <a:close/>
                  <a:moveTo>
                    <a:pt x="170" y="0"/>
                  </a:moveTo>
                  <a:cubicBezTo>
                    <a:pt x="170" y="52"/>
                    <a:pt x="170" y="52"/>
                    <a:pt x="170" y="52"/>
                  </a:cubicBezTo>
                  <a:cubicBezTo>
                    <a:pt x="63" y="52"/>
                    <a:pt x="63" y="52"/>
                    <a:pt x="63" y="52"/>
                  </a:cubicBezTo>
                  <a:cubicBezTo>
                    <a:pt x="63" y="32"/>
                    <a:pt x="63" y="32"/>
                    <a:pt x="63" y="32"/>
                  </a:cubicBezTo>
                  <a:cubicBezTo>
                    <a:pt x="63" y="22"/>
                    <a:pt x="60" y="13"/>
                    <a:pt x="55" y="8"/>
                  </a:cubicBezTo>
                  <a:cubicBezTo>
                    <a:pt x="50" y="3"/>
                    <a:pt x="42" y="0"/>
                    <a:pt x="32" y="0"/>
                  </a:cubicBezTo>
                  <a:cubicBezTo>
                    <a:pt x="22" y="0"/>
                    <a:pt x="14" y="3"/>
                    <a:pt x="8" y="9"/>
                  </a:cubicBezTo>
                  <a:cubicBezTo>
                    <a:pt x="3" y="14"/>
                    <a:pt x="0" y="22"/>
                    <a:pt x="0" y="32"/>
                  </a:cubicBezTo>
                  <a:cubicBezTo>
                    <a:pt x="0" y="44"/>
                    <a:pt x="3" y="54"/>
                    <a:pt x="11" y="60"/>
                  </a:cubicBezTo>
                  <a:cubicBezTo>
                    <a:pt x="18" y="66"/>
                    <a:pt x="28" y="69"/>
                    <a:pt x="42" y="69"/>
                  </a:cubicBezTo>
                  <a:cubicBezTo>
                    <a:pt x="44" y="69"/>
                    <a:pt x="44" y="69"/>
                    <a:pt x="44" y="69"/>
                  </a:cubicBezTo>
                  <a:cubicBezTo>
                    <a:pt x="44" y="72"/>
                    <a:pt x="44" y="72"/>
                    <a:pt x="44" y="72"/>
                  </a:cubicBezTo>
                  <a:cubicBezTo>
                    <a:pt x="44" y="79"/>
                    <a:pt x="43" y="83"/>
                    <a:pt x="41" y="86"/>
                  </a:cubicBezTo>
                  <a:cubicBezTo>
                    <a:pt x="51" y="101"/>
                    <a:pt x="51" y="101"/>
                    <a:pt x="51" y="101"/>
                  </a:cubicBezTo>
                  <a:cubicBezTo>
                    <a:pt x="53" y="100"/>
                    <a:pt x="54" y="99"/>
                    <a:pt x="55" y="97"/>
                  </a:cubicBezTo>
                  <a:cubicBezTo>
                    <a:pt x="60" y="92"/>
                    <a:pt x="63" y="80"/>
                    <a:pt x="63" y="69"/>
                  </a:cubicBezTo>
                  <a:cubicBezTo>
                    <a:pt x="188" y="69"/>
                    <a:pt x="188" y="69"/>
                    <a:pt x="188" y="69"/>
                  </a:cubicBezTo>
                  <a:cubicBezTo>
                    <a:pt x="188" y="0"/>
                    <a:pt x="188" y="0"/>
                    <a:pt x="188" y="0"/>
                  </a:cubicBezTo>
                  <a:lnTo>
                    <a:pt x="17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2" name="Rectangle 15"/>
            <p:cNvSpPr>
              <a:spLocks noChangeArrowheads="1"/>
            </p:cNvSpPr>
            <p:nvPr/>
          </p:nvSpPr>
          <p:spPr bwMode="auto">
            <a:xfrm>
              <a:off x="6718301" y="4754563"/>
              <a:ext cx="161925" cy="1698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3" name="Freeform 16"/>
            <p:cNvSpPr>
              <a:spLocks/>
            </p:cNvSpPr>
            <p:nvPr/>
          </p:nvSpPr>
          <p:spPr bwMode="auto">
            <a:xfrm>
              <a:off x="7013576" y="5005388"/>
              <a:ext cx="833438" cy="617538"/>
            </a:xfrm>
            <a:custGeom>
              <a:avLst/>
              <a:gdLst>
                <a:gd name="T0" fmla="*/ 74 w 93"/>
                <a:gd name="T1" fmla="*/ 52 h 69"/>
                <a:gd name="T2" fmla="*/ 74 w 93"/>
                <a:gd name="T3" fmla="*/ 42 h 69"/>
                <a:gd name="T4" fmla="*/ 70 w 93"/>
                <a:gd name="T5" fmla="*/ 23 h 69"/>
                <a:gd name="T6" fmla="*/ 55 w 93"/>
                <a:gd name="T7" fmla="*/ 17 h 69"/>
                <a:gd name="T8" fmla="*/ 41 w 93"/>
                <a:gd name="T9" fmla="*/ 20 h 69"/>
                <a:gd name="T10" fmla="*/ 36 w 93"/>
                <a:gd name="T11" fmla="*/ 3 h 69"/>
                <a:gd name="T12" fmla="*/ 56 w 93"/>
                <a:gd name="T13" fmla="*/ 0 h 69"/>
                <a:gd name="T14" fmla="*/ 84 w 93"/>
                <a:gd name="T15" fmla="*/ 10 h 69"/>
                <a:gd name="T16" fmla="*/ 93 w 93"/>
                <a:gd name="T17" fmla="*/ 40 h 69"/>
                <a:gd name="T18" fmla="*/ 93 w 93"/>
                <a:gd name="T19" fmla="*/ 69 h 69"/>
                <a:gd name="T20" fmla="*/ 0 w 93"/>
                <a:gd name="T21" fmla="*/ 69 h 69"/>
                <a:gd name="T22" fmla="*/ 0 w 93"/>
                <a:gd name="T23" fmla="*/ 52 h 69"/>
                <a:gd name="T24" fmla="*/ 74 w 93"/>
                <a:gd name="T25" fmla="*/ 5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69">
                  <a:moveTo>
                    <a:pt x="74" y="52"/>
                  </a:moveTo>
                  <a:cubicBezTo>
                    <a:pt x="74" y="42"/>
                    <a:pt x="74" y="42"/>
                    <a:pt x="74" y="42"/>
                  </a:cubicBezTo>
                  <a:cubicBezTo>
                    <a:pt x="74" y="34"/>
                    <a:pt x="73" y="27"/>
                    <a:pt x="70" y="23"/>
                  </a:cubicBezTo>
                  <a:cubicBezTo>
                    <a:pt x="66" y="19"/>
                    <a:pt x="61" y="17"/>
                    <a:pt x="55" y="17"/>
                  </a:cubicBezTo>
                  <a:cubicBezTo>
                    <a:pt x="50" y="17"/>
                    <a:pt x="46" y="18"/>
                    <a:pt x="41" y="20"/>
                  </a:cubicBezTo>
                  <a:cubicBezTo>
                    <a:pt x="36" y="3"/>
                    <a:pt x="36" y="3"/>
                    <a:pt x="36" y="3"/>
                  </a:cubicBezTo>
                  <a:cubicBezTo>
                    <a:pt x="42" y="1"/>
                    <a:pt x="49" y="0"/>
                    <a:pt x="56" y="0"/>
                  </a:cubicBezTo>
                  <a:cubicBezTo>
                    <a:pt x="68" y="0"/>
                    <a:pt x="77" y="3"/>
                    <a:pt x="84" y="10"/>
                  </a:cubicBezTo>
                  <a:cubicBezTo>
                    <a:pt x="90" y="17"/>
                    <a:pt x="93" y="27"/>
                    <a:pt x="93" y="40"/>
                  </a:cubicBezTo>
                  <a:cubicBezTo>
                    <a:pt x="93" y="69"/>
                    <a:pt x="93" y="69"/>
                    <a:pt x="93" y="69"/>
                  </a:cubicBezTo>
                  <a:cubicBezTo>
                    <a:pt x="0" y="69"/>
                    <a:pt x="0" y="69"/>
                    <a:pt x="0" y="69"/>
                  </a:cubicBezTo>
                  <a:cubicBezTo>
                    <a:pt x="0" y="52"/>
                    <a:pt x="0" y="52"/>
                    <a:pt x="0" y="52"/>
                  </a:cubicBezTo>
                  <a:lnTo>
                    <a:pt x="74"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4" name="Freeform 17"/>
            <p:cNvSpPr>
              <a:spLocks/>
            </p:cNvSpPr>
            <p:nvPr/>
          </p:nvSpPr>
          <p:spPr bwMode="auto">
            <a:xfrm>
              <a:off x="7972426" y="4565650"/>
              <a:ext cx="223838" cy="188913"/>
            </a:xfrm>
            <a:custGeom>
              <a:avLst/>
              <a:gdLst>
                <a:gd name="T0" fmla="*/ 25 w 25"/>
                <a:gd name="T1" fmla="*/ 14 h 21"/>
                <a:gd name="T2" fmla="*/ 25 w 25"/>
                <a:gd name="T3" fmla="*/ 21 h 21"/>
                <a:gd name="T4" fmla="*/ 0 w 25"/>
                <a:gd name="T5" fmla="*/ 21 h 21"/>
                <a:gd name="T6" fmla="*/ 0 w 25"/>
                <a:gd name="T7" fmla="*/ 14 h 21"/>
                <a:gd name="T8" fmla="*/ 3 w 25"/>
                <a:gd name="T9" fmla="*/ 14 h 21"/>
                <a:gd name="T10" fmla="*/ 3 w 25"/>
                <a:gd name="T11" fmla="*/ 10 h 21"/>
                <a:gd name="T12" fmla="*/ 6 w 25"/>
                <a:gd name="T13" fmla="*/ 2 h 21"/>
                <a:gd name="T14" fmla="*/ 14 w 25"/>
                <a:gd name="T15" fmla="*/ 0 h 21"/>
                <a:gd name="T16" fmla="*/ 21 w 25"/>
                <a:gd name="T17" fmla="*/ 2 h 21"/>
                <a:gd name="T18" fmla="*/ 24 w 25"/>
                <a:gd name="T19" fmla="*/ 9 h 21"/>
                <a:gd name="T20" fmla="*/ 18 w 25"/>
                <a:gd name="T21" fmla="*/ 10 h 21"/>
                <a:gd name="T22" fmla="*/ 17 w 25"/>
                <a:gd name="T23" fmla="*/ 7 h 21"/>
                <a:gd name="T24" fmla="*/ 14 w 25"/>
                <a:gd name="T25" fmla="*/ 6 h 21"/>
                <a:gd name="T26" fmla="*/ 10 w 25"/>
                <a:gd name="T27" fmla="*/ 11 h 21"/>
                <a:gd name="T28" fmla="*/ 10 w 25"/>
                <a:gd name="T29" fmla="*/ 14 h 21"/>
                <a:gd name="T30" fmla="*/ 25 w 25"/>
                <a:gd name="T31" fmla="*/ 1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5" h="21">
                  <a:moveTo>
                    <a:pt x="25" y="14"/>
                  </a:moveTo>
                  <a:cubicBezTo>
                    <a:pt x="25" y="21"/>
                    <a:pt x="25" y="21"/>
                    <a:pt x="25" y="21"/>
                  </a:cubicBezTo>
                  <a:cubicBezTo>
                    <a:pt x="0" y="21"/>
                    <a:pt x="0" y="21"/>
                    <a:pt x="0" y="21"/>
                  </a:cubicBezTo>
                  <a:cubicBezTo>
                    <a:pt x="0" y="14"/>
                    <a:pt x="0" y="14"/>
                    <a:pt x="0" y="14"/>
                  </a:cubicBezTo>
                  <a:cubicBezTo>
                    <a:pt x="3" y="14"/>
                    <a:pt x="3" y="14"/>
                    <a:pt x="3" y="14"/>
                  </a:cubicBezTo>
                  <a:cubicBezTo>
                    <a:pt x="3" y="10"/>
                    <a:pt x="3" y="10"/>
                    <a:pt x="3" y="10"/>
                  </a:cubicBezTo>
                  <a:cubicBezTo>
                    <a:pt x="3" y="7"/>
                    <a:pt x="4" y="4"/>
                    <a:pt x="6" y="2"/>
                  </a:cubicBezTo>
                  <a:cubicBezTo>
                    <a:pt x="8" y="1"/>
                    <a:pt x="10" y="0"/>
                    <a:pt x="14" y="0"/>
                  </a:cubicBezTo>
                  <a:cubicBezTo>
                    <a:pt x="17" y="0"/>
                    <a:pt x="20" y="0"/>
                    <a:pt x="21" y="2"/>
                  </a:cubicBezTo>
                  <a:cubicBezTo>
                    <a:pt x="23" y="3"/>
                    <a:pt x="24" y="6"/>
                    <a:pt x="24" y="9"/>
                  </a:cubicBezTo>
                  <a:cubicBezTo>
                    <a:pt x="18" y="10"/>
                    <a:pt x="18" y="10"/>
                    <a:pt x="18" y="10"/>
                  </a:cubicBezTo>
                  <a:cubicBezTo>
                    <a:pt x="18" y="8"/>
                    <a:pt x="17" y="7"/>
                    <a:pt x="17" y="7"/>
                  </a:cubicBezTo>
                  <a:cubicBezTo>
                    <a:pt x="16" y="6"/>
                    <a:pt x="15" y="6"/>
                    <a:pt x="14" y="6"/>
                  </a:cubicBezTo>
                  <a:cubicBezTo>
                    <a:pt x="11" y="6"/>
                    <a:pt x="10" y="7"/>
                    <a:pt x="10" y="11"/>
                  </a:cubicBezTo>
                  <a:cubicBezTo>
                    <a:pt x="10" y="14"/>
                    <a:pt x="10" y="14"/>
                    <a:pt x="10" y="14"/>
                  </a:cubicBezTo>
                  <a:lnTo>
                    <a:pt x="25"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5" name="Rectangle 18"/>
            <p:cNvSpPr>
              <a:spLocks noChangeArrowheads="1"/>
            </p:cNvSpPr>
            <p:nvPr/>
          </p:nvSpPr>
          <p:spPr bwMode="auto">
            <a:xfrm>
              <a:off x="7991476" y="4816475"/>
              <a:ext cx="169863" cy="8064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grpSp>
      <p:cxnSp>
        <p:nvCxnSpPr>
          <p:cNvPr id="28" name="Straight Connector 27">
            <a:extLst>
              <a:ext uri="{FF2B5EF4-FFF2-40B4-BE49-F238E27FC236}">
                <a16:creationId xmlns:a16="http://schemas.microsoft.com/office/drawing/2014/main" id="{A820B125-6366-4323-A287-39A0472EAB2B}"/>
              </a:ext>
            </a:extLst>
          </p:cNvPr>
          <p:cNvCxnSpPr>
            <a:cxnSpLocks/>
          </p:cNvCxnSpPr>
          <p:nvPr userDrawn="1"/>
        </p:nvCxnSpPr>
        <p:spPr>
          <a:xfrm>
            <a:off x="710100" y="6138000"/>
            <a:ext cx="7892165"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Subtitle 2">
            <a:extLst>
              <a:ext uri="{FF2B5EF4-FFF2-40B4-BE49-F238E27FC236}">
                <a16:creationId xmlns:a16="http://schemas.microsoft.com/office/drawing/2014/main" id="{84DE0155-5A26-4810-BD12-030B4D703061}"/>
              </a:ext>
            </a:extLst>
          </p:cNvPr>
          <p:cNvSpPr>
            <a:spLocks noGrp="1"/>
          </p:cNvSpPr>
          <p:nvPr>
            <p:ph type="subTitle" idx="1"/>
          </p:nvPr>
        </p:nvSpPr>
        <p:spPr>
          <a:xfrm>
            <a:off x="710101" y="5787109"/>
            <a:ext cx="3861899" cy="252000"/>
          </a:xfrm>
        </p:spPr>
        <p:txBody>
          <a:bodyPr/>
          <a:lstStyle>
            <a:lvl1pPr marL="0" indent="0" algn="l">
              <a:spcBef>
                <a:spcPts val="0"/>
              </a:spcBef>
              <a:buNone/>
              <a:defRPr sz="1600" b="1" cap="all"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dirty="0"/>
          </a:p>
        </p:txBody>
      </p:sp>
      <p:sp>
        <p:nvSpPr>
          <p:cNvPr id="27" name="Date Placeholder 4"/>
          <p:cNvSpPr>
            <a:spLocks noGrp="1"/>
          </p:cNvSpPr>
          <p:nvPr>
            <p:ph type="dt" sz="half" idx="10"/>
          </p:nvPr>
        </p:nvSpPr>
        <p:spPr>
          <a:xfrm>
            <a:off x="710803" y="5499315"/>
            <a:ext cx="3861196" cy="252000"/>
          </a:xfrm>
        </p:spPr>
        <p:txBody>
          <a:bodyPr/>
          <a:lstStyle>
            <a:lvl1pPr>
              <a:defRPr sz="1600" b="1" cap="all" baseline="0">
                <a:solidFill>
                  <a:schemeClr val="bg1"/>
                </a:solidFill>
              </a:defRPr>
            </a:lvl1pPr>
          </a:lstStyle>
          <a:p>
            <a:fld id="{CDB52F4C-EF15-4C4B-B6A8-ACC601162415}" type="datetime4">
              <a:rPr lang="en-GB" smtClean="0">
                <a:solidFill>
                  <a:prstClr val="white"/>
                </a:solidFill>
              </a:rPr>
              <a:pPr/>
              <a:t>25 November 2018</a:t>
            </a:fld>
            <a:endParaRPr lang="en-GB" dirty="0">
              <a:solidFill>
                <a:prstClr val="white"/>
              </a:solidFill>
            </a:endParaRPr>
          </a:p>
        </p:txBody>
      </p:sp>
      <p:sp>
        <p:nvSpPr>
          <p:cNvPr id="30" name="TextBox 29">
            <a:extLst>
              <a:ext uri="{FF2B5EF4-FFF2-40B4-BE49-F238E27FC236}">
                <a16:creationId xmlns:a16="http://schemas.microsoft.com/office/drawing/2014/main" id="{0D37BEDD-DE22-453C-BDA6-052325CFC0E3}"/>
              </a:ext>
            </a:extLst>
          </p:cNvPr>
          <p:cNvSpPr txBox="1"/>
          <p:nvPr userDrawn="1"/>
        </p:nvSpPr>
        <p:spPr>
          <a:xfrm>
            <a:off x="5813100" y="6181200"/>
            <a:ext cx="2789800" cy="375864"/>
          </a:xfrm>
          <a:prstGeom prst="rect">
            <a:avLst/>
          </a:prstGeom>
          <a:noFill/>
        </p:spPr>
        <p:txBody>
          <a:bodyPr wrap="square" lIns="0" tIns="0" rIns="0" bIns="0" rtlCol="0">
            <a:noAutofit/>
          </a:bodyPr>
          <a:lstStyle/>
          <a:p>
            <a:pPr algn="r">
              <a:spcBef>
                <a:spcPts val="800"/>
              </a:spcBef>
              <a:defRPr/>
            </a:pPr>
            <a:r>
              <a:rPr lang="en-GB" sz="1600" b="1" dirty="0">
                <a:solidFill>
                  <a:prstClr val="white"/>
                </a:solidFill>
              </a:rPr>
              <a:t>ADNOC OFFSHORE</a:t>
            </a:r>
          </a:p>
          <a:p>
            <a:pPr algn="r">
              <a:spcBef>
                <a:spcPts val="800"/>
              </a:spcBef>
            </a:pPr>
            <a:endParaRPr lang="en-GB" sz="1600" b="1" dirty="0">
              <a:solidFill>
                <a:prstClr val="white"/>
              </a:solidFill>
            </a:endParaRPr>
          </a:p>
        </p:txBody>
      </p:sp>
    </p:spTree>
    <p:extLst>
      <p:ext uri="{BB962C8B-B14F-4D97-AF65-F5344CB8AC3E}">
        <p14:creationId xmlns:p14="http://schemas.microsoft.com/office/powerpoint/2010/main" val="34555287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 Light grey">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9273063-0DF6-4043-B522-0B02E7572AC0}"/>
              </a:ext>
            </a:extLst>
          </p:cNvPr>
          <p:cNvSpPr/>
          <p:nvPr userDrawn="1"/>
        </p:nvSpPr>
        <p:spPr>
          <a:xfrm>
            <a:off x="180450" y="239400"/>
            <a:ext cx="8783100" cy="6379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4" name="Rectangle 3"/>
          <p:cNvSpPr/>
          <p:nvPr userDrawn="1"/>
        </p:nvSpPr>
        <p:spPr bwMode="white">
          <a:xfrm>
            <a:off x="7909822" y="1"/>
            <a:ext cx="692444" cy="16275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2" name="Title 1">
            <a:extLst>
              <a:ext uri="{FF2B5EF4-FFF2-40B4-BE49-F238E27FC236}">
                <a16:creationId xmlns:a16="http://schemas.microsoft.com/office/drawing/2014/main" id="{678844D0-934B-47B2-976A-5DC706F184DB}"/>
              </a:ext>
            </a:extLst>
          </p:cNvPr>
          <p:cNvSpPr>
            <a:spLocks noGrp="1"/>
          </p:cNvSpPr>
          <p:nvPr>
            <p:ph type="ctrTitle"/>
          </p:nvPr>
        </p:nvSpPr>
        <p:spPr>
          <a:xfrm>
            <a:off x="710803" y="2420938"/>
            <a:ext cx="6691313" cy="2418262"/>
          </a:xfrm>
        </p:spPr>
        <p:txBody>
          <a:bodyPr anchor="t"/>
          <a:lstStyle>
            <a:lvl1pPr algn="l">
              <a:defRPr sz="6700">
                <a:solidFill>
                  <a:schemeClr val="tx2"/>
                </a:solidFill>
              </a:defRPr>
            </a:lvl1pPr>
          </a:lstStyle>
          <a:p>
            <a:r>
              <a:rPr lang="en-US" smtClean="0"/>
              <a:t>Click to edit Master title style</a:t>
            </a:r>
            <a:endParaRPr lang="en-GB" dirty="0"/>
          </a:p>
        </p:txBody>
      </p:sp>
      <p:sp>
        <p:nvSpPr>
          <p:cNvPr id="15" name="TextBox 14">
            <a:extLst>
              <a:ext uri="{FF2B5EF4-FFF2-40B4-BE49-F238E27FC236}">
                <a16:creationId xmlns:a16="http://schemas.microsoft.com/office/drawing/2014/main" id="{4219BBB8-DB32-437A-919F-970F1C8615B6}"/>
              </a:ext>
            </a:extLst>
          </p:cNvPr>
          <p:cNvSpPr txBox="1"/>
          <p:nvPr userDrawn="1"/>
        </p:nvSpPr>
        <p:spPr>
          <a:xfrm>
            <a:off x="5812466" y="6180248"/>
            <a:ext cx="2789800" cy="375864"/>
          </a:xfrm>
          <a:prstGeom prst="rect">
            <a:avLst/>
          </a:prstGeom>
          <a:noFill/>
        </p:spPr>
        <p:txBody>
          <a:bodyPr wrap="square" lIns="0" tIns="0" rIns="0" bIns="0" rtlCol="0">
            <a:noAutofit/>
          </a:bodyPr>
          <a:lstStyle/>
          <a:p>
            <a:pPr algn="r">
              <a:spcBef>
                <a:spcPts val="800"/>
              </a:spcBef>
              <a:defRPr/>
            </a:pPr>
            <a:r>
              <a:rPr lang="en-GB" sz="1600" b="1" dirty="0">
                <a:solidFill>
                  <a:srgbClr val="1859A9"/>
                </a:solidFill>
              </a:rPr>
              <a:t>ADNOC OFFSHORE</a:t>
            </a:r>
          </a:p>
          <a:p>
            <a:pPr algn="r">
              <a:spcBef>
                <a:spcPts val="800"/>
              </a:spcBef>
            </a:pPr>
            <a:endParaRPr lang="en-GB" sz="1600" b="1" dirty="0">
              <a:solidFill>
                <a:srgbClr val="1859A9"/>
              </a:solidFill>
            </a:endParaRPr>
          </a:p>
        </p:txBody>
      </p:sp>
      <p:grpSp>
        <p:nvGrpSpPr>
          <p:cNvPr id="9" name="Group 8"/>
          <p:cNvGrpSpPr>
            <a:grpSpLocks noChangeAspect="1"/>
          </p:cNvGrpSpPr>
          <p:nvPr userDrawn="1"/>
        </p:nvGrpSpPr>
        <p:grpSpPr>
          <a:xfrm>
            <a:off x="7979308" y="333830"/>
            <a:ext cx="575956" cy="1201994"/>
            <a:chOff x="3986213" y="0"/>
            <a:chExt cx="4381501" cy="6858001"/>
          </a:xfrm>
          <a:solidFill>
            <a:schemeClr val="tx2"/>
          </a:solidFill>
        </p:grpSpPr>
        <p:sp>
          <p:nvSpPr>
            <p:cNvPr id="10" name="Freeform 5"/>
            <p:cNvSpPr>
              <a:spLocks/>
            </p:cNvSpPr>
            <p:nvPr/>
          </p:nvSpPr>
          <p:spPr bwMode="auto">
            <a:xfrm>
              <a:off x="6521451" y="1746250"/>
              <a:ext cx="1846263" cy="2443163"/>
            </a:xfrm>
            <a:custGeom>
              <a:avLst/>
              <a:gdLst>
                <a:gd name="T0" fmla="*/ 113 w 206"/>
                <a:gd name="T1" fmla="*/ 196 h 273"/>
                <a:gd name="T2" fmla="*/ 70 w 206"/>
                <a:gd name="T3" fmla="*/ 273 h 273"/>
                <a:gd name="T4" fmla="*/ 184 w 206"/>
                <a:gd name="T5" fmla="*/ 273 h 273"/>
                <a:gd name="T6" fmla="*/ 0 w 206"/>
                <a:gd name="T7" fmla="*/ 0 h 273"/>
                <a:gd name="T8" fmla="*/ 113 w 206"/>
                <a:gd name="T9" fmla="*/ 196 h 273"/>
              </a:gdLst>
              <a:ahLst/>
              <a:cxnLst>
                <a:cxn ang="0">
                  <a:pos x="T0" y="T1"/>
                </a:cxn>
                <a:cxn ang="0">
                  <a:pos x="T2" y="T3"/>
                </a:cxn>
                <a:cxn ang="0">
                  <a:pos x="T4" y="T5"/>
                </a:cxn>
                <a:cxn ang="0">
                  <a:pos x="T6" y="T7"/>
                </a:cxn>
                <a:cxn ang="0">
                  <a:pos x="T8" y="T9"/>
                </a:cxn>
              </a:cxnLst>
              <a:rect l="0" t="0" r="r" b="b"/>
              <a:pathLst>
                <a:path w="206" h="273">
                  <a:moveTo>
                    <a:pt x="113" y="196"/>
                  </a:moveTo>
                  <a:cubicBezTo>
                    <a:pt x="106" y="226"/>
                    <a:pt x="91" y="252"/>
                    <a:pt x="70" y="273"/>
                  </a:cubicBezTo>
                  <a:cubicBezTo>
                    <a:pt x="184" y="273"/>
                    <a:pt x="184" y="273"/>
                    <a:pt x="184" y="273"/>
                  </a:cubicBezTo>
                  <a:cubicBezTo>
                    <a:pt x="206" y="154"/>
                    <a:pt x="128" y="28"/>
                    <a:pt x="0" y="0"/>
                  </a:cubicBezTo>
                  <a:cubicBezTo>
                    <a:pt x="26" y="7"/>
                    <a:pt x="138" y="60"/>
                    <a:pt x="113" y="19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1" name="Freeform 6"/>
            <p:cNvSpPr>
              <a:spLocks/>
            </p:cNvSpPr>
            <p:nvPr/>
          </p:nvSpPr>
          <p:spPr bwMode="auto">
            <a:xfrm>
              <a:off x="3986213" y="0"/>
              <a:ext cx="4219575" cy="4189413"/>
            </a:xfrm>
            <a:custGeom>
              <a:avLst/>
              <a:gdLst>
                <a:gd name="T0" fmla="*/ 0 w 471"/>
                <a:gd name="T1" fmla="*/ 0 h 468"/>
                <a:gd name="T2" fmla="*/ 0 w 471"/>
                <a:gd name="T3" fmla="*/ 468 h 468"/>
                <a:gd name="T4" fmla="*/ 50 w 471"/>
                <a:gd name="T5" fmla="*/ 468 h 468"/>
                <a:gd name="T6" fmla="*/ 104 w 471"/>
                <a:gd name="T7" fmla="*/ 466 h 468"/>
                <a:gd name="T8" fmla="*/ 247 w 471"/>
                <a:gd name="T9" fmla="*/ 346 h 468"/>
                <a:gd name="T10" fmla="*/ 161 w 471"/>
                <a:gd name="T11" fmla="*/ 219 h 468"/>
                <a:gd name="T12" fmla="*/ 157 w 471"/>
                <a:gd name="T13" fmla="*/ 218 h 468"/>
                <a:gd name="T14" fmla="*/ 100 w 471"/>
                <a:gd name="T15" fmla="*/ 212 h 468"/>
                <a:gd name="T16" fmla="*/ 92 w 471"/>
                <a:gd name="T17" fmla="*/ 243 h 468"/>
                <a:gd name="T18" fmla="*/ 81 w 471"/>
                <a:gd name="T19" fmla="*/ 165 h 468"/>
                <a:gd name="T20" fmla="*/ 124 w 471"/>
                <a:gd name="T21" fmla="*/ 123 h 468"/>
                <a:gd name="T22" fmla="*/ 124 w 471"/>
                <a:gd name="T23" fmla="*/ 122 h 468"/>
                <a:gd name="T24" fmla="*/ 186 w 471"/>
                <a:gd name="T25" fmla="*/ 78 h 468"/>
                <a:gd name="T26" fmla="*/ 259 w 471"/>
                <a:gd name="T27" fmla="*/ 58 h 468"/>
                <a:gd name="T28" fmla="*/ 471 w 471"/>
                <a:gd name="T29" fmla="*/ 151 h 468"/>
                <a:gd name="T30" fmla="*/ 471 w 471"/>
                <a:gd name="T31" fmla="*/ 0 h 468"/>
                <a:gd name="T32" fmla="*/ 0 w 471"/>
                <a:gd name="T33" fmla="*/ 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71" h="468">
                  <a:moveTo>
                    <a:pt x="0" y="0"/>
                  </a:moveTo>
                  <a:cubicBezTo>
                    <a:pt x="0" y="468"/>
                    <a:pt x="0" y="468"/>
                    <a:pt x="0" y="468"/>
                  </a:cubicBezTo>
                  <a:cubicBezTo>
                    <a:pt x="50" y="468"/>
                    <a:pt x="50" y="468"/>
                    <a:pt x="50" y="468"/>
                  </a:cubicBezTo>
                  <a:cubicBezTo>
                    <a:pt x="80" y="468"/>
                    <a:pt x="87" y="468"/>
                    <a:pt x="104" y="466"/>
                  </a:cubicBezTo>
                  <a:cubicBezTo>
                    <a:pt x="175" y="455"/>
                    <a:pt x="240" y="397"/>
                    <a:pt x="247" y="346"/>
                  </a:cubicBezTo>
                  <a:cubicBezTo>
                    <a:pt x="258" y="285"/>
                    <a:pt x="225" y="232"/>
                    <a:pt x="161" y="219"/>
                  </a:cubicBezTo>
                  <a:cubicBezTo>
                    <a:pt x="160" y="219"/>
                    <a:pt x="159" y="218"/>
                    <a:pt x="157" y="218"/>
                  </a:cubicBezTo>
                  <a:cubicBezTo>
                    <a:pt x="155" y="218"/>
                    <a:pt x="124" y="218"/>
                    <a:pt x="100" y="212"/>
                  </a:cubicBezTo>
                  <a:cubicBezTo>
                    <a:pt x="100" y="212"/>
                    <a:pt x="87" y="223"/>
                    <a:pt x="92" y="243"/>
                  </a:cubicBezTo>
                  <a:cubicBezTo>
                    <a:pt x="92" y="243"/>
                    <a:pt x="61" y="210"/>
                    <a:pt x="81" y="165"/>
                  </a:cubicBezTo>
                  <a:cubicBezTo>
                    <a:pt x="81" y="165"/>
                    <a:pt x="90" y="144"/>
                    <a:pt x="124" y="123"/>
                  </a:cubicBezTo>
                  <a:cubicBezTo>
                    <a:pt x="124" y="123"/>
                    <a:pt x="124" y="122"/>
                    <a:pt x="124" y="122"/>
                  </a:cubicBezTo>
                  <a:cubicBezTo>
                    <a:pt x="133" y="111"/>
                    <a:pt x="155" y="93"/>
                    <a:pt x="186" y="78"/>
                  </a:cubicBezTo>
                  <a:cubicBezTo>
                    <a:pt x="201" y="71"/>
                    <a:pt x="228" y="61"/>
                    <a:pt x="259" y="58"/>
                  </a:cubicBezTo>
                  <a:cubicBezTo>
                    <a:pt x="397" y="45"/>
                    <a:pt x="471" y="151"/>
                    <a:pt x="471" y="151"/>
                  </a:cubicBezTo>
                  <a:cubicBezTo>
                    <a:pt x="471" y="0"/>
                    <a:pt x="471" y="0"/>
                    <a:pt x="47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2" name="Freeform 7"/>
            <p:cNvSpPr>
              <a:spLocks/>
            </p:cNvSpPr>
            <p:nvPr/>
          </p:nvSpPr>
          <p:spPr bwMode="auto">
            <a:xfrm>
              <a:off x="5545138" y="939800"/>
              <a:ext cx="2660650" cy="1011238"/>
            </a:xfrm>
            <a:custGeom>
              <a:avLst/>
              <a:gdLst>
                <a:gd name="T0" fmla="*/ 167 w 297"/>
                <a:gd name="T1" fmla="*/ 9 h 113"/>
                <a:gd name="T2" fmla="*/ 0 w 297"/>
                <a:gd name="T3" fmla="*/ 48 h 113"/>
                <a:gd name="T4" fmla="*/ 33 w 297"/>
                <a:gd name="T5" fmla="*/ 33 h 113"/>
                <a:gd name="T6" fmla="*/ 61 w 297"/>
                <a:gd name="T7" fmla="*/ 60 h 113"/>
                <a:gd name="T8" fmla="*/ 103 w 297"/>
                <a:gd name="T9" fmla="*/ 34 h 113"/>
                <a:gd name="T10" fmla="*/ 103 w 297"/>
                <a:gd name="T11" fmla="*/ 20 h 113"/>
                <a:gd name="T12" fmla="*/ 297 w 297"/>
                <a:gd name="T13" fmla="*/ 113 h 113"/>
                <a:gd name="T14" fmla="*/ 297 w 297"/>
                <a:gd name="T15" fmla="*/ 71 h 113"/>
                <a:gd name="T16" fmla="*/ 167 w 297"/>
                <a:gd name="T17" fmla="*/ 9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 h="113">
                  <a:moveTo>
                    <a:pt x="167" y="9"/>
                  </a:moveTo>
                  <a:cubicBezTo>
                    <a:pt x="100" y="0"/>
                    <a:pt x="44" y="17"/>
                    <a:pt x="0" y="48"/>
                  </a:cubicBezTo>
                  <a:cubicBezTo>
                    <a:pt x="0" y="48"/>
                    <a:pt x="13" y="40"/>
                    <a:pt x="33" y="33"/>
                  </a:cubicBezTo>
                  <a:cubicBezTo>
                    <a:pt x="36" y="46"/>
                    <a:pt x="47" y="57"/>
                    <a:pt x="61" y="60"/>
                  </a:cubicBezTo>
                  <a:cubicBezTo>
                    <a:pt x="81" y="64"/>
                    <a:pt x="100" y="52"/>
                    <a:pt x="103" y="34"/>
                  </a:cubicBezTo>
                  <a:cubicBezTo>
                    <a:pt x="104" y="30"/>
                    <a:pt x="104" y="25"/>
                    <a:pt x="103" y="20"/>
                  </a:cubicBezTo>
                  <a:cubicBezTo>
                    <a:pt x="230" y="16"/>
                    <a:pt x="297" y="113"/>
                    <a:pt x="297" y="113"/>
                  </a:cubicBezTo>
                  <a:cubicBezTo>
                    <a:pt x="297" y="71"/>
                    <a:pt x="297" y="71"/>
                    <a:pt x="297" y="71"/>
                  </a:cubicBezTo>
                  <a:cubicBezTo>
                    <a:pt x="278" y="52"/>
                    <a:pt x="226" y="15"/>
                    <a:pt x="167" y="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4" name="Freeform 8"/>
            <p:cNvSpPr>
              <a:spLocks noEditPoints="1"/>
            </p:cNvSpPr>
            <p:nvPr/>
          </p:nvSpPr>
          <p:spPr bwMode="auto">
            <a:xfrm>
              <a:off x="3986213" y="6007100"/>
              <a:ext cx="796925" cy="833438"/>
            </a:xfrm>
            <a:custGeom>
              <a:avLst/>
              <a:gdLst>
                <a:gd name="T0" fmla="*/ 310 w 502"/>
                <a:gd name="T1" fmla="*/ 311 h 525"/>
                <a:gd name="T2" fmla="*/ 248 w 502"/>
                <a:gd name="T3" fmla="*/ 124 h 525"/>
                <a:gd name="T4" fmla="*/ 186 w 502"/>
                <a:gd name="T5" fmla="*/ 311 h 525"/>
                <a:gd name="T6" fmla="*/ 310 w 502"/>
                <a:gd name="T7" fmla="*/ 311 h 525"/>
                <a:gd name="T8" fmla="*/ 198 w 502"/>
                <a:gd name="T9" fmla="*/ 0 h 525"/>
                <a:gd name="T10" fmla="*/ 305 w 502"/>
                <a:gd name="T11" fmla="*/ 0 h 525"/>
                <a:gd name="T12" fmla="*/ 502 w 502"/>
                <a:gd name="T13" fmla="*/ 525 h 525"/>
                <a:gd name="T14" fmla="*/ 384 w 502"/>
                <a:gd name="T15" fmla="*/ 525 h 525"/>
                <a:gd name="T16" fmla="*/ 339 w 502"/>
                <a:gd name="T17" fmla="*/ 401 h 525"/>
                <a:gd name="T18" fmla="*/ 158 w 502"/>
                <a:gd name="T19" fmla="*/ 401 h 525"/>
                <a:gd name="T20" fmla="*/ 113 w 502"/>
                <a:gd name="T21" fmla="*/ 525 h 525"/>
                <a:gd name="T22" fmla="*/ 0 w 502"/>
                <a:gd name="T23" fmla="*/ 525 h 525"/>
                <a:gd name="T24" fmla="*/ 198 w 502"/>
                <a:gd name="T25" fmla="*/ 0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2" h="525">
                  <a:moveTo>
                    <a:pt x="310" y="311"/>
                  </a:moveTo>
                  <a:lnTo>
                    <a:pt x="248" y="124"/>
                  </a:lnTo>
                  <a:lnTo>
                    <a:pt x="186" y="311"/>
                  </a:lnTo>
                  <a:lnTo>
                    <a:pt x="310" y="311"/>
                  </a:lnTo>
                  <a:close/>
                  <a:moveTo>
                    <a:pt x="198" y="0"/>
                  </a:moveTo>
                  <a:lnTo>
                    <a:pt x="305" y="0"/>
                  </a:lnTo>
                  <a:lnTo>
                    <a:pt x="502" y="525"/>
                  </a:lnTo>
                  <a:lnTo>
                    <a:pt x="384" y="525"/>
                  </a:lnTo>
                  <a:lnTo>
                    <a:pt x="339" y="401"/>
                  </a:lnTo>
                  <a:lnTo>
                    <a:pt x="158" y="401"/>
                  </a:lnTo>
                  <a:lnTo>
                    <a:pt x="113" y="525"/>
                  </a:lnTo>
                  <a:lnTo>
                    <a:pt x="0" y="525"/>
                  </a:lnTo>
                  <a:lnTo>
                    <a:pt x="19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6" name="Freeform 9"/>
            <p:cNvSpPr>
              <a:spLocks noEditPoints="1"/>
            </p:cNvSpPr>
            <p:nvPr/>
          </p:nvSpPr>
          <p:spPr bwMode="auto">
            <a:xfrm>
              <a:off x="4881563" y="6007100"/>
              <a:ext cx="717550" cy="833438"/>
            </a:xfrm>
            <a:custGeom>
              <a:avLst/>
              <a:gdLst>
                <a:gd name="T0" fmla="*/ 32 w 80"/>
                <a:gd name="T1" fmla="*/ 76 h 93"/>
                <a:gd name="T2" fmla="*/ 45 w 80"/>
                <a:gd name="T3" fmla="*/ 74 h 93"/>
                <a:gd name="T4" fmla="*/ 53 w 80"/>
                <a:gd name="T5" fmla="*/ 68 h 93"/>
                <a:gd name="T6" fmla="*/ 58 w 80"/>
                <a:gd name="T7" fmla="*/ 58 h 93"/>
                <a:gd name="T8" fmla="*/ 60 w 80"/>
                <a:gd name="T9" fmla="*/ 46 h 93"/>
                <a:gd name="T10" fmla="*/ 59 w 80"/>
                <a:gd name="T11" fmla="*/ 34 h 93"/>
                <a:gd name="T12" fmla="*/ 54 w 80"/>
                <a:gd name="T13" fmla="*/ 24 h 93"/>
                <a:gd name="T14" fmla="*/ 46 w 80"/>
                <a:gd name="T15" fmla="*/ 18 h 93"/>
                <a:gd name="T16" fmla="*/ 35 w 80"/>
                <a:gd name="T17" fmla="*/ 16 h 93"/>
                <a:gd name="T18" fmla="*/ 19 w 80"/>
                <a:gd name="T19" fmla="*/ 16 h 93"/>
                <a:gd name="T20" fmla="*/ 19 w 80"/>
                <a:gd name="T21" fmla="*/ 76 h 93"/>
                <a:gd name="T22" fmla="*/ 32 w 80"/>
                <a:gd name="T23" fmla="*/ 76 h 93"/>
                <a:gd name="T24" fmla="*/ 0 w 80"/>
                <a:gd name="T25" fmla="*/ 0 h 93"/>
                <a:gd name="T26" fmla="*/ 35 w 80"/>
                <a:gd name="T27" fmla="*/ 0 h 93"/>
                <a:gd name="T28" fmla="*/ 68 w 80"/>
                <a:gd name="T29" fmla="*/ 11 h 93"/>
                <a:gd name="T30" fmla="*/ 80 w 80"/>
                <a:gd name="T31" fmla="*/ 46 h 93"/>
                <a:gd name="T32" fmla="*/ 77 w 80"/>
                <a:gd name="T33" fmla="*/ 66 h 93"/>
                <a:gd name="T34" fmla="*/ 67 w 80"/>
                <a:gd name="T35" fmla="*/ 81 h 93"/>
                <a:gd name="T36" fmla="*/ 52 w 80"/>
                <a:gd name="T37" fmla="*/ 90 h 93"/>
                <a:gd name="T38" fmla="*/ 31 w 80"/>
                <a:gd name="T39" fmla="*/ 93 h 93"/>
                <a:gd name="T40" fmla="*/ 0 w 80"/>
                <a:gd name="T41" fmla="*/ 93 h 93"/>
                <a:gd name="T42" fmla="*/ 0 w 80"/>
                <a:gd name="T43"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0" h="93">
                  <a:moveTo>
                    <a:pt x="32" y="76"/>
                  </a:moveTo>
                  <a:cubicBezTo>
                    <a:pt x="37" y="76"/>
                    <a:pt x="41" y="76"/>
                    <a:pt x="45" y="74"/>
                  </a:cubicBezTo>
                  <a:cubicBezTo>
                    <a:pt x="48" y="73"/>
                    <a:pt x="51" y="71"/>
                    <a:pt x="53" y="68"/>
                  </a:cubicBezTo>
                  <a:cubicBezTo>
                    <a:pt x="56" y="65"/>
                    <a:pt x="57" y="62"/>
                    <a:pt x="58" y="58"/>
                  </a:cubicBezTo>
                  <a:cubicBezTo>
                    <a:pt x="59" y="55"/>
                    <a:pt x="60" y="51"/>
                    <a:pt x="60" y="46"/>
                  </a:cubicBezTo>
                  <a:cubicBezTo>
                    <a:pt x="60" y="41"/>
                    <a:pt x="59" y="37"/>
                    <a:pt x="59" y="34"/>
                  </a:cubicBezTo>
                  <a:cubicBezTo>
                    <a:pt x="58" y="30"/>
                    <a:pt x="56" y="27"/>
                    <a:pt x="54" y="24"/>
                  </a:cubicBezTo>
                  <a:cubicBezTo>
                    <a:pt x="52" y="22"/>
                    <a:pt x="50" y="20"/>
                    <a:pt x="46" y="18"/>
                  </a:cubicBezTo>
                  <a:cubicBezTo>
                    <a:pt x="43" y="17"/>
                    <a:pt x="39" y="16"/>
                    <a:pt x="35" y="16"/>
                  </a:cubicBezTo>
                  <a:cubicBezTo>
                    <a:pt x="19" y="16"/>
                    <a:pt x="19" y="16"/>
                    <a:pt x="19" y="16"/>
                  </a:cubicBezTo>
                  <a:cubicBezTo>
                    <a:pt x="19" y="76"/>
                    <a:pt x="19" y="76"/>
                    <a:pt x="19" y="76"/>
                  </a:cubicBezTo>
                  <a:lnTo>
                    <a:pt x="32" y="76"/>
                  </a:lnTo>
                  <a:close/>
                  <a:moveTo>
                    <a:pt x="0" y="0"/>
                  </a:moveTo>
                  <a:cubicBezTo>
                    <a:pt x="35" y="0"/>
                    <a:pt x="35" y="0"/>
                    <a:pt x="35" y="0"/>
                  </a:cubicBezTo>
                  <a:cubicBezTo>
                    <a:pt x="49" y="0"/>
                    <a:pt x="60" y="4"/>
                    <a:pt x="68" y="11"/>
                  </a:cubicBezTo>
                  <a:cubicBezTo>
                    <a:pt x="76" y="19"/>
                    <a:pt x="80" y="31"/>
                    <a:pt x="80" y="46"/>
                  </a:cubicBezTo>
                  <a:cubicBezTo>
                    <a:pt x="80" y="54"/>
                    <a:pt x="79" y="60"/>
                    <a:pt x="77" y="66"/>
                  </a:cubicBezTo>
                  <a:cubicBezTo>
                    <a:pt x="74" y="72"/>
                    <a:pt x="71" y="77"/>
                    <a:pt x="67" y="81"/>
                  </a:cubicBezTo>
                  <a:cubicBezTo>
                    <a:pt x="63" y="85"/>
                    <a:pt x="58" y="88"/>
                    <a:pt x="52" y="90"/>
                  </a:cubicBezTo>
                  <a:cubicBezTo>
                    <a:pt x="46" y="92"/>
                    <a:pt x="39" y="93"/>
                    <a:pt x="31" y="93"/>
                  </a:cubicBezTo>
                  <a:cubicBezTo>
                    <a:pt x="0" y="93"/>
                    <a:pt x="0" y="93"/>
                    <a:pt x="0" y="93"/>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7" name="Freeform 10"/>
            <p:cNvSpPr>
              <a:spLocks/>
            </p:cNvSpPr>
            <p:nvPr/>
          </p:nvSpPr>
          <p:spPr bwMode="auto">
            <a:xfrm>
              <a:off x="5734051" y="6007100"/>
              <a:ext cx="671513" cy="833438"/>
            </a:xfrm>
            <a:custGeom>
              <a:avLst/>
              <a:gdLst>
                <a:gd name="T0" fmla="*/ 0 w 423"/>
                <a:gd name="T1" fmla="*/ 0 h 525"/>
                <a:gd name="T2" fmla="*/ 101 w 423"/>
                <a:gd name="T3" fmla="*/ 0 h 525"/>
                <a:gd name="T4" fmla="*/ 316 w 423"/>
                <a:gd name="T5" fmla="*/ 344 h 525"/>
                <a:gd name="T6" fmla="*/ 316 w 423"/>
                <a:gd name="T7" fmla="*/ 0 h 525"/>
                <a:gd name="T8" fmla="*/ 423 w 423"/>
                <a:gd name="T9" fmla="*/ 0 h 525"/>
                <a:gd name="T10" fmla="*/ 423 w 423"/>
                <a:gd name="T11" fmla="*/ 525 h 525"/>
                <a:gd name="T12" fmla="*/ 327 w 423"/>
                <a:gd name="T13" fmla="*/ 525 h 525"/>
                <a:gd name="T14" fmla="*/ 107 w 423"/>
                <a:gd name="T15" fmla="*/ 181 h 525"/>
                <a:gd name="T16" fmla="*/ 107 w 423"/>
                <a:gd name="T17" fmla="*/ 525 h 525"/>
                <a:gd name="T18" fmla="*/ 0 w 423"/>
                <a:gd name="T19" fmla="*/ 525 h 525"/>
                <a:gd name="T20" fmla="*/ 0 w 423"/>
                <a:gd name="T21" fmla="*/ 0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3" h="525">
                  <a:moveTo>
                    <a:pt x="0" y="0"/>
                  </a:moveTo>
                  <a:lnTo>
                    <a:pt x="101" y="0"/>
                  </a:lnTo>
                  <a:lnTo>
                    <a:pt x="316" y="344"/>
                  </a:lnTo>
                  <a:lnTo>
                    <a:pt x="316" y="0"/>
                  </a:lnTo>
                  <a:lnTo>
                    <a:pt x="423" y="0"/>
                  </a:lnTo>
                  <a:lnTo>
                    <a:pt x="423" y="525"/>
                  </a:lnTo>
                  <a:lnTo>
                    <a:pt x="327" y="525"/>
                  </a:lnTo>
                  <a:lnTo>
                    <a:pt x="107" y="181"/>
                  </a:lnTo>
                  <a:lnTo>
                    <a:pt x="107" y="525"/>
                  </a:lnTo>
                  <a:lnTo>
                    <a:pt x="0" y="525"/>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8" name="Freeform 11"/>
            <p:cNvSpPr>
              <a:spLocks noEditPoints="1"/>
            </p:cNvSpPr>
            <p:nvPr/>
          </p:nvSpPr>
          <p:spPr bwMode="auto">
            <a:xfrm>
              <a:off x="6548438" y="5980113"/>
              <a:ext cx="796925" cy="877888"/>
            </a:xfrm>
            <a:custGeom>
              <a:avLst/>
              <a:gdLst>
                <a:gd name="T0" fmla="*/ 45 w 89"/>
                <a:gd name="T1" fmla="*/ 82 h 98"/>
                <a:gd name="T2" fmla="*/ 63 w 89"/>
                <a:gd name="T3" fmla="*/ 73 h 98"/>
                <a:gd name="T4" fmla="*/ 69 w 89"/>
                <a:gd name="T5" fmla="*/ 49 h 98"/>
                <a:gd name="T6" fmla="*/ 63 w 89"/>
                <a:gd name="T7" fmla="*/ 26 h 98"/>
                <a:gd name="T8" fmla="*/ 45 w 89"/>
                <a:gd name="T9" fmla="*/ 17 h 98"/>
                <a:gd name="T10" fmla="*/ 26 w 89"/>
                <a:gd name="T11" fmla="*/ 26 h 98"/>
                <a:gd name="T12" fmla="*/ 20 w 89"/>
                <a:gd name="T13" fmla="*/ 49 h 98"/>
                <a:gd name="T14" fmla="*/ 26 w 89"/>
                <a:gd name="T15" fmla="*/ 73 h 98"/>
                <a:gd name="T16" fmla="*/ 45 w 89"/>
                <a:gd name="T17" fmla="*/ 82 h 98"/>
                <a:gd name="T18" fmla="*/ 45 w 89"/>
                <a:gd name="T19" fmla="*/ 98 h 98"/>
                <a:gd name="T20" fmla="*/ 26 w 89"/>
                <a:gd name="T21" fmla="*/ 95 h 98"/>
                <a:gd name="T22" fmla="*/ 12 w 89"/>
                <a:gd name="T23" fmla="*/ 85 h 98"/>
                <a:gd name="T24" fmla="*/ 3 w 89"/>
                <a:gd name="T25" fmla="*/ 70 h 98"/>
                <a:gd name="T26" fmla="*/ 0 w 89"/>
                <a:gd name="T27" fmla="*/ 49 h 98"/>
                <a:gd name="T28" fmla="*/ 3 w 89"/>
                <a:gd name="T29" fmla="*/ 29 h 98"/>
                <a:gd name="T30" fmla="*/ 12 w 89"/>
                <a:gd name="T31" fmla="*/ 14 h 98"/>
                <a:gd name="T32" fmla="*/ 26 w 89"/>
                <a:gd name="T33" fmla="*/ 4 h 98"/>
                <a:gd name="T34" fmla="*/ 45 w 89"/>
                <a:gd name="T35" fmla="*/ 0 h 98"/>
                <a:gd name="T36" fmla="*/ 63 w 89"/>
                <a:gd name="T37" fmla="*/ 4 h 98"/>
                <a:gd name="T38" fmla="*/ 77 w 89"/>
                <a:gd name="T39" fmla="*/ 14 h 98"/>
                <a:gd name="T40" fmla="*/ 86 w 89"/>
                <a:gd name="T41" fmla="*/ 29 h 98"/>
                <a:gd name="T42" fmla="*/ 89 w 89"/>
                <a:gd name="T43" fmla="*/ 49 h 98"/>
                <a:gd name="T44" fmla="*/ 86 w 89"/>
                <a:gd name="T45" fmla="*/ 70 h 98"/>
                <a:gd name="T46" fmla="*/ 77 w 89"/>
                <a:gd name="T47" fmla="*/ 85 h 98"/>
                <a:gd name="T48" fmla="*/ 63 w 89"/>
                <a:gd name="T49" fmla="*/ 95 h 98"/>
                <a:gd name="T50" fmla="*/ 45 w 89"/>
                <a:gd name="T51" fmla="*/ 9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9" h="98">
                  <a:moveTo>
                    <a:pt x="45" y="82"/>
                  </a:moveTo>
                  <a:cubicBezTo>
                    <a:pt x="53" y="82"/>
                    <a:pt x="59" y="79"/>
                    <a:pt x="63" y="73"/>
                  </a:cubicBezTo>
                  <a:cubicBezTo>
                    <a:pt x="67" y="68"/>
                    <a:pt x="69" y="60"/>
                    <a:pt x="69" y="49"/>
                  </a:cubicBezTo>
                  <a:cubicBezTo>
                    <a:pt x="69" y="39"/>
                    <a:pt x="67" y="31"/>
                    <a:pt x="63" y="26"/>
                  </a:cubicBezTo>
                  <a:cubicBezTo>
                    <a:pt x="59" y="20"/>
                    <a:pt x="53" y="17"/>
                    <a:pt x="45" y="17"/>
                  </a:cubicBezTo>
                  <a:cubicBezTo>
                    <a:pt x="36" y="17"/>
                    <a:pt x="30" y="20"/>
                    <a:pt x="26" y="26"/>
                  </a:cubicBezTo>
                  <a:cubicBezTo>
                    <a:pt x="22" y="31"/>
                    <a:pt x="20" y="39"/>
                    <a:pt x="20" y="49"/>
                  </a:cubicBezTo>
                  <a:cubicBezTo>
                    <a:pt x="20" y="60"/>
                    <a:pt x="22" y="68"/>
                    <a:pt x="26" y="73"/>
                  </a:cubicBezTo>
                  <a:cubicBezTo>
                    <a:pt x="30" y="79"/>
                    <a:pt x="36" y="82"/>
                    <a:pt x="45" y="82"/>
                  </a:cubicBezTo>
                  <a:moveTo>
                    <a:pt x="45" y="98"/>
                  </a:moveTo>
                  <a:cubicBezTo>
                    <a:pt x="38" y="98"/>
                    <a:pt x="31" y="97"/>
                    <a:pt x="26" y="95"/>
                  </a:cubicBezTo>
                  <a:cubicBezTo>
                    <a:pt x="21" y="93"/>
                    <a:pt x="16" y="89"/>
                    <a:pt x="12" y="85"/>
                  </a:cubicBezTo>
                  <a:cubicBezTo>
                    <a:pt x="8" y="81"/>
                    <a:pt x="5" y="76"/>
                    <a:pt x="3" y="70"/>
                  </a:cubicBezTo>
                  <a:cubicBezTo>
                    <a:pt x="1" y="64"/>
                    <a:pt x="0" y="57"/>
                    <a:pt x="0" y="49"/>
                  </a:cubicBezTo>
                  <a:cubicBezTo>
                    <a:pt x="0" y="42"/>
                    <a:pt x="1" y="35"/>
                    <a:pt x="3" y="29"/>
                  </a:cubicBezTo>
                  <a:cubicBezTo>
                    <a:pt x="5" y="23"/>
                    <a:pt x="8" y="18"/>
                    <a:pt x="12" y="14"/>
                  </a:cubicBezTo>
                  <a:cubicBezTo>
                    <a:pt x="16" y="9"/>
                    <a:pt x="21" y="6"/>
                    <a:pt x="26" y="4"/>
                  </a:cubicBezTo>
                  <a:cubicBezTo>
                    <a:pt x="32" y="2"/>
                    <a:pt x="38" y="0"/>
                    <a:pt x="45" y="0"/>
                  </a:cubicBezTo>
                  <a:cubicBezTo>
                    <a:pt x="52" y="0"/>
                    <a:pt x="58" y="2"/>
                    <a:pt x="63" y="4"/>
                  </a:cubicBezTo>
                  <a:cubicBezTo>
                    <a:pt x="69" y="6"/>
                    <a:pt x="73" y="9"/>
                    <a:pt x="77" y="14"/>
                  </a:cubicBezTo>
                  <a:cubicBezTo>
                    <a:pt x="81" y="18"/>
                    <a:pt x="84" y="23"/>
                    <a:pt x="86" y="29"/>
                  </a:cubicBezTo>
                  <a:cubicBezTo>
                    <a:pt x="88" y="35"/>
                    <a:pt x="89" y="42"/>
                    <a:pt x="89" y="49"/>
                  </a:cubicBezTo>
                  <a:cubicBezTo>
                    <a:pt x="89" y="57"/>
                    <a:pt x="88" y="64"/>
                    <a:pt x="86" y="70"/>
                  </a:cubicBezTo>
                  <a:cubicBezTo>
                    <a:pt x="84" y="76"/>
                    <a:pt x="81" y="81"/>
                    <a:pt x="77" y="85"/>
                  </a:cubicBezTo>
                  <a:cubicBezTo>
                    <a:pt x="74" y="89"/>
                    <a:pt x="69" y="93"/>
                    <a:pt x="63" y="95"/>
                  </a:cubicBezTo>
                  <a:cubicBezTo>
                    <a:pt x="58" y="97"/>
                    <a:pt x="52" y="98"/>
                    <a:pt x="45" y="9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9" name="Freeform 12"/>
            <p:cNvSpPr>
              <a:spLocks/>
            </p:cNvSpPr>
            <p:nvPr/>
          </p:nvSpPr>
          <p:spPr bwMode="auto">
            <a:xfrm>
              <a:off x="7453313" y="5980113"/>
              <a:ext cx="742950" cy="877888"/>
            </a:xfrm>
            <a:custGeom>
              <a:avLst/>
              <a:gdLst>
                <a:gd name="T0" fmla="*/ 83 w 83"/>
                <a:gd name="T1" fmla="*/ 64 h 98"/>
                <a:gd name="T2" fmla="*/ 79 w 83"/>
                <a:gd name="T3" fmla="*/ 77 h 98"/>
                <a:gd name="T4" fmla="*/ 71 w 83"/>
                <a:gd name="T5" fmla="*/ 88 h 98"/>
                <a:gd name="T6" fmla="*/ 59 w 83"/>
                <a:gd name="T7" fmla="*/ 96 h 98"/>
                <a:gd name="T8" fmla="*/ 43 w 83"/>
                <a:gd name="T9" fmla="*/ 98 h 98"/>
                <a:gd name="T10" fmla="*/ 24 w 83"/>
                <a:gd name="T11" fmla="*/ 95 h 98"/>
                <a:gd name="T12" fmla="*/ 11 w 83"/>
                <a:gd name="T13" fmla="*/ 85 h 98"/>
                <a:gd name="T14" fmla="*/ 3 w 83"/>
                <a:gd name="T15" fmla="*/ 69 h 98"/>
                <a:gd name="T16" fmla="*/ 0 w 83"/>
                <a:gd name="T17" fmla="*/ 49 h 98"/>
                <a:gd name="T18" fmla="*/ 3 w 83"/>
                <a:gd name="T19" fmla="*/ 29 h 98"/>
                <a:gd name="T20" fmla="*/ 12 w 83"/>
                <a:gd name="T21" fmla="*/ 14 h 98"/>
                <a:gd name="T22" fmla="*/ 25 w 83"/>
                <a:gd name="T23" fmla="*/ 4 h 98"/>
                <a:gd name="T24" fmla="*/ 43 w 83"/>
                <a:gd name="T25" fmla="*/ 0 h 98"/>
                <a:gd name="T26" fmla="*/ 59 w 83"/>
                <a:gd name="T27" fmla="*/ 3 h 98"/>
                <a:gd name="T28" fmla="*/ 70 w 83"/>
                <a:gd name="T29" fmla="*/ 9 h 98"/>
                <a:gd name="T30" fmla="*/ 77 w 83"/>
                <a:gd name="T31" fmla="*/ 19 h 98"/>
                <a:gd name="T32" fmla="*/ 81 w 83"/>
                <a:gd name="T33" fmla="*/ 32 h 98"/>
                <a:gd name="T34" fmla="*/ 62 w 83"/>
                <a:gd name="T35" fmla="*/ 35 h 98"/>
                <a:gd name="T36" fmla="*/ 56 w 83"/>
                <a:gd name="T37" fmla="*/ 22 h 98"/>
                <a:gd name="T38" fmla="*/ 43 w 83"/>
                <a:gd name="T39" fmla="*/ 17 h 98"/>
                <a:gd name="T40" fmla="*/ 26 w 83"/>
                <a:gd name="T41" fmla="*/ 26 h 98"/>
                <a:gd name="T42" fmla="*/ 20 w 83"/>
                <a:gd name="T43" fmla="*/ 49 h 98"/>
                <a:gd name="T44" fmla="*/ 27 w 83"/>
                <a:gd name="T45" fmla="*/ 73 h 98"/>
                <a:gd name="T46" fmla="*/ 43 w 83"/>
                <a:gd name="T47" fmla="*/ 82 h 98"/>
                <a:gd name="T48" fmla="*/ 56 w 83"/>
                <a:gd name="T49" fmla="*/ 77 h 98"/>
                <a:gd name="T50" fmla="*/ 62 w 83"/>
                <a:gd name="T51" fmla="*/ 64 h 98"/>
                <a:gd name="T52" fmla="*/ 83 w 83"/>
                <a:gd name="T53" fmla="*/ 6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3" h="98">
                  <a:moveTo>
                    <a:pt x="83" y="64"/>
                  </a:moveTo>
                  <a:cubicBezTo>
                    <a:pt x="82" y="69"/>
                    <a:pt x="81" y="73"/>
                    <a:pt x="79" y="77"/>
                  </a:cubicBezTo>
                  <a:cubicBezTo>
                    <a:pt x="77" y="82"/>
                    <a:pt x="75" y="85"/>
                    <a:pt x="71" y="88"/>
                  </a:cubicBezTo>
                  <a:cubicBezTo>
                    <a:pt x="68" y="91"/>
                    <a:pt x="64" y="94"/>
                    <a:pt x="59" y="96"/>
                  </a:cubicBezTo>
                  <a:cubicBezTo>
                    <a:pt x="55" y="97"/>
                    <a:pt x="49" y="98"/>
                    <a:pt x="43" y="98"/>
                  </a:cubicBezTo>
                  <a:cubicBezTo>
                    <a:pt x="36" y="98"/>
                    <a:pt x="30" y="97"/>
                    <a:pt x="24" y="95"/>
                  </a:cubicBezTo>
                  <a:cubicBezTo>
                    <a:pt x="19" y="92"/>
                    <a:pt x="15" y="89"/>
                    <a:pt x="11" y="85"/>
                  </a:cubicBezTo>
                  <a:cubicBezTo>
                    <a:pt x="7" y="81"/>
                    <a:pt x="5" y="75"/>
                    <a:pt x="3" y="69"/>
                  </a:cubicBezTo>
                  <a:cubicBezTo>
                    <a:pt x="1" y="63"/>
                    <a:pt x="0" y="57"/>
                    <a:pt x="0" y="49"/>
                  </a:cubicBezTo>
                  <a:cubicBezTo>
                    <a:pt x="0" y="42"/>
                    <a:pt x="1" y="35"/>
                    <a:pt x="3" y="29"/>
                  </a:cubicBezTo>
                  <a:cubicBezTo>
                    <a:pt x="5" y="23"/>
                    <a:pt x="8" y="18"/>
                    <a:pt x="12" y="14"/>
                  </a:cubicBezTo>
                  <a:cubicBezTo>
                    <a:pt x="15" y="9"/>
                    <a:pt x="20" y="6"/>
                    <a:pt x="25" y="4"/>
                  </a:cubicBezTo>
                  <a:cubicBezTo>
                    <a:pt x="31" y="2"/>
                    <a:pt x="37" y="0"/>
                    <a:pt x="43" y="0"/>
                  </a:cubicBezTo>
                  <a:cubicBezTo>
                    <a:pt x="49" y="0"/>
                    <a:pt x="54" y="1"/>
                    <a:pt x="59" y="3"/>
                  </a:cubicBezTo>
                  <a:cubicBezTo>
                    <a:pt x="63" y="4"/>
                    <a:pt x="67" y="6"/>
                    <a:pt x="70" y="9"/>
                  </a:cubicBezTo>
                  <a:cubicBezTo>
                    <a:pt x="73" y="12"/>
                    <a:pt x="75" y="15"/>
                    <a:pt x="77" y="19"/>
                  </a:cubicBezTo>
                  <a:cubicBezTo>
                    <a:pt x="79" y="23"/>
                    <a:pt x="80" y="27"/>
                    <a:pt x="81" y="32"/>
                  </a:cubicBezTo>
                  <a:cubicBezTo>
                    <a:pt x="62" y="35"/>
                    <a:pt x="62" y="35"/>
                    <a:pt x="62" y="35"/>
                  </a:cubicBezTo>
                  <a:cubicBezTo>
                    <a:pt x="61" y="29"/>
                    <a:pt x="59" y="25"/>
                    <a:pt x="56" y="22"/>
                  </a:cubicBezTo>
                  <a:cubicBezTo>
                    <a:pt x="53" y="19"/>
                    <a:pt x="49" y="17"/>
                    <a:pt x="43" y="17"/>
                  </a:cubicBezTo>
                  <a:cubicBezTo>
                    <a:pt x="36" y="17"/>
                    <a:pt x="30" y="20"/>
                    <a:pt x="26" y="26"/>
                  </a:cubicBezTo>
                  <a:cubicBezTo>
                    <a:pt x="22" y="31"/>
                    <a:pt x="20" y="39"/>
                    <a:pt x="20" y="49"/>
                  </a:cubicBezTo>
                  <a:cubicBezTo>
                    <a:pt x="20" y="60"/>
                    <a:pt x="23" y="68"/>
                    <a:pt x="27" y="73"/>
                  </a:cubicBezTo>
                  <a:cubicBezTo>
                    <a:pt x="31" y="79"/>
                    <a:pt x="36" y="82"/>
                    <a:pt x="43" y="82"/>
                  </a:cubicBezTo>
                  <a:cubicBezTo>
                    <a:pt x="49" y="82"/>
                    <a:pt x="54" y="80"/>
                    <a:pt x="56" y="77"/>
                  </a:cubicBezTo>
                  <a:cubicBezTo>
                    <a:pt x="59" y="74"/>
                    <a:pt x="61" y="69"/>
                    <a:pt x="62" y="64"/>
                  </a:cubicBezTo>
                  <a:lnTo>
                    <a:pt x="83" y="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0" name="Freeform 13"/>
            <p:cNvSpPr>
              <a:spLocks noEditPoints="1"/>
            </p:cNvSpPr>
            <p:nvPr/>
          </p:nvSpPr>
          <p:spPr bwMode="auto">
            <a:xfrm>
              <a:off x="3986213" y="4735513"/>
              <a:ext cx="1066800" cy="887413"/>
            </a:xfrm>
            <a:custGeom>
              <a:avLst/>
              <a:gdLst>
                <a:gd name="T0" fmla="*/ 82 w 119"/>
                <a:gd name="T1" fmla="*/ 40 h 99"/>
                <a:gd name="T2" fmla="*/ 82 w 119"/>
                <a:gd name="T3" fmla="*/ 47 h 99"/>
                <a:gd name="T4" fmla="*/ 57 w 119"/>
                <a:gd name="T5" fmla="*/ 47 h 99"/>
                <a:gd name="T6" fmla="*/ 57 w 119"/>
                <a:gd name="T7" fmla="*/ 40 h 99"/>
                <a:gd name="T8" fmla="*/ 60 w 119"/>
                <a:gd name="T9" fmla="*/ 40 h 99"/>
                <a:gd name="T10" fmla="*/ 60 w 119"/>
                <a:gd name="T11" fmla="*/ 36 h 99"/>
                <a:gd name="T12" fmla="*/ 63 w 119"/>
                <a:gd name="T13" fmla="*/ 28 h 99"/>
                <a:gd name="T14" fmla="*/ 71 w 119"/>
                <a:gd name="T15" fmla="*/ 25 h 99"/>
                <a:gd name="T16" fmla="*/ 78 w 119"/>
                <a:gd name="T17" fmla="*/ 28 h 99"/>
                <a:gd name="T18" fmla="*/ 81 w 119"/>
                <a:gd name="T19" fmla="*/ 35 h 99"/>
                <a:gd name="T20" fmla="*/ 75 w 119"/>
                <a:gd name="T21" fmla="*/ 36 h 99"/>
                <a:gd name="T22" fmla="*/ 74 w 119"/>
                <a:gd name="T23" fmla="*/ 32 h 99"/>
                <a:gd name="T24" fmla="*/ 71 w 119"/>
                <a:gd name="T25" fmla="*/ 32 h 99"/>
                <a:gd name="T26" fmla="*/ 67 w 119"/>
                <a:gd name="T27" fmla="*/ 36 h 99"/>
                <a:gd name="T28" fmla="*/ 67 w 119"/>
                <a:gd name="T29" fmla="*/ 40 h 99"/>
                <a:gd name="T30" fmla="*/ 82 w 119"/>
                <a:gd name="T31" fmla="*/ 40 h 99"/>
                <a:gd name="T32" fmla="*/ 100 w 119"/>
                <a:gd name="T33" fmla="*/ 82 h 99"/>
                <a:gd name="T34" fmla="*/ 100 w 119"/>
                <a:gd name="T35" fmla="*/ 0 h 99"/>
                <a:gd name="T36" fmla="*/ 119 w 119"/>
                <a:gd name="T37" fmla="*/ 0 h 99"/>
                <a:gd name="T38" fmla="*/ 119 w 119"/>
                <a:gd name="T39" fmla="*/ 99 h 99"/>
                <a:gd name="T40" fmla="*/ 38 w 119"/>
                <a:gd name="T41" fmla="*/ 99 h 99"/>
                <a:gd name="T42" fmla="*/ 10 w 119"/>
                <a:gd name="T43" fmla="*/ 91 h 99"/>
                <a:gd name="T44" fmla="*/ 0 w 119"/>
                <a:gd name="T45" fmla="*/ 65 h 99"/>
                <a:gd name="T46" fmla="*/ 4 w 119"/>
                <a:gd name="T47" fmla="*/ 49 h 99"/>
                <a:gd name="T48" fmla="*/ 16 w 119"/>
                <a:gd name="T49" fmla="*/ 37 h 99"/>
                <a:gd name="T50" fmla="*/ 34 w 119"/>
                <a:gd name="T51" fmla="*/ 33 h 99"/>
                <a:gd name="T52" fmla="*/ 36 w 119"/>
                <a:gd name="T53" fmla="*/ 49 h 99"/>
                <a:gd name="T54" fmla="*/ 23 w 119"/>
                <a:gd name="T55" fmla="*/ 54 h 99"/>
                <a:gd name="T56" fmla="*/ 19 w 119"/>
                <a:gd name="T57" fmla="*/ 65 h 99"/>
                <a:gd name="T58" fmla="*/ 23 w 119"/>
                <a:gd name="T59" fmla="*/ 78 h 99"/>
                <a:gd name="T60" fmla="*/ 38 w 119"/>
                <a:gd name="T61" fmla="*/ 82 h 99"/>
                <a:gd name="T62" fmla="*/ 100 w 119"/>
                <a:gd name="T63" fmla="*/ 82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9" h="99">
                  <a:moveTo>
                    <a:pt x="82" y="40"/>
                  </a:moveTo>
                  <a:cubicBezTo>
                    <a:pt x="82" y="47"/>
                    <a:pt x="82" y="47"/>
                    <a:pt x="82" y="47"/>
                  </a:cubicBezTo>
                  <a:cubicBezTo>
                    <a:pt x="57" y="47"/>
                    <a:pt x="57" y="47"/>
                    <a:pt x="57" y="47"/>
                  </a:cubicBezTo>
                  <a:cubicBezTo>
                    <a:pt x="57" y="40"/>
                    <a:pt x="57" y="40"/>
                    <a:pt x="57" y="40"/>
                  </a:cubicBezTo>
                  <a:cubicBezTo>
                    <a:pt x="60" y="40"/>
                    <a:pt x="60" y="40"/>
                    <a:pt x="60" y="40"/>
                  </a:cubicBezTo>
                  <a:cubicBezTo>
                    <a:pt x="60" y="36"/>
                    <a:pt x="60" y="36"/>
                    <a:pt x="60" y="36"/>
                  </a:cubicBezTo>
                  <a:cubicBezTo>
                    <a:pt x="60" y="33"/>
                    <a:pt x="61" y="30"/>
                    <a:pt x="63" y="28"/>
                  </a:cubicBezTo>
                  <a:cubicBezTo>
                    <a:pt x="65" y="26"/>
                    <a:pt x="67" y="25"/>
                    <a:pt x="71" y="25"/>
                  </a:cubicBezTo>
                  <a:cubicBezTo>
                    <a:pt x="74" y="25"/>
                    <a:pt x="77" y="26"/>
                    <a:pt x="78" y="28"/>
                  </a:cubicBezTo>
                  <a:cubicBezTo>
                    <a:pt x="80" y="29"/>
                    <a:pt x="81" y="31"/>
                    <a:pt x="81" y="35"/>
                  </a:cubicBezTo>
                  <a:cubicBezTo>
                    <a:pt x="75" y="36"/>
                    <a:pt x="75" y="36"/>
                    <a:pt x="75" y="36"/>
                  </a:cubicBezTo>
                  <a:cubicBezTo>
                    <a:pt x="75" y="34"/>
                    <a:pt x="75" y="33"/>
                    <a:pt x="74" y="32"/>
                  </a:cubicBezTo>
                  <a:cubicBezTo>
                    <a:pt x="74" y="32"/>
                    <a:pt x="73" y="32"/>
                    <a:pt x="71" y="32"/>
                  </a:cubicBezTo>
                  <a:cubicBezTo>
                    <a:pt x="68" y="32"/>
                    <a:pt x="67" y="33"/>
                    <a:pt x="67" y="36"/>
                  </a:cubicBezTo>
                  <a:cubicBezTo>
                    <a:pt x="67" y="40"/>
                    <a:pt x="67" y="40"/>
                    <a:pt x="67" y="40"/>
                  </a:cubicBezTo>
                  <a:lnTo>
                    <a:pt x="82" y="40"/>
                  </a:lnTo>
                  <a:close/>
                  <a:moveTo>
                    <a:pt x="100" y="82"/>
                  </a:moveTo>
                  <a:cubicBezTo>
                    <a:pt x="100" y="0"/>
                    <a:pt x="100" y="0"/>
                    <a:pt x="100" y="0"/>
                  </a:cubicBezTo>
                  <a:cubicBezTo>
                    <a:pt x="119" y="0"/>
                    <a:pt x="119" y="0"/>
                    <a:pt x="119" y="0"/>
                  </a:cubicBezTo>
                  <a:cubicBezTo>
                    <a:pt x="119" y="99"/>
                    <a:pt x="119" y="99"/>
                    <a:pt x="119" y="99"/>
                  </a:cubicBezTo>
                  <a:cubicBezTo>
                    <a:pt x="38" y="99"/>
                    <a:pt x="38" y="99"/>
                    <a:pt x="38" y="99"/>
                  </a:cubicBezTo>
                  <a:cubicBezTo>
                    <a:pt x="25" y="99"/>
                    <a:pt x="16" y="96"/>
                    <a:pt x="10" y="91"/>
                  </a:cubicBezTo>
                  <a:cubicBezTo>
                    <a:pt x="3" y="85"/>
                    <a:pt x="0" y="77"/>
                    <a:pt x="0" y="65"/>
                  </a:cubicBezTo>
                  <a:cubicBezTo>
                    <a:pt x="0" y="59"/>
                    <a:pt x="2" y="54"/>
                    <a:pt x="4" y="49"/>
                  </a:cubicBezTo>
                  <a:cubicBezTo>
                    <a:pt x="7" y="44"/>
                    <a:pt x="11" y="40"/>
                    <a:pt x="16" y="37"/>
                  </a:cubicBezTo>
                  <a:cubicBezTo>
                    <a:pt x="21" y="34"/>
                    <a:pt x="27" y="33"/>
                    <a:pt x="34" y="33"/>
                  </a:cubicBezTo>
                  <a:cubicBezTo>
                    <a:pt x="36" y="49"/>
                    <a:pt x="36" y="49"/>
                    <a:pt x="36" y="49"/>
                  </a:cubicBezTo>
                  <a:cubicBezTo>
                    <a:pt x="30" y="50"/>
                    <a:pt x="25" y="51"/>
                    <a:pt x="23" y="54"/>
                  </a:cubicBezTo>
                  <a:cubicBezTo>
                    <a:pt x="20" y="56"/>
                    <a:pt x="19" y="60"/>
                    <a:pt x="19" y="65"/>
                  </a:cubicBezTo>
                  <a:cubicBezTo>
                    <a:pt x="19" y="71"/>
                    <a:pt x="20" y="76"/>
                    <a:pt x="23" y="78"/>
                  </a:cubicBezTo>
                  <a:cubicBezTo>
                    <a:pt x="26" y="81"/>
                    <a:pt x="31" y="82"/>
                    <a:pt x="38" y="82"/>
                  </a:cubicBezTo>
                  <a:lnTo>
                    <a:pt x="100"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1" name="Freeform 14"/>
            <p:cNvSpPr>
              <a:spLocks noEditPoints="1"/>
            </p:cNvSpPr>
            <p:nvPr/>
          </p:nvSpPr>
          <p:spPr bwMode="auto">
            <a:xfrm>
              <a:off x="5195888" y="5005388"/>
              <a:ext cx="1684338" cy="903288"/>
            </a:xfrm>
            <a:custGeom>
              <a:avLst/>
              <a:gdLst>
                <a:gd name="T0" fmla="*/ 44 w 188"/>
                <a:gd name="T1" fmla="*/ 52 h 101"/>
                <a:gd name="T2" fmla="*/ 38 w 188"/>
                <a:gd name="T3" fmla="*/ 52 h 101"/>
                <a:gd name="T4" fmla="*/ 19 w 188"/>
                <a:gd name="T5" fmla="*/ 32 h 101"/>
                <a:gd name="T6" fmla="*/ 22 w 188"/>
                <a:gd name="T7" fmla="*/ 20 h 101"/>
                <a:gd name="T8" fmla="*/ 32 w 188"/>
                <a:gd name="T9" fmla="*/ 16 h 101"/>
                <a:gd name="T10" fmla="*/ 39 w 188"/>
                <a:gd name="T11" fmla="*/ 17 h 101"/>
                <a:gd name="T12" fmla="*/ 43 w 188"/>
                <a:gd name="T13" fmla="*/ 23 h 101"/>
                <a:gd name="T14" fmla="*/ 44 w 188"/>
                <a:gd name="T15" fmla="*/ 37 h 101"/>
                <a:gd name="T16" fmla="*/ 44 w 188"/>
                <a:gd name="T17" fmla="*/ 52 h 101"/>
                <a:gd name="T18" fmla="*/ 170 w 188"/>
                <a:gd name="T19" fmla="*/ 0 h 101"/>
                <a:gd name="T20" fmla="*/ 170 w 188"/>
                <a:gd name="T21" fmla="*/ 52 h 101"/>
                <a:gd name="T22" fmla="*/ 63 w 188"/>
                <a:gd name="T23" fmla="*/ 52 h 101"/>
                <a:gd name="T24" fmla="*/ 63 w 188"/>
                <a:gd name="T25" fmla="*/ 32 h 101"/>
                <a:gd name="T26" fmla="*/ 55 w 188"/>
                <a:gd name="T27" fmla="*/ 8 h 101"/>
                <a:gd name="T28" fmla="*/ 32 w 188"/>
                <a:gd name="T29" fmla="*/ 0 h 101"/>
                <a:gd name="T30" fmla="*/ 8 w 188"/>
                <a:gd name="T31" fmla="*/ 9 h 101"/>
                <a:gd name="T32" fmla="*/ 0 w 188"/>
                <a:gd name="T33" fmla="*/ 32 h 101"/>
                <a:gd name="T34" fmla="*/ 11 w 188"/>
                <a:gd name="T35" fmla="*/ 60 h 101"/>
                <a:gd name="T36" fmla="*/ 42 w 188"/>
                <a:gd name="T37" fmla="*/ 69 h 101"/>
                <a:gd name="T38" fmla="*/ 44 w 188"/>
                <a:gd name="T39" fmla="*/ 69 h 101"/>
                <a:gd name="T40" fmla="*/ 44 w 188"/>
                <a:gd name="T41" fmla="*/ 72 h 101"/>
                <a:gd name="T42" fmla="*/ 41 w 188"/>
                <a:gd name="T43" fmla="*/ 86 h 101"/>
                <a:gd name="T44" fmla="*/ 51 w 188"/>
                <a:gd name="T45" fmla="*/ 101 h 101"/>
                <a:gd name="T46" fmla="*/ 55 w 188"/>
                <a:gd name="T47" fmla="*/ 97 h 101"/>
                <a:gd name="T48" fmla="*/ 63 w 188"/>
                <a:gd name="T49" fmla="*/ 69 h 101"/>
                <a:gd name="T50" fmla="*/ 188 w 188"/>
                <a:gd name="T51" fmla="*/ 69 h 101"/>
                <a:gd name="T52" fmla="*/ 188 w 188"/>
                <a:gd name="T53" fmla="*/ 0 h 101"/>
                <a:gd name="T54" fmla="*/ 170 w 188"/>
                <a:gd name="T55"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8" h="101">
                  <a:moveTo>
                    <a:pt x="44" y="52"/>
                  </a:moveTo>
                  <a:cubicBezTo>
                    <a:pt x="38" y="52"/>
                    <a:pt x="38" y="52"/>
                    <a:pt x="38" y="52"/>
                  </a:cubicBezTo>
                  <a:cubicBezTo>
                    <a:pt x="25" y="52"/>
                    <a:pt x="19" y="45"/>
                    <a:pt x="19" y="32"/>
                  </a:cubicBezTo>
                  <a:cubicBezTo>
                    <a:pt x="19" y="27"/>
                    <a:pt x="20" y="23"/>
                    <a:pt x="22" y="20"/>
                  </a:cubicBezTo>
                  <a:cubicBezTo>
                    <a:pt x="24" y="17"/>
                    <a:pt x="27" y="16"/>
                    <a:pt x="32" y="16"/>
                  </a:cubicBezTo>
                  <a:cubicBezTo>
                    <a:pt x="35" y="16"/>
                    <a:pt x="37" y="16"/>
                    <a:pt x="39" y="17"/>
                  </a:cubicBezTo>
                  <a:cubicBezTo>
                    <a:pt x="41" y="19"/>
                    <a:pt x="42" y="20"/>
                    <a:pt x="43" y="23"/>
                  </a:cubicBezTo>
                  <a:cubicBezTo>
                    <a:pt x="44" y="26"/>
                    <a:pt x="44" y="32"/>
                    <a:pt x="44" y="37"/>
                  </a:cubicBezTo>
                  <a:lnTo>
                    <a:pt x="44" y="52"/>
                  </a:lnTo>
                  <a:close/>
                  <a:moveTo>
                    <a:pt x="170" y="0"/>
                  </a:moveTo>
                  <a:cubicBezTo>
                    <a:pt x="170" y="52"/>
                    <a:pt x="170" y="52"/>
                    <a:pt x="170" y="52"/>
                  </a:cubicBezTo>
                  <a:cubicBezTo>
                    <a:pt x="63" y="52"/>
                    <a:pt x="63" y="52"/>
                    <a:pt x="63" y="52"/>
                  </a:cubicBezTo>
                  <a:cubicBezTo>
                    <a:pt x="63" y="32"/>
                    <a:pt x="63" y="32"/>
                    <a:pt x="63" y="32"/>
                  </a:cubicBezTo>
                  <a:cubicBezTo>
                    <a:pt x="63" y="22"/>
                    <a:pt x="60" y="13"/>
                    <a:pt x="55" y="8"/>
                  </a:cubicBezTo>
                  <a:cubicBezTo>
                    <a:pt x="50" y="3"/>
                    <a:pt x="42" y="0"/>
                    <a:pt x="32" y="0"/>
                  </a:cubicBezTo>
                  <a:cubicBezTo>
                    <a:pt x="22" y="0"/>
                    <a:pt x="14" y="3"/>
                    <a:pt x="8" y="9"/>
                  </a:cubicBezTo>
                  <a:cubicBezTo>
                    <a:pt x="3" y="14"/>
                    <a:pt x="0" y="22"/>
                    <a:pt x="0" y="32"/>
                  </a:cubicBezTo>
                  <a:cubicBezTo>
                    <a:pt x="0" y="44"/>
                    <a:pt x="3" y="54"/>
                    <a:pt x="11" y="60"/>
                  </a:cubicBezTo>
                  <a:cubicBezTo>
                    <a:pt x="18" y="66"/>
                    <a:pt x="28" y="69"/>
                    <a:pt x="42" y="69"/>
                  </a:cubicBezTo>
                  <a:cubicBezTo>
                    <a:pt x="44" y="69"/>
                    <a:pt x="44" y="69"/>
                    <a:pt x="44" y="69"/>
                  </a:cubicBezTo>
                  <a:cubicBezTo>
                    <a:pt x="44" y="72"/>
                    <a:pt x="44" y="72"/>
                    <a:pt x="44" y="72"/>
                  </a:cubicBezTo>
                  <a:cubicBezTo>
                    <a:pt x="44" y="79"/>
                    <a:pt x="43" y="83"/>
                    <a:pt x="41" y="86"/>
                  </a:cubicBezTo>
                  <a:cubicBezTo>
                    <a:pt x="51" y="101"/>
                    <a:pt x="51" y="101"/>
                    <a:pt x="51" y="101"/>
                  </a:cubicBezTo>
                  <a:cubicBezTo>
                    <a:pt x="53" y="100"/>
                    <a:pt x="54" y="99"/>
                    <a:pt x="55" y="97"/>
                  </a:cubicBezTo>
                  <a:cubicBezTo>
                    <a:pt x="60" y="92"/>
                    <a:pt x="63" y="80"/>
                    <a:pt x="63" y="69"/>
                  </a:cubicBezTo>
                  <a:cubicBezTo>
                    <a:pt x="188" y="69"/>
                    <a:pt x="188" y="69"/>
                    <a:pt x="188" y="69"/>
                  </a:cubicBezTo>
                  <a:cubicBezTo>
                    <a:pt x="188" y="0"/>
                    <a:pt x="188" y="0"/>
                    <a:pt x="188" y="0"/>
                  </a:cubicBezTo>
                  <a:lnTo>
                    <a:pt x="17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2" name="Rectangle 15"/>
            <p:cNvSpPr>
              <a:spLocks noChangeArrowheads="1"/>
            </p:cNvSpPr>
            <p:nvPr/>
          </p:nvSpPr>
          <p:spPr bwMode="auto">
            <a:xfrm>
              <a:off x="6718301" y="4754563"/>
              <a:ext cx="161925" cy="1698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3" name="Freeform 16"/>
            <p:cNvSpPr>
              <a:spLocks/>
            </p:cNvSpPr>
            <p:nvPr/>
          </p:nvSpPr>
          <p:spPr bwMode="auto">
            <a:xfrm>
              <a:off x="7013576" y="5005388"/>
              <a:ext cx="833438" cy="617538"/>
            </a:xfrm>
            <a:custGeom>
              <a:avLst/>
              <a:gdLst>
                <a:gd name="T0" fmla="*/ 74 w 93"/>
                <a:gd name="T1" fmla="*/ 52 h 69"/>
                <a:gd name="T2" fmla="*/ 74 w 93"/>
                <a:gd name="T3" fmla="*/ 42 h 69"/>
                <a:gd name="T4" fmla="*/ 70 w 93"/>
                <a:gd name="T5" fmla="*/ 23 h 69"/>
                <a:gd name="T6" fmla="*/ 55 w 93"/>
                <a:gd name="T7" fmla="*/ 17 h 69"/>
                <a:gd name="T8" fmla="*/ 41 w 93"/>
                <a:gd name="T9" fmla="*/ 20 h 69"/>
                <a:gd name="T10" fmla="*/ 36 w 93"/>
                <a:gd name="T11" fmla="*/ 3 h 69"/>
                <a:gd name="T12" fmla="*/ 56 w 93"/>
                <a:gd name="T13" fmla="*/ 0 h 69"/>
                <a:gd name="T14" fmla="*/ 84 w 93"/>
                <a:gd name="T15" fmla="*/ 10 h 69"/>
                <a:gd name="T16" fmla="*/ 93 w 93"/>
                <a:gd name="T17" fmla="*/ 40 h 69"/>
                <a:gd name="T18" fmla="*/ 93 w 93"/>
                <a:gd name="T19" fmla="*/ 69 h 69"/>
                <a:gd name="T20" fmla="*/ 0 w 93"/>
                <a:gd name="T21" fmla="*/ 69 h 69"/>
                <a:gd name="T22" fmla="*/ 0 w 93"/>
                <a:gd name="T23" fmla="*/ 52 h 69"/>
                <a:gd name="T24" fmla="*/ 74 w 93"/>
                <a:gd name="T25" fmla="*/ 5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69">
                  <a:moveTo>
                    <a:pt x="74" y="52"/>
                  </a:moveTo>
                  <a:cubicBezTo>
                    <a:pt x="74" y="42"/>
                    <a:pt x="74" y="42"/>
                    <a:pt x="74" y="42"/>
                  </a:cubicBezTo>
                  <a:cubicBezTo>
                    <a:pt x="74" y="34"/>
                    <a:pt x="73" y="27"/>
                    <a:pt x="70" y="23"/>
                  </a:cubicBezTo>
                  <a:cubicBezTo>
                    <a:pt x="66" y="19"/>
                    <a:pt x="61" y="17"/>
                    <a:pt x="55" y="17"/>
                  </a:cubicBezTo>
                  <a:cubicBezTo>
                    <a:pt x="50" y="17"/>
                    <a:pt x="46" y="18"/>
                    <a:pt x="41" y="20"/>
                  </a:cubicBezTo>
                  <a:cubicBezTo>
                    <a:pt x="36" y="3"/>
                    <a:pt x="36" y="3"/>
                    <a:pt x="36" y="3"/>
                  </a:cubicBezTo>
                  <a:cubicBezTo>
                    <a:pt x="42" y="1"/>
                    <a:pt x="49" y="0"/>
                    <a:pt x="56" y="0"/>
                  </a:cubicBezTo>
                  <a:cubicBezTo>
                    <a:pt x="68" y="0"/>
                    <a:pt x="77" y="3"/>
                    <a:pt x="84" y="10"/>
                  </a:cubicBezTo>
                  <a:cubicBezTo>
                    <a:pt x="90" y="17"/>
                    <a:pt x="93" y="27"/>
                    <a:pt x="93" y="40"/>
                  </a:cubicBezTo>
                  <a:cubicBezTo>
                    <a:pt x="93" y="69"/>
                    <a:pt x="93" y="69"/>
                    <a:pt x="93" y="69"/>
                  </a:cubicBezTo>
                  <a:cubicBezTo>
                    <a:pt x="0" y="69"/>
                    <a:pt x="0" y="69"/>
                    <a:pt x="0" y="69"/>
                  </a:cubicBezTo>
                  <a:cubicBezTo>
                    <a:pt x="0" y="52"/>
                    <a:pt x="0" y="52"/>
                    <a:pt x="0" y="52"/>
                  </a:cubicBezTo>
                  <a:lnTo>
                    <a:pt x="74"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4" name="Freeform 17"/>
            <p:cNvSpPr>
              <a:spLocks/>
            </p:cNvSpPr>
            <p:nvPr/>
          </p:nvSpPr>
          <p:spPr bwMode="auto">
            <a:xfrm>
              <a:off x="7972426" y="4565650"/>
              <a:ext cx="223838" cy="188913"/>
            </a:xfrm>
            <a:custGeom>
              <a:avLst/>
              <a:gdLst>
                <a:gd name="T0" fmla="*/ 25 w 25"/>
                <a:gd name="T1" fmla="*/ 14 h 21"/>
                <a:gd name="T2" fmla="*/ 25 w 25"/>
                <a:gd name="T3" fmla="*/ 21 h 21"/>
                <a:gd name="T4" fmla="*/ 0 w 25"/>
                <a:gd name="T5" fmla="*/ 21 h 21"/>
                <a:gd name="T6" fmla="*/ 0 w 25"/>
                <a:gd name="T7" fmla="*/ 14 h 21"/>
                <a:gd name="T8" fmla="*/ 3 w 25"/>
                <a:gd name="T9" fmla="*/ 14 h 21"/>
                <a:gd name="T10" fmla="*/ 3 w 25"/>
                <a:gd name="T11" fmla="*/ 10 h 21"/>
                <a:gd name="T12" fmla="*/ 6 w 25"/>
                <a:gd name="T13" fmla="*/ 2 h 21"/>
                <a:gd name="T14" fmla="*/ 14 w 25"/>
                <a:gd name="T15" fmla="*/ 0 h 21"/>
                <a:gd name="T16" fmla="*/ 21 w 25"/>
                <a:gd name="T17" fmla="*/ 2 h 21"/>
                <a:gd name="T18" fmla="*/ 24 w 25"/>
                <a:gd name="T19" fmla="*/ 9 h 21"/>
                <a:gd name="T20" fmla="*/ 18 w 25"/>
                <a:gd name="T21" fmla="*/ 10 h 21"/>
                <a:gd name="T22" fmla="*/ 17 w 25"/>
                <a:gd name="T23" fmla="*/ 7 h 21"/>
                <a:gd name="T24" fmla="*/ 14 w 25"/>
                <a:gd name="T25" fmla="*/ 6 h 21"/>
                <a:gd name="T26" fmla="*/ 10 w 25"/>
                <a:gd name="T27" fmla="*/ 11 h 21"/>
                <a:gd name="T28" fmla="*/ 10 w 25"/>
                <a:gd name="T29" fmla="*/ 14 h 21"/>
                <a:gd name="T30" fmla="*/ 25 w 25"/>
                <a:gd name="T31" fmla="*/ 1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5" h="21">
                  <a:moveTo>
                    <a:pt x="25" y="14"/>
                  </a:moveTo>
                  <a:cubicBezTo>
                    <a:pt x="25" y="21"/>
                    <a:pt x="25" y="21"/>
                    <a:pt x="25" y="21"/>
                  </a:cubicBezTo>
                  <a:cubicBezTo>
                    <a:pt x="0" y="21"/>
                    <a:pt x="0" y="21"/>
                    <a:pt x="0" y="21"/>
                  </a:cubicBezTo>
                  <a:cubicBezTo>
                    <a:pt x="0" y="14"/>
                    <a:pt x="0" y="14"/>
                    <a:pt x="0" y="14"/>
                  </a:cubicBezTo>
                  <a:cubicBezTo>
                    <a:pt x="3" y="14"/>
                    <a:pt x="3" y="14"/>
                    <a:pt x="3" y="14"/>
                  </a:cubicBezTo>
                  <a:cubicBezTo>
                    <a:pt x="3" y="10"/>
                    <a:pt x="3" y="10"/>
                    <a:pt x="3" y="10"/>
                  </a:cubicBezTo>
                  <a:cubicBezTo>
                    <a:pt x="3" y="7"/>
                    <a:pt x="4" y="4"/>
                    <a:pt x="6" y="2"/>
                  </a:cubicBezTo>
                  <a:cubicBezTo>
                    <a:pt x="8" y="1"/>
                    <a:pt x="10" y="0"/>
                    <a:pt x="14" y="0"/>
                  </a:cubicBezTo>
                  <a:cubicBezTo>
                    <a:pt x="17" y="0"/>
                    <a:pt x="20" y="0"/>
                    <a:pt x="21" y="2"/>
                  </a:cubicBezTo>
                  <a:cubicBezTo>
                    <a:pt x="23" y="3"/>
                    <a:pt x="24" y="6"/>
                    <a:pt x="24" y="9"/>
                  </a:cubicBezTo>
                  <a:cubicBezTo>
                    <a:pt x="18" y="10"/>
                    <a:pt x="18" y="10"/>
                    <a:pt x="18" y="10"/>
                  </a:cubicBezTo>
                  <a:cubicBezTo>
                    <a:pt x="18" y="8"/>
                    <a:pt x="17" y="7"/>
                    <a:pt x="17" y="7"/>
                  </a:cubicBezTo>
                  <a:cubicBezTo>
                    <a:pt x="16" y="6"/>
                    <a:pt x="15" y="6"/>
                    <a:pt x="14" y="6"/>
                  </a:cubicBezTo>
                  <a:cubicBezTo>
                    <a:pt x="11" y="6"/>
                    <a:pt x="10" y="7"/>
                    <a:pt x="10" y="11"/>
                  </a:cubicBezTo>
                  <a:cubicBezTo>
                    <a:pt x="10" y="14"/>
                    <a:pt x="10" y="14"/>
                    <a:pt x="10" y="14"/>
                  </a:cubicBezTo>
                  <a:lnTo>
                    <a:pt x="25"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5" name="Rectangle 18"/>
            <p:cNvSpPr>
              <a:spLocks noChangeArrowheads="1"/>
            </p:cNvSpPr>
            <p:nvPr/>
          </p:nvSpPr>
          <p:spPr bwMode="auto">
            <a:xfrm>
              <a:off x="7991476" y="4816475"/>
              <a:ext cx="169863" cy="8064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grpSp>
      <p:cxnSp>
        <p:nvCxnSpPr>
          <p:cNvPr id="28" name="Straight Connector 27">
            <a:extLst>
              <a:ext uri="{FF2B5EF4-FFF2-40B4-BE49-F238E27FC236}">
                <a16:creationId xmlns:a16="http://schemas.microsoft.com/office/drawing/2014/main" id="{A820B125-6366-4323-A287-39A0472EAB2B}"/>
              </a:ext>
            </a:extLst>
          </p:cNvPr>
          <p:cNvCxnSpPr>
            <a:cxnSpLocks/>
          </p:cNvCxnSpPr>
          <p:nvPr userDrawn="1"/>
        </p:nvCxnSpPr>
        <p:spPr>
          <a:xfrm>
            <a:off x="710100" y="6138000"/>
            <a:ext cx="7892166"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26" name="Subtitle 2">
            <a:extLst>
              <a:ext uri="{FF2B5EF4-FFF2-40B4-BE49-F238E27FC236}">
                <a16:creationId xmlns:a16="http://schemas.microsoft.com/office/drawing/2014/main" id="{84DE0155-5A26-4810-BD12-030B4D703061}"/>
              </a:ext>
            </a:extLst>
          </p:cNvPr>
          <p:cNvSpPr>
            <a:spLocks noGrp="1"/>
          </p:cNvSpPr>
          <p:nvPr>
            <p:ph type="subTitle" idx="1"/>
          </p:nvPr>
        </p:nvSpPr>
        <p:spPr>
          <a:xfrm>
            <a:off x="710802" y="5787109"/>
            <a:ext cx="3861197" cy="252000"/>
          </a:xfrm>
        </p:spPr>
        <p:txBody>
          <a:bodyPr/>
          <a:lstStyle>
            <a:lvl1pPr marL="0" indent="0" algn="l">
              <a:spcBef>
                <a:spcPts val="0"/>
              </a:spcBef>
              <a:buNone/>
              <a:defRPr sz="1600" b="1"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dirty="0"/>
          </a:p>
        </p:txBody>
      </p:sp>
      <p:sp>
        <p:nvSpPr>
          <p:cNvPr id="27" name="Date Placeholder 4"/>
          <p:cNvSpPr>
            <a:spLocks noGrp="1"/>
          </p:cNvSpPr>
          <p:nvPr>
            <p:ph type="dt" sz="half" idx="10"/>
          </p:nvPr>
        </p:nvSpPr>
        <p:spPr>
          <a:xfrm>
            <a:off x="710803" y="5499315"/>
            <a:ext cx="3861196" cy="252000"/>
          </a:xfrm>
        </p:spPr>
        <p:txBody>
          <a:bodyPr/>
          <a:lstStyle>
            <a:lvl1pPr>
              <a:defRPr sz="1600" b="1" cap="all" baseline="0">
                <a:solidFill>
                  <a:schemeClr val="tx2"/>
                </a:solidFill>
              </a:defRPr>
            </a:lvl1pPr>
          </a:lstStyle>
          <a:p>
            <a:fld id="{07B6C3B8-A7E0-B546-9E87-FE828BAA2ED9}" type="datetime4">
              <a:rPr lang="en-GB" smtClean="0">
                <a:solidFill>
                  <a:srgbClr val="1859A9"/>
                </a:solidFill>
              </a:rPr>
              <a:pPr/>
              <a:t>25 November 2018</a:t>
            </a:fld>
            <a:endParaRPr lang="en-GB" dirty="0">
              <a:solidFill>
                <a:srgbClr val="1859A9"/>
              </a:solidFill>
            </a:endParaRPr>
          </a:p>
        </p:txBody>
      </p:sp>
    </p:spTree>
    <p:extLst>
      <p:ext uri="{BB962C8B-B14F-4D97-AF65-F5344CB8AC3E}">
        <p14:creationId xmlns:p14="http://schemas.microsoft.com/office/powerpoint/2010/main" val="9090142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877E6E5-10F2-4009-B776-A7F5C9BE046A}"/>
              </a:ext>
            </a:extLst>
          </p:cNvPr>
          <p:cNvSpPr/>
          <p:nvPr userDrawn="1"/>
        </p:nvSpPr>
        <p:spPr>
          <a:xfrm>
            <a:off x="180450" y="239400"/>
            <a:ext cx="8783100" cy="6379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2" name="Title 1">
            <a:extLst>
              <a:ext uri="{FF2B5EF4-FFF2-40B4-BE49-F238E27FC236}">
                <a16:creationId xmlns:a16="http://schemas.microsoft.com/office/drawing/2014/main" id="{55FFE213-8CBB-48D7-A171-8548BB9071AF}"/>
              </a:ext>
            </a:extLst>
          </p:cNvPr>
          <p:cNvSpPr>
            <a:spLocks noGrp="1"/>
          </p:cNvSpPr>
          <p:nvPr>
            <p:ph type="title"/>
          </p:nvPr>
        </p:nvSpPr>
        <p:spPr/>
        <p:txBody>
          <a:bodyPr/>
          <a:lstStyle/>
          <a:p>
            <a:r>
              <a:rPr lang="en-US" smtClean="0"/>
              <a:t>Click to edit Master title style</a:t>
            </a:r>
            <a:endParaRPr lang="en-GB" dirty="0"/>
          </a:p>
        </p:txBody>
      </p:sp>
      <p:sp>
        <p:nvSpPr>
          <p:cNvPr id="3" name="Content Placeholder 2">
            <a:extLst>
              <a:ext uri="{FF2B5EF4-FFF2-40B4-BE49-F238E27FC236}">
                <a16:creationId xmlns:a16="http://schemas.microsoft.com/office/drawing/2014/main" id="{C816224B-EA79-4BC8-A7F5-F620B624A0D5}"/>
              </a:ext>
            </a:extLst>
          </p:cNvPr>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Date Placeholder 3">
            <a:extLst>
              <a:ext uri="{FF2B5EF4-FFF2-40B4-BE49-F238E27FC236}">
                <a16:creationId xmlns:a16="http://schemas.microsoft.com/office/drawing/2014/main" id="{7B36E15C-D408-4765-943E-DB77FC82E4A2}"/>
              </a:ext>
            </a:extLst>
          </p:cNvPr>
          <p:cNvSpPr>
            <a:spLocks noGrp="1"/>
          </p:cNvSpPr>
          <p:nvPr>
            <p:ph type="dt" sz="half" idx="10"/>
          </p:nvPr>
        </p:nvSpPr>
        <p:spPr/>
        <p:txBody>
          <a:bodyPr/>
          <a:lstStyle/>
          <a:p>
            <a:fld id="{6A655C9F-4734-4A4E-9850-B4801AF89EE2}" type="datetime4">
              <a:rPr lang="en-GB" smtClean="0">
                <a:solidFill>
                  <a:srgbClr val="4D5156"/>
                </a:solidFill>
              </a:rPr>
              <a:pPr/>
              <a:t>25 November 2018</a:t>
            </a:fld>
            <a:endParaRPr lang="en-GB">
              <a:solidFill>
                <a:srgbClr val="4D5156"/>
              </a:solidFill>
            </a:endParaRPr>
          </a:p>
        </p:txBody>
      </p:sp>
      <p:sp>
        <p:nvSpPr>
          <p:cNvPr id="5" name="Footer Placeholder 4">
            <a:extLst>
              <a:ext uri="{FF2B5EF4-FFF2-40B4-BE49-F238E27FC236}">
                <a16:creationId xmlns:a16="http://schemas.microsoft.com/office/drawing/2014/main" id="{3A65E229-DAA5-4345-AE76-815779D74D31}"/>
              </a:ext>
            </a:extLst>
          </p:cNvPr>
          <p:cNvSpPr>
            <a:spLocks noGrp="1"/>
          </p:cNvSpPr>
          <p:nvPr>
            <p:ph type="ftr" sz="quarter" idx="11"/>
          </p:nvPr>
        </p:nvSpPr>
        <p:spPr/>
        <p:txBody>
          <a:bodyPr/>
          <a:lstStyle/>
          <a:p>
            <a:r>
              <a:rPr lang="en-GB" smtClean="0">
                <a:solidFill>
                  <a:srgbClr val="1859A9"/>
                </a:solidFill>
              </a:rPr>
              <a:t>Adnoc Offshore | Presentation title</a:t>
            </a:r>
            <a:endParaRPr lang="en-GB" dirty="0">
              <a:solidFill>
                <a:srgbClr val="1859A9"/>
              </a:solidFill>
            </a:endParaRPr>
          </a:p>
        </p:txBody>
      </p:sp>
      <p:sp>
        <p:nvSpPr>
          <p:cNvPr id="6" name="Slide Number Placeholder 5">
            <a:extLst>
              <a:ext uri="{FF2B5EF4-FFF2-40B4-BE49-F238E27FC236}">
                <a16:creationId xmlns:a16="http://schemas.microsoft.com/office/drawing/2014/main" id="{4FE30760-A444-416F-83F2-0E9E7E46A76E}"/>
              </a:ext>
            </a:extLst>
          </p:cNvPr>
          <p:cNvSpPr>
            <a:spLocks noGrp="1"/>
          </p:cNvSpPr>
          <p:nvPr>
            <p:ph type="sldNum" sz="quarter" idx="12"/>
          </p:nvPr>
        </p:nvSpPr>
        <p:spPr/>
        <p:txBody>
          <a:bodyPr/>
          <a:lstStyle/>
          <a:p>
            <a:fld id="{F7641956-BF2E-4170-9809-8254439A8799}" type="slidenum">
              <a:rPr lang="en-GB" smtClean="0">
                <a:solidFill>
                  <a:srgbClr val="1859A9"/>
                </a:solidFill>
              </a:rPr>
              <a:pPr/>
              <a:t>‹#›</a:t>
            </a:fld>
            <a:endParaRPr lang="en-GB">
              <a:solidFill>
                <a:srgbClr val="1859A9"/>
              </a:solidFill>
            </a:endParaRPr>
          </a:p>
        </p:txBody>
      </p:sp>
      <p:sp>
        <p:nvSpPr>
          <p:cNvPr id="12" name="Text Placeholder 11">
            <a:extLst>
              <a:ext uri="{FF2B5EF4-FFF2-40B4-BE49-F238E27FC236}">
                <a16:creationId xmlns:a16="http://schemas.microsoft.com/office/drawing/2014/main" id="{374BDDA1-D11F-444B-A19F-8F1AF77F9D21}"/>
              </a:ext>
            </a:extLst>
          </p:cNvPr>
          <p:cNvSpPr>
            <a:spLocks noGrp="1"/>
          </p:cNvSpPr>
          <p:nvPr>
            <p:ph type="body" sz="quarter" idx="13"/>
          </p:nvPr>
        </p:nvSpPr>
        <p:spPr>
          <a:xfrm>
            <a:off x="710803" y="1620001"/>
            <a:ext cx="4023122" cy="200025"/>
          </a:xfrm>
        </p:spPr>
        <p:txBody>
          <a:bodyPr/>
          <a:lstStyle>
            <a:lvl1pPr>
              <a:spcBef>
                <a:spcPts val="0"/>
              </a:spcBef>
              <a:defRPr sz="1070" b="1" cap="all" spc="360" baseline="0"/>
            </a:lvl1pPr>
            <a:lvl2pPr>
              <a:defRPr sz="1070"/>
            </a:lvl2pPr>
            <a:lvl3pPr>
              <a:defRPr sz="1070"/>
            </a:lvl3pPr>
            <a:lvl4pPr>
              <a:defRPr sz="1070"/>
            </a:lvl4pPr>
            <a:lvl5pPr>
              <a:defRPr sz="1070"/>
            </a:lvl5pPr>
          </a:lstStyle>
          <a:p>
            <a:pPr lvl="0"/>
            <a:r>
              <a:rPr lang="en-US" smtClean="0"/>
              <a:t>Click to edit Master text styles</a:t>
            </a:r>
          </a:p>
        </p:txBody>
      </p:sp>
      <p:grpSp>
        <p:nvGrpSpPr>
          <p:cNvPr id="28" name="Group 27"/>
          <p:cNvGrpSpPr>
            <a:grpSpLocks noChangeAspect="1"/>
          </p:cNvGrpSpPr>
          <p:nvPr userDrawn="1"/>
        </p:nvGrpSpPr>
        <p:grpSpPr>
          <a:xfrm>
            <a:off x="8108166" y="1"/>
            <a:ext cx="494100" cy="1222741"/>
            <a:chOff x="10546428" y="-86005"/>
            <a:chExt cx="923259" cy="1713580"/>
          </a:xfrm>
        </p:grpSpPr>
        <p:sp>
          <p:nvSpPr>
            <p:cNvPr id="29" name="Rectangle 28"/>
            <p:cNvSpPr/>
            <p:nvPr userDrawn="1"/>
          </p:nvSpPr>
          <p:spPr bwMode="white">
            <a:xfrm>
              <a:off x="10546428" y="-86005"/>
              <a:ext cx="923259" cy="17135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nvGrpSpPr>
            <p:cNvPr id="30" name="Group 29"/>
            <p:cNvGrpSpPr>
              <a:grpSpLocks noChangeAspect="1"/>
            </p:cNvGrpSpPr>
            <p:nvPr userDrawn="1"/>
          </p:nvGrpSpPr>
          <p:grpSpPr>
            <a:xfrm>
              <a:off x="10639077" y="333830"/>
              <a:ext cx="767941" cy="1201994"/>
              <a:chOff x="3986213" y="0"/>
              <a:chExt cx="4381501" cy="6858001"/>
            </a:xfrm>
            <a:solidFill>
              <a:schemeClr val="tx2"/>
            </a:solidFill>
          </p:grpSpPr>
          <p:sp>
            <p:nvSpPr>
              <p:cNvPr id="31" name="Freeform 5"/>
              <p:cNvSpPr>
                <a:spLocks/>
              </p:cNvSpPr>
              <p:nvPr/>
            </p:nvSpPr>
            <p:spPr bwMode="auto">
              <a:xfrm>
                <a:off x="6521451" y="1746250"/>
                <a:ext cx="1846263" cy="2443163"/>
              </a:xfrm>
              <a:custGeom>
                <a:avLst/>
                <a:gdLst>
                  <a:gd name="T0" fmla="*/ 113 w 206"/>
                  <a:gd name="T1" fmla="*/ 196 h 273"/>
                  <a:gd name="T2" fmla="*/ 70 w 206"/>
                  <a:gd name="T3" fmla="*/ 273 h 273"/>
                  <a:gd name="T4" fmla="*/ 184 w 206"/>
                  <a:gd name="T5" fmla="*/ 273 h 273"/>
                  <a:gd name="T6" fmla="*/ 0 w 206"/>
                  <a:gd name="T7" fmla="*/ 0 h 273"/>
                  <a:gd name="T8" fmla="*/ 113 w 206"/>
                  <a:gd name="T9" fmla="*/ 196 h 273"/>
                </a:gdLst>
                <a:ahLst/>
                <a:cxnLst>
                  <a:cxn ang="0">
                    <a:pos x="T0" y="T1"/>
                  </a:cxn>
                  <a:cxn ang="0">
                    <a:pos x="T2" y="T3"/>
                  </a:cxn>
                  <a:cxn ang="0">
                    <a:pos x="T4" y="T5"/>
                  </a:cxn>
                  <a:cxn ang="0">
                    <a:pos x="T6" y="T7"/>
                  </a:cxn>
                  <a:cxn ang="0">
                    <a:pos x="T8" y="T9"/>
                  </a:cxn>
                </a:cxnLst>
                <a:rect l="0" t="0" r="r" b="b"/>
                <a:pathLst>
                  <a:path w="206" h="273">
                    <a:moveTo>
                      <a:pt x="113" y="196"/>
                    </a:moveTo>
                    <a:cubicBezTo>
                      <a:pt x="106" y="226"/>
                      <a:pt x="91" y="252"/>
                      <a:pt x="70" y="273"/>
                    </a:cubicBezTo>
                    <a:cubicBezTo>
                      <a:pt x="184" y="273"/>
                      <a:pt x="184" y="273"/>
                      <a:pt x="184" y="273"/>
                    </a:cubicBezTo>
                    <a:cubicBezTo>
                      <a:pt x="206" y="154"/>
                      <a:pt x="128" y="28"/>
                      <a:pt x="0" y="0"/>
                    </a:cubicBezTo>
                    <a:cubicBezTo>
                      <a:pt x="26" y="7"/>
                      <a:pt x="138" y="60"/>
                      <a:pt x="113" y="19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2" name="Freeform 6"/>
              <p:cNvSpPr>
                <a:spLocks/>
              </p:cNvSpPr>
              <p:nvPr/>
            </p:nvSpPr>
            <p:spPr bwMode="auto">
              <a:xfrm>
                <a:off x="3986213" y="0"/>
                <a:ext cx="4219575" cy="4189413"/>
              </a:xfrm>
              <a:custGeom>
                <a:avLst/>
                <a:gdLst>
                  <a:gd name="T0" fmla="*/ 0 w 471"/>
                  <a:gd name="T1" fmla="*/ 0 h 468"/>
                  <a:gd name="T2" fmla="*/ 0 w 471"/>
                  <a:gd name="T3" fmla="*/ 468 h 468"/>
                  <a:gd name="T4" fmla="*/ 50 w 471"/>
                  <a:gd name="T5" fmla="*/ 468 h 468"/>
                  <a:gd name="T6" fmla="*/ 104 w 471"/>
                  <a:gd name="T7" fmla="*/ 466 h 468"/>
                  <a:gd name="T8" fmla="*/ 247 w 471"/>
                  <a:gd name="T9" fmla="*/ 346 h 468"/>
                  <a:gd name="T10" fmla="*/ 161 w 471"/>
                  <a:gd name="T11" fmla="*/ 219 h 468"/>
                  <a:gd name="T12" fmla="*/ 157 w 471"/>
                  <a:gd name="T13" fmla="*/ 218 h 468"/>
                  <a:gd name="T14" fmla="*/ 100 w 471"/>
                  <a:gd name="T15" fmla="*/ 212 h 468"/>
                  <a:gd name="T16" fmla="*/ 92 w 471"/>
                  <a:gd name="T17" fmla="*/ 243 h 468"/>
                  <a:gd name="T18" fmla="*/ 81 w 471"/>
                  <a:gd name="T19" fmla="*/ 165 h 468"/>
                  <a:gd name="T20" fmla="*/ 124 w 471"/>
                  <a:gd name="T21" fmla="*/ 123 h 468"/>
                  <a:gd name="T22" fmla="*/ 124 w 471"/>
                  <a:gd name="T23" fmla="*/ 122 h 468"/>
                  <a:gd name="T24" fmla="*/ 186 w 471"/>
                  <a:gd name="T25" fmla="*/ 78 h 468"/>
                  <a:gd name="T26" fmla="*/ 259 w 471"/>
                  <a:gd name="T27" fmla="*/ 58 h 468"/>
                  <a:gd name="T28" fmla="*/ 471 w 471"/>
                  <a:gd name="T29" fmla="*/ 151 h 468"/>
                  <a:gd name="T30" fmla="*/ 471 w 471"/>
                  <a:gd name="T31" fmla="*/ 0 h 468"/>
                  <a:gd name="T32" fmla="*/ 0 w 471"/>
                  <a:gd name="T33" fmla="*/ 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71" h="468">
                    <a:moveTo>
                      <a:pt x="0" y="0"/>
                    </a:moveTo>
                    <a:cubicBezTo>
                      <a:pt x="0" y="468"/>
                      <a:pt x="0" y="468"/>
                      <a:pt x="0" y="468"/>
                    </a:cubicBezTo>
                    <a:cubicBezTo>
                      <a:pt x="50" y="468"/>
                      <a:pt x="50" y="468"/>
                      <a:pt x="50" y="468"/>
                    </a:cubicBezTo>
                    <a:cubicBezTo>
                      <a:pt x="80" y="468"/>
                      <a:pt x="87" y="468"/>
                      <a:pt x="104" y="466"/>
                    </a:cubicBezTo>
                    <a:cubicBezTo>
                      <a:pt x="175" y="455"/>
                      <a:pt x="240" y="397"/>
                      <a:pt x="247" y="346"/>
                    </a:cubicBezTo>
                    <a:cubicBezTo>
                      <a:pt x="258" y="285"/>
                      <a:pt x="225" y="232"/>
                      <a:pt x="161" y="219"/>
                    </a:cubicBezTo>
                    <a:cubicBezTo>
                      <a:pt x="160" y="219"/>
                      <a:pt x="159" y="218"/>
                      <a:pt x="157" y="218"/>
                    </a:cubicBezTo>
                    <a:cubicBezTo>
                      <a:pt x="155" y="218"/>
                      <a:pt x="124" y="218"/>
                      <a:pt x="100" y="212"/>
                    </a:cubicBezTo>
                    <a:cubicBezTo>
                      <a:pt x="100" y="212"/>
                      <a:pt x="87" y="223"/>
                      <a:pt x="92" y="243"/>
                    </a:cubicBezTo>
                    <a:cubicBezTo>
                      <a:pt x="92" y="243"/>
                      <a:pt x="61" y="210"/>
                      <a:pt x="81" y="165"/>
                    </a:cubicBezTo>
                    <a:cubicBezTo>
                      <a:pt x="81" y="165"/>
                      <a:pt x="90" y="144"/>
                      <a:pt x="124" y="123"/>
                    </a:cubicBezTo>
                    <a:cubicBezTo>
                      <a:pt x="124" y="123"/>
                      <a:pt x="124" y="122"/>
                      <a:pt x="124" y="122"/>
                    </a:cubicBezTo>
                    <a:cubicBezTo>
                      <a:pt x="133" y="111"/>
                      <a:pt x="155" y="93"/>
                      <a:pt x="186" y="78"/>
                    </a:cubicBezTo>
                    <a:cubicBezTo>
                      <a:pt x="201" y="71"/>
                      <a:pt x="228" y="61"/>
                      <a:pt x="259" y="58"/>
                    </a:cubicBezTo>
                    <a:cubicBezTo>
                      <a:pt x="397" y="45"/>
                      <a:pt x="471" y="151"/>
                      <a:pt x="471" y="151"/>
                    </a:cubicBezTo>
                    <a:cubicBezTo>
                      <a:pt x="471" y="0"/>
                      <a:pt x="471" y="0"/>
                      <a:pt x="47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3" name="Freeform 7"/>
              <p:cNvSpPr>
                <a:spLocks/>
              </p:cNvSpPr>
              <p:nvPr/>
            </p:nvSpPr>
            <p:spPr bwMode="auto">
              <a:xfrm>
                <a:off x="5545138" y="939800"/>
                <a:ext cx="2660650" cy="1011238"/>
              </a:xfrm>
              <a:custGeom>
                <a:avLst/>
                <a:gdLst>
                  <a:gd name="T0" fmla="*/ 167 w 297"/>
                  <a:gd name="T1" fmla="*/ 9 h 113"/>
                  <a:gd name="T2" fmla="*/ 0 w 297"/>
                  <a:gd name="T3" fmla="*/ 48 h 113"/>
                  <a:gd name="T4" fmla="*/ 33 w 297"/>
                  <a:gd name="T5" fmla="*/ 33 h 113"/>
                  <a:gd name="T6" fmla="*/ 61 w 297"/>
                  <a:gd name="T7" fmla="*/ 60 h 113"/>
                  <a:gd name="T8" fmla="*/ 103 w 297"/>
                  <a:gd name="T9" fmla="*/ 34 h 113"/>
                  <a:gd name="T10" fmla="*/ 103 w 297"/>
                  <a:gd name="T11" fmla="*/ 20 h 113"/>
                  <a:gd name="T12" fmla="*/ 297 w 297"/>
                  <a:gd name="T13" fmla="*/ 113 h 113"/>
                  <a:gd name="T14" fmla="*/ 297 w 297"/>
                  <a:gd name="T15" fmla="*/ 71 h 113"/>
                  <a:gd name="T16" fmla="*/ 167 w 297"/>
                  <a:gd name="T17" fmla="*/ 9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 h="113">
                    <a:moveTo>
                      <a:pt x="167" y="9"/>
                    </a:moveTo>
                    <a:cubicBezTo>
                      <a:pt x="100" y="0"/>
                      <a:pt x="44" y="17"/>
                      <a:pt x="0" y="48"/>
                    </a:cubicBezTo>
                    <a:cubicBezTo>
                      <a:pt x="0" y="48"/>
                      <a:pt x="13" y="40"/>
                      <a:pt x="33" y="33"/>
                    </a:cubicBezTo>
                    <a:cubicBezTo>
                      <a:pt x="36" y="46"/>
                      <a:pt x="47" y="57"/>
                      <a:pt x="61" y="60"/>
                    </a:cubicBezTo>
                    <a:cubicBezTo>
                      <a:pt x="81" y="64"/>
                      <a:pt x="100" y="52"/>
                      <a:pt x="103" y="34"/>
                    </a:cubicBezTo>
                    <a:cubicBezTo>
                      <a:pt x="104" y="30"/>
                      <a:pt x="104" y="25"/>
                      <a:pt x="103" y="20"/>
                    </a:cubicBezTo>
                    <a:cubicBezTo>
                      <a:pt x="230" y="16"/>
                      <a:pt x="297" y="113"/>
                      <a:pt x="297" y="113"/>
                    </a:cubicBezTo>
                    <a:cubicBezTo>
                      <a:pt x="297" y="71"/>
                      <a:pt x="297" y="71"/>
                      <a:pt x="297" y="71"/>
                    </a:cubicBezTo>
                    <a:cubicBezTo>
                      <a:pt x="278" y="52"/>
                      <a:pt x="226" y="15"/>
                      <a:pt x="167" y="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4" name="Freeform 8"/>
              <p:cNvSpPr>
                <a:spLocks noEditPoints="1"/>
              </p:cNvSpPr>
              <p:nvPr/>
            </p:nvSpPr>
            <p:spPr bwMode="auto">
              <a:xfrm>
                <a:off x="3986213" y="6007100"/>
                <a:ext cx="796925" cy="833438"/>
              </a:xfrm>
              <a:custGeom>
                <a:avLst/>
                <a:gdLst>
                  <a:gd name="T0" fmla="*/ 310 w 502"/>
                  <a:gd name="T1" fmla="*/ 311 h 525"/>
                  <a:gd name="T2" fmla="*/ 248 w 502"/>
                  <a:gd name="T3" fmla="*/ 124 h 525"/>
                  <a:gd name="T4" fmla="*/ 186 w 502"/>
                  <a:gd name="T5" fmla="*/ 311 h 525"/>
                  <a:gd name="T6" fmla="*/ 310 w 502"/>
                  <a:gd name="T7" fmla="*/ 311 h 525"/>
                  <a:gd name="T8" fmla="*/ 198 w 502"/>
                  <a:gd name="T9" fmla="*/ 0 h 525"/>
                  <a:gd name="T10" fmla="*/ 305 w 502"/>
                  <a:gd name="T11" fmla="*/ 0 h 525"/>
                  <a:gd name="T12" fmla="*/ 502 w 502"/>
                  <a:gd name="T13" fmla="*/ 525 h 525"/>
                  <a:gd name="T14" fmla="*/ 384 w 502"/>
                  <a:gd name="T15" fmla="*/ 525 h 525"/>
                  <a:gd name="T16" fmla="*/ 339 w 502"/>
                  <a:gd name="T17" fmla="*/ 401 h 525"/>
                  <a:gd name="T18" fmla="*/ 158 w 502"/>
                  <a:gd name="T19" fmla="*/ 401 h 525"/>
                  <a:gd name="T20" fmla="*/ 113 w 502"/>
                  <a:gd name="T21" fmla="*/ 525 h 525"/>
                  <a:gd name="T22" fmla="*/ 0 w 502"/>
                  <a:gd name="T23" fmla="*/ 525 h 525"/>
                  <a:gd name="T24" fmla="*/ 198 w 502"/>
                  <a:gd name="T25" fmla="*/ 0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2" h="525">
                    <a:moveTo>
                      <a:pt x="310" y="311"/>
                    </a:moveTo>
                    <a:lnTo>
                      <a:pt x="248" y="124"/>
                    </a:lnTo>
                    <a:lnTo>
                      <a:pt x="186" y="311"/>
                    </a:lnTo>
                    <a:lnTo>
                      <a:pt x="310" y="311"/>
                    </a:lnTo>
                    <a:close/>
                    <a:moveTo>
                      <a:pt x="198" y="0"/>
                    </a:moveTo>
                    <a:lnTo>
                      <a:pt x="305" y="0"/>
                    </a:lnTo>
                    <a:lnTo>
                      <a:pt x="502" y="525"/>
                    </a:lnTo>
                    <a:lnTo>
                      <a:pt x="384" y="525"/>
                    </a:lnTo>
                    <a:lnTo>
                      <a:pt x="339" y="401"/>
                    </a:lnTo>
                    <a:lnTo>
                      <a:pt x="158" y="401"/>
                    </a:lnTo>
                    <a:lnTo>
                      <a:pt x="113" y="525"/>
                    </a:lnTo>
                    <a:lnTo>
                      <a:pt x="0" y="525"/>
                    </a:lnTo>
                    <a:lnTo>
                      <a:pt x="19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5" name="Freeform 9"/>
              <p:cNvSpPr>
                <a:spLocks noEditPoints="1"/>
              </p:cNvSpPr>
              <p:nvPr/>
            </p:nvSpPr>
            <p:spPr bwMode="auto">
              <a:xfrm>
                <a:off x="4881563" y="6007100"/>
                <a:ext cx="717550" cy="833438"/>
              </a:xfrm>
              <a:custGeom>
                <a:avLst/>
                <a:gdLst>
                  <a:gd name="T0" fmla="*/ 32 w 80"/>
                  <a:gd name="T1" fmla="*/ 76 h 93"/>
                  <a:gd name="T2" fmla="*/ 45 w 80"/>
                  <a:gd name="T3" fmla="*/ 74 h 93"/>
                  <a:gd name="T4" fmla="*/ 53 w 80"/>
                  <a:gd name="T5" fmla="*/ 68 h 93"/>
                  <a:gd name="T6" fmla="*/ 58 w 80"/>
                  <a:gd name="T7" fmla="*/ 58 h 93"/>
                  <a:gd name="T8" fmla="*/ 60 w 80"/>
                  <a:gd name="T9" fmla="*/ 46 h 93"/>
                  <a:gd name="T10" fmla="*/ 59 w 80"/>
                  <a:gd name="T11" fmla="*/ 34 h 93"/>
                  <a:gd name="T12" fmla="*/ 54 w 80"/>
                  <a:gd name="T13" fmla="*/ 24 h 93"/>
                  <a:gd name="T14" fmla="*/ 46 w 80"/>
                  <a:gd name="T15" fmla="*/ 18 h 93"/>
                  <a:gd name="T16" fmla="*/ 35 w 80"/>
                  <a:gd name="T17" fmla="*/ 16 h 93"/>
                  <a:gd name="T18" fmla="*/ 19 w 80"/>
                  <a:gd name="T19" fmla="*/ 16 h 93"/>
                  <a:gd name="T20" fmla="*/ 19 w 80"/>
                  <a:gd name="T21" fmla="*/ 76 h 93"/>
                  <a:gd name="T22" fmla="*/ 32 w 80"/>
                  <a:gd name="T23" fmla="*/ 76 h 93"/>
                  <a:gd name="T24" fmla="*/ 0 w 80"/>
                  <a:gd name="T25" fmla="*/ 0 h 93"/>
                  <a:gd name="T26" fmla="*/ 35 w 80"/>
                  <a:gd name="T27" fmla="*/ 0 h 93"/>
                  <a:gd name="T28" fmla="*/ 68 w 80"/>
                  <a:gd name="T29" fmla="*/ 11 h 93"/>
                  <a:gd name="T30" fmla="*/ 80 w 80"/>
                  <a:gd name="T31" fmla="*/ 46 h 93"/>
                  <a:gd name="T32" fmla="*/ 77 w 80"/>
                  <a:gd name="T33" fmla="*/ 66 h 93"/>
                  <a:gd name="T34" fmla="*/ 67 w 80"/>
                  <a:gd name="T35" fmla="*/ 81 h 93"/>
                  <a:gd name="T36" fmla="*/ 52 w 80"/>
                  <a:gd name="T37" fmla="*/ 90 h 93"/>
                  <a:gd name="T38" fmla="*/ 31 w 80"/>
                  <a:gd name="T39" fmla="*/ 93 h 93"/>
                  <a:gd name="T40" fmla="*/ 0 w 80"/>
                  <a:gd name="T41" fmla="*/ 93 h 93"/>
                  <a:gd name="T42" fmla="*/ 0 w 80"/>
                  <a:gd name="T43"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0" h="93">
                    <a:moveTo>
                      <a:pt x="32" y="76"/>
                    </a:moveTo>
                    <a:cubicBezTo>
                      <a:pt x="37" y="76"/>
                      <a:pt x="41" y="76"/>
                      <a:pt x="45" y="74"/>
                    </a:cubicBezTo>
                    <a:cubicBezTo>
                      <a:pt x="48" y="73"/>
                      <a:pt x="51" y="71"/>
                      <a:pt x="53" y="68"/>
                    </a:cubicBezTo>
                    <a:cubicBezTo>
                      <a:pt x="56" y="65"/>
                      <a:pt x="57" y="62"/>
                      <a:pt x="58" y="58"/>
                    </a:cubicBezTo>
                    <a:cubicBezTo>
                      <a:pt x="59" y="55"/>
                      <a:pt x="60" y="51"/>
                      <a:pt x="60" y="46"/>
                    </a:cubicBezTo>
                    <a:cubicBezTo>
                      <a:pt x="60" y="41"/>
                      <a:pt x="59" y="37"/>
                      <a:pt x="59" y="34"/>
                    </a:cubicBezTo>
                    <a:cubicBezTo>
                      <a:pt x="58" y="30"/>
                      <a:pt x="56" y="27"/>
                      <a:pt x="54" y="24"/>
                    </a:cubicBezTo>
                    <a:cubicBezTo>
                      <a:pt x="52" y="22"/>
                      <a:pt x="50" y="20"/>
                      <a:pt x="46" y="18"/>
                    </a:cubicBezTo>
                    <a:cubicBezTo>
                      <a:pt x="43" y="17"/>
                      <a:pt x="39" y="16"/>
                      <a:pt x="35" y="16"/>
                    </a:cubicBezTo>
                    <a:cubicBezTo>
                      <a:pt x="19" y="16"/>
                      <a:pt x="19" y="16"/>
                      <a:pt x="19" y="16"/>
                    </a:cubicBezTo>
                    <a:cubicBezTo>
                      <a:pt x="19" y="76"/>
                      <a:pt x="19" y="76"/>
                      <a:pt x="19" y="76"/>
                    </a:cubicBezTo>
                    <a:lnTo>
                      <a:pt x="32" y="76"/>
                    </a:lnTo>
                    <a:close/>
                    <a:moveTo>
                      <a:pt x="0" y="0"/>
                    </a:moveTo>
                    <a:cubicBezTo>
                      <a:pt x="35" y="0"/>
                      <a:pt x="35" y="0"/>
                      <a:pt x="35" y="0"/>
                    </a:cubicBezTo>
                    <a:cubicBezTo>
                      <a:pt x="49" y="0"/>
                      <a:pt x="60" y="4"/>
                      <a:pt x="68" y="11"/>
                    </a:cubicBezTo>
                    <a:cubicBezTo>
                      <a:pt x="76" y="19"/>
                      <a:pt x="80" y="31"/>
                      <a:pt x="80" y="46"/>
                    </a:cubicBezTo>
                    <a:cubicBezTo>
                      <a:pt x="80" y="54"/>
                      <a:pt x="79" y="60"/>
                      <a:pt x="77" y="66"/>
                    </a:cubicBezTo>
                    <a:cubicBezTo>
                      <a:pt x="74" y="72"/>
                      <a:pt x="71" y="77"/>
                      <a:pt x="67" y="81"/>
                    </a:cubicBezTo>
                    <a:cubicBezTo>
                      <a:pt x="63" y="85"/>
                      <a:pt x="58" y="88"/>
                      <a:pt x="52" y="90"/>
                    </a:cubicBezTo>
                    <a:cubicBezTo>
                      <a:pt x="46" y="92"/>
                      <a:pt x="39" y="93"/>
                      <a:pt x="31" y="93"/>
                    </a:cubicBezTo>
                    <a:cubicBezTo>
                      <a:pt x="0" y="93"/>
                      <a:pt x="0" y="93"/>
                      <a:pt x="0" y="93"/>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6" name="Freeform 10"/>
              <p:cNvSpPr>
                <a:spLocks/>
              </p:cNvSpPr>
              <p:nvPr/>
            </p:nvSpPr>
            <p:spPr bwMode="auto">
              <a:xfrm>
                <a:off x="5734051" y="6007100"/>
                <a:ext cx="671513" cy="833438"/>
              </a:xfrm>
              <a:custGeom>
                <a:avLst/>
                <a:gdLst>
                  <a:gd name="T0" fmla="*/ 0 w 423"/>
                  <a:gd name="T1" fmla="*/ 0 h 525"/>
                  <a:gd name="T2" fmla="*/ 101 w 423"/>
                  <a:gd name="T3" fmla="*/ 0 h 525"/>
                  <a:gd name="T4" fmla="*/ 316 w 423"/>
                  <a:gd name="T5" fmla="*/ 344 h 525"/>
                  <a:gd name="T6" fmla="*/ 316 w 423"/>
                  <a:gd name="T7" fmla="*/ 0 h 525"/>
                  <a:gd name="T8" fmla="*/ 423 w 423"/>
                  <a:gd name="T9" fmla="*/ 0 h 525"/>
                  <a:gd name="T10" fmla="*/ 423 w 423"/>
                  <a:gd name="T11" fmla="*/ 525 h 525"/>
                  <a:gd name="T12" fmla="*/ 327 w 423"/>
                  <a:gd name="T13" fmla="*/ 525 h 525"/>
                  <a:gd name="T14" fmla="*/ 107 w 423"/>
                  <a:gd name="T15" fmla="*/ 181 h 525"/>
                  <a:gd name="T16" fmla="*/ 107 w 423"/>
                  <a:gd name="T17" fmla="*/ 525 h 525"/>
                  <a:gd name="T18" fmla="*/ 0 w 423"/>
                  <a:gd name="T19" fmla="*/ 525 h 525"/>
                  <a:gd name="T20" fmla="*/ 0 w 423"/>
                  <a:gd name="T21" fmla="*/ 0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3" h="525">
                    <a:moveTo>
                      <a:pt x="0" y="0"/>
                    </a:moveTo>
                    <a:lnTo>
                      <a:pt x="101" y="0"/>
                    </a:lnTo>
                    <a:lnTo>
                      <a:pt x="316" y="344"/>
                    </a:lnTo>
                    <a:lnTo>
                      <a:pt x="316" y="0"/>
                    </a:lnTo>
                    <a:lnTo>
                      <a:pt x="423" y="0"/>
                    </a:lnTo>
                    <a:lnTo>
                      <a:pt x="423" y="525"/>
                    </a:lnTo>
                    <a:lnTo>
                      <a:pt x="327" y="525"/>
                    </a:lnTo>
                    <a:lnTo>
                      <a:pt x="107" y="181"/>
                    </a:lnTo>
                    <a:lnTo>
                      <a:pt x="107" y="525"/>
                    </a:lnTo>
                    <a:lnTo>
                      <a:pt x="0" y="525"/>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7" name="Freeform 11"/>
              <p:cNvSpPr>
                <a:spLocks noEditPoints="1"/>
              </p:cNvSpPr>
              <p:nvPr/>
            </p:nvSpPr>
            <p:spPr bwMode="auto">
              <a:xfrm>
                <a:off x="6548438" y="5980113"/>
                <a:ext cx="796925" cy="877888"/>
              </a:xfrm>
              <a:custGeom>
                <a:avLst/>
                <a:gdLst>
                  <a:gd name="T0" fmla="*/ 45 w 89"/>
                  <a:gd name="T1" fmla="*/ 82 h 98"/>
                  <a:gd name="T2" fmla="*/ 63 w 89"/>
                  <a:gd name="T3" fmla="*/ 73 h 98"/>
                  <a:gd name="T4" fmla="*/ 69 w 89"/>
                  <a:gd name="T5" fmla="*/ 49 h 98"/>
                  <a:gd name="T6" fmla="*/ 63 w 89"/>
                  <a:gd name="T7" fmla="*/ 26 h 98"/>
                  <a:gd name="T8" fmla="*/ 45 w 89"/>
                  <a:gd name="T9" fmla="*/ 17 h 98"/>
                  <a:gd name="T10" fmla="*/ 26 w 89"/>
                  <a:gd name="T11" fmla="*/ 26 h 98"/>
                  <a:gd name="T12" fmla="*/ 20 w 89"/>
                  <a:gd name="T13" fmla="*/ 49 h 98"/>
                  <a:gd name="T14" fmla="*/ 26 w 89"/>
                  <a:gd name="T15" fmla="*/ 73 h 98"/>
                  <a:gd name="T16" fmla="*/ 45 w 89"/>
                  <a:gd name="T17" fmla="*/ 82 h 98"/>
                  <a:gd name="T18" fmla="*/ 45 w 89"/>
                  <a:gd name="T19" fmla="*/ 98 h 98"/>
                  <a:gd name="T20" fmla="*/ 26 w 89"/>
                  <a:gd name="T21" fmla="*/ 95 h 98"/>
                  <a:gd name="T22" fmla="*/ 12 w 89"/>
                  <a:gd name="T23" fmla="*/ 85 h 98"/>
                  <a:gd name="T24" fmla="*/ 3 w 89"/>
                  <a:gd name="T25" fmla="*/ 70 h 98"/>
                  <a:gd name="T26" fmla="*/ 0 w 89"/>
                  <a:gd name="T27" fmla="*/ 49 h 98"/>
                  <a:gd name="T28" fmla="*/ 3 w 89"/>
                  <a:gd name="T29" fmla="*/ 29 h 98"/>
                  <a:gd name="T30" fmla="*/ 12 w 89"/>
                  <a:gd name="T31" fmla="*/ 14 h 98"/>
                  <a:gd name="T32" fmla="*/ 26 w 89"/>
                  <a:gd name="T33" fmla="*/ 4 h 98"/>
                  <a:gd name="T34" fmla="*/ 45 w 89"/>
                  <a:gd name="T35" fmla="*/ 0 h 98"/>
                  <a:gd name="T36" fmla="*/ 63 w 89"/>
                  <a:gd name="T37" fmla="*/ 4 h 98"/>
                  <a:gd name="T38" fmla="*/ 77 w 89"/>
                  <a:gd name="T39" fmla="*/ 14 h 98"/>
                  <a:gd name="T40" fmla="*/ 86 w 89"/>
                  <a:gd name="T41" fmla="*/ 29 h 98"/>
                  <a:gd name="T42" fmla="*/ 89 w 89"/>
                  <a:gd name="T43" fmla="*/ 49 h 98"/>
                  <a:gd name="T44" fmla="*/ 86 w 89"/>
                  <a:gd name="T45" fmla="*/ 70 h 98"/>
                  <a:gd name="T46" fmla="*/ 77 w 89"/>
                  <a:gd name="T47" fmla="*/ 85 h 98"/>
                  <a:gd name="T48" fmla="*/ 63 w 89"/>
                  <a:gd name="T49" fmla="*/ 95 h 98"/>
                  <a:gd name="T50" fmla="*/ 45 w 89"/>
                  <a:gd name="T51" fmla="*/ 9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9" h="98">
                    <a:moveTo>
                      <a:pt x="45" y="82"/>
                    </a:moveTo>
                    <a:cubicBezTo>
                      <a:pt x="53" y="82"/>
                      <a:pt x="59" y="79"/>
                      <a:pt x="63" y="73"/>
                    </a:cubicBezTo>
                    <a:cubicBezTo>
                      <a:pt x="67" y="68"/>
                      <a:pt x="69" y="60"/>
                      <a:pt x="69" y="49"/>
                    </a:cubicBezTo>
                    <a:cubicBezTo>
                      <a:pt x="69" y="39"/>
                      <a:pt x="67" y="31"/>
                      <a:pt x="63" y="26"/>
                    </a:cubicBezTo>
                    <a:cubicBezTo>
                      <a:pt x="59" y="20"/>
                      <a:pt x="53" y="17"/>
                      <a:pt x="45" y="17"/>
                    </a:cubicBezTo>
                    <a:cubicBezTo>
                      <a:pt x="36" y="17"/>
                      <a:pt x="30" y="20"/>
                      <a:pt x="26" y="26"/>
                    </a:cubicBezTo>
                    <a:cubicBezTo>
                      <a:pt x="22" y="31"/>
                      <a:pt x="20" y="39"/>
                      <a:pt x="20" y="49"/>
                    </a:cubicBezTo>
                    <a:cubicBezTo>
                      <a:pt x="20" y="60"/>
                      <a:pt x="22" y="68"/>
                      <a:pt x="26" y="73"/>
                    </a:cubicBezTo>
                    <a:cubicBezTo>
                      <a:pt x="30" y="79"/>
                      <a:pt x="36" y="82"/>
                      <a:pt x="45" y="82"/>
                    </a:cubicBezTo>
                    <a:moveTo>
                      <a:pt x="45" y="98"/>
                    </a:moveTo>
                    <a:cubicBezTo>
                      <a:pt x="38" y="98"/>
                      <a:pt x="31" y="97"/>
                      <a:pt x="26" y="95"/>
                    </a:cubicBezTo>
                    <a:cubicBezTo>
                      <a:pt x="21" y="93"/>
                      <a:pt x="16" y="89"/>
                      <a:pt x="12" y="85"/>
                    </a:cubicBezTo>
                    <a:cubicBezTo>
                      <a:pt x="8" y="81"/>
                      <a:pt x="5" y="76"/>
                      <a:pt x="3" y="70"/>
                    </a:cubicBezTo>
                    <a:cubicBezTo>
                      <a:pt x="1" y="64"/>
                      <a:pt x="0" y="57"/>
                      <a:pt x="0" y="49"/>
                    </a:cubicBezTo>
                    <a:cubicBezTo>
                      <a:pt x="0" y="42"/>
                      <a:pt x="1" y="35"/>
                      <a:pt x="3" y="29"/>
                    </a:cubicBezTo>
                    <a:cubicBezTo>
                      <a:pt x="5" y="23"/>
                      <a:pt x="8" y="18"/>
                      <a:pt x="12" y="14"/>
                    </a:cubicBezTo>
                    <a:cubicBezTo>
                      <a:pt x="16" y="9"/>
                      <a:pt x="21" y="6"/>
                      <a:pt x="26" y="4"/>
                    </a:cubicBezTo>
                    <a:cubicBezTo>
                      <a:pt x="32" y="2"/>
                      <a:pt x="38" y="0"/>
                      <a:pt x="45" y="0"/>
                    </a:cubicBezTo>
                    <a:cubicBezTo>
                      <a:pt x="52" y="0"/>
                      <a:pt x="58" y="2"/>
                      <a:pt x="63" y="4"/>
                    </a:cubicBezTo>
                    <a:cubicBezTo>
                      <a:pt x="69" y="6"/>
                      <a:pt x="73" y="9"/>
                      <a:pt x="77" y="14"/>
                    </a:cubicBezTo>
                    <a:cubicBezTo>
                      <a:pt x="81" y="18"/>
                      <a:pt x="84" y="23"/>
                      <a:pt x="86" y="29"/>
                    </a:cubicBezTo>
                    <a:cubicBezTo>
                      <a:pt x="88" y="35"/>
                      <a:pt x="89" y="42"/>
                      <a:pt x="89" y="49"/>
                    </a:cubicBezTo>
                    <a:cubicBezTo>
                      <a:pt x="89" y="57"/>
                      <a:pt x="88" y="64"/>
                      <a:pt x="86" y="70"/>
                    </a:cubicBezTo>
                    <a:cubicBezTo>
                      <a:pt x="84" y="76"/>
                      <a:pt x="81" y="81"/>
                      <a:pt x="77" y="85"/>
                    </a:cubicBezTo>
                    <a:cubicBezTo>
                      <a:pt x="74" y="89"/>
                      <a:pt x="69" y="93"/>
                      <a:pt x="63" y="95"/>
                    </a:cubicBezTo>
                    <a:cubicBezTo>
                      <a:pt x="58" y="97"/>
                      <a:pt x="52" y="98"/>
                      <a:pt x="45" y="9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8" name="Freeform 12"/>
              <p:cNvSpPr>
                <a:spLocks/>
              </p:cNvSpPr>
              <p:nvPr/>
            </p:nvSpPr>
            <p:spPr bwMode="auto">
              <a:xfrm>
                <a:off x="7453313" y="5980113"/>
                <a:ext cx="742950" cy="877888"/>
              </a:xfrm>
              <a:custGeom>
                <a:avLst/>
                <a:gdLst>
                  <a:gd name="T0" fmla="*/ 83 w 83"/>
                  <a:gd name="T1" fmla="*/ 64 h 98"/>
                  <a:gd name="T2" fmla="*/ 79 w 83"/>
                  <a:gd name="T3" fmla="*/ 77 h 98"/>
                  <a:gd name="T4" fmla="*/ 71 w 83"/>
                  <a:gd name="T5" fmla="*/ 88 h 98"/>
                  <a:gd name="T6" fmla="*/ 59 w 83"/>
                  <a:gd name="T7" fmla="*/ 96 h 98"/>
                  <a:gd name="T8" fmla="*/ 43 w 83"/>
                  <a:gd name="T9" fmla="*/ 98 h 98"/>
                  <a:gd name="T10" fmla="*/ 24 w 83"/>
                  <a:gd name="T11" fmla="*/ 95 h 98"/>
                  <a:gd name="T12" fmla="*/ 11 w 83"/>
                  <a:gd name="T13" fmla="*/ 85 h 98"/>
                  <a:gd name="T14" fmla="*/ 3 w 83"/>
                  <a:gd name="T15" fmla="*/ 69 h 98"/>
                  <a:gd name="T16" fmla="*/ 0 w 83"/>
                  <a:gd name="T17" fmla="*/ 49 h 98"/>
                  <a:gd name="T18" fmla="*/ 3 w 83"/>
                  <a:gd name="T19" fmla="*/ 29 h 98"/>
                  <a:gd name="T20" fmla="*/ 12 w 83"/>
                  <a:gd name="T21" fmla="*/ 14 h 98"/>
                  <a:gd name="T22" fmla="*/ 25 w 83"/>
                  <a:gd name="T23" fmla="*/ 4 h 98"/>
                  <a:gd name="T24" fmla="*/ 43 w 83"/>
                  <a:gd name="T25" fmla="*/ 0 h 98"/>
                  <a:gd name="T26" fmla="*/ 59 w 83"/>
                  <a:gd name="T27" fmla="*/ 3 h 98"/>
                  <a:gd name="T28" fmla="*/ 70 w 83"/>
                  <a:gd name="T29" fmla="*/ 9 h 98"/>
                  <a:gd name="T30" fmla="*/ 77 w 83"/>
                  <a:gd name="T31" fmla="*/ 19 h 98"/>
                  <a:gd name="T32" fmla="*/ 81 w 83"/>
                  <a:gd name="T33" fmla="*/ 32 h 98"/>
                  <a:gd name="T34" fmla="*/ 62 w 83"/>
                  <a:gd name="T35" fmla="*/ 35 h 98"/>
                  <a:gd name="T36" fmla="*/ 56 w 83"/>
                  <a:gd name="T37" fmla="*/ 22 h 98"/>
                  <a:gd name="T38" fmla="*/ 43 w 83"/>
                  <a:gd name="T39" fmla="*/ 17 h 98"/>
                  <a:gd name="T40" fmla="*/ 26 w 83"/>
                  <a:gd name="T41" fmla="*/ 26 h 98"/>
                  <a:gd name="T42" fmla="*/ 20 w 83"/>
                  <a:gd name="T43" fmla="*/ 49 h 98"/>
                  <a:gd name="T44" fmla="*/ 27 w 83"/>
                  <a:gd name="T45" fmla="*/ 73 h 98"/>
                  <a:gd name="T46" fmla="*/ 43 w 83"/>
                  <a:gd name="T47" fmla="*/ 82 h 98"/>
                  <a:gd name="T48" fmla="*/ 56 w 83"/>
                  <a:gd name="T49" fmla="*/ 77 h 98"/>
                  <a:gd name="T50" fmla="*/ 62 w 83"/>
                  <a:gd name="T51" fmla="*/ 64 h 98"/>
                  <a:gd name="T52" fmla="*/ 83 w 83"/>
                  <a:gd name="T53" fmla="*/ 6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3" h="98">
                    <a:moveTo>
                      <a:pt x="83" y="64"/>
                    </a:moveTo>
                    <a:cubicBezTo>
                      <a:pt x="82" y="69"/>
                      <a:pt x="81" y="73"/>
                      <a:pt x="79" y="77"/>
                    </a:cubicBezTo>
                    <a:cubicBezTo>
                      <a:pt x="77" y="82"/>
                      <a:pt x="75" y="85"/>
                      <a:pt x="71" y="88"/>
                    </a:cubicBezTo>
                    <a:cubicBezTo>
                      <a:pt x="68" y="91"/>
                      <a:pt x="64" y="94"/>
                      <a:pt x="59" y="96"/>
                    </a:cubicBezTo>
                    <a:cubicBezTo>
                      <a:pt x="55" y="97"/>
                      <a:pt x="49" y="98"/>
                      <a:pt x="43" y="98"/>
                    </a:cubicBezTo>
                    <a:cubicBezTo>
                      <a:pt x="36" y="98"/>
                      <a:pt x="30" y="97"/>
                      <a:pt x="24" y="95"/>
                    </a:cubicBezTo>
                    <a:cubicBezTo>
                      <a:pt x="19" y="92"/>
                      <a:pt x="15" y="89"/>
                      <a:pt x="11" y="85"/>
                    </a:cubicBezTo>
                    <a:cubicBezTo>
                      <a:pt x="7" y="81"/>
                      <a:pt x="5" y="75"/>
                      <a:pt x="3" y="69"/>
                    </a:cubicBezTo>
                    <a:cubicBezTo>
                      <a:pt x="1" y="63"/>
                      <a:pt x="0" y="57"/>
                      <a:pt x="0" y="49"/>
                    </a:cubicBezTo>
                    <a:cubicBezTo>
                      <a:pt x="0" y="42"/>
                      <a:pt x="1" y="35"/>
                      <a:pt x="3" y="29"/>
                    </a:cubicBezTo>
                    <a:cubicBezTo>
                      <a:pt x="5" y="23"/>
                      <a:pt x="8" y="18"/>
                      <a:pt x="12" y="14"/>
                    </a:cubicBezTo>
                    <a:cubicBezTo>
                      <a:pt x="15" y="9"/>
                      <a:pt x="20" y="6"/>
                      <a:pt x="25" y="4"/>
                    </a:cubicBezTo>
                    <a:cubicBezTo>
                      <a:pt x="31" y="2"/>
                      <a:pt x="37" y="0"/>
                      <a:pt x="43" y="0"/>
                    </a:cubicBezTo>
                    <a:cubicBezTo>
                      <a:pt x="49" y="0"/>
                      <a:pt x="54" y="1"/>
                      <a:pt x="59" y="3"/>
                    </a:cubicBezTo>
                    <a:cubicBezTo>
                      <a:pt x="63" y="4"/>
                      <a:pt x="67" y="6"/>
                      <a:pt x="70" y="9"/>
                    </a:cubicBezTo>
                    <a:cubicBezTo>
                      <a:pt x="73" y="12"/>
                      <a:pt x="75" y="15"/>
                      <a:pt x="77" y="19"/>
                    </a:cubicBezTo>
                    <a:cubicBezTo>
                      <a:pt x="79" y="23"/>
                      <a:pt x="80" y="27"/>
                      <a:pt x="81" y="32"/>
                    </a:cubicBezTo>
                    <a:cubicBezTo>
                      <a:pt x="62" y="35"/>
                      <a:pt x="62" y="35"/>
                      <a:pt x="62" y="35"/>
                    </a:cubicBezTo>
                    <a:cubicBezTo>
                      <a:pt x="61" y="29"/>
                      <a:pt x="59" y="25"/>
                      <a:pt x="56" y="22"/>
                    </a:cubicBezTo>
                    <a:cubicBezTo>
                      <a:pt x="53" y="19"/>
                      <a:pt x="49" y="17"/>
                      <a:pt x="43" y="17"/>
                    </a:cubicBezTo>
                    <a:cubicBezTo>
                      <a:pt x="36" y="17"/>
                      <a:pt x="30" y="20"/>
                      <a:pt x="26" y="26"/>
                    </a:cubicBezTo>
                    <a:cubicBezTo>
                      <a:pt x="22" y="31"/>
                      <a:pt x="20" y="39"/>
                      <a:pt x="20" y="49"/>
                    </a:cubicBezTo>
                    <a:cubicBezTo>
                      <a:pt x="20" y="60"/>
                      <a:pt x="23" y="68"/>
                      <a:pt x="27" y="73"/>
                    </a:cubicBezTo>
                    <a:cubicBezTo>
                      <a:pt x="31" y="79"/>
                      <a:pt x="36" y="82"/>
                      <a:pt x="43" y="82"/>
                    </a:cubicBezTo>
                    <a:cubicBezTo>
                      <a:pt x="49" y="82"/>
                      <a:pt x="54" y="80"/>
                      <a:pt x="56" y="77"/>
                    </a:cubicBezTo>
                    <a:cubicBezTo>
                      <a:pt x="59" y="74"/>
                      <a:pt x="61" y="69"/>
                      <a:pt x="62" y="64"/>
                    </a:cubicBezTo>
                    <a:lnTo>
                      <a:pt x="83" y="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9" name="Freeform 13"/>
              <p:cNvSpPr>
                <a:spLocks noEditPoints="1"/>
              </p:cNvSpPr>
              <p:nvPr/>
            </p:nvSpPr>
            <p:spPr bwMode="auto">
              <a:xfrm>
                <a:off x="3986213" y="4735513"/>
                <a:ext cx="1066800" cy="887413"/>
              </a:xfrm>
              <a:custGeom>
                <a:avLst/>
                <a:gdLst>
                  <a:gd name="T0" fmla="*/ 82 w 119"/>
                  <a:gd name="T1" fmla="*/ 40 h 99"/>
                  <a:gd name="T2" fmla="*/ 82 w 119"/>
                  <a:gd name="T3" fmla="*/ 47 h 99"/>
                  <a:gd name="T4" fmla="*/ 57 w 119"/>
                  <a:gd name="T5" fmla="*/ 47 h 99"/>
                  <a:gd name="T6" fmla="*/ 57 w 119"/>
                  <a:gd name="T7" fmla="*/ 40 h 99"/>
                  <a:gd name="T8" fmla="*/ 60 w 119"/>
                  <a:gd name="T9" fmla="*/ 40 h 99"/>
                  <a:gd name="T10" fmla="*/ 60 w 119"/>
                  <a:gd name="T11" fmla="*/ 36 h 99"/>
                  <a:gd name="T12" fmla="*/ 63 w 119"/>
                  <a:gd name="T13" fmla="*/ 28 h 99"/>
                  <a:gd name="T14" fmla="*/ 71 w 119"/>
                  <a:gd name="T15" fmla="*/ 25 h 99"/>
                  <a:gd name="T16" fmla="*/ 78 w 119"/>
                  <a:gd name="T17" fmla="*/ 28 h 99"/>
                  <a:gd name="T18" fmla="*/ 81 w 119"/>
                  <a:gd name="T19" fmla="*/ 35 h 99"/>
                  <a:gd name="T20" fmla="*/ 75 w 119"/>
                  <a:gd name="T21" fmla="*/ 36 h 99"/>
                  <a:gd name="T22" fmla="*/ 74 w 119"/>
                  <a:gd name="T23" fmla="*/ 32 h 99"/>
                  <a:gd name="T24" fmla="*/ 71 w 119"/>
                  <a:gd name="T25" fmla="*/ 32 h 99"/>
                  <a:gd name="T26" fmla="*/ 67 w 119"/>
                  <a:gd name="T27" fmla="*/ 36 h 99"/>
                  <a:gd name="T28" fmla="*/ 67 w 119"/>
                  <a:gd name="T29" fmla="*/ 40 h 99"/>
                  <a:gd name="T30" fmla="*/ 82 w 119"/>
                  <a:gd name="T31" fmla="*/ 40 h 99"/>
                  <a:gd name="T32" fmla="*/ 100 w 119"/>
                  <a:gd name="T33" fmla="*/ 82 h 99"/>
                  <a:gd name="T34" fmla="*/ 100 w 119"/>
                  <a:gd name="T35" fmla="*/ 0 h 99"/>
                  <a:gd name="T36" fmla="*/ 119 w 119"/>
                  <a:gd name="T37" fmla="*/ 0 h 99"/>
                  <a:gd name="T38" fmla="*/ 119 w 119"/>
                  <a:gd name="T39" fmla="*/ 99 h 99"/>
                  <a:gd name="T40" fmla="*/ 38 w 119"/>
                  <a:gd name="T41" fmla="*/ 99 h 99"/>
                  <a:gd name="T42" fmla="*/ 10 w 119"/>
                  <a:gd name="T43" fmla="*/ 91 h 99"/>
                  <a:gd name="T44" fmla="*/ 0 w 119"/>
                  <a:gd name="T45" fmla="*/ 65 h 99"/>
                  <a:gd name="T46" fmla="*/ 4 w 119"/>
                  <a:gd name="T47" fmla="*/ 49 h 99"/>
                  <a:gd name="T48" fmla="*/ 16 w 119"/>
                  <a:gd name="T49" fmla="*/ 37 h 99"/>
                  <a:gd name="T50" fmla="*/ 34 w 119"/>
                  <a:gd name="T51" fmla="*/ 33 h 99"/>
                  <a:gd name="T52" fmla="*/ 36 w 119"/>
                  <a:gd name="T53" fmla="*/ 49 h 99"/>
                  <a:gd name="T54" fmla="*/ 23 w 119"/>
                  <a:gd name="T55" fmla="*/ 54 h 99"/>
                  <a:gd name="T56" fmla="*/ 19 w 119"/>
                  <a:gd name="T57" fmla="*/ 65 h 99"/>
                  <a:gd name="T58" fmla="*/ 23 w 119"/>
                  <a:gd name="T59" fmla="*/ 78 h 99"/>
                  <a:gd name="T60" fmla="*/ 38 w 119"/>
                  <a:gd name="T61" fmla="*/ 82 h 99"/>
                  <a:gd name="T62" fmla="*/ 100 w 119"/>
                  <a:gd name="T63" fmla="*/ 82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9" h="99">
                    <a:moveTo>
                      <a:pt x="82" y="40"/>
                    </a:moveTo>
                    <a:cubicBezTo>
                      <a:pt x="82" y="47"/>
                      <a:pt x="82" y="47"/>
                      <a:pt x="82" y="47"/>
                    </a:cubicBezTo>
                    <a:cubicBezTo>
                      <a:pt x="57" y="47"/>
                      <a:pt x="57" y="47"/>
                      <a:pt x="57" y="47"/>
                    </a:cubicBezTo>
                    <a:cubicBezTo>
                      <a:pt x="57" y="40"/>
                      <a:pt x="57" y="40"/>
                      <a:pt x="57" y="40"/>
                    </a:cubicBezTo>
                    <a:cubicBezTo>
                      <a:pt x="60" y="40"/>
                      <a:pt x="60" y="40"/>
                      <a:pt x="60" y="40"/>
                    </a:cubicBezTo>
                    <a:cubicBezTo>
                      <a:pt x="60" y="36"/>
                      <a:pt x="60" y="36"/>
                      <a:pt x="60" y="36"/>
                    </a:cubicBezTo>
                    <a:cubicBezTo>
                      <a:pt x="60" y="33"/>
                      <a:pt x="61" y="30"/>
                      <a:pt x="63" y="28"/>
                    </a:cubicBezTo>
                    <a:cubicBezTo>
                      <a:pt x="65" y="26"/>
                      <a:pt x="67" y="25"/>
                      <a:pt x="71" y="25"/>
                    </a:cubicBezTo>
                    <a:cubicBezTo>
                      <a:pt x="74" y="25"/>
                      <a:pt x="77" y="26"/>
                      <a:pt x="78" y="28"/>
                    </a:cubicBezTo>
                    <a:cubicBezTo>
                      <a:pt x="80" y="29"/>
                      <a:pt x="81" y="31"/>
                      <a:pt x="81" y="35"/>
                    </a:cubicBezTo>
                    <a:cubicBezTo>
                      <a:pt x="75" y="36"/>
                      <a:pt x="75" y="36"/>
                      <a:pt x="75" y="36"/>
                    </a:cubicBezTo>
                    <a:cubicBezTo>
                      <a:pt x="75" y="34"/>
                      <a:pt x="75" y="33"/>
                      <a:pt x="74" y="32"/>
                    </a:cubicBezTo>
                    <a:cubicBezTo>
                      <a:pt x="74" y="32"/>
                      <a:pt x="73" y="32"/>
                      <a:pt x="71" y="32"/>
                    </a:cubicBezTo>
                    <a:cubicBezTo>
                      <a:pt x="68" y="32"/>
                      <a:pt x="67" y="33"/>
                      <a:pt x="67" y="36"/>
                    </a:cubicBezTo>
                    <a:cubicBezTo>
                      <a:pt x="67" y="40"/>
                      <a:pt x="67" y="40"/>
                      <a:pt x="67" y="40"/>
                    </a:cubicBezTo>
                    <a:lnTo>
                      <a:pt x="82" y="40"/>
                    </a:lnTo>
                    <a:close/>
                    <a:moveTo>
                      <a:pt x="100" y="82"/>
                    </a:moveTo>
                    <a:cubicBezTo>
                      <a:pt x="100" y="0"/>
                      <a:pt x="100" y="0"/>
                      <a:pt x="100" y="0"/>
                    </a:cubicBezTo>
                    <a:cubicBezTo>
                      <a:pt x="119" y="0"/>
                      <a:pt x="119" y="0"/>
                      <a:pt x="119" y="0"/>
                    </a:cubicBezTo>
                    <a:cubicBezTo>
                      <a:pt x="119" y="99"/>
                      <a:pt x="119" y="99"/>
                      <a:pt x="119" y="99"/>
                    </a:cubicBezTo>
                    <a:cubicBezTo>
                      <a:pt x="38" y="99"/>
                      <a:pt x="38" y="99"/>
                      <a:pt x="38" y="99"/>
                    </a:cubicBezTo>
                    <a:cubicBezTo>
                      <a:pt x="25" y="99"/>
                      <a:pt x="16" y="96"/>
                      <a:pt x="10" y="91"/>
                    </a:cubicBezTo>
                    <a:cubicBezTo>
                      <a:pt x="3" y="85"/>
                      <a:pt x="0" y="77"/>
                      <a:pt x="0" y="65"/>
                    </a:cubicBezTo>
                    <a:cubicBezTo>
                      <a:pt x="0" y="59"/>
                      <a:pt x="2" y="54"/>
                      <a:pt x="4" y="49"/>
                    </a:cubicBezTo>
                    <a:cubicBezTo>
                      <a:pt x="7" y="44"/>
                      <a:pt x="11" y="40"/>
                      <a:pt x="16" y="37"/>
                    </a:cubicBezTo>
                    <a:cubicBezTo>
                      <a:pt x="21" y="34"/>
                      <a:pt x="27" y="33"/>
                      <a:pt x="34" y="33"/>
                    </a:cubicBezTo>
                    <a:cubicBezTo>
                      <a:pt x="36" y="49"/>
                      <a:pt x="36" y="49"/>
                      <a:pt x="36" y="49"/>
                    </a:cubicBezTo>
                    <a:cubicBezTo>
                      <a:pt x="30" y="50"/>
                      <a:pt x="25" y="51"/>
                      <a:pt x="23" y="54"/>
                    </a:cubicBezTo>
                    <a:cubicBezTo>
                      <a:pt x="20" y="56"/>
                      <a:pt x="19" y="60"/>
                      <a:pt x="19" y="65"/>
                    </a:cubicBezTo>
                    <a:cubicBezTo>
                      <a:pt x="19" y="71"/>
                      <a:pt x="20" y="76"/>
                      <a:pt x="23" y="78"/>
                    </a:cubicBezTo>
                    <a:cubicBezTo>
                      <a:pt x="26" y="81"/>
                      <a:pt x="31" y="82"/>
                      <a:pt x="38" y="82"/>
                    </a:cubicBezTo>
                    <a:lnTo>
                      <a:pt x="100"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40" name="Freeform 14"/>
              <p:cNvSpPr>
                <a:spLocks noEditPoints="1"/>
              </p:cNvSpPr>
              <p:nvPr/>
            </p:nvSpPr>
            <p:spPr bwMode="auto">
              <a:xfrm>
                <a:off x="5195888" y="5005388"/>
                <a:ext cx="1684338" cy="903288"/>
              </a:xfrm>
              <a:custGeom>
                <a:avLst/>
                <a:gdLst>
                  <a:gd name="T0" fmla="*/ 44 w 188"/>
                  <a:gd name="T1" fmla="*/ 52 h 101"/>
                  <a:gd name="T2" fmla="*/ 38 w 188"/>
                  <a:gd name="T3" fmla="*/ 52 h 101"/>
                  <a:gd name="T4" fmla="*/ 19 w 188"/>
                  <a:gd name="T5" fmla="*/ 32 h 101"/>
                  <a:gd name="T6" fmla="*/ 22 w 188"/>
                  <a:gd name="T7" fmla="*/ 20 h 101"/>
                  <a:gd name="T8" fmla="*/ 32 w 188"/>
                  <a:gd name="T9" fmla="*/ 16 h 101"/>
                  <a:gd name="T10" fmla="*/ 39 w 188"/>
                  <a:gd name="T11" fmla="*/ 17 h 101"/>
                  <a:gd name="T12" fmla="*/ 43 w 188"/>
                  <a:gd name="T13" fmla="*/ 23 h 101"/>
                  <a:gd name="T14" fmla="*/ 44 w 188"/>
                  <a:gd name="T15" fmla="*/ 37 h 101"/>
                  <a:gd name="T16" fmla="*/ 44 w 188"/>
                  <a:gd name="T17" fmla="*/ 52 h 101"/>
                  <a:gd name="T18" fmla="*/ 170 w 188"/>
                  <a:gd name="T19" fmla="*/ 0 h 101"/>
                  <a:gd name="T20" fmla="*/ 170 w 188"/>
                  <a:gd name="T21" fmla="*/ 52 h 101"/>
                  <a:gd name="T22" fmla="*/ 63 w 188"/>
                  <a:gd name="T23" fmla="*/ 52 h 101"/>
                  <a:gd name="T24" fmla="*/ 63 w 188"/>
                  <a:gd name="T25" fmla="*/ 32 h 101"/>
                  <a:gd name="T26" fmla="*/ 55 w 188"/>
                  <a:gd name="T27" fmla="*/ 8 h 101"/>
                  <a:gd name="T28" fmla="*/ 32 w 188"/>
                  <a:gd name="T29" fmla="*/ 0 h 101"/>
                  <a:gd name="T30" fmla="*/ 8 w 188"/>
                  <a:gd name="T31" fmla="*/ 9 h 101"/>
                  <a:gd name="T32" fmla="*/ 0 w 188"/>
                  <a:gd name="T33" fmla="*/ 32 h 101"/>
                  <a:gd name="T34" fmla="*/ 11 w 188"/>
                  <a:gd name="T35" fmla="*/ 60 h 101"/>
                  <a:gd name="T36" fmla="*/ 42 w 188"/>
                  <a:gd name="T37" fmla="*/ 69 h 101"/>
                  <a:gd name="T38" fmla="*/ 44 w 188"/>
                  <a:gd name="T39" fmla="*/ 69 h 101"/>
                  <a:gd name="T40" fmla="*/ 44 w 188"/>
                  <a:gd name="T41" fmla="*/ 72 h 101"/>
                  <a:gd name="T42" fmla="*/ 41 w 188"/>
                  <a:gd name="T43" fmla="*/ 86 h 101"/>
                  <a:gd name="T44" fmla="*/ 51 w 188"/>
                  <a:gd name="T45" fmla="*/ 101 h 101"/>
                  <a:gd name="T46" fmla="*/ 55 w 188"/>
                  <a:gd name="T47" fmla="*/ 97 h 101"/>
                  <a:gd name="T48" fmla="*/ 63 w 188"/>
                  <a:gd name="T49" fmla="*/ 69 h 101"/>
                  <a:gd name="T50" fmla="*/ 188 w 188"/>
                  <a:gd name="T51" fmla="*/ 69 h 101"/>
                  <a:gd name="T52" fmla="*/ 188 w 188"/>
                  <a:gd name="T53" fmla="*/ 0 h 101"/>
                  <a:gd name="T54" fmla="*/ 170 w 188"/>
                  <a:gd name="T55"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8" h="101">
                    <a:moveTo>
                      <a:pt x="44" y="52"/>
                    </a:moveTo>
                    <a:cubicBezTo>
                      <a:pt x="38" y="52"/>
                      <a:pt x="38" y="52"/>
                      <a:pt x="38" y="52"/>
                    </a:cubicBezTo>
                    <a:cubicBezTo>
                      <a:pt x="25" y="52"/>
                      <a:pt x="19" y="45"/>
                      <a:pt x="19" y="32"/>
                    </a:cubicBezTo>
                    <a:cubicBezTo>
                      <a:pt x="19" y="27"/>
                      <a:pt x="20" y="23"/>
                      <a:pt x="22" y="20"/>
                    </a:cubicBezTo>
                    <a:cubicBezTo>
                      <a:pt x="24" y="17"/>
                      <a:pt x="27" y="16"/>
                      <a:pt x="32" y="16"/>
                    </a:cubicBezTo>
                    <a:cubicBezTo>
                      <a:pt x="35" y="16"/>
                      <a:pt x="37" y="16"/>
                      <a:pt x="39" y="17"/>
                    </a:cubicBezTo>
                    <a:cubicBezTo>
                      <a:pt x="41" y="19"/>
                      <a:pt x="42" y="20"/>
                      <a:pt x="43" y="23"/>
                    </a:cubicBezTo>
                    <a:cubicBezTo>
                      <a:pt x="44" y="26"/>
                      <a:pt x="44" y="32"/>
                      <a:pt x="44" y="37"/>
                    </a:cubicBezTo>
                    <a:lnTo>
                      <a:pt x="44" y="52"/>
                    </a:lnTo>
                    <a:close/>
                    <a:moveTo>
                      <a:pt x="170" y="0"/>
                    </a:moveTo>
                    <a:cubicBezTo>
                      <a:pt x="170" y="52"/>
                      <a:pt x="170" y="52"/>
                      <a:pt x="170" y="52"/>
                    </a:cubicBezTo>
                    <a:cubicBezTo>
                      <a:pt x="63" y="52"/>
                      <a:pt x="63" y="52"/>
                      <a:pt x="63" y="52"/>
                    </a:cubicBezTo>
                    <a:cubicBezTo>
                      <a:pt x="63" y="32"/>
                      <a:pt x="63" y="32"/>
                      <a:pt x="63" y="32"/>
                    </a:cubicBezTo>
                    <a:cubicBezTo>
                      <a:pt x="63" y="22"/>
                      <a:pt x="60" y="13"/>
                      <a:pt x="55" y="8"/>
                    </a:cubicBezTo>
                    <a:cubicBezTo>
                      <a:pt x="50" y="3"/>
                      <a:pt x="42" y="0"/>
                      <a:pt x="32" y="0"/>
                    </a:cubicBezTo>
                    <a:cubicBezTo>
                      <a:pt x="22" y="0"/>
                      <a:pt x="14" y="3"/>
                      <a:pt x="8" y="9"/>
                    </a:cubicBezTo>
                    <a:cubicBezTo>
                      <a:pt x="3" y="14"/>
                      <a:pt x="0" y="22"/>
                      <a:pt x="0" y="32"/>
                    </a:cubicBezTo>
                    <a:cubicBezTo>
                      <a:pt x="0" y="44"/>
                      <a:pt x="3" y="54"/>
                      <a:pt x="11" y="60"/>
                    </a:cubicBezTo>
                    <a:cubicBezTo>
                      <a:pt x="18" y="66"/>
                      <a:pt x="28" y="69"/>
                      <a:pt x="42" y="69"/>
                    </a:cubicBezTo>
                    <a:cubicBezTo>
                      <a:pt x="44" y="69"/>
                      <a:pt x="44" y="69"/>
                      <a:pt x="44" y="69"/>
                    </a:cubicBezTo>
                    <a:cubicBezTo>
                      <a:pt x="44" y="72"/>
                      <a:pt x="44" y="72"/>
                      <a:pt x="44" y="72"/>
                    </a:cubicBezTo>
                    <a:cubicBezTo>
                      <a:pt x="44" y="79"/>
                      <a:pt x="43" y="83"/>
                      <a:pt x="41" y="86"/>
                    </a:cubicBezTo>
                    <a:cubicBezTo>
                      <a:pt x="51" y="101"/>
                      <a:pt x="51" y="101"/>
                      <a:pt x="51" y="101"/>
                    </a:cubicBezTo>
                    <a:cubicBezTo>
                      <a:pt x="53" y="100"/>
                      <a:pt x="54" y="99"/>
                      <a:pt x="55" y="97"/>
                    </a:cubicBezTo>
                    <a:cubicBezTo>
                      <a:pt x="60" y="92"/>
                      <a:pt x="63" y="80"/>
                      <a:pt x="63" y="69"/>
                    </a:cubicBezTo>
                    <a:cubicBezTo>
                      <a:pt x="188" y="69"/>
                      <a:pt x="188" y="69"/>
                      <a:pt x="188" y="69"/>
                    </a:cubicBezTo>
                    <a:cubicBezTo>
                      <a:pt x="188" y="0"/>
                      <a:pt x="188" y="0"/>
                      <a:pt x="188" y="0"/>
                    </a:cubicBezTo>
                    <a:lnTo>
                      <a:pt x="17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41" name="Rectangle 15"/>
              <p:cNvSpPr>
                <a:spLocks noChangeArrowheads="1"/>
              </p:cNvSpPr>
              <p:nvPr/>
            </p:nvSpPr>
            <p:spPr bwMode="auto">
              <a:xfrm>
                <a:off x="6718301" y="4754563"/>
                <a:ext cx="161925" cy="1698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42" name="Freeform 16"/>
              <p:cNvSpPr>
                <a:spLocks/>
              </p:cNvSpPr>
              <p:nvPr/>
            </p:nvSpPr>
            <p:spPr bwMode="auto">
              <a:xfrm>
                <a:off x="7013576" y="5005388"/>
                <a:ext cx="833438" cy="617538"/>
              </a:xfrm>
              <a:custGeom>
                <a:avLst/>
                <a:gdLst>
                  <a:gd name="T0" fmla="*/ 74 w 93"/>
                  <a:gd name="T1" fmla="*/ 52 h 69"/>
                  <a:gd name="T2" fmla="*/ 74 w 93"/>
                  <a:gd name="T3" fmla="*/ 42 h 69"/>
                  <a:gd name="T4" fmla="*/ 70 w 93"/>
                  <a:gd name="T5" fmla="*/ 23 h 69"/>
                  <a:gd name="T6" fmla="*/ 55 w 93"/>
                  <a:gd name="T7" fmla="*/ 17 h 69"/>
                  <a:gd name="T8" fmla="*/ 41 w 93"/>
                  <a:gd name="T9" fmla="*/ 20 h 69"/>
                  <a:gd name="T10" fmla="*/ 36 w 93"/>
                  <a:gd name="T11" fmla="*/ 3 h 69"/>
                  <a:gd name="T12" fmla="*/ 56 w 93"/>
                  <a:gd name="T13" fmla="*/ 0 h 69"/>
                  <a:gd name="T14" fmla="*/ 84 w 93"/>
                  <a:gd name="T15" fmla="*/ 10 h 69"/>
                  <a:gd name="T16" fmla="*/ 93 w 93"/>
                  <a:gd name="T17" fmla="*/ 40 h 69"/>
                  <a:gd name="T18" fmla="*/ 93 w 93"/>
                  <a:gd name="T19" fmla="*/ 69 h 69"/>
                  <a:gd name="T20" fmla="*/ 0 w 93"/>
                  <a:gd name="T21" fmla="*/ 69 h 69"/>
                  <a:gd name="T22" fmla="*/ 0 w 93"/>
                  <a:gd name="T23" fmla="*/ 52 h 69"/>
                  <a:gd name="T24" fmla="*/ 74 w 93"/>
                  <a:gd name="T25" fmla="*/ 5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69">
                    <a:moveTo>
                      <a:pt x="74" y="52"/>
                    </a:moveTo>
                    <a:cubicBezTo>
                      <a:pt x="74" y="42"/>
                      <a:pt x="74" y="42"/>
                      <a:pt x="74" y="42"/>
                    </a:cubicBezTo>
                    <a:cubicBezTo>
                      <a:pt x="74" y="34"/>
                      <a:pt x="73" y="27"/>
                      <a:pt x="70" y="23"/>
                    </a:cubicBezTo>
                    <a:cubicBezTo>
                      <a:pt x="66" y="19"/>
                      <a:pt x="61" y="17"/>
                      <a:pt x="55" y="17"/>
                    </a:cubicBezTo>
                    <a:cubicBezTo>
                      <a:pt x="50" y="17"/>
                      <a:pt x="46" y="18"/>
                      <a:pt x="41" y="20"/>
                    </a:cubicBezTo>
                    <a:cubicBezTo>
                      <a:pt x="36" y="3"/>
                      <a:pt x="36" y="3"/>
                      <a:pt x="36" y="3"/>
                    </a:cubicBezTo>
                    <a:cubicBezTo>
                      <a:pt x="42" y="1"/>
                      <a:pt x="49" y="0"/>
                      <a:pt x="56" y="0"/>
                    </a:cubicBezTo>
                    <a:cubicBezTo>
                      <a:pt x="68" y="0"/>
                      <a:pt x="77" y="3"/>
                      <a:pt x="84" y="10"/>
                    </a:cubicBezTo>
                    <a:cubicBezTo>
                      <a:pt x="90" y="17"/>
                      <a:pt x="93" y="27"/>
                      <a:pt x="93" y="40"/>
                    </a:cubicBezTo>
                    <a:cubicBezTo>
                      <a:pt x="93" y="69"/>
                      <a:pt x="93" y="69"/>
                      <a:pt x="93" y="69"/>
                    </a:cubicBezTo>
                    <a:cubicBezTo>
                      <a:pt x="0" y="69"/>
                      <a:pt x="0" y="69"/>
                      <a:pt x="0" y="69"/>
                    </a:cubicBezTo>
                    <a:cubicBezTo>
                      <a:pt x="0" y="52"/>
                      <a:pt x="0" y="52"/>
                      <a:pt x="0" y="52"/>
                    </a:cubicBezTo>
                    <a:lnTo>
                      <a:pt x="74"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43" name="Freeform 17"/>
              <p:cNvSpPr>
                <a:spLocks/>
              </p:cNvSpPr>
              <p:nvPr/>
            </p:nvSpPr>
            <p:spPr bwMode="auto">
              <a:xfrm>
                <a:off x="7972426" y="4565650"/>
                <a:ext cx="223838" cy="188913"/>
              </a:xfrm>
              <a:custGeom>
                <a:avLst/>
                <a:gdLst>
                  <a:gd name="T0" fmla="*/ 25 w 25"/>
                  <a:gd name="T1" fmla="*/ 14 h 21"/>
                  <a:gd name="T2" fmla="*/ 25 w 25"/>
                  <a:gd name="T3" fmla="*/ 21 h 21"/>
                  <a:gd name="T4" fmla="*/ 0 w 25"/>
                  <a:gd name="T5" fmla="*/ 21 h 21"/>
                  <a:gd name="T6" fmla="*/ 0 w 25"/>
                  <a:gd name="T7" fmla="*/ 14 h 21"/>
                  <a:gd name="T8" fmla="*/ 3 w 25"/>
                  <a:gd name="T9" fmla="*/ 14 h 21"/>
                  <a:gd name="T10" fmla="*/ 3 w 25"/>
                  <a:gd name="T11" fmla="*/ 10 h 21"/>
                  <a:gd name="T12" fmla="*/ 6 w 25"/>
                  <a:gd name="T13" fmla="*/ 2 h 21"/>
                  <a:gd name="T14" fmla="*/ 14 w 25"/>
                  <a:gd name="T15" fmla="*/ 0 h 21"/>
                  <a:gd name="T16" fmla="*/ 21 w 25"/>
                  <a:gd name="T17" fmla="*/ 2 h 21"/>
                  <a:gd name="T18" fmla="*/ 24 w 25"/>
                  <a:gd name="T19" fmla="*/ 9 h 21"/>
                  <a:gd name="T20" fmla="*/ 18 w 25"/>
                  <a:gd name="T21" fmla="*/ 10 h 21"/>
                  <a:gd name="T22" fmla="*/ 17 w 25"/>
                  <a:gd name="T23" fmla="*/ 7 h 21"/>
                  <a:gd name="T24" fmla="*/ 14 w 25"/>
                  <a:gd name="T25" fmla="*/ 6 h 21"/>
                  <a:gd name="T26" fmla="*/ 10 w 25"/>
                  <a:gd name="T27" fmla="*/ 11 h 21"/>
                  <a:gd name="T28" fmla="*/ 10 w 25"/>
                  <a:gd name="T29" fmla="*/ 14 h 21"/>
                  <a:gd name="T30" fmla="*/ 25 w 25"/>
                  <a:gd name="T31" fmla="*/ 1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5" h="21">
                    <a:moveTo>
                      <a:pt x="25" y="14"/>
                    </a:moveTo>
                    <a:cubicBezTo>
                      <a:pt x="25" y="21"/>
                      <a:pt x="25" y="21"/>
                      <a:pt x="25" y="21"/>
                    </a:cubicBezTo>
                    <a:cubicBezTo>
                      <a:pt x="0" y="21"/>
                      <a:pt x="0" y="21"/>
                      <a:pt x="0" y="21"/>
                    </a:cubicBezTo>
                    <a:cubicBezTo>
                      <a:pt x="0" y="14"/>
                      <a:pt x="0" y="14"/>
                      <a:pt x="0" y="14"/>
                    </a:cubicBezTo>
                    <a:cubicBezTo>
                      <a:pt x="3" y="14"/>
                      <a:pt x="3" y="14"/>
                      <a:pt x="3" y="14"/>
                    </a:cubicBezTo>
                    <a:cubicBezTo>
                      <a:pt x="3" y="10"/>
                      <a:pt x="3" y="10"/>
                      <a:pt x="3" y="10"/>
                    </a:cubicBezTo>
                    <a:cubicBezTo>
                      <a:pt x="3" y="7"/>
                      <a:pt x="4" y="4"/>
                      <a:pt x="6" y="2"/>
                    </a:cubicBezTo>
                    <a:cubicBezTo>
                      <a:pt x="8" y="1"/>
                      <a:pt x="10" y="0"/>
                      <a:pt x="14" y="0"/>
                    </a:cubicBezTo>
                    <a:cubicBezTo>
                      <a:pt x="17" y="0"/>
                      <a:pt x="20" y="0"/>
                      <a:pt x="21" y="2"/>
                    </a:cubicBezTo>
                    <a:cubicBezTo>
                      <a:pt x="23" y="3"/>
                      <a:pt x="24" y="6"/>
                      <a:pt x="24" y="9"/>
                    </a:cubicBezTo>
                    <a:cubicBezTo>
                      <a:pt x="18" y="10"/>
                      <a:pt x="18" y="10"/>
                      <a:pt x="18" y="10"/>
                    </a:cubicBezTo>
                    <a:cubicBezTo>
                      <a:pt x="18" y="8"/>
                      <a:pt x="17" y="7"/>
                      <a:pt x="17" y="7"/>
                    </a:cubicBezTo>
                    <a:cubicBezTo>
                      <a:pt x="16" y="6"/>
                      <a:pt x="15" y="6"/>
                      <a:pt x="14" y="6"/>
                    </a:cubicBezTo>
                    <a:cubicBezTo>
                      <a:pt x="11" y="6"/>
                      <a:pt x="10" y="7"/>
                      <a:pt x="10" y="11"/>
                    </a:cubicBezTo>
                    <a:cubicBezTo>
                      <a:pt x="10" y="14"/>
                      <a:pt x="10" y="14"/>
                      <a:pt x="10" y="14"/>
                    </a:cubicBezTo>
                    <a:lnTo>
                      <a:pt x="25"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44" name="Rectangle 18"/>
              <p:cNvSpPr>
                <a:spLocks noChangeArrowheads="1"/>
              </p:cNvSpPr>
              <p:nvPr/>
            </p:nvSpPr>
            <p:spPr bwMode="auto">
              <a:xfrm>
                <a:off x="7991476" y="4816475"/>
                <a:ext cx="169863" cy="8064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grpSp>
      </p:grpSp>
    </p:spTree>
    <p:extLst>
      <p:ext uri="{BB962C8B-B14F-4D97-AF65-F5344CB8AC3E}">
        <p14:creationId xmlns:p14="http://schemas.microsoft.com/office/powerpoint/2010/main" val="2691228334"/>
      </p:ext>
    </p:extLst>
  </p:cSld>
  <p:clrMapOvr>
    <a:masterClrMapping/>
  </p:clrMapOvr>
  <p:extLst mod="1">
    <p:ext uri="{DCECCB84-F9BA-43D5-87BE-67443E8EF086}">
      <p15:sldGuideLst xmlns:p15="http://schemas.microsoft.com/office/powerpoint/2012/main">
        <p15:guide id="1" pos="3976"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877E6E5-10F2-4009-B776-A7F5C9BE046A}"/>
              </a:ext>
            </a:extLst>
          </p:cNvPr>
          <p:cNvSpPr/>
          <p:nvPr userDrawn="1"/>
        </p:nvSpPr>
        <p:spPr>
          <a:xfrm>
            <a:off x="180450" y="239400"/>
            <a:ext cx="8783100" cy="6379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2" name="Title 1">
            <a:extLst>
              <a:ext uri="{FF2B5EF4-FFF2-40B4-BE49-F238E27FC236}">
                <a16:creationId xmlns:a16="http://schemas.microsoft.com/office/drawing/2014/main" id="{55FFE213-8CBB-48D7-A171-8548BB9071AF}"/>
              </a:ext>
            </a:extLst>
          </p:cNvPr>
          <p:cNvSpPr>
            <a:spLocks noGrp="1"/>
          </p:cNvSpPr>
          <p:nvPr>
            <p:ph type="title"/>
          </p:nvPr>
        </p:nvSpPr>
        <p:spPr/>
        <p:txBody>
          <a:bodyPr/>
          <a:lstStyle/>
          <a:p>
            <a:r>
              <a:rPr lang="en-US" smtClean="0"/>
              <a:t>Click to edit Master title style</a:t>
            </a:r>
            <a:endParaRPr lang="en-GB" dirty="0"/>
          </a:p>
        </p:txBody>
      </p:sp>
      <p:sp>
        <p:nvSpPr>
          <p:cNvPr id="3" name="Content Placeholder 2">
            <a:extLst>
              <a:ext uri="{FF2B5EF4-FFF2-40B4-BE49-F238E27FC236}">
                <a16:creationId xmlns:a16="http://schemas.microsoft.com/office/drawing/2014/main" id="{C816224B-EA79-4BC8-A7F5-F620B624A0D5}"/>
              </a:ext>
            </a:extLst>
          </p:cNvPr>
          <p:cNvSpPr>
            <a:spLocks noGrp="1"/>
          </p:cNvSpPr>
          <p:nvPr>
            <p:ph idx="1"/>
          </p:nvPr>
        </p:nvSpPr>
        <p:spPr>
          <a:xfrm>
            <a:off x="710803" y="2060575"/>
            <a:ext cx="7891463" cy="39989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Date Placeholder 3">
            <a:extLst>
              <a:ext uri="{FF2B5EF4-FFF2-40B4-BE49-F238E27FC236}">
                <a16:creationId xmlns:a16="http://schemas.microsoft.com/office/drawing/2014/main" id="{7B36E15C-D408-4765-943E-DB77FC82E4A2}"/>
              </a:ext>
            </a:extLst>
          </p:cNvPr>
          <p:cNvSpPr>
            <a:spLocks noGrp="1"/>
          </p:cNvSpPr>
          <p:nvPr>
            <p:ph type="dt" sz="half" idx="10"/>
          </p:nvPr>
        </p:nvSpPr>
        <p:spPr/>
        <p:txBody>
          <a:bodyPr/>
          <a:lstStyle/>
          <a:p>
            <a:fld id="{6BA81C3C-2CB1-0C45-8AE5-13156FAB1210}" type="datetime4">
              <a:rPr lang="en-GB" smtClean="0">
                <a:solidFill>
                  <a:srgbClr val="4D5156"/>
                </a:solidFill>
              </a:rPr>
              <a:pPr/>
              <a:t>25 November 2018</a:t>
            </a:fld>
            <a:endParaRPr lang="en-GB">
              <a:solidFill>
                <a:srgbClr val="4D5156"/>
              </a:solidFill>
            </a:endParaRPr>
          </a:p>
        </p:txBody>
      </p:sp>
      <p:sp>
        <p:nvSpPr>
          <p:cNvPr id="5" name="Footer Placeholder 4">
            <a:extLst>
              <a:ext uri="{FF2B5EF4-FFF2-40B4-BE49-F238E27FC236}">
                <a16:creationId xmlns:a16="http://schemas.microsoft.com/office/drawing/2014/main" id="{3A65E229-DAA5-4345-AE76-815779D74D31}"/>
              </a:ext>
            </a:extLst>
          </p:cNvPr>
          <p:cNvSpPr>
            <a:spLocks noGrp="1"/>
          </p:cNvSpPr>
          <p:nvPr>
            <p:ph type="ftr" sz="quarter" idx="11"/>
          </p:nvPr>
        </p:nvSpPr>
        <p:spPr/>
        <p:txBody>
          <a:bodyPr/>
          <a:lstStyle/>
          <a:p>
            <a:r>
              <a:rPr lang="en-GB" smtClean="0">
                <a:solidFill>
                  <a:srgbClr val="1859A9"/>
                </a:solidFill>
              </a:rPr>
              <a:t>Adnoc Offshore | Presentation title</a:t>
            </a:r>
            <a:endParaRPr lang="en-GB" dirty="0">
              <a:solidFill>
                <a:srgbClr val="1859A9"/>
              </a:solidFill>
            </a:endParaRPr>
          </a:p>
        </p:txBody>
      </p:sp>
      <p:sp>
        <p:nvSpPr>
          <p:cNvPr id="6" name="Slide Number Placeholder 5">
            <a:extLst>
              <a:ext uri="{FF2B5EF4-FFF2-40B4-BE49-F238E27FC236}">
                <a16:creationId xmlns:a16="http://schemas.microsoft.com/office/drawing/2014/main" id="{4FE30760-A444-416F-83F2-0E9E7E46A76E}"/>
              </a:ext>
            </a:extLst>
          </p:cNvPr>
          <p:cNvSpPr>
            <a:spLocks noGrp="1"/>
          </p:cNvSpPr>
          <p:nvPr>
            <p:ph type="sldNum" sz="quarter" idx="12"/>
          </p:nvPr>
        </p:nvSpPr>
        <p:spPr/>
        <p:txBody>
          <a:bodyPr/>
          <a:lstStyle/>
          <a:p>
            <a:fld id="{F7641956-BF2E-4170-9809-8254439A8799}" type="slidenum">
              <a:rPr lang="en-GB" smtClean="0">
                <a:solidFill>
                  <a:srgbClr val="1859A9"/>
                </a:solidFill>
              </a:rPr>
              <a:pPr/>
              <a:t>‹#›</a:t>
            </a:fld>
            <a:endParaRPr lang="en-GB">
              <a:solidFill>
                <a:srgbClr val="1859A9"/>
              </a:solidFill>
            </a:endParaRPr>
          </a:p>
        </p:txBody>
      </p:sp>
      <p:sp>
        <p:nvSpPr>
          <p:cNvPr id="12" name="Text Placeholder 11">
            <a:extLst>
              <a:ext uri="{FF2B5EF4-FFF2-40B4-BE49-F238E27FC236}">
                <a16:creationId xmlns:a16="http://schemas.microsoft.com/office/drawing/2014/main" id="{374BDDA1-D11F-444B-A19F-8F1AF77F9D21}"/>
              </a:ext>
            </a:extLst>
          </p:cNvPr>
          <p:cNvSpPr>
            <a:spLocks noGrp="1"/>
          </p:cNvSpPr>
          <p:nvPr>
            <p:ph type="body" sz="quarter" idx="13"/>
          </p:nvPr>
        </p:nvSpPr>
        <p:spPr>
          <a:xfrm>
            <a:off x="710803" y="1620001"/>
            <a:ext cx="4023122" cy="200025"/>
          </a:xfrm>
        </p:spPr>
        <p:txBody>
          <a:bodyPr/>
          <a:lstStyle>
            <a:lvl1pPr>
              <a:spcBef>
                <a:spcPts val="0"/>
              </a:spcBef>
              <a:defRPr sz="1070" b="1" cap="all" spc="360" baseline="0"/>
            </a:lvl1pPr>
            <a:lvl2pPr>
              <a:defRPr sz="1070"/>
            </a:lvl2pPr>
            <a:lvl3pPr>
              <a:defRPr sz="1070"/>
            </a:lvl3pPr>
            <a:lvl4pPr>
              <a:defRPr sz="1070"/>
            </a:lvl4pPr>
            <a:lvl5pPr>
              <a:defRPr sz="1070"/>
            </a:lvl5pPr>
          </a:lstStyle>
          <a:p>
            <a:pPr lvl="0"/>
            <a:r>
              <a:rPr lang="en-US" smtClean="0"/>
              <a:t>Click to edit Master text styles</a:t>
            </a:r>
          </a:p>
        </p:txBody>
      </p:sp>
      <p:grpSp>
        <p:nvGrpSpPr>
          <p:cNvPr id="8" name="Group 7"/>
          <p:cNvGrpSpPr>
            <a:grpSpLocks noChangeAspect="1"/>
          </p:cNvGrpSpPr>
          <p:nvPr userDrawn="1"/>
        </p:nvGrpSpPr>
        <p:grpSpPr>
          <a:xfrm>
            <a:off x="8108166" y="1"/>
            <a:ext cx="494100" cy="1222741"/>
            <a:chOff x="10546428" y="-86005"/>
            <a:chExt cx="923259" cy="1713580"/>
          </a:xfrm>
        </p:grpSpPr>
        <p:sp>
          <p:nvSpPr>
            <p:cNvPr id="11" name="Rectangle 10"/>
            <p:cNvSpPr/>
            <p:nvPr userDrawn="1"/>
          </p:nvSpPr>
          <p:spPr bwMode="white">
            <a:xfrm>
              <a:off x="10546428" y="-86005"/>
              <a:ext cx="923259" cy="17135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nvGrpSpPr>
            <p:cNvPr id="13" name="Group 12"/>
            <p:cNvGrpSpPr>
              <a:grpSpLocks noChangeAspect="1"/>
            </p:cNvGrpSpPr>
            <p:nvPr userDrawn="1"/>
          </p:nvGrpSpPr>
          <p:grpSpPr>
            <a:xfrm>
              <a:off x="10639077" y="333830"/>
              <a:ext cx="767941" cy="1201994"/>
              <a:chOff x="3986213" y="0"/>
              <a:chExt cx="4381501" cy="6858001"/>
            </a:xfrm>
            <a:solidFill>
              <a:schemeClr val="tx2"/>
            </a:solidFill>
          </p:grpSpPr>
          <p:sp>
            <p:nvSpPr>
              <p:cNvPr id="14" name="Freeform 5"/>
              <p:cNvSpPr>
                <a:spLocks/>
              </p:cNvSpPr>
              <p:nvPr/>
            </p:nvSpPr>
            <p:spPr bwMode="auto">
              <a:xfrm>
                <a:off x="6521451" y="1746250"/>
                <a:ext cx="1846263" cy="2443163"/>
              </a:xfrm>
              <a:custGeom>
                <a:avLst/>
                <a:gdLst>
                  <a:gd name="T0" fmla="*/ 113 w 206"/>
                  <a:gd name="T1" fmla="*/ 196 h 273"/>
                  <a:gd name="T2" fmla="*/ 70 w 206"/>
                  <a:gd name="T3" fmla="*/ 273 h 273"/>
                  <a:gd name="T4" fmla="*/ 184 w 206"/>
                  <a:gd name="T5" fmla="*/ 273 h 273"/>
                  <a:gd name="T6" fmla="*/ 0 w 206"/>
                  <a:gd name="T7" fmla="*/ 0 h 273"/>
                  <a:gd name="T8" fmla="*/ 113 w 206"/>
                  <a:gd name="T9" fmla="*/ 196 h 273"/>
                </a:gdLst>
                <a:ahLst/>
                <a:cxnLst>
                  <a:cxn ang="0">
                    <a:pos x="T0" y="T1"/>
                  </a:cxn>
                  <a:cxn ang="0">
                    <a:pos x="T2" y="T3"/>
                  </a:cxn>
                  <a:cxn ang="0">
                    <a:pos x="T4" y="T5"/>
                  </a:cxn>
                  <a:cxn ang="0">
                    <a:pos x="T6" y="T7"/>
                  </a:cxn>
                  <a:cxn ang="0">
                    <a:pos x="T8" y="T9"/>
                  </a:cxn>
                </a:cxnLst>
                <a:rect l="0" t="0" r="r" b="b"/>
                <a:pathLst>
                  <a:path w="206" h="273">
                    <a:moveTo>
                      <a:pt x="113" y="196"/>
                    </a:moveTo>
                    <a:cubicBezTo>
                      <a:pt x="106" y="226"/>
                      <a:pt x="91" y="252"/>
                      <a:pt x="70" y="273"/>
                    </a:cubicBezTo>
                    <a:cubicBezTo>
                      <a:pt x="184" y="273"/>
                      <a:pt x="184" y="273"/>
                      <a:pt x="184" y="273"/>
                    </a:cubicBezTo>
                    <a:cubicBezTo>
                      <a:pt x="206" y="154"/>
                      <a:pt x="128" y="28"/>
                      <a:pt x="0" y="0"/>
                    </a:cubicBezTo>
                    <a:cubicBezTo>
                      <a:pt x="26" y="7"/>
                      <a:pt x="138" y="60"/>
                      <a:pt x="113" y="19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5" name="Freeform 6"/>
              <p:cNvSpPr>
                <a:spLocks/>
              </p:cNvSpPr>
              <p:nvPr/>
            </p:nvSpPr>
            <p:spPr bwMode="auto">
              <a:xfrm>
                <a:off x="3986213" y="0"/>
                <a:ext cx="4219575" cy="4189413"/>
              </a:xfrm>
              <a:custGeom>
                <a:avLst/>
                <a:gdLst>
                  <a:gd name="T0" fmla="*/ 0 w 471"/>
                  <a:gd name="T1" fmla="*/ 0 h 468"/>
                  <a:gd name="T2" fmla="*/ 0 w 471"/>
                  <a:gd name="T3" fmla="*/ 468 h 468"/>
                  <a:gd name="T4" fmla="*/ 50 w 471"/>
                  <a:gd name="T5" fmla="*/ 468 h 468"/>
                  <a:gd name="T6" fmla="*/ 104 w 471"/>
                  <a:gd name="T7" fmla="*/ 466 h 468"/>
                  <a:gd name="T8" fmla="*/ 247 w 471"/>
                  <a:gd name="T9" fmla="*/ 346 h 468"/>
                  <a:gd name="T10" fmla="*/ 161 w 471"/>
                  <a:gd name="T11" fmla="*/ 219 h 468"/>
                  <a:gd name="T12" fmla="*/ 157 w 471"/>
                  <a:gd name="T13" fmla="*/ 218 h 468"/>
                  <a:gd name="T14" fmla="*/ 100 w 471"/>
                  <a:gd name="T15" fmla="*/ 212 h 468"/>
                  <a:gd name="T16" fmla="*/ 92 w 471"/>
                  <a:gd name="T17" fmla="*/ 243 h 468"/>
                  <a:gd name="T18" fmla="*/ 81 w 471"/>
                  <a:gd name="T19" fmla="*/ 165 h 468"/>
                  <a:gd name="T20" fmla="*/ 124 w 471"/>
                  <a:gd name="T21" fmla="*/ 123 h 468"/>
                  <a:gd name="T22" fmla="*/ 124 w 471"/>
                  <a:gd name="T23" fmla="*/ 122 h 468"/>
                  <a:gd name="T24" fmla="*/ 186 w 471"/>
                  <a:gd name="T25" fmla="*/ 78 h 468"/>
                  <a:gd name="T26" fmla="*/ 259 w 471"/>
                  <a:gd name="T27" fmla="*/ 58 h 468"/>
                  <a:gd name="T28" fmla="*/ 471 w 471"/>
                  <a:gd name="T29" fmla="*/ 151 h 468"/>
                  <a:gd name="T30" fmla="*/ 471 w 471"/>
                  <a:gd name="T31" fmla="*/ 0 h 468"/>
                  <a:gd name="T32" fmla="*/ 0 w 471"/>
                  <a:gd name="T33" fmla="*/ 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71" h="468">
                    <a:moveTo>
                      <a:pt x="0" y="0"/>
                    </a:moveTo>
                    <a:cubicBezTo>
                      <a:pt x="0" y="468"/>
                      <a:pt x="0" y="468"/>
                      <a:pt x="0" y="468"/>
                    </a:cubicBezTo>
                    <a:cubicBezTo>
                      <a:pt x="50" y="468"/>
                      <a:pt x="50" y="468"/>
                      <a:pt x="50" y="468"/>
                    </a:cubicBezTo>
                    <a:cubicBezTo>
                      <a:pt x="80" y="468"/>
                      <a:pt x="87" y="468"/>
                      <a:pt x="104" y="466"/>
                    </a:cubicBezTo>
                    <a:cubicBezTo>
                      <a:pt x="175" y="455"/>
                      <a:pt x="240" y="397"/>
                      <a:pt x="247" y="346"/>
                    </a:cubicBezTo>
                    <a:cubicBezTo>
                      <a:pt x="258" y="285"/>
                      <a:pt x="225" y="232"/>
                      <a:pt x="161" y="219"/>
                    </a:cubicBezTo>
                    <a:cubicBezTo>
                      <a:pt x="160" y="219"/>
                      <a:pt x="159" y="218"/>
                      <a:pt x="157" y="218"/>
                    </a:cubicBezTo>
                    <a:cubicBezTo>
                      <a:pt x="155" y="218"/>
                      <a:pt x="124" y="218"/>
                      <a:pt x="100" y="212"/>
                    </a:cubicBezTo>
                    <a:cubicBezTo>
                      <a:pt x="100" y="212"/>
                      <a:pt x="87" y="223"/>
                      <a:pt x="92" y="243"/>
                    </a:cubicBezTo>
                    <a:cubicBezTo>
                      <a:pt x="92" y="243"/>
                      <a:pt x="61" y="210"/>
                      <a:pt x="81" y="165"/>
                    </a:cubicBezTo>
                    <a:cubicBezTo>
                      <a:pt x="81" y="165"/>
                      <a:pt x="90" y="144"/>
                      <a:pt x="124" y="123"/>
                    </a:cubicBezTo>
                    <a:cubicBezTo>
                      <a:pt x="124" y="123"/>
                      <a:pt x="124" y="122"/>
                      <a:pt x="124" y="122"/>
                    </a:cubicBezTo>
                    <a:cubicBezTo>
                      <a:pt x="133" y="111"/>
                      <a:pt x="155" y="93"/>
                      <a:pt x="186" y="78"/>
                    </a:cubicBezTo>
                    <a:cubicBezTo>
                      <a:pt x="201" y="71"/>
                      <a:pt x="228" y="61"/>
                      <a:pt x="259" y="58"/>
                    </a:cubicBezTo>
                    <a:cubicBezTo>
                      <a:pt x="397" y="45"/>
                      <a:pt x="471" y="151"/>
                      <a:pt x="471" y="151"/>
                    </a:cubicBezTo>
                    <a:cubicBezTo>
                      <a:pt x="471" y="0"/>
                      <a:pt x="471" y="0"/>
                      <a:pt x="47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6" name="Freeform 7"/>
              <p:cNvSpPr>
                <a:spLocks/>
              </p:cNvSpPr>
              <p:nvPr/>
            </p:nvSpPr>
            <p:spPr bwMode="auto">
              <a:xfrm>
                <a:off x="5545138" y="939800"/>
                <a:ext cx="2660650" cy="1011238"/>
              </a:xfrm>
              <a:custGeom>
                <a:avLst/>
                <a:gdLst>
                  <a:gd name="T0" fmla="*/ 167 w 297"/>
                  <a:gd name="T1" fmla="*/ 9 h 113"/>
                  <a:gd name="T2" fmla="*/ 0 w 297"/>
                  <a:gd name="T3" fmla="*/ 48 h 113"/>
                  <a:gd name="T4" fmla="*/ 33 w 297"/>
                  <a:gd name="T5" fmla="*/ 33 h 113"/>
                  <a:gd name="T6" fmla="*/ 61 w 297"/>
                  <a:gd name="T7" fmla="*/ 60 h 113"/>
                  <a:gd name="T8" fmla="*/ 103 w 297"/>
                  <a:gd name="T9" fmla="*/ 34 h 113"/>
                  <a:gd name="T10" fmla="*/ 103 w 297"/>
                  <a:gd name="T11" fmla="*/ 20 h 113"/>
                  <a:gd name="T12" fmla="*/ 297 w 297"/>
                  <a:gd name="T13" fmla="*/ 113 h 113"/>
                  <a:gd name="T14" fmla="*/ 297 w 297"/>
                  <a:gd name="T15" fmla="*/ 71 h 113"/>
                  <a:gd name="T16" fmla="*/ 167 w 297"/>
                  <a:gd name="T17" fmla="*/ 9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 h="113">
                    <a:moveTo>
                      <a:pt x="167" y="9"/>
                    </a:moveTo>
                    <a:cubicBezTo>
                      <a:pt x="100" y="0"/>
                      <a:pt x="44" y="17"/>
                      <a:pt x="0" y="48"/>
                    </a:cubicBezTo>
                    <a:cubicBezTo>
                      <a:pt x="0" y="48"/>
                      <a:pt x="13" y="40"/>
                      <a:pt x="33" y="33"/>
                    </a:cubicBezTo>
                    <a:cubicBezTo>
                      <a:pt x="36" y="46"/>
                      <a:pt x="47" y="57"/>
                      <a:pt x="61" y="60"/>
                    </a:cubicBezTo>
                    <a:cubicBezTo>
                      <a:pt x="81" y="64"/>
                      <a:pt x="100" y="52"/>
                      <a:pt x="103" y="34"/>
                    </a:cubicBezTo>
                    <a:cubicBezTo>
                      <a:pt x="104" y="30"/>
                      <a:pt x="104" y="25"/>
                      <a:pt x="103" y="20"/>
                    </a:cubicBezTo>
                    <a:cubicBezTo>
                      <a:pt x="230" y="16"/>
                      <a:pt x="297" y="113"/>
                      <a:pt x="297" y="113"/>
                    </a:cubicBezTo>
                    <a:cubicBezTo>
                      <a:pt x="297" y="71"/>
                      <a:pt x="297" y="71"/>
                      <a:pt x="297" y="71"/>
                    </a:cubicBezTo>
                    <a:cubicBezTo>
                      <a:pt x="278" y="52"/>
                      <a:pt x="226" y="15"/>
                      <a:pt x="167" y="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7" name="Freeform 8"/>
              <p:cNvSpPr>
                <a:spLocks noEditPoints="1"/>
              </p:cNvSpPr>
              <p:nvPr/>
            </p:nvSpPr>
            <p:spPr bwMode="auto">
              <a:xfrm>
                <a:off x="3986213" y="6007100"/>
                <a:ext cx="796925" cy="833438"/>
              </a:xfrm>
              <a:custGeom>
                <a:avLst/>
                <a:gdLst>
                  <a:gd name="T0" fmla="*/ 310 w 502"/>
                  <a:gd name="T1" fmla="*/ 311 h 525"/>
                  <a:gd name="T2" fmla="*/ 248 w 502"/>
                  <a:gd name="T3" fmla="*/ 124 h 525"/>
                  <a:gd name="T4" fmla="*/ 186 w 502"/>
                  <a:gd name="T5" fmla="*/ 311 h 525"/>
                  <a:gd name="T6" fmla="*/ 310 w 502"/>
                  <a:gd name="T7" fmla="*/ 311 h 525"/>
                  <a:gd name="T8" fmla="*/ 198 w 502"/>
                  <a:gd name="T9" fmla="*/ 0 h 525"/>
                  <a:gd name="T10" fmla="*/ 305 w 502"/>
                  <a:gd name="T11" fmla="*/ 0 h 525"/>
                  <a:gd name="T12" fmla="*/ 502 w 502"/>
                  <a:gd name="T13" fmla="*/ 525 h 525"/>
                  <a:gd name="T14" fmla="*/ 384 w 502"/>
                  <a:gd name="T15" fmla="*/ 525 h 525"/>
                  <a:gd name="T16" fmla="*/ 339 w 502"/>
                  <a:gd name="T17" fmla="*/ 401 h 525"/>
                  <a:gd name="T18" fmla="*/ 158 w 502"/>
                  <a:gd name="T19" fmla="*/ 401 h 525"/>
                  <a:gd name="T20" fmla="*/ 113 w 502"/>
                  <a:gd name="T21" fmla="*/ 525 h 525"/>
                  <a:gd name="T22" fmla="*/ 0 w 502"/>
                  <a:gd name="T23" fmla="*/ 525 h 525"/>
                  <a:gd name="T24" fmla="*/ 198 w 502"/>
                  <a:gd name="T25" fmla="*/ 0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2" h="525">
                    <a:moveTo>
                      <a:pt x="310" y="311"/>
                    </a:moveTo>
                    <a:lnTo>
                      <a:pt x="248" y="124"/>
                    </a:lnTo>
                    <a:lnTo>
                      <a:pt x="186" y="311"/>
                    </a:lnTo>
                    <a:lnTo>
                      <a:pt x="310" y="311"/>
                    </a:lnTo>
                    <a:close/>
                    <a:moveTo>
                      <a:pt x="198" y="0"/>
                    </a:moveTo>
                    <a:lnTo>
                      <a:pt x="305" y="0"/>
                    </a:lnTo>
                    <a:lnTo>
                      <a:pt x="502" y="525"/>
                    </a:lnTo>
                    <a:lnTo>
                      <a:pt x="384" y="525"/>
                    </a:lnTo>
                    <a:lnTo>
                      <a:pt x="339" y="401"/>
                    </a:lnTo>
                    <a:lnTo>
                      <a:pt x="158" y="401"/>
                    </a:lnTo>
                    <a:lnTo>
                      <a:pt x="113" y="525"/>
                    </a:lnTo>
                    <a:lnTo>
                      <a:pt x="0" y="525"/>
                    </a:lnTo>
                    <a:lnTo>
                      <a:pt x="19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8" name="Freeform 9"/>
              <p:cNvSpPr>
                <a:spLocks noEditPoints="1"/>
              </p:cNvSpPr>
              <p:nvPr/>
            </p:nvSpPr>
            <p:spPr bwMode="auto">
              <a:xfrm>
                <a:off x="4881563" y="6007100"/>
                <a:ext cx="717550" cy="833438"/>
              </a:xfrm>
              <a:custGeom>
                <a:avLst/>
                <a:gdLst>
                  <a:gd name="T0" fmla="*/ 32 w 80"/>
                  <a:gd name="T1" fmla="*/ 76 h 93"/>
                  <a:gd name="T2" fmla="*/ 45 w 80"/>
                  <a:gd name="T3" fmla="*/ 74 h 93"/>
                  <a:gd name="T4" fmla="*/ 53 w 80"/>
                  <a:gd name="T5" fmla="*/ 68 h 93"/>
                  <a:gd name="T6" fmla="*/ 58 w 80"/>
                  <a:gd name="T7" fmla="*/ 58 h 93"/>
                  <a:gd name="T8" fmla="*/ 60 w 80"/>
                  <a:gd name="T9" fmla="*/ 46 h 93"/>
                  <a:gd name="T10" fmla="*/ 59 w 80"/>
                  <a:gd name="T11" fmla="*/ 34 h 93"/>
                  <a:gd name="T12" fmla="*/ 54 w 80"/>
                  <a:gd name="T13" fmla="*/ 24 h 93"/>
                  <a:gd name="T14" fmla="*/ 46 w 80"/>
                  <a:gd name="T15" fmla="*/ 18 h 93"/>
                  <a:gd name="T16" fmla="*/ 35 w 80"/>
                  <a:gd name="T17" fmla="*/ 16 h 93"/>
                  <a:gd name="T18" fmla="*/ 19 w 80"/>
                  <a:gd name="T19" fmla="*/ 16 h 93"/>
                  <a:gd name="T20" fmla="*/ 19 w 80"/>
                  <a:gd name="T21" fmla="*/ 76 h 93"/>
                  <a:gd name="T22" fmla="*/ 32 w 80"/>
                  <a:gd name="T23" fmla="*/ 76 h 93"/>
                  <a:gd name="T24" fmla="*/ 0 w 80"/>
                  <a:gd name="T25" fmla="*/ 0 h 93"/>
                  <a:gd name="T26" fmla="*/ 35 w 80"/>
                  <a:gd name="T27" fmla="*/ 0 h 93"/>
                  <a:gd name="T28" fmla="*/ 68 w 80"/>
                  <a:gd name="T29" fmla="*/ 11 h 93"/>
                  <a:gd name="T30" fmla="*/ 80 w 80"/>
                  <a:gd name="T31" fmla="*/ 46 h 93"/>
                  <a:gd name="T32" fmla="*/ 77 w 80"/>
                  <a:gd name="T33" fmla="*/ 66 h 93"/>
                  <a:gd name="T34" fmla="*/ 67 w 80"/>
                  <a:gd name="T35" fmla="*/ 81 h 93"/>
                  <a:gd name="T36" fmla="*/ 52 w 80"/>
                  <a:gd name="T37" fmla="*/ 90 h 93"/>
                  <a:gd name="T38" fmla="*/ 31 w 80"/>
                  <a:gd name="T39" fmla="*/ 93 h 93"/>
                  <a:gd name="T40" fmla="*/ 0 w 80"/>
                  <a:gd name="T41" fmla="*/ 93 h 93"/>
                  <a:gd name="T42" fmla="*/ 0 w 80"/>
                  <a:gd name="T43"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0" h="93">
                    <a:moveTo>
                      <a:pt x="32" y="76"/>
                    </a:moveTo>
                    <a:cubicBezTo>
                      <a:pt x="37" y="76"/>
                      <a:pt x="41" y="76"/>
                      <a:pt x="45" y="74"/>
                    </a:cubicBezTo>
                    <a:cubicBezTo>
                      <a:pt x="48" y="73"/>
                      <a:pt x="51" y="71"/>
                      <a:pt x="53" y="68"/>
                    </a:cubicBezTo>
                    <a:cubicBezTo>
                      <a:pt x="56" y="65"/>
                      <a:pt x="57" y="62"/>
                      <a:pt x="58" y="58"/>
                    </a:cubicBezTo>
                    <a:cubicBezTo>
                      <a:pt x="59" y="55"/>
                      <a:pt x="60" y="51"/>
                      <a:pt x="60" y="46"/>
                    </a:cubicBezTo>
                    <a:cubicBezTo>
                      <a:pt x="60" y="41"/>
                      <a:pt x="59" y="37"/>
                      <a:pt x="59" y="34"/>
                    </a:cubicBezTo>
                    <a:cubicBezTo>
                      <a:pt x="58" y="30"/>
                      <a:pt x="56" y="27"/>
                      <a:pt x="54" y="24"/>
                    </a:cubicBezTo>
                    <a:cubicBezTo>
                      <a:pt x="52" y="22"/>
                      <a:pt x="50" y="20"/>
                      <a:pt x="46" y="18"/>
                    </a:cubicBezTo>
                    <a:cubicBezTo>
                      <a:pt x="43" y="17"/>
                      <a:pt x="39" y="16"/>
                      <a:pt x="35" y="16"/>
                    </a:cubicBezTo>
                    <a:cubicBezTo>
                      <a:pt x="19" y="16"/>
                      <a:pt x="19" y="16"/>
                      <a:pt x="19" y="16"/>
                    </a:cubicBezTo>
                    <a:cubicBezTo>
                      <a:pt x="19" y="76"/>
                      <a:pt x="19" y="76"/>
                      <a:pt x="19" y="76"/>
                    </a:cubicBezTo>
                    <a:lnTo>
                      <a:pt x="32" y="76"/>
                    </a:lnTo>
                    <a:close/>
                    <a:moveTo>
                      <a:pt x="0" y="0"/>
                    </a:moveTo>
                    <a:cubicBezTo>
                      <a:pt x="35" y="0"/>
                      <a:pt x="35" y="0"/>
                      <a:pt x="35" y="0"/>
                    </a:cubicBezTo>
                    <a:cubicBezTo>
                      <a:pt x="49" y="0"/>
                      <a:pt x="60" y="4"/>
                      <a:pt x="68" y="11"/>
                    </a:cubicBezTo>
                    <a:cubicBezTo>
                      <a:pt x="76" y="19"/>
                      <a:pt x="80" y="31"/>
                      <a:pt x="80" y="46"/>
                    </a:cubicBezTo>
                    <a:cubicBezTo>
                      <a:pt x="80" y="54"/>
                      <a:pt x="79" y="60"/>
                      <a:pt x="77" y="66"/>
                    </a:cubicBezTo>
                    <a:cubicBezTo>
                      <a:pt x="74" y="72"/>
                      <a:pt x="71" y="77"/>
                      <a:pt x="67" y="81"/>
                    </a:cubicBezTo>
                    <a:cubicBezTo>
                      <a:pt x="63" y="85"/>
                      <a:pt x="58" y="88"/>
                      <a:pt x="52" y="90"/>
                    </a:cubicBezTo>
                    <a:cubicBezTo>
                      <a:pt x="46" y="92"/>
                      <a:pt x="39" y="93"/>
                      <a:pt x="31" y="93"/>
                    </a:cubicBezTo>
                    <a:cubicBezTo>
                      <a:pt x="0" y="93"/>
                      <a:pt x="0" y="93"/>
                      <a:pt x="0" y="93"/>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9" name="Freeform 10"/>
              <p:cNvSpPr>
                <a:spLocks/>
              </p:cNvSpPr>
              <p:nvPr/>
            </p:nvSpPr>
            <p:spPr bwMode="auto">
              <a:xfrm>
                <a:off x="5734051" y="6007100"/>
                <a:ext cx="671513" cy="833438"/>
              </a:xfrm>
              <a:custGeom>
                <a:avLst/>
                <a:gdLst>
                  <a:gd name="T0" fmla="*/ 0 w 423"/>
                  <a:gd name="T1" fmla="*/ 0 h 525"/>
                  <a:gd name="T2" fmla="*/ 101 w 423"/>
                  <a:gd name="T3" fmla="*/ 0 h 525"/>
                  <a:gd name="T4" fmla="*/ 316 w 423"/>
                  <a:gd name="T5" fmla="*/ 344 h 525"/>
                  <a:gd name="T6" fmla="*/ 316 w 423"/>
                  <a:gd name="T7" fmla="*/ 0 h 525"/>
                  <a:gd name="T8" fmla="*/ 423 w 423"/>
                  <a:gd name="T9" fmla="*/ 0 h 525"/>
                  <a:gd name="T10" fmla="*/ 423 w 423"/>
                  <a:gd name="T11" fmla="*/ 525 h 525"/>
                  <a:gd name="T12" fmla="*/ 327 w 423"/>
                  <a:gd name="T13" fmla="*/ 525 h 525"/>
                  <a:gd name="T14" fmla="*/ 107 w 423"/>
                  <a:gd name="T15" fmla="*/ 181 h 525"/>
                  <a:gd name="T16" fmla="*/ 107 w 423"/>
                  <a:gd name="T17" fmla="*/ 525 h 525"/>
                  <a:gd name="T18" fmla="*/ 0 w 423"/>
                  <a:gd name="T19" fmla="*/ 525 h 525"/>
                  <a:gd name="T20" fmla="*/ 0 w 423"/>
                  <a:gd name="T21" fmla="*/ 0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3" h="525">
                    <a:moveTo>
                      <a:pt x="0" y="0"/>
                    </a:moveTo>
                    <a:lnTo>
                      <a:pt x="101" y="0"/>
                    </a:lnTo>
                    <a:lnTo>
                      <a:pt x="316" y="344"/>
                    </a:lnTo>
                    <a:lnTo>
                      <a:pt x="316" y="0"/>
                    </a:lnTo>
                    <a:lnTo>
                      <a:pt x="423" y="0"/>
                    </a:lnTo>
                    <a:lnTo>
                      <a:pt x="423" y="525"/>
                    </a:lnTo>
                    <a:lnTo>
                      <a:pt x="327" y="525"/>
                    </a:lnTo>
                    <a:lnTo>
                      <a:pt x="107" y="181"/>
                    </a:lnTo>
                    <a:lnTo>
                      <a:pt x="107" y="525"/>
                    </a:lnTo>
                    <a:lnTo>
                      <a:pt x="0" y="525"/>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0" name="Freeform 11"/>
              <p:cNvSpPr>
                <a:spLocks noEditPoints="1"/>
              </p:cNvSpPr>
              <p:nvPr/>
            </p:nvSpPr>
            <p:spPr bwMode="auto">
              <a:xfrm>
                <a:off x="6548438" y="5980113"/>
                <a:ext cx="796925" cy="877888"/>
              </a:xfrm>
              <a:custGeom>
                <a:avLst/>
                <a:gdLst>
                  <a:gd name="T0" fmla="*/ 45 w 89"/>
                  <a:gd name="T1" fmla="*/ 82 h 98"/>
                  <a:gd name="T2" fmla="*/ 63 w 89"/>
                  <a:gd name="T3" fmla="*/ 73 h 98"/>
                  <a:gd name="T4" fmla="*/ 69 w 89"/>
                  <a:gd name="T5" fmla="*/ 49 h 98"/>
                  <a:gd name="T6" fmla="*/ 63 w 89"/>
                  <a:gd name="T7" fmla="*/ 26 h 98"/>
                  <a:gd name="T8" fmla="*/ 45 w 89"/>
                  <a:gd name="T9" fmla="*/ 17 h 98"/>
                  <a:gd name="T10" fmla="*/ 26 w 89"/>
                  <a:gd name="T11" fmla="*/ 26 h 98"/>
                  <a:gd name="T12" fmla="*/ 20 w 89"/>
                  <a:gd name="T13" fmla="*/ 49 h 98"/>
                  <a:gd name="T14" fmla="*/ 26 w 89"/>
                  <a:gd name="T15" fmla="*/ 73 h 98"/>
                  <a:gd name="T16" fmla="*/ 45 w 89"/>
                  <a:gd name="T17" fmla="*/ 82 h 98"/>
                  <a:gd name="T18" fmla="*/ 45 w 89"/>
                  <a:gd name="T19" fmla="*/ 98 h 98"/>
                  <a:gd name="T20" fmla="*/ 26 w 89"/>
                  <a:gd name="T21" fmla="*/ 95 h 98"/>
                  <a:gd name="T22" fmla="*/ 12 w 89"/>
                  <a:gd name="T23" fmla="*/ 85 h 98"/>
                  <a:gd name="T24" fmla="*/ 3 w 89"/>
                  <a:gd name="T25" fmla="*/ 70 h 98"/>
                  <a:gd name="T26" fmla="*/ 0 w 89"/>
                  <a:gd name="T27" fmla="*/ 49 h 98"/>
                  <a:gd name="T28" fmla="*/ 3 w 89"/>
                  <a:gd name="T29" fmla="*/ 29 h 98"/>
                  <a:gd name="T30" fmla="*/ 12 w 89"/>
                  <a:gd name="T31" fmla="*/ 14 h 98"/>
                  <a:gd name="T32" fmla="*/ 26 w 89"/>
                  <a:gd name="T33" fmla="*/ 4 h 98"/>
                  <a:gd name="T34" fmla="*/ 45 w 89"/>
                  <a:gd name="T35" fmla="*/ 0 h 98"/>
                  <a:gd name="T36" fmla="*/ 63 w 89"/>
                  <a:gd name="T37" fmla="*/ 4 h 98"/>
                  <a:gd name="T38" fmla="*/ 77 w 89"/>
                  <a:gd name="T39" fmla="*/ 14 h 98"/>
                  <a:gd name="T40" fmla="*/ 86 w 89"/>
                  <a:gd name="T41" fmla="*/ 29 h 98"/>
                  <a:gd name="T42" fmla="*/ 89 w 89"/>
                  <a:gd name="T43" fmla="*/ 49 h 98"/>
                  <a:gd name="T44" fmla="*/ 86 w 89"/>
                  <a:gd name="T45" fmla="*/ 70 h 98"/>
                  <a:gd name="T46" fmla="*/ 77 w 89"/>
                  <a:gd name="T47" fmla="*/ 85 h 98"/>
                  <a:gd name="T48" fmla="*/ 63 w 89"/>
                  <a:gd name="T49" fmla="*/ 95 h 98"/>
                  <a:gd name="T50" fmla="*/ 45 w 89"/>
                  <a:gd name="T51" fmla="*/ 9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9" h="98">
                    <a:moveTo>
                      <a:pt x="45" y="82"/>
                    </a:moveTo>
                    <a:cubicBezTo>
                      <a:pt x="53" y="82"/>
                      <a:pt x="59" y="79"/>
                      <a:pt x="63" y="73"/>
                    </a:cubicBezTo>
                    <a:cubicBezTo>
                      <a:pt x="67" y="68"/>
                      <a:pt x="69" y="60"/>
                      <a:pt x="69" y="49"/>
                    </a:cubicBezTo>
                    <a:cubicBezTo>
                      <a:pt x="69" y="39"/>
                      <a:pt x="67" y="31"/>
                      <a:pt x="63" y="26"/>
                    </a:cubicBezTo>
                    <a:cubicBezTo>
                      <a:pt x="59" y="20"/>
                      <a:pt x="53" y="17"/>
                      <a:pt x="45" y="17"/>
                    </a:cubicBezTo>
                    <a:cubicBezTo>
                      <a:pt x="36" y="17"/>
                      <a:pt x="30" y="20"/>
                      <a:pt x="26" y="26"/>
                    </a:cubicBezTo>
                    <a:cubicBezTo>
                      <a:pt x="22" y="31"/>
                      <a:pt x="20" y="39"/>
                      <a:pt x="20" y="49"/>
                    </a:cubicBezTo>
                    <a:cubicBezTo>
                      <a:pt x="20" y="60"/>
                      <a:pt x="22" y="68"/>
                      <a:pt x="26" y="73"/>
                    </a:cubicBezTo>
                    <a:cubicBezTo>
                      <a:pt x="30" y="79"/>
                      <a:pt x="36" y="82"/>
                      <a:pt x="45" y="82"/>
                    </a:cubicBezTo>
                    <a:moveTo>
                      <a:pt x="45" y="98"/>
                    </a:moveTo>
                    <a:cubicBezTo>
                      <a:pt x="38" y="98"/>
                      <a:pt x="31" y="97"/>
                      <a:pt x="26" y="95"/>
                    </a:cubicBezTo>
                    <a:cubicBezTo>
                      <a:pt x="21" y="93"/>
                      <a:pt x="16" y="89"/>
                      <a:pt x="12" y="85"/>
                    </a:cubicBezTo>
                    <a:cubicBezTo>
                      <a:pt x="8" y="81"/>
                      <a:pt x="5" y="76"/>
                      <a:pt x="3" y="70"/>
                    </a:cubicBezTo>
                    <a:cubicBezTo>
                      <a:pt x="1" y="64"/>
                      <a:pt x="0" y="57"/>
                      <a:pt x="0" y="49"/>
                    </a:cubicBezTo>
                    <a:cubicBezTo>
                      <a:pt x="0" y="42"/>
                      <a:pt x="1" y="35"/>
                      <a:pt x="3" y="29"/>
                    </a:cubicBezTo>
                    <a:cubicBezTo>
                      <a:pt x="5" y="23"/>
                      <a:pt x="8" y="18"/>
                      <a:pt x="12" y="14"/>
                    </a:cubicBezTo>
                    <a:cubicBezTo>
                      <a:pt x="16" y="9"/>
                      <a:pt x="21" y="6"/>
                      <a:pt x="26" y="4"/>
                    </a:cubicBezTo>
                    <a:cubicBezTo>
                      <a:pt x="32" y="2"/>
                      <a:pt x="38" y="0"/>
                      <a:pt x="45" y="0"/>
                    </a:cubicBezTo>
                    <a:cubicBezTo>
                      <a:pt x="52" y="0"/>
                      <a:pt x="58" y="2"/>
                      <a:pt x="63" y="4"/>
                    </a:cubicBezTo>
                    <a:cubicBezTo>
                      <a:pt x="69" y="6"/>
                      <a:pt x="73" y="9"/>
                      <a:pt x="77" y="14"/>
                    </a:cubicBezTo>
                    <a:cubicBezTo>
                      <a:pt x="81" y="18"/>
                      <a:pt x="84" y="23"/>
                      <a:pt x="86" y="29"/>
                    </a:cubicBezTo>
                    <a:cubicBezTo>
                      <a:pt x="88" y="35"/>
                      <a:pt x="89" y="42"/>
                      <a:pt x="89" y="49"/>
                    </a:cubicBezTo>
                    <a:cubicBezTo>
                      <a:pt x="89" y="57"/>
                      <a:pt x="88" y="64"/>
                      <a:pt x="86" y="70"/>
                    </a:cubicBezTo>
                    <a:cubicBezTo>
                      <a:pt x="84" y="76"/>
                      <a:pt x="81" y="81"/>
                      <a:pt x="77" y="85"/>
                    </a:cubicBezTo>
                    <a:cubicBezTo>
                      <a:pt x="74" y="89"/>
                      <a:pt x="69" y="93"/>
                      <a:pt x="63" y="95"/>
                    </a:cubicBezTo>
                    <a:cubicBezTo>
                      <a:pt x="58" y="97"/>
                      <a:pt x="52" y="98"/>
                      <a:pt x="45" y="9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1" name="Freeform 12"/>
              <p:cNvSpPr>
                <a:spLocks/>
              </p:cNvSpPr>
              <p:nvPr/>
            </p:nvSpPr>
            <p:spPr bwMode="auto">
              <a:xfrm>
                <a:off x="7453313" y="5980113"/>
                <a:ext cx="742950" cy="877888"/>
              </a:xfrm>
              <a:custGeom>
                <a:avLst/>
                <a:gdLst>
                  <a:gd name="T0" fmla="*/ 83 w 83"/>
                  <a:gd name="T1" fmla="*/ 64 h 98"/>
                  <a:gd name="T2" fmla="*/ 79 w 83"/>
                  <a:gd name="T3" fmla="*/ 77 h 98"/>
                  <a:gd name="T4" fmla="*/ 71 w 83"/>
                  <a:gd name="T5" fmla="*/ 88 h 98"/>
                  <a:gd name="T6" fmla="*/ 59 w 83"/>
                  <a:gd name="T7" fmla="*/ 96 h 98"/>
                  <a:gd name="T8" fmla="*/ 43 w 83"/>
                  <a:gd name="T9" fmla="*/ 98 h 98"/>
                  <a:gd name="T10" fmla="*/ 24 w 83"/>
                  <a:gd name="T11" fmla="*/ 95 h 98"/>
                  <a:gd name="T12" fmla="*/ 11 w 83"/>
                  <a:gd name="T13" fmla="*/ 85 h 98"/>
                  <a:gd name="T14" fmla="*/ 3 w 83"/>
                  <a:gd name="T15" fmla="*/ 69 h 98"/>
                  <a:gd name="T16" fmla="*/ 0 w 83"/>
                  <a:gd name="T17" fmla="*/ 49 h 98"/>
                  <a:gd name="T18" fmla="*/ 3 w 83"/>
                  <a:gd name="T19" fmla="*/ 29 h 98"/>
                  <a:gd name="T20" fmla="*/ 12 w 83"/>
                  <a:gd name="T21" fmla="*/ 14 h 98"/>
                  <a:gd name="T22" fmla="*/ 25 w 83"/>
                  <a:gd name="T23" fmla="*/ 4 h 98"/>
                  <a:gd name="T24" fmla="*/ 43 w 83"/>
                  <a:gd name="T25" fmla="*/ 0 h 98"/>
                  <a:gd name="T26" fmla="*/ 59 w 83"/>
                  <a:gd name="T27" fmla="*/ 3 h 98"/>
                  <a:gd name="T28" fmla="*/ 70 w 83"/>
                  <a:gd name="T29" fmla="*/ 9 h 98"/>
                  <a:gd name="T30" fmla="*/ 77 w 83"/>
                  <a:gd name="T31" fmla="*/ 19 h 98"/>
                  <a:gd name="T32" fmla="*/ 81 w 83"/>
                  <a:gd name="T33" fmla="*/ 32 h 98"/>
                  <a:gd name="T34" fmla="*/ 62 w 83"/>
                  <a:gd name="T35" fmla="*/ 35 h 98"/>
                  <a:gd name="T36" fmla="*/ 56 w 83"/>
                  <a:gd name="T37" fmla="*/ 22 h 98"/>
                  <a:gd name="T38" fmla="*/ 43 w 83"/>
                  <a:gd name="T39" fmla="*/ 17 h 98"/>
                  <a:gd name="T40" fmla="*/ 26 w 83"/>
                  <a:gd name="T41" fmla="*/ 26 h 98"/>
                  <a:gd name="T42" fmla="*/ 20 w 83"/>
                  <a:gd name="T43" fmla="*/ 49 h 98"/>
                  <a:gd name="T44" fmla="*/ 27 w 83"/>
                  <a:gd name="T45" fmla="*/ 73 h 98"/>
                  <a:gd name="T46" fmla="*/ 43 w 83"/>
                  <a:gd name="T47" fmla="*/ 82 h 98"/>
                  <a:gd name="T48" fmla="*/ 56 w 83"/>
                  <a:gd name="T49" fmla="*/ 77 h 98"/>
                  <a:gd name="T50" fmla="*/ 62 w 83"/>
                  <a:gd name="T51" fmla="*/ 64 h 98"/>
                  <a:gd name="T52" fmla="*/ 83 w 83"/>
                  <a:gd name="T53" fmla="*/ 6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3" h="98">
                    <a:moveTo>
                      <a:pt x="83" y="64"/>
                    </a:moveTo>
                    <a:cubicBezTo>
                      <a:pt x="82" y="69"/>
                      <a:pt x="81" y="73"/>
                      <a:pt x="79" y="77"/>
                    </a:cubicBezTo>
                    <a:cubicBezTo>
                      <a:pt x="77" y="82"/>
                      <a:pt x="75" y="85"/>
                      <a:pt x="71" y="88"/>
                    </a:cubicBezTo>
                    <a:cubicBezTo>
                      <a:pt x="68" y="91"/>
                      <a:pt x="64" y="94"/>
                      <a:pt x="59" y="96"/>
                    </a:cubicBezTo>
                    <a:cubicBezTo>
                      <a:pt x="55" y="97"/>
                      <a:pt x="49" y="98"/>
                      <a:pt x="43" y="98"/>
                    </a:cubicBezTo>
                    <a:cubicBezTo>
                      <a:pt x="36" y="98"/>
                      <a:pt x="30" y="97"/>
                      <a:pt x="24" y="95"/>
                    </a:cubicBezTo>
                    <a:cubicBezTo>
                      <a:pt x="19" y="92"/>
                      <a:pt x="15" y="89"/>
                      <a:pt x="11" y="85"/>
                    </a:cubicBezTo>
                    <a:cubicBezTo>
                      <a:pt x="7" y="81"/>
                      <a:pt x="5" y="75"/>
                      <a:pt x="3" y="69"/>
                    </a:cubicBezTo>
                    <a:cubicBezTo>
                      <a:pt x="1" y="63"/>
                      <a:pt x="0" y="57"/>
                      <a:pt x="0" y="49"/>
                    </a:cubicBezTo>
                    <a:cubicBezTo>
                      <a:pt x="0" y="42"/>
                      <a:pt x="1" y="35"/>
                      <a:pt x="3" y="29"/>
                    </a:cubicBezTo>
                    <a:cubicBezTo>
                      <a:pt x="5" y="23"/>
                      <a:pt x="8" y="18"/>
                      <a:pt x="12" y="14"/>
                    </a:cubicBezTo>
                    <a:cubicBezTo>
                      <a:pt x="15" y="9"/>
                      <a:pt x="20" y="6"/>
                      <a:pt x="25" y="4"/>
                    </a:cubicBezTo>
                    <a:cubicBezTo>
                      <a:pt x="31" y="2"/>
                      <a:pt x="37" y="0"/>
                      <a:pt x="43" y="0"/>
                    </a:cubicBezTo>
                    <a:cubicBezTo>
                      <a:pt x="49" y="0"/>
                      <a:pt x="54" y="1"/>
                      <a:pt x="59" y="3"/>
                    </a:cubicBezTo>
                    <a:cubicBezTo>
                      <a:pt x="63" y="4"/>
                      <a:pt x="67" y="6"/>
                      <a:pt x="70" y="9"/>
                    </a:cubicBezTo>
                    <a:cubicBezTo>
                      <a:pt x="73" y="12"/>
                      <a:pt x="75" y="15"/>
                      <a:pt x="77" y="19"/>
                    </a:cubicBezTo>
                    <a:cubicBezTo>
                      <a:pt x="79" y="23"/>
                      <a:pt x="80" y="27"/>
                      <a:pt x="81" y="32"/>
                    </a:cubicBezTo>
                    <a:cubicBezTo>
                      <a:pt x="62" y="35"/>
                      <a:pt x="62" y="35"/>
                      <a:pt x="62" y="35"/>
                    </a:cubicBezTo>
                    <a:cubicBezTo>
                      <a:pt x="61" y="29"/>
                      <a:pt x="59" y="25"/>
                      <a:pt x="56" y="22"/>
                    </a:cubicBezTo>
                    <a:cubicBezTo>
                      <a:pt x="53" y="19"/>
                      <a:pt x="49" y="17"/>
                      <a:pt x="43" y="17"/>
                    </a:cubicBezTo>
                    <a:cubicBezTo>
                      <a:pt x="36" y="17"/>
                      <a:pt x="30" y="20"/>
                      <a:pt x="26" y="26"/>
                    </a:cubicBezTo>
                    <a:cubicBezTo>
                      <a:pt x="22" y="31"/>
                      <a:pt x="20" y="39"/>
                      <a:pt x="20" y="49"/>
                    </a:cubicBezTo>
                    <a:cubicBezTo>
                      <a:pt x="20" y="60"/>
                      <a:pt x="23" y="68"/>
                      <a:pt x="27" y="73"/>
                    </a:cubicBezTo>
                    <a:cubicBezTo>
                      <a:pt x="31" y="79"/>
                      <a:pt x="36" y="82"/>
                      <a:pt x="43" y="82"/>
                    </a:cubicBezTo>
                    <a:cubicBezTo>
                      <a:pt x="49" y="82"/>
                      <a:pt x="54" y="80"/>
                      <a:pt x="56" y="77"/>
                    </a:cubicBezTo>
                    <a:cubicBezTo>
                      <a:pt x="59" y="74"/>
                      <a:pt x="61" y="69"/>
                      <a:pt x="62" y="64"/>
                    </a:cubicBezTo>
                    <a:lnTo>
                      <a:pt x="83" y="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2" name="Freeform 13"/>
              <p:cNvSpPr>
                <a:spLocks noEditPoints="1"/>
              </p:cNvSpPr>
              <p:nvPr/>
            </p:nvSpPr>
            <p:spPr bwMode="auto">
              <a:xfrm>
                <a:off x="3986213" y="4735513"/>
                <a:ext cx="1066800" cy="887413"/>
              </a:xfrm>
              <a:custGeom>
                <a:avLst/>
                <a:gdLst>
                  <a:gd name="T0" fmla="*/ 82 w 119"/>
                  <a:gd name="T1" fmla="*/ 40 h 99"/>
                  <a:gd name="T2" fmla="*/ 82 w 119"/>
                  <a:gd name="T3" fmla="*/ 47 h 99"/>
                  <a:gd name="T4" fmla="*/ 57 w 119"/>
                  <a:gd name="T5" fmla="*/ 47 h 99"/>
                  <a:gd name="T6" fmla="*/ 57 w 119"/>
                  <a:gd name="T7" fmla="*/ 40 h 99"/>
                  <a:gd name="T8" fmla="*/ 60 w 119"/>
                  <a:gd name="T9" fmla="*/ 40 h 99"/>
                  <a:gd name="T10" fmla="*/ 60 w 119"/>
                  <a:gd name="T11" fmla="*/ 36 h 99"/>
                  <a:gd name="T12" fmla="*/ 63 w 119"/>
                  <a:gd name="T13" fmla="*/ 28 h 99"/>
                  <a:gd name="T14" fmla="*/ 71 w 119"/>
                  <a:gd name="T15" fmla="*/ 25 h 99"/>
                  <a:gd name="T16" fmla="*/ 78 w 119"/>
                  <a:gd name="T17" fmla="*/ 28 h 99"/>
                  <a:gd name="T18" fmla="*/ 81 w 119"/>
                  <a:gd name="T19" fmla="*/ 35 h 99"/>
                  <a:gd name="T20" fmla="*/ 75 w 119"/>
                  <a:gd name="T21" fmla="*/ 36 h 99"/>
                  <a:gd name="T22" fmla="*/ 74 w 119"/>
                  <a:gd name="T23" fmla="*/ 32 h 99"/>
                  <a:gd name="T24" fmla="*/ 71 w 119"/>
                  <a:gd name="T25" fmla="*/ 32 h 99"/>
                  <a:gd name="T26" fmla="*/ 67 w 119"/>
                  <a:gd name="T27" fmla="*/ 36 h 99"/>
                  <a:gd name="T28" fmla="*/ 67 w 119"/>
                  <a:gd name="T29" fmla="*/ 40 h 99"/>
                  <a:gd name="T30" fmla="*/ 82 w 119"/>
                  <a:gd name="T31" fmla="*/ 40 h 99"/>
                  <a:gd name="T32" fmla="*/ 100 w 119"/>
                  <a:gd name="T33" fmla="*/ 82 h 99"/>
                  <a:gd name="T34" fmla="*/ 100 w 119"/>
                  <a:gd name="T35" fmla="*/ 0 h 99"/>
                  <a:gd name="T36" fmla="*/ 119 w 119"/>
                  <a:gd name="T37" fmla="*/ 0 h 99"/>
                  <a:gd name="T38" fmla="*/ 119 w 119"/>
                  <a:gd name="T39" fmla="*/ 99 h 99"/>
                  <a:gd name="T40" fmla="*/ 38 w 119"/>
                  <a:gd name="T41" fmla="*/ 99 h 99"/>
                  <a:gd name="T42" fmla="*/ 10 w 119"/>
                  <a:gd name="T43" fmla="*/ 91 h 99"/>
                  <a:gd name="T44" fmla="*/ 0 w 119"/>
                  <a:gd name="T45" fmla="*/ 65 h 99"/>
                  <a:gd name="T46" fmla="*/ 4 w 119"/>
                  <a:gd name="T47" fmla="*/ 49 h 99"/>
                  <a:gd name="T48" fmla="*/ 16 w 119"/>
                  <a:gd name="T49" fmla="*/ 37 h 99"/>
                  <a:gd name="T50" fmla="*/ 34 w 119"/>
                  <a:gd name="T51" fmla="*/ 33 h 99"/>
                  <a:gd name="T52" fmla="*/ 36 w 119"/>
                  <a:gd name="T53" fmla="*/ 49 h 99"/>
                  <a:gd name="T54" fmla="*/ 23 w 119"/>
                  <a:gd name="T55" fmla="*/ 54 h 99"/>
                  <a:gd name="T56" fmla="*/ 19 w 119"/>
                  <a:gd name="T57" fmla="*/ 65 h 99"/>
                  <a:gd name="T58" fmla="*/ 23 w 119"/>
                  <a:gd name="T59" fmla="*/ 78 h 99"/>
                  <a:gd name="T60" fmla="*/ 38 w 119"/>
                  <a:gd name="T61" fmla="*/ 82 h 99"/>
                  <a:gd name="T62" fmla="*/ 100 w 119"/>
                  <a:gd name="T63" fmla="*/ 82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9" h="99">
                    <a:moveTo>
                      <a:pt x="82" y="40"/>
                    </a:moveTo>
                    <a:cubicBezTo>
                      <a:pt x="82" y="47"/>
                      <a:pt x="82" y="47"/>
                      <a:pt x="82" y="47"/>
                    </a:cubicBezTo>
                    <a:cubicBezTo>
                      <a:pt x="57" y="47"/>
                      <a:pt x="57" y="47"/>
                      <a:pt x="57" y="47"/>
                    </a:cubicBezTo>
                    <a:cubicBezTo>
                      <a:pt x="57" y="40"/>
                      <a:pt x="57" y="40"/>
                      <a:pt x="57" y="40"/>
                    </a:cubicBezTo>
                    <a:cubicBezTo>
                      <a:pt x="60" y="40"/>
                      <a:pt x="60" y="40"/>
                      <a:pt x="60" y="40"/>
                    </a:cubicBezTo>
                    <a:cubicBezTo>
                      <a:pt x="60" y="36"/>
                      <a:pt x="60" y="36"/>
                      <a:pt x="60" y="36"/>
                    </a:cubicBezTo>
                    <a:cubicBezTo>
                      <a:pt x="60" y="33"/>
                      <a:pt x="61" y="30"/>
                      <a:pt x="63" y="28"/>
                    </a:cubicBezTo>
                    <a:cubicBezTo>
                      <a:pt x="65" y="26"/>
                      <a:pt x="67" y="25"/>
                      <a:pt x="71" y="25"/>
                    </a:cubicBezTo>
                    <a:cubicBezTo>
                      <a:pt x="74" y="25"/>
                      <a:pt x="77" y="26"/>
                      <a:pt x="78" y="28"/>
                    </a:cubicBezTo>
                    <a:cubicBezTo>
                      <a:pt x="80" y="29"/>
                      <a:pt x="81" y="31"/>
                      <a:pt x="81" y="35"/>
                    </a:cubicBezTo>
                    <a:cubicBezTo>
                      <a:pt x="75" y="36"/>
                      <a:pt x="75" y="36"/>
                      <a:pt x="75" y="36"/>
                    </a:cubicBezTo>
                    <a:cubicBezTo>
                      <a:pt x="75" y="34"/>
                      <a:pt x="75" y="33"/>
                      <a:pt x="74" y="32"/>
                    </a:cubicBezTo>
                    <a:cubicBezTo>
                      <a:pt x="74" y="32"/>
                      <a:pt x="73" y="32"/>
                      <a:pt x="71" y="32"/>
                    </a:cubicBezTo>
                    <a:cubicBezTo>
                      <a:pt x="68" y="32"/>
                      <a:pt x="67" y="33"/>
                      <a:pt x="67" y="36"/>
                    </a:cubicBezTo>
                    <a:cubicBezTo>
                      <a:pt x="67" y="40"/>
                      <a:pt x="67" y="40"/>
                      <a:pt x="67" y="40"/>
                    </a:cubicBezTo>
                    <a:lnTo>
                      <a:pt x="82" y="40"/>
                    </a:lnTo>
                    <a:close/>
                    <a:moveTo>
                      <a:pt x="100" y="82"/>
                    </a:moveTo>
                    <a:cubicBezTo>
                      <a:pt x="100" y="0"/>
                      <a:pt x="100" y="0"/>
                      <a:pt x="100" y="0"/>
                    </a:cubicBezTo>
                    <a:cubicBezTo>
                      <a:pt x="119" y="0"/>
                      <a:pt x="119" y="0"/>
                      <a:pt x="119" y="0"/>
                    </a:cubicBezTo>
                    <a:cubicBezTo>
                      <a:pt x="119" y="99"/>
                      <a:pt x="119" y="99"/>
                      <a:pt x="119" y="99"/>
                    </a:cubicBezTo>
                    <a:cubicBezTo>
                      <a:pt x="38" y="99"/>
                      <a:pt x="38" y="99"/>
                      <a:pt x="38" y="99"/>
                    </a:cubicBezTo>
                    <a:cubicBezTo>
                      <a:pt x="25" y="99"/>
                      <a:pt x="16" y="96"/>
                      <a:pt x="10" y="91"/>
                    </a:cubicBezTo>
                    <a:cubicBezTo>
                      <a:pt x="3" y="85"/>
                      <a:pt x="0" y="77"/>
                      <a:pt x="0" y="65"/>
                    </a:cubicBezTo>
                    <a:cubicBezTo>
                      <a:pt x="0" y="59"/>
                      <a:pt x="2" y="54"/>
                      <a:pt x="4" y="49"/>
                    </a:cubicBezTo>
                    <a:cubicBezTo>
                      <a:pt x="7" y="44"/>
                      <a:pt x="11" y="40"/>
                      <a:pt x="16" y="37"/>
                    </a:cubicBezTo>
                    <a:cubicBezTo>
                      <a:pt x="21" y="34"/>
                      <a:pt x="27" y="33"/>
                      <a:pt x="34" y="33"/>
                    </a:cubicBezTo>
                    <a:cubicBezTo>
                      <a:pt x="36" y="49"/>
                      <a:pt x="36" y="49"/>
                      <a:pt x="36" y="49"/>
                    </a:cubicBezTo>
                    <a:cubicBezTo>
                      <a:pt x="30" y="50"/>
                      <a:pt x="25" y="51"/>
                      <a:pt x="23" y="54"/>
                    </a:cubicBezTo>
                    <a:cubicBezTo>
                      <a:pt x="20" y="56"/>
                      <a:pt x="19" y="60"/>
                      <a:pt x="19" y="65"/>
                    </a:cubicBezTo>
                    <a:cubicBezTo>
                      <a:pt x="19" y="71"/>
                      <a:pt x="20" y="76"/>
                      <a:pt x="23" y="78"/>
                    </a:cubicBezTo>
                    <a:cubicBezTo>
                      <a:pt x="26" y="81"/>
                      <a:pt x="31" y="82"/>
                      <a:pt x="38" y="82"/>
                    </a:cubicBezTo>
                    <a:lnTo>
                      <a:pt x="100"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3" name="Freeform 14"/>
              <p:cNvSpPr>
                <a:spLocks noEditPoints="1"/>
              </p:cNvSpPr>
              <p:nvPr/>
            </p:nvSpPr>
            <p:spPr bwMode="auto">
              <a:xfrm>
                <a:off x="5195888" y="5005388"/>
                <a:ext cx="1684338" cy="903288"/>
              </a:xfrm>
              <a:custGeom>
                <a:avLst/>
                <a:gdLst>
                  <a:gd name="T0" fmla="*/ 44 w 188"/>
                  <a:gd name="T1" fmla="*/ 52 h 101"/>
                  <a:gd name="T2" fmla="*/ 38 w 188"/>
                  <a:gd name="T3" fmla="*/ 52 h 101"/>
                  <a:gd name="T4" fmla="*/ 19 w 188"/>
                  <a:gd name="T5" fmla="*/ 32 h 101"/>
                  <a:gd name="T6" fmla="*/ 22 w 188"/>
                  <a:gd name="T7" fmla="*/ 20 h 101"/>
                  <a:gd name="T8" fmla="*/ 32 w 188"/>
                  <a:gd name="T9" fmla="*/ 16 h 101"/>
                  <a:gd name="T10" fmla="*/ 39 w 188"/>
                  <a:gd name="T11" fmla="*/ 17 h 101"/>
                  <a:gd name="T12" fmla="*/ 43 w 188"/>
                  <a:gd name="T13" fmla="*/ 23 h 101"/>
                  <a:gd name="T14" fmla="*/ 44 w 188"/>
                  <a:gd name="T15" fmla="*/ 37 h 101"/>
                  <a:gd name="T16" fmla="*/ 44 w 188"/>
                  <a:gd name="T17" fmla="*/ 52 h 101"/>
                  <a:gd name="T18" fmla="*/ 170 w 188"/>
                  <a:gd name="T19" fmla="*/ 0 h 101"/>
                  <a:gd name="T20" fmla="*/ 170 w 188"/>
                  <a:gd name="T21" fmla="*/ 52 h 101"/>
                  <a:gd name="T22" fmla="*/ 63 w 188"/>
                  <a:gd name="T23" fmla="*/ 52 h 101"/>
                  <a:gd name="T24" fmla="*/ 63 w 188"/>
                  <a:gd name="T25" fmla="*/ 32 h 101"/>
                  <a:gd name="T26" fmla="*/ 55 w 188"/>
                  <a:gd name="T27" fmla="*/ 8 h 101"/>
                  <a:gd name="T28" fmla="*/ 32 w 188"/>
                  <a:gd name="T29" fmla="*/ 0 h 101"/>
                  <a:gd name="T30" fmla="*/ 8 w 188"/>
                  <a:gd name="T31" fmla="*/ 9 h 101"/>
                  <a:gd name="T32" fmla="*/ 0 w 188"/>
                  <a:gd name="T33" fmla="*/ 32 h 101"/>
                  <a:gd name="T34" fmla="*/ 11 w 188"/>
                  <a:gd name="T35" fmla="*/ 60 h 101"/>
                  <a:gd name="T36" fmla="*/ 42 w 188"/>
                  <a:gd name="T37" fmla="*/ 69 h 101"/>
                  <a:gd name="T38" fmla="*/ 44 w 188"/>
                  <a:gd name="T39" fmla="*/ 69 h 101"/>
                  <a:gd name="T40" fmla="*/ 44 w 188"/>
                  <a:gd name="T41" fmla="*/ 72 h 101"/>
                  <a:gd name="T42" fmla="*/ 41 w 188"/>
                  <a:gd name="T43" fmla="*/ 86 h 101"/>
                  <a:gd name="T44" fmla="*/ 51 w 188"/>
                  <a:gd name="T45" fmla="*/ 101 h 101"/>
                  <a:gd name="T46" fmla="*/ 55 w 188"/>
                  <a:gd name="T47" fmla="*/ 97 h 101"/>
                  <a:gd name="T48" fmla="*/ 63 w 188"/>
                  <a:gd name="T49" fmla="*/ 69 h 101"/>
                  <a:gd name="T50" fmla="*/ 188 w 188"/>
                  <a:gd name="T51" fmla="*/ 69 h 101"/>
                  <a:gd name="T52" fmla="*/ 188 w 188"/>
                  <a:gd name="T53" fmla="*/ 0 h 101"/>
                  <a:gd name="T54" fmla="*/ 170 w 188"/>
                  <a:gd name="T55"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8" h="101">
                    <a:moveTo>
                      <a:pt x="44" y="52"/>
                    </a:moveTo>
                    <a:cubicBezTo>
                      <a:pt x="38" y="52"/>
                      <a:pt x="38" y="52"/>
                      <a:pt x="38" y="52"/>
                    </a:cubicBezTo>
                    <a:cubicBezTo>
                      <a:pt x="25" y="52"/>
                      <a:pt x="19" y="45"/>
                      <a:pt x="19" y="32"/>
                    </a:cubicBezTo>
                    <a:cubicBezTo>
                      <a:pt x="19" y="27"/>
                      <a:pt x="20" y="23"/>
                      <a:pt x="22" y="20"/>
                    </a:cubicBezTo>
                    <a:cubicBezTo>
                      <a:pt x="24" y="17"/>
                      <a:pt x="27" y="16"/>
                      <a:pt x="32" y="16"/>
                    </a:cubicBezTo>
                    <a:cubicBezTo>
                      <a:pt x="35" y="16"/>
                      <a:pt x="37" y="16"/>
                      <a:pt x="39" y="17"/>
                    </a:cubicBezTo>
                    <a:cubicBezTo>
                      <a:pt x="41" y="19"/>
                      <a:pt x="42" y="20"/>
                      <a:pt x="43" y="23"/>
                    </a:cubicBezTo>
                    <a:cubicBezTo>
                      <a:pt x="44" y="26"/>
                      <a:pt x="44" y="32"/>
                      <a:pt x="44" y="37"/>
                    </a:cubicBezTo>
                    <a:lnTo>
                      <a:pt x="44" y="52"/>
                    </a:lnTo>
                    <a:close/>
                    <a:moveTo>
                      <a:pt x="170" y="0"/>
                    </a:moveTo>
                    <a:cubicBezTo>
                      <a:pt x="170" y="52"/>
                      <a:pt x="170" y="52"/>
                      <a:pt x="170" y="52"/>
                    </a:cubicBezTo>
                    <a:cubicBezTo>
                      <a:pt x="63" y="52"/>
                      <a:pt x="63" y="52"/>
                      <a:pt x="63" y="52"/>
                    </a:cubicBezTo>
                    <a:cubicBezTo>
                      <a:pt x="63" y="32"/>
                      <a:pt x="63" y="32"/>
                      <a:pt x="63" y="32"/>
                    </a:cubicBezTo>
                    <a:cubicBezTo>
                      <a:pt x="63" y="22"/>
                      <a:pt x="60" y="13"/>
                      <a:pt x="55" y="8"/>
                    </a:cubicBezTo>
                    <a:cubicBezTo>
                      <a:pt x="50" y="3"/>
                      <a:pt x="42" y="0"/>
                      <a:pt x="32" y="0"/>
                    </a:cubicBezTo>
                    <a:cubicBezTo>
                      <a:pt x="22" y="0"/>
                      <a:pt x="14" y="3"/>
                      <a:pt x="8" y="9"/>
                    </a:cubicBezTo>
                    <a:cubicBezTo>
                      <a:pt x="3" y="14"/>
                      <a:pt x="0" y="22"/>
                      <a:pt x="0" y="32"/>
                    </a:cubicBezTo>
                    <a:cubicBezTo>
                      <a:pt x="0" y="44"/>
                      <a:pt x="3" y="54"/>
                      <a:pt x="11" y="60"/>
                    </a:cubicBezTo>
                    <a:cubicBezTo>
                      <a:pt x="18" y="66"/>
                      <a:pt x="28" y="69"/>
                      <a:pt x="42" y="69"/>
                    </a:cubicBezTo>
                    <a:cubicBezTo>
                      <a:pt x="44" y="69"/>
                      <a:pt x="44" y="69"/>
                      <a:pt x="44" y="69"/>
                    </a:cubicBezTo>
                    <a:cubicBezTo>
                      <a:pt x="44" y="72"/>
                      <a:pt x="44" y="72"/>
                      <a:pt x="44" y="72"/>
                    </a:cubicBezTo>
                    <a:cubicBezTo>
                      <a:pt x="44" y="79"/>
                      <a:pt x="43" y="83"/>
                      <a:pt x="41" y="86"/>
                    </a:cubicBezTo>
                    <a:cubicBezTo>
                      <a:pt x="51" y="101"/>
                      <a:pt x="51" y="101"/>
                      <a:pt x="51" y="101"/>
                    </a:cubicBezTo>
                    <a:cubicBezTo>
                      <a:pt x="53" y="100"/>
                      <a:pt x="54" y="99"/>
                      <a:pt x="55" y="97"/>
                    </a:cubicBezTo>
                    <a:cubicBezTo>
                      <a:pt x="60" y="92"/>
                      <a:pt x="63" y="80"/>
                      <a:pt x="63" y="69"/>
                    </a:cubicBezTo>
                    <a:cubicBezTo>
                      <a:pt x="188" y="69"/>
                      <a:pt x="188" y="69"/>
                      <a:pt x="188" y="69"/>
                    </a:cubicBezTo>
                    <a:cubicBezTo>
                      <a:pt x="188" y="0"/>
                      <a:pt x="188" y="0"/>
                      <a:pt x="188" y="0"/>
                    </a:cubicBezTo>
                    <a:lnTo>
                      <a:pt x="17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4" name="Rectangle 15"/>
              <p:cNvSpPr>
                <a:spLocks noChangeArrowheads="1"/>
              </p:cNvSpPr>
              <p:nvPr/>
            </p:nvSpPr>
            <p:spPr bwMode="auto">
              <a:xfrm>
                <a:off x="6718301" y="4754563"/>
                <a:ext cx="161925" cy="1698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5" name="Freeform 16"/>
              <p:cNvSpPr>
                <a:spLocks/>
              </p:cNvSpPr>
              <p:nvPr/>
            </p:nvSpPr>
            <p:spPr bwMode="auto">
              <a:xfrm>
                <a:off x="7013576" y="5005388"/>
                <a:ext cx="833438" cy="617538"/>
              </a:xfrm>
              <a:custGeom>
                <a:avLst/>
                <a:gdLst>
                  <a:gd name="T0" fmla="*/ 74 w 93"/>
                  <a:gd name="T1" fmla="*/ 52 h 69"/>
                  <a:gd name="T2" fmla="*/ 74 w 93"/>
                  <a:gd name="T3" fmla="*/ 42 h 69"/>
                  <a:gd name="T4" fmla="*/ 70 w 93"/>
                  <a:gd name="T5" fmla="*/ 23 h 69"/>
                  <a:gd name="T6" fmla="*/ 55 w 93"/>
                  <a:gd name="T7" fmla="*/ 17 h 69"/>
                  <a:gd name="T8" fmla="*/ 41 w 93"/>
                  <a:gd name="T9" fmla="*/ 20 h 69"/>
                  <a:gd name="T10" fmla="*/ 36 w 93"/>
                  <a:gd name="T11" fmla="*/ 3 h 69"/>
                  <a:gd name="T12" fmla="*/ 56 w 93"/>
                  <a:gd name="T13" fmla="*/ 0 h 69"/>
                  <a:gd name="T14" fmla="*/ 84 w 93"/>
                  <a:gd name="T15" fmla="*/ 10 h 69"/>
                  <a:gd name="T16" fmla="*/ 93 w 93"/>
                  <a:gd name="T17" fmla="*/ 40 h 69"/>
                  <a:gd name="T18" fmla="*/ 93 w 93"/>
                  <a:gd name="T19" fmla="*/ 69 h 69"/>
                  <a:gd name="T20" fmla="*/ 0 w 93"/>
                  <a:gd name="T21" fmla="*/ 69 h 69"/>
                  <a:gd name="T22" fmla="*/ 0 w 93"/>
                  <a:gd name="T23" fmla="*/ 52 h 69"/>
                  <a:gd name="T24" fmla="*/ 74 w 93"/>
                  <a:gd name="T25" fmla="*/ 5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69">
                    <a:moveTo>
                      <a:pt x="74" y="52"/>
                    </a:moveTo>
                    <a:cubicBezTo>
                      <a:pt x="74" y="42"/>
                      <a:pt x="74" y="42"/>
                      <a:pt x="74" y="42"/>
                    </a:cubicBezTo>
                    <a:cubicBezTo>
                      <a:pt x="74" y="34"/>
                      <a:pt x="73" y="27"/>
                      <a:pt x="70" y="23"/>
                    </a:cubicBezTo>
                    <a:cubicBezTo>
                      <a:pt x="66" y="19"/>
                      <a:pt x="61" y="17"/>
                      <a:pt x="55" y="17"/>
                    </a:cubicBezTo>
                    <a:cubicBezTo>
                      <a:pt x="50" y="17"/>
                      <a:pt x="46" y="18"/>
                      <a:pt x="41" y="20"/>
                    </a:cubicBezTo>
                    <a:cubicBezTo>
                      <a:pt x="36" y="3"/>
                      <a:pt x="36" y="3"/>
                      <a:pt x="36" y="3"/>
                    </a:cubicBezTo>
                    <a:cubicBezTo>
                      <a:pt x="42" y="1"/>
                      <a:pt x="49" y="0"/>
                      <a:pt x="56" y="0"/>
                    </a:cubicBezTo>
                    <a:cubicBezTo>
                      <a:pt x="68" y="0"/>
                      <a:pt x="77" y="3"/>
                      <a:pt x="84" y="10"/>
                    </a:cubicBezTo>
                    <a:cubicBezTo>
                      <a:pt x="90" y="17"/>
                      <a:pt x="93" y="27"/>
                      <a:pt x="93" y="40"/>
                    </a:cubicBezTo>
                    <a:cubicBezTo>
                      <a:pt x="93" y="69"/>
                      <a:pt x="93" y="69"/>
                      <a:pt x="93" y="69"/>
                    </a:cubicBezTo>
                    <a:cubicBezTo>
                      <a:pt x="0" y="69"/>
                      <a:pt x="0" y="69"/>
                      <a:pt x="0" y="69"/>
                    </a:cubicBezTo>
                    <a:cubicBezTo>
                      <a:pt x="0" y="52"/>
                      <a:pt x="0" y="52"/>
                      <a:pt x="0" y="52"/>
                    </a:cubicBezTo>
                    <a:lnTo>
                      <a:pt x="74"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6" name="Freeform 17"/>
              <p:cNvSpPr>
                <a:spLocks/>
              </p:cNvSpPr>
              <p:nvPr/>
            </p:nvSpPr>
            <p:spPr bwMode="auto">
              <a:xfrm>
                <a:off x="7972426" y="4565650"/>
                <a:ext cx="223838" cy="188913"/>
              </a:xfrm>
              <a:custGeom>
                <a:avLst/>
                <a:gdLst>
                  <a:gd name="T0" fmla="*/ 25 w 25"/>
                  <a:gd name="T1" fmla="*/ 14 h 21"/>
                  <a:gd name="T2" fmla="*/ 25 w 25"/>
                  <a:gd name="T3" fmla="*/ 21 h 21"/>
                  <a:gd name="T4" fmla="*/ 0 w 25"/>
                  <a:gd name="T5" fmla="*/ 21 h 21"/>
                  <a:gd name="T6" fmla="*/ 0 w 25"/>
                  <a:gd name="T7" fmla="*/ 14 h 21"/>
                  <a:gd name="T8" fmla="*/ 3 w 25"/>
                  <a:gd name="T9" fmla="*/ 14 h 21"/>
                  <a:gd name="T10" fmla="*/ 3 w 25"/>
                  <a:gd name="T11" fmla="*/ 10 h 21"/>
                  <a:gd name="T12" fmla="*/ 6 w 25"/>
                  <a:gd name="T13" fmla="*/ 2 h 21"/>
                  <a:gd name="T14" fmla="*/ 14 w 25"/>
                  <a:gd name="T15" fmla="*/ 0 h 21"/>
                  <a:gd name="T16" fmla="*/ 21 w 25"/>
                  <a:gd name="T17" fmla="*/ 2 h 21"/>
                  <a:gd name="T18" fmla="*/ 24 w 25"/>
                  <a:gd name="T19" fmla="*/ 9 h 21"/>
                  <a:gd name="T20" fmla="*/ 18 w 25"/>
                  <a:gd name="T21" fmla="*/ 10 h 21"/>
                  <a:gd name="T22" fmla="*/ 17 w 25"/>
                  <a:gd name="T23" fmla="*/ 7 h 21"/>
                  <a:gd name="T24" fmla="*/ 14 w 25"/>
                  <a:gd name="T25" fmla="*/ 6 h 21"/>
                  <a:gd name="T26" fmla="*/ 10 w 25"/>
                  <a:gd name="T27" fmla="*/ 11 h 21"/>
                  <a:gd name="T28" fmla="*/ 10 w 25"/>
                  <a:gd name="T29" fmla="*/ 14 h 21"/>
                  <a:gd name="T30" fmla="*/ 25 w 25"/>
                  <a:gd name="T31" fmla="*/ 1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5" h="21">
                    <a:moveTo>
                      <a:pt x="25" y="14"/>
                    </a:moveTo>
                    <a:cubicBezTo>
                      <a:pt x="25" y="21"/>
                      <a:pt x="25" y="21"/>
                      <a:pt x="25" y="21"/>
                    </a:cubicBezTo>
                    <a:cubicBezTo>
                      <a:pt x="0" y="21"/>
                      <a:pt x="0" y="21"/>
                      <a:pt x="0" y="21"/>
                    </a:cubicBezTo>
                    <a:cubicBezTo>
                      <a:pt x="0" y="14"/>
                      <a:pt x="0" y="14"/>
                      <a:pt x="0" y="14"/>
                    </a:cubicBezTo>
                    <a:cubicBezTo>
                      <a:pt x="3" y="14"/>
                      <a:pt x="3" y="14"/>
                      <a:pt x="3" y="14"/>
                    </a:cubicBezTo>
                    <a:cubicBezTo>
                      <a:pt x="3" y="10"/>
                      <a:pt x="3" y="10"/>
                      <a:pt x="3" y="10"/>
                    </a:cubicBezTo>
                    <a:cubicBezTo>
                      <a:pt x="3" y="7"/>
                      <a:pt x="4" y="4"/>
                      <a:pt x="6" y="2"/>
                    </a:cubicBezTo>
                    <a:cubicBezTo>
                      <a:pt x="8" y="1"/>
                      <a:pt x="10" y="0"/>
                      <a:pt x="14" y="0"/>
                    </a:cubicBezTo>
                    <a:cubicBezTo>
                      <a:pt x="17" y="0"/>
                      <a:pt x="20" y="0"/>
                      <a:pt x="21" y="2"/>
                    </a:cubicBezTo>
                    <a:cubicBezTo>
                      <a:pt x="23" y="3"/>
                      <a:pt x="24" y="6"/>
                      <a:pt x="24" y="9"/>
                    </a:cubicBezTo>
                    <a:cubicBezTo>
                      <a:pt x="18" y="10"/>
                      <a:pt x="18" y="10"/>
                      <a:pt x="18" y="10"/>
                    </a:cubicBezTo>
                    <a:cubicBezTo>
                      <a:pt x="18" y="8"/>
                      <a:pt x="17" y="7"/>
                      <a:pt x="17" y="7"/>
                    </a:cubicBezTo>
                    <a:cubicBezTo>
                      <a:pt x="16" y="6"/>
                      <a:pt x="15" y="6"/>
                      <a:pt x="14" y="6"/>
                    </a:cubicBezTo>
                    <a:cubicBezTo>
                      <a:pt x="11" y="6"/>
                      <a:pt x="10" y="7"/>
                      <a:pt x="10" y="11"/>
                    </a:cubicBezTo>
                    <a:cubicBezTo>
                      <a:pt x="10" y="14"/>
                      <a:pt x="10" y="14"/>
                      <a:pt x="10" y="14"/>
                    </a:cubicBezTo>
                    <a:lnTo>
                      <a:pt x="25"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7" name="Rectangle 18"/>
              <p:cNvSpPr>
                <a:spLocks noChangeArrowheads="1"/>
              </p:cNvSpPr>
              <p:nvPr/>
            </p:nvSpPr>
            <p:spPr bwMode="auto">
              <a:xfrm>
                <a:off x="7991476" y="4816475"/>
                <a:ext cx="169863" cy="8064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grpSp>
      </p:grpSp>
    </p:spTree>
    <p:extLst>
      <p:ext uri="{BB962C8B-B14F-4D97-AF65-F5344CB8AC3E}">
        <p14:creationId xmlns:p14="http://schemas.microsoft.com/office/powerpoint/2010/main" val="1577729665"/>
      </p:ext>
    </p:extLst>
  </p:cSld>
  <p:clrMapOvr>
    <a:masterClrMapping/>
  </p:clrMapOvr>
  <p:extLst mod="1">
    <p:ext uri="{DCECCB84-F9BA-43D5-87BE-67443E8EF086}">
      <p15:sldGuideLst xmlns:p15="http://schemas.microsoft.com/office/powerpoint/2012/main">
        <p15:guide id="1" pos="3976">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 Blu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8904485-B9AA-421C-92A9-10ECD97E74ED}"/>
              </a:ext>
            </a:extLst>
          </p:cNvPr>
          <p:cNvSpPr/>
          <p:nvPr userDrawn="1"/>
        </p:nvSpPr>
        <p:spPr>
          <a:xfrm>
            <a:off x="180450" y="239400"/>
            <a:ext cx="8783100" cy="6379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2" name="Title 1">
            <a:extLst>
              <a:ext uri="{FF2B5EF4-FFF2-40B4-BE49-F238E27FC236}">
                <a16:creationId xmlns:a16="http://schemas.microsoft.com/office/drawing/2014/main" id="{F211BC3D-310E-4C57-8C3E-0836A08AC24C}"/>
              </a:ext>
            </a:extLst>
          </p:cNvPr>
          <p:cNvSpPr>
            <a:spLocks noGrp="1"/>
          </p:cNvSpPr>
          <p:nvPr>
            <p:ph type="title"/>
          </p:nvPr>
        </p:nvSpPr>
        <p:spPr>
          <a:xfrm>
            <a:off x="710804" y="2732401"/>
            <a:ext cx="7891462" cy="2322200"/>
          </a:xfrm>
        </p:spPr>
        <p:txBody>
          <a:bodyPr anchor="t"/>
          <a:lstStyle>
            <a:lvl1pPr>
              <a:defRPr sz="6700">
                <a:solidFill>
                  <a:schemeClr val="bg1"/>
                </a:solidFill>
              </a:defRPr>
            </a:lvl1pPr>
          </a:lstStyle>
          <a:p>
            <a:r>
              <a:rPr lang="en-US" smtClean="0"/>
              <a:t>Click to edit Master title style</a:t>
            </a:r>
            <a:endParaRPr lang="en-GB" dirty="0"/>
          </a:p>
        </p:txBody>
      </p:sp>
      <p:cxnSp>
        <p:nvCxnSpPr>
          <p:cNvPr id="7" name="Straight Connector 6">
            <a:extLst>
              <a:ext uri="{FF2B5EF4-FFF2-40B4-BE49-F238E27FC236}">
                <a16:creationId xmlns:a16="http://schemas.microsoft.com/office/drawing/2014/main" id="{A820B125-6366-4323-A287-39A0472EAB2B}"/>
              </a:ext>
            </a:extLst>
          </p:cNvPr>
          <p:cNvCxnSpPr>
            <a:cxnSpLocks/>
          </p:cNvCxnSpPr>
          <p:nvPr userDrawn="1"/>
        </p:nvCxnSpPr>
        <p:spPr>
          <a:xfrm>
            <a:off x="710100" y="6138000"/>
            <a:ext cx="7892165"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0D37BEDD-DE22-453C-BDA6-052325CFC0E3}"/>
              </a:ext>
            </a:extLst>
          </p:cNvPr>
          <p:cNvSpPr txBox="1"/>
          <p:nvPr userDrawn="1"/>
        </p:nvSpPr>
        <p:spPr>
          <a:xfrm>
            <a:off x="5812466" y="6180248"/>
            <a:ext cx="2789800" cy="375864"/>
          </a:xfrm>
          <a:prstGeom prst="rect">
            <a:avLst/>
          </a:prstGeom>
          <a:noFill/>
        </p:spPr>
        <p:txBody>
          <a:bodyPr wrap="square" lIns="0" tIns="0" rIns="0" bIns="0" rtlCol="0">
            <a:noAutofit/>
          </a:bodyPr>
          <a:lstStyle/>
          <a:p>
            <a:pPr algn="r">
              <a:spcBef>
                <a:spcPts val="800"/>
              </a:spcBef>
            </a:pPr>
            <a:r>
              <a:rPr lang="en-GB" sz="1600" b="1" dirty="0">
                <a:solidFill>
                  <a:prstClr val="white"/>
                </a:solidFill>
              </a:rPr>
              <a:t>ADNOC OFFSHORE</a:t>
            </a:r>
          </a:p>
        </p:txBody>
      </p:sp>
      <p:sp>
        <p:nvSpPr>
          <p:cNvPr id="11" name="Rectangle 10"/>
          <p:cNvSpPr/>
          <p:nvPr userDrawn="1"/>
        </p:nvSpPr>
        <p:spPr bwMode="white">
          <a:xfrm>
            <a:off x="7909822" y="1"/>
            <a:ext cx="692444" cy="16275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nvGrpSpPr>
          <p:cNvPr id="12" name="Group 11"/>
          <p:cNvGrpSpPr>
            <a:grpSpLocks noChangeAspect="1"/>
          </p:cNvGrpSpPr>
          <p:nvPr userDrawn="1"/>
        </p:nvGrpSpPr>
        <p:grpSpPr>
          <a:xfrm>
            <a:off x="7979308" y="333830"/>
            <a:ext cx="575956" cy="1201994"/>
            <a:chOff x="3986213" y="0"/>
            <a:chExt cx="4381501" cy="6858001"/>
          </a:xfrm>
          <a:solidFill>
            <a:schemeClr val="tx2"/>
          </a:solidFill>
        </p:grpSpPr>
        <p:sp>
          <p:nvSpPr>
            <p:cNvPr id="13" name="Freeform 5"/>
            <p:cNvSpPr>
              <a:spLocks/>
            </p:cNvSpPr>
            <p:nvPr/>
          </p:nvSpPr>
          <p:spPr bwMode="auto">
            <a:xfrm>
              <a:off x="6521451" y="1746250"/>
              <a:ext cx="1846263" cy="2443163"/>
            </a:xfrm>
            <a:custGeom>
              <a:avLst/>
              <a:gdLst>
                <a:gd name="T0" fmla="*/ 113 w 206"/>
                <a:gd name="T1" fmla="*/ 196 h 273"/>
                <a:gd name="T2" fmla="*/ 70 w 206"/>
                <a:gd name="T3" fmla="*/ 273 h 273"/>
                <a:gd name="T4" fmla="*/ 184 w 206"/>
                <a:gd name="T5" fmla="*/ 273 h 273"/>
                <a:gd name="T6" fmla="*/ 0 w 206"/>
                <a:gd name="T7" fmla="*/ 0 h 273"/>
                <a:gd name="T8" fmla="*/ 113 w 206"/>
                <a:gd name="T9" fmla="*/ 196 h 273"/>
              </a:gdLst>
              <a:ahLst/>
              <a:cxnLst>
                <a:cxn ang="0">
                  <a:pos x="T0" y="T1"/>
                </a:cxn>
                <a:cxn ang="0">
                  <a:pos x="T2" y="T3"/>
                </a:cxn>
                <a:cxn ang="0">
                  <a:pos x="T4" y="T5"/>
                </a:cxn>
                <a:cxn ang="0">
                  <a:pos x="T6" y="T7"/>
                </a:cxn>
                <a:cxn ang="0">
                  <a:pos x="T8" y="T9"/>
                </a:cxn>
              </a:cxnLst>
              <a:rect l="0" t="0" r="r" b="b"/>
              <a:pathLst>
                <a:path w="206" h="273">
                  <a:moveTo>
                    <a:pt x="113" y="196"/>
                  </a:moveTo>
                  <a:cubicBezTo>
                    <a:pt x="106" y="226"/>
                    <a:pt x="91" y="252"/>
                    <a:pt x="70" y="273"/>
                  </a:cubicBezTo>
                  <a:cubicBezTo>
                    <a:pt x="184" y="273"/>
                    <a:pt x="184" y="273"/>
                    <a:pt x="184" y="273"/>
                  </a:cubicBezTo>
                  <a:cubicBezTo>
                    <a:pt x="206" y="154"/>
                    <a:pt x="128" y="28"/>
                    <a:pt x="0" y="0"/>
                  </a:cubicBezTo>
                  <a:cubicBezTo>
                    <a:pt x="26" y="7"/>
                    <a:pt x="138" y="60"/>
                    <a:pt x="113" y="19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4" name="Freeform 6"/>
            <p:cNvSpPr>
              <a:spLocks/>
            </p:cNvSpPr>
            <p:nvPr/>
          </p:nvSpPr>
          <p:spPr bwMode="auto">
            <a:xfrm>
              <a:off x="3986213" y="0"/>
              <a:ext cx="4219575" cy="4189413"/>
            </a:xfrm>
            <a:custGeom>
              <a:avLst/>
              <a:gdLst>
                <a:gd name="T0" fmla="*/ 0 w 471"/>
                <a:gd name="T1" fmla="*/ 0 h 468"/>
                <a:gd name="T2" fmla="*/ 0 w 471"/>
                <a:gd name="T3" fmla="*/ 468 h 468"/>
                <a:gd name="T4" fmla="*/ 50 w 471"/>
                <a:gd name="T5" fmla="*/ 468 h 468"/>
                <a:gd name="T6" fmla="*/ 104 w 471"/>
                <a:gd name="T7" fmla="*/ 466 h 468"/>
                <a:gd name="T8" fmla="*/ 247 w 471"/>
                <a:gd name="T9" fmla="*/ 346 h 468"/>
                <a:gd name="T10" fmla="*/ 161 w 471"/>
                <a:gd name="T11" fmla="*/ 219 h 468"/>
                <a:gd name="T12" fmla="*/ 157 w 471"/>
                <a:gd name="T13" fmla="*/ 218 h 468"/>
                <a:gd name="T14" fmla="*/ 100 w 471"/>
                <a:gd name="T15" fmla="*/ 212 h 468"/>
                <a:gd name="T16" fmla="*/ 92 w 471"/>
                <a:gd name="T17" fmla="*/ 243 h 468"/>
                <a:gd name="T18" fmla="*/ 81 w 471"/>
                <a:gd name="T19" fmla="*/ 165 h 468"/>
                <a:gd name="T20" fmla="*/ 124 w 471"/>
                <a:gd name="T21" fmla="*/ 123 h 468"/>
                <a:gd name="T22" fmla="*/ 124 w 471"/>
                <a:gd name="T23" fmla="*/ 122 h 468"/>
                <a:gd name="T24" fmla="*/ 186 w 471"/>
                <a:gd name="T25" fmla="*/ 78 h 468"/>
                <a:gd name="T26" fmla="*/ 259 w 471"/>
                <a:gd name="T27" fmla="*/ 58 h 468"/>
                <a:gd name="T28" fmla="*/ 471 w 471"/>
                <a:gd name="T29" fmla="*/ 151 h 468"/>
                <a:gd name="T30" fmla="*/ 471 w 471"/>
                <a:gd name="T31" fmla="*/ 0 h 468"/>
                <a:gd name="T32" fmla="*/ 0 w 471"/>
                <a:gd name="T33" fmla="*/ 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71" h="468">
                  <a:moveTo>
                    <a:pt x="0" y="0"/>
                  </a:moveTo>
                  <a:cubicBezTo>
                    <a:pt x="0" y="468"/>
                    <a:pt x="0" y="468"/>
                    <a:pt x="0" y="468"/>
                  </a:cubicBezTo>
                  <a:cubicBezTo>
                    <a:pt x="50" y="468"/>
                    <a:pt x="50" y="468"/>
                    <a:pt x="50" y="468"/>
                  </a:cubicBezTo>
                  <a:cubicBezTo>
                    <a:pt x="80" y="468"/>
                    <a:pt x="87" y="468"/>
                    <a:pt x="104" y="466"/>
                  </a:cubicBezTo>
                  <a:cubicBezTo>
                    <a:pt x="175" y="455"/>
                    <a:pt x="240" y="397"/>
                    <a:pt x="247" y="346"/>
                  </a:cubicBezTo>
                  <a:cubicBezTo>
                    <a:pt x="258" y="285"/>
                    <a:pt x="225" y="232"/>
                    <a:pt x="161" y="219"/>
                  </a:cubicBezTo>
                  <a:cubicBezTo>
                    <a:pt x="160" y="219"/>
                    <a:pt x="159" y="218"/>
                    <a:pt x="157" y="218"/>
                  </a:cubicBezTo>
                  <a:cubicBezTo>
                    <a:pt x="155" y="218"/>
                    <a:pt x="124" y="218"/>
                    <a:pt x="100" y="212"/>
                  </a:cubicBezTo>
                  <a:cubicBezTo>
                    <a:pt x="100" y="212"/>
                    <a:pt x="87" y="223"/>
                    <a:pt x="92" y="243"/>
                  </a:cubicBezTo>
                  <a:cubicBezTo>
                    <a:pt x="92" y="243"/>
                    <a:pt x="61" y="210"/>
                    <a:pt x="81" y="165"/>
                  </a:cubicBezTo>
                  <a:cubicBezTo>
                    <a:pt x="81" y="165"/>
                    <a:pt x="90" y="144"/>
                    <a:pt x="124" y="123"/>
                  </a:cubicBezTo>
                  <a:cubicBezTo>
                    <a:pt x="124" y="123"/>
                    <a:pt x="124" y="122"/>
                    <a:pt x="124" y="122"/>
                  </a:cubicBezTo>
                  <a:cubicBezTo>
                    <a:pt x="133" y="111"/>
                    <a:pt x="155" y="93"/>
                    <a:pt x="186" y="78"/>
                  </a:cubicBezTo>
                  <a:cubicBezTo>
                    <a:pt x="201" y="71"/>
                    <a:pt x="228" y="61"/>
                    <a:pt x="259" y="58"/>
                  </a:cubicBezTo>
                  <a:cubicBezTo>
                    <a:pt x="397" y="45"/>
                    <a:pt x="471" y="151"/>
                    <a:pt x="471" y="151"/>
                  </a:cubicBezTo>
                  <a:cubicBezTo>
                    <a:pt x="471" y="0"/>
                    <a:pt x="471" y="0"/>
                    <a:pt x="47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5" name="Freeform 7"/>
            <p:cNvSpPr>
              <a:spLocks/>
            </p:cNvSpPr>
            <p:nvPr/>
          </p:nvSpPr>
          <p:spPr bwMode="auto">
            <a:xfrm>
              <a:off x="5545138" y="939800"/>
              <a:ext cx="2660650" cy="1011238"/>
            </a:xfrm>
            <a:custGeom>
              <a:avLst/>
              <a:gdLst>
                <a:gd name="T0" fmla="*/ 167 w 297"/>
                <a:gd name="T1" fmla="*/ 9 h 113"/>
                <a:gd name="T2" fmla="*/ 0 w 297"/>
                <a:gd name="T3" fmla="*/ 48 h 113"/>
                <a:gd name="T4" fmla="*/ 33 w 297"/>
                <a:gd name="T5" fmla="*/ 33 h 113"/>
                <a:gd name="T6" fmla="*/ 61 w 297"/>
                <a:gd name="T7" fmla="*/ 60 h 113"/>
                <a:gd name="T8" fmla="*/ 103 w 297"/>
                <a:gd name="T9" fmla="*/ 34 h 113"/>
                <a:gd name="T10" fmla="*/ 103 w 297"/>
                <a:gd name="T11" fmla="*/ 20 h 113"/>
                <a:gd name="T12" fmla="*/ 297 w 297"/>
                <a:gd name="T13" fmla="*/ 113 h 113"/>
                <a:gd name="T14" fmla="*/ 297 w 297"/>
                <a:gd name="T15" fmla="*/ 71 h 113"/>
                <a:gd name="T16" fmla="*/ 167 w 297"/>
                <a:gd name="T17" fmla="*/ 9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 h="113">
                  <a:moveTo>
                    <a:pt x="167" y="9"/>
                  </a:moveTo>
                  <a:cubicBezTo>
                    <a:pt x="100" y="0"/>
                    <a:pt x="44" y="17"/>
                    <a:pt x="0" y="48"/>
                  </a:cubicBezTo>
                  <a:cubicBezTo>
                    <a:pt x="0" y="48"/>
                    <a:pt x="13" y="40"/>
                    <a:pt x="33" y="33"/>
                  </a:cubicBezTo>
                  <a:cubicBezTo>
                    <a:pt x="36" y="46"/>
                    <a:pt x="47" y="57"/>
                    <a:pt x="61" y="60"/>
                  </a:cubicBezTo>
                  <a:cubicBezTo>
                    <a:pt x="81" y="64"/>
                    <a:pt x="100" y="52"/>
                    <a:pt x="103" y="34"/>
                  </a:cubicBezTo>
                  <a:cubicBezTo>
                    <a:pt x="104" y="30"/>
                    <a:pt x="104" y="25"/>
                    <a:pt x="103" y="20"/>
                  </a:cubicBezTo>
                  <a:cubicBezTo>
                    <a:pt x="230" y="16"/>
                    <a:pt x="297" y="113"/>
                    <a:pt x="297" y="113"/>
                  </a:cubicBezTo>
                  <a:cubicBezTo>
                    <a:pt x="297" y="71"/>
                    <a:pt x="297" y="71"/>
                    <a:pt x="297" y="71"/>
                  </a:cubicBezTo>
                  <a:cubicBezTo>
                    <a:pt x="278" y="52"/>
                    <a:pt x="226" y="15"/>
                    <a:pt x="167" y="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6" name="Freeform 8"/>
            <p:cNvSpPr>
              <a:spLocks noEditPoints="1"/>
            </p:cNvSpPr>
            <p:nvPr/>
          </p:nvSpPr>
          <p:spPr bwMode="auto">
            <a:xfrm>
              <a:off x="3986213" y="6007100"/>
              <a:ext cx="796925" cy="833438"/>
            </a:xfrm>
            <a:custGeom>
              <a:avLst/>
              <a:gdLst>
                <a:gd name="T0" fmla="*/ 310 w 502"/>
                <a:gd name="T1" fmla="*/ 311 h 525"/>
                <a:gd name="T2" fmla="*/ 248 w 502"/>
                <a:gd name="T3" fmla="*/ 124 h 525"/>
                <a:gd name="T4" fmla="*/ 186 w 502"/>
                <a:gd name="T5" fmla="*/ 311 h 525"/>
                <a:gd name="T6" fmla="*/ 310 w 502"/>
                <a:gd name="T7" fmla="*/ 311 h 525"/>
                <a:gd name="T8" fmla="*/ 198 w 502"/>
                <a:gd name="T9" fmla="*/ 0 h 525"/>
                <a:gd name="T10" fmla="*/ 305 w 502"/>
                <a:gd name="T11" fmla="*/ 0 h 525"/>
                <a:gd name="T12" fmla="*/ 502 w 502"/>
                <a:gd name="T13" fmla="*/ 525 h 525"/>
                <a:gd name="T14" fmla="*/ 384 w 502"/>
                <a:gd name="T15" fmla="*/ 525 h 525"/>
                <a:gd name="T16" fmla="*/ 339 w 502"/>
                <a:gd name="T17" fmla="*/ 401 h 525"/>
                <a:gd name="T18" fmla="*/ 158 w 502"/>
                <a:gd name="T19" fmla="*/ 401 h 525"/>
                <a:gd name="T20" fmla="*/ 113 w 502"/>
                <a:gd name="T21" fmla="*/ 525 h 525"/>
                <a:gd name="T22" fmla="*/ 0 w 502"/>
                <a:gd name="T23" fmla="*/ 525 h 525"/>
                <a:gd name="T24" fmla="*/ 198 w 502"/>
                <a:gd name="T25" fmla="*/ 0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2" h="525">
                  <a:moveTo>
                    <a:pt x="310" y="311"/>
                  </a:moveTo>
                  <a:lnTo>
                    <a:pt x="248" y="124"/>
                  </a:lnTo>
                  <a:lnTo>
                    <a:pt x="186" y="311"/>
                  </a:lnTo>
                  <a:lnTo>
                    <a:pt x="310" y="311"/>
                  </a:lnTo>
                  <a:close/>
                  <a:moveTo>
                    <a:pt x="198" y="0"/>
                  </a:moveTo>
                  <a:lnTo>
                    <a:pt x="305" y="0"/>
                  </a:lnTo>
                  <a:lnTo>
                    <a:pt x="502" y="525"/>
                  </a:lnTo>
                  <a:lnTo>
                    <a:pt x="384" y="525"/>
                  </a:lnTo>
                  <a:lnTo>
                    <a:pt x="339" y="401"/>
                  </a:lnTo>
                  <a:lnTo>
                    <a:pt x="158" y="401"/>
                  </a:lnTo>
                  <a:lnTo>
                    <a:pt x="113" y="525"/>
                  </a:lnTo>
                  <a:lnTo>
                    <a:pt x="0" y="525"/>
                  </a:lnTo>
                  <a:lnTo>
                    <a:pt x="19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7" name="Freeform 9"/>
            <p:cNvSpPr>
              <a:spLocks noEditPoints="1"/>
            </p:cNvSpPr>
            <p:nvPr/>
          </p:nvSpPr>
          <p:spPr bwMode="auto">
            <a:xfrm>
              <a:off x="4881563" y="6007100"/>
              <a:ext cx="717550" cy="833438"/>
            </a:xfrm>
            <a:custGeom>
              <a:avLst/>
              <a:gdLst>
                <a:gd name="T0" fmla="*/ 32 w 80"/>
                <a:gd name="T1" fmla="*/ 76 h 93"/>
                <a:gd name="T2" fmla="*/ 45 w 80"/>
                <a:gd name="T3" fmla="*/ 74 h 93"/>
                <a:gd name="T4" fmla="*/ 53 w 80"/>
                <a:gd name="T5" fmla="*/ 68 h 93"/>
                <a:gd name="T6" fmla="*/ 58 w 80"/>
                <a:gd name="T7" fmla="*/ 58 h 93"/>
                <a:gd name="T8" fmla="*/ 60 w 80"/>
                <a:gd name="T9" fmla="*/ 46 h 93"/>
                <a:gd name="T10" fmla="*/ 59 w 80"/>
                <a:gd name="T11" fmla="*/ 34 h 93"/>
                <a:gd name="T12" fmla="*/ 54 w 80"/>
                <a:gd name="T13" fmla="*/ 24 h 93"/>
                <a:gd name="T14" fmla="*/ 46 w 80"/>
                <a:gd name="T15" fmla="*/ 18 h 93"/>
                <a:gd name="T16" fmla="*/ 35 w 80"/>
                <a:gd name="T17" fmla="*/ 16 h 93"/>
                <a:gd name="T18" fmla="*/ 19 w 80"/>
                <a:gd name="T19" fmla="*/ 16 h 93"/>
                <a:gd name="T20" fmla="*/ 19 w 80"/>
                <a:gd name="T21" fmla="*/ 76 h 93"/>
                <a:gd name="T22" fmla="*/ 32 w 80"/>
                <a:gd name="T23" fmla="*/ 76 h 93"/>
                <a:gd name="T24" fmla="*/ 0 w 80"/>
                <a:gd name="T25" fmla="*/ 0 h 93"/>
                <a:gd name="T26" fmla="*/ 35 w 80"/>
                <a:gd name="T27" fmla="*/ 0 h 93"/>
                <a:gd name="T28" fmla="*/ 68 w 80"/>
                <a:gd name="T29" fmla="*/ 11 h 93"/>
                <a:gd name="T30" fmla="*/ 80 w 80"/>
                <a:gd name="T31" fmla="*/ 46 h 93"/>
                <a:gd name="T32" fmla="*/ 77 w 80"/>
                <a:gd name="T33" fmla="*/ 66 h 93"/>
                <a:gd name="T34" fmla="*/ 67 w 80"/>
                <a:gd name="T35" fmla="*/ 81 h 93"/>
                <a:gd name="T36" fmla="*/ 52 w 80"/>
                <a:gd name="T37" fmla="*/ 90 h 93"/>
                <a:gd name="T38" fmla="*/ 31 w 80"/>
                <a:gd name="T39" fmla="*/ 93 h 93"/>
                <a:gd name="T40" fmla="*/ 0 w 80"/>
                <a:gd name="T41" fmla="*/ 93 h 93"/>
                <a:gd name="T42" fmla="*/ 0 w 80"/>
                <a:gd name="T43"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0" h="93">
                  <a:moveTo>
                    <a:pt x="32" y="76"/>
                  </a:moveTo>
                  <a:cubicBezTo>
                    <a:pt x="37" y="76"/>
                    <a:pt x="41" y="76"/>
                    <a:pt x="45" y="74"/>
                  </a:cubicBezTo>
                  <a:cubicBezTo>
                    <a:pt x="48" y="73"/>
                    <a:pt x="51" y="71"/>
                    <a:pt x="53" y="68"/>
                  </a:cubicBezTo>
                  <a:cubicBezTo>
                    <a:pt x="56" y="65"/>
                    <a:pt x="57" y="62"/>
                    <a:pt x="58" y="58"/>
                  </a:cubicBezTo>
                  <a:cubicBezTo>
                    <a:pt x="59" y="55"/>
                    <a:pt x="60" y="51"/>
                    <a:pt x="60" y="46"/>
                  </a:cubicBezTo>
                  <a:cubicBezTo>
                    <a:pt x="60" y="41"/>
                    <a:pt x="59" y="37"/>
                    <a:pt x="59" y="34"/>
                  </a:cubicBezTo>
                  <a:cubicBezTo>
                    <a:pt x="58" y="30"/>
                    <a:pt x="56" y="27"/>
                    <a:pt x="54" y="24"/>
                  </a:cubicBezTo>
                  <a:cubicBezTo>
                    <a:pt x="52" y="22"/>
                    <a:pt x="50" y="20"/>
                    <a:pt x="46" y="18"/>
                  </a:cubicBezTo>
                  <a:cubicBezTo>
                    <a:pt x="43" y="17"/>
                    <a:pt x="39" y="16"/>
                    <a:pt x="35" y="16"/>
                  </a:cubicBezTo>
                  <a:cubicBezTo>
                    <a:pt x="19" y="16"/>
                    <a:pt x="19" y="16"/>
                    <a:pt x="19" y="16"/>
                  </a:cubicBezTo>
                  <a:cubicBezTo>
                    <a:pt x="19" y="76"/>
                    <a:pt x="19" y="76"/>
                    <a:pt x="19" y="76"/>
                  </a:cubicBezTo>
                  <a:lnTo>
                    <a:pt x="32" y="76"/>
                  </a:lnTo>
                  <a:close/>
                  <a:moveTo>
                    <a:pt x="0" y="0"/>
                  </a:moveTo>
                  <a:cubicBezTo>
                    <a:pt x="35" y="0"/>
                    <a:pt x="35" y="0"/>
                    <a:pt x="35" y="0"/>
                  </a:cubicBezTo>
                  <a:cubicBezTo>
                    <a:pt x="49" y="0"/>
                    <a:pt x="60" y="4"/>
                    <a:pt x="68" y="11"/>
                  </a:cubicBezTo>
                  <a:cubicBezTo>
                    <a:pt x="76" y="19"/>
                    <a:pt x="80" y="31"/>
                    <a:pt x="80" y="46"/>
                  </a:cubicBezTo>
                  <a:cubicBezTo>
                    <a:pt x="80" y="54"/>
                    <a:pt x="79" y="60"/>
                    <a:pt x="77" y="66"/>
                  </a:cubicBezTo>
                  <a:cubicBezTo>
                    <a:pt x="74" y="72"/>
                    <a:pt x="71" y="77"/>
                    <a:pt x="67" y="81"/>
                  </a:cubicBezTo>
                  <a:cubicBezTo>
                    <a:pt x="63" y="85"/>
                    <a:pt x="58" y="88"/>
                    <a:pt x="52" y="90"/>
                  </a:cubicBezTo>
                  <a:cubicBezTo>
                    <a:pt x="46" y="92"/>
                    <a:pt x="39" y="93"/>
                    <a:pt x="31" y="93"/>
                  </a:cubicBezTo>
                  <a:cubicBezTo>
                    <a:pt x="0" y="93"/>
                    <a:pt x="0" y="93"/>
                    <a:pt x="0" y="93"/>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8" name="Freeform 10"/>
            <p:cNvSpPr>
              <a:spLocks/>
            </p:cNvSpPr>
            <p:nvPr/>
          </p:nvSpPr>
          <p:spPr bwMode="auto">
            <a:xfrm>
              <a:off x="5734051" y="6007100"/>
              <a:ext cx="671513" cy="833438"/>
            </a:xfrm>
            <a:custGeom>
              <a:avLst/>
              <a:gdLst>
                <a:gd name="T0" fmla="*/ 0 w 423"/>
                <a:gd name="T1" fmla="*/ 0 h 525"/>
                <a:gd name="T2" fmla="*/ 101 w 423"/>
                <a:gd name="T3" fmla="*/ 0 h 525"/>
                <a:gd name="T4" fmla="*/ 316 w 423"/>
                <a:gd name="T5" fmla="*/ 344 h 525"/>
                <a:gd name="T6" fmla="*/ 316 w 423"/>
                <a:gd name="T7" fmla="*/ 0 h 525"/>
                <a:gd name="T8" fmla="*/ 423 w 423"/>
                <a:gd name="T9" fmla="*/ 0 h 525"/>
                <a:gd name="T10" fmla="*/ 423 w 423"/>
                <a:gd name="T11" fmla="*/ 525 h 525"/>
                <a:gd name="T12" fmla="*/ 327 w 423"/>
                <a:gd name="T13" fmla="*/ 525 h 525"/>
                <a:gd name="T14" fmla="*/ 107 w 423"/>
                <a:gd name="T15" fmla="*/ 181 h 525"/>
                <a:gd name="T16" fmla="*/ 107 w 423"/>
                <a:gd name="T17" fmla="*/ 525 h 525"/>
                <a:gd name="T18" fmla="*/ 0 w 423"/>
                <a:gd name="T19" fmla="*/ 525 h 525"/>
                <a:gd name="T20" fmla="*/ 0 w 423"/>
                <a:gd name="T21" fmla="*/ 0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3" h="525">
                  <a:moveTo>
                    <a:pt x="0" y="0"/>
                  </a:moveTo>
                  <a:lnTo>
                    <a:pt x="101" y="0"/>
                  </a:lnTo>
                  <a:lnTo>
                    <a:pt x="316" y="344"/>
                  </a:lnTo>
                  <a:lnTo>
                    <a:pt x="316" y="0"/>
                  </a:lnTo>
                  <a:lnTo>
                    <a:pt x="423" y="0"/>
                  </a:lnTo>
                  <a:lnTo>
                    <a:pt x="423" y="525"/>
                  </a:lnTo>
                  <a:lnTo>
                    <a:pt x="327" y="525"/>
                  </a:lnTo>
                  <a:lnTo>
                    <a:pt x="107" y="181"/>
                  </a:lnTo>
                  <a:lnTo>
                    <a:pt x="107" y="525"/>
                  </a:lnTo>
                  <a:lnTo>
                    <a:pt x="0" y="525"/>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9" name="Freeform 11"/>
            <p:cNvSpPr>
              <a:spLocks noEditPoints="1"/>
            </p:cNvSpPr>
            <p:nvPr/>
          </p:nvSpPr>
          <p:spPr bwMode="auto">
            <a:xfrm>
              <a:off x="6548438" y="5980113"/>
              <a:ext cx="796925" cy="877888"/>
            </a:xfrm>
            <a:custGeom>
              <a:avLst/>
              <a:gdLst>
                <a:gd name="T0" fmla="*/ 45 w 89"/>
                <a:gd name="T1" fmla="*/ 82 h 98"/>
                <a:gd name="T2" fmla="*/ 63 w 89"/>
                <a:gd name="T3" fmla="*/ 73 h 98"/>
                <a:gd name="T4" fmla="*/ 69 w 89"/>
                <a:gd name="T5" fmla="*/ 49 h 98"/>
                <a:gd name="T6" fmla="*/ 63 w 89"/>
                <a:gd name="T7" fmla="*/ 26 h 98"/>
                <a:gd name="T8" fmla="*/ 45 w 89"/>
                <a:gd name="T9" fmla="*/ 17 h 98"/>
                <a:gd name="T10" fmla="*/ 26 w 89"/>
                <a:gd name="T11" fmla="*/ 26 h 98"/>
                <a:gd name="T12" fmla="*/ 20 w 89"/>
                <a:gd name="T13" fmla="*/ 49 h 98"/>
                <a:gd name="T14" fmla="*/ 26 w 89"/>
                <a:gd name="T15" fmla="*/ 73 h 98"/>
                <a:gd name="T16" fmla="*/ 45 w 89"/>
                <a:gd name="T17" fmla="*/ 82 h 98"/>
                <a:gd name="T18" fmla="*/ 45 w 89"/>
                <a:gd name="T19" fmla="*/ 98 h 98"/>
                <a:gd name="T20" fmla="*/ 26 w 89"/>
                <a:gd name="T21" fmla="*/ 95 h 98"/>
                <a:gd name="T22" fmla="*/ 12 w 89"/>
                <a:gd name="T23" fmla="*/ 85 h 98"/>
                <a:gd name="T24" fmla="*/ 3 w 89"/>
                <a:gd name="T25" fmla="*/ 70 h 98"/>
                <a:gd name="T26" fmla="*/ 0 w 89"/>
                <a:gd name="T27" fmla="*/ 49 h 98"/>
                <a:gd name="T28" fmla="*/ 3 w 89"/>
                <a:gd name="T29" fmla="*/ 29 h 98"/>
                <a:gd name="T30" fmla="*/ 12 w 89"/>
                <a:gd name="T31" fmla="*/ 14 h 98"/>
                <a:gd name="T32" fmla="*/ 26 w 89"/>
                <a:gd name="T33" fmla="*/ 4 h 98"/>
                <a:gd name="T34" fmla="*/ 45 w 89"/>
                <a:gd name="T35" fmla="*/ 0 h 98"/>
                <a:gd name="T36" fmla="*/ 63 w 89"/>
                <a:gd name="T37" fmla="*/ 4 h 98"/>
                <a:gd name="T38" fmla="*/ 77 w 89"/>
                <a:gd name="T39" fmla="*/ 14 h 98"/>
                <a:gd name="T40" fmla="*/ 86 w 89"/>
                <a:gd name="T41" fmla="*/ 29 h 98"/>
                <a:gd name="T42" fmla="*/ 89 w 89"/>
                <a:gd name="T43" fmla="*/ 49 h 98"/>
                <a:gd name="T44" fmla="*/ 86 w 89"/>
                <a:gd name="T45" fmla="*/ 70 h 98"/>
                <a:gd name="T46" fmla="*/ 77 w 89"/>
                <a:gd name="T47" fmla="*/ 85 h 98"/>
                <a:gd name="T48" fmla="*/ 63 w 89"/>
                <a:gd name="T49" fmla="*/ 95 h 98"/>
                <a:gd name="T50" fmla="*/ 45 w 89"/>
                <a:gd name="T51" fmla="*/ 9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9" h="98">
                  <a:moveTo>
                    <a:pt x="45" y="82"/>
                  </a:moveTo>
                  <a:cubicBezTo>
                    <a:pt x="53" y="82"/>
                    <a:pt x="59" y="79"/>
                    <a:pt x="63" y="73"/>
                  </a:cubicBezTo>
                  <a:cubicBezTo>
                    <a:pt x="67" y="68"/>
                    <a:pt x="69" y="60"/>
                    <a:pt x="69" y="49"/>
                  </a:cubicBezTo>
                  <a:cubicBezTo>
                    <a:pt x="69" y="39"/>
                    <a:pt x="67" y="31"/>
                    <a:pt x="63" y="26"/>
                  </a:cubicBezTo>
                  <a:cubicBezTo>
                    <a:pt x="59" y="20"/>
                    <a:pt x="53" y="17"/>
                    <a:pt x="45" y="17"/>
                  </a:cubicBezTo>
                  <a:cubicBezTo>
                    <a:pt x="36" y="17"/>
                    <a:pt x="30" y="20"/>
                    <a:pt x="26" y="26"/>
                  </a:cubicBezTo>
                  <a:cubicBezTo>
                    <a:pt x="22" y="31"/>
                    <a:pt x="20" y="39"/>
                    <a:pt x="20" y="49"/>
                  </a:cubicBezTo>
                  <a:cubicBezTo>
                    <a:pt x="20" y="60"/>
                    <a:pt x="22" y="68"/>
                    <a:pt x="26" y="73"/>
                  </a:cubicBezTo>
                  <a:cubicBezTo>
                    <a:pt x="30" y="79"/>
                    <a:pt x="36" y="82"/>
                    <a:pt x="45" y="82"/>
                  </a:cubicBezTo>
                  <a:moveTo>
                    <a:pt x="45" y="98"/>
                  </a:moveTo>
                  <a:cubicBezTo>
                    <a:pt x="38" y="98"/>
                    <a:pt x="31" y="97"/>
                    <a:pt x="26" y="95"/>
                  </a:cubicBezTo>
                  <a:cubicBezTo>
                    <a:pt x="21" y="93"/>
                    <a:pt x="16" y="89"/>
                    <a:pt x="12" y="85"/>
                  </a:cubicBezTo>
                  <a:cubicBezTo>
                    <a:pt x="8" y="81"/>
                    <a:pt x="5" y="76"/>
                    <a:pt x="3" y="70"/>
                  </a:cubicBezTo>
                  <a:cubicBezTo>
                    <a:pt x="1" y="64"/>
                    <a:pt x="0" y="57"/>
                    <a:pt x="0" y="49"/>
                  </a:cubicBezTo>
                  <a:cubicBezTo>
                    <a:pt x="0" y="42"/>
                    <a:pt x="1" y="35"/>
                    <a:pt x="3" y="29"/>
                  </a:cubicBezTo>
                  <a:cubicBezTo>
                    <a:pt x="5" y="23"/>
                    <a:pt x="8" y="18"/>
                    <a:pt x="12" y="14"/>
                  </a:cubicBezTo>
                  <a:cubicBezTo>
                    <a:pt x="16" y="9"/>
                    <a:pt x="21" y="6"/>
                    <a:pt x="26" y="4"/>
                  </a:cubicBezTo>
                  <a:cubicBezTo>
                    <a:pt x="32" y="2"/>
                    <a:pt x="38" y="0"/>
                    <a:pt x="45" y="0"/>
                  </a:cubicBezTo>
                  <a:cubicBezTo>
                    <a:pt x="52" y="0"/>
                    <a:pt x="58" y="2"/>
                    <a:pt x="63" y="4"/>
                  </a:cubicBezTo>
                  <a:cubicBezTo>
                    <a:pt x="69" y="6"/>
                    <a:pt x="73" y="9"/>
                    <a:pt x="77" y="14"/>
                  </a:cubicBezTo>
                  <a:cubicBezTo>
                    <a:pt x="81" y="18"/>
                    <a:pt x="84" y="23"/>
                    <a:pt x="86" y="29"/>
                  </a:cubicBezTo>
                  <a:cubicBezTo>
                    <a:pt x="88" y="35"/>
                    <a:pt x="89" y="42"/>
                    <a:pt x="89" y="49"/>
                  </a:cubicBezTo>
                  <a:cubicBezTo>
                    <a:pt x="89" y="57"/>
                    <a:pt x="88" y="64"/>
                    <a:pt x="86" y="70"/>
                  </a:cubicBezTo>
                  <a:cubicBezTo>
                    <a:pt x="84" y="76"/>
                    <a:pt x="81" y="81"/>
                    <a:pt x="77" y="85"/>
                  </a:cubicBezTo>
                  <a:cubicBezTo>
                    <a:pt x="74" y="89"/>
                    <a:pt x="69" y="93"/>
                    <a:pt x="63" y="95"/>
                  </a:cubicBezTo>
                  <a:cubicBezTo>
                    <a:pt x="58" y="97"/>
                    <a:pt x="52" y="98"/>
                    <a:pt x="45" y="9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0" name="Freeform 12"/>
            <p:cNvSpPr>
              <a:spLocks/>
            </p:cNvSpPr>
            <p:nvPr/>
          </p:nvSpPr>
          <p:spPr bwMode="auto">
            <a:xfrm>
              <a:off x="7453313" y="5980113"/>
              <a:ext cx="742950" cy="877888"/>
            </a:xfrm>
            <a:custGeom>
              <a:avLst/>
              <a:gdLst>
                <a:gd name="T0" fmla="*/ 83 w 83"/>
                <a:gd name="T1" fmla="*/ 64 h 98"/>
                <a:gd name="T2" fmla="*/ 79 w 83"/>
                <a:gd name="T3" fmla="*/ 77 h 98"/>
                <a:gd name="T4" fmla="*/ 71 w 83"/>
                <a:gd name="T5" fmla="*/ 88 h 98"/>
                <a:gd name="T6" fmla="*/ 59 w 83"/>
                <a:gd name="T7" fmla="*/ 96 h 98"/>
                <a:gd name="T8" fmla="*/ 43 w 83"/>
                <a:gd name="T9" fmla="*/ 98 h 98"/>
                <a:gd name="T10" fmla="*/ 24 w 83"/>
                <a:gd name="T11" fmla="*/ 95 h 98"/>
                <a:gd name="T12" fmla="*/ 11 w 83"/>
                <a:gd name="T13" fmla="*/ 85 h 98"/>
                <a:gd name="T14" fmla="*/ 3 w 83"/>
                <a:gd name="T15" fmla="*/ 69 h 98"/>
                <a:gd name="T16" fmla="*/ 0 w 83"/>
                <a:gd name="T17" fmla="*/ 49 h 98"/>
                <a:gd name="T18" fmla="*/ 3 w 83"/>
                <a:gd name="T19" fmla="*/ 29 h 98"/>
                <a:gd name="T20" fmla="*/ 12 w 83"/>
                <a:gd name="T21" fmla="*/ 14 h 98"/>
                <a:gd name="T22" fmla="*/ 25 w 83"/>
                <a:gd name="T23" fmla="*/ 4 h 98"/>
                <a:gd name="T24" fmla="*/ 43 w 83"/>
                <a:gd name="T25" fmla="*/ 0 h 98"/>
                <a:gd name="T26" fmla="*/ 59 w 83"/>
                <a:gd name="T27" fmla="*/ 3 h 98"/>
                <a:gd name="T28" fmla="*/ 70 w 83"/>
                <a:gd name="T29" fmla="*/ 9 h 98"/>
                <a:gd name="T30" fmla="*/ 77 w 83"/>
                <a:gd name="T31" fmla="*/ 19 h 98"/>
                <a:gd name="T32" fmla="*/ 81 w 83"/>
                <a:gd name="T33" fmla="*/ 32 h 98"/>
                <a:gd name="T34" fmla="*/ 62 w 83"/>
                <a:gd name="T35" fmla="*/ 35 h 98"/>
                <a:gd name="T36" fmla="*/ 56 w 83"/>
                <a:gd name="T37" fmla="*/ 22 h 98"/>
                <a:gd name="T38" fmla="*/ 43 w 83"/>
                <a:gd name="T39" fmla="*/ 17 h 98"/>
                <a:gd name="T40" fmla="*/ 26 w 83"/>
                <a:gd name="T41" fmla="*/ 26 h 98"/>
                <a:gd name="T42" fmla="*/ 20 w 83"/>
                <a:gd name="T43" fmla="*/ 49 h 98"/>
                <a:gd name="T44" fmla="*/ 27 w 83"/>
                <a:gd name="T45" fmla="*/ 73 h 98"/>
                <a:gd name="T46" fmla="*/ 43 w 83"/>
                <a:gd name="T47" fmla="*/ 82 h 98"/>
                <a:gd name="T48" fmla="*/ 56 w 83"/>
                <a:gd name="T49" fmla="*/ 77 h 98"/>
                <a:gd name="T50" fmla="*/ 62 w 83"/>
                <a:gd name="T51" fmla="*/ 64 h 98"/>
                <a:gd name="T52" fmla="*/ 83 w 83"/>
                <a:gd name="T53" fmla="*/ 6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3" h="98">
                  <a:moveTo>
                    <a:pt x="83" y="64"/>
                  </a:moveTo>
                  <a:cubicBezTo>
                    <a:pt x="82" y="69"/>
                    <a:pt x="81" y="73"/>
                    <a:pt x="79" y="77"/>
                  </a:cubicBezTo>
                  <a:cubicBezTo>
                    <a:pt x="77" y="82"/>
                    <a:pt x="75" y="85"/>
                    <a:pt x="71" y="88"/>
                  </a:cubicBezTo>
                  <a:cubicBezTo>
                    <a:pt x="68" y="91"/>
                    <a:pt x="64" y="94"/>
                    <a:pt x="59" y="96"/>
                  </a:cubicBezTo>
                  <a:cubicBezTo>
                    <a:pt x="55" y="97"/>
                    <a:pt x="49" y="98"/>
                    <a:pt x="43" y="98"/>
                  </a:cubicBezTo>
                  <a:cubicBezTo>
                    <a:pt x="36" y="98"/>
                    <a:pt x="30" y="97"/>
                    <a:pt x="24" y="95"/>
                  </a:cubicBezTo>
                  <a:cubicBezTo>
                    <a:pt x="19" y="92"/>
                    <a:pt x="15" y="89"/>
                    <a:pt x="11" y="85"/>
                  </a:cubicBezTo>
                  <a:cubicBezTo>
                    <a:pt x="7" y="81"/>
                    <a:pt x="5" y="75"/>
                    <a:pt x="3" y="69"/>
                  </a:cubicBezTo>
                  <a:cubicBezTo>
                    <a:pt x="1" y="63"/>
                    <a:pt x="0" y="57"/>
                    <a:pt x="0" y="49"/>
                  </a:cubicBezTo>
                  <a:cubicBezTo>
                    <a:pt x="0" y="42"/>
                    <a:pt x="1" y="35"/>
                    <a:pt x="3" y="29"/>
                  </a:cubicBezTo>
                  <a:cubicBezTo>
                    <a:pt x="5" y="23"/>
                    <a:pt x="8" y="18"/>
                    <a:pt x="12" y="14"/>
                  </a:cubicBezTo>
                  <a:cubicBezTo>
                    <a:pt x="15" y="9"/>
                    <a:pt x="20" y="6"/>
                    <a:pt x="25" y="4"/>
                  </a:cubicBezTo>
                  <a:cubicBezTo>
                    <a:pt x="31" y="2"/>
                    <a:pt x="37" y="0"/>
                    <a:pt x="43" y="0"/>
                  </a:cubicBezTo>
                  <a:cubicBezTo>
                    <a:pt x="49" y="0"/>
                    <a:pt x="54" y="1"/>
                    <a:pt x="59" y="3"/>
                  </a:cubicBezTo>
                  <a:cubicBezTo>
                    <a:pt x="63" y="4"/>
                    <a:pt x="67" y="6"/>
                    <a:pt x="70" y="9"/>
                  </a:cubicBezTo>
                  <a:cubicBezTo>
                    <a:pt x="73" y="12"/>
                    <a:pt x="75" y="15"/>
                    <a:pt x="77" y="19"/>
                  </a:cubicBezTo>
                  <a:cubicBezTo>
                    <a:pt x="79" y="23"/>
                    <a:pt x="80" y="27"/>
                    <a:pt x="81" y="32"/>
                  </a:cubicBezTo>
                  <a:cubicBezTo>
                    <a:pt x="62" y="35"/>
                    <a:pt x="62" y="35"/>
                    <a:pt x="62" y="35"/>
                  </a:cubicBezTo>
                  <a:cubicBezTo>
                    <a:pt x="61" y="29"/>
                    <a:pt x="59" y="25"/>
                    <a:pt x="56" y="22"/>
                  </a:cubicBezTo>
                  <a:cubicBezTo>
                    <a:pt x="53" y="19"/>
                    <a:pt x="49" y="17"/>
                    <a:pt x="43" y="17"/>
                  </a:cubicBezTo>
                  <a:cubicBezTo>
                    <a:pt x="36" y="17"/>
                    <a:pt x="30" y="20"/>
                    <a:pt x="26" y="26"/>
                  </a:cubicBezTo>
                  <a:cubicBezTo>
                    <a:pt x="22" y="31"/>
                    <a:pt x="20" y="39"/>
                    <a:pt x="20" y="49"/>
                  </a:cubicBezTo>
                  <a:cubicBezTo>
                    <a:pt x="20" y="60"/>
                    <a:pt x="23" y="68"/>
                    <a:pt x="27" y="73"/>
                  </a:cubicBezTo>
                  <a:cubicBezTo>
                    <a:pt x="31" y="79"/>
                    <a:pt x="36" y="82"/>
                    <a:pt x="43" y="82"/>
                  </a:cubicBezTo>
                  <a:cubicBezTo>
                    <a:pt x="49" y="82"/>
                    <a:pt x="54" y="80"/>
                    <a:pt x="56" y="77"/>
                  </a:cubicBezTo>
                  <a:cubicBezTo>
                    <a:pt x="59" y="74"/>
                    <a:pt x="61" y="69"/>
                    <a:pt x="62" y="64"/>
                  </a:cubicBezTo>
                  <a:lnTo>
                    <a:pt x="83" y="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1" name="Freeform 13"/>
            <p:cNvSpPr>
              <a:spLocks noEditPoints="1"/>
            </p:cNvSpPr>
            <p:nvPr/>
          </p:nvSpPr>
          <p:spPr bwMode="auto">
            <a:xfrm>
              <a:off x="3986213" y="4735513"/>
              <a:ext cx="1066800" cy="887413"/>
            </a:xfrm>
            <a:custGeom>
              <a:avLst/>
              <a:gdLst>
                <a:gd name="T0" fmla="*/ 82 w 119"/>
                <a:gd name="T1" fmla="*/ 40 h 99"/>
                <a:gd name="T2" fmla="*/ 82 w 119"/>
                <a:gd name="T3" fmla="*/ 47 h 99"/>
                <a:gd name="T4" fmla="*/ 57 w 119"/>
                <a:gd name="T5" fmla="*/ 47 h 99"/>
                <a:gd name="T6" fmla="*/ 57 w 119"/>
                <a:gd name="T7" fmla="*/ 40 h 99"/>
                <a:gd name="T8" fmla="*/ 60 w 119"/>
                <a:gd name="T9" fmla="*/ 40 h 99"/>
                <a:gd name="T10" fmla="*/ 60 w 119"/>
                <a:gd name="T11" fmla="*/ 36 h 99"/>
                <a:gd name="T12" fmla="*/ 63 w 119"/>
                <a:gd name="T13" fmla="*/ 28 h 99"/>
                <a:gd name="T14" fmla="*/ 71 w 119"/>
                <a:gd name="T15" fmla="*/ 25 h 99"/>
                <a:gd name="T16" fmla="*/ 78 w 119"/>
                <a:gd name="T17" fmla="*/ 28 h 99"/>
                <a:gd name="T18" fmla="*/ 81 w 119"/>
                <a:gd name="T19" fmla="*/ 35 h 99"/>
                <a:gd name="T20" fmla="*/ 75 w 119"/>
                <a:gd name="T21" fmla="*/ 36 h 99"/>
                <a:gd name="T22" fmla="*/ 74 w 119"/>
                <a:gd name="T23" fmla="*/ 32 h 99"/>
                <a:gd name="T24" fmla="*/ 71 w 119"/>
                <a:gd name="T25" fmla="*/ 32 h 99"/>
                <a:gd name="T26" fmla="*/ 67 w 119"/>
                <a:gd name="T27" fmla="*/ 36 h 99"/>
                <a:gd name="T28" fmla="*/ 67 w 119"/>
                <a:gd name="T29" fmla="*/ 40 h 99"/>
                <a:gd name="T30" fmla="*/ 82 w 119"/>
                <a:gd name="T31" fmla="*/ 40 h 99"/>
                <a:gd name="T32" fmla="*/ 100 w 119"/>
                <a:gd name="T33" fmla="*/ 82 h 99"/>
                <a:gd name="T34" fmla="*/ 100 w 119"/>
                <a:gd name="T35" fmla="*/ 0 h 99"/>
                <a:gd name="T36" fmla="*/ 119 w 119"/>
                <a:gd name="T37" fmla="*/ 0 h 99"/>
                <a:gd name="T38" fmla="*/ 119 w 119"/>
                <a:gd name="T39" fmla="*/ 99 h 99"/>
                <a:gd name="T40" fmla="*/ 38 w 119"/>
                <a:gd name="T41" fmla="*/ 99 h 99"/>
                <a:gd name="T42" fmla="*/ 10 w 119"/>
                <a:gd name="T43" fmla="*/ 91 h 99"/>
                <a:gd name="T44" fmla="*/ 0 w 119"/>
                <a:gd name="T45" fmla="*/ 65 h 99"/>
                <a:gd name="T46" fmla="*/ 4 w 119"/>
                <a:gd name="T47" fmla="*/ 49 h 99"/>
                <a:gd name="T48" fmla="*/ 16 w 119"/>
                <a:gd name="T49" fmla="*/ 37 h 99"/>
                <a:gd name="T50" fmla="*/ 34 w 119"/>
                <a:gd name="T51" fmla="*/ 33 h 99"/>
                <a:gd name="T52" fmla="*/ 36 w 119"/>
                <a:gd name="T53" fmla="*/ 49 h 99"/>
                <a:gd name="T54" fmla="*/ 23 w 119"/>
                <a:gd name="T55" fmla="*/ 54 h 99"/>
                <a:gd name="T56" fmla="*/ 19 w 119"/>
                <a:gd name="T57" fmla="*/ 65 h 99"/>
                <a:gd name="T58" fmla="*/ 23 w 119"/>
                <a:gd name="T59" fmla="*/ 78 h 99"/>
                <a:gd name="T60" fmla="*/ 38 w 119"/>
                <a:gd name="T61" fmla="*/ 82 h 99"/>
                <a:gd name="T62" fmla="*/ 100 w 119"/>
                <a:gd name="T63" fmla="*/ 82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9" h="99">
                  <a:moveTo>
                    <a:pt x="82" y="40"/>
                  </a:moveTo>
                  <a:cubicBezTo>
                    <a:pt x="82" y="47"/>
                    <a:pt x="82" y="47"/>
                    <a:pt x="82" y="47"/>
                  </a:cubicBezTo>
                  <a:cubicBezTo>
                    <a:pt x="57" y="47"/>
                    <a:pt x="57" y="47"/>
                    <a:pt x="57" y="47"/>
                  </a:cubicBezTo>
                  <a:cubicBezTo>
                    <a:pt x="57" y="40"/>
                    <a:pt x="57" y="40"/>
                    <a:pt x="57" y="40"/>
                  </a:cubicBezTo>
                  <a:cubicBezTo>
                    <a:pt x="60" y="40"/>
                    <a:pt x="60" y="40"/>
                    <a:pt x="60" y="40"/>
                  </a:cubicBezTo>
                  <a:cubicBezTo>
                    <a:pt x="60" y="36"/>
                    <a:pt x="60" y="36"/>
                    <a:pt x="60" y="36"/>
                  </a:cubicBezTo>
                  <a:cubicBezTo>
                    <a:pt x="60" y="33"/>
                    <a:pt x="61" y="30"/>
                    <a:pt x="63" y="28"/>
                  </a:cubicBezTo>
                  <a:cubicBezTo>
                    <a:pt x="65" y="26"/>
                    <a:pt x="67" y="25"/>
                    <a:pt x="71" y="25"/>
                  </a:cubicBezTo>
                  <a:cubicBezTo>
                    <a:pt x="74" y="25"/>
                    <a:pt x="77" y="26"/>
                    <a:pt x="78" y="28"/>
                  </a:cubicBezTo>
                  <a:cubicBezTo>
                    <a:pt x="80" y="29"/>
                    <a:pt x="81" y="31"/>
                    <a:pt x="81" y="35"/>
                  </a:cubicBezTo>
                  <a:cubicBezTo>
                    <a:pt x="75" y="36"/>
                    <a:pt x="75" y="36"/>
                    <a:pt x="75" y="36"/>
                  </a:cubicBezTo>
                  <a:cubicBezTo>
                    <a:pt x="75" y="34"/>
                    <a:pt x="75" y="33"/>
                    <a:pt x="74" y="32"/>
                  </a:cubicBezTo>
                  <a:cubicBezTo>
                    <a:pt x="74" y="32"/>
                    <a:pt x="73" y="32"/>
                    <a:pt x="71" y="32"/>
                  </a:cubicBezTo>
                  <a:cubicBezTo>
                    <a:pt x="68" y="32"/>
                    <a:pt x="67" y="33"/>
                    <a:pt x="67" y="36"/>
                  </a:cubicBezTo>
                  <a:cubicBezTo>
                    <a:pt x="67" y="40"/>
                    <a:pt x="67" y="40"/>
                    <a:pt x="67" y="40"/>
                  </a:cubicBezTo>
                  <a:lnTo>
                    <a:pt x="82" y="40"/>
                  </a:lnTo>
                  <a:close/>
                  <a:moveTo>
                    <a:pt x="100" y="82"/>
                  </a:moveTo>
                  <a:cubicBezTo>
                    <a:pt x="100" y="0"/>
                    <a:pt x="100" y="0"/>
                    <a:pt x="100" y="0"/>
                  </a:cubicBezTo>
                  <a:cubicBezTo>
                    <a:pt x="119" y="0"/>
                    <a:pt x="119" y="0"/>
                    <a:pt x="119" y="0"/>
                  </a:cubicBezTo>
                  <a:cubicBezTo>
                    <a:pt x="119" y="99"/>
                    <a:pt x="119" y="99"/>
                    <a:pt x="119" y="99"/>
                  </a:cubicBezTo>
                  <a:cubicBezTo>
                    <a:pt x="38" y="99"/>
                    <a:pt x="38" y="99"/>
                    <a:pt x="38" y="99"/>
                  </a:cubicBezTo>
                  <a:cubicBezTo>
                    <a:pt x="25" y="99"/>
                    <a:pt x="16" y="96"/>
                    <a:pt x="10" y="91"/>
                  </a:cubicBezTo>
                  <a:cubicBezTo>
                    <a:pt x="3" y="85"/>
                    <a:pt x="0" y="77"/>
                    <a:pt x="0" y="65"/>
                  </a:cubicBezTo>
                  <a:cubicBezTo>
                    <a:pt x="0" y="59"/>
                    <a:pt x="2" y="54"/>
                    <a:pt x="4" y="49"/>
                  </a:cubicBezTo>
                  <a:cubicBezTo>
                    <a:pt x="7" y="44"/>
                    <a:pt x="11" y="40"/>
                    <a:pt x="16" y="37"/>
                  </a:cubicBezTo>
                  <a:cubicBezTo>
                    <a:pt x="21" y="34"/>
                    <a:pt x="27" y="33"/>
                    <a:pt x="34" y="33"/>
                  </a:cubicBezTo>
                  <a:cubicBezTo>
                    <a:pt x="36" y="49"/>
                    <a:pt x="36" y="49"/>
                    <a:pt x="36" y="49"/>
                  </a:cubicBezTo>
                  <a:cubicBezTo>
                    <a:pt x="30" y="50"/>
                    <a:pt x="25" y="51"/>
                    <a:pt x="23" y="54"/>
                  </a:cubicBezTo>
                  <a:cubicBezTo>
                    <a:pt x="20" y="56"/>
                    <a:pt x="19" y="60"/>
                    <a:pt x="19" y="65"/>
                  </a:cubicBezTo>
                  <a:cubicBezTo>
                    <a:pt x="19" y="71"/>
                    <a:pt x="20" y="76"/>
                    <a:pt x="23" y="78"/>
                  </a:cubicBezTo>
                  <a:cubicBezTo>
                    <a:pt x="26" y="81"/>
                    <a:pt x="31" y="82"/>
                    <a:pt x="38" y="82"/>
                  </a:cubicBezTo>
                  <a:lnTo>
                    <a:pt x="100"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2" name="Freeform 14"/>
            <p:cNvSpPr>
              <a:spLocks noEditPoints="1"/>
            </p:cNvSpPr>
            <p:nvPr/>
          </p:nvSpPr>
          <p:spPr bwMode="auto">
            <a:xfrm>
              <a:off x="5195888" y="5005388"/>
              <a:ext cx="1684338" cy="903288"/>
            </a:xfrm>
            <a:custGeom>
              <a:avLst/>
              <a:gdLst>
                <a:gd name="T0" fmla="*/ 44 w 188"/>
                <a:gd name="T1" fmla="*/ 52 h 101"/>
                <a:gd name="T2" fmla="*/ 38 w 188"/>
                <a:gd name="T3" fmla="*/ 52 h 101"/>
                <a:gd name="T4" fmla="*/ 19 w 188"/>
                <a:gd name="T5" fmla="*/ 32 h 101"/>
                <a:gd name="T6" fmla="*/ 22 w 188"/>
                <a:gd name="T7" fmla="*/ 20 h 101"/>
                <a:gd name="T8" fmla="*/ 32 w 188"/>
                <a:gd name="T9" fmla="*/ 16 h 101"/>
                <a:gd name="T10" fmla="*/ 39 w 188"/>
                <a:gd name="T11" fmla="*/ 17 h 101"/>
                <a:gd name="T12" fmla="*/ 43 w 188"/>
                <a:gd name="T13" fmla="*/ 23 h 101"/>
                <a:gd name="T14" fmla="*/ 44 w 188"/>
                <a:gd name="T15" fmla="*/ 37 h 101"/>
                <a:gd name="T16" fmla="*/ 44 w 188"/>
                <a:gd name="T17" fmla="*/ 52 h 101"/>
                <a:gd name="T18" fmla="*/ 170 w 188"/>
                <a:gd name="T19" fmla="*/ 0 h 101"/>
                <a:gd name="T20" fmla="*/ 170 w 188"/>
                <a:gd name="T21" fmla="*/ 52 h 101"/>
                <a:gd name="T22" fmla="*/ 63 w 188"/>
                <a:gd name="T23" fmla="*/ 52 h 101"/>
                <a:gd name="T24" fmla="*/ 63 w 188"/>
                <a:gd name="T25" fmla="*/ 32 h 101"/>
                <a:gd name="T26" fmla="*/ 55 w 188"/>
                <a:gd name="T27" fmla="*/ 8 h 101"/>
                <a:gd name="T28" fmla="*/ 32 w 188"/>
                <a:gd name="T29" fmla="*/ 0 h 101"/>
                <a:gd name="T30" fmla="*/ 8 w 188"/>
                <a:gd name="T31" fmla="*/ 9 h 101"/>
                <a:gd name="T32" fmla="*/ 0 w 188"/>
                <a:gd name="T33" fmla="*/ 32 h 101"/>
                <a:gd name="T34" fmla="*/ 11 w 188"/>
                <a:gd name="T35" fmla="*/ 60 h 101"/>
                <a:gd name="T36" fmla="*/ 42 w 188"/>
                <a:gd name="T37" fmla="*/ 69 h 101"/>
                <a:gd name="T38" fmla="*/ 44 w 188"/>
                <a:gd name="T39" fmla="*/ 69 h 101"/>
                <a:gd name="T40" fmla="*/ 44 w 188"/>
                <a:gd name="T41" fmla="*/ 72 h 101"/>
                <a:gd name="T42" fmla="*/ 41 w 188"/>
                <a:gd name="T43" fmla="*/ 86 h 101"/>
                <a:gd name="T44" fmla="*/ 51 w 188"/>
                <a:gd name="T45" fmla="*/ 101 h 101"/>
                <a:gd name="T46" fmla="*/ 55 w 188"/>
                <a:gd name="T47" fmla="*/ 97 h 101"/>
                <a:gd name="T48" fmla="*/ 63 w 188"/>
                <a:gd name="T49" fmla="*/ 69 h 101"/>
                <a:gd name="T50" fmla="*/ 188 w 188"/>
                <a:gd name="T51" fmla="*/ 69 h 101"/>
                <a:gd name="T52" fmla="*/ 188 w 188"/>
                <a:gd name="T53" fmla="*/ 0 h 101"/>
                <a:gd name="T54" fmla="*/ 170 w 188"/>
                <a:gd name="T55"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8" h="101">
                  <a:moveTo>
                    <a:pt x="44" y="52"/>
                  </a:moveTo>
                  <a:cubicBezTo>
                    <a:pt x="38" y="52"/>
                    <a:pt x="38" y="52"/>
                    <a:pt x="38" y="52"/>
                  </a:cubicBezTo>
                  <a:cubicBezTo>
                    <a:pt x="25" y="52"/>
                    <a:pt x="19" y="45"/>
                    <a:pt x="19" y="32"/>
                  </a:cubicBezTo>
                  <a:cubicBezTo>
                    <a:pt x="19" y="27"/>
                    <a:pt x="20" y="23"/>
                    <a:pt x="22" y="20"/>
                  </a:cubicBezTo>
                  <a:cubicBezTo>
                    <a:pt x="24" y="17"/>
                    <a:pt x="27" y="16"/>
                    <a:pt x="32" y="16"/>
                  </a:cubicBezTo>
                  <a:cubicBezTo>
                    <a:pt x="35" y="16"/>
                    <a:pt x="37" y="16"/>
                    <a:pt x="39" y="17"/>
                  </a:cubicBezTo>
                  <a:cubicBezTo>
                    <a:pt x="41" y="19"/>
                    <a:pt x="42" y="20"/>
                    <a:pt x="43" y="23"/>
                  </a:cubicBezTo>
                  <a:cubicBezTo>
                    <a:pt x="44" y="26"/>
                    <a:pt x="44" y="32"/>
                    <a:pt x="44" y="37"/>
                  </a:cubicBezTo>
                  <a:lnTo>
                    <a:pt x="44" y="52"/>
                  </a:lnTo>
                  <a:close/>
                  <a:moveTo>
                    <a:pt x="170" y="0"/>
                  </a:moveTo>
                  <a:cubicBezTo>
                    <a:pt x="170" y="52"/>
                    <a:pt x="170" y="52"/>
                    <a:pt x="170" y="52"/>
                  </a:cubicBezTo>
                  <a:cubicBezTo>
                    <a:pt x="63" y="52"/>
                    <a:pt x="63" y="52"/>
                    <a:pt x="63" y="52"/>
                  </a:cubicBezTo>
                  <a:cubicBezTo>
                    <a:pt x="63" y="32"/>
                    <a:pt x="63" y="32"/>
                    <a:pt x="63" y="32"/>
                  </a:cubicBezTo>
                  <a:cubicBezTo>
                    <a:pt x="63" y="22"/>
                    <a:pt x="60" y="13"/>
                    <a:pt x="55" y="8"/>
                  </a:cubicBezTo>
                  <a:cubicBezTo>
                    <a:pt x="50" y="3"/>
                    <a:pt x="42" y="0"/>
                    <a:pt x="32" y="0"/>
                  </a:cubicBezTo>
                  <a:cubicBezTo>
                    <a:pt x="22" y="0"/>
                    <a:pt x="14" y="3"/>
                    <a:pt x="8" y="9"/>
                  </a:cubicBezTo>
                  <a:cubicBezTo>
                    <a:pt x="3" y="14"/>
                    <a:pt x="0" y="22"/>
                    <a:pt x="0" y="32"/>
                  </a:cubicBezTo>
                  <a:cubicBezTo>
                    <a:pt x="0" y="44"/>
                    <a:pt x="3" y="54"/>
                    <a:pt x="11" y="60"/>
                  </a:cubicBezTo>
                  <a:cubicBezTo>
                    <a:pt x="18" y="66"/>
                    <a:pt x="28" y="69"/>
                    <a:pt x="42" y="69"/>
                  </a:cubicBezTo>
                  <a:cubicBezTo>
                    <a:pt x="44" y="69"/>
                    <a:pt x="44" y="69"/>
                    <a:pt x="44" y="69"/>
                  </a:cubicBezTo>
                  <a:cubicBezTo>
                    <a:pt x="44" y="72"/>
                    <a:pt x="44" y="72"/>
                    <a:pt x="44" y="72"/>
                  </a:cubicBezTo>
                  <a:cubicBezTo>
                    <a:pt x="44" y="79"/>
                    <a:pt x="43" y="83"/>
                    <a:pt x="41" y="86"/>
                  </a:cubicBezTo>
                  <a:cubicBezTo>
                    <a:pt x="51" y="101"/>
                    <a:pt x="51" y="101"/>
                    <a:pt x="51" y="101"/>
                  </a:cubicBezTo>
                  <a:cubicBezTo>
                    <a:pt x="53" y="100"/>
                    <a:pt x="54" y="99"/>
                    <a:pt x="55" y="97"/>
                  </a:cubicBezTo>
                  <a:cubicBezTo>
                    <a:pt x="60" y="92"/>
                    <a:pt x="63" y="80"/>
                    <a:pt x="63" y="69"/>
                  </a:cubicBezTo>
                  <a:cubicBezTo>
                    <a:pt x="188" y="69"/>
                    <a:pt x="188" y="69"/>
                    <a:pt x="188" y="69"/>
                  </a:cubicBezTo>
                  <a:cubicBezTo>
                    <a:pt x="188" y="0"/>
                    <a:pt x="188" y="0"/>
                    <a:pt x="188" y="0"/>
                  </a:cubicBezTo>
                  <a:lnTo>
                    <a:pt x="17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3" name="Rectangle 15"/>
            <p:cNvSpPr>
              <a:spLocks noChangeArrowheads="1"/>
            </p:cNvSpPr>
            <p:nvPr/>
          </p:nvSpPr>
          <p:spPr bwMode="auto">
            <a:xfrm>
              <a:off x="6718301" y="4754563"/>
              <a:ext cx="161925" cy="1698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4" name="Freeform 16"/>
            <p:cNvSpPr>
              <a:spLocks/>
            </p:cNvSpPr>
            <p:nvPr/>
          </p:nvSpPr>
          <p:spPr bwMode="auto">
            <a:xfrm>
              <a:off x="7013576" y="5005388"/>
              <a:ext cx="833438" cy="617538"/>
            </a:xfrm>
            <a:custGeom>
              <a:avLst/>
              <a:gdLst>
                <a:gd name="T0" fmla="*/ 74 w 93"/>
                <a:gd name="T1" fmla="*/ 52 h 69"/>
                <a:gd name="T2" fmla="*/ 74 w 93"/>
                <a:gd name="T3" fmla="*/ 42 h 69"/>
                <a:gd name="T4" fmla="*/ 70 w 93"/>
                <a:gd name="T5" fmla="*/ 23 h 69"/>
                <a:gd name="T6" fmla="*/ 55 w 93"/>
                <a:gd name="T7" fmla="*/ 17 h 69"/>
                <a:gd name="T8" fmla="*/ 41 w 93"/>
                <a:gd name="T9" fmla="*/ 20 h 69"/>
                <a:gd name="T10" fmla="*/ 36 w 93"/>
                <a:gd name="T11" fmla="*/ 3 h 69"/>
                <a:gd name="T12" fmla="*/ 56 w 93"/>
                <a:gd name="T13" fmla="*/ 0 h 69"/>
                <a:gd name="T14" fmla="*/ 84 w 93"/>
                <a:gd name="T15" fmla="*/ 10 h 69"/>
                <a:gd name="T16" fmla="*/ 93 w 93"/>
                <a:gd name="T17" fmla="*/ 40 h 69"/>
                <a:gd name="T18" fmla="*/ 93 w 93"/>
                <a:gd name="T19" fmla="*/ 69 h 69"/>
                <a:gd name="T20" fmla="*/ 0 w 93"/>
                <a:gd name="T21" fmla="*/ 69 h 69"/>
                <a:gd name="T22" fmla="*/ 0 w 93"/>
                <a:gd name="T23" fmla="*/ 52 h 69"/>
                <a:gd name="T24" fmla="*/ 74 w 93"/>
                <a:gd name="T25" fmla="*/ 5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69">
                  <a:moveTo>
                    <a:pt x="74" y="52"/>
                  </a:moveTo>
                  <a:cubicBezTo>
                    <a:pt x="74" y="42"/>
                    <a:pt x="74" y="42"/>
                    <a:pt x="74" y="42"/>
                  </a:cubicBezTo>
                  <a:cubicBezTo>
                    <a:pt x="74" y="34"/>
                    <a:pt x="73" y="27"/>
                    <a:pt x="70" y="23"/>
                  </a:cubicBezTo>
                  <a:cubicBezTo>
                    <a:pt x="66" y="19"/>
                    <a:pt x="61" y="17"/>
                    <a:pt x="55" y="17"/>
                  </a:cubicBezTo>
                  <a:cubicBezTo>
                    <a:pt x="50" y="17"/>
                    <a:pt x="46" y="18"/>
                    <a:pt x="41" y="20"/>
                  </a:cubicBezTo>
                  <a:cubicBezTo>
                    <a:pt x="36" y="3"/>
                    <a:pt x="36" y="3"/>
                    <a:pt x="36" y="3"/>
                  </a:cubicBezTo>
                  <a:cubicBezTo>
                    <a:pt x="42" y="1"/>
                    <a:pt x="49" y="0"/>
                    <a:pt x="56" y="0"/>
                  </a:cubicBezTo>
                  <a:cubicBezTo>
                    <a:pt x="68" y="0"/>
                    <a:pt x="77" y="3"/>
                    <a:pt x="84" y="10"/>
                  </a:cubicBezTo>
                  <a:cubicBezTo>
                    <a:pt x="90" y="17"/>
                    <a:pt x="93" y="27"/>
                    <a:pt x="93" y="40"/>
                  </a:cubicBezTo>
                  <a:cubicBezTo>
                    <a:pt x="93" y="69"/>
                    <a:pt x="93" y="69"/>
                    <a:pt x="93" y="69"/>
                  </a:cubicBezTo>
                  <a:cubicBezTo>
                    <a:pt x="0" y="69"/>
                    <a:pt x="0" y="69"/>
                    <a:pt x="0" y="69"/>
                  </a:cubicBezTo>
                  <a:cubicBezTo>
                    <a:pt x="0" y="52"/>
                    <a:pt x="0" y="52"/>
                    <a:pt x="0" y="52"/>
                  </a:cubicBezTo>
                  <a:lnTo>
                    <a:pt x="74"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5" name="Freeform 17"/>
            <p:cNvSpPr>
              <a:spLocks/>
            </p:cNvSpPr>
            <p:nvPr/>
          </p:nvSpPr>
          <p:spPr bwMode="auto">
            <a:xfrm>
              <a:off x="7972426" y="4565650"/>
              <a:ext cx="223838" cy="188913"/>
            </a:xfrm>
            <a:custGeom>
              <a:avLst/>
              <a:gdLst>
                <a:gd name="T0" fmla="*/ 25 w 25"/>
                <a:gd name="T1" fmla="*/ 14 h 21"/>
                <a:gd name="T2" fmla="*/ 25 w 25"/>
                <a:gd name="T3" fmla="*/ 21 h 21"/>
                <a:gd name="T4" fmla="*/ 0 w 25"/>
                <a:gd name="T5" fmla="*/ 21 h 21"/>
                <a:gd name="T6" fmla="*/ 0 w 25"/>
                <a:gd name="T7" fmla="*/ 14 h 21"/>
                <a:gd name="T8" fmla="*/ 3 w 25"/>
                <a:gd name="T9" fmla="*/ 14 h 21"/>
                <a:gd name="T10" fmla="*/ 3 w 25"/>
                <a:gd name="T11" fmla="*/ 10 h 21"/>
                <a:gd name="T12" fmla="*/ 6 w 25"/>
                <a:gd name="T13" fmla="*/ 2 h 21"/>
                <a:gd name="T14" fmla="*/ 14 w 25"/>
                <a:gd name="T15" fmla="*/ 0 h 21"/>
                <a:gd name="T16" fmla="*/ 21 w 25"/>
                <a:gd name="T17" fmla="*/ 2 h 21"/>
                <a:gd name="T18" fmla="*/ 24 w 25"/>
                <a:gd name="T19" fmla="*/ 9 h 21"/>
                <a:gd name="T20" fmla="*/ 18 w 25"/>
                <a:gd name="T21" fmla="*/ 10 h 21"/>
                <a:gd name="T22" fmla="*/ 17 w 25"/>
                <a:gd name="T23" fmla="*/ 7 h 21"/>
                <a:gd name="T24" fmla="*/ 14 w 25"/>
                <a:gd name="T25" fmla="*/ 6 h 21"/>
                <a:gd name="T26" fmla="*/ 10 w 25"/>
                <a:gd name="T27" fmla="*/ 11 h 21"/>
                <a:gd name="T28" fmla="*/ 10 w 25"/>
                <a:gd name="T29" fmla="*/ 14 h 21"/>
                <a:gd name="T30" fmla="*/ 25 w 25"/>
                <a:gd name="T31" fmla="*/ 1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5" h="21">
                  <a:moveTo>
                    <a:pt x="25" y="14"/>
                  </a:moveTo>
                  <a:cubicBezTo>
                    <a:pt x="25" y="21"/>
                    <a:pt x="25" y="21"/>
                    <a:pt x="25" y="21"/>
                  </a:cubicBezTo>
                  <a:cubicBezTo>
                    <a:pt x="0" y="21"/>
                    <a:pt x="0" y="21"/>
                    <a:pt x="0" y="21"/>
                  </a:cubicBezTo>
                  <a:cubicBezTo>
                    <a:pt x="0" y="14"/>
                    <a:pt x="0" y="14"/>
                    <a:pt x="0" y="14"/>
                  </a:cubicBezTo>
                  <a:cubicBezTo>
                    <a:pt x="3" y="14"/>
                    <a:pt x="3" y="14"/>
                    <a:pt x="3" y="14"/>
                  </a:cubicBezTo>
                  <a:cubicBezTo>
                    <a:pt x="3" y="10"/>
                    <a:pt x="3" y="10"/>
                    <a:pt x="3" y="10"/>
                  </a:cubicBezTo>
                  <a:cubicBezTo>
                    <a:pt x="3" y="7"/>
                    <a:pt x="4" y="4"/>
                    <a:pt x="6" y="2"/>
                  </a:cubicBezTo>
                  <a:cubicBezTo>
                    <a:pt x="8" y="1"/>
                    <a:pt x="10" y="0"/>
                    <a:pt x="14" y="0"/>
                  </a:cubicBezTo>
                  <a:cubicBezTo>
                    <a:pt x="17" y="0"/>
                    <a:pt x="20" y="0"/>
                    <a:pt x="21" y="2"/>
                  </a:cubicBezTo>
                  <a:cubicBezTo>
                    <a:pt x="23" y="3"/>
                    <a:pt x="24" y="6"/>
                    <a:pt x="24" y="9"/>
                  </a:cubicBezTo>
                  <a:cubicBezTo>
                    <a:pt x="18" y="10"/>
                    <a:pt x="18" y="10"/>
                    <a:pt x="18" y="10"/>
                  </a:cubicBezTo>
                  <a:cubicBezTo>
                    <a:pt x="18" y="8"/>
                    <a:pt x="17" y="7"/>
                    <a:pt x="17" y="7"/>
                  </a:cubicBezTo>
                  <a:cubicBezTo>
                    <a:pt x="16" y="6"/>
                    <a:pt x="15" y="6"/>
                    <a:pt x="14" y="6"/>
                  </a:cubicBezTo>
                  <a:cubicBezTo>
                    <a:pt x="11" y="6"/>
                    <a:pt x="10" y="7"/>
                    <a:pt x="10" y="11"/>
                  </a:cubicBezTo>
                  <a:cubicBezTo>
                    <a:pt x="10" y="14"/>
                    <a:pt x="10" y="14"/>
                    <a:pt x="10" y="14"/>
                  </a:cubicBezTo>
                  <a:lnTo>
                    <a:pt x="25"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6" name="Rectangle 18"/>
            <p:cNvSpPr>
              <a:spLocks noChangeArrowheads="1"/>
            </p:cNvSpPr>
            <p:nvPr/>
          </p:nvSpPr>
          <p:spPr bwMode="auto">
            <a:xfrm>
              <a:off x="7991476" y="4816475"/>
              <a:ext cx="169863" cy="8064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grpSp>
    </p:spTree>
    <p:extLst>
      <p:ext uri="{BB962C8B-B14F-4D97-AF65-F5344CB8AC3E}">
        <p14:creationId xmlns:p14="http://schemas.microsoft.com/office/powerpoint/2010/main" val="1852173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vider - Grey">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8904485-B9AA-421C-92A9-10ECD97E74ED}"/>
              </a:ext>
            </a:extLst>
          </p:cNvPr>
          <p:cNvSpPr/>
          <p:nvPr userDrawn="1"/>
        </p:nvSpPr>
        <p:spPr>
          <a:xfrm>
            <a:off x="180450" y="239400"/>
            <a:ext cx="8783100" cy="63792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2" name="Title 1">
            <a:extLst>
              <a:ext uri="{FF2B5EF4-FFF2-40B4-BE49-F238E27FC236}">
                <a16:creationId xmlns:a16="http://schemas.microsoft.com/office/drawing/2014/main" id="{F211BC3D-310E-4C57-8C3E-0836A08AC24C}"/>
              </a:ext>
            </a:extLst>
          </p:cNvPr>
          <p:cNvSpPr>
            <a:spLocks noGrp="1"/>
          </p:cNvSpPr>
          <p:nvPr>
            <p:ph type="title"/>
          </p:nvPr>
        </p:nvSpPr>
        <p:spPr>
          <a:xfrm>
            <a:off x="710803" y="2732401"/>
            <a:ext cx="7891463" cy="2340278"/>
          </a:xfrm>
        </p:spPr>
        <p:txBody>
          <a:bodyPr anchor="t"/>
          <a:lstStyle>
            <a:lvl1pPr>
              <a:defRPr sz="6700">
                <a:solidFill>
                  <a:schemeClr val="bg1"/>
                </a:solidFill>
              </a:defRPr>
            </a:lvl1pPr>
          </a:lstStyle>
          <a:p>
            <a:r>
              <a:rPr lang="en-US" smtClean="0"/>
              <a:t>Click to edit Master title style</a:t>
            </a:r>
            <a:endParaRPr lang="en-GB" dirty="0"/>
          </a:p>
        </p:txBody>
      </p:sp>
      <p:cxnSp>
        <p:nvCxnSpPr>
          <p:cNvPr id="7" name="Straight Connector 6">
            <a:extLst>
              <a:ext uri="{FF2B5EF4-FFF2-40B4-BE49-F238E27FC236}">
                <a16:creationId xmlns:a16="http://schemas.microsoft.com/office/drawing/2014/main" id="{A820B125-6366-4323-A287-39A0472EAB2B}"/>
              </a:ext>
            </a:extLst>
          </p:cNvPr>
          <p:cNvCxnSpPr>
            <a:cxnSpLocks/>
          </p:cNvCxnSpPr>
          <p:nvPr userDrawn="1"/>
        </p:nvCxnSpPr>
        <p:spPr>
          <a:xfrm flipV="1">
            <a:off x="710100" y="6137330"/>
            <a:ext cx="7892166" cy="671"/>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0D37BEDD-DE22-453C-BDA6-052325CFC0E3}"/>
              </a:ext>
            </a:extLst>
          </p:cNvPr>
          <p:cNvSpPr txBox="1"/>
          <p:nvPr userDrawn="1"/>
        </p:nvSpPr>
        <p:spPr>
          <a:xfrm>
            <a:off x="5812466" y="6180248"/>
            <a:ext cx="2789800" cy="375864"/>
          </a:xfrm>
          <a:prstGeom prst="rect">
            <a:avLst/>
          </a:prstGeom>
          <a:noFill/>
        </p:spPr>
        <p:txBody>
          <a:bodyPr wrap="square" lIns="0" tIns="0" rIns="0" bIns="0" rtlCol="0">
            <a:noAutofit/>
          </a:bodyPr>
          <a:lstStyle/>
          <a:p>
            <a:pPr algn="r">
              <a:spcBef>
                <a:spcPts val="800"/>
              </a:spcBef>
              <a:defRPr/>
            </a:pPr>
            <a:r>
              <a:rPr lang="en-GB" sz="1600" b="1" dirty="0">
                <a:solidFill>
                  <a:prstClr val="white"/>
                </a:solidFill>
              </a:rPr>
              <a:t>ADNOC OFFSHORE</a:t>
            </a:r>
          </a:p>
          <a:p>
            <a:pPr algn="r">
              <a:spcBef>
                <a:spcPts val="800"/>
              </a:spcBef>
            </a:pPr>
            <a:endParaRPr lang="en-GB" sz="1600" b="1" dirty="0">
              <a:solidFill>
                <a:prstClr val="white"/>
              </a:solidFill>
            </a:endParaRPr>
          </a:p>
        </p:txBody>
      </p:sp>
      <p:sp>
        <p:nvSpPr>
          <p:cNvPr id="11" name="Rectangle 10"/>
          <p:cNvSpPr/>
          <p:nvPr userDrawn="1"/>
        </p:nvSpPr>
        <p:spPr bwMode="white">
          <a:xfrm>
            <a:off x="7909822" y="1"/>
            <a:ext cx="692444" cy="16275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nvGrpSpPr>
          <p:cNvPr id="12" name="Group 11"/>
          <p:cNvGrpSpPr>
            <a:grpSpLocks noChangeAspect="1"/>
          </p:cNvGrpSpPr>
          <p:nvPr userDrawn="1"/>
        </p:nvGrpSpPr>
        <p:grpSpPr>
          <a:xfrm>
            <a:off x="7979308" y="333830"/>
            <a:ext cx="575956" cy="1201994"/>
            <a:chOff x="3986213" y="0"/>
            <a:chExt cx="4381501" cy="6858001"/>
          </a:xfrm>
          <a:solidFill>
            <a:schemeClr val="tx2"/>
          </a:solidFill>
        </p:grpSpPr>
        <p:sp>
          <p:nvSpPr>
            <p:cNvPr id="13" name="Freeform 5"/>
            <p:cNvSpPr>
              <a:spLocks/>
            </p:cNvSpPr>
            <p:nvPr/>
          </p:nvSpPr>
          <p:spPr bwMode="auto">
            <a:xfrm>
              <a:off x="6521451" y="1746250"/>
              <a:ext cx="1846263" cy="2443163"/>
            </a:xfrm>
            <a:custGeom>
              <a:avLst/>
              <a:gdLst>
                <a:gd name="T0" fmla="*/ 113 w 206"/>
                <a:gd name="T1" fmla="*/ 196 h 273"/>
                <a:gd name="T2" fmla="*/ 70 w 206"/>
                <a:gd name="T3" fmla="*/ 273 h 273"/>
                <a:gd name="T4" fmla="*/ 184 w 206"/>
                <a:gd name="T5" fmla="*/ 273 h 273"/>
                <a:gd name="T6" fmla="*/ 0 w 206"/>
                <a:gd name="T7" fmla="*/ 0 h 273"/>
                <a:gd name="T8" fmla="*/ 113 w 206"/>
                <a:gd name="T9" fmla="*/ 196 h 273"/>
              </a:gdLst>
              <a:ahLst/>
              <a:cxnLst>
                <a:cxn ang="0">
                  <a:pos x="T0" y="T1"/>
                </a:cxn>
                <a:cxn ang="0">
                  <a:pos x="T2" y="T3"/>
                </a:cxn>
                <a:cxn ang="0">
                  <a:pos x="T4" y="T5"/>
                </a:cxn>
                <a:cxn ang="0">
                  <a:pos x="T6" y="T7"/>
                </a:cxn>
                <a:cxn ang="0">
                  <a:pos x="T8" y="T9"/>
                </a:cxn>
              </a:cxnLst>
              <a:rect l="0" t="0" r="r" b="b"/>
              <a:pathLst>
                <a:path w="206" h="273">
                  <a:moveTo>
                    <a:pt x="113" y="196"/>
                  </a:moveTo>
                  <a:cubicBezTo>
                    <a:pt x="106" y="226"/>
                    <a:pt x="91" y="252"/>
                    <a:pt x="70" y="273"/>
                  </a:cubicBezTo>
                  <a:cubicBezTo>
                    <a:pt x="184" y="273"/>
                    <a:pt x="184" y="273"/>
                    <a:pt x="184" y="273"/>
                  </a:cubicBezTo>
                  <a:cubicBezTo>
                    <a:pt x="206" y="154"/>
                    <a:pt x="128" y="28"/>
                    <a:pt x="0" y="0"/>
                  </a:cubicBezTo>
                  <a:cubicBezTo>
                    <a:pt x="26" y="7"/>
                    <a:pt x="138" y="60"/>
                    <a:pt x="113" y="19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4" name="Freeform 6"/>
            <p:cNvSpPr>
              <a:spLocks/>
            </p:cNvSpPr>
            <p:nvPr/>
          </p:nvSpPr>
          <p:spPr bwMode="auto">
            <a:xfrm>
              <a:off x="3986213" y="0"/>
              <a:ext cx="4219575" cy="4189413"/>
            </a:xfrm>
            <a:custGeom>
              <a:avLst/>
              <a:gdLst>
                <a:gd name="T0" fmla="*/ 0 w 471"/>
                <a:gd name="T1" fmla="*/ 0 h 468"/>
                <a:gd name="T2" fmla="*/ 0 w 471"/>
                <a:gd name="T3" fmla="*/ 468 h 468"/>
                <a:gd name="T4" fmla="*/ 50 w 471"/>
                <a:gd name="T5" fmla="*/ 468 h 468"/>
                <a:gd name="T6" fmla="*/ 104 w 471"/>
                <a:gd name="T7" fmla="*/ 466 h 468"/>
                <a:gd name="T8" fmla="*/ 247 w 471"/>
                <a:gd name="T9" fmla="*/ 346 h 468"/>
                <a:gd name="T10" fmla="*/ 161 w 471"/>
                <a:gd name="T11" fmla="*/ 219 h 468"/>
                <a:gd name="T12" fmla="*/ 157 w 471"/>
                <a:gd name="T13" fmla="*/ 218 h 468"/>
                <a:gd name="T14" fmla="*/ 100 w 471"/>
                <a:gd name="T15" fmla="*/ 212 h 468"/>
                <a:gd name="T16" fmla="*/ 92 w 471"/>
                <a:gd name="T17" fmla="*/ 243 h 468"/>
                <a:gd name="T18" fmla="*/ 81 w 471"/>
                <a:gd name="T19" fmla="*/ 165 h 468"/>
                <a:gd name="T20" fmla="*/ 124 w 471"/>
                <a:gd name="T21" fmla="*/ 123 h 468"/>
                <a:gd name="T22" fmla="*/ 124 w 471"/>
                <a:gd name="T23" fmla="*/ 122 h 468"/>
                <a:gd name="T24" fmla="*/ 186 w 471"/>
                <a:gd name="T25" fmla="*/ 78 h 468"/>
                <a:gd name="T26" fmla="*/ 259 w 471"/>
                <a:gd name="T27" fmla="*/ 58 h 468"/>
                <a:gd name="T28" fmla="*/ 471 w 471"/>
                <a:gd name="T29" fmla="*/ 151 h 468"/>
                <a:gd name="T30" fmla="*/ 471 w 471"/>
                <a:gd name="T31" fmla="*/ 0 h 468"/>
                <a:gd name="T32" fmla="*/ 0 w 471"/>
                <a:gd name="T33" fmla="*/ 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71" h="468">
                  <a:moveTo>
                    <a:pt x="0" y="0"/>
                  </a:moveTo>
                  <a:cubicBezTo>
                    <a:pt x="0" y="468"/>
                    <a:pt x="0" y="468"/>
                    <a:pt x="0" y="468"/>
                  </a:cubicBezTo>
                  <a:cubicBezTo>
                    <a:pt x="50" y="468"/>
                    <a:pt x="50" y="468"/>
                    <a:pt x="50" y="468"/>
                  </a:cubicBezTo>
                  <a:cubicBezTo>
                    <a:pt x="80" y="468"/>
                    <a:pt x="87" y="468"/>
                    <a:pt x="104" y="466"/>
                  </a:cubicBezTo>
                  <a:cubicBezTo>
                    <a:pt x="175" y="455"/>
                    <a:pt x="240" y="397"/>
                    <a:pt x="247" y="346"/>
                  </a:cubicBezTo>
                  <a:cubicBezTo>
                    <a:pt x="258" y="285"/>
                    <a:pt x="225" y="232"/>
                    <a:pt x="161" y="219"/>
                  </a:cubicBezTo>
                  <a:cubicBezTo>
                    <a:pt x="160" y="219"/>
                    <a:pt x="159" y="218"/>
                    <a:pt x="157" y="218"/>
                  </a:cubicBezTo>
                  <a:cubicBezTo>
                    <a:pt x="155" y="218"/>
                    <a:pt x="124" y="218"/>
                    <a:pt x="100" y="212"/>
                  </a:cubicBezTo>
                  <a:cubicBezTo>
                    <a:pt x="100" y="212"/>
                    <a:pt x="87" y="223"/>
                    <a:pt x="92" y="243"/>
                  </a:cubicBezTo>
                  <a:cubicBezTo>
                    <a:pt x="92" y="243"/>
                    <a:pt x="61" y="210"/>
                    <a:pt x="81" y="165"/>
                  </a:cubicBezTo>
                  <a:cubicBezTo>
                    <a:pt x="81" y="165"/>
                    <a:pt x="90" y="144"/>
                    <a:pt x="124" y="123"/>
                  </a:cubicBezTo>
                  <a:cubicBezTo>
                    <a:pt x="124" y="123"/>
                    <a:pt x="124" y="122"/>
                    <a:pt x="124" y="122"/>
                  </a:cubicBezTo>
                  <a:cubicBezTo>
                    <a:pt x="133" y="111"/>
                    <a:pt x="155" y="93"/>
                    <a:pt x="186" y="78"/>
                  </a:cubicBezTo>
                  <a:cubicBezTo>
                    <a:pt x="201" y="71"/>
                    <a:pt x="228" y="61"/>
                    <a:pt x="259" y="58"/>
                  </a:cubicBezTo>
                  <a:cubicBezTo>
                    <a:pt x="397" y="45"/>
                    <a:pt x="471" y="151"/>
                    <a:pt x="471" y="151"/>
                  </a:cubicBezTo>
                  <a:cubicBezTo>
                    <a:pt x="471" y="0"/>
                    <a:pt x="471" y="0"/>
                    <a:pt x="47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5" name="Freeform 7"/>
            <p:cNvSpPr>
              <a:spLocks/>
            </p:cNvSpPr>
            <p:nvPr/>
          </p:nvSpPr>
          <p:spPr bwMode="auto">
            <a:xfrm>
              <a:off x="5545138" y="939800"/>
              <a:ext cx="2660650" cy="1011238"/>
            </a:xfrm>
            <a:custGeom>
              <a:avLst/>
              <a:gdLst>
                <a:gd name="T0" fmla="*/ 167 w 297"/>
                <a:gd name="T1" fmla="*/ 9 h 113"/>
                <a:gd name="T2" fmla="*/ 0 w 297"/>
                <a:gd name="T3" fmla="*/ 48 h 113"/>
                <a:gd name="T4" fmla="*/ 33 w 297"/>
                <a:gd name="T5" fmla="*/ 33 h 113"/>
                <a:gd name="T6" fmla="*/ 61 w 297"/>
                <a:gd name="T7" fmla="*/ 60 h 113"/>
                <a:gd name="T8" fmla="*/ 103 w 297"/>
                <a:gd name="T9" fmla="*/ 34 h 113"/>
                <a:gd name="T10" fmla="*/ 103 w 297"/>
                <a:gd name="T11" fmla="*/ 20 h 113"/>
                <a:gd name="T12" fmla="*/ 297 w 297"/>
                <a:gd name="T13" fmla="*/ 113 h 113"/>
                <a:gd name="T14" fmla="*/ 297 w 297"/>
                <a:gd name="T15" fmla="*/ 71 h 113"/>
                <a:gd name="T16" fmla="*/ 167 w 297"/>
                <a:gd name="T17" fmla="*/ 9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 h="113">
                  <a:moveTo>
                    <a:pt x="167" y="9"/>
                  </a:moveTo>
                  <a:cubicBezTo>
                    <a:pt x="100" y="0"/>
                    <a:pt x="44" y="17"/>
                    <a:pt x="0" y="48"/>
                  </a:cubicBezTo>
                  <a:cubicBezTo>
                    <a:pt x="0" y="48"/>
                    <a:pt x="13" y="40"/>
                    <a:pt x="33" y="33"/>
                  </a:cubicBezTo>
                  <a:cubicBezTo>
                    <a:pt x="36" y="46"/>
                    <a:pt x="47" y="57"/>
                    <a:pt x="61" y="60"/>
                  </a:cubicBezTo>
                  <a:cubicBezTo>
                    <a:pt x="81" y="64"/>
                    <a:pt x="100" y="52"/>
                    <a:pt x="103" y="34"/>
                  </a:cubicBezTo>
                  <a:cubicBezTo>
                    <a:pt x="104" y="30"/>
                    <a:pt x="104" y="25"/>
                    <a:pt x="103" y="20"/>
                  </a:cubicBezTo>
                  <a:cubicBezTo>
                    <a:pt x="230" y="16"/>
                    <a:pt x="297" y="113"/>
                    <a:pt x="297" y="113"/>
                  </a:cubicBezTo>
                  <a:cubicBezTo>
                    <a:pt x="297" y="71"/>
                    <a:pt x="297" y="71"/>
                    <a:pt x="297" y="71"/>
                  </a:cubicBezTo>
                  <a:cubicBezTo>
                    <a:pt x="278" y="52"/>
                    <a:pt x="226" y="15"/>
                    <a:pt x="167" y="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6" name="Freeform 8"/>
            <p:cNvSpPr>
              <a:spLocks noEditPoints="1"/>
            </p:cNvSpPr>
            <p:nvPr/>
          </p:nvSpPr>
          <p:spPr bwMode="auto">
            <a:xfrm>
              <a:off x="3986213" y="6007100"/>
              <a:ext cx="796925" cy="833438"/>
            </a:xfrm>
            <a:custGeom>
              <a:avLst/>
              <a:gdLst>
                <a:gd name="T0" fmla="*/ 310 w 502"/>
                <a:gd name="T1" fmla="*/ 311 h 525"/>
                <a:gd name="T2" fmla="*/ 248 w 502"/>
                <a:gd name="T3" fmla="*/ 124 h 525"/>
                <a:gd name="T4" fmla="*/ 186 w 502"/>
                <a:gd name="T5" fmla="*/ 311 h 525"/>
                <a:gd name="T6" fmla="*/ 310 w 502"/>
                <a:gd name="T7" fmla="*/ 311 h 525"/>
                <a:gd name="T8" fmla="*/ 198 w 502"/>
                <a:gd name="T9" fmla="*/ 0 h 525"/>
                <a:gd name="T10" fmla="*/ 305 w 502"/>
                <a:gd name="T11" fmla="*/ 0 h 525"/>
                <a:gd name="T12" fmla="*/ 502 w 502"/>
                <a:gd name="T13" fmla="*/ 525 h 525"/>
                <a:gd name="T14" fmla="*/ 384 w 502"/>
                <a:gd name="T15" fmla="*/ 525 h 525"/>
                <a:gd name="T16" fmla="*/ 339 w 502"/>
                <a:gd name="T17" fmla="*/ 401 h 525"/>
                <a:gd name="T18" fmla="*/ 158 w 502"/>
                <a:gd name="T19" fmla="*/ 401 h 525"/>
                <a:gd name="T20" fmla="*/ 113 w 502"/>
                <a:gd name="T21" fmla="*/ 525 h 525"/>
                <a:gd name="T22" fmla="*/ 0 w 502"/>
                <a:gd name="T23" fmla="*/ 525 h 525"/>
                <a:gd name="T24" fmla="*/ 198 w 502"/>
                <a:gd name="T25" fmla="*/ 0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2" h="525">
                  <a:moveTo>
                    <a:pt x="310" y="311"/>
                  </a:moveTo>
                  <a:lnTo>
                    <a:pt x="248" y="124"/>
                  </a:lnTo>
                  <a:lnTo>
                    <a:pt x="186" y="311"/>
                  </a:lnTo>
                  <a:lnTo>
                    <a:pt x="310" y="311"/>
                  </a:lnTo>
                  <a:close/>
                  <a:moveTo>
                    <a:pt x="198" y="0"/>
                  </a:moveTo>
                  <a:lnTo>
                    <a:pt x="305" y="0"/>
                  </a:lnTo>
                  <a:lnTo>
                    <a:pt x="502" y="525"/>
                  </a:lnTo>
                  <a:lnTo>
                    <a:pt x="384" y="525"/>
                  </a:lnTo>
                  <a:lnTo>
                    <a:pt x="339" y="401"/>
                  </a:lnTo>
                  <a:lnTo>
                    <a:pt x="158" y="401"/>
                  </a:lnTo>
                  <a:lnTo>
                    <a:pt x="113" y="525"/>
                  </a:lnTo>
                  <a:lnTo>
                    <a:pt x="0" y="525"/>
                  </a:lnTo>
                  <a:lnTo>
                    <a:pt x="19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7" name="Freeform 9"/>
            <p:cNvSpPr>
              <a:spLocks noEditPoints="1"/>
            </p:cNvSpPr>
            <p:nvPr/>
          </p:nvSpPr>
          <p:spPr bwMode="auto">
            <a:xfrm>
              <a:off x="4881563" y="6007100"/>
              <a:ext cx="717550" cy="833438"/>
            </a:xfrm>
            <a:custGeom>
              <a:avLst/>
              <a:gdLst>
                <a:gd name="T0" fmla="*/ 32 w 80"/>
                <a:gd name="T1" fmla="*/ 76 h 93"/>
                <a:gd name="T2" fmla="*/ 45 w 80"/>
                <a:gd name="T3" fmla="*/ 74 h 93"/>
                <a:gd name="T4" fmla="*/ 53 w 80"/>
                <a:gd name="T5" fmla="*/ 68 h 93"/>
                <a:gd name="T6" fmla="*/ 58 w 80"/>
                <a:gd name="T7" fmla="*/ 58 h 93"/>
                <a:gd name="T8" fmla="*/ 60 w 80"/>
                <a:gd name="T9" fmla="*/ 46 h 93"/>
                <a:gd name="T10" fmla="*/ 59 w 80"/>
                <a:gd name="T11" fmla="*/ 34 h 93"/>
                <a:gd name="T12" fmla="*/ 54 w 80"/>
                <a:gd name="T13" fmla="*/ 24 h 93"/>
                <a:gd name="T14" fmla="*/ 46 w 80"/>
                <a:gd name="T15" fmla="*/ 18 h 93"/>
                <a:gd name="T16" fmla="*/ 35 w 80"/>
                <a:gd name="T17" fmla="*/ 16 h 93"/>
                <a:gd name="T18" fmla="*/ 19 w 80"/>
                <a:gd name="T19" fmla="*/ 16 h 93"/>
                <a:gd name="T20" fmla="*/ 19 w 80"/>
                <a:gd name="T21" fmla="*/ 76 h 93"/>
                <a:gd name="T22" fmla="*/ 32 w 80"/>
                <a:gd name="T23" fmla="*/ 76 h 93"/>
                <a:gd name="T24" fmla="*/ 0 w 80"/>
                <a:gd name="T25" fmla="*/ 0 h 93"/>
                <a:gd name="T26" fmla="*/ 35 w 80"/>
                <a:gd name="T27" fmla="*/ 0 h 93"/>
                <a:gd name="T28" fmla="*/ 68 w 80"/>
                <a:gd name="T29" fmla="*/ 11 h 93"/>
                <a:gd name="T30" fmla="*/ 80 w 80"/>
                <a:gd name="T31" fmla="*/ 46 h 93"/>
                <a:gd name="T32" fmla="*/ 77 w 80"/>
                <a:gd name="T33" fmla="*/ 66 h 93"/>
                <a:gd name="T34" fmla="*/ 67 w 80"/>
                <a:gd name="T35" fmla="*/ 81 h 93"/>
                <a:gd name="T36" fmla="*/ 52 w 80"/>
                <a:gd name="T37" fmla="*/ 90 h 93"/>
                <a:gd name="T38" fmla="*/ 31 w 80"/>
                <a:gd name="T39" fmla="*/ 93 h 93"/>
                <a:gd name="T40" fmla="*/ 0 w 80"/>
                <a:gd name="T41" fmla="*/ 93 h 93"/>
                <a:gd name="T42" fmla="*/ 0 w 80"/>
                <a:gd name="T43"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0" h="93">
                  <a:moveTo>
                    <a:pt x="32" y="76"/>
                  </a:moveTo>
                  <a:cubicBezTo>
                    <a:pt x="37" y="76"/>
                    <a:pt x="41" y="76"/>
                    <a:pt x="45" y="74"/>
                  </a:cubicBezTo>
                  <a:cubicBezTo>
                    <a:pt x="48" y="73"/>
                    <a:pt x="51" y="71"/>
                    <a:pt x="53" y="68"/>
                  </a:cubicBezTo>
                  <a:cubicBezTo>
                    <a:pt x="56" y="65"/>
                    <a:pt x="57" y="62"/>
                    <a:pt x="58" y="58"/>
                  </a:cubicBezTo>
                  <a:cubicBezTo>
                    <a:pt x="59" y="55"/>
                    <a:pt x="60" y="51"/>
                    <a:pt x="60" y="46"/>
                  </a:cubicBezTo>
                  <a:cubicBezTo>
                    <a:pt x="60" y="41"/>
                    <a:pt x="59" y="37"/>
                    <a:pt x="59" y="34"/>
                  </a:cubicBezTo>
                  <a:cubicBezTo>
                    <a:pt x="58" y="30"/>
                    <a:pt x="56" y="27"/>
                    <a:pt x="54" y="24"/>
                  </a:cubicBezTo>
                  <a:cubicBezTo>
                    <a:pt x="52" y="22"/>
                    <a:pt x="50" y="20"/>
                    <a:pt x="46" y="18"/>
                  </a:cubicBezTo>
                  <a:cubicBezTo>
                    <a:pt x="43" y="17"/>
                    <a:pt x="39" y="16"/>
                    <a:pt x="35" y="16"/>
                  </a:cubicBezTo>
                  <a:cubicBezTo>
                    <a:pt x="19" y="16"/>
                    <a:pt x="19" y="16"/>
                    <a:pt x="19" y="16"/>
                  </a:cubicBezTo>
                  <a:cubicBezTo>
                    <a:pt x="19" y="76"/>
                    <a:pt x="19" y="76"/>
                    <a:pt x="19" y="76"/>
                  </a:cubicBezTo>
                  <a:lnTo>
                    <a:pt x="32" y="76"/>
                  </a:lnTo>
                  <a:close/>
                  <a:moveTo>
                    <a:pt x="0" y="0"/>
                  </a:moveTo>
                  <a:cubicBezTo>
                    <a:pt x="35" y="0"/>
                    <a:pt x="35" y="0"/>
                    <a:pt x="35" y="0"/>
                  </a:cubicBezTo>
                  <a:cubicBezTo>
                    <a:pt x="49" y="0"/>
                    <a:pt x="60" y="4"/>
                    <a:pt x="68" y="11"/>
                  </a:cubicBezTo>
                  <a:cubicBezTo>
                    <a:pt x="76" y="19"/>
                    <a:pt x="80" y="31"/>
                    <a:pt x="80" y="46"/>
                  </a:cubicBezTo>
                  <a:cubicBezTo>
                    <a:pt x="80" y="54"/>
                    <a:pt x="79" y="60"/>
                    <a:pt x="77" y="66"/>
                  </a:cubicBezTo>
                  <a:cubicBezTo>
                    <a:pt x="74" y="72"/>
                    <a:pt x="71" y="77"/>
                    <a:pt x="67" y="81"/>
                  </a:cubicBezTo>
                  <a:cubicBezTo>
                    <a:pt x="63" y="85"/>
                    <a:pt x="58" y="88"/>
                    <a:pt x="52" y="90"/>
                  </a:cubicBezTo>
                  <a:cubicBezTo>
                    <a:pt x="46" y="92"/>
                    <a:pt x="39" y="93"/>
                    <a:pt x="31" y="93"/>
                  </a:cubicBezTo>
                  <a:cubicBezTo>
                    <a:pt x="0" y="93"/>
                    <a:pt x="0" y="93"/>
                    <a:pt x="0" y="93"/>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8" name="Freeform 10"/>
            <p:cNvSpPr>
              <a:spLocks/>
            </p:cNvSpPr>
            <p:nvPr/>
          </p:nvSpPr>
          <p:spPr bwMode="auto">
            <a:xfrm>
              <a:off x="5734051" y="6007100"/>
              <a:ext cx="671513" cy="833438"/>
            </a:xfrm>
            <a:custGeom>
              <a:avLst/>
              <a:gdLst>
                <a:gd name="T0" fmla="*/ 0 w 423"/>
                <a:gd name="T1" fmla="*/ 0 h 525"/>
                <a:gd name="T2" fmla="*/ 101 w 423"/>
                <a:gd name="T3" fmla="*/ 0 h 525"/>
                <a:gd name="T4" fmla="*/ 316 w 423"/>
                <a:gd name="T5" fmla="*/ 344 h 525"/>
                <a:gd name="T6" fmla="*/ 316 w 423"/>
                <a:gd name="T7" fmla="*/ 0 h 525"/>
                <a:gd name="T8" fmla="*/ 423 w 423"/>
                <a:gd name="T9" fmla="*/ 0 h 525"/>
                <a:gd name="T10" fmla="*/ 423 w 423"/>
                <a:gd name="T11" fmla="*/ 525 h 525"/>
                <a:gd name="T12" fmla="*/ 327 w 423"/>
                <a:gd name="T13" fmla="*/ 525 h 525"/>
                <a:gd name="T14" fmla="*/ 107 w 423"/>
                <a:gd name="T15" fmla="*/ 181 h 525"/>
                <a:gd name="T16" fmla="*/ 107 w 423"/>
                <a:gd name="T17" fmla="*/ 525 h 525"/>
                <a:gd name="T18" fmla="*/ 0 w 423"/>
                <a:gd name="T19" fmla="*/ 525 h 525"/>
                <a:gd name="T20" fmla="*/ 0 w 423"/>
                <a:gd name="T21" fmla="*/ 0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3" h="525">
                  <a:moveTo>
                    <a:pt x="0" y="0"/>
                  </a:moveTo>
                  <a:lnTo>
                    <a:pt x="101" y="0"/>
                  </a:lnTo>
                  <a:lnTo>
                    <a:pt x="316" y="344"/>
                  </a:lnTo>
                  <a:lnTo>
                    <a:pt x="316" y="0"/>
                  </a:lnTo>
                  <a:lnTo>
                    <a:pt x="423" y="0"/>
                  </a:lnTo>
                  <a:lnTo>
                    <a:pt x="423" y="525"/>
                  </a:lnTo>
                  <a:lnTo>
                    <a:pt x="327" y="525"/>
                  </a:lnTo>
                  <a:lnTo>
                    <a:pt x="107" y="181"/>
                  </a:lnTo>
                  <a:lnTo>
                    <a:pt x="107" y="525"/>
                  </a:lnTo>
                  <a:lnTo>
                    <a:pt x="0" y="525"/>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9" name="Freeform 11"/>
            <p:cNvSpPr>
              <a:spLocks noEditPoints="1"/>
            </p:cNvSpPr>
            <p:nvPr/>
          </p:nvSpPr>
          <p:spPr bwMode="auto">
            <a:xfrm>
              <a:off x="6548438" y="5980113"/>
              <a:ext cx="796925" cy="877888"/>
            </a:xfrm>
            <a:custGeom>
              <a:avLst/>
              <a:gdLst>
                <a:gd name="T0" fmla="*/ 45 w 89"/>
                <a:gd name="T1" fmla="*/ 82 h 98"/>
                <a:gd name="T2" fmla="*/ 63 w 89"/>
                <a:gd name="T3" fmla="*/ 73 h 98"/>
                <a:gd name="T4" fmla="*/ 69 w 89"/>
                <a:gd name="T5" fmla="*/ 49 h 98"/>
                <a:gd name="T6" fmla="*/ 63 w 89"/>
                <a:gd name="T7" fmla="*/ 26 h 98"/>
                <a:gd name="T8" fmla="*/ 45 w 89"/>
                <a:gd name="T9" fmla="*/ 17 h 98"/>
                <a:gd name="T10" fmla="*/ 26 w 89"/>
                <a:gd name="T11" fmla="*/ 26 h 98"/>
                <a:gd name="T12" fmla="*/ 20 w 89"/>
                <a:gd name="T13" fmla="*/ 49 h 98"/>
                <a:gd name="T14" fmla="*/ 26 w 89"/>
                <a:gd name="T15" fmla="*/ 73 h 98"/>
                <a:gd name="T16" fmla="*/ 45 w 89"/>
                <a:gd name="T17" fmla="*/ 82 h 98"/>
                <a:gd name="T18" fmla="*/ 45 w 89"/>
                <a:gd name="T19" fmla="*/ 98 h 98"/>
                <a:gd name="T20" fmla="*/ 26 w 89"/>
                <a:gd name="T21" fmla="*/ 95 h 98"/>
                <a:gd name="T22" fmla="*/ 12 w 89"/>
                <a:gd name="T23" fmla="*/ 85 h 98"/>
                <a:gd name="T24" fmla="*/ 3 w 89"/>
                <a:gd name="T25" fmla="*/ 70 h 98"/>
                <a:gd name="T26" fmla="*/ 0 w 89"/>
                <a:gd name="T27" fmla="*/ 49 h 98"/>
                <a:gd name="T28" fmla="*/ 3 w 89"/>
                <a:gd name="T29" fmla="*/ 29 h 98"/>
                <a:gd name="T30" fmla="*/ 12 w 89"/>
                <a:gd name="T31" fmla="*/ 14 h 98"/>
                <a:gd name="T32" fmla="*/ 26 w 89"/>
                <a:gd name="T33" fmla="*/ 4 h 98"/>
                <a:gd name="T34" fmla="*/ 45 w 89"/>
                <a:gd name="T35" fmla="*/ 0 h 98"/>
                <a:gd name="T36" fmla="*/ 63 w 89"/>
                <a:gd name="T37" fmla="*/ 4 h 98"/>
                <a:gd name="T38" fmla="*/ 77 w 89"/>
                <a:gd name="T39" fmla="*/ 14 h 98"/>
                <a:gd name="T40" fmla="*/ 86 w 89"/>
                <a:gd name="T41" fmla="*/ 29 h 98"/>
                <a:gd name="T42" fmla="*/ 89 w 89"/>
                <a:gd name="T43" fmla="*/ 49 h 98"/>
                <a:gd name="T44" fmla="*/ 86 w 89"/>
                <a:gd name="T45" fmla="*/ 70 h 98"/>
                <a:gd name="T46" fmla="*/ 77 w 89"/>
                <a:gd name="T47" fmla="*/ 85 h 98"/>
                <a:gd name="T48" fmla="*/ 63 w 89"/>
                <a:gd name="T49" fmla="*/ 95 h 98"/>
                <a:gd name="T50" fmla="*/ 45 w 89"/>
                <a:gd name="T51" fmla="*/ 9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9" h="98">
                  <a:moveTo>
                    <a:pt x="45" y="82"/>
                  </a:moveTo>
                  <a:cubicBezTo>
                    <a:pt x="53" y="82"/>
                    <a:pt x="59" y="79"/>
                    <a:pt x="63" y="73"/>
                  </a:cubicBezTo>
                  <a:cubicBezTo>
                    <a:pt x="67" y="68"/>
                    <a:pt x="69" y="60"/>
                    <a:pt x="69" y="49"/>
                  </a:cubicBezTo>
                  <a:cubicBezTo>
                    <a:pt x="69" y="39"/>
                    <a:pt x="67" y="31"/>
                    <a:pt x="63" y="26"/>
                  </a:cubicBezTo>
                  <a:cubicBezTo>
                    <a:pt x="59" y="20"/>
                    <a:pt x="53" y="17"/>
                    <a:pt x="45" y="17"/>
                  </a:cubicBezTo>
                  <a:cubicBezTo>
                    <a:pt x="36" y="17"/>
                    <a:pt x="30" y="20"/>
                    <a:pt x="26" y="26"/>
                  </a:cubicBezTo>
                  <a:cubicBezTo>
                    <a:pt x="22" y="31"/>
                    <a:pt x="20" y="39"/>
                    <a:pt x="20" y="49"/>
                  </a:cubicBezTo>
                  <a:cubicBezTo>
                    <a:pt x="20" y="60"/>
                    <a:pt x="22" y="68"/>
                    <a:pt x="26" y="73"/>
                  </a:cubicBezTo>
                  <a:cubicBezTo>
                    <a:pt x="30" y="79"/>
                    <a:pt x="36" y="82"/>
                    <a:pt x="45" y="82"/>
                  </a:cubicBezTo>
                  <a:moveTo>
                    <a:pt x="45" y="98"/>
                  </a:moveTo>
                  <a:cubicBezTo>
                    <a:pt x="38" y="98"/>
                    <a:pt x="31" y="97"/>
                    <a:pt x="26" y="95"/>
                  </a:cubicBezTo>
                  <a:cubicBezTo>
                    <a:pt x="21" y="93"/>
                    <a:pt x="16" y="89"/>
                    <a:pt x="12" y="85"/>
                  </a:cubicBezTo>
                  <a:cubicBezTo>
                    <a:pt x="8" y="81"/>
                    <a:pt x="5" y="76"/>
                    <a:pt x="3" y="70"/>
                  </a:cubicBezTo>
                  <a:cubicBezTo>
                    <a:pt x="1" y="64"/>
                    <a:pt x="0" y="57"/>
                    <a:pt x="0" y="49"/>
                  </a:cubicBezTo>
                  <a:cubicBezTo>
                    <a:pt x="0" y="42"/>
                    <a:pt x="1" y="35"/>
                    <a:pt x="3" y="29"/>
                  </a:cubicBezTo>
                  <a:cubicBezTo>
                    <a:pt x="5" y="23"/>
                    <a:pt x="8" y="18"/>
                    <a:pt x="12" y="14"/>
                  </a:cubicBezTo>
                  <a:cubicBezTo>
                    <a:pt x="16" y="9"/>
                    <a:pt x="21" y="6"/>
                    <a:pt x="26" y="4"/>
                  </a:cubicBezTo>
                  <a:cubicBezTo>
                    <a:pt x="32" y="2"/>
                    <a:pt x="38" y="0"/>
                    <a:pt x="45" y="0"/>
                  </a:cubicBezTo>
                  <a:cubicBezTo>
                    <a:pt x="52" y="0"/>
                    <a:pt x="58" y="2"/>
                    <a:pt x="63" y="4"/>
                  </a:cubicBezTo>
                  <a:cubicBezTo>
                    <a:pt x="69" y="6"/>
                    <a:pt x="73" y="9"/>
                    <a:pt x="77" y="14"/>
                  </a:cubicBezTo>
                  <a:cubicBezTo>
                    <a:pt x="81" y="18"/>
                    <a:pt x="84" y="23"/>
                    <a:pt x="86" y="29"/>
                  </a:cubicBezTo>
                  <a:cubicBezTo>
                    <a:pt x="88" y="35"/>
                    <a:pt x="89" y="42"/>
                    <a:pt x="89" y="49"/>
                  </a:cubicBezTo>
                  <a:cubicBezTo>
                    <a:pt x="89" y="57"/>
                    <a:pt x="88" y="64"/>
                    <a:pt x="86" y="70"/>
                  </a:cubicBezTo>
                  <a:cubicBezTo>
                    <a:pt x="84" y="76"/>
                    <a:pt x="81" y="81"/>
                    <a:pt x="77" y="85"/>
                  </a:cubicBezTo>
                  <a:cubicBezTo>
                    <a:pt x="74" y="89"/>
                    <a:pt x="69" y="93"/>
                    <a:pt x="63" y="95"/>
                  </a:cubicBezTo>
                  <a:cubicBezTo>
                    <a:pt x="58" y="97"/>
                    <a:pt x="52" y="98"/>
                    <a:pt x="45" y="9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0" name="Freeform 12"/>
            <p:cNvSpPr>
              <a:spLocks/>
            </p:cNvSpPr>
            <p:nvPr/>
          </p:nvSpPr>
          <p:spPr bwMode="auto">
            <a:xfrm>
              <a:off x="7453313" y="5980113"/>
              <a:ext cx="742950" cy="877888"/>
            </a:xfrm>
            <a:custGeom>
              <a:avLst/>
              <a:gdLst>
                <a:gd name="T0" fmla="*/ 83 w 83"/>
                <a:gd name="T1" fmla="*/ 64 h 98"/>
                <a:gd name="T2" fmla="*/ 79 w 83"/>
                <a:gd name="T3" fmla="*/ 77 h 98"/>
                <a:gd name="T4" fmla="*/ 71 w 83"/>
                <a:gd name="T5" fmla="*/ 88 h 98"/>
                <a:gd name="T6" fmla="*/ 59 w 83"/>
                <a:gd name="T7" fmla="*/ 96 h 98"/>
                <a:gd name="T8" fmla="*/ 43 w 83"/>
                <a:gd name="T9" fmla="*/ 98 h 98"/>
                <a:gd name="T10" fmla="*/ 24 w 83"/>
                <a:gd name="T11" fmla="*/ 95 h 98"/>
                <a:gd name="T12" fmla="*/ 11 w 83"/>
                <a:gd name="T13" fmla="*/ 85 h 98"/>
                <a:gd name="T14" fmla="*/ 3 w 83"/>
                <a:gd name="T15" fmla="*/ 69 h 98"/>
                <a:gd name="T16" fmla="*/ 0 w 83"/>
                <a:gd name="T17" fmla="*/ 49 h 98"/>
                <a:gd name="T18" fmla="*/ 3 w 83"/>
                <a:gd name="T19" fmla="*/ 29 h 98"/>
                <a:gd name="T20" fmla="*/ 12 w 83"/>
                <a:gd name="T21" fmla="*/ 14 h 98"/>
                <a:gd name="T22" fmla="*/ 25 w 83"/>
                <a:gd name="T23" fmla="*/ 4 h 98"/>
                <a:gd name="T24" fmla="*/ 43 w 83"/>
                <a:gd name="T25" fmla="*/ 0 h 98"/>
                <a:gd name="T26" fmla="*/ 59 w 83"/>
                <a:gd name="T27" fmla="*/ 3 h 98"/>
                <a:gd name="T28" fmla="*/ 70 w 83"/>
                <a:gd name="T29" fmla="*/ 9 h 98"/>
                <a:gd name="T30" fmla="*/ 77 w 83"/>
                <a:gd name="T31" fmla="*/ 19 h 98"/>
                <a:gd name="T32" fmla="*/ 81 w 83"/>
                <a:gd name="T33" fmla="*/ 32 h 98"/>
                <a:gd name="T34" fmla="*/ 62 w 83"/>
                <a:gd name="T35" fmla="*/ 35 h 98"/>
                <a:gd name="T36" fmla="*/ 56 w 83"/>
                <a:gd name="T37" fmla="*/ 22 h 98"/>
                <a:gd name="T38" fmla="*/ 43 w 83"/>
                <a:gd name="T39" fmla="*/ 17 h 98"/>
                <a:gd name="T40" fmla="*/ 26 w 83"/>
                <a:gd name="T41" fmla="*/ 26 h 98"/>
                <a:gd name="T42" fmla="*/ 20 w 83"/>
                <a:gd name="T43" fmla="*/ 49 h 98"/>
                <a:gd name="T44" fmla="*/ 27 w 83"/>
                <a:gd name="T45" fmla="*/ 73 h 98"/>
                <a:gd name="T46" fmla="*/ 43 w 83"/>
                <a:gd name="T47" fmla="*/ 82 h 98"/>
                <a:gd name="T48" fmla="*/ 56 w 83"/>
                <a:gd name="T49" fmla="*/ 77 h 98"/>
                <a:gd name="T50" fmla="*/ 62 w 83"/>
                <a:gd name="T51" fmla="*/ 64 h 98"/>
                <a:gd name="T52" fmla="*/ 83 w 83"/>
                <a:gd name="T53" fmla="*/ 6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3" h="98">
                  <a:moveTo>
                    <a:pt x="83" y="64"/>
                  </a:moveTo>
                  <a:cubicBezTo>
                    <a:pt x="82" y="69"/>
                    <a:pt x="81" y="73"/>
                    <a:pt x="79" y="77"/>
                  </a:cubicBezTo>
                  <a:cubicBezTo>
                    <a:pt x="77" y="82"/>
                    <a:pt x="75" y="85"/>
                    <a:pt x="71" y="88"/>
                  </a:cubicBezTo>
                  <a:cubicBezTo>
                    <a:pt x="68" y="91"/>
                    <a:pt x="64" y="94"/>
                    <a:pt x="59" y="96"/>
                  </a:cubicBezTo>
                  <a:cubicBezTo>
                    <a:pt x="55" y="97"/>
                    <a:pt x="49" y="98"/>
                    <a:pt x="43" y="98"/>
                  </a:cubicBezTo>
                  <a:cubicBezTo>
                    <a:pt x="36" y="98"/>
                    <a:pt x="30" y="97"/>
                    <a:pt x="24" y="95"/>
                  </a:cubicBezTo>
                  <a:cubicBezTo>
                    <a:pt x="19" y="92"/>
                    <a:pt x="15" y="89"/>
                    <a:pt x="11" y="85"/>
                  </a:cubicBezTo>
                  <a:cubicBezTo>
                    <a:pt x="7" y="81"/>
                    <a:pt x="5" y="75"/>
                    <a:pt x="3" y="69"/>
                  </a:cubicBezTo>
                  <a:cubicBezTo>
                    <a:pt x="1" y="63"/>
                    <a:pt x="0" y="57"/>
                    <a:pt x="0" y="49"/>
                  </a:cubicBezTo>
                  <a:cubicBezTo>
                    <a:pt x="0" y="42"/>
                    <a:pt x="1" y="35"/>
                    <a:pt x="3" y="29"/>
                  </a:cubicBezTo>
                  <a:cubicBezTo>
                    <a:pt x="5" y="23"/>
                    <a:pt x="8" y="18"/>
                    <a:pt x="12" y="14"/>
                  </a:cubicBezTo>
                  <a:cubicBezTo>
                    <a:pt x="15" y="9"/>
                    <a:pt x="20" y="6"/>
                    <a:pt x="25" y="4"/>
                  </a:cubicBezTo>
                  <a:cubicBezTo>
                    <a:pt x="31" y="2"/>
                    <a:pt x="37" y="0"/>
                    <a:pt x="43" y="0"/>
                  </a:cubicBezTo>
                  <a:cubicBezTo>
                    <a:pt x="49" y="0"/>
                    <a:pt x="54" y="1"/>
                    <a:pt x="59" y="3"/>
                  </a:cubicBezTo>
                  <a:cubicBezTo>
                    <a:pt x="63" y="4"/>
                    <a:pt x="67" y="6"/>
                    <a:pt x="70" y="9"/>
                  </a:cubicBezTo>
                  <a:cubicBezTo>
                    <a:pt x="73" y="12"/>
                    <a:pt x="75" y="15"/>
                    <a:pt x="77" y="19"/>
                  </a:cubicBezTo>
                  <a:cubicBezTo>
                    <a:pt x="79" y="23"/>
                    <a:pt x="80" y="27"/>
                    <a:pt x="81" y="32"/>
                  </a:cubicBezTo>
                  <a:cubicBezTo>
                    <a:pt x="62" y="35"/>
                    <a:pt x="62" y="35"/>
                    <a:pt x="62" y="35"/>
                  </a:cubicBezTo>
                  <a:cubicBezTo>
                    <a:pt x="61" y="29"/>
                    <a:pt x="59" y="25"/>
                    <a:pt x="56" y="22"/>
                  </a:cubicBezTo>
                  <a:cubicBezTo>
                    <a:pt x="53" y="19"/>
                    <a:pt x="49" y="17"/>
                    <a:pt x="43" y="17"/>
                  </a:cubicBezTo>
                  <a:cubicBezTo>
                    <a:pt x="36" y="17"/>
                    <a:pt x="30" y="20"/>
                    <a:pt x="26" y="26"/>
                  </a:cubicBezTo>
                  <a:cubicBezTo>
                    <a:pt x="22" y="31"/>
                    <a:pt x="20" y="39"/>
                    <a:pt x="20" y="49"/>
                  </a:cubicBezTo>
                  <a:cubicBezTo>
                    <a:pt x="20" y="60"/>
                    <a:pt x="23" y="68"/>
                    <a:pt x="27" y="73"/>
                  </a:cubicBezTo>
                  <a:cubicBezTo>
                    <a:pt x="31" y="79"/>
                    <a:pt x="36" y="82"/>
                    <a:pt x="43" y="82"/>
                  </a:cubicBezTo>
                  <a:cubicBezTo>
                    <a:pt x="49" y="82"/>
                    <a:pt x="54" y="80"/>
                    <a:pt x="56" y="77"/>
                  </a:cubicBezTo>
                  <a:cubicBezTo>
                    <a:pt x="59" y="74"/>
                    <a:pt x="61" y="69"/>
                    <a:pt x="62" y="64"/>
                  </a:cubicBezTo>
                  <a:lnTo>
                    <a:pt x="83" y="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1" name="Freeform 13"/>
            <p:cNvSpPr>
              <a:spLocks noEditPoints="1"/>
            </p:cNvSpPr>
            <p:nvPr/>
          </p:nvSpPr>
          <p:spPr bwMode="auto">
            <a:xfrm>
              <a:off x="3986213" y="4735513"/>
              <a:ext cx="1066800" cy="887413"/>
            </a:xfrm>
            <a:custGeom>
              <a:avLst/>
              <a:gdLst>
                <a:gd name="T0" fmla="*/ 82 w 119"/>
                <a:gd name="T1" fmla="*/ 40 h 99"/>
                <a:gd name="T2" fmla="*/ 82 w 119"/>
                <a:gd name="T3" fmla="*/ 47 h 99"/>
                <a:gd name="T4" fmla="*/ 57 w 119"/>
                <a:gd name="T5" fmla="*/ 47 h 99"/>
                <a:gd name="T6" fmla="*/ 57 w 119"/>
                <a:gd name="T7" fmla="*/ 40 h 99"/>
                <a:gd name="T8" fmla="*/ 60 w 119"/>
                <a:gd name="T9" fmla="*/ 40 h 99"/>
                <a:gd name="T10" fmla="*/ 60 w 119"/>
                <a:gd name="T11" fmla="*/ 36 h 99"/>
                <a:gd name="T12" fmla="*/ 63 w 119"/>
                <a:gd name="T13" fmla="*/ 28 h 99"/>
                <a:gd name="T14" fmla="*/ 71 w 119"/>
                <a:gd name="T15" fmla="*/ 25 h 99"/>
                <a:gd name="T16" fmla="*/ 78 w 119"/>
                <a:gd name="T17" fmla="*/ 28 h 99"/>
                <a:gd name="T18" fmla="*/ 81 w 119"/>
                <a:gd name="T19" fmla="*/ 35 h 99"/>
                <a:gd name="T20" fmla="*/ 75 w 119"/>
                <a:gd name="T21" fmla="*/ 36 h 99"/>
                <a:gd name="T22" fmla="*/ 74 w 119"/>
                <a:gd name="T23" fmla="*/ 32 h 99"/>
                <a:gd name="T24" fmla="*/ 71 w 119"/>
                <a:gd name="T25" fmla="*/ 32 h 99"/>
                <a:gd name="T26" fmla="*/ 67 w 119"/>
                <a:gd name="T27" fmla="*/ 36 h 99"/>
                <a:gd name="T28" fmla="*/ 67 w 119"/>
                <a:gd name="T29" fmla="*/ 40 h 99"/>
                <a:gd name="T30" fmla="*/ 82 w 119"/>
                <a:gd name="T31" fmla="*/ 40 h 99"/>
                <a:gd name="T32" fmla="*/ 100 w 119"/>
                <a:gd name="T33" fmla="*/ 82 h 99"/>
                <a:gd name="T34" fmla="*/ 100 w 119"/>
                <a:gd name="T35" fmla="*/ 0 h 99"/>
                <a:gd name="T36" fmla="*/ 119 w 119"/>
                <a:gd name="T37" fmla="*/ 0 h 99"/>
                <a:gd name="T38" fmla="*/ 119 w 119"/>
                <a:gd name="T39" fmla="*/ 99 h 99"/>
                <a:gd name="T40" fmla="*/ 38 w 119"/>
                <a:gd name="T41" fmla="*/ 99 h 99"/>
                <a:gd name="T42" fmla="*/ 10 w 119"/>
                <a:gd name="T43" fmla="*/ 91 h 99"/>
                <a:gd name="T44" fmla="*/ 0 w 119"/>
                <a:gd name="T45" fmla="*/ 65 h 99"/>
                <a:gd name="T46" fmla="*/ 4 w 119"/>
                <a:gd name="T47" fmla="*/ 49 h 99"/>
                <a:gd name="T48" fmla="*/ 16 w 119"/>
                <a:gd name="T49" fmla="*/ 37 h 99"/>
                <a:gd name="T50" fmla="*/ 34 w 119"/>
                <a:gd name="T51" fmla="*/ 33 h 99"/>
                <a:gd name="T52" fmla="*/ 36 w 119"/>
                <a:gd name="T53" fmla="*/ 49 h 99"/>
                <a:gd name="T54" fmla="*/ 23 w 119"/>
                <a:gd name="T55" fmla="*/ 54 h 99"/>
                <a:gd name="T56" fmla="*/ 19 w 119"/>
                <a:gd name="T57" fmla="*/ 65 h 99"/>
                <a:gd name="T58" fmla="*/ 23 w 119"/>
                <a:gd name="T59" fmla="*/ 78 h 99"/>
                <a:gd name="T60" fmla="*/ 38 w 119"/>
                <a:gd name="T61" fmla="*/ 82 h 99"/>
                <a:gd name="T62" fmla="*/ 100 w 119"/>
                <a:gd name="T63" fmla="*/ 82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9" h="99">
                  <a:moveTo>
                    <a:pt x="82" y="40"/>
                  </a:moveTo>
                  <a:cubicBezTo>
                    <a:pt x="82" y="47"/>
                    <a:pt x="82" y="47"/>
                    <a:pt x="82" y="47"/>
                  </a:cubicBezTo>
                  <a:cubicBezTo>
                    <a:pt x="57" y="47"/>
                    <a:pt x="57" y="47"/>
                    <a:pt x="57" y="47"/>
                  </a:cubicBezTo>
                  <a:cubicBezTo>
                    <a:pt x="57" y="40"/>
                    <a:pt x="57" y="40"/>
                    <a:pt x="57" y="40"/>
                  </a:cubicBezTo>
                  <a:cubicBezTo>
                    <a:pt x="60" y="40"/>
                    <a:pt x="60" y="40"/>
                    <a:pt x="60" y="40"/>
                  </a:cubicBezTo>
                  <a:cubicBezTo>
                    <a:pt x="60" y="36"/>
                    <a:pt x="60" y="36"/>
                    <a:pt x="60" y="36"/>
                  </a:cubicBezTo>
                  <a:cubicBezTo>
                    <a:pt x="60" y="33"/>
                    <a:pt x="61" y="30"/>
                    <a:pt x="63" y="28"/>
                  </a:cubicBezTo>
                  <a:cubicBezTo>
                    <a:pt x="65" y="26"/>
                    <a:pt x="67" y="25"/>
                    <a:pt x="71" y="25"/>
                  </a:cubicBezTo>
                  <a:cubicBezTo>
                    <a:pt x="74" y="25"/>
                    <a:pt x="77" y="26"/>
                    <a:pt x="78" y="28"/>
                  </a:cubicBezTo>
                  <a:cubicBezTo>
                    <a:pt x="80" y="29"/>
                    <a:pt x="81" y="31"/>
                    <a:pt x="81" y="35"/>
                  </a:cubicBezTo>
                  <a:cubicBezTo>
                    <a:pt x="75" y="36"/>
                    <a:pt x="75" y="36"/>
                    <a:pt x="75" y="36"/>
                  </a:cubicBezTo>
                  <a:cubicBezTo>
                    <a:pt x="75" y="34"/>
                    <a:pt x="75" y="33"/>
                    <a:pt x="74" y="32"/>
                  </a:cubicBezTo>
                  <a:cubicBezTo>
                    <a:pt x="74" y="32"/>
                    <a:pt x="73" y="32"/>
                    <a:pt x="71" y="32"/>
                  </a:cubicBezTo>
                  <a:cubicBezTo>
                    <a:pt x="68" y="32"/>
                    <a:pt x="67" y="33"/>
                    <a:pt x="67" y="36"/>
                  </a:cubicBezTo>
                  <a:cubicBezTo>
                    <a:pt x="67" y="40"/>
                    <a:pt x="67" y="40"/>
                    <a:pt x="67" y="40"/>
                  </a:cubicBezTo>
                  <a:lnTo>
                    <a:pt x="82" y="40"/>
                  </a:lnTo>
                  <a:close/>
                  <a:moveTo>
                    <a:pt x="100" y="82"/>
                  </a:moveTo>
                  <a:cubicBezTo>
                    <a:pt x="100" y="0"/>
                    <a:pt x="100" y="0"/>
                    <a:pt x="100" y="0"/>
                  </a:cubicBezTo>
                  <a:cubicBezTo>
                    <a:pt x="119" y="0"/>
                    <a:pt x="119" y="0"/>
                    <a:pt x="119" y="0"/>
                  </a:cubicBezTo>
                  <a:cubicBezTo>
                    <a:pt x="119" y="99"/>
                    <a:pt x="119" y="99"/>
                    <a:pt x="119" y="99"/>
                  </a:cubicBezTo>
                  <a:cubicBezTo>
                    <a:pt x="38" y="99"/>
                    <a:pt x="38" y="99"/>
                    <a:pt x="38" y="99"/>
                  </a:cubicBezTo>
                  <a:cubicBezTo>
                    <a:pt x="25" y="99"/>
                    <a:pt x="16" y="96"/>
                    <a:pt x="10" y="91"/>
                  </a:cubicBezTo>
                  <a:cubicBezTo>
                    <a:pt x="3" y="85"/>
                    <a:pt x="0" y="77"/>
                    <a:pt x="0" y="65"/>
                  </a:cubicBezTo>
                  <a:cubicBezTo>
                    <a:pt x="0" y="59"/>
                    <a:pt x="2" y="54"/>
                    <a:pt x="4" y="49"/>
                  </a:cubicBezTo>
                  <a:cubicBezTo>
                    <a:pt x="7" y="44"/>
                    <a:pt x="11" y="40"/>
                    <a:pt x="16" y="37"/>
                  </a:cubicBezTo>
                  <a:cubicBezTo>
                    <a:pt x="21" y="34"/>
                    <a:pt x="27" y="33"/>
                    <a:pt x="34" y="33"/>
                  </a:cubicBezTo>
                  <a:cubicBezTo>
                    <a:pt x="36" y="49"/>
                    <a:pt x="36" y="49"/>
                    <a:pt x="36" y="49"/>
                  </a:cubicBezTo>
                  <a:cubicBezTo>
                    <a:pt x="30" y="50"/>
                    <a:pt x="25" y="51"/>
                    <a:pt x="23" y="54"/>
                  </a:cubicBezTo>
                  <a:cubicBezTo>
                    <a:pt x="20" y="56"/>
                    <a:pt x="19" y="60"/>
                    <a:pt x="19" y="65"/>
                  </a:cubicBezTo>
                  <a:cubicBezTo>
                    <a:pt x="19" y="71"/>
                    <a:pt x="20" y="76"/>
                    <a:pt x="23" y="78"/>
                  </a:cubicBezTo>
                  <a:cubicBezTo>
                    <a:pt x="26" y="81"/>
                    <a:pt x="31" y="82"/>
                    <a:pt x="38" y="82"/>
                  </a:cubicBezTo>
                  <a:lnTo>
                    <a:pt x="100"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2" name="Freeform 14"/>
            <p:cNvSpPr>
              <a:spLocks noEditPoints="1"/>
            </p:cNvSpPr>
            <p:nvPr/>
          </p:nvSpPr>
          <p:spPr bwMode="auto">
            <a:xfrm>
              <a:off x="5195888" y="5005388"/>
              <a:ext cx="1684338" cy="903288"/>
            </a:xfrm>
            <a:custGeom>
              <a:avLst/>
              <a:gdLst>
                <a:gd name="T0" fmla="*/ 44 w 188"/>
                <a:gd name="T1" fmla="*/ 52 h 101"/>
                <a:gd name="T2" fmla="*/ 38 w 188"/>
                <a:gd name="T3" fmla="*/ 52 h 101"/>
                <a:gd name="T4" fmla="*/ 19 w 188"/>
                <a:gd name="T5" fmla="*/ 32 h 101"/>
                <a:gd name="T6" fmla="*/ 22 w 188"/>
                <a:gd name="T7" fmla="*/ 20 h 101"/>
                <a:gd name="T8" fmla="*/ 32 w 188"/>
                <a:gd name="T9" fmla="*/ 16 h 101"/>
                <a:gd name="T10" fmla="*/ 39 w 188"/>
                <a:gd name="T11" fmla="*/ 17 h 101"/>
                <a:gd name="T12" fmla="*/ 43 w 188"/>
                <a:gd name="T13" fmla="*/ 23 h 101"/>
                <a:gd name="T14" fmla="*/ 44 w 188"/>
                <a:gd name="T15" fmla="*/ 37 h 101"/>
                <a:gd name="T16" fmla="*/ 44 w 188"/>
                <a:gd name="T17" fmla="*/ 52 h 101"/>
                <a:gd name="T18" fmla="*/ 170 w 188"/>
                <a:gd name="T19" fmla="*/ 0 h 101"/>
                <a:gd name="T20" fmla="*/ 170 w 188"/>
                <a:gd name="T21" fmla="*/ 52 h 101"/>
                <a:gd name="T22" fmla="*/ 63 w 188"/>
                <a:gd name="T23" fmla="*/ 52 h 101"/>
                <a:gd name="T24" fmla="*/ 63 w 188"/>
                <a:gd name="T25" fmla="*/ 32 h 101"/>
                <a:gd name="T26" fmla="*/ 55 w 188"/>
                <a:gd name="T27" fmla="*/ 8 h 101"/>
                <a:gd name="T28" fmla="*/ 32 w 188"/>
                <a:gd name="T29" fmla="*/ 0 h 101"/>
                <a:gd name="T30" fmla="*/ 8 w 188"/>
                <a:gd name="T31" fmla="*/ 9 h 101"/>
                <a:gd name="T32" fmla="*/ 0 w 188"/>
                <a:gd name="T33" fmla="*/ 32 h 101"/>
                <a:gd name="T34" fmla="*/ 11 w 188"/>
                <a:gd name="T35" fmla="*/ 60 h 101"/>
                <a:gd name="T36" fmla="*/ 42 w 188"/>
                <a:gd name="T37" fmla="*/ 69 h 101"/>
                <a:gd name="T38" fmla="*/ 44 w 188"/>
                <a:gd name="T39" fmla="*/ 69 h 101"/>
                <a:gd name="T40" fmla="*/ 44 w 188"/>
                <a:gd name="T41" fmla="*/ 72 h 101"/>
                <a:gd name="T42" fmla="*/ 41 w 188"/>
                <a:gd name="T43" fmla="*/ 86 h 101"/>
                <a:gd name="T44" fmla="*/ 51 w 188"/>
                <a:gd name="T45" fmla="*/ 101 h 101"/>
                <a:gd name="T46" fmla="*/ 55 w 188"/>
                <a:gd name="T47" fmla="*/ 97 h 101"/>
                <a:gd name="T48" fmla="*/ 63 w 188"/>
                <a:gd name="T49" fmla="*/ 69 h 101"/>
                <a:gd name="T50" fmla="*/ 188 w 188"/>
                <a:gd name="T51" fmla="*/ 69 h 101"/>
                <a:gd name="T52" fmla="*/ 188 w 188"/>
                <a:gd name="T53" fmla="*/ 0 h 101"/>
                <a:gd name="T54" fmla="*/ 170 w 188"/>
                <a:gd name="T55"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8" h="101">
                  <a:moveTo>
                    <a:pt x="44" y="52"/>
                  </a:moveTo>
                  <a:cubicBezTo>
                    <a:pt x="38" y="52"/>
                    <a:pt x="38" y="52"/>
                    <a:pt x="38" y="52"/>
                  </a:cubicBezTo>
                  <a:cubicBezTo>
                    <a:pt x="25" y="52"/>
                    <a:pt x="19" y="45"/>
                    <a:pt x="19" y="32"/>
                  </a:cubicBezTo>
                  <a:cubicBezTo>
                    <a:pt x="19" y="27"/>
                    <a:pt x="20" y="23"/>
                    <a:pt x="22" y="20"/>
                  </a:cubicBezTo>
                  <a:cubicBezTo>
                    <a:pt x="24" y="17"/>
                    <a:pt x="27" y="16"/>
                    <a:pt x="32" y="16"/>
                  </a:cubicBezTo>
                  <a:cubicBezTo>
                    <a:pt x="35" y="16"/>
                    <a:pt x="37" y="16"/>
                    <a:pt x="39" y="17"/>
                  </a:cubicBezTo>
                  <a:cubicBezTo>
                    <a:pt x="41" y="19"/>
                    <a:pt x="42" y="20"/>
                    <a:pt x="43" y="23"/>
                  </a:cubicBezTo>
                  <a:cubicBezTo>
                    <a:pt x="44" y="26"/>
                    <a:pt x="44" y="32"/>
                    <a:pt x="44" y="37"/>
                  </a:cubicBezTo>
                  <a:lnTo>
                    <a:pt x="44" y="52"/>
                  </a:lnTo>
                  <a:close/>
                  <a:moveTo>
                    <a:pt x="170" y="0"/>
                  </a:moveTo>
                  <a:cubicBezTo>
                    <a:pt x="170" y="52"/>
                    <a:pt x="170" y="52"/>
                    <a:pt x="170" y="52"/>
                  </a:cubicBezTo>
                  <a:cubicBezTo>
                    <a:pt x="63" y="52"/>
                    <a:pt x="63" y="52"/>
                    <a:pt x="63" y="52"/>
                  </a:cubicBezTo>
                  <a:cubicBezTo>
                    <a:pt x="63" y="32"/>
                    <a:pt x="63" y="32"/>
                    <a:pt x="63" y="32"/>
                  </a:cubicBezTo>
                  <a:cubicBezTo>
                    <a:pt x="63" y="22"/>
                    <a:pt x="60" y="13"/>
                    <a:pt x="55" y="8"/>
                  </a:cubicBezTo>
                  <a:cubicBezTo>
                    <a:pt x="50" y="3"/>
                    <a:pt x="42" y="0"/>
                    <a:pt x="32" y="0"/>
                  </a:cubicBezTo>
                  <a:cubicBezTo>
                    <a:pt x="22" y="0"/>
                    <a:pt x="14" y="3"/>
                    <a:pt x="8" y="9"/>
                  </a:cubicBezTo>
                  <a:cubicBezTo>
                    <a:pt x="3" y="14"/>
                    <a:pt x="0" y="22"/>
                    <a:pt x="0" y="32"/>
                  </a:cubicBezTo>
                  <a:cubicBezTo>
                    <a:pt x="0" y="44"/>
                    <a:pt x="3" y="54"/>
                    <a:pt x="11" y="60"/>
                  </a:cubicBezTo>
                  <a:cubicBezTo>
                    <a:pt x="18" y="66"/>
                    <a:pt x="28" y="69"/>
                    <a:pt x="42" y="69"/>
                  </a:cubicBezTo>
                  <a:cubicBezTo>
                    <a:pt x="44" y="69"/>
                    <a:pt x="44" y="69"/>
                    <a:pt x="44" y="69"/>
                  </a:cubicBezTo>
                  <a:cubicBezTo>
                    <a:pt x="44" y="72"/>
                    <a:pt x="44" y="72"/>
                    <a:pt x="44" y="72"/>
                  </a:cubicBezTo>
                  <a:cubicBezTo>
                    <a:pt x="44" y="79"/>
                    <a:pt x="43" y="83"/>
                    <a:pt x="41" y="86"/>
                  </a:cubicBezTo>
                  <a:cubicBezTo>
                    <a:pt x="51" y="101"/>
                    <a:pt x="51" y="101"/>
                    <a:pt x="51" y="101"/>
                  </a:cubicBezTo>
                  <a:cubicBezTo>
                    <a:pt x="53" y="100"/>
                    <a:pt x="54" y="99"/>
                    <a:pt x="55" y="97"/>
                  </a:cubicBezTo>
                  <a:cubicBezTo>
                    <a:pt x="60" y="92"/>
                    <a:pt x="63" y="80"/>
                    <a:pt x="63" y="69"/>
                  </a:cubicBezTo>
                  <a:cubicBezTo>
                    <a:pt x="188" y="69"/>
                    <a:pt x="188" y="69"/>
                    <a:pt x="188" y="69"/>
                  </a:cubicBezTo>
                  <a:cubicBezTo>
                    <a:pt x="188" y="0"/>
                    <a:pt x="188" y="0"/>
                    <a:pt x="188" y="0"/>
                  </a:cubicBezTo>
                  <a:lnTo>
                    <a:pt x="17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3" name="Rectangle 15"/>
            <p:cNvSpPr>
              <a:spLocks noChangeArrowheads="1"/>
            </p:cNvSpPr>
            <p:nvPr/>
          </p:nvSpPr>
          <p:spPr bwMode="auto">
            <a:xfrm>
              <a:off x="6718301" y="4754563"/>
              <a:ext cx="161925" cy="1698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4" name="Freeform 16"/>
            <p:cNvSpPr>
              <a:spLocks/>
            </p:cNvSpPr>
            <p:nvPr/>
          </p:nvSpPr>
          <p:spPr bwMode="auto">
            <a:xfrm>
              <a:off x="7013576" y="5005388"/>
              <a:ext cx="833438" cy="617538"/>
            </a:xfrm>
            <a:custGeom>
              <a:avLst/>
              <a:gdLst>
                <a:gd name="T0" fmla="*/ 74 w 93"/>
                <a:gd name="T1" fmla="*/ 52 h 69"/>
                <a:gd name="T2" fmla="*/ 74 w 93"/>
                <a:gd name="T3" fmla="*/ 42 h 69"/>
                <a:gd name="T4" fmla="*/ 70 w 93"/>
                <a:gd name="T5" fmla="*/ 23 h 69"/>
                <a:gd name="T6" fmla="*/ 55 w 93"/>
                <a:gd name="T7" fmla="*/ 17 h 69"/>
                <a:gd name="T8" fmla="*/ 41 w 93"/>
                <a:gd name="T9" fmla="*/ 20 h 69"/>
                <a:gd name="T10" fmla="*/ 36 w 93"/>
                <a:gd name="T11" fmla="*/ 3 h 69"/>
                <a:gd name="T12" fmla="*/ 56 w 93"/>
                <a:gd name="T13" fmla="*/ 0 h 69"/>
                <a:gd name="T14" fmla="*/ 84 w 93"/>
                <a:gd name="T15" fmla="*/ 10 h 69"/>
                <a:gd name="T16" fmla="*/ 93 w 93"/>
                <a:gd name="T17" fmla="*/ 40 h 69"/>
                <a:gd name="T18" fmla="*/ 93 w 93"/>
                <a:gd name="T19" fmla="*/ 69 h 69"/>
                <a:gd name="T20" fmla="*/ 0 w 93"/>
                <a:gd name="T21" fmla="*/ 69 h 69"/>
                <a:gd name="T22" fmla="*/ 0 w 93"/>
                <a:gd name="T23" fmla="*/ 52 h 69"/>
                <a:gd name="T24" fmla="*/ 74 w 93"/>
                <a:gd name="T25" fmla="*/ 5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69">
                  <a:moveTo>
                    <a:pt x="74" y="52"/>
                  </a:moveTo>
                  <a:cubicBezTo>
                    <a:pt x="74" y="42"/>
                    <a:pt x="74" y="42"/>
                    <a:pt x="74" y="42"/>
                  </a:cubicBezTo>
                  <a:cubicBezTo>
                    <a:pt x="74" y="34"/>
                    <a:pt x="73" y="27"/>
                    <a:pt x="70" y="23"/>
                  </a:cubicBezTo>
                  <a:cubicBezTo>
                    <a:pt x="66" y="19"/>
                    <a:pt x="61" y="17"/>
                    <a:pt x="55" y="17"/>
                  </a:cubicBezTo>
                  <a:cubicBezTo>
                    <a:pt x="50" y="17"/>
                    <a:pt x="46" y="18"/>
                    <a:pt x="41" y="20"/>
                  </a:cubicBezTo>
                  <a:cubicBezTo>
                    <a:pt x="36" y="3"/>
                    <a:pt x="36" y="3"/>
                    <a:pt x="36" y="3"/>
                  </a:cubicBezTo>
                  <a:cubicBezTo>
                    <a:pt x="42" y="1"/>
                    <a:pt x="49" y="0"/>
                    <a:pt x="56" y="0"/>
                  </a:cubicBezTo>
                  <a:cubicBezTo>
                    <a:pt x="68" y="0"/>
                    <a:pt x="77" y="3"/>
                    <a:pt x="84" y="10"/>
                  </a:cubicBezTo>
                  <a:cubicBezTo>
                    <a:pt x="90" y="17"/>
                    <a:pt x="93" y="27"/>
                    <a:pt x="93" y="40"/>
                  </a:cubicBezTo>
                  <a:cubicBezTo>
                    <a:pt x="93" y="69"/>
                    <a:pt x="93" y="69"/>
                    <a:pt x="93" y="69"/>
                  </a:cubicBezTo>
                  <a:cubicBezTo>
                    <a:pt x="0" y="69"/>
                    <a:pt x="0" y="69"/>
                    <a:pt x="0" y="69"/>
                  </a:cubicBezTo>
                  <a:cubicBezTo>
                    <a:pt x="0" y="52"/>
                    <a:pt x="0" y="52"/>
                    <a:pt x="0" y="52"/>
                  </a:cubicBezTo>
                  <a:lnTo>
                    <a:pt x="74"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5" name="Freeform 17"/>
            <p:cNvSpPr>
              <a:spLocks/>
            </p:cNvSpPr>
            <p:nvPr/>
          </p:nvSpPr>
          <p:spPr bwMode="auto">
            <a:xfrm>
              <a:off x="7972426" y="4565650"/>
              <a:ext cx="223838" cy="188913"/>
            </a:xfrm>
            <a:custGeom>
              <a:avLst/>
              <a:gdLst>
                <a:gd name="T0" fmla="*/ 25 w 25"/>
                <a:gd name="T1" fmla="*/ 14 h 21"/>
                <a:gd name="T2" fmla="*/ 25 w 25"/>
                <a:gd name="T3" fmla="*/ 21 h 21"/>
                <a:gd name="T4" fmla="*/ 0 w 25"/>
                <a:gd name="T5" fmla="*/ 21 h 21"/>
                <a:gd name="T6" fmla="*/ 0 w 25"/>
                <a:gd name="T7" fmla="*/ 14 h 21"/>
                <a:gd name="T8" fmla="*/ 3 w 25"/>
                <a:gd name="T9" fmla="*/ 14 h 21"/>
                <a:gd name="T10" fmla="*/ 3 w 25"/>
                <a:gd name="T11" fmla="*/ 10 h 21"/>
                <a:gd name="T12" fmla="*/ 6 w 25"/>
                <a:gd name="T13" fmla="*/ 2 h 21"/>
                <a:gd name="T14" fmla="*/ 14 w 25"/>
                <a:gd name="T15" fmla="*/ 0 h 21"/>
                <a:gd name="T16" fmla="*/ 21 w 25"/>
                <a:gd name="T17" fmla="*/ 2 h 21"/>
                <a:gd name="T18" fmla="*/ 24 w 25"/>
                <a:gd name="T19" fmla="*/ 9 h 21"/>
                <a:gd name="T20" fmla="*/ 18 w 25"/>
                <a:gd name="T21" fmla="*/ 10 h 21"/>
                <a:gd name="T22" fmla="*/ 17 w 25"/>
                <a:gd name="T23" fmla="*/ 7 h 21"/>
                <a:gd name="T24" fmla="*/ 14 w 25"/>
                <a:gd name="T25" fmla="*/ 6 h 21"/>
                <a:gd name="T26" fmla="*/ 10 w 25"/>
                <a:gd name="T27" fmla="*/ 11 h 21"/>
                <a:gd name="T28" fmla="*/ 10 w 25"/>
                <a:gd name="T29" fmla="*/ 14 h 21"/>
                <a:gd name="T30" fmla="*/ 25 w 25"/>
                <a:gd name="T31" fmla="*/ 1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5" h="21">
                  <a:moveTo>
                    <a:pt x="25" y="14"/>
                  </a:moveTo>
                  <a:cubicBezTo>
                    <a:pt x="25" y="21"/>
                    <a:pt x="25" y="21"/>
                    <a:pt x="25" y="21"/>
                  </a:cubicBezTo>
                  <a:cubicBezTo>
                    <a:pt x="0" y="21"/>
                    <a:pt x="0" y="21"/>
                    <a:pt x="0" y="21"/>
                  </a:cubicBezTo>
                  <a:cubicBezTo>
                    <a:pt x="0" y="14"/>
                    <a:pt x="0" y="14"/>
                    <a:pt x="0" y="14"/>
                  </a:cubicBezTo>
                  <a:cubicBezTo>
                    <a:pt x="3" y="14"/>
                    <a:pt x="3" y="14"/>
                    <a:pt x="3" y="14"/>
                  </a:cubicBezTo>
                  <a:cubicBezTo>
                    <a:pt x="3" y="10"/>
                    <a:pt x="3" y="10"/>
                    <a:pt x="3" y="10"/>
                  </a:cubicBezTo>
                  <a:cubicBezTo>
                    <a:pt x="3" y="7"/>
                    <a:pt x="4" y="4"/>
                    <a:pt x="6" y="2"/>
                  </a:cubicBezTo>
                  <a:cubicBezTo>
                    <a:pt x="8" y="1"/>
                    <a:pt x="10" y="0"/>
                    <a:pt x="14" y="0"/>
                  </a:cubicBezTo>
                  <a:cubicBezTo>
                    <a:pt x="17" y="0"/>
                    <a:pt x="20" y="0"/>
                    <a:pt x="21" y="2"/>
                  </a:cubicBezTo>
                  <a:cubicBezTo>
                    <a:pt x="23" y="3"/>
                    <a:pt x="24" y="6"/>
                    <a:pt x="24" y="9"/>
                  </a:cubicBezTo>
                  <a:cubicBezTo>
                    <a:pt x="18" y="10"/>
                    <a:pt x="18" y="10"/>
                    <a:pt x="18" y="10"/>
                  </a:cubicBezTo>
                  <a:cubicBezTo>
                    <a:pt x="18" y="8"/>
                    <a:pt x="17" y="7"/>
                    <a:pt x="17" y="7"/>
                  </a:cubicBezTo>
                  <a:cubicBezTo>
                    <a:pt x="16" y="6"/>
                    <a:pt x="15" y="6"/>
                    <a:pt x="14" y="6"/>
                  </a:cubicBezTo>
                  <a:cubicBezTo>
                    <a:pt x="11" y="6"/>
                    <a:pt x="10" y="7"/>
                    <a:pt x="10" y="11"/>
                  </a:cubicBezTo>
                  <a:cubicBezTo>
                    <a:pt x="10" y="14"/>
                    <a:pt x="10" y="14"/>
                    <a:pt x="10" y="14"/>
                  </a:cubicBezTo>
                  <a:lnTo>
                    <a:pt x="25"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6" name="Rectangle 18"/>
            <p:cNvSpPr>
              <a:spLocks noChangeArrowheads="1"/>
            </p:cNvSpPr>
            <p:nvPr/>
          </p:nvSpPr>
          <p:spPr bwMode="auto">
            <a:xfrm>
              <a:off x="7991476" y="4816475"/>
              <a:ext cx="169863" cy="8064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grpSp>
    </p:spTree>
    <p:extLst>
      <p:ext uri="{BB962C8B-B14F-4D97-AF65-F5344CB8AC3E}">
        <p14:creationId xmlns:p14="http://schemas.microsoft.com/office/powerpoint/2010/main" val="42465173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ivider - Light grey">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8904485-B9AA-421C-92A9-10ECD97E74ED}"/>
              </a:ext>
            </a:extLst>
          </p:cNvPr>
          <p:cNvSpPr/>
          <p:nvPr userDrawn="1"/>
        </p:nvSpPr>
        <p:spPr>
          <a:xfrm>
            <a:off x="180450" y="239400"/>
            <a:ext cx="8783100" cy="6379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2" name="Title 1">
            <a:extLst>
              <a:ext uri="{FF2B5EF4-FFF2-40B4-BE49-F238E27FC236}">
                <a16:creationId xmlns:a16="http://schemas.microsoft.com/office/drawing/2014/main" id="{F211BC3D-310E-4C57-8C3E-0836A08AC24C}"/>
              </a:ext>
            </a:extLst>
          </p:cNvPr>
          <p:cNvSpPr>
            <a:spLocks noGrp="1"/>
          </p:cNvSpPr>
          <p:nvPr>
            <p:ph type="title"/>
          </p:nvPr>
        </p:nvSpPr>
        <p:spPr>
          <a:xfrm>
            <a:off x="710803" y="2732401"/>
            <a:ext cx="7891463" cy="2340278"/>
          </a:xfrm>
        </p:spPr>
        <p:txBody>
          <a:bodyPr anchor="t"/>
          <a:lstStyle>
            <a:lvl1pPr>
              <a:defRPr sz="6700">
                <a:solidFill>
                  <a:schemeClr val="tx2"/>
                </a:solidFill>
              </a:defRPr>
            </a:lvl1pPr>
          </a:lstStyle>
          <a:p>
            <a:r>
              <a:rPr lang="en-US" smtClean="0"/>
              <a:t>Click to edit Master title style</a:t>
            </a:r>
            <a:endParaRPr lang="en-GB" dirty="0"/>
          </a:p>
        </p:txBody>
      </p:sp>
      <p:cxnSp>
        <p:nvCxnSpPr>
          <p:cNvPr id="7" name="Straight Connector 6">
            <a:extLst>
              <a:ext uri="{FF2B5EF4-FFF2-40B4-BE49-F238E27FC236}">
                <a16:creationId xmlns:a16="http://schemas.microsoft.com/office/drawing/2014/main" id="{A820B125-6366-4323-A287-39A0472EAB2B}"/>
              </a:ext>
            </a:extLst>
          </p:cNvPr>
          <p:cNvCxnSpPr>
            <a:cxnSpLocks/>
          </p:cNvCxnSpPr>
          <p:nvPr userDrawn="1"/>
        </p:nvCxnSpPr>
        <p:spPr>
          <a:xfrm flipV="1">
            <a:off x="710100" y="6137330"/>
            <a:ext cx="7892166" cy="671"/>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0D37BEDD-DE22-453C-BDA6-052325CFC0E3}"/>
              </a:ext>
            </a:extLst>
          </p:cNvPr>
          <p:cNvSpPr txBox="1"/>
          <p:nvPr userDrawn="1"/>
        </p:nvSpPr>
        <p:spPr>
          <a:xfrm>
            <a:off x="5812466" y="6180248"/>
            <a:ext cx="2789800" cy="375864"/>
          </a:xfrm>
          <a:prstGeom prst="rect">
            <a:avLst/>
          </a:prstGeom>
          <a:noFill/>
        </p:spPr>
        <p:txBody>
          <a:bodyPr wrap="square" lIns="0" tIns="0" rIns="0" bIns="0" rtlCol="0">
            <a:noAutofit/>
          </a:bodyPr>
          <a:lstStyle/>
          <a:p>
            <a:pPr algn="r">
              <a:spcBef>
                <a:spcPts val="800"/>
              </a:spcBef>
            </a:pPr>
            <a:r>
              <a:rPr lang="en-GB" sz="1600" b="1" dirty="0">
                <a:solidFill>
                  <a:srgbClr val="1859A9"/>
                </a:solidFill>
              </a:rPr>
              <a:t>ADNOC OFFSHORE</a:t>
            </a:r>
          </a:p>
        </p:txBody>
      </p:sp>
      <p:sp>
        <p:nvSpPr>
          <p:cNvPr id="11" name="Rectangle 10"/>
          <p:cNvSpPr/>
          <p:nvPr userDrawn="1"/>
        </p:nvSpPr>
        <p:spPr bwMode="white">
          <a:xfrm>
            <a:off x="7909822" y="1"/>
            <a:ext cx="692444" cy="16275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nvGrpSpPr>
          <p:cNvPr id="12" name="Group 11"/>
          <p:cNvGrpSpPr>
            <a:grpSpLocks noChangeAspect="1"/>
          </p:cNvGrpSpPr>
          <p:nvPr userDrawn="1"/>
        </p:nvGrpSpPr>
        <p:grpSpPr>
          <a:xfrm>
            <a:off x="7979308" y="333830"/>
            <a:ext cx="575956" cy="1201994"/>
            <a:chOff x="3986213" y="0"/>
            <a:chExt cx="4381501" cy="6858001"/>
          </a:xfrm>
          <a:solidFill>
            <a:schemeClr val="tx2"/>
          </a:solidFill>
        </p:grpSpPr>
        <p:sp>
          <p:nvSpPr>
            <p:cNvPr id="13" name="Freeform 5"/>
            <p:cNvSpPr>
              <a:spLocks/>
            </p:cNvSpPr>
            <p:nvPr/>
          </p:nvSpPr>
          <p:spPr bwMode="auto">
            <a:xfrm>
              <a:off x="6521451" y="1746250"/>
              <a:ext cx="1846263" cy="2443163"/>
            </a:xfrm>
            <a:custGeom>
              <a:avLst/>
              <a:gdLst>
                <a:gd name="T0" fmla="*/ 113 w 206"/>
                <a:gd name="T1" fmla="*/ 196 h 273"/>
                <a:gd name="T2" fmla="*/ 70 w 206"/>
                <a:gd name="T3" fmla="*/ 273 h 273"/>
                <a:gd name="T4" fmla="*/ 184 w 206"/>
                <a:gd name="T5" fmla="*/ 273 h 273"/>
                <a:gd name="T6" fmla="*/ 0 w 206"/>
                <a:gd name="T7" fmla="*/ 0 h 273"/>
                <a:gd name="T8" fmla="*/ 113 w 206"/>
                <a:gd name="T9" fmla="*/ 196 h 273"/>
              </a:gdLst>
              <a:ahLst/>
              <a:cxnLst>
                <a:cxn ang="0">
                  <a:pos x="T0" y="T1"/>
                </a:cxn>
                <a:cxn ang="0">
                  <a:pos x="T2" y="T3"/>
                </a:cxn>
                <a:cxn ang="0">
                  <a:pos x="T4" y="T5"/>
                </a:cxn>
                <a:cxn ang="0">
                  <a:pos x="T6" y="T7"/>
                </a:cxn>
                <a:cxn ang="0">
                  <a:pos x="T8" y="T9"/>
                </a:cxn>
              </a:cxnLst>
              <a:rect l="0" t="0" r="r" b="b"/>
              <a:pathLst>
                <a:path w="206" h="273">
                  <a:moveTo>
                    <a:pt x="113" y="196"/>
                  </a:moveTo>
                  <a:cubicBezTo>
                    <a:pt x="106" y="226"/>
                    <a:pt x="91" y="252"/>
                    <a:pt x="70" y="273"/>
                  </a:cubicBezTo>
                  <a:cubicBezTo>
                    <a:pt x="184" y="273"/>
                    <a:pt x="184" y="273"/>
                    <a:pt x="184" y="273"/>
                  </a:cubicBezTo>
                  <a:cubicBezTo>
                    <a:pt x="206" y="154"/>
                    <a:pt x="128" y="28"/>
                    <a:pt x="0" y="0"/>
                  </a:cubicBezTo>
                  <a:cubicBezTo>
                    <a:pt x="26" y="7"/>
                    <a:pt x="138" y="60"/>
                    <a:pt x="113" y="19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4" name="Freeform 6"/>
            <p:cNvSpPr>
              <a:spLocks/>
            </p:cNvSpPr>
            <p:nvPr/>
          </p:nvSpPr>
          <p:spPr bwMode="auto">
            <a:xfrm>
              <a:off x="3986213" y="0"/>
              <a:ext cx="4219575" cy="4189413"/>
            </a:xfrm>
            <a:custGeom>
              <a:avLst/>
              <a:gdLst>
                <a:gd name="T0" fmla="*/ 0 w 471"/>
                <a:gd name="T1" fmla="*/ 0 h 468"/>
                <a:gd name="T2" fmla="*/ 0 w 471"/>
                <a:gd name="T3" fmla="*/ 468 h 468"/>
                <a:gd name="T4" fmla="*/ 50 w 471"/>
                <a:gd name="T5" fmla="*/ 468 h 468"/>
                <a:gd name="T6" fmla="*/ 104 w 471"/>
                <a:gd name="T7" fmla="*/ 466 h 468"/>
                <a:gd name="T8" fmla="*/ 247 w 471"/>
                <a:gd name="T9" fmla="*/ 346 h 468"/>
                <a:gd name="T10" fmla="*/ 161 w 471"/>
                <a:gd name="T11" fmla="*/ 219 h 468"/>
                <a:gd name="T12" fmla="*/ 157 w 471"/>
                <a:gd name="T13" fmla="*/ 218 h 468"/>
                <a:gd name="T14" fmla="*/ 100 w 471"/>
                <a:gd name="T15" fmla="*/ 212 h 468"/>
                <a:gd name="T16" fmla="*/ 92 w 471"/>
                <a:gd name="T17" fmla="*/ 243 h 468"/>
                <a:gd name="T18" fmla="*/ 81 w 471"/>
                <a:gd name="T19" fmla="*/ 165 h 468"/>
                <a:gd name="T20" fmla="*/ 124 w 471"/>
                <a:gd name="T21" fmla="*/ 123 h 468"/>
                <a:gd name="T22" fmla="*/ 124 w 471"/>
                <a:gd name="T23" fmla="*/ 122 h 468"/>
                <a:gd name="T24" fmla="*/ 186 w 471"/>
                <a:gd name="T25" fmla="*/ 78 h 468"/>
                <a:gd name="T26" fmla="*/ 259 w 471"/>
                <a:gd name="T27" fmla="*/ 58 h 468"/>
                <a:gd name="T28" fmla="*/ 471 w 471"/>
                <a:gd name="T29" fmla="*/ 151 h 468"/>
                <a:gd name="T30" fmla="*/ 471 w 471"/>
                <a:gd name="T31" fmla="*/ 0 h 468"/>
                <a:gd name="T32" fmla="*/ 0 w 471"/>
                <a:gd name="T33" fmla="*/ 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71" h="468">
                  <a:moveTo>
                    <a:pt x="0" y="0"/>
                  </a:moveTo>
                  <a:cubicBezTo>
                    <a:pt x="0" y="468"/>
                    <a:pt x="0" y="468"/>
                    <a:pt x="0" y="468"/>
                  </a:cubicBezTo>
                  <a:cubicBezTo>
                    <a:pt x="50" y="468"/>
                    <a:pt x="50" y="468"/>
                    <a:pt x="50" y="468"/>
                  </a:cubicBezTo>
                  <a:cubicBezTo>
                    <a:pt x="80" y="468"/>
                    <a:pt x="87" y="468"/>
                    <a:pt x="104" y="466"/>
                  </a:cubicBezTo>
                  <a:cubicBezTo>
                    <a:pt x="175" y="455"/>
                    <a:pt x="240" y="397"/>
                    <a:pt x="247" y="346"/>
                  </a:cubicBezTo>
                  <a:cubicBezTo>
                    <a:pt x="258" y="285"/>
                    <a:pt x="225" y="232"/>
                    <a:pt x="161" y="219"/>
                  </a:cubicBezTo>
                  <a:cubicBezTo>
                    <a:pt x="160" y="219"/>
                    <a:pt x="159" y="218"/>
                    <a:pt x="157" y="218"/>
                  </a:cubicBezTo>
                  <a:cubicBezTo>
                    <a:pt x="155" y="218"/>
                    <a:pt x="124" y="218"/>
                    <a:pt x="100" y="212"/>
                  </a:cubicBezTo>
                  <a:cubicBezTo>
                    <a:pt x="100" y="212"/>
                    <a:pt x="87" y="223"/>
                    <a:pt x="92" y="243"/>
                  </a:cubicBezTo>
                  <a:cubicBezTo>
                    <a:pt x="92" y="243"/>
                    <a:pt x="61" y="210"/>
                    <a:pt x="81" y="165"/>
                  </a:cubicBezTo>
                  <a:cubicBezTo>
                    <a:pt x="81" y="165"/>
                    <a:pt x="90" y="144"/>
                    <a:pt x="124" y="123"/>
                  </a:cubicBezTo>
                  <a:cubicBezTo>
                    <a:pt x="124" y="123"/>
                    <a:pt x="124" y="122"/>
                    <a:pt x="124" y="122"/>
                  </a:cubicBezTo>
                  <a:cubicBezTo>
                    <a:pt x="133" y="111"/>
                    <a:pt x="155" y="93"/>
                    <a:pt x="186" y="78"/>
                  </a:cubicBezTo>
                  <a:cubicBezTo>
                    <a:pt x="201" y="71"/>
                    <a:pt x="228" y="61"/>
                    <a:pt x="259" y="58"/>
                  </a:cubicBezTo>
                  <a:cubicBezTo>
                    <a:pt x="397" y="45"/>
                    <a:pt x="471" y="151"/>
                    <a:pt x="471" y="151"/>
                  </a:cubicBezTo>
                  <a:cubicBezTo>
                    <a:pt x="471" y="0"/>
                    <a:pt x="471" y="0"/>
                    <a:pt x="47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5" name="Freeform 7"/>
            <p:cNvSpPr>
              <a:spLocks/>
            </p:cNvSpPr>
            <p:nvPr/>
          </p:nvSpPr>
          <p:spPr bwMode="auto">
            <a:xfrm>
              <a:off x="5545138" y="939800"/>
              <a:ext cx="2660650" cy="1011238"/>
            </a:xfrm>
            <a:custGeom>
              <a:avLst/>
              <a:gdLst>
                <a:gd name="T0" fmla="*/ 167 w 297"/>
                <a:gd name="T1" fmla="*/ 9 h 113"/>
                <a:gd name="T2" fmla="*/ 0 w 297"/>
                <a:gd name="T3" fmla="*/ 48 h 113"/>
                <a:gd name="T4" fmla="*/ 33 w 297"/>
                <a:gd name="T5" fmla="*/ 33 h 113"/>
                <a:gd name="T6" fmla="*/ 61 w 297"/>
                <a:gd name="T7" fmla="*/ 60 h 113"/>
                <a:gd name="T8" fmla="*/ 103 w 297"/>
                <a:gd name="T9" fmla="*/ 34 h 113"/>
                <a:gd name="T10" fmla="*/ 103 w 297"/>
                <a:gd name="T11" fmla="*/ 20 h 113"/>
                <a:gd name="T12" fmla="*/ 297 w 297"/>
                <a:gd name="T13" fmla="*/ 113 h 113"/>
                <a:gd name="T14" fmla="*/ 297 w 297"/>
                <a:gd name="T15" fmla="*/ 71 h 113"/>
                <a:gd name="T16" fmla="*/ 167 w 297"/>
                <a:gd name="T17" fmla="*/ 9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 h="113">
                  <a:moveTo>
                    <a:pt x="167" y="9"/>
                  </a:moveTo>
                  <a:cubicBezTo>
                    <a:pt x="100" y="0"/>
                    <a:pt x="44" y="17"/>
                    <a:pt x="0" y="48"/>
                  </a:cubicBezTo>
                  <a:cubicBezTo>
                    <a:pt x="0" y="48"/>
                    <a:pt x="13" y="40"/>
                    <a:pt x="33" y="33"/>
                  </a:cubicBezTo>
                  <a:cubicBezTo>
                    <a:pt x="36" y="46"/>
                    <a:pt x="47" y="57"/>
                    <a:pt x="61" y="60"/>
                  </a:cubicBezTo>
                  <a:cubicBezTo>
                    <a:pt x="81" y="64"/>
                    <a:pt x="100" y="52"/>
                    <a:pt x="103" y="34"/>
                  </a:cubicBezTo>
                  <a:cubicBezTo>
                    <a:pt x="104" y="30"/>
                    <a:pt x="104" y="25"/>
                    <a:pt x="103" y="20"/>
                  </a:cubicBezTo>
                  <a:cubicBezTo>
                    <a:pt x="230" y="16"/>
                    <a:pt x="297" y="113"/>
                    <a:pt x="297" y="113"/>
                  </a:cubicBezTo>
                  <a:cubicBezTo>
                    <a:pt x="297" y="71"/>
                    <a:pt x="297" y="71"/>
                    <a:pt x="297" y="71"/>
                  </a:cubicBezTo>
                  <a:cubicBezTo>
                    <a:pt x="278" y="52"/>
                    <a:pt x="226" y="15"/>
                    <a:pt x="167" y="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6" name="Freeform 8"/>
            <p:cNvSpPr>
              <a:spLocks noEditPoints="1"/>
            </p:cNvSpPr>
            <p:nvPr/>
          </p:nvSpPr>
          <p:spPr bwMode="auto">
            <a:xfrm>
              <a:off x="3986213" y="6007100"/>
              <a:ext cx="796925" cy="833438"/>
            </a:xfrm>
            <a:custGeom>
              <a:avLst/>
              <a:gdLst>
                <a:gd name="T0" fmla="*/ 310 w 502"/>
                <a:gd name="T1" fmla="*/ 311 h 525"/>
                <a:gd name="T2" fmla="*/ 248 w 502"/>
                <a:gd name="T3" fmla="*/ 124 h 525"/>
                <a:gd name="T4" fmla="*/ 186 w 502"/>
                <a:gd name="T5" fmla="*/ 311 h 525"/>
                <a:gd name="T6" fmla="*/ 310 w 502"/>
                <a:gd name="T7" fmla="*/ 311 h 525"/>
                <a:gd name="T8" fmla="*/ 198 w 502"/>
                <a:gd name="T9" fmla="*/ 0 h 525"/>
                <a:gd name="T10" fmla="*/ 305 w 502"/>
                <a:gd name="T11" fmla="*/ 0 h 525"/>
                <a:gd name="T12" fmla="*/ 502 w 502"/>
                <a:gd name="T13" fmla="*/ 525 h 525"/>
                <a:gd name="T14" fmla="*/ 384 w 502"/>
                <a:gd name="T15" fmla="*/ 525 h 525"/>
                <a:gd name="T16" fmla="*/ 339 w 502"/>
                <a:gd name="T17" fmla="*/ 401 h 525"/>
                <a:gd name="T18" fmla="*/ 158 w 502"/>
                <a:gd name="T19" fmla="*/ 401 h 525"/>
                <a:gd name="T20" fmla="*/ 113 w 502"/>
                <a:gd name="T21" fmla="*/ 525 h 525"/>
                <a:gd name="T22" fmla="*/ 0 w 502"/>
                <a:gd name="T23" fmla="*/ 525 h 525"/>
                <a:gd name="T24" fmla="*/ 198 w 502"/>
                <a:gd name="T25" fmla="*/ 0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2" h="525">
                  <a:moveTo>
                    <a:pt x="310" y="311"/>
                  </a:moveTo>
                  <a:lnTo>
                    <a:pt x="248" y="124"/>
                  </a:lnTo>
                  <a:lnTo>
                    <a:pt x="186" y="311"/>
                  </a:lnTo>
                  <a:lnTo>
                    <a:pt x="310" y="311"/>
                  </a:lnTo>
                  <a:close/>
                  <a:moveTo>
                    <a:pt x="198" y="0"/>
                  </a:moveTo>
                  <a:lnTo>
                    <a:pt x="305" y="0"/>
                  </a:lnTo>
                  <a:lnTo>
                    <a:pt x="502" y="525"/>
                  </a:lnTo>
                  <a:lnTo>
                    <a:pt x="384" y="525"/>
                  </a:lnTo>
                  <a:lnTo>
                    <a:pt x="339" y="401"/>
                  </a:lnTo>
                  <a:lnTo>
                    <a:pt x="158" y="401"/>
                  </a:lnTo>
                  <a:lnTo>
                    <a:pt x="113" y="525"/>
                  </a:lnTo>
                  <a:lnTo>
                    <a:pt x="0" y="525"/>
                  </a:lnTo>
                  <a:lnTo>
                    <a:pt x="19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7" name="Freeform 9"/>
            <p:cNvSpPr>
              <a:spLocks noEditPoints="1"/>
            </p:cNvSpPr>
            <p:nvPr/>
          </p:nvSpPr>
          <p:spPr bwMode="auto">
            <a:xfrm>
              <a:off x="4881563" y="6007100"/>
              <a:ext cx="717550" cy="833438"/>
            </a:xfrm>
            <a:custGeom>
              <a:avLst/>
              <a:gdLst>
                <a:gd name="T0" fmla="*/ 32 w 80"/>
                <a:gd name="T1" fmla="*/ 76 h 93"/>
                <a:gd name="T2" fmla="*/ 45 w 80"/>
                <a:gd name="T3" fmla="*/ 74 h 93"/>
                <a:gd name="T4" fmla="*/ 53 w 80"/>
                <a:gd name="T5" fmla="*/ 68 h 93"/>
                <a:gd name="T6" fmla="*/ 58 w 80"/>
                <a:gd name="T7" fmla="*/ 58 h 93"/>
                <a:gd name="T8" fmla="*/ 60 w 80"/>
                <a:gd name="T9" fmla="*/ 46 h 93"/>
                <a:gd name="T10" fmla="*/ 59 w 80"/>
                <a:gd name="T11" fmla="*/ 34 h 93"/>
                <a:gd name="T12" fmla="*/ 54 w 80"/>
                <a:gd name="T13" fmla="*/ 24 h 93"/>
                <a:gd name="T14" fmla="*/ 46 w 80"/>
                <a:gd name="T15" fmla="*/ 18 h 93"/>
                <a:gd name="T16" fmla="*/ 35 w 80"/>
                <a:gd name="T17" fmla="*/ 16 h 93"/>
                <a:gd name="T18" fmla="*/ 19 w 80"/>
                <a:gd name="T19" fmla="*/ 16 h 93"/>
                <a:gd name="T20" fmla="*/ 19 w 80"/>
                <a:gd name="T21" fmla="*/ 76 h 93"/>
                <a:gd name="T22" fmla="*/ 32 w 80"/>
                <a:gd name="T23" fmla="*/ 76 h 93"/>
                <a:gd name="T24" fmla="*/ 0 w 80"/>
                <a:gd name="T25" fmla="*/ 0 h 93"/>
                <a:gd name="T26" fmla="*/ 35 w 80"/>
                <a:gd name="T27" fmla="*/ 0 h 93"/>
                <a:gd name="T28" fmla="*/ 68 w 80"/>
                <a:gd name="T29" fmla="*/ 11 h 93"/>
                <a:gd name="T30" fmla="*/ 80 w 80"/>
                <a:gd name="T31" fmla="*/ 46 h 93"/>
                <a:gd name="T32" fmla="*/ 77 w 80"/>
                <a:gd name="T33" fmla="*/ 66 h 93"/>
                <a:gd name="T34" fmla="*/ 67 w 80"/>
                <a:gd name="T35" fmla="*/ 81 h 93"/>
                <a:gd name="T36" fmla="*/ 52 w 80"/>
                <a:gd name="T37" fmla="*/ 90 h 93"/>
                <a:gd name="T38" fmla="*/ 31 w 80"/>
                <a:gd name="T39" fmla="*/ 93 h 93"/>
                <a:gd name="T40" fmla="*/ 0 w 80"/>
                <a:gd name="T41" fmla="*/ 93 h 93"/>
                <a:gd name="T42" fmla="*/ 0 w 80"/>
                <a:gd name="T43"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0" h="93">
                  <a:moveTo>
                    <a:pt x="32" y="76"/>
                  </a:moveTo>
                  <a:cubicBezTo>
                    <a:pt x="37" y="76"/>
                    <a:pt x="41" y="76"/>
                    <a:pt x="45" y="74"/>
                  </a:cubicBezTo>
                  <a:cubicBezTo>
                    <a:pt x="48" y="73"/>
                    <a:pt x="51" y="71"/>
                    <a:pt x="53" y="68"/>
                  </a:cubicBezTo>
                  <a:cubicBezTo>
                    <a:pt x="56" y="65"/>
                    <a:pt x="57" y="62"/>
                    <a:pt x="58" y="58"/>
                  </a:cubicBezTo>
                  <a:cubicBezTo>
                    <a:pt x="59" y="55"/>
                    <a:pt x="60" y="51"/>
                    <a:pt x="60" y="46"/>
                  </a:cubicBezTo>
                  <a:cubicBezTo>
                    <a:pt x="60" y="41"/>
                    <a:pt x="59" y="37"/>
                    <a:pt x="59" y="34"/>
                  </a:cubicBezTo>
                  <a:cubicBezTo>
                    <a:pt x="58" y="30"/>
                    <a:pt x="56" y="27"/>
                    <a:pt x="54" y="24"/>
                  </a:cubicBezTo>
                  <a:cubicBezTo>
                    <a:pt x="52" y="22"/>
                    <a:pt x="50" y="20"/>
                    <a:pt x="46" y="18"/>
                  </a:cubicBezTo>
                  <a:cubicBezTo>
                    <a:pt x="43" y="17"/>
                    <a:pt x="39" y="16"/>
                    <a:pt x="35" y="16"/>
                  </a:cubicBezTo>
                  <a:cubicBezTo>
                    <a:pt x="19" y="16"/>
                    <a:pt x="19" y="16"/>
                    <a:pt x="19" y="16"/>
                  </a:cubicBezTo>
                  <a:cubicBezTo>
                    <a:pt x="19" y="76"/>
                    <a:pt x="19" y="76"/>
                    <a:pt x="19" y="76"/>
                  </a:cubicBezTo>
                  <a:lnTo>
                    <a:pt x="32" y="76"/>
                  </a:lnTo>
                  <a:close/>
                  <a:moveTo>
                    <a:pt x="0" y="0"/>
                  </a:moveTo>
                  <a:cubicBezTo>
                    <a:pt x="35" y="0"/>
                    <a:pt x="35" y="0"/>
                    <a:pt x="35" y="0"/>
                  </a:cubicBezTo>
                  <a:cubicBezTo>
                    <a:pt x="49" y="0"/>
                    <a:pt x="60" y="4"/>
                    <a:pt x="68" y="11"/>
                  </a:cubicBezTo>
                  <a:cubicBezTo>
                    <a:pt x="76" y="19"/>
                    <a:pt x="80" y="31"/>
                    <a:pt x="80" y="46"/>
                  </a:cubicBezTo>
                  <a:cubicBezTo>
                    <a:pt x="80" y="54"/>
                    <a:pt x="79" y="60"/>
                    <a:pt x="77" y="66"/>
                  </a:cubicBezTo>
                  <a:cubicBezTo>
                    <a:pt x="74" y="72"/>
                    <a:pt x="71" y="77"/>
                    <a:pt x="67" y="81"/>
                  </a:cubicBezTo>
                  <a:cubicBezTo>
                    <a:pt x="63" y="85"/>
                    <a:pt x="58" y="88"/>
                    <a:pt x="52" y="90"/>
                  </a:cubicBezTo>
                  <a:cubicBezTo>
                    <a:pt x="46" y="92"/>
                    <a:pt x="39" y="93"/>
                    <a:pt x="31" y="93"/>
                  </a:cubicBezTo>
                  <a:cubicBezTo>
                    <a:pt x="0" y="93"/>
                    <a:pt x="0" y="93"/>
                    <a:pt x="0" y="93"/>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8" name="Freeform 10"/>
            <p:cNvSpPr>
              <a:spLocks/>
            </p:cNvSpPr>
            <p:nvPr/>
          </p:nvSpPr>
          <p:spPr bwMode="auto">
            <a:xfrm>
              <a:off x="5734051" y="6007100"/>
              <a:ext cx="671513" cy="833438"/>
            </a:xfrm>
            <a:custGeom>
              <a:avLst/>
              <a:gdLst>
                <a:gd name="T0" fmla="*/ 0 w 423"/>
                <a:gd name="T1" fmla="*/ 0 h 525"/>
                <a:gd name="T2" fmla="*/ 101 w 423"/>
                <a:gd name="T3" fmla="*/ 0 h 525"/>
                <a:gd name="T4" fmla="*/ 316 w 423"/>
                <a:gd name="T5" fmla="*/ 344 h 525"/>
                <a:gd name="T6" fmla="*/ 316 w 423"/>
                <a:gd name="T7" fmla="*/ 0 h 525"/>
                <a:gd name="T8" fmla="*/ 423 w 423"/>
                <a:gd name="T9" fmla="*/ 0 h 525"/>
                <a:gd name="T10" fmla="*/ 423 w 423"/>
                <a:gd name="T11" fmla="*/ 525 h 525"/>
                <a:gd name="T12" fmla="*/ 327 w 423"/>
                <a:gd name="T13" fmla="*/ 525 h 525"/>
                <a:gd name="T14" fmla="*/ 107 w 423"/>
                <a:gd name="T15" fmla="*/ 181 h 525"/>
                <a:gd name="T16" fmla="*/ 107 w 423"/>
                <a:gd name="T17" fmla="*/ 525 h 525"/>
                <a:gd name="T18" fmla="*/ 0 w 423"/>
                <a:gd name="T19" fmla="*/ 525 h 525"/>
                <a:gd name="T20" fmla="*/ 0 w 423"/>
                <a:gd name="T21" fmla="*/ 0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3" h="525">
                  <a:moveTo>
                    <a:pt x="0" y="0"/>
                  </a:moveTo>
                  <a:lnTo>
                    <a:pt x="101" y="0"/>
                  </a:lnTo>
                  <a:lnTo>
                    <a:pt x="316" y="344"/>
                  </a:lnTo>
                  <a:lnTo>
                    <a:pt x="316" y="0"/>
                  </a:lnTo>
                  <a:lnTo>
                    <a:pt x="423" y="0"/>
                  </a:lnTo>
                  <a:lnTo>
                    <a:pt x="423" y="525"/>
                  </a:lnTo>
                  <a:lnTo>
                    <a:pt x="327" y="525"/>
                  </a:lnTo>
                  <a:lnTo>
                    <a:pt x="107" y="181"/>
                  </a:lnTo>
                  <a:lnTo>
                    <a:pt x="107" y="525"/>
                  </a:lnTo>
                  <a:lnTo>
                    <a:pt x="0" y="525"/>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9" name="Freeform 11"/>
            <p:cNvSpPr>
              <a:spLocks noEditPoints="1"/>
            </p:cNvSpPr>
            <p:nvPr/>
          </p:nvSpPr>
          <p:spPr bwMode="auto">
            <a:xfrm>
              <a:off x="6548438" y="5980113"/>
              <a:ext cx="796925" cy="877888"/>
            </a:xfrm>
            <a:custGeom>
              <a:avLst/>
              <a:gdLst>
                <a:gd name="T0" fmla="*/ 45 w 89"/>
                <a:gd name="T1" fmla="*/ 82 h 98"/>
                <a:gd name="T2" fmla="*/ 63 w 89"/>
                <a:gd name="T3" fmla="*/ 73 h 98"/>
                <a:gd name="T4" fmla="*/ 69 w 89"/>
                <a:gd name="T5" fmla="*/ 49 h 98"/>
                <a:gd name="T6" fmla="*/ 63 w 89"/>
                <a:gd name="T7" fmla="*/ 26 h 98"/>
                <a:gd name="T8" fmla="*/ 45 w 89"/>
                <a:gd name="T9" fmla="*/ 17 h 98"/>
                <a:gd name="T10" fmla="*/ 26 w 89"/>
                <a:gd name="T11" fmla="*/ 26 h 98"/>
                <a:gd name="T12" fmla="*/ 20 w 89"/>
                <a:gd name="T13" fmla="*/ 49 h 98"/>
                <a:gd name="T14" fmla="*/ 26 w 89"/>
                <a:gd name="T15" fmla="*/ 73 h 98"/>
                <a:gd name="T16" fmla="*/ 45 w 89"/>
                <a:gd name="T17" fmla="*/ 82 h 98"/>
                <a:gd name="T18" fmla="*/ 45 w 89"/>
                <a:gd name="T19" fmla="*/ 98 h 98"/>
                <a:gd name="T20" fmla="*/ 26 w 89"/>
                <a:gd name="T21" fmla="*/ 95 h 98"/>
                <a:gd name="T22" fmla="*/ 12 w 89"/>
                <a:gd name="T23" fmla="*/ 85 h 98"/>
                <a:gd name="T24" fmla="*/ 3 w 89"/>
                <a:gd name="T25" fmla="*/ 70 h 98"/>
                <a:gd name="T26" fmla="*/ 0 w 89"/>
                <a:gd name="T27" fmla="*/ 49 h 98"/>
                <a:gd name="T28" fmla="*/ 3 w 89"/>
                <a:gd name="T29" fmla="*/ 29 h 98"/>
                <a:gd name="T30" fmla="*/ 12 w 89"/>
                <a:gd name="T31" fmla="*/ 14 h 98"/>
                <a:gd name="T32" fmla="*/ 26 w 89"/>
                <a:gd name="T33" fmla="*/ 4 h 98"/>
                <a:gd name="T34" fmla="*/ 45 w 89"/>
                <a:gd name="T35" fmla="*/ 0 h 98"/>
                <a:gd name="T36" fmla="*/ 63 w 89"/>
                <a:gd name="T37" fmla="*/ 4 h 98"/>
                <a:gd name="T38" fmla="*/ 77 w 89"/>
                <a:gd name="T39" fmla="*/ 14 h 98"/>
                <a:gd name="T40" fmla="*/ 86 w 89"/>
                <a:gd name="T41" fmla="*/ 29 h 98"/>
                <a:gd name="T42" fmla="*/ 89 w 89"/>
                <a:gd name="T43" fmla="*/ 49 h 98"/>
                <a:gd name="T44" fmla="*/ 86 w 89"/>
                <a:gd name="T45" fmla="*/ 70 h 98"/>
                <a:gd name="T46" fmla="*/ 77 w 89"/>
                <a:gd name="T47" fmla="*/ 85 h 98"/>
                <a:gd name="T48" fmla="*/ 63 w 89"/>
                <a:gd name="T49" fmla="*/ 95 h 98"/>
                <a:gd name="T50" fmla="*/ 45 w 89"/>
                <a:gd name="T51" fmla="*/ 9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9" h="98">
                  <a:moveTo>
                    <a:pt x="45" y="82"/>
                  </a:moveTo>
                  <a:cubicBezTo>
                    <a:pt x="53" y="82"/>
                    <a:pt x="59" y="79"/>
                    <a:pt x="63" y="73"/>
                  </a:cubicBezTo>
                  <a:cubicBezTo>
                    <a:pt x="67" y="68"/>
                    <a:pt x="69" y="60"/>
                    <a:pt x="69" y="49"/>
                  </a:cubicBezTo>
                  <a:cubicBezTo>
                    <a:pt x="69" y="39"/>
                    <a:pt x="67" y="31"/>
                    <a:pt x="63" y="26"/>
                  </a:cubicBezTo>
                  <a:cubicBezTo>
                    <a:pt x="59" y="20"/>
                    <a:pt x="53" y="17"/>
                    <a:pt x="45" y="17"/>
                  </a:cubicBezTo>
                  <a:cubicBezTo>
                    <a:pt x="36" y="17"/>
                    <a:pt x="30" y="20"/>
                    <a:pt x="26" y="26"/>
                  </a:cubicBezTo>
                  <a:cubicBezTo>
                    <a:pt x="22" y="31"/>
                    <a:pt x="20" y="39"/>
                    <a:pt x="20" y="49"/>
                  </a:cubicBezTo>
                  <a:cubicBezTo>
                    <a:pt x="20" y="60"/>
                    <a:pt x="22" y="68"/>
                    <a:pt x="26" y="73"/>
                  </a:cubicBezTo>
                  <a:cubicBezTo>
                    <a:pt x="30" y="79"/>
                    <a:pt x="36" y="82"/>
                    <a:pt x="45" y="82"/>
                  </a:cubicBezTo>
                  <a:moveTo>
                    <a:pt x="45" y="98"/>
                  </a:moveTo>
                  <a:cubicBezTo>
                    <a:pt x="38" y="98"/>
                    <a:pt x="31" y="97"/>
                    <a:pt x="26" y="95"/>
                  </a:cubicBezTo>
                  <a:cubicBezTo>
                    <a:pt x="21" y="93"/>
                    <a:pt x="16" y="89"/>
                    <a:pt x="12" y="85"/>
                  </a:cubicBezTo>
                  <a:cubicBezTo>
                    <a:pt x="8" y="81"/>
                    <a:pt x="5" y="76"/>
                    <a:pt x="3" y="70"/>
                  </a:cubicBezTo>
                  <a:cubicBezTo>
                    <a:pt x="1" y="64"/>
                    <a:pt x="0" y="57"/>
                    <a:pt x="0" y="49"/>
                  </a:cubicBezTo>
                  <a:cubicBezTo>
                    <a:pt x="0" y="42"/>
                    <a:pt x="1" y="35"/>
                    <a:pt x="3" y="29"/>
                  </a:cubicBezTo>
                  <a:cubicBezTo>
                    <a:pt x="5" y="23"/>
                    <a:pt x="8" y="18"/>
                    <a:pt x="12" y="14"/>
                  </a:cubicBezTo>
                  <a:cubicBezTo>
                    <a:pt x="16" y="9"/>
                    <a:pt x="21" y="6"/>
                    <a:pt x="26" y="4"/>
                  </a:cubicBezTo>
                  <a:cubicBezTo>
                    <a:pt x="32" y="2"/>
                    <a:pt x="38" y="0"/>
                    <a:pt x="45" y="0"/>
                  </a:cubicBezTo>
                  <a:cubicBezTo>
                    <a:pt x="52" y="0"/>
                    <a:pt x="58" y="2"/>
                    <a:pt x="63" y="4"/>
                  </a:cubicBezTo>
                  <a:cubicBezTo>
                    <a:pt x="69" y="6"/>
                    <a:pt x="73" y="9"/>
                    <a:pt x="77" y="14"/>
                  </a:cubicBezTo>
                  <a:cubicBezTo>
                    <a:pt x="81" y="18"/>
                    <a:pt x="84" y="23"/>
                    <a:pt x="86" y="29"/>
                  </a:cubicBezTo>
                  <a:cubicBezTo>
                    <a:pt x="88" y="35"/>
                    <a:pt x="89" y="42"/>
                    <a:pt x="89" y="49"/>
                  </a:cubicBezTo>
                  <a:cubicBezTo>
                    <a:pt x="89" y="57"/>
                    <a:pt x="88" y="64"/>
                    <a:pt x="86" y="70"/>
                  </a:cubicBezTo>
                  <a:cubicBezTo>
                    <a:pt x="84" y="76"/>
                    <a:pt x="81" y="81"/>
                    <a:pt x="77" y="85"/>
                  </a:cubicBezTo>
                  <a:cubicBezTo>
                    <a:pt x="74" y="89"/>
                    <a:pt x="69" y="93"/>
                    <a:pt x="63" y="95"/>
                  </a:cubicBezTo>
                  <a:cubicBezTo>
                    <a:pt x="58" y="97"/>
                    <a:pt x="52" y="98"/>
                    <a:pt x="45" y="9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0" name="Freeform 12"/>
            <p:cNvSpPr>
              <a:spLocks/>
            </p:cNvSpPr>
            <p:nvPr/>
          </p:nvSpPr>
          <p:spPr bwMode="auto">
            <a:xfrm>
              <a:off x="7453313" y="5980113"/>
              <a:ext cx="742950" cy="877888"/>
            </a:xfrm>
            <a:custGeom>
              <a:avLst/>
              <a:gdLst>
                <a:gd name="T0" fmla="*/ 83 w 83"/>
                <a:gd name="T1" fmla="*/ 64 h 98"/>
                <a:gd name="T2" fmla="*/ 79 w 83"/>
                <a:gd name="T3" fmla="*/ 77 h 98"/>
                <a:gd name="T4" fmla="*/ 71 w 83"/>
                <a:gd name="T5" fmla="*/ 88 h 98"/>
                <a:gd name="T6" fmla="*/ 59 w 83"/>
                <a:gd name="T7" fmla="*/ 96 h 98"/>
                <a:gd name="T8" fmla="*/ 43 w 83"/>
                <a:gd name="T9" fmla="*/ 98 h 98"/>
                <a:gd name="T10" fmla="*/ 24 w 83"/>
                <a:gd name="T11" fmla="*/ 95 h 98"/>
                <a:gd name="T12" fmla="*/ 11 w 83"/>
                <a:gd name="T13" fmla="*/ 85 h 98"/>
                <a:gd name="T14" fmla="*/ 3 w 83"/>
                <a:gd name="T15" fmla="*/ 69 h 98"/>
                <a:gd name="T16" fmla="*/ 0 w 83"/>
                <a:gd name="T17" fmla="*/ 49 h 98"/>
                <a:gd name="T18" fmla="*/ 3 w 83"/>
                <a:gd name="T19" fmla="*/ 29 h 98"/>
                <a:gd name="T20" fmla="*/ 12 w 83"/>
                <a:gd name="T21" fmla="*/ 14 h 98"/>
                <a:gd name="T22" fmla="*/ 25 w 83"/>
                <a:gd name="T23" fmla="*/ 4 h 98"/>
                <a:gd name="T24" fmla="*/ 43 w 83"/>
                <a:gd name="T25" fmla="*/ 0 h 98"/>
                <a:gd name="T26" fmla="*/ 59 w 83"/>
                <a:gd name="T27" fmla="*/ 3 h 98"/>
                <a:gd name="T28" fmla="*/ 70 w 83"/>
                <a:gd name="T29" fmla="*/ 9 h 98"/>
                <a:gd name="T30" fmla="*/ 77 w 83"/>
                <a:gd name="T31" fmla="*/ 19 h 98"/>
                <a:gd name="T32" fmla="*/ 81 w 83"/>
                <a:gd name="T33" fmla="*/ 32 h 98"/>
                <a:gd name="T34" fmla="*/ 62 w 83"/>
                <a:gd name="T35" fmla="*/ 35 h 98"/>
                <a:gd name="T36" fmla="*/ 56 w 83"/>
                <a:gd name="T37" fmla="*/ 22 h 98"/>
                <a:gd name="T38" fmla="*/ 43 w 83"/>
                <a:gd name="T39" fmla="*/ 17 h 98"/>
                <a:gd name="T40" fmla="*/ 26 w 83"/>
                <a:gd name="T41" fmla="*/ 26 h 98"/>
                <a:gd name="T42" fmla="*/ 20 w 83"/>
                <a:gd name="T43" fmla="*/ 49 h 98"/>
                <a:gd name="T44" fmla="*/ 27 w 83"/>
                <a:gd name="T45" fmla="*/ 73 h 98"/>
                <a:gd name="T46" fmla="*/ 43 w 83"/>
                <a:gd name="T47" fmla="*/ 82 h 98"/>
                <a:gd name="T48" fmla="*/ 56 w 83"/>
                <a:gd name="T49" fmla="*/ 77 h 98"/>
                <a:gd name="T50" fmla="*/ 62 w 83"/>
                <a:gd name="T51" fmla="*/ 64 h 98"/>
                <a:gd name="T52" fmla="*/ 83 w 83"/>
                <a:gd name="T53" fmla="*/ 6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3" h="98">
                  <a:moveTo>
                    <a:pt x="83" y="64"/>
                  </a:moveTo>
                  <a:cubicBezTo>
                    <a:pt x="82" y="69"/>
                    <a:pt x="81" y="73"/>
                    <a:pt x="79" y="77"/>
                  </a:cubicBezTo>
                  <a:cubicBezTo>
                    <a:pt x="77" y="82"/>
                    <a:pt x="75" y="85"/>
                    <a:pt x="71" y="88"/>
                  </a:cubicBezTo>
                  <a:cubicBezTo>
                    <a:pt x="68" y="91"/>
                    <a:pt x="64" y="94"/>
                    <a:pt x="59" y="96"/>
                  </a:cubicBezTo>
                  <a:cubicBezTo>
                    <a:pt x="55" y="97"/>
                    <a:pt x="49" y="98"/>
                    <a:pt x="43" y="98"/>
                  </a:cubicBezTo>
                  <a:cubicBezTo>
                    <a:pt x="36" y="98"/>
                    <a:pt x="30" y="97"/>
                    <a:pt x="24" y="95"/>
                  </a:cubicBezTo>
                  <a:cubicBezTo>
                    <a:pt x="19" y="92"/>
                    <a:pt x="15" y="89"/>
                    <a:pt x="11" y="85"/>
                  </a:cubicBezTo>
                  <a:cubicBezTo>
                    <a:pt x="7" y="81"/>
                    <a:pt x="5" y="75"/>
                    <a:pt x="3" y="69"/>
                  </a:cubicBezTo>
                  <a:cubicBezTo>
                    <a:pt x="1" y="63"/>
                    <a:pt x="0" y="57"/>
                    <a:pt x="0" y="49"/>
                  </a:cubicBezTo>
                  <a:cubicBezTo>
                    <a:pt x="0" y="42"/>
                    <a:pt x="1" y="35"/>
                    <a:pt x="3" y="29"/>
                  </a:cubicBezTo>
                  <a:cubicBezTo>
                    <a:pt x="5" y="23"/>
                    <a:pt x="8" y="18"/>
                    <a:pt x="12" y="14"/>
                  </a:cubicBezTo>
                  <a:cubicBezTo>
                    <a:pt x="15" y="9"/>
                    <a:pt x="20" y="6"/>
                    <a:pt x="25" y="4"/>
                  </a:cubicBezTo>
                  <a:cubicBezTo>
                    <a:pt x="31" y="2"/>
                    <a:pt x="37" y="0"/>
                    <a:pt x="43" y="0"/>
                  </a:cubicBezTo>
                  <a:cubicBezTo>
                    <a:pt x="49" y="0"/>
                    <a:pt x="54" y="1"/>
                    <a:pt x="59" y="3"/>
                  </a:cubicBezTo>
                  <a:cubicBezTo>
                    <a:pt x="63" y="4"/>
                    <a:pt x="67" y="6"/>
                    <a:pt x="70" y="9"/>
                  </a:cubicBezTo>
                  <a:cubicBezTo>
                    <a:pt x="73" y="12"/>
                    <a:pt x="75" y="15"/>
                    <a:pt x="77" y="19"/>
                  </a:cubicBezTo>
                  <a:cubicBezTo>
                    <a:pt x="79" y="23"/>
                    <a:pt x="80" y="27"/>
                    <a:pt x="81" y="32"/>
                  </a:cubicBezTo>
                  <a:cubicBezTo>
                    <a:pt x="62" y="35"/>
                    <a:pt x="62" y="35"/>
                    <a:pt x="62" y="35"/>
                  </a:cubicBezTo>
                  <a:cubicBezTo>
                    <a:pt x="61" y="29"/>
                    <a:pt x="59" y="25"/>
                    <a:pt x="56" y="22"/>
                  </a:cubicBezTo>
                  <a:cubicBezTo>
                    <a:pt x="53" y="19"/>
                    <a:pt x="49" y="17"/>
                    <a:pt x="43" y="17"/>
                  </a:cubicBezTo>
                  <a:cubicBezTo>
                    <a:pt x="36" y="17"/>
                    <a:pt x="30" y="20"/>
                    <a:pt x="26" y="26"/>
                  </a:cubicBezTo>
                  <a:cubicBezTo>
                    <a:pt x="22" y="31"/>
                    <a:pt x="20" y="39"/>
                    <a:pt x="20" y="49"/>
                  </a:cubicBezTo>
                  <a:cubicBezTo>
                    <a:pt x="20" y="60"/>
                    <a:pt x="23" y="68"/>
                    <a:pt x="27" y="73"/>
                  </a:cubicBezTo>
                  <a:cubicBezTo>
                    <a:pt x="31" y="79"/>
                    <a:pt x="36" y="82"/>
                    <a:pt x="43" y="82"/>
                  </a:cubicBezTo>
                  <a:cubicBezTo>
                    <a:pt x="49" y="82"/>
                    <a:pt x="54" y="80"/>
                    <a:pt x="56" y="77"/>
                  </a:cubicBezTo>
                  <a:cubicBezTo>
                    <a:pt x="59" y="74"/>
                    <a:pt x="61" y="69"/>
                    <a:pt x="62" y="64"/>
                  </a:cubicBezTo>
                  <a:lnTo>
                    <a:pt x="83" y="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1" name="Freeform 13"/>
            <p:cNvSpPr>
              <a:spLocks noEditPoints="1"/>
            </p:cNvSpPr>
            <p:nvPr/>
          </p:nvSpPr>
          <p:spPr bwMode="auto">
            <a:xfrm>
              <a:off x="3986213" y="4735513"/>
              <a:ext cx="1066800" cy="887413"/>
            </a:xfrm>
            <a:custGeom>
              <a:avLst/>
              <a:gdLst>
                <a:gd name="T0" fmla="*/ 82 w 119"/>
                <a:gd name="T1" fmla="*/ 40 h 99"/>
                <a:gd name="T2" fmla="*/ 82 w 119"/>
                <a:gd name="T3" fmla="*/ 47 h 99"/>
                <a:gd name="T4" fmla="*/ 57 w 119"/>
                <a:gd name="T5" fmla="*/ 47 h 99"/>
                <a:gd name="T6" fmla="*/ 57 w 119"/>
                <a:gd name="T7" fmla="*/ 40 h 99"/>
                <a:gd name="T8" fmla="*/ 60 w 119"/>
                <a:gd name="T9" fmla="*/ 40 h 99"/>
                <a:gd name="T10" fmla="*/ 60 w 119"/>
                <a:gd name="T11" fmla="*/ 36 h 99"/>
                <a:gd name="T12" fmla="*/ 63 w 119"/>
                <a:gd name="T13" fmla="*/ 28 h 99"/>
                <a:gd name="T14" fmla="*/ 71 w 119"/>
                <a:gd name="T15" fmla="*/ 25 h 99"/>
                <a:gd name="T16" fmla="*/ 78 w 119"/>
                <a:gd name="T17" fmla="*/ 28 h 99"/>
                <a:gd name="T18" fmla="*/ 81 w 119"/>
                <a:gd name="T19" fmla="*/ 35 h 99"/>
                <a:gd name="T20" fmla="*/ 75 w 119"/>
                <a:gd name="T21" fmla="*/ 36 h 99"/>
                <a:gd name="T22" fmla="*/ 74 w 119"/>
                <a:gd name="T23" fmla="*/ 32 h 99"/>
                <a:gd name="T24" fmla="*/ 71 w 119"/>
                <a:gd name="T25" fmla="*/ 32 h 99"/>
                <a:gd name="T26" fmla="*/ 67 w 119"/>
                <a:gd name="T27" fmla="*/ 36 h 99"/>
                <a:gd name="T28" fmla="*/ 67 w 119"/>
                <a:gd name="T29" fmla="*/ 40 h 99"/>
                <a:gd name="T30" fmla="*/ 82 w 119"/>
                <a:gd name="T31" fmla="*/ 40 h 99"/>
                <a:gd name="T32" fmla="*/ 100 w 119"/>
                <a:gd name="T33" fmla="*/ 82 h 99"/>
                <a:gd name="T34" fmla="*/ 100 w 119"/>
                <a:gd name="T35" fmla="*/ 0 h 99"/>
                <a:gd name="T36" fmla="*/ 119 w 119"/>
                <a:gd name="T37" fmla="*/ 0 h 99"/>
                <a:gd name="T38" fmla="*/ 119 w 119"/>
                <a:gd name="T39" fmla="*/ 99 h 99"/>
                <a:gd name="T40" fmla="*/ 38 w 119"/>
                <a:gd name="T41" fmla="*/ 99 h 99"/>
                <a:gd name="T42" fmla="*/ 10 w 119"/>
                <a:gd name="T43" fmla="*/ 91 h 99"/>
                <a:gd name="T44" fmla="*/ 0 w 119"/>
                <a:gd name="T45" fmla="*/ 65 h 99"/>
                <a:gd name="T46" fmla="*/ 4 w 119"/>
                <a:gd name="T47" fmla="*/ 49 h 99"/>
                <a:gd name="T48" fmla="*/ 16 w 119"/>
                <a:gd name="T49" fmla="*/ 37 h 99"/>
                <a:gd name="T50" fmla="*/ 34 w 119"/>
                <a:gd name="T51" fmla="*/ 33 h 99"/>
                <a:gd name="T52" fmla="*/ 36 w 119"/>
                <a:gd name="T53" fmla="*/ 49 h 99"/>
                <a:gd name="T54" fmla="*/ 23 w 119"/>
                <a:gd name="T55" fmla="*/ 54 h 99"/>
                <a:gd name="T56" fmla="*/ 19 w 119"/>
                <a:gd name="T57" fmla="*/ 65 h 99"/>
                <a:gd name="T58" fmla="*/ 23 w 119"/>
                <a:gd name="T59" fmla="*/ 78 h 99"/>
                <a:gd name="T60" fmla="*/ 38 w 119"/>
                <a:gd name="T61" fmla="*/ 82 h 99"/>
                <a:gd name="T62" fmla="*/ 100 w 119"/>
                <a:gd name="T63" fmla="*/ 82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9" h="99">
                  <a:moveTo>
                    <a:pt x="82" y="40"/>
                  </a:moveTo>
                  <a:cubicBezTo>
                    <a:pt x="82" y="47"/>
                    <a:pt x="82" y="47"/>
                    <a:pt x="82" y="47"/>
                  </a:cubicBezTo>
                  <a:cubicBezTo>
                    <a:pt x="57" y="47"/>
                    <a:pt x="57" y="47"/>
                    <a:pt x="57" y="47"/>
                  </a:cubicBezTo>
                  <a:cubicBezTo>
                    <a:pt x="57" y="40"/>
                    <a:pt x="57" y="40"/>
                    <a:pt x="57" y="40"/>
                  </a:cubicBezTo>
                  <a:cubicBezTo>
                    <a:pt x="60" y="40"/>
                    <a:pt x="60" y="40"/>
                    <a:pt x="60" y="40"/>
                  </a:cubicBezTo>
                  <a:cubicBezTo>
                    <a:pt x="60" y="36"/>
                    <a:pt x="60" y="36"/>
                    <a:pt x="60" y="36"/>
                  </a:cubicBezTo>
                  <a:cubicBezTo>
                    <a:pt x="60" y="33"/>
                    <a:pt x="61" y="30"/>
                    <a:pt x="63" y="28"/>
                  </a:cubicBezTo>
                  <a:cubicBezTo>
                    <a:pt x="65" y="26"/>
                    <a:pt x="67" y="25"/>
                    <a:pt x="71" y="25"/>
                  </a:cubicBezTo>
                  <a:cubicBezTo>
                    <a:pt x="74" y="25"/>
                    <a:pt x="77" y="26"/>
                    <a:pt x="78" y="28"/>
                  </a:cubicBezTo>
                  <a:cubicBezTo>
                    <a:pt x="80" y="29"/>
                    <a:pt x="81" y="31"/>
                    <a:pt x="81" y="35"/>
                  </a:cubicBezTo>
                  <a:cubicBezTo>
                    <a:pt x="75" y="36"/>
                    <a:pt x="75" y="36"/>
                    <a:pt x="75" y="36"/>
                  </a:cubicBezTo>
                  <a:cubicBezTo>
                    <a:pt x="75" y="34"/>
                    <a:pt x="75" y="33"/>
                    <a:pt x="74" y="32"/>
                  </a:cubicBezTo>
                  <a:cubicBezTo>
                    <a:pt x="74" y="32"/>
                    <a:pt x="73" y="32"/>
                    <a:pt x="71" y="32"/>
                  </a:cubicBezTo>
                  <a:cubicBezTo>
                    <a:pt x="68" y="32"/>
                    <a:pt x="67" y="33"/>
                    <a:pt x="67" y="36"/>
                  </a:cubicBezTo>
                  <a:cubicBezTo>
                    <a:pt x="67" y="40"/>
                    <a:pt x="67" y="40"/>
                    <a:pt x="67" y="40"/>
                  </a:cubicBezTo>
                  <a:lnTo>
                    <a:pt x="82" y="40"/>
                  </a:lnTo>
                  <a:close/>
                  <a:moveTo>
                    <a:pt x="100" y="82"/>
                  </a:moveTo>
                  <a:cubicBezTo>
                    <a:pt x="100" y="0"/>
                    <a:pt x="100" y="0"/>
                    <a:pt x="100" y="0"/>
                  </a:cubicBezTo>
                  <a:cubicBezTo>
                    <a:pt x="119" y="0"/>
                    <a:pt x="119" y="0"/>
                    <a:pt x="119" y="0"/>
                  </a:cubicBezTo>
                  <a:cubicBezTo>
                    <a:pt x="119" y="99"/>
                    <a:pt x="119" y="99"/>
                    <a:pt x="119" y="99"/>
                  </a:cubicBezTo>
                  <a:cubicBezTo>
                    <a:pt x="38" y="99"/>
                    <a:pt x="38" y="99"/>
                    <a:pt x="38" y="99"/>
                  </a:cubicBezTo>
                  <a:cubicBezTo>
                    <a:pt x="25" y="99"/>
                    <a:pt x="16" y="96"/>
                    <a:pt x="10" y="91"/>
                  </a:cubicBezTo>
                  <a:cubicBezTo>
                    <a:pt x="3" y="85"/>
                    <a:pt x="0" y="77"/>
                    <a:pt x="0" y="65"/>
                  </a:cubicBezTo>
                  <a:cubicBezTo>
                    <a:pt x="0" y="59"/>
                    <a:pt x="2" y="54"/>
                    <a:pt x="4" y="49"/>
                  </a:cubicBezTo>
                  <a:cubicBezTo>
                    <a:pt x="7" y="44"/>
                    <a:pt x="11" y="40"/>
                    <a:pt x="16" y="37"/>
                  </a:cubicBezTo>
                  <a:cubicBezTo>
                    <a:pt x="21" y="34"/>
                    <a:pt x="27" y="33"/>
                    <a:pt x="34" y="33"/>
                  </a:cubicBezTo>
                  <a:cubicBezTo>
                    <a:pt x="36" y="49"/>
                    <a:pt x="36" y="49"/>
                    <a:pt x="36" y="49"/>
                  </a:cubicBezTo>
                  <a:cubicBezTo>
                    <a:pt x="30" y="50"/>
                    <a:pt x="25" y="51"/>
                    <a:pt x="23" y="54"/>
                  </a:cubicBezTo>
                  <a:cubicBezTo>
                    <a:pt x="20" y="56"/>
                    <a:pt x="19" y="60"/>
                    <a:pt x="19" y="65"/>
                  </a:cubicBezTo>
                  <a:cubicBezTo>
                    <a:pt x="19" y="71"/>
                    <a:pt x="20" y="76"/>
                    <a:pt x="23" y="78"/>
                  </a:cubicBezTo>
                  <a:cubicBezTo>
                    <a:pt x="26" y="81"/>
                    <a:pt x="31" y="82"/>
                    <a:pt x="38" y="82"/>
                  </a:cubicBezTo>
                  <a:lnTo>
                    <a:pt x="100"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2" name="Freeform 14"/>
            <p:cNvSpPr>
              <a:spLocks noEditPoints="1"/>
            </p:cNvSpPr>
            <p:nvPr/>
          </p:nvSpPr>
          <p:spPr bwMode="auto">
            <a:xfrm>
              <a:off x="5195888" y="5005388"/>
              <a:ext cx="1684338" cy="903288"/>
            </a:xfrm>
            <a:custGeom>
              <a:avLst/>
              <a:gdLst>
                <a:gd name="T0" fmla="*/ 44 w 188"/>
                <a:gd name="T1" fmla="*/ 52 h 101"/>
                <a:gd name="T2" fmla="*/ 38 w 188"/>
                <a:gd name="T3" fmla="*/ 52 h 101"/>
                <a:gd name="T4" fmla="*/ 19 w 188"/>
                <a:gd name="T5" fmla="*/ 32 h 101"/>
                <a:gd name="T6" fmla="*/ 22 w 188"/>
                <a:gd name="T7" fmla="*/ 20 h 101"/>
                <a:gd name="T8" fmla="*/ 32 w 188"/>
                <a:gd name="T9" fmla="*/ 16 h 101"/>
                <a:gd name="T10" fmla="*/ 39 w 188"/>
                <a:gd name="T11" fmla="*/ 17 h 101"/>
                <a:gd name="T12" fmla="*/ 43 w 188"/>
                <a:gd name="T13" fmla="*/ 23 h 101"/>
                <a:gd name="T14" fmla="*/ 44 w 188"/>
                <a:gd name="T15" fmla="*/ 37 h 101"/>
                <a:gd name="T16" fmla="*/ 44 w 188"/>
                <a:gd name="T17" fmla="*/ 52 h 101"/>
                <a:gd name="T18" fmla="*/ 170 w 188"/>
                <a:gd name="T19" fmla="*/ 0 h 101"/>
                <a:gd name="T20" fmla="*/ 170 w 188"/>
                <a:gd name="T21" fmla="*/ 52 h 101"/>
                <a:gd name="T22" fmla="*/ 63 w 188"/>
                <a:gd name="T23" fmla="*/ 52 h 101"/>
                <a:gd name="T24" fmla="*/ 63 w 188"/>
                <a:gd name="T25" fmla="*/ 32 h 101"/>
                <a:gd name="T26" fmla="*/ 55 w 188"/>
                <a:gd name="T27" fmla="*/ 8 h 101"/>
                <a:gd name="T28" fmla="*/ 32 w 188"/>
                <a:gd name="T29" fmla="*/ 0 h 101"/>
                <a:gd name="T30" fmla="*/ 8 w 188"/>
                <a:gd name="T31" fmla="*/ 9 h 101"/>
                <a:gd name="T32" fmla="*/ 0 w 188"/>
                <a:gd name="T33" fmla="*/ 32 h 101"/>
                <a:gd name="T34" fmla="*/ 11 w 188"/>
                <a:gd name="T35" fmla="*/ 60 h 101"/>
                <a:gd name="T36" fmla="*/ 42 w 188"/>
                <a:gd name="T37" fmla="*/ 69 h 101"/>
                <a:gd name="T38" fmla="*/ 44 w 188"/>
                <a:gd name="T39" fmla="*/ 69 h 101"/>
                <a:gd name="T40" fmla="*/ 44 w 188"/>
                <a:gd name="T41" fmla="*/ 72 h 101"/>
                <a:gd name="T42" fmla="*/ 41 w 188"/>
                <a:gd name="T43" fmla="*/ 86 h 101"/>
                <a:gd name="T44" fmla="*/ 51 w 188"/>
                <a:gd name="T45" fmla="*/ 101 h 101"/>
                <a:gd name="T46" fmla="*/ 55 w 188"/>
                <a:gd name="T47" fmla="*/ 97 h 101"/>
                <a:gd name="T48" fmla="*/ 63 w 188"/>
                <a:gd name="T49" fmla="*/ 69 h 101"/>
                <a:gd name="T50" fmla="*/ 188 w 188"/>
                <a:gd name="T51" fmla="*/ 69 h 101"/>
                <a:gd name="T52" fmla="*/ 188 w 188"/>
                <a:gd name="T53" fmla="*/ 0 h 101"/>
                <a:gd name="T54" fmla="*/ 170 w 188"/>
                <a:gd name="T55"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8" h="101">
                  <a:moveTo>
                    <a:pt x="44" y="52"/>
                  </a:moveTo>
                  <a:cubicBezTo>
                    <a:pt x="38" y="52"/>
                    <a:pt x="38" y="52"/>
                    <a:pt x="38" y="52"/>
                  </a:cubicBezTo>
                  <a:cubicBezTo>
                    <a:pt x="25" y="52"/>
                    <a:pt x="19" y="45"/>
                    <a:pt x="19" y="32"/>
                  </a:cubicBezTo>
                  <a:cubicBezTo>
                    <a:pt x="19" y="27"/>
                    <a:pt x="20" y="23"/>
                    <a:pt x="22" y="20"/>
                  </a:cubicBezTo>
                  <a:cubicBezTo>
                    <a:pt x="24" y="17"/>
                    <a:pt x="27" y="16"/>
                    <a:pt x="32" y="16"/>
                  </a:cubicBezTo>
                  <a:cubicBezTo>
                    <a:pt x="35" y="16"/>
                    <a:pt x="37" y="16"/>
                    <a:pt x="39" y="17"/>
                  </a:cubicBezTo>
                  <a:cubicBezTo>
                    <a:pt x="41" y="19"/>
                    <a:pt x="42" y="20"/>
                    <a:pt x="43" y="23"/>
                  </a:cubicBezTo>
                  <a:cubicBezTo>
                    <a:pt x="44" y="26"/>
                    <a:pt x="44" y="32"/>
                    <a:pt x="44" y="37"/>
                  </a:cubicBezTo>
                  <a:lnTo>
                    <a:pt x="44" y="52"/>
                  </a:lnTo>
                  <a:close/>
                  <a:moveTo>
                    <a:pt x="170" y="0"/>
                  </a:moveTo>
                  <a:cubicBezTo>
                    <a:pt x="170" y="52"/>
                    <a:pt x="170" y="52"/>
                    <a:pt x="170" y="52"/>
                  </a:cubicBezTo>
                  <a:cubicBezTo>
                    <a:pt x="63" y="52"/>
                    <a:pt x="63" y="52"/>
                    <a:pt x="63" y="52"/>
                  </a:cubicBezTo>
                  <a:cubicBezTo>
                    <a:pt x="63" y="32"/>
                    <a:pt x="63" y="32"/>
                    <a:pt x="63" y="32"/>
                  </a:cubicBezTo>
                  <a:cubicBezTo>
                    <a:pt x="63" y="22"/>
                    <a:pt x="60" y="13"/>
                    <a:pt x="55" y="8"/>
                  </a:cubicBezTo>
                  <a:cubicBezTo>
                    <a:pt x="50" y="3"/>
                    <a:pt x="42" y="0"/>
                    <a:pt x="32" y="0"/>
                  </a:cubicBezTo>
                  <a:cubicBezTo>
                    <a:pt x="22" y="0"/>
                    <a:pt x="14" y="3"/>
                    <a:pt x="8" y="9"/>
                  </a:cubicBezTo>
                  <a:cubicBezTo>
                    <a:pt x="3" y="14"/>
                    <a:pt x="0" y="22"/>
                    <a:pt x="0" y="32"/>
                  </a:cubicBezTo>
                  <a:cubicBezTo>
                    <a:pt x="0" y="44"/>
                    <a:pt x="3" y="54"/>
                    <a:pt x="11" y="60"/>
                  </a:cubicBezTo>
                  <a:cubicBezTo>
                    <a:pt x="18" y="66"/>
                    <a:pt x="28" y="69"/>
                    <a:pt x="42" y="69"/>
                  </a:cubicBezTo>
                  <a:cubicBezTo>
                    <a:pt x="44" y="69"/>
                    <a:pt x="44" y="69"/>
                    <a:pt x="44" y="69"/>
                  </a:cubicBezTo>
                  <a:cubicBezTo>
                    <a:pt x="44" y="72"/>
                    <a:pt x="44" y="72"/>
                    <a:pt x="44" y="72"/>
                  </a:cubicBezTo>
                  <a:cubicBezTo>
                    <a:pt x="44" y="79"/>
                    <a:pt x="43" y="83"/>
                    <a:pt x="41" y="86"/>
                  </a:cubicBezTo>
                  <a:cubicBezTo>
                    <a:pt x="51" y="101"/>
                    <a:pt x="51" y="101"/>
                    <a:pt x="51" y="101"/>
                  </a:cubicBezTo>
                  <a:cubicBezTo>
                    <a:pt x="53" y="100"/>
                    <a:pt x="54" y="99"/>
                    <a:pt x="55" y="97"/>
                  </a:cubicBezTo>
                  <a:cubicBezTo>
                    <a:pt x="60" y="92"/>
                    <a:pt x="63" y="80"/>
                    <a:pt x="63" y="69"/>
                  </a:cubicBezTo>
                  <a:cubicBezTo>
                    <a:pt x="188" y="69"/>
                    <a:pt x="188" y="69"/>
                    <a:pt x="188" y="69"/>
                  </a:cubicBezTo>
                  <a:cubicBezTo>
                    <a:pt x="188" y="0"/>
                    <a:pt x="188" y="0"/>
                    <a:pt x="188" y="0"/>
                  </a:cubicBezTo>
                  <a:lnTo>
                    <a:pt x="17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3" name="Rectangle 15"/>
            <p:cNvSpPr>
              <a:spLocks noChangeArrowheads="1"/>
            </p:cNvSpPr>
            <p:nvPr/>
          </p:nvSpPr>
          <p:spPr bwMode="auto">
            <a:xfrm>
              <a:off x="6718301" y="4754563"/>
              <a:ext cx="161925" cy="1698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4" name="Freeform 16"/>
            <p:cNvSpPr>
              <a:spLocks/>
            </p:cNvSpPr>
            <p:nvPr/>
          </p:nvSpPr>
          <p:spPr bwMode="auto">
            <a:xfrm>
              <a:off x="7013576" y="5005388"/>
              <a:ext cx="833438" cy="617538"/>
            </a:xfrm>
            <a:custGeom>
              <a:avLst/>
              <a:gdLst>
                <a:gd name="T0" fmla="*/ 74 w 93"/>
                <a:gd name="T1" fmla="*/ 52 h 69"/>
                <a:gd name="T2" fmla="*/ 74 w 93"/>
                <a:gd name="T3" fmla="*/ 42 h 69"/>
                <a:gd name="T4" fmla="*/ 70 w 93"/>
                <a:gd name="T5" fmla="*/ 23 h 69"/>
                <a:gd name="T6" fmla="*/ 55 w 93"/>
                <a:gd name="T7" fmla="*/ 17 h 69"/>
                <a:gd name="T8" fmla="*/ 41 w 93"/>
                <a:gd name="T9" fmla="*/ 20 h 69"/>
                <a:gd name="T10" fmla="*/ 36 w 93"/>
                <a:gd name="T11" fmla="*/ 3 h 69"/>
                <a:gd name="T12" fmla="*/ 56 w 93"/>
                <a:gd name="T13" fmla="*/ 0 h 69"/>
                <a:gd name="T14" fmla="*/ 84 w 93"/>
                <a:gd name="T15" fmla="*/ 10 h 69"/>
                <a:gd name="T16" fmla="*/ 93 w 93"/>
                <a:gd name="T17" fmla="*/ 40 h 69"/>
                <a:gd name="T18" fmla="*/ 93 w 93"/>
                <a:gd name="T19" fmla="*/ 69 h 69"/>
                <a:gd name="T20" fmla="*/ 0 w 93"/>
                <a:gd name="T21" fmla="*/ 69 h 69"/>
                <a:gd name="T22" fmla="*/ 0 w 93"/>
                <a:gd name="T23" fmla="*/ 52 h 69"/>
                <a:gd name="T24" fmla="*/ 74 w 93"/>
                <a:gd name="T25" fmla="*/ 5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69">
                  <a:moveTo>
                    <a:pt x="74" y="52"/>
                  </a:moveTo>
                  <a:cubicBezTo>
                    <a:pt x="74" y="42"/>
                    <a:pt x="74" y="42"/>
                    <a:pt x="74" y="42"/>
                  </a:cubicBezTo>
                  <a:cubicBezTo>
                    <a:pt x="74" y="34"/>
                    <a:pt x="73" y="27"/>
                    <a:pt x="70" y="23"/>
                  </a:cubicBezTo>
                  <a:cubicBezTo>
                    <a:pt x="66" y="19"/>
                    <a:pt x="61" y="17"/>
                    <a:pt x="55" y="17"/>
                  </a:cubicBezTo>
                  <a:cubicBezTo>
                    <a:pt x="50" y="17"/>
                    <a:pt x="46" y="18"/>
                    <a:pt x="41" y="20"/>
                  </a:cubicBezTo>
                  <a:cubicBezTo>
                    <a:pt x="36" y="3"/>
                    <a:pt x="36" y="3"/>
                    <a:pt x="36" y="3"/>
                  </a:cubicBezTo>
                  <a:cubicBezTo>
                    <a:pt x="42" y="1"/>
                    <a:pt x="49" y="0"/>
                    <a:pt x="56" y="0"/>
                  </a:cubicBezTo>
                  <a:cubicBezTo>
                    <a:pt x="68" y="0"/>
                    <a:pt x="77" y="3"/>
                    <a:pt x="84" y="10"/>
                  </a:cubicBezTo>
                  <a:cubicBezTo>
                    <a:pt x="90" y="17"/>
                    <a:pt x="93" y="27"/>
                    <a:pt x="93" y="40"/>
                  </a:cubicBezTo>
                  <a:cubicBezTo>
                    <a:pt x="93" y="69"/>
                    <a:pt x="93" y="69"/>
                    <a:pt x="93" y="69"/>
                  </a:cubicBezTo>
                  <a:cubicBezTo>
                    <a:pt x="0" y="69"/>
                    <a:pt x="0" y="69"/>
                    <a:pt x="0" y="69"/>
                  </a:cubicBezTo>
                  <a:cubicBezTo>
                    <a:pt x="0" y="52"/>
                    <a:pt x="0" y="52"/>
                    <a:pt x="0" y="52"/>
                  </a:cubicBezTo>
                  <a:lnTo>
                    <a:pt x="74"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5" name="Freeform 17"/>
            <p:cNvSpPr>
              <a:spLocks/>
            </p:cNvSpPr>
            <p:nvPr/>
          </p:nvSpPr>
          <p:spPr bwMode="auto">
            <a:xfrm>
              <a:off x="7972426" y="4565650"/>
              <a:ext cx="223838" cy="188913"/>
            </a:xfrm>
            <a:custGeom>
              <a:avLst/>
              <a:gdLst>
                <a:gd name="T0" fmla="*/ 25 w 25"/>
                <a:gd name="T1" fmla="*/ 14 h 21"/>
                <a:gd name="T2" fmla="*/ 25 w 25"/>
                <a:gd name="T3" fmla="*/ 21 h 21"/>
                <a:gd name="T4" fmla="*/ 0 w 25"/>
                <a:gd name="T5" fmla="*/ 21 h 21"/>
                <a:gd name="T6" fmla="*/ 0 w 25"/>
                <a:gd name="T7" fmla="*/ 14 h 21"/>
                <a:gd name="T8" fmla="*/ 3 w 25"/>
                <a:gd name="T9" fmla="*/ 14 h 21"/>
                <a:gd name="T10" fmla="*/ 3 w 25"/>
                <a:gd name="T11" fmla="*/ 10 h 21"/>
                <a:gd name="T12" fmla="*/ 6 w 25"/>
                <a:gd name="T13" fmla="*/ 2 h 21"/>
                <a:gd name="T14" fmla="*/ 14 w 25"/>
                <a:gd name="T15" fmla="*/ 0 h 21"/>
                <a:gd name="T16" fmla="*/ 21 w 25"/>
                <a:gd name="T17" fmla="*/ 2 h 21"/>
                <a:gd name="T18" fmla="*/ 24 w 25"/>
                <a:gd name="T19" fmla="*/ 9 h 21"/>
                <a:gd name="T20" fmla="*/ 18 w 25"/>
                <a:gd name="T21" fmla="*/ 10 h 21"/>
                <a:gd name="T22" fmla="*/ 17 w 25"/>
                <a:gd name="T23" fmla="*/ 7 h 21"/>
                <a:gd name="T24" fmla="*/ 14 w 25"/>
                <a:gd name="T25" fmla="*/ 6 h 21"/>
                <a:gd name="T26" fmla="*/ 10 w 25"/>
                <a:gd name="T27" fmla="*/ 11 h 21"/>
                <a:gd name="T28" fmla="*/ 10 w 25"/>
                <a:gd name="T29" fmla="*/ 14 h 21"/>
                <a:gd name="T30" fmla="*/ 25 w 25"/>
                <a:gd name="T31" fmla="*/ 1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5" h="21">
                  <a:moveTo>
                    <a:pt x="25" y="14"/>
                  </a:moveTo>
                  <a:cubicBezTo>
                    <a:pt x="25" y="21"/>
                    <a:pt x="25" y="21"/>
                    <a:pt x="25" y="21"/>
                  </a:cubicBezTo>
                  <a:cubicBezTo>
                    <a:pt x="0" y="21"/>
                    <a:pt x="0" y="21"/>
                    <a:pt x="0" y="21"/>
                  </a:cubicBezTo>
                  <a:cubicBezTo>
                    <a:pt x="0" y="14"/>
                    <a:pt x="0" y="14"/>
                    <a:pt x="0" y="14"/>
                  </a:cubicBezTo>
                  <a:cubicBezTo>
                    <a:pt x="3" y="14"/>
                    <a:pt x="3" y="14"/>
                    <a:pt x="3" y="14"/>
                  </a:cubicBezTo>
                  <a:cubicBezTo>
                    <a:pt x="3" y="10"/>
                    <a:pt x="3" y="10"/>
                    <a:pt x="3" y="10"/>
                  </a:cubicBezTo>
                  <a:cubicBezTo>
                    <a:pt x="3" y="7"/>
                    <a:pt x="4" y="4"/>
                    <a:pt x="6" y="2"/>
                  </a:cubicBezTo>
                  <a:cubicBezTo>
                    <a:pt x="8" y="1"/>
                    <a:pt x="10" y="0"/>
                    <a:pt x="14" y="0"/>
                  </a:cubicBezTo>
                  <a:cubicBezTo>
                    <a:pt x="17" y="0"/>
                    <a:pt x="20" y="0"/>
                    <a:pt x="21" y="2"/>
                  </a:cubicBezTo>
                  <a:cubicBezTo>
                    <a:pt x="23" y="3"/>
                    <a:pt x="24" y="6"/>
                    <a:pt x="24" y="9"/>
                  </a:cubicBezTo>
                  <a:cubicBezTo>
                    <a:pt x="18" y="10"/>
                    <a:pt x="18" y="10"/>
                    <a:pt x="18" y="10"/>
                  </a:cubicBezTo>
                  <a:cubicBezTo>
                    <a:pt x="18" y="8"/>
                    <a:pt x="17" y="7"/>
                    <a:pt x="17" y="7"/>
                  </a:cubicBezTo>
                  <a:cubicBezTo>
                    <a:pt x="16" y="6"/>
                    <a:pt x="15" y="6"/>
                    <a:pt x="14" y="6"/>
                  </a:cubicBezTo>
                  <a:cubicBezTo>
                    <a:pt x="11" y="6"/>
                    <a:pt x="10" y="7"/>
                    <a:pt x="10" y="11"/>
                  </a:cubicBezTo>
                  <a:cubicBezTo>
                    <a:pt x="10" y="14"/>
                    <a:pt x="10" y="14"/>
                    <a:pt x="10" y="14"/>
                  </a:cubicBezTo>
                  <a:lnTo>
                    <a:pt x="25"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6" name="Rectangle 18"/>
            <p:cNvSpPr>
              <a:spLocks noChangeArrowheads="1"/>
            </p:cNvSpPr>
            <p:nvPr/>
          </p:nvSpPr>
          <p:spPr bwMode="auto">
            <a:xfrm>
              <a:off x="7991476" y="4816475"/>
              <a:ext cx="169863" cy="8064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grpSp>
    </p:spTree>
    <p:extLst>
      <p:ext uri="{BB962C8B-B14F-4D97-AF65-F5344CB8AC3E}">
        <p14:creationId xmlns:p14="http://schemas.microsoft.com/office/powerpoint/2010/main" val="41047013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9756D81-CD19-4A02-8677-592C3864EA14}"/>
              </a:ext>
            </a:extLst>
          </p:cNvPr>
          <p:cNvSpPr/>
          <p:nvPr userDrawn="1"/>
        </p:nvSpPr>
        <p:spPr>
          <a:xfrm>
            <a:off x="180450" y="239400"/>
            <a:ext cx="8783100" cy="6379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2" name="Title 1">
            <a:extLst>
              <a:ext uri="{FF2B5EF4-FFF2-40B4-BE49-F238E27FC236}">
                <a16:creationId xmlns:a16="http://schemas.microsoft.com/office/drawing/2014/main" id="{3EC5D0F6-4EAA-42EE-BA30-5B67AEFCE0D2}"/>
              </a:ext>
            </a:extLst>
          </p:cNvPr>
          <p:cNvSpPr>
            <a:spLocks noGrp="1"/>
          </p:cNvSpPr>
          <p:nvPr>
            <p:ph type="title"/>
          </p:nvPr>
        </p:nvSpPr>
        <p:spPr/>
        <p:txBody>
          <a:bodyPr/>
          <a:lstStyle/>
          <a:p>
            <a:r>
              <a:rPr lang="en-US" smtClean="0"/>
              <a:t>Click to edit Master title style</a:t>
            </a:r>
            <a:endParaRPr lang="en-GB"/>
          </a:p>
        </p:txBody>
      </p:sp>
      <p:sp>
        <p:nvSpPr>
          <p:cNvPr id="5" name="Date Placeholder 4">
            <a:extLst>
              <a:ext uri="{FF2B5EF4-FFF2-40B4-BE49-F238E27FC236}">
                <a16:creationId xmlns:a16="http://schemas.microsoft.com/office/drawing/2014/main" id="{CC9F8B9E-AB46-4BE2-A5B1-941246A1F110}"/>
              </a:ext>
            </a:extLst>
          </p:cNvPr>
          <p:cNvSpPr>
            <a:spLocks noGrp="1"/>
          </p:cNvSpPr>
          <p:nvPr>
            <p:ph type="dt" sz="half" idx="10"/>
          </p:nvPr>
        </p:nvSpPr>
        <p:spPr/>
        <p:txBody>
          <a:bodyPr/>
          <a:lstStyle/>
          <a:p>
            <a:fld id="{F210FDD3-7C82-C947-AEEC-9B986BAABA5C}" type="datetime4">
              <a:rPr lang="en-GB" smtClean="0">
                <a:solidFill>
                  <a:srgbClr val="4D5156"/>
                </a:solidFill>
              </a:rPr>
              <a:pPr/>
              <a:t>25 November 2018</a:t>
            </a:fld>
            <a:endParaRPr lang="en-GB">
              <a:solidFill>
                <a:srgbClr val="4D5156"/>
              </a:solidFill>
            </a:endParaRPr>
          </a:p>
        </p:txBody>
      </p:sp>
      <p:sp>
        <p:nvSpPr>
          <p:cNvPr id="6" name="Footer Placeholder 5">
            <a:extLst>
              <a:ext uri="{FF2B5EF4-FFF2-40B4-BE49-F238E27FC236}">
                <a16:creationId xmlns:a16="http://schemas.microsoft.com/office/drawing/2014/main" id="{186C26A8-6FE0-43C7-AA4D-547FADAB69F4}"/>
              </a:ext>
            </a:extLst>
          </p:cNvPr>
          <p:cNvSpPr>
            <a:spLocks noGrp="1"/>
          </p:cNvSpPr>
          <p:nvPr>
            <p:ph type="ftr" sz="quarter" idx="11"/>
          </p:nvPr>
        </p:nvSpPr>
        <p:spPr/>
        <p:txBody>
          <a:bodyPr/>
          <a:lstStyle/>
          <a:p>
            <a:r>
              <a:rPr lang="en-GB" smtClean="0">
                <a:solidFill>
                  <a:srgbClr val="1859A9"/>
                </a:solidFill>
              </a:rPr>
              <a:t>Adnoc Offshore | Presentation title</a:t>
            </a:r>
            <a:endParaRPr lang="en-GB">
              <a:solidFill>
                <a:srgbClr val="1859A9"/>
              </a:solidFill>
            </a:endParaRPr>
          </a:p>
        </p:txBody>
      </p:sp>
      <p:sp>
        <p:nvSpPr>
          <p:cNvPr id="7" name="Slide Number Placeholder 6">
            <a:extLst>
              <a:ext uri="{FF2B5EF4-FFF2-40B4-BE49-F238E27FC236}">
                <a16:creationId xmlns:a16="http://schemas.microsoft.com/office/drawing/2014/main" id="{3C9E20F6-0D16-4E7A-8505-96573591AAC9}"/>
              </a:ext>
            </a:extLst>
          </p:cNvPr>
          <p:cNvSpPr>
            <a:spLocks noGrp="1"/>
          </p:cNvSpPr>
          <p:nvPr>
            <p:ph type="sldNum" sz="quarter" idx="12"/>
          </p:nvPr>
        </p:nvSpPr>
        <p:spPr/>
        <p:txBody>
          <a:bodyPr/>
          <a:lstStyle/>
          <a:p>
            <a:fld id="{F7641956-BF2E-4170-9809-8254439A8799}" type="slidenum">
              <a:rPr lang="en-GB" smtClean="0">
                <a:solidFill>
                  <a:srgbClr val="1859A9"/>
                </a:solidFill>
              </a:rPr>
              <a:pPr/>
              <a:t>‹#›</a:t>
            </a:fld>
            <a:endParaRPr lang="en-GB">
              <a:solidFill>
                <a:srgbClr val="1859A9"/>
              </a:solidFill>
            </a:endParaRPr>
          </a:p>
        </p:txBody>
      </p:sp>
      <p:sp>
        <p:nvSpPr>
          <p:cNvPr id="11" name="Text Placeholder 11">
            <a:extLst>
              <a:ext uri="{FF2B5EF4-FFF2-40B4-BE49-F238E27FC236}">
                <a16:creationId xmlns:a16="http://schemas.microsoft.com/office/drawing/2014/main" id="{A4B1A43A-BE05-43C8-BBC6-DC87AA89C650}"/>
              </a:ext>
            </a:extLst>
          </p:cNvPr>
          <p:cNvSpPr>
            <a:spLocks noGrp="1"/>
          </p:cNvSpPr>
          <p:nvPr>
            <p:ph type="body" sz="quarter" idx="13"/>
          </p:nvPr>
        </p:nvSpPr>
        <p:spPr>
          <a:xfrm>
            <a:off x="710803" y="1620001"/>
            <a:ext cx="4023122" cy="200025"/>
          </a:xfrm>
        </p:spPr>
        <p:txBody>
          <a:bodyPr/>
          <a:lstStyle>
            <a:lvl1pPr>
              <a:spcBef>
                <a:spcPts val="0"/>
              </a:spcBef>
              <a:defRPr sz="1070" b="1" cap="all" spc="360" baseline="0"/>
            </a:lvl1pPr>
            <a:lvl2pPr>
              <a:defRPr sz="1070"/>
            </a:lvl2pPr>
            <a:lvl3pPr>
              <a:defRPr sz="1070"/>
            </a:lvl3pPr>
            <a:lvl4pPr>
              <a:defRPr sz="1070"/>
            </a:lvl4pPr>
            <a:lvl5pPr>
              <a:defRPr sz="1070"/>
            </a:lvl5pPr>
          </a:lstStyle>
          <a:p>
            <a:pPr lvl="0"/>
            <a:r>
              <a:rPr lang="en-US" smtClean="0"/>
              <a:t>Click to edit Master text styles</a:t>
            </a:r>
          </a:p>
        </p:txBody>
      </p:sp>
      <p:sp>
        <p:nvSpPr>
          <p:cNvPr id="12" name="Content Placeholder 2">
            <a:extLst>
              <a:ext uri="{FF2B5EF4-FFF2-40B4-BE49-F238E27FC236}">
                <a16:creationId xmlns:a16="http://schemas.microsoft.com/office/drawing/2014/main" id="{9F860E4C-5CCD-49F3-831A-52D4B2B97E80}"/>
              </a:ext>
            </a:extLst>
          </p:cNvPr>
          <p:cNvSpPr>
            <a:spLocks noGrp="1"/>
          </p:cNvSpPr>
          <p:nvPr>
            <p:ph idx="1"/>
          </p:nvPr>
        </p:nvSpPr>
        <p:spPr>
          <a:xfrm>
            <a:off x="710802" y="2060576"/>
            <a:ext cx="3861198" cy="399891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3" name="Content Placeholder 2">
            <a:extLst>
              <a:ext uri="{FF2B5EF4-FFF2-40B4-BE49-F238E27FC236}">
                <a16:creationId xmlns:a16="http://schemas.microsoft.com/office/drawing/2014/main" id="{58E6AD55-6843-479D-8C8B-5E75C90FD94A}"/>
              </a:ext>
            </a:extLst>
          </p:cNvPr>
          <p:cNvSpPr>
            <a:spLocks noGrp="1"/>
          </p:cNvSpPr>
          <p:nvPr>
            <p:ph idx="14"/>
          </p:nvPr>
        </p:nvSpPr>
        <p:spPr>
          <a:xfrm>
            <a:off x="4733925" y="2059425"/>
            <a:ext cx="3870076" cy="40000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grpSp>
        <p:nvGrpSpPr>
          <p:cNvPr id="47" name="Group 46"/>
          <p:cNvGrpSpPr>
            <a:grpSpLocks noChangeAspect="1"/>
          </p:cNvGrpSpPr>
          <p:nvPr userDrawn="1"/>
        </p:nvGrpSpPr>
        <p:grpSpPr>
          <a:xfrm>
            <a:off x="8108166" y="1"/>
            <a:ext cx="494100" cy="1222741"/>
            <a:chOff x="10546428" y="-86005"/>
            <a:chExt cx="923259" cy="1713580"/>
          </a:xfrm>
        </p:grpSpPr>
        <p:sp>
          <p:nvSpPr>
            <p:cNvPr id="48" name="Rectangle 47"/>
            <p:cNvSpPr/>
            <p:nvPr userDrawn="1"/>
          </p:nvSpPr>
          <p:spPr bwMode="white">
            <a:xfrm>
              <a:off x="10546428" y="-86005"/>
              <a:ext cx="923259" cy="17135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nvGrpSpPr>
            <p:cNvPr id="49" name="Group 48"/>
            <p:cNvGrpSpPr>
              <a:grpSpLocks noChangeAspect="1"/>
            </p:cNvGrpSpPr>
            <p:nvPr userDrawn="1"/>
          </p:nvGrpSpPr>
          <p:grpSpPr>
            <a:xfrm>
              <a:off x="10639077" y="333830"/>
              <a:ext cx="767941" cy="1201994"/>
              <a:chOff x="3986213" y="0"/>
              <a:chExt cx="4381501" cy="6858001"/>
            </a:xfrm>
            <a:solidFill>
              <a:schemeClr val="tx2"/>
            </a:solidFill>
          </p:grpSpPr>
          <p:sp>
            <p:nvSpPr>
              <p:cNvPr id="50" name="Freeform 5"/>
              <p:cNvSpPr>
                <a:spLocks/>
              </p:cNvSpPr>
              <p:nvPr/>
            </p:nvSpPr>
            <p:spPr bwMode="auto">
              <a:xfrm>
                <a:off x="6521451" y="1746250"/>
                <a:ext cx="1846263" cy="2443163"/>
              </a:xfrm>
              <a:custGeom>
                <a:avLst/>
                <a:gdLst>
                  <a:gd name="T0" fmla="*/ 113 w 206"/>
                  <a:gd name="T1" fmla="*/ 196 h 273"/>
                  <a:gd name="T2" fmla="*/ 70 w 206"/>
                  <a:gd name="T3" fmla="*/ 273 h 273"/>
                  <a:gd name="T4" fmla="*/ 184 w 206"/>
                  <a:gd name="T5" fmla="*/ 273 h 273"/>
                  <a:gd name="T6" fmla="*/ 0 w 206"/>
                  <a:gd name="T7" fmla="*/ 0 h 273"/>
                  <a:gd name="T8" fmla="*/ 113 w 206"/>
                  <a:gd name="T9" fmla="*/ 196 h 273"/>
                </a:gdLst>
                <a:ahLst/>
                <a:cxnLst>
                  <a:cxn ang="0">
                    <a:pos x="T0" y="T1"/>
                  </a:cxn>
                  <a:cxn ang="0">
                    <a:pos x="T2" y="T3"/>
                  </a:cxn>
                  <a:cxn ang="0">
                    <a:pos x="T4" y="T5"/>
                  </a:cxn>
                  <a:cxn ang="0">
                    <a:pos x="T6" y="T7"/>
                  </a:cxn>
                  <a:cxn ang="0">
                    <a:pos x="T8" y="T9"/>
                  </a:cxn>
                </a:cxnLst>
                <a:rect l="0" t="0" r="r" b="b"/>
                <a:pathLst>
                  <a:path w="206" h="273">
                    <a:moveTo>
                      <a:pt x="113" y="196"/>
                    </a:moveTo>
                    <a:cubicBezTo>
                      <a:pt x="106" y="226"/>
                      <a:pt x="91" y="252"/>
                      <a:pt x="70" y="273"/>
                    </a:cubicBezTo>
                    <a:cubicBezTo>
                      <a:pt x="184" y="273"/>
                      <a:pt x="184" y="273"/>
                      <a:pt x="184" y="273"/>
                    </a:cubicBezTo>
                    <a:cubicBezTo>
                      <a:pt x="206" y="154"/>
                      <a:pt x="128" y="28"/>
                      <a:pt x="0" y="0"/>
                    </a:cubicBezTo>
                    <a:cubicBezTo>
                      <a:pt x="26" y="7"/>
                      <a:pt x="138" y="60"/>
                      <a:pt x="113" y="19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51" name="Freeform 6"/>
              <p:cNvSpPr>
                <a:spLocks/>
              </p:cNvSpPr>
              <p:nvPr/>
            </p:nvSpPr>
            <p:spPr bwMode="auto">
              <a:xfrm>
                <a:off x="3986213" y="0"/>
                <a:ext cx="4219575" cy="4189413"/>
              </a:xfrm>
              <a:custGeom>
                <a:avLst/>
                <a:gdLst>
                  <a:gd name="T0" fmla="*/ 0 w 471"/>
                  <a:gd name="T1" fmla="*/ 0 h 468"/>
                  <a:gd name="T2" fmla="*/ 0 w 471"/>
                  <a:gd name="T3" fmla="*/ 468 h 468"/>
                  <a:gd name="T4" fmla="*/ 50 w 471"/>
                  <a:gd name="T5" fmla="*/ 468 h 468"/>
                  <a:gd name="T6" fmla="*/ 104 w 471"/>
                  <a:gd name="T7" fmla="*/ 466 h 468"/>
                  <a:gd name="T8" fmla="*/ 247 w 471"/>
                  <a:gd name="T9" fmla="*/ 346 h 468"/>
                  <a:gd name="T10" fmla="*/ 161 w 471"/>
                  <a:gd name="T11" fmla="*/ 219 h 468"/>
                  <a:gd name="T12" fmla="*/ 157 w 471"/>
                  <a:gd name="T13" fmla="*/ 218 h 468"/>
                  <a:gd name="T14" fmla="*/ 100 w 471"/>
                  <a:gd name="T15" fmla="*/ 212 h 468"/>
                  <a:gd name="T16" fmla="*/ 92 w 471"/>
                  <a:gd name="T17" fmla="*/ 243 h 468"/>
                  <a:gd name="T18" fmla="*/ 81 w 471"/>
                  <a:gd name="T19" fmla="*/ 165 h 468"/>
                  <a:gd name="T20" fmla="*/ 124 w 471"/>
                  <a:gd name="T21" fmla="*/ 123 h 468"/>
                  <a:gd name="T22" fmla="*/ 124 w 471"/>
                  <a:gd name="T23" fmla="*/ 122 h 468"/>
                  <a:gd name="T24" fmla="*/ 186 w 471"/>
                  <a:gd name="T25" fmla="*/ 78 h 468"/>
                  <a:gd name="T26" fmla="*/ 259 w 471"/>
                  <a:gd name="T27" fmla="*/ 58 h 468"/>
                  <a:gd name="T28" fmla="*/ 471 w 471"/>
                  <a:gd name="T29" fmla="*/ 151 h 468"/>
                  <a:gd name="T30" fmla="*/ 471 w 471"/>
                  <a:gd name="T31" fmla="*/ 0 h 468"/>
                  <a:gd name="T32" fmla="*/ 0 w 471"/>
                  <a:gd name="T33" fmla="*/ 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71" h="468">
                    <a:moveTo>
                      <a:pt x="0" y="0"/>
                    </a:moveTo>
                    <a:cubicBezTo>
                      <a:pt x="0" y="468"/>
                      <a:pt x="0" y="468"/>
                      <a:pt x="0" y="468"/>
                    </a:cubicBezTo>
                    <a:cubicBezTo>
                      <a:pt x="50" y="468"/>
                      <a:pt x="50" y="468"/>
                      <a:pt x="50" y="468"/>
                    </a:cubicBezTo>
                    <a:cubicBezTo>
                      <a:pt x="80" y="468"/>
                      <a:pt x="87" y="468"/>
                      <a:pt x="104" y="466"/>
                    </a:cubicBezTo>
                    <a:cubicBezTo>
                      <a:pt x="175" y="455"/>
                      <a:pt x="240" y="397"/>
                      <a:pt x="247" y="346"/>
                    </a:cubicBezTo>
                    <a:cubicBezTo>
                      <a:pt x="258" y="285"/>
                      <a:pt x="225" y="232"/>
                      <a:pt x="161" y="219"/>
                    </a:cubicBezTo>
                    <a:cubicBezTo>
                      <a:pt x="160" y="219"/>
                      <a:pt x="159" y="218"/>
                      <a:pt x="157" y="218"/>
                    </a:cubicBezTo>
                    <a:cubicBezTo>
                      <a:pt x="155" y="218"/>
                      <a:pt x="124" y="218"/>
                      <a:pt x="100" y="212"/>
                    </a:cubicBezTo>
                    <a:cubicBezTo>
                      <a:pt x="100" y="212"/>
                      <a:pt x="87" y="223"/>
                      <a:pt x="92" y="243"/>
                    </a:cubicBezTo>
                    <a:cubicBezTo>
                      <a:pt x="92" y="243"/>
                      <a:pt x="61" y="210"/>
                      <a:pt x="81" y="165"/>
                    </a:cubicBezTo>
                    <a:cubicBezTo>
                      <a:pt x="81" y="165"/>
                      <a:pt x="90" y="144"/>
                      <a:pt x="124" y="123"/>
                    </a:cubicBezTo>
                    <a:cubicBezTo>
                      <a:pt x="124" y="123"/>
                      <a:pt x="124" y="122"/>
                      <a:pt x="124" y="122"/>
                    </a:cubicBezTo>
                    <a:cubicBezTo>
                      <a:pt x="133" y="111"/>
                      <a:pt x="155" y="93"/>
                      <a:pt x="186" y="78"/>
                    </a:cubicBezTo>
                    <a:cubicBezTo>
                      <a:pt x="201" y="71"/>
                      <a:pt x="228" y="61"/>
                      <a:pt x="259" y="58"/>
                    </a:cubicBezTo>
                    <a:cubicBezTo>
                      <a:pt x="397" y="45"/>
                      <a:pt x="471" y="151"/>
                      <a:pt x="471" y="151"/>
                    </a:cubicBezTo>
                    <a:cubicBezTo>
                      <a:pt x="471" y="0"/>
                      <a:pt x="471" y="0"/>
                      <a:pt x="47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52" name="Freeform 7"/>
              <p:cNvSpPr>
                <a:spLocks/>
              </p:cNvSpPr>
              <p:nvPr/>
            </p:nvSpPr>
            <p:spPr bwMode="auto">
              <a:xfrm>
                <a:off x="5545138" y="939800"/>
                <a:ext cx="2660650" cy="1011238"/>
              </a:xfrm>
              <a:custGeom>
                <a:avLst/>
                <a:gdLst>
                  <a:gd name="T0" fmla="*/ 167 w 297"/>
                  <a:gd name="T1" fmla="*/ 9 h 113"/>
                  <a:gd name="T2" fmla="*/ 0 w 297"/>
                  <a:gd name="T3" fmla="*/ 48 h 113"/>
                  <a:gd name="T4" fmla="*/ 33 w 297"/>
                  <a:gd name="T5" fmla="*/ 33 h 113"/>
                  <a:gd name="T6" fmla="*/ 61 w 297"/>
                  <a:gd name="T7" fmla="*/ 60 h 113"/>
                  <a:gd name="T8" fmla="*/ 103 w 297"/>
                  <a:gd name="T9" fmla="*/ 34 h 113"/>
                  <a:gd name="T10" fmla="*/ 103 w 297"/>
                  <a:gd name="T11" fmla="*/ 20 h 113"/>
                  <a:gd name="T12" fmla="*/ 297 w 297"/>
                  <a:gd name="T13" fmla="*/ 113 h 113"/>
                  <a:gd name="T14" fmla="*/ 297 w 297"/>
                  <a:gd name="T15" fmla="*/ 71 h 113"/>
                  <a:gd name="T16" fmla="*/ 167 w 297"/>
                  <a:gd name="T17" fmla="*/ 9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 h="113">
                    <a:moveTo>
                      <a:pt x="167" y="9"/>
                    </a:moveTo>
                    <a:cubicBezTo>
                      <a:pt x="100" y="0"/>
                      <a:pt x="44" y="17"/>
                      <a:pt x="0" y="48"/>
                    </a:cubicBezTo>
                    <a:cubicBezTo>
                      <a:pt x="0" y="48"/>
                      <a:pt x="13" y="40"/>
                      <a:pt x="33" y="33"/>
                    </a:cubicBezTo>
                    <a:cubicBezTo>
                      <a:pt x="36" y="46"/>
                      <a:pt x="47" y="57"/>
                      <a:pt x="61" y="60"/>
                    </a:cubicBezTo>
                    <a:cubicBezTo>
                      <a:pt x="81" y="64"/>
                      <a:pt x="100" y="52"/>
                      <a:pt x="103" y="34"/>
                    </a:cubicBezTo>
                    <a:cubicBezTo>
                      <a:pt x="104" y="30"/>
                      <a:pt x="104" y="25"/>
                      <a:pt x="103" y="20"/>
                    </a:cubicBezTo>
                    <a:cubicBezTo>
                      <a:pt x="230" y="16"/>
                      <a:pt x="297" y="113"/>
                      <a:pt x="297" y="113"/>
                    </a:cubicBezTo>
                    <a:cubicBezTo>
                      <a:pt x="297" y="71"/>
                      <a:pt x="297" y="71"/>
                      <a:pt x="297" y="71"/>
                    </a:cubicBezTo>
                    <a:cubicBezTo>
                      <a:pt x="278" y="52"/>
                      <a:pt x="226" y="15"/>
                      <a:pt x="167" y="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53" name="Freeform 8"/>
              <p:cNvSpPr>
                <a:spLocks noEditPoints="1"/>
              </p:cNvSpPr>
              <p:nvPr/>
            </p:nvSpPr>
            <p:spPr bwMode="auto">
              <a:xfrm>
                <a:off x="3986213" y="6007100"/>
                <a:ext cx="796925" cy="833438"/>
              </a:xfrm>
              <a:custGeom>
                <a:avLst/>
                <a:gdLst>
                  <a:gd name="T0" fmla="*/ 310 w 502"/>
                  <a:gd name="T1" fmla="*/ 311 h 525"/>
                  <a:gd name="T2" fmla="*/ 248 w 502"/>
                  <a:gd name="T3" fmla="*/ 124 h 525"/>
                  <a:gd name="T4" fmla="*/ 186 w 502"/>
                  <a:gd name="T5" fmla="*/ 311 h 525"/>
                  <a:gd name="T6" fmla="*/ 310 w 502"/>
                  <a:gd name="T7" fmla="*/ 311 h 525"/>
                  <a:gd name="T8" fmla="*/ 198 w 502"/>
                  <a:gd name="T9" fmla="*/ 0 h 525"/>
                  <a:gd name="T10" fmla="*/ 305 w 502"/>
                  <a:gd name="T11" fmla="*/ 0 h 525"/>
                  <a:gd name="T12" fmla="*/ 502 w 502"/>
                  <a:gd name="T13" fmla="*/ 525 h 525"/>
                  <a:gd name="T14" fmla="*/ 384 w 502"/>
                  <a:gd name="T15" fmla="*/ 525 h 525"/>
                  <a:gd name="T16" fmla="*/ 339 w 502"/>
                  <a:gd name="T17" fmla="*/ 401 h 525"/>
                  <a:gd name="T18" fmla="*/ 158 w 502"/>
                  <a:gd name="T19" fmla="*/ 401 h 525"/>
                  <a:gd name="T20" fmla="*/ 113 w 502"/>
                  <a:gd name="T21" fmla="*/ 525 h 525"/>
                  <a:gd name="T22" fmla="*/ 0 w 502"/>
                  <a:gd name="T23" fmla="*/ 525 h 525"/>
                  <a:gd name="T24" fmla="*/ 198 w 502"/>
                  <a:gd name="T25" fmla="*/ 0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2" h="525">
                    <a:moveTo>
                      <a:pt x="310" y="311"/>
                    </a:moveTo>
                    <a:lnTo>
                      <a:pt x="248" y="124"/>
                    </a:lnTo>
                    <a:lnTo>
                      <a:pt x="186" y="311"/>
                    </a:lnTo>
                    <a:lnTo>
                      <a:pt x="310" y="311"/>
                    </a:lnTo>
                    <a:close/>
                    <a:moveTo>
                      <a:pt x="198" y="0"/>
                    </a:moveTo>
                    <a:lnTo>
                      <a:pt x="305" y="0"/>
                    </a:lnTo>
                    <a:lnTo>
                      <a:pt x="502" y="525"/>
                    </a:lnTo>
                    <a:lnTo>
                      <a:pt x="384" y="525"/>
                    </a:lnTo>
                    <a:lnTo>
                      <a:pt x="339" y="401"/>
                    </a:lnTo>
                    <a:lnTo>
                      <a:pt x="158" y="401"/>
                    </a:lnTo>
                    <a:lnTo>
                      <a:pt x="113" y="525"/>
                    </a:lnTo>
                    <a:lnTo>
                      <a:pt x="0" y="525"/>
                    </a:lnTo>
                    <a:lnTo>
                      <a:pt x="19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54" name="Freeform 9"/>
              <p:cNvSpPr>
                <a:spLocks noEditPoints="1"/>
              </p:cNvSpPr>
              <p:nvPr/>
            </p:nvSpPr>
            <p:spPr bwMode="auto">
              <a:xfrm>
                <a:off x="4881563" y="6007100"/>
                <a:ext cx="717550" cy="833438"/>
              </a:xfrm>
              <a:custGeom>
                <a:avLst/>
                <a:gdLst>
                  <a:gd name="T0" fmla="*/ 32 w 80"/>
                  <a:gd name="T1" fmla="*/ 76 h 93"/>
                  <a:gd name="T2" fmla="*/ 45 w 80"/>
                  <a:gd name="T3" fmla="*/ 74 h 93"/>
                  <a:gd name="T4" fmla="*/ 53 w 80"/>
                  <a:gd name="T5" fmla="*/ 68 h 93"/>
                  <a:gd name="T6" fmla="*/ 58 w 80"/>
                  <a:gd name="T7" fmla="*/ 58 h 93"/>
                  <a:gd name="T8" fmla="*/ 60 w 80"/>
                  <a:gd name="T9" fmla="*/ 46 h 93"/>
                  <a:gd name="T10" fmla="*/ 59 w 80"/>
                  <a:gd name="T11" fmla="*/ 34 h 93"/>
                  <a:gd name="T12" fmla="*/ 54 w 80"/>
                  <a:gd name="T13" fmla="*/ 24 h 93"/>
                  <a:gd name="T14" fmla="*/ 46 w 80"/>
                  <a:gd name="T15" fmla="*/ 18 h 93"/>
                  <a:gd name="T16" fmla="*/ 35 w 80"/>
                  <a:gd name="T17" fmla="*/ 16 h 93"/>
                  <a:gd name="T18" fmla="*/ 19 w 80"/>
                  <a:gd name="T19" fmla="*/ 16 h 93"/>
                  <a:gd name="T20" fmla="*/ 19 w 80"/>
                  <a:gd name="T21" fmla="*/ 76 h 93"/>
                  <a:gd name="T22" fmla="*/ 32 w 80"/>
                  <a:gd name="T23" fmla="*/ 76 h 93"/>
                  <a:gd name="T24" fmla="*/ 0 w 80"/>
                  <a:gd name="T25" fmla="*/ 0 h 93"/>
                  <a:gd name="T26" fmla="*/ 35 w 80"/>
                  <a:gd name="T27" fmla="*/ 0 h 93"/>
                  <a:gd name="T28" fmla="*/ 68 w 80"/>
                  <a:gd name="T29" fmla="*/ 11 h 93"/>
                  <a:gd name="T30" fmla="*/ 80 w 80"/>
                  <a:gd name="T31" fmla="*/ 46 h 93"/>
                  <a:gd name="T32" fmla="*/ 77 w 80"/>
                  <a:gd name="T33" fmla="*/ 66 h 93"/>
                  <a:gd name="T34" fmla="*/ 67 w 80"/>
                  <a:gd name="T35" fmla="*/ 81 h 93"/>
                  <a:gd name="T36" fmla="*/ 52 w 80"/>
                  <a:gd name="T37" fmla="*/ 90 h 93"/>
                  <a:gd name="T38" fmla="*/ 31 w 80"/>
                  <a:gd name="T39" fmla="*/ 93 h 93"/>
                  <a:gd name="T40" fmla="*/ 0 w 80"/>
                  <a:gd name="T41" fmla="*/ 93 h 93"/>
                  <a:gd name="T42" fmla="*/ 0 w 80"/>
                  <a:gd name="T43"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0" h="93">
                    <a:moveTo>
                      <a:pt x="32" y="76"/>
                    </a:moveTo>
                    <a:cubicBezTo>
                      <a:pt x="37" y="76"/>
                      <a:pt x="41" y="76"/>
                      <a:pt x="45" y="74"/>
                    </a:cubicBezTo>
                    <a:cubicBezTo>
                      <a:pt x="48" y="73"/>
                      <a:pt x="51" y="71"/>
                      <a:pt x="53" y="68"/>
                    </a:cubicBezTo>
                    <a:cubicBezTo>
                      <a:pt x="56" y="65"/>
                      <a:pt x="57" y="62"/>
                      <a:pt x="58" y="58"/>
                    </a:cubicBezTo>
                    <a:cubicBezTo>
                      <a:pt x="59" y="55"/>
                      <a:pt x="60" y="51"/>
                      <a:pt x="60" y="46"/>
                    </a:cubicBezTo>
                    <a:cubicBezTo>
                      <a:pt x="60" y="41"/>
                      <a:pt x="59" y="37"/>
                      <a:pt x="59" y="34"/>
                    </a:cubicBezTo>
                    <a:cubicBezTo>
                      <a:pt x="58" y="30"/>
                      <a:pt x="56" y="27"/>
                      <a:pt x="54" y="24"/>
                    </a:cubicBezTo>
                    <a:cubicBezTo>
                      <a:pt x="52" y="22"/>
                      <a:pt x="50" y="20"/>
                      <a:pt x="46" y="18"/>
                    </a:cubicBezTo>
                    <a:cubicBezTo>
                      <a:pt x="43" y="17"/>
                      <a:pt x="39" y="16"/>
                      <a:pt x="35" y="16"/>
                    </a:cubicBezTo>
                    <a:cubicBezTo>
                      <a:pt x="19" y="16"/>
                      <a:pt x="19" y="16"/>
                      <a:pt x="19" y="16"/>
                    </a:cubicBezTo>
                    <a:cubicBezTo>
                      <a:pt x="19" y="76"/>
                      <a:pt x="19" y="76"/>
                      <a:pt x="19" y="76"/>
                    </a:cubicBezTo>
                    <a:lnTo>
                      <a:pt x="32" y="76"/>
                    </a:lnTo>
                    <a:close/>
                    <a:moveTo>
                      <a:pt x="0" y="0"/>
                    </a:moveTo>
                    <a:cubicBezTo>
                      <a:pt x="35" y="0"/>
                      <a:pt x="35" y="0"/>
                      <a:pt x="35" y="0"/>
                    </a:cubicBezTo>
                    <a:cubicBezTo>
                      <a:pt x="49" y="0"/>
                      <a:pt x="60" y="4"/>
                      <a:pt x="68" y="11"/>
                    </a:cubicBezTo>
                    <a:cubicBezTo>
                      <a:pt x="76" y="19"/>
                      <a:pt x="80" y="31"/>
                      <a:pt x="80" y="46"/>
                    </a:cubicBezTo>
                    <a:cubicBezTo>
                      <a:pt x="80" y="54"/>
                      <a:pt x="79" y="60"/>
                      <a:pt x="77" y="66"/>
                    </a:cubicBezTo>
                    <a:cubicBezTo>
                      <a:pt x="74" y="72"/>
                      <a:pt x="71" y="77"/>
                      <a:pt x="67" y="81"/>
                    </a:cubicBezTo>
                    <a:cubicBezTo>
                      <a:pt x="63" y="85"/>
                      <a:pt x="58" y="88"/>
                      <a:pt x="52" y="90"/>
                    </a:cubicBezTo>
                    <a:cubicBezTo>
                      <a:pt x="46" y="92"/>
                      <a:pt x="39" y="93"/>
                      <a:pt x="31" y="93"/>
                    </a:cubicBezTo>
                    <a:cubicBezTo>
                      <a:pt x="0" y="93"/>
                      <a:pt x="0" y="93"/>
                      <a:pt x="0" y="93"/>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55" name="Freeform 10"/>
              <p:cNvSpPr>
                <a:spLocks/>
              </p:cNvSpPr>
              <p:nvPr/>
            </p:nvSpPr>
            <p:spPr bwMode="auto">
              <a:xfrm>
                <a:off x="5734051" y="6007100"/>
                <a:ext cx="671513" cy="833438"/>
              </a:xfrm>
              <a:custGeom>
                <a:avLst/>
                <a:gdLst>
                  <a:gd name="T0" fmla="*/ 0 w 423"/>
                  <a:gd name="T1" fmla="*/ 0 h 525"/>
                  <a:gd name="T2" fmla="*/ 101 w 423"/>
                  <a:gd name="T3" fmla="*/ 0 h 525"/>
                  <a:gd name="T4" fmla="*/ 316 w 423"/>
                  <a:gd name="T5" fmla="*/ 344 h 525"/>
                  <a:gd name="T6" fmla="*/ 316 w 423"/>
                  <a:gd name="T7" fmla="*/ 0 h 525"/>
                  <a:gd name="T8" fmla="*/ 423 w 423"/>
                  <a:gd name="T9" fmla="*/ 0 h 525"/>
                  <a:gd name="T10" fmla="*/ 423 w 423"/>
                  <a:gd name="T11" fmla="*/ 525 h 525"/>
                  <a:gd name="T12" fmla="*/ 327 w 423"/>
                  <a:gd name="T13" fmla="*/ 525 h 525"/>
                  <a:gd name="T14" fmla="*/ 107 w 423"/>
                  <a:gd name="T15" fmla="*/ 181 h 525"/>
                  <a:gd name="T16" fmla="*/ 107 w 423"/>
                  <a:gd name="T17" fmla="*/ 525 h 525"/>
                  <a:gd name="T18" fmla="*/ 0 w 423"/>
                  <a:gd name="T19" fmla="*/ 525 h 525"/>
                  <a:gd name="T20" fmla="*/ 0 w 423"/>
                  <a:gd name="T21" fmla="*/ 0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3" h="525">
                    <a:moveTo>
                      <a:pt x="0" y="0"/>
                    </a:moveTo>
                    <a:lnTo>
                      <a:pt x="101" y="0"/>
                    </a:lnTo>
                    <a:lnTo>
                      <a:pt x="316" y="344"/>
                    </a:lnTo>
                    <a:lnTo>
                      <a:pt x="316" y="0"/>
                    </a:lnTo>
                    <a:lnTo>
                      <a:pt x="423" y="0"/>
                    </a:lnTo>
                    <a:lnTo>
                      <a:pt x="423" y="525"/>
                    </a:lnTo>
                    <a:lnTo>
                      <a:pt x="327" y="525"/>
                    </a:lnTo>
                    <a:lnTo>
                      <a:pt x="107" y="181"/>
                    </a:lnTo>
                    <a:lnTo>
                      <a:pt x="107" y="525"/>
                    </a:lnTo>
                    <a:lnTo>
                      <a:pt x="0" y="525"/>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56" name="Freeform 11"/>
              <p:cNvSpPr>
                <a:spLocks noEditPoints="1"/>
              </p:cNvSpPr>
              <p:nvPr/>
            </p:nvSpPr>
            <p:spPr bwMode="auto">
              <a:xfrm>
                <a:off x="6548438" y="5980113"/>
                <a:ext cx="796925" cy="877888"/>
              </a:xfrm>
              <a:custGeom>
                <a:avLst/>
                <a:gdLst>
                  <a:gd name="T0" fmla="*/ 45 w 89"/>
                  <a:gd name="T1" fmla="*/ 82 h 98"/>
                  <a:gd name="T2" fmla="*/ 63 w 89"/>
                  <a:gd name="T3" fmla="*/ 73 h 98"/>
                  <a:gd name="T4" fmla="*/ 69 w 89"/>
                  <a:gd name="T5" fmla="*/ 49 h 98"/>
                  <a:gd name="T6" fmla="*/ 63 w 89"/>
                  <a:gd name="T7" fmla="*/ 26 h 98"/>
                  <a:gd name="T8" fmla="*/ 45 w 89"/>
                  <a:gd name="T9" fmla="*/ 17 h 98"/>
                  <a:gd name="T10" fmla="*/ 26 w 89"/>
                  <a:gd name="T11" fmla="*/ 26 h 98"/>
                  <a:gd name="T12" fmla="*/ 20 w 89"/>
                  <a:gd name="T13" fmla="*/ 49 h 98"/>
                  <a:gd name="T14" fmla="*/ 26 w 89"/>
                  <a:gd name="T15" fmla="*/ 73 h 98"/>
                  <a:gd name="T16" fmla="*/ 45 w 89"/>
                  <a:gd name="T17" fmla="*/ 82 h 98"/>
                  <a:gd name="T18" fmla="*/ 45 w 89"/>
                  <a:gd name="T19" fmla="*/ 98 h 98"/>
                  <a:gd name="T20" fmla="*/ 26 w 89"/>
                  <a:gd name="T21" fmla="*/ 95 h 98"/>
                  <a:gd name="T22" fmla="*/ 12 w 89"/>
                  <a:gd name="T23" fmla="*/ 85 h 98"/>
                  <a:gd name="T24" fmla="*/ 3 w 89"/>
                  <a:gd name="T25" fmla="*/ 70 h 98"/>
                  <a:gd name="T26" fmla="*/ 0 w 89"/>
                  <a:gd name="T27" fmla="*/ 49 h 98"/>
                  <a:gd name="T28" fmla="*/ 3 w 89"/>
                  <a:gd name="T29" fmla="*/ 29 h 98"/>
                  <a:gd name="T30" fmla="*/ 12 w 89"/>
                  <a:gd name="T31" fmla="*/ 14 h 98"/>
                  <a:gd name="T32" fmla="*/ 26 w 89"/>
                  <a:gd name="T33" fmla="*/ 4 h 98"/>
                  <a:gd name="T34" fmla="*/ 45 w 89"/>
                  <a:gd name="T35" fmla="*/ 0 h 98"/>
                  <a:gd name="T36" fmla="*/ 63 w 89"/>
                  <a:gd name="T37" fmla="*/ 4 h 98"/>
                  <a:gd name="T38" fmla="*/ 77 w 89"/>
                  <a:gd name="T39" fmla="*/ 14 h 98"/>
                  <a:gd name="T40" fmla="*/ 86 w 89"/>
                  <a:gd name="T41" fmla="*/ 29 h 98"/>
                  <a:gd name="T42" fmla="*/ 89 w 89"/>
                  <a:gd name="T43" fmla="*/ 49 h 98"/>
                  <a:gd name="T44" fmla="*/ 86 w 89"/>
                  <a:gd name="T45" fmla="*/ 70 h 98"/>
                  <a:gd name="T46" fmla="*/ 77 w 89"/>
                  <a:gd name="T47" fmla="*/ 85 h 98"/>
                  <a:gd name="T48" fmla="*/ 63 w 89"/>
                  <a:gd name="T49" fmla="*/ 95 h 98"/>
                  <a:gd name="T50" fmla="*/ 45 w 89"/>
                  <a:gd name="T51" fmla="*/ 9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9" h="98">
                    <a:moveTo>
                      <a:pt x="45" y="82"/>
                    </a:moveTo>
                    <a:cubicBezTo>
                      <a:pt x="53" y="82"/>
                      <a:pt x="59" y="79"/>
                      <a:pt x="63" y="73"/>
                    </a:cubicBezTo>
                    <a:cubicBezTo>
                      <a:pt x="67" y="68"/>
                      <a:pt x="69" y="60"/>
                      <a:pt x="69" y="49"/>
                    </a:cubicBezTo>
                    <a:cubicBezTo>
                      <a:pt x="69" y="39"/>
                      <a:pt x="67" y="31"/>
                      <a:pt x="63" y="26"/>
                    </a:cubicBezTo>
                    <a:cubicBezTo>
                      <a:pt x="59" y="20"/>
                      <a:pt x="53" y="17"/>
                      <a:pt x="45" y="17"/>
                    </a:cubicBezTo>
                    <a:cubicBezTo>
                      <a:pt x="36" y="17"/>
                      <a:pt x="30" y="20"/>
                      <a:pt x="26" y="26"/>
                    </a:cubicBezTo>
                    <a:cubicBezTo>
                      <a:pt x="22" y="31"/>
                      <a:pt x="20" y="39"/>
                      <a:pt x="20" y="49"/>
                    </a:cubicBezTo>
                    <a:cubicBezTo>
                      <a:pt x="20" y="60"/>
                      <a:pt x="22" y="68"/>
                      <a:pt x="26" y="73"/>
                    </a:cubicBezTo>
                    <a:cubicBezTo>
                      <a:pt x="30" y="79"/>
                      <a:pt x="36" y="82"/>
                      <a:pt x="45" y="82"/>
                    </a:cubicBezTo>
                    <a:moveTo>
                      <a:pt x="45" y="98"/>
                    </a:moveTo>
                    <a:cubicBezTo>
                      <a:pt x="38" y="98"/>
                      <a:pt x="31" y="97"/>
                      <a:pt x="26" y="95"/>
                    </a:cubicBezTo>
                    <a:cubicBezTo>
                      <a:pt x="21" y="93"/>
                      <a:pt x="16" y="89"/>
                      <a:pt x="12" y="85"/>
                    </a:cubicBezTo>
                    <a:cubicBezTo>
                      <a:pt x="8" y="81"/>
                      <a:pt x="5" y="76"/>
                      <a:pt x="3" y="70"/>
                    </a:cubicBezTo>
                    <a:cubicBezTo>
                      <a:pt x="1" y="64"/>
                      <a:pt x="0" y="57"/>
                      <a:pt x="0" y="49"/>
                    </a:cubicBezTo>
                    <a:cubicBezTo>
                      <a:pt x="0" y="42"/>
                      <a:pt x="1" y="35"/>
                      <a:pt x="3" y="29"/>
                    </a:cubicBezTo>
                    <a:cubicBezTo>
                      <a:pt x="5" y="23"/>
                      <a:pt x="8" y="18"/>
                      <a:pt x="12" y="14"/>
                    </a:cubicBezTo>
                    <a:cubicBezTo>
                      <a:pt x="16" y="9"/>
                      <a:pt x="21" y="6"/>
                      <a:pt x="26" y="4"/>
                    </a:cubicBezTo>
                    <a:cubicBezTo>
                      <a:pt x="32" y="2"/>
                      <a:pt x="38" y="0"/>
                      <a:pt x="45" y="0"/>
                    </a:cubicBezTo>
                    <a:cubicBezTo>
                      <a:pt x="52" y="0"/>
                      <a:pt x="58" y="2"/>
                      <a:pt x="63" y="4"/>
                    </a:cubicBezTo>
                    <a:cubicBezTo>
                      <a:pt x="69" y="6"/>
                      <a:pt x="73" y="9"/>
                      <a:pt x="77" y="14"/>
                    </a:cubicBezTo>
                    <a:cubicBezTo>
                      <a:pt x="81" y="18"/>
                      <a:pt x="84" y="23"/>
                      <a:pt x="86" y="29"/>
                    </a:cubicBezTo>
                    <a:cubicBezTo>
                      <a:pt x="88" y="35"/>
                      <a:pt x="89" y="42"/>
                      <a:pt x="89" y="49"/>
                    </a:cubicBezTo>
                    <a:cubicBezTo>
                      <a:pt x="89" y="57"/>
                      <a:pt x="88" y="64"/>
                      <a:pt x="86" y="70"/>
                    </a:cubicBezTo>
                    <a:cubicBezTo>
                      <a:pt x="84" y="76"/>
                      <a:pt x="81" y="81"/>
                      <a:pt x="77" y="85"/>
                    </a:cubicBezTo>
                    <a:cubicBezTo>
                      <a:pt x="74" y="89"/>
                      <a:pt x="69" y="93"/>
                      <a:pt x="63" y="95"/>
                    </a:cubicBezTo>
                    <a:cubicBezTo>
                      <a:pt x="58" y="97"/>
                      <a:pt x="52" y="98"/>
                      <a:pt x="45" y="9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57" name="Freeform 12"/>
              <p:cNvSpPr>
                <a:spLocks/>
              </p:cNvSpPr>
              <p:nvPr/>
            </p:nvSpPr>
            <p:spPr bwMode="auto">
              <a:xfrm>
                <a:off x="7453313" y="5980113"/>
                <a:ext cx="742950" cy="877888"/>
              </a:xfrm>
              <a:custGeom>
                <a:avLst/>
                <a:gdLst>
                  <a:gd name="T0" fmla="*/ 83 w 83"/>
                  <a:gd name="T1" fmla="*/ 64 h 98"/>
                  <a:gd name="T2" fmla="*/ 79 w 83"/>
                  <a:gd name="T3" fmla="*/ 77 h 98"/>
                  <a:gd name="T4" fmla="*/ 71 w 83"/>
                  <a:gd name="T5" fmla="*/ 88 h 98"/>
                  <a:gd name="T6" fmla="*/ 59 w 83"/>
                  <a:gd name="T7" fmla="*/ 96 h 98"/>
                  <a:gd name="T8" fmla="*/ 43 w 83"/>
                  <a:gd name="T9" fmla="*/ 98 h 98"/>
                  <a:gd name="T10" fmla="*/ 24 w 83"/>
                  <a:gd name="T11" fmla="*/ 95 h 98"/>
                  <a:gd name="T12" fmla="*/ 11 w 83"/>
                  <a:gd name="T13" fmla="*/ 85 h 98"/>
                  <a:gd name="T14" fmla="*/ 3 w 83"/>
                  <a:gd name="T15" fmla="*/ 69 h 98"/>
                  <a:gd name="T16" fmla="*/ 0 w 83"/>
                  <a:gd name="T17" fmla="*/ 49 h 98"/>
                  <a:gd name="T18" fmla="*/ 3 w 83"/>
                  <a:gd name="T19" fmla="*/ 29 h 98"/>
                  <a:gd name="T20" fmla="*/ 12 w 83"/>
                  <a:gd name="T21" fmla="*/ 14 h 98"/>
                  <a:gd name="T22" fmla="*/ 25 w 83"/>
                  <a:gd name="T23" fmla="*/ 4 h 98"/>
                  <a:gd name="T24" fmla="*/ 43 w 83"/>
                  <a:gd name="T25" fmla="*/ 0 h 98"/>
                  <a:gd name="T26" fmla="*/ 59 w 83"/>
                  <a:gd name="T27" fmla="*/ 3 h 98"/>
                  <a:gd name="T28" fmla="*/ 70 w 83"/>
                  <a:gd name="T29" fmla="*/ 9 h 98"/>
                  <a:gd name="T30" fmla="*/ 77 w 83"/>
                  <a:gd name="T31" fmla="*/ 19 h 98"/>
                  <a:gd name="T32" fmla="*/ 81 w 83"/>
                  <a:gd name="T33" fmla="*/ 32 h 98"/>
                  <a:gd name="T34" fmla="*/ 62 w 83"/>
                  <a:gd name="T35" fmla="*/ 35 h 98"/>
                  <a:gd name="T36" fmla="*/ 56 w 83"/>
                  <a:gd name="T37" fmla="*/ 22 h 98"/>
                  <a:gd name="T38" fmla="*/ 43 w 83"/>
                  <a:gd name="T39" fmla="*/ 17 h 98"/>
                  <a:gd name="T40" fmla="*/ 26 w 83"/>
                  <a:gd name="T41" fmla="*/ 26 h 98"/>
                  <a:gd name="T42" fmla="*/ 20 w 83"/>
                  <a:gd name="T43" fmla="*/ 49 h 98"/>
                  <a:gd name="T44" fmla="*/ 27 w 83"/>
                  <a:gd name="T45" fmla="*/ 73 h 98"/>
                  <a:gd name="T46" fmla="*/ 43 w 83"/>
                  <a:gd name="T47" fmla="*/ 82 h 98"/>
                  <a:gd name="T48" fmla="*/ 56 w 83"/>
                  <a:gd name="T49" fmla="*/ 77 h 98"/>
                  <a:gd name="T50" fmla="*/ 62 w 83"/>
                  <a:gd name="T51" fmla="*/ 64 h 98"/>
                  <a:gd name="T52" fmla="*/ 83 w 83"/>
                  <a:gd name="T53" fmla="*/ 6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3" h="98">
                    <a:moveTo>
                      <a:pt x="83" y="64"/>
                    </a:moveTo>
                    <a:cubicBezTo>
                      <a:pt x="82" y="69"/>
                      <a:pt x="81" y="73"/>
                      <a:pt x="79" y="77"/>
                    </a:cubicBezTo>
                    <a:cubicBezTo>
                      <a:pt x="77" y="82"/>
                      <a:pt x="75" y="85"/>
                      <a:pt x="71" y="88"/>
                    </a:cubicBezTo>
                    <a:cubicBezTo>
                      <a:pt x="68" y="91"/>
                      <a:pt x="64" y="94"/>
                      <a:pt x="59" y="96"/>
                    </a:cubicBezTo>
                    <a:cubicBezTo>
                      <a:pt x="55" y="97"/>
                      <a:pt x="49" y="98"/>
                      <a:pt x="43" y="98"/>
                    </a:cubicBezTo>
                    <a:cubicBezTo>
                      <a:pt x="36" y="98"/>
                      <a:pt x="30" y="97"/>
                      <a:pt x="24" y="95"/>
                    </a:cubicBezTo>
                    <a:cubicBezTo>
                      <a:pt x="19" y="92"/>
                      <a:pt x="15" y="89"/>
                      <a:pt x="11" y="85"/>
                    </a:cubicBezTo>
                    <a:cubicBezTo>
                      <a:pt x="7" y="81"/>
                      <a:pt x="5" y="75"/>
                      <a:pt x="3" y="69"/>
                    </a:cubicBezTo>
                    <a:cubicBezTo>
                      <a:pt x="1" y="63"/>
                      <a:pt x="0" y="57"/>
                      <a:pt x="0" y="49"/>
                    </a:cubicBezTo>
                    <a:cubicBezTo>
                      <a:pt x="0" y="42"/>
                      <a:pt x="1" y="35"/>
                      <a:pt x="3" y="29"/>
                    </a:cubicBezTo>
                    <a:cubicBezTo>
                      <a:pt x="5" y="23"/>
                      <a:pt x="8" y="18"/>
                      <a:pt x="12" y="14"/>
                    </a:cubicBezTo>
                    <a:cubicBezTo>
                      <a:pt x="15" y="9"/>
                      <a:pt x="20" y="6"/>
                      <a:pt x="25" y="4"/>
                    </a:cubicBezTo>
                    <a:cubicBezTo>
                      <a:pt x="31" y="2"/>
                      <a:pt x="37" y="0"/>
                      <a:pt x="43" y="0"/>
                    </a:cubicBezTo>
                    <a:cubicBezTo>
                      <a:pt x="49" y="0"/>
                      <a:pt x="54" y="1"/>
                      <a:pt x="59" y="3"/>
                    </a:cubicBezTo>
                    <a:cubicBezTo>
                      <a:pt x="63" y="4"/>
                      <a:pt x="67" y="6"/>
                      <a:pt x="70" y="9"/>
                    </a:cubicBezTo>
                    <a:cubicBezTo>
                      <a:pt x="73" y="12"/>
                      <a:pt x="75" y="15"/>
                      <a:pt x="77" y="19"/>
                    </a:cubicBezTo>
                    <a:cubicBezTo>
                      <a:pt x="79" y="23"/>
                      <a:pt x="80" y="27"/>
                      <a:pt x="81" y="32"/>
                    </a:cubicBezTo>
                    <a:cubicBezTo>
                      <a:pt x="62" y="35"/>
                      <a:pt x="62" y="35"/>
                      <a:pt x="62" y="35"/>
                    </a:cubicBezTo>
                    <a:cubicBezTo>
                      <a:pt x="61" y="29"/>
                      <a:pt x="59" y="25"/>
                      <a:pt x="56" y="22"/>
                    </a:cubicBezTo>
                    <a:cubicBezTo>
                      <a:pt x="53" y="19"/>
                      <a:pt x="49" y="17"/>
                      <a:pt x="43" y="17"/>
                    </a:cubicBezTo>
                    <a:cubicBezTo>
                      <a:pt x="36" y="17"/>
                      <a:pt x="30" y="20"/>
                      <a:pt x="26" y="26"/>
                    </a:cubicBezTo>
                    <a:cubicBezTo>
                      <a:pt x="22" y="31"/>
                      <a:pt x="20" y="39"/>
                      <a:pt x="20" y="49"/>
                    </a:cubicBezTo>
                    <a:cubicBezTo>
                      <a:pt x="20" y="60"/>
                      <a:pt x="23" y="68"/>
                      <a:pt x="27" y="73"/>
                    </a:cubicBezTo>
                    <a:cubicBezTo>
                      <a:pt x="31" y="79"/>
                      <a:pt x="36" y="82"/>
                      <a:pt x="43" y="82"/>
                    </a:cubicBezTo>
                    <a:cubicBezTo>
                      <a:pt x="49" y="82"/>
                      <a:pt x="54" y="80"/>
                      <a:pt x="56" y="77"/>
                    </a:cubicBezTo>
                    <a:cubicBezTo>
                      <a:pt x="59" y="74"/>
                      <a:pt x="61" y="69"/>
                      <a:pt x="62" y="64"/>
                    </a:cubicBezTo>
                    <a:lnTo>
                      <a:pt x="83" y="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58" name="Freeform 13"/>
              <p:cNvSpPr>
                <a:spLocks noEditPoints="1"/>
              </p:cNvSpPr>
              <p:nvPr/>
            </p:nvSpPr>
            <p:spPr bwMode="auto">
              <a:xfrm>
                <a:off x="3986213" y="4735513"/>
                <a:ext cx="1066800" cy="887413"/>
              </a:xfrm>
              <a:custGeom>
                <a:avLst/>
                <a:gdLst>
                  <a:gd name="T0" fmla="*/ 82 w 119"/>
                  <a:gd name="T1" fmla="*/ 40 h 99"/>
                  <a:gd name="T2" fmla="*/ 82 w 119"/>
                  <a:gd name="T3" fmla="*/ 47 h 99"/>
                  <a:gd name="T4" fmla="*/ 57 w 119"/>
                  <a:gd name="T5" fmla="*/ 47 h 99"/>
                  <a:gd name="T6" fmla="*/ 57 w 119"/>
                  <a:gd name="T7" fmla="*/ 40 h 99"/>
                  <a:gd name="T8" fmla="*/ 60 w 119"/>
                  <a:gd name="T9" fmla="*/ 40 h 99"/>
                  <a:gd name="T10" fmla="*/ 60 w 119"/>
                  <a:gd name="T11" fmla="*/ 36 h 99"/>
                  <a:gd name="T12" fmla="*/ 63 w 119"/>
                  <a:gd name="T13" fmla="*/ 28 h 99"/>
                  <a:gd name="T14" fmla="*/ 71 w 119"/>
                  <a:gd name="T15" fmla="*/ 25 h 99"/>
                  <a:gd name="T16" fmla="*/ 78 w 119"/>
                  <a:gd name="T17" fmla="*/ 28 h 99"/>
                  <a:gd name="T18" fmla="*/ 81 w 119"/>
                  <a:gd name="T19" fmla="*/ 35 h 99"/>
                  <a:gd name="T20" fmla="*/ 75 w 119"/>
                  <a:gd name="T21" fmla="*/ 36 h 99"/>
                  <a:gd name="T22" fmla="*/ 74 w 119"/>
                  <a:gd name="T23" fmla="*/ 32 h 99"/>
                  <a:gd name="T24" fmla="*/ 71 w 119"/>
                  <a:gd name="T25" fmla="*/ 32 h 99"/>
                  <a:gd name="T26" fmla="*/ 67 w 119"/>
                  <a:gd name="T27" fmla="*/ 36 h 99"/>
                  <a:gd name="T28" fmla="*/ 67 w 119"/>
                  <a:gd name="T29" fmla="*/ 40 h 99"/>
                  <a:gd name="T30" fmla="*/ 82 w 119"/>
                  <a:gd name="T31" fmla="*/ 40 h 99"/>
                  <a:gd name="T32" fmla="*/ 100 w 119"/>
                  <a:gd name="T33" fmla="*/ 82 h 99"/>
                  <a:gd name="T34" fmla="*/ 100 w 119"/>
                  <a:gd name="T35" fmla="*/ 0 h 99"/>
                  <a:gd name="T36" fmla="*/ 119 w 119"/>
                  <a:gd name="T37" fmla="*/ 0 h 99"/>
                  <a:gd name="T38" fmla="*/ 119 w 119"/>
                  <a:gd name="T39" fmla="*/ 99 h 99"/>
                  <a:gd name="T40" fmla="*/ 38 w 119"/>
                  <a:gd name="T41" fmla="*/ 99 h 99"/>
                  <a:gd name="T42" fmla="*/ 10 w 119"/>
                  <a:gd name="T43" fmla="*/ 91 h 99"/>
                  <a:gd name="T44" fmla="*/ 0 w 119"/>
                  <a:gd name="T45" fmla="*/ 65 h 99"/>
                  <a:gd name="T46" fmla="*/ 4 w 119"/>
                  <a:gd name="T47" fmla="*/ 49 h 99"/>
                  <a:gd name="T48" fmla="*/ 16 w 119"/>
                  <a:gd name="T49" fmla="*/ 37 h 99"/>
                  <a:gd name="T50" fmla="*/ 34 w 119"/>
                  <a:gd name="T51" fmla="*/ 33 h 99"/>
                  <a:gd name="T52" fmla="*/ 36 w 119"/>
                  <a:gd name="T53" fmla="*/ 49 h 99"/>
                  <a:gd name="T54" fmla="*/ 23 w 119"/>
                  <a:gd name="T55" fmla="*/ 54 h 99"/>
                  <a:gd name="T56" fmla="*/ 19 w 119"/>
                  <a:gd name="T57" fmla="*/ 65 h 99"/>
                  <a:gd name="T58" fmla="*/ 23 w 119"/>
                  <a:gd name="T59" fmla="*/ 78 h 99"/>
                  <a:gd name="T60" fmla="*/ 38 w 119"/>
                  <a:gd name="T61" fmla="*/ 82 h 99"/>
                  <a:gd name="T62" fmla="*/ 100 w 119"/>
                  <a:gd name="T63" fmla="*/ 82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9" h="99">
                    <a:moveTo>
                      <a:pt x="82" y="40"/>
                    </a:moveTo>
                    <a:cubicBezTo>
                      <a:pt x="82" y="47"/>
                      <a:pt x="82" y="47"/>
                      <a:pt x="82" y="47"/>
                    </a:cubicBezTo>
                    <a:cubicBezTo>
                      <a:pt x="57" y="47"/>
                      <a:pt x="57" y="47"/>
                      <a:pt x="57" y="47"/>
                    </a:cubicBezTo>
                    <a:cubicBezTo>
                      <a:pt x="57" y="40"/>
                      <a:pt x="57" y="40"/>
                      <a:pt x="57" y="40"/>
                    </a:cubicBezTo>
                    <a:cubicBezTo>
                      <a:pt x="60" y="40"/>
                      <a:pt x="60" y="40"/>
                      <a:pt x="60" y="40"/>
                    </a:cubicBezTo>
                    <a:cubicBezTo>
                      <a:pt x="60" y="36"/>
                      <a:pt x="60" y="36"/>
                      <a:pt x="60" y="36"/>
                    </a:cubicBezTo>
                    <a:cubicBezTo>
                      <a:pt x="60" y="33"/>
                      <a:pt x="61" y="30"/>
                      <a:pt x="63" y="28"/>
                    </a:cubicBezTo>
                    <a:cubicBezTo>
                      <a:pt x="65" y="26"/>
                      <a:pt x="67" y="25"/>
                      <a:pt x="71" y="25"/>
                    </a:cubicBezTo>
                    <a:cubicBezTo>
                      <a:pt x="74" y="25"/>
                      <a:pt x="77" y="26"/>
                      <a:pt x="78" y="28"/>
                    </a:cubicBezTo>
                    <a:cubicBezTo>
                      <a:pt x="80" y="29"/>
                      <a:pt x="81" y="31"/>
                      <a:pt x="81" y="35"/>
                    </a:cubicBezTo>
                    <a:cubicBezTo>
                      <a:pt x="75" y="36"/>
                      <a:pt x="75" y="36"/>
                      <a:pt x="75" y="36"/>
                    </a:cubicBezTo>
                    <a:cubicBezTo>
                      <a:pt x="75" y="34"/>
                      <a:pt x="75" y="33"/>
                      <a:pt x="74" y="32"/>
                    </a:cubicBezTo>
                    <a:cubicBezTo>
                      <a:pt x="74" y="32"/>
                      <a:pt x="73" y="32"/>
                      <a:pt x="71" y="32"/>
                    </a:cubicBezTo>
                    <a:cubicBezTo>
                      <a:pt x="68" y="32"/>
                      <a:pt x="67" y="33"/>
                      <a:pt x="67" y="36"/>
                    </a:cubicBezTo>
                    <a:cubicBezTo>
                      <a:pt x="67" y="40"/>
                      <a:pt x="67" y="40"/>
                      <a:pt x="67" y="40"/>
                    </a:cubicBezTo>
                    <a:lnTo>
                      <a:pt x="82" y="40"/>
                    </a:lnTo>
                    <a:close/>
                    <a:moveTo>
                      <a:pt x="100" y="82"/>
                    </a:moveTo>
                    <a:cubicBezTo>
                      <a:pt x="100" y="0"/>
                      <a:pt x="100" y="0"/>
                      <a:pt x="100" y="0"/>
                    </a:cubicBezTo>
                    <a:cubicBezTo>
                      <a:pt x="119" y="0"/>
                      <a:pt x="119" y="0"/>
                      <a:pt x="119" y="0"/>
                    </a:cubicBezTo>
                    <a:cubicBezTo>
                      <a:pt x="119" y="99"/>
                      <a:pt x="119" y="99"/>
                      <a:pt x="119" y="99"/>
                    </a:cubicBezTo>
                    <a:cubicBezTo>
                      <a:pt x="38" y="99"/>
                      <a:pt x="38" y="99"/>
                      <a:pt x="38" y="99"/>
                    </a:cubicBezTo>
                    <a:cubicBezTo>
                      <a:pt x="25" y="99"/>
                      <a:pt x="16" y="96"/>
                      <a:pt x="10" y="91"/>
                    </a:cubicBezTo>
                    <a:cubicBezTo>
                      <a:pt x="3" y="85"/>
                      <a:pt x="0" y="77"/>
                      <a:pt x="0" y="65"/>
                    </a:cubicBezTo>
                    <a:cubicBezTo>
                      <a:pt x="0" y="59"/>
                      <a:pt x="2" y="54"/>
                      <a:pt x="4" y="49"/>
                    </a:cubicBezTo>
                    <a:cubicBezTo>
                      <a:pt x="7" y="44"/>
                      <a:pt x="11" y="40"/>
                      <a:pt x="16" y="37"/>
                    </a:cubicBezTo>
                    <a:cubicBezTo>
                      <a:pt x="21" y="34"/>
                      <a:pt x="27" y="33"/>
                      <a:pt x="34" y="33"/>
                    </a:cubicBezTo>
                    <a:cubicBezTo>
                      <a:pt x="36" y="49"/>
                      <a:pt x="36" y="49"/>
                      <a:pt x="36" y="49"/>
                    </a:cubicBezTo>
                    <a:cubicBezTo>
                      <a:pt x="30" y="50"/>
                      <a:pt x="25" y="51"/>
                      <a:pt x="23" y="54"/>
                    </a:cubicBezTo>
                    <a:cubicBezTo>
                      <a:pt x="20" y="56"/>
                      <a:pt x="19" y="60"/>
                      <a:pt x="19" y="65"/>
                    </a:cubicBezTo>
                    <a:cubicBezTo>
                      <a:pt x="19" y="71"/>
                      <a:pt x="20" y="76"/>
                      <a:pt x="23" y="78"/>
                    </a:cubicBezTo>
                    <a:cubicBezTo>
                      <a:pt x="26" y="81"/>
                      <a:pt x="31" y="82"/>
                      <a:pt x="38" y="82"/>
                    </a:cubicBezTo>
                    <a:lnTo>
                      <a:pt x="100"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59" name="Freeform 14"/>
              <p:cNvSpPr>
                <a:spLocks noEditPoints="1"/>
              </p:cNvSpPr>
              <p:nvPr/>
            </p:nvSpPr>
            <p:spPr bwMode="auto">
              <a:xfrm>
                <a:off x="5195888" y="5005388"/>
                <a:ext cx="1684338" cy="903288"/>
              </a:xfrm>
              <a:custGeom>
                <a:avLst/>
                <a:gdLst>
                  <a:gd name="T0" fmla="*/ 44 w 188"/>
                  <a:gd name="T1" fmla="*/ 52 h 101"/>
                  <a:gd name="T2" fmla="*/ 38 w 188"/>
                  <a:gd name="T3" fmla="*/ 52 h 101"/>
                  <a:gd name="T4" fmla="*/ 19 w 188"/>
                  <a:gd name="T5" fmla="*/ 32 h 101"/>
                  <a:gd name="T6" fmla="*/ 22 w 188"/>
                  <a:gd name="T7" fmla="*/ 20 h 101"/>
                  <a:gd name="T8" fmla="*/ 32 w 188"/>
                  <a:gd name="T9" fmla="*/ 16 h 101"/>
                  <a:gd name="T10" fmla="*/ 39 w 188"/>
                  <a:gd name="T11" fmla="*/ 17 h 101"/>
                  <a:gd name="T12" fmla="*/ 43 w 188"/>
                  <a:gd name="T13" fmla="*/ 23 h 101"/>
                  <a:gd name="T14" fmla="*/ 44 w 188"/>
                  <a:gd name="T15" fmla="*/ 37 h 101"/>
                  <a:gd name="T16" fmla="*/ 44 w 188"/>
                  <a:gd name="T17" fmla="*/ 52 h 101"/>
                  <a:gd name="T18" fmla="*/ 170 w 188"/>
                  <a:gd name="T19" fmla="*/ 0 h 101"/>
                  <a:gd name="T20" fmla="*/ 170 w 188"/>
                  <a:gd name="T21" fmla="*/ 52 h 101"/>
                  <a:gd name="T22" fmla="*/ 63 w 188"/>
                  <a:gd name="T23" fmla="*/ 52 h 101"/>
                  <a:gd name="T24" fmla="*/ 63 w 188"/>
                  <a:gd name="T25" fmla="*/ 32 h 101"/>
                  <a:gd name="T26" fmla="*/ 55 w 188"/>
                  <a:gd name="T27" fmla="*/ 8 h 101"/>
                  <a:gd name="T28" fmla="*/ 32 w 188"/>
                  <a:gd name="T29" fmla="*/ 0 h 101"/>
                  <a:gd name="T30" fmla="*/ 8 w 188"/>
                  <a:gd name="T31" fmla="*/ 9 h 101"/>
                  <a:gd name="T32" fmla="*/ 0 w 188"/>
                  <a:gd name="T33" fmla="*/ 32 h 101"/>
                  <a:gd name="T34" fmla="*/ 11 w 188"/>
                  <a:gd name="T35" fmla="*/ 60 h 101"/>
                  <a:gd name="T36" fmla="*/ 42 w 188"/>
                  <a:gd name="T37" fmla="*/ 69 h 101"/>
                  <a:gd name="T38" fmla="*/ 44 w 188"/>
                  <a:gd name="T39" fmla="*/ 69 h 101"/>
                  <a:gd name="T40" fmla="*/ 44 w 188"/>
                  <a:gd name="T41" fmla="*/ 72 h 101"/>
                  <a:gd name="T42" fmla="*/ 41 w 188"/>
                  <a:gd name="T43" fmla="*/ 86 h 101"/>
                  <a:gd name="T44" fmla="*/ 51 w 188"/>
                  <a:gd name="T45" fmla="*/ 101 h 101"/>
                  <a:gd name="T46" fmla="*/ 55 w 188"/>
                  <a:gd name="T47" fmla="*/ 97 h 101"/>
                  <a:gd name="T48" fmla="*/ 63 w 188"/>
                  <a:gd name="T49" fmla="*/ 69 h 101"/>
                  <a:gd name="T50" fmla="*/ 188 w 188"/>
                  <a:gd name="T51" fmla="*/ 69 h 101"/>
                  <a:gd name="T52" fmla="*/ 188 w 188"/>
                  <a:gd name="T53" fmla="*/ 0 h 101"/>
                  <a:gd name="T54" fmla="*/ 170 w 188"/>
                  <a:gd name="T55"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8" h="101">
                    <a:moveTo>
                      <a:pt x="44" y="52"/>
                    </a:moveTo>
                    <a:cubicBezTo>
                      <a:pt x="38" y="52"/>
                      <a:pt x="38" y="52"/>
                      <a:pt x="38" y="52"/>
                    </a:cubicBezTo>
                    <a:cubicBezTo>
                      <a:pt x="25" y="52"/>
                      <a:pt x="19" y="45"/>
                      <a:pt x="19" y="32"/>
                    </a:cubicBezTo>
                    <a:cubicBezTo>
                      <a:pt x="19" y="27"/>
                      <a:pt x="20" y="23"/>
                      <a:pt x="22" y="20"/>
                    </a:cubicBezTo>
                    <a:cubicBezTo>
                      <a:pt x="24" y="17"/>
                      <a:pt x="27" y="16"/>
                      <a:pt x="32" y="16"/>
                    </a:cubicBezTo>
                    <a:cubicBezTo>
                      <a:pt x="35" y="16"/>
                      <a:pt x="37" y="16"/>
                      <a:pt x="39" y="17"/>
                    </a:cubicBezTo>
                    <a:cubicBezTo>
                      <a:pt x="41" y="19"/>
                      <a:pt x="42" y="20"/>
                      <a:pt x="43" y="23"/>
                    </a:cubicBezTo>
                    <a:cubicBezTo>
                      <a:pt x="44" y="26"/>
                      <a:pt x="44" y="32"/>
                      <a:pt x="44" y="37"/>
                    </a:cubicBezTo>
                    <a:lnTo>
                      <a:pt x="44" y="52"/>
                    </a:lnTo>
                    <a:close/>
                    <a:moveTo>
                      <a:pt x="170" y="0"/>
                    </a:moveTo>
                    <a:cubicBezTo>
                      <a:pt x="170" y="52"/>
                      <a:pt x="170" y="52"/>
                      <a:pt x="170" y="52"/>
                    </a:cubicBezTo>
                    <a:cubicBezTo>
                      <a:pt x="63" y="52"/>
                      <a:pt x="63" y="52"/>
                      <a:pt x="63" y="52"/>
                    </a:cubicBezTo>
                    <a:cubicBezTo>
                      <a:pt x="63" y="32"/>
                      <a:pt x="63" y="32"/>
                      <a:pt x="63" y="32"/>
                    </a:cubicBezTo>
                    <a:cubicBezTo>
                      <a:pt x="63" y="22"/>
                      <a:pt x="60" y="13"/>
                      <a:pt x="55" y="8"/>
                    </a:cubicBezTo>
                    <a:cubicBezTo>
                      <a:pt x="50" y="3"/>
                      <a:pt x="42" y="0"/>
                      <a:pt x="32" y="0"/>
                    </a:cubicBezTo>
                    <a:cubicBezTo>
                      <a:pt x="22" y="0"/>
                      <a:pt x="14" y="3"/>
                      <a:pt x="8" y="9"/>
                    </a:cubicBezTo>
                    <a:cubicBezTo>
                      <a:pt x="3" y="14"/>
                      <a:pt x="0" y="22"/>
                      <a:pt x="0" y="32"/>
                    </a:cubicBezTo>
                    <a:cubicBezTo>
                      <a:pt x="0" y="44"/>
                      <a:pt x="3" y="54"/>
                      <a:pt x="11" y="60"/>
                    </a:cubicBezTo>
                    <a:cubicBezTo>
                      <a:pt x="18" y="66"/>
                      <a:pt x="28" y="69"/>
                      <a:pt x="42" y="69"/>
                    </a:cubicBezTo>
                    <a:cubicBezTo>
                      <a:pt x="44" y="69"/>
                      <a:pt x="44" y="69"/>
                      <a:pt x="44" y="69"/>
                    </a:cubicBezTo>
                    <a:cubicBezTo>
                      <a:pt x="44" y="72"/>
                      <a:pt x="44" y="72"/>
                      <a:pt x="44" y="72"/>
                    </a:cubicBezTo>
                    <a:cubicBezTo>
                      <a:pt x="44" y="79"/>
                      <a:pt x="43" y="83"/>
                      <a:pt x="41" y="86"/>
                    </a:cubicBezTo>
                    <a:cubicBezTo>
                      <a:pt x="51" y="101"/>
                      <a:pt x="51" y="101"/>
                      <a:pt x="51" y="101"/>
                    </a:cubicBezTo>
                    <a:cubicBezTo>
                      <a:pt x="53" y="100"/>
                      <a:pt x="54" y="99"/>
                      <a:pt x="55" y="97"/>
                    </a:cubicBezTo>
                    <a:cubicBezTo>
                      <a:pt x="60" y="92"/>
                      <a:pt x="63" y="80"/>
                      <a:pt x="63" y="69"/>
                    </a:cubicBezTo>
                    <a:cubicBezTo>
                      <a:pt x="188" y="69"/>
                      <a:pt x="188" y="69"/>
                      <a:pt x="188" y="69"/>
                    </a:cubicBezTo>
                    <a:cubicBezTo>
                      <a:pt x="188" y="0"/>
                      <a:pt x="188" y="0"/>
                      <a:pt x="188" y="0"/>
                    </a:cubicBezTo>
                    <a:lnTo>
                      <a:pt x="17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60" name="Rectangle 15"/>
              <p:cNvSpPr>
                <a:spLocks noChangeArrowheads="1"/>
              </p:cNvSpPr>
              <p:nvPr/>
            </p:nvSpPr>
            <p:spPr bwMode="auto">
              <a:xfrm>
                <a:off x="6718301" y="4754563"/>
                <a:ext cx="161925" cy="1698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61" name="Freeform 16"/>
              <p:cNvSpPr>
                <a:spLocks/>
              </p:cNvSpPr>
              <p:nvPr/>
            </p:nvSpPr>
            <p:spPr bwMode="auto">
              <a:xfrm>
                <a:off x="7013576" y="5005388"/>
                <a:ext cx="833438" cy="617538"/>
              </a:xfrm>
              <a:custGeom>
                <a:avLst/>
                <a:gdLst>
                  <a:gd name="T0" fmla="*/ 74 w 93"/>
                  <a:gd name="T1" fmla="*/ 52 h 69"/>
                  <a:gd name="T2" fmla="*/ 74 w 93"/>
                  <a:gd name="T3" fmla="*/ 42 h 69"/>
                  <a:gd name="T4" fmla="*/ 70 w 93"/>
                  <a:gd name="T5" fmla="*/ 23 h 69"/>
                  <a:gd name="T6" fmla="*/ 55 w 93"/>
                  <a:gd name="T7" fmla="*/ 17 h 69"/>
                  <a:gd name="T8" fmla="*/ 41 w 93"/>
                  <a:gd name="T9" fmla="*/ 20 h 69"/>
                  <a:gd name="T10" fmla="*/ 36 w 93"/>
                  <a:gd name="T11" fmla="*/ 3 h 69"/>
                  <a:gd name="T12" fmla="*/ 56 w 93"/>
                  <a:gd name="T13" fmla="*/ 0 h 69"/>
                  <a:gd name="T14" fmla="*/ 84 w 93"/>
                  <a:gd name="T15" fmla="*/ 10 h 69"/>
                  <a:gd name="T16" fmla="*/ 93 w 93"/>
                  <a:gd name="T17" fmla="*/ 40 h 69"/>
                  <a:gd name="T18" fmla="*/ 93 w 93"/>
                  <a:gd name="T19" fmla="*/ 69 h 69"/>
                  <a:gd name="T20" fmla="*/ 0 w 93"/>
                  <a:gd name="T21" fmla="*/ 69 h 69"/>
                  <a:gd name="T22" fmla="*/ 0 w 93"/>
                  <a:gd name="T23" fmla="*/ 52 h 69"/>
                  <a:gd name="T24" fmla="*/ 74 w 93"/>
                  <a:gd name="T25" fmla="*/ 5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69">
                    <a:moveTo>
                      <a:pt x="74" y="52"/>
                    </a:moveTo>
                    <a:cubicBezTo>
                      <a:pt x="74" y="42"/>
                      <a:pt x="74" y="42"/>
                      <a:pt x="74" y="42"/>
                    </a:cubicBezTo>
                    <a:cubicBezTo>
                      <a:pt x="74" y="34"/>
                      <a:pt x="73" y="27"/>
                      <a:pt x="70" y="23"/>
                    </a:cubicBezTo>
                    <a:cubicBezTo>
                      <a:pt x="66" y="19"/>
                      <a:pt x="61" y="17"/>
                      <a:pt x="55" y="17"/>
                    </a:cubicBezTo>
                    <a:cubicBezTo>
                      <a:pt x="50" y="17"/>
                      <a:pt x="46" y="18"/>
                      <a:pt x="41" y="20"/>
                    </a:cubicBezTo>
                    <a:cubicBezTo>
                      <a:pt x="36" y="3"/>
                      <a:pt x="36" y="3"/>
                      <a:pt x="36" y="3"/>
                    </a:cubicBezTo>
                    <a:cubicBezTo>
                      <a:pt x="42" y="1"/>
                      <a:pt x="49" y="0"/>
                      <a:pt x="56" y="0"/>
                    </a:cubicBezTo>
                    <a:cubicBezTo>
                      <a:pt x="68" y="0"/>
                      <a:pt x="77" y="3"/>
                      <a:pt x="84" y="10"/>
                    </a:cubicBezTo>
                    <a:cubicBezTo>
                      <a:pt x="90" y="17"/>
                      <a:pt x="93" y="27"/>
                      <a:pt x="93" y="40"/>
                    </a:cubicBezTo>
                    <a:cubicBezTo>
                      <a:pt x="93" y="69"/>
                      <a:pt x="93" y="69"/>
                      <a:pt x="93" y="69"/>
                    </a:cubicBezTo>
                    <a:cubicBezTo>
                      <a:pt x="0" y="69"/>
                      <a:pt x="0" y="69"/>
                      <a:pt x="0" y="69"/>
                    </a:cubicBezTo>
                    <a:cubicBezTo>
                      <a:pt x="0" y="52"/>
                      <a:pt x="0" y="52"/>
                      <a:pt x="0" y="52"/>
                    </a:cubicBezTo>
                    <a:lnTo>
                      <a:pt x="74"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62" name="Freeform 17"/>
              <p:cNvSpPr>
                <a:spLocks/>
              </p:cNvSpPr>
              <p:nvPr/>
            </p:nvSpPr>
            <p:spPr bwMode="auto">
              <a:xfrm>
                <a:off x="7972426" y="4565650"/>
                <a:ext cx="223838" cy="188913"/>
              </a:xfrm>
              <a:custGeom>
                <a:avLst/>
                <a:gdLst>
                  <a:gd name="T0" fmla="*/ 25 w 25"/>
                  <a:gd name="T1" fmla="*/ 14 h 21"/>
                  <a:gd name="T2" fmla="*/ 25 w 25"/>
                  <a:gd name="T3" fmla="*/ 21 h 21"/>
                  <a:gd name="T4" fmla="*/ 0 w 25"/>
                  <a:gd name="T5" fmla="*/ 21 h 21"/>
                  <a:gd name="T6" fmla="*/ 0 w 25"/>
                  <a:gd name="T7" fmla="*/ 14 h 21"/>
                  <a:gd name="T8" fmla="*/ 3 w 25"/>
                  <a:gd name="T9" fmla="*/ 14 h 21"/>
                  <a:gd name="T10" fmla="*/ 3 w 25"/>
                  <a:gd name="T11" fmla="*/ 10 h 21"/>
                  <a:gd name="T12" fmla="*/ 6 w 25"/>
                  <a:gd name="T13" fmla="*/ 2 h 21"/>
                  <a:gd name="T14" fmla="*/ 14 w 25"/>
                  <a:gd name="T15" fmla="*/ 0 h 21"/>
                  <a:gd name="T16" fmla="*/ 21 w 25"/>
                  <a:gd name="T17" fmla="*/ 2 h 21"/>
                  <a:gd name="T18" fmla="*/ 24 w 25"/>
                  <a:gd name="T19" fmla="*/ 9 h 21"/>
                  <a:gd name="T20" fmla="*/ 18 w 25"/>
                  <a:gd name="T21" fmla="*/ 10 h 21"/>
                  <a:gd name="T22" fmla="*/ 17 w 25"/>
                  <a:gd name="T23" fmla="*/ 7 h 21"/>
                  <a:gd name="T24" fmla="*/ 14 w 25"/>
                  <a:gd name="T25" fmla="*/ 6 h 21"/>
                  <a:gd name="T26" fmla="*/ 10 w 25"/>
                  <a:gd name="T27" fmla="*/ 11 h 21"/>
                  <a:gd name="T28" fmla="*/ 10 w 25"/>
                  <a:gd name="T29" fmla="*/ 14 h 21"/>
                  <a:gd name="T30" fmla="*/ 25 w 25"/>
                  <a:gd name="T31" fmla="*/ 1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5" h="21">
                    <a:moveTo>
                      <a:pt x="25" y="14"/>
                    </a:moveTo>
                    <a:cubicBezTo>
                      <a:pt x="25" y="21"/>
                      <a:pt x="25" y="21"/>
                      <a:pt x="25" y="21"/>
                    </a:cubicBezTo>
                    <a:cubicBezTo>
                      <a:pt x="0" y="21"/>
                      <a:pt x="0" y="21"/>
                      <a:pt x="0" y="21"/>
                    </a:cubicBezTo>
                    <a:cubicBezTo>
                      <a:pt x="0" y="14"/>
                      <a:pt x="0" y="14"/>
                      <a:pt x="0" y="14"/>
                    </a:cubicBezTo>
                    <a:cubicBezTo>
                      <a:pt x="3" y="14"/>
                      <a:pt x="3" y="14"/>
                      <a:pt x="3" y="14"/>
                    </a:cubicBezTo>
                    <a:cubicBezTo>
                      <a:pt x="3" y="10"/>
                      <a:pt x="3" y="10"/>
                      <a:pt x="3" y="10"/>
                    </a:cubicBezTo>
                    <a:cubicBezTo>
                      <a:pt x="3" y="7"/>
                      <a:pt x="4" y="4"/>
                      <a:pt x="6" y="2"/>
                    </a:cubicBezTo>
                    <a:cubicBezTo>
                      <a:pt x="8" y="1"/>
                      <a:pt x="10" y="0"/>
                      <a:pt x="14" y="0"/>
                    </a:cubicBezTo>
                    <a:cubicBezTo>
                      <a:pt x="17" y="0"/>
                      <a:pt x="20" y="0"/>
                      <a:pt x="21" y="2"/>
                    </a:cubicBezTo>
                    <a:cubicBezTo>
                      <a:pt x="23" y="3"/>
                      <a:pt x="24" y="6"/>
                      <a:pt x="24" y="9"/>
                    </a:cubicBezTo>
                    <a:cubicBezTo>
                      <a:pt x="18" y="10"/>
                      <a:pt x="18" y="10"/>
                      <a:pt x="18" y="10"/>
                    </a:cubicBezTo>
                    <a:cubicBezTo>
                      <a:pt x="18" y="8"/>
                      <a:pt x="17" y="7"/>
                      <a:pt x="17" y="7"/>
                    </a:cubicBezTo>
                    <a:cubicBezTo>
                      <a:pt x="16" y="6"/>
                      <a:pt x="15" y="6"/>
                      <a:pt x="14" y="6"/>
                    </a:cubicBezTo>
                    <a:cubicBezTo>
                      <a:pt x="11" y="6"/>
                      <a:pt x="10" y="7"/>
                      <a:pt x="10" y="11"/>
                    </a:cubicBezTo>
                    <a:cubicBezTo>
                      <a:pt x="10" y="14"/>
                      <a:pt x="10" y="14"/>
                      <a:pt x="10" y="14"/>
                    </a:cubicBezTo>
                    <a:lnTo>
                      <a:pt x="25"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63" name="Rectangle 18"/>
              <p:cNvSpPr>
                <a:spLocks noChangeArrowheads="1"/>
              </p:cNvSpPr>
              <p:nvPr/>
            </p:nvSpPr>
            <p:spPr bwMode="auto">
              <a:xfrm>
                <a:off x="7991476" y="4816475"/>
                <a:ext cx="169863" cy="8064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grpSp>
      </p:grpSp>
    </p:spTree>
    <p:extLst>
      <p:ext uri="{BB962C8B-B14F-4D97-AF65-F5344CB8AC3E}">
        <p14:creationId xmlns:p14="http://schemas.microsoft.com/office/powerpoint/2010/main" val="574014801"/>
      </p:ext>
    </p:extLst>
  </p:cSld>
  <p:clrMapOvr>
    <a:masterClrMapping/>
  </p:clrMapOvr>
  <p:extLst mod="1">
    <p:ext uri="{DCECCB84-F9BA-43D5-87BE-67443E8EF086}">
      <p15:sldGuideLst xmlns:p15="http://schemas.microsoft.com/office/powerpoint/2012/main">
        <p15:guide id="1" pos="3976"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and pictur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877E6E5-10F2-4009-B776-A7F5C9BE046A}"/>
              </a:ext>
            </a:extLst>
          </p:cNvPr>
          <p:cNvSpPr/>
          <p:nvPr userDrawn="1"/>
        </p:nvSpPr>
        <p:spPr>
          <a:xfrm>
            <a:off x="180450" y="239400"/>
            <a:ext cx="8783100" cy="6379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2" name="Title 1">
            <a:extLst>
              <a:ext uri="{FF2B5EF4-FFF2-40B4-BE49-F238E27FC236}">
                <a16:creationId xmlns:a16="http://schemas.microsoft.com/office/drawing/2014/main" id="{55FFE213-8CBB-48D7-A171-8548BB9071AF}"/>
              </a:ext>
            </a:extLst>
          </p:cNvPr>
          <p:cNvSpPr>
            <a:spLocks noGrp="1"/>
          </p:cNvSpPr>
          <p:nvPr>
            <p:ph type="title"/>
          </p:nvPr>
        </p:nvSpPr>
        <p:spPr>
          <a:xfrm>
            <a:off x="709267" y="442800"/>
            <a:ext cx="4024658" cy="1101600"/>
          </a:xfrm>
        </p:spPr>
        <p:txBody>
          <a:bodyPr/>
          <a:lstStyle/>
          <a:p>
            <a:r>
              <a:rPr lang="en-US" smtClean="0"/>
              <a:t>Click to edit Master title style</a:t>
            </a:r>
            <a:endParaRPr lang="en-GB" dirty="0"/>
          </a:p>
        </p:txBody>
      </p:sp>
      <p:sp>
        <p:nvSpPr>
          <p:cNvPr id="3" name="Content Placeholder 2">
            <a:extLst>
              <a:ext uri="{FF2B5EF4-FFF2-40B4-BE49-F238E27FC236}">
                <a16:creationId xmlns:a16="http://schemas.microsoft.com/office/drawing/2014/main" id="{C816224B-EA79-4BC8-A7F5-F620B624A0D5}"/>
              </a:ext>
            </a:extLst>
          </p:cNvPr>
          <p:cNvSpPr>
            <a:spLocks noGrp="1"/>
          </p:cNvSpPr>
          <p:nvPr>
            <p:ph idx="1"/>
          </p:nvPr>
        </p:nvSpPr>
        <p:spPr>
          <a:xfrm>
            <a:off x="710803" y="2060576"/>
            <a:ext cx="3861197" cy="399891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Date Placeholder 3">
            <a:extLst>
              <a:ext uri="{FF2B5EF4-FFF2-40B4-BE49-F238E27FC236}">
                <a16:creationId xmlns:a16="http://schemas.microsoft.com/office/drawing/2014/main" id="{7B36E15C-D408-4765-943E-DB77FC82E4A2}"/>
              </a:ext>
            </a:extLst>
          </p:cNvPr>
          <p:cNvSpPr>
            <a:spLocks noGrp="1"/>
          </p:cNvSpPr>
          <p:nvPr>
            <p:ph type="dt" sz="half" idx="10"/>
          </p:nvPr>
        </p:nvSpPr>
        <p:spPr/>
        <p:txBody>
          <a:bodyPr/>
          <a:lstStyle/>
          <a:p>
            <a:fld id="{A41E7C5B-576C-F64B-872E-1169CAEC4EE8}" type="datetime4">
              <a:rPr lang="en-GB" smtClean="0">
                <a:solidFill>
                  <a:srgbClr val="4D5156"/>
                </a:solidFill>
              </a:rPr>
              <a:pPr/>
              <a:t>25 November 2018</a:t>
            </a:fld>
            <a:endParaRPr lang="en-GB">
              <a:solidFill>
                <a:srgbClr val="4D5156"/>
              </a:solidFill>
            </a:endParaRPr>
          </a:p>
        </p:txBody>
      </p:sp>
      <p:sp>
        <p:nvSpPr>
          <p:cNvPr id="5" name="Footer Placeholder 4">
            <a:extLst>
              <a:ext uri="{FF2B5EF4-FFF2-40B4-BE49-F238E27FC236}">
                <a16:creationId xmlns:a16="http://schemas.microsoft.com/office/drawing/2014/main" id="{3A65E229-DAA5-4345-AE76-815779D74D31}"/>
              </a:ext>
            </a:extLst>
          </p:cNvPr>
          <p:cNvSpPr>
            <a:spLocks noGrp="1"/>
          </p:cNvSpPr>
          <p:nvPr>
            <p:ph type="ftr" sz="quarter" idx="11"/>
          </p:nvPr>
        </p:nvSpPr>
        <p:spPr/>
        <p:txBody>
          <a:bodyPr/>
          <a:lstStyle/>
          <a:p>
            <a:r>
              <a:rPr lang="en-GB" smtClean="0">
                <a:solidFill>
                  <a:srgbClr val="1859A9"/>
                </a:solidFill>
              </a:rPr>
              <a:t>Adnoc Offshore | Presentation title</a:t>
            </a:r>
            <a:endParaRPr lang="en-GB">
              <a:solidFill>
                <a:srgbClr val="1859A9"/>
              </a:solidFill>
            </a:endParaRPr>
          </a:p>
        </p:txBody>
      </p:sp>
      <p:sp>
        <p:nvSpPr>
          <p:cNvPr id="6" name="Slide Number Placeholder 5">
            <a:extLst>
              <a:ext uri="{FF2B5EF4-FFF2-40B4-BE49-F238E27FC236}">
                <a16:creationId xmlns:a16="http://schemas.microsoft.com/office/drawing/2014/main" id="{4FE30760-A444-416F-83F2-0E9E7E46A76E}"/>
              </a:ext>
            </a:extLst>
          </p:cNvPr>
          <p:cNvSpPr>
            <a:spLocks noGrp="1"/>
          </p:cNvSpPr>
          <p:nvPr>
            <p:ph type="sldNum" sz="quarter" idx="12"/>
          </p:nvPr>
        </p:nvSpPr>
        <p:spPr/>
        <p:txBody>
          <a:bodyPr/>
          <a:lstStyle/>
          <a:p>
            <a:fld id="{F7641956-BF2E-4170-9809-8254439A8799}" type="slidenum">
              <a:rPr lang="en-GB" smtClean="0">
                <a:solidFill>
                  <a:srgbClr val="1859A9"/>
                </a:solidFill>
              </a:rPr>
              <a:pPr/>
              <a:t>‹#›</a:t>
            </a:fld>
            <a:endParaRPr lang="en-GB">
              <a:solidFill>
                <a:srgbClr val="1859A9"/>
              </a:solidFill>
            </a:endParaRPr>
          </a:p>
        </p:txBody>
      </p:sp>
      <p:sp>
        <p:nvSpPr>
          <p:cNvPr id="12" name="Text Placeholder 11">
            <a:extLst>
              <a:ext uri="{FF2B5EF4-FFF2-40B4-BE49-F238E27FC236}">
                <a16:creationId xmlns:a16="http://schemas.microsoft.com/office/drawing/2014/main" id="{374BDDA1-D11F-444B-A19F-8F1AF77F9D21}"/>
              </a:ext>
            </a:extLst>
          </p:cNvPr>
          <p:cNvSpPr>
            <a:spLocks noGrp="1"/>
          </p:cNvSpPr>
          <p:nvPr>
            <p:ph type="body" sz="quarter" idx="13"/>
          </p:nvPr>
        </p:nvSpPr>
        <p:spPr>
          <a:xfrm>
            <a:off x="710803" y="1620001"/>
            <a:ext cx="4023122" cy="200025"/>
          </a:xfrm>
        </p:spPr>
        <p:txBody>
          <a:bodyPr/>
          <a:lstStyle>
            <a:lvl1pPr>
              <a:spcBef>
                <a:spcPts val="0"/>
              </a:spcBef>
              <a:defRPr sz="1070" b="1" cap="all" spc="360" baseline="0"/>
            </a:lvl1pPr>
            <a:lvl2pPr>
              <a:defRPr sz="1070"/>
            </a:lvl2pPr>
            <a:lvl3pPr>
              <a:defRPr sz="1070"/>
            </a:lvl3pPr>
            <a:lvl4pPr>
              <a:defRPr sz="1070"/>
            </a:lvl4pPr>
            <a:lvl5pPr>
              <a:defRPr sz="1070"/>
            </a:lvl5pPr>
          </a:lstStyle>
          <a:p>
            <a:pPr lvl="0"/>
            <a:r>
              <a:rPr lang="en-US" smtClean="0"/>
              <a:t>Click to edit Master text styles</a:t>
            </a:r>
          </a:p>
        </p:txBody>
      </p:sp>
      <p:sp>
        <p:nvSpPr>
          <p:cNvPr id="13" name="Picture Placeholder 13">
            <a:extLst>
              <a:ext uri="{FF2B5EF4-FFF2-40B4-BE49-F238E27FC236}">
                <a16:creationId xmlns:a16="http://schemas.microsoft.com/office/drawing/2014/main" id="{987CEB89-FE4D-43FC-A6AA-6981A9E76680}"/>
              </a:ext>
            </a:extLst>
          </p:cNvPr>
          <p:cNvSpPr>
            <a:spLocks noGrp="1"/>
          </p:cNvSpPr>
          <p:nvPr>
            <p:ph type="pic" sz="quarter" idx="17"/>
          </p:nvPr>
        </p:nvSpPr>
        <p:spPr>
          <a:xfrm>
            <a:off x="5347101" y="239400"/>
            <a:ext cx="3616450" cy="6379893"/>
          </a:xfrm>
          <a:custGeom>
            <a:avLst/>
            <a:gdLst>
              <a:gd name="connsiteX0" fmla="*/ 0 w 4821933"/>
              <a:gd name="connsiteY0" fmla="*/ 0 h 3056400"/>
              <a:gd name="connsiteX1" fmla="*/ 4821933 w 4821933"/>
              <a:gd name="connsiteY1" fmla="*/ 0 h 3056400"/>
              <a:gd name="connsiteX2" fmla="*/ 4821933 w 4821933"/>
              <a:gd name="connsiteY2" fmla="*/ 3056400 h 3056400"/>
              <a:gd name="connsiteX3" fmla="*/ 0 w 4821933"/>
              <a:gd name="connsiteY3" fmla="*/ 3056400 h 3056400"/>
              <a:gd name="connsiteX4" fmla="*/ 0 w 4821933"/>
              <a:gd name="connsiteY4" fmla="*/ 0 h 3056400"/>
              <a:gd name="connsiteX0" fmla="*/ 0 w 4821933"/>
              <a:gd name="connsiteY0" fmla="*/ 1959 h 3058359"/>
              <a:gd name="connsiteX1" fmla="*/ 3415603 w 4821933"/>
              <a:gd name="connsiteY1" fmla="*/ 0 h 3058359"/>
              <a:gd name="connsiteX2" fmla="*/ 4821933 w 4821933"/>
              <a:gd name="connsiteY2" fmla="*/ 1959 h 3058359"/>
              <a:gd name="connsiteX3" fmla="*/ 4821933 w 4821933"/>
              <a:gd name="connsiteY3" fmla="*/ 3058359 h 3058359"/>
              <a:gd name="connsiteX4" fmla="*/ 0 w 4821933"/>
              <a:gd name="connsiteY4" fmla="*/ 3058359 h 3058359"/>
              <a:gd name="connsiteX5" fmla="*/ 0 w 4821933"/>
              <a:gd name="connsiteY5" fmla="*/ 1959 h 3058359"/>
              <a:gd name="connsiteX0" fmla="*/ 0 w 4821933"/>
              <a:gd name="connsiteY0" fmla="*/ 0 h 3056400"/>
              <a:gd name="connsiteX1" fmla="*/ 3415603 w 4821933"/>
              <a:gd name="connsiteY1" fmla="*/ 1409 h 3056400"/>
              <a:gd name="connsiteX2" fmla="*/ 4821933 w 4821933"/>
              <a:gd name="connsiteY2" fmla="*/ 0 h 3056400"/>
              <a:gd name="connsiteX3" fmla="*/ 4821933 w 4821933"/>
              <a:gd name="connsiteY3" fmla="*/ 3056400 h 3056400"/>
              <a:gd name="connsiteX4" fmla="*/ 0 w 4821933"/>
              <a:gd name="connsiteY4" fmla="*/ 3056400 h 3056400"/>
              <a:gd name="connsiteX5" fmla="*/ 0 w 4821933"/>
              <a:gd name="connsiteY5" fmla="*/ 0 h 3056400"/>
              <a:gd name="connsiteX0" fmla="*/ 0 w 4821933"/>
              <a:gd name="connsiteY0" fmla="*/ 0 h 3056400"/>
              <a:gd name="connsiteX1" fmla="*/ 3418971 w 4821933"/>
              <a:gd name="connsiteY1" fmla="*/ 1409 h 3056400"/>
              <a:gd name="connsiteX2" fmla="*/ 4821933 w 4821933"/>
              <a:gd name="connsiteY2" fmla="*/ 0 h 3056400"/>
              <a:gd name="connsiteX3" fmla="*/ 4821933 w 4821933"/>
              <a:gd name="connsiteY3" fmla="*/ 3056400 h 3056400"/>
              <a:gd name="connsiteX4" fmla="*/ 0 w 4821933"/>
              <a:gd name="connsiteY4" fmla="*/ 3056400 h 3056400"/>
              <a:gd name="connsiteX5" fmla="*/ 0 w 4821933"/>
              <a:gd name="connsiteY5" fmla="*/ 0 h 3056400"/>
              <a:gd name="connsiteX0" fmla="*/ 0 w 4821933"/>
              <a:gd name="connsiteY0" fmla="*/ 0 h 3056400"/>
              <a:gd name="connsiteX1" fmla="*/ 3418971 w 4821933"/>
              <a:gd name="connsiteY1" fmla="*/ 1409 h 3056400"/>
              <a:gd name="connsiteX2" fmla="*/ 4821933 w 4821933"/>
              <a:gd name="connsiteY2" fmla="*/ 0 h 3056400"/>
              <a:gd name="connsiteX3" fmla="*/ 4821933 w 4821933"/>
              <a:gd name="connsiteY3" fmla="*/ 3056400 h 3056400"/>
              <a:gd name="connsiteX4" fmla="*/ 0 w 4821933"/>
              <a:gd name="connsiteY4" fmla="*/ 3056400 h 3056400"/>
              <a:gd name="connsiteX5" fmla="*/ 0 w 4821933"/>
              <a:gd name="connsiteY5" fmla="*/ 0 h 3056400"/>
              <a:gd name="connsiteX0" fmla="*/ 0 w 4821933"/>
              <a:gd name="connsiteY0" fmla="*/ 1959 h 3058359"/>
              <a:gd name="connsiteX1" fmla="*/ 3418971 w 4821933"/>
              <a:gd name="connsiteY1" fmla="*/ 0 h 3058359"/>
              <a:gd name="connsiteX2" fmla="*/ 4821933 w 4821933"/>
              <a:gd name="connsiteY2" fmla="*/ 1959 h 3058359"/>
              <a:gd name="connsiteX3" fmla="*/ 4821933 w 4821933"/>
              <a:gd name="connsiteY3" fmla="*/ 3058359 h 3058359"/>
              <a:gd name="connsiteX4" fmla="*/ 0 w 4821933"/>
              <a:gd name="connsiteY4" fmla="*/ 3058359 h 3058359"/>
              <a:gd name="connsiteX5" fmla="*/ 0 w 4821933"/>
              <a:gd name="connsiteY5" fmla="*/ 1959 h 3058359"/>
              <a:gd name="connsiteX0" fmla="*/ 0 w 4821933"/>
              <a:gd name="connsiteY0" fmla="*/ 0 h 3056400"/>
              <a:gd name="connsiteX1" fmla="*/ 3418971 w 4821933"/>
              <a:gd name="connsiteY1" fmla="*/ 679 h 3056400"/>
              <a:gd name="connsiteX2" fmla="*/ 4821933 w 4821933"/>
              <a:gd name="connsiteY2" fmla="*/ 0 h 3056400"/>
              <a:gd name="connsiteX3" fmla="*/ 4821933 w 4821933"/>
              <a:gd name="connsiteY3" fmla="*/ 3056400 h 3056400"/>
              <a:gd name="connsiteX4" fmla="*/ 0 w 4821933"/>
              <a:gd name="connsiteY4" fmla="*/ 3056400 h 3056400"/>
              <a:gd name="connsiteX5" fmla="*/ 0 w 4821933"/>
              <a:gd name="connsiteY5" fmla="*/ 0 h 3056400"/>
              <a:gd name="connsiteX0" fmla="*/ 0 w 4821933"/>
              <a:gd name="connsiteY0" fmla="*/ 0 h 3056400"/>
              <a:gd name="connsiteX1" fmla="*/ 3418971 w 4821933"/>
              <a:gd name="connsiteY1" fmla="*/ 679 h 3056400"/>
              <a:gd name="connsiteX2" fmla="*/ 4343416 w 4821933"/>
              <a:gd name="connsiteY2" fmla="*/ 745 h 3056400"/>
              <a:gd name="connsiteX3" fmla="*/ 4821933 w 4821933"/>
              <a:gd name="connsiteY3" fmla="*/ 0 h 3056400"/>
              <a:gd name="connsiteX4" fmla="*/ 4821933 w 4821933"/>
              <a:gd name="connsiteY4" fmla="*/ 3056400 h 3056400"/>
              <a:gd name="connsiteX5" fmla="*/ 0 w 4821933"/>
              <a:gd name="connsiteY5" fmla="*/ 3056400 h 3056400"/>
              <a:gd name="connsiteX6" fmla="*/ 0 w 4821933"/>
              <a:gd name="connsiteY6" fmla="*/ 0 h 3056400"/>
              <a:gd name="connsiteX0" fmla="*/ 0 w 4821933"/>
              <a:gd name="connsiteY0" fmla="*/ 0 h 3056400"/>
              <a:gd name="connsiteX1" fmla="*/ 3418971 w 4821933"/>
              <a:gd name="connsiteY1" fmla="*/ 679 h 3056400"/>
              <a:gd name="connsiteX2" fmla="*/ 3744372 w 4821933"/>
              <a:gd name="connsiteY2" fmla="*/ 745 h 3056400"/>
              <a:gd name="connsiteX3" fmla="*/ 4343416 w 4821933"/>
              <a:gd name="connsiteY3" fmla="*/ 745 h 3056400"/>
              <a:gd name="connsiteX4" fmla="*/ 4821933 w 4821933"/>
              <a:gd name="connsiteY4" fmla="*/ 0 h 3056400"/>
              <a:gd name="connsiteX5" fmla="*/ 4821933 w 4821933"/>
              <a:gd name="connsiteY5" fmla="*/ 3056400 h 3056400"/>
              <a:gd name="connsiteX6" fmla="*/ 0 w 4821933"/>
              <a:gd name="connsiteY6" fmla="*/ 3056400 h 3056400"/>
              <a:gd name="connsiteX7" fmla="*/ 0 w 4821933"/>
              <a:gd name="connsiteY7" fmla="*/ 0 h 3056400"/>
              <a:gd name="connsiteX0" fmla="*/ 0 w 4821933"/>
              <a:gd name="connsiteY0" fmla="*/ 0 h 3056400"/>
              <a:gd name="connsiteX1" fmla="*/ 3418971 w 4821933"/>
              <a:gd name="connsiteY1" fmla="*/ 679 h 3056400"/>
              <a:gd name="connsiteX2" fmla="*/ 3417141 w 4821933"/>
              <a:gd name="connsiteY2" fmla="*/ 1388839 h 3056400"/>
              <a:gd name="connsiteX3" fmla="*/ 4343416 w 4821933"/>
              <a:gd name="connsiteY3" fmla="*/ 745 h 3056400"/>
              <a:gd name="connsiteX4" fmla="*/ 4821933 w 4821933"/>
              <a:gd name="connsiteY4" fmla="*/ 0 h 3056400"/>
              <a:gd name="connsiteX5" fmla="*/ 4821933 w 4821933"/>
              <a:gd name="connsiteY5" fmla="*/ 3056400 h 3056400"/>
              <a:gd name="connsiteX6" fmla="*/ 0 w 4821933"/>
              <a:gd name="connsiteY6" fmla="*/ 3056400 h 3056400"/>
              <a:gd name="connsiteX7" fmla="*/ 0 w 4821933"/>
              <a:gd name="connsiteY7" fmla="*/ 0 h 3056400"/>
              <a:gd name="connsiteX0" fmla="*/ 0 w 4821933"/>
              <a:gd name="connsiteY0" fmla="*/ 0 h 3056400"/>
              <a:gd name="connsiteX1" fmla="*/ 3416332 w 4821933"/>
              <a:gd name="connsiteY1" fmla="*/ 679 h 3056400"/>
              <a:gd name="connsiteX2" fmla="*/ 3417141 w 4821933"/>
              <a:gd name="connsiteY2" fmla="*/ 1388839 h 3056400"/>
              <a:gd name="connsiteX3" fmla="*/ 4343416 w 4821933"/>
              <a:gd name="connsiteY3" fmla="*/ 745 h 3056400"/>
              <a:gd name="connsiteX4" fmla="*/ 4821933 w 4821933"/>
              <a:gd name="connsiteY4" fmla="*/ 0 h 3056400"/>
              <a:gd name="connsiteX5" fmla="*/ 4821933 w 4821933"/>
              <a:gd name="connsiteY5" fmla="*/ 3056400 h 3056400"/>
              <a:gd name="connsiteX6" fmla="*/ 0 w 4821933"/>
              <a:gd name="connsiteY6" fmla="*/ 3056400 h 3056400"/>
              <a:gd name="connsiteX7" fmla="*/ 0 w 4821933"/>
              <a:gd name="connsiteY7" fmla="*/ 0 h 3056400"/>
              <a:gd name="connsiteX0" fmla="*/ 0 w 4821933"/>
              <a:gd name="connsiteY0" fmla="*/ 0 h 3056400"/>
              <a:gd name="connsiteX1" fmla="*/ 3416332 w 4821933"/>
              <a:gd name="connsiteY1" fmla="*/ 679 h 3056400"/>
              <a:gd name="connsiteX2" fmla="*/ 3414502 w 4821933"/>
              <a:gd name="connsiteY2" fmla="*/ 1388839 h 3056400"/>
              <a:gd name="connsiteX3" fmla="*/ 4343416 w 4821933"/>
              <a:gd name="connsiteY3" fmla="*/ 745 h 3056400"/>
              <a:gd name="connsiteX4" fmla="*/ 4821933 w 4821933"/>
              <a:gd name="connsiteY4" fmla="*/ 0 h 3056400"/>
              <a:gd name="connsiteX5" fmla="*/ 4821933 w 4821933"/>
              <a:gd name="connsiteY5" fmla="*/ 3056400 h 3056400"/>
              <a:gd name="connsiteX6" fmla="*/ 0 w 4821933"/>
              <a:gd name="connsiteY6" fmla="*/ 3056400 h 3056400"/>
              <a:gd name="connsiteX7" fmla="*/ 0 w 4821933"/>
              <a:gd name="connsiteY7" fmla="*/ 0 h 3056400"/>
              <a:gd name="connsiteX0" fmla="*/ 0 w 4821933"/>
              <a:gd name="connsiteY0" fmla="*/ 0 h 3056400"/>
              <a:gd name="connsiteX1" fmla="*/ 3416332 w 4821933"/>
              <a:gd name="connsiteY1" fmla="*/ 679 h 3056400"/>
              <a:gd name="connsiteX2" fmla="*/ 3414502 w 4821933"/>
              <a:gd name="connsiteY2" fmla="*/ 1388839 h 3056400"/>
              <a:gd name="connsiteX3" fmla="*/ 3989795 w 4821933"/>
              <a:gd name="connsiteY3" fmla="*/ 531177 h 3056400"/>
              <a:gd name="connsiteX4" fmla="*/ 4343416 w 4821933"/>
              <a:gd name="connsiteY4" fmla="*/ 745 h 3056400"/>
              <a:gd name="connsiteX5" fmla="*/ 4821933 w 4821933"/>
              <a:gd name="connsiteY5" fmla="*/ 0 h 3056400"/>
              <a:gd name="connsiteX6" fmla="*/ 4821933 w 4821933"/>
              <a:gd name="connsiteY6" fmla="*/ 3056400 h 3056400"/>
              <a:gd name="connsiteX7" fmla="*/ 0 w 4821933"/>
              <a:gd name="connsiteY7" fmla="*/ 3056400 h 3056400"/>
              <a:gd name="connsiteX8" fmla="*/ 0 w 4821933"/>
              <a:gd name="connsiteY8" fmla="*/ 0 h 3056400"/>
              <a:gd name="connsiteX0" fmla="*/ 0 w 4821933"/>
              <a:gd name="connsiteY0" fmla="*/ 0 h 3056400"/>
              <a:gd name="connsiteX1" fmla="*/ 3416332 w 4821933"/>
              <a:gd name="connsiteY1" fmla="*/ 679 h 3056400"/>
              <a:gd name="connsiteX2" fmla="*/ 3414502 w 4821933"/>
              <a:gd name="connsiteY2" fmla="*/ 1388839 h 3056400"/>
              <a:gd name="connsiteX3" fmla="*/ 4340777 w 4821933"/>
              <a:gd name="connsiteY3" fmla="*/ 1388839 h 3056400"/>
              <a:gd name="connsiteX4" fmla="*/ 4343416 w 4821933"/>
              <a:gd name="connsiteY4" fmla="*/ 745 h 3056400"/>
              <a:gd name="connsiteX5" fmla="*/ 4821933 w 4821933"/>
              <a:gd name="connsiteY5" fmla="*/ 0 h 3056400"/>
              <a:gd name="connsiteX6" fmla="*/ 4821933 w 4821933"/>
              <a:gd name="connsiteY6" fmla="*/ 3056400 h 3056400"/>
              <a:gd name="connsiteX7" fmla="*/ 0 w 4821933"/>
              <a:gd name="connsiteY7" fmla="*/ 3056400 h 3056400"/>
              <a:gd name="connsiteX8" fmla="*/ 0 w 4821933"/>
              <a:gd name="connsiteY8" fmla="*/ 0 h 3056400"/>
              <a:gd name="connsiteX0" fmla="*/ 0 w 4821933"/>
              <a:gd name="connsiteY0" fmla="*/ 0 h 3056400"/>
              <a:gd name="connsiteX1" fmla="*/ 3416332 w 4821933"/>
              <a:gd name="connsiteY1" fmla="*/ 679 h 3056400"/>
              <a:gd name="connsiteX2" fmla="*/ 3417141 w 4821933"/>
              <a:gd name="connsiteY2" fmla="*/ 1388839 h 3056400"/>
              <a:gd name="connsiteX3" fmla="*/ 4340777 w 4821933"/>
              <a:gd name="connsiteY3" fmla="*/ 1388839 h 3056400"/>
              <a:gd name="connsiteX4" fmla="*/ 4343416 w 4821933"/>
              <a:gd name="connsiteY4" fmla="*/ 745 h 3056400"/>
              <a:gd name="connsiteX5" fmla="*/ 4821933 w 4821933"/>
              <a:gd name="connsiteY5" fmla="*/ 0 h 3056400"/>
              <a:gd name="connsiteX6" fmla="*/ 4821933 w 4821933"/>
              <a:gd name="connsiteY6" fmla="*/ 3056400 h 3056400"/>
              <a:gd name="connsiteX7" fmla="*/ 0 w 4821933"/>
              <a:gd name="connsiteY7" fmla="*/ 3056400 h 3056400"/>
              <a:gd name="connsiteX8" fmla="*/ 0 w 4821933"/>
              <a:gd name="connsiteY8" fmla="*/ 0 h 3056400"/>
              <a:gd name="connsiteX0" fmla="*/ 0 w 4821933"/>
              <a:gd name="connsiteY0" fmla="*/ 0 h 3056400"/>
              <a:gd name="connsiteX1" fmla="*/ 3416332 w 4821933"/>
              <a:gd name="connsiteY1" fmla="*/ 679 h 3056400"/>
              <a:gd name="connsiteX2" fmla="*/ 3414565 w 4821933"/>
              <a:gd name="connsiteY2" fmla="*/ 1388839 h 3056400"/>
              <a:gd name="connsiteX3" fmla="*/ 4340777 w 4821933"/>
              <a:gd name="connsiteY3" fmla="*/ 1388839 h 3056400"/>
              <a:gd name="connsiteX4" fmla="*/ 4343416 w 4821933"/>
              <a:gd name="connsiteY4" fmla="*/ 745 h 3056400"/>
              <a:gd name="connsiteX5" fmla="*/ 4821933 w 4821933"/>
              <a:gd name="connsiteY5" fmla="*/ 0 h 3056400"/>
              <a:gd name="connsiteX6" fmla="*/ 4821933 w 4821933"/>
              <a:gd name="connsiteY6" fmla="*/ 3056400 h 3056400"/>
              <a:gd name="connsiteX7" fmla="*/ 0 w 4821933"/>
              <a:gd name="connsiteY7" fmla="*/ 3056400 h 3056400"/>
              <a:gd name="connsiteX8" fmla="*/ 0 w 4821933"/>
              <a:gd name="connsiteY8" fmla="*/ 0 h 3056400"/>
              <a:gd name="connsiteX0" fmla="*/ 0 w 4821933"/>
              <a:gd name="connsiteY0" fmla="*/ 0 h 3056400"/>
              <a:gd name="connsiteX1" fmla="*/ 3416332 w 4821933"/>
              <a:gd name="connsiteY1" fmla="*/ 679 h 3056400"/>
              <a:gd name="connsiteX2" fmla="*/ 3416947 w 4821933"/>
              <a:gd name="connsiteY2" fmla="*/ 1388839 h 3056400"/>
              <a:gd name="connsiteX3" fmla="*/ 4340777 w 4821933"/>
              <a:gd name="connsiteY3" fmla="*/ 1388839 h 3056400"/>
              <a:gd name="connsiteX4" fmla="*/ 4343416 w 4821933"/>
              <a:gd name="connsiteY4" fmla="*/ 745 h 3056400"/>
              <a:gd name="connsiteX5" fmla="*/ 4821933 w 4821933"/>
              <a:gd name="connsiteY5" fmla="*/ 0 h 3056400"/>
              <a:gd name="connsiteX6" fmla="*/ 4821933 w 4821933"/>
              <a:gd name="connsiteY6" fmla="*/ 3056400 h 3056400"/>
              <a:gd name="connsiteX7" fmla="*/ 0 w 4821933"/>
              <a:gd name="connsiteY7" fmla="*/ 3056400 h 3056400"/>
              <a:gd name="connsiteX8" fmla="*/ 0 w 4821933"/>
              <a:gd name="connsiteY8" fmla="*/ 0 h 3056400"/>
              <a:gd name="connsiteX0" fmla="*/ 0 w 4821933"/>
              <a:gd name="connsiteY0" fmla="*/ 0 h 3056400"/>
              <a:gd name="connsiteX1" fmla="*/ 3416332 w 4821933"/>
              <a:gd name="connsiteY1" fmla="*/ 679 h 3056400"/>
              <a:gd name="connsiteX2" fmla="*/ 3416947 w 4821933"/>
              <a:gd name="connsiteY2" fmla="*/ 1388839 h 3056400"/>
              <a:gd name="connsiteX3" fmla="*/ 4340777 w 4821933"/>
              <a:gd name="connsiteY3" fmla="*/ 1388839 h 3056400"/>
              <a:gd name="connsiteX4" fmla="*/ 4341035 w 4821933"/>
              <a:gd name="connsiteY4" fmla="*/ 745 h 3056400"/>
              <a:gd name="connsiteX5" fmla="*/ 4821933 w 4821933"/>
              <a:gd name="connsiteY5" fmla="*/ 0 h 3056400"/>
              <a:gd name="connsiteX6" fmla="*/ 4821933 w 4821933"/>
              <a:gd name="connsiteY6" fmla="*/ 3056400 h 3056400"/>
              <a:gd name="connsiteX7" fmla="*/ 0 w 4821933"/>
              <a:gd name="connsiteY7" fmla="*/ 3056400 h 3056400"/>
              <a:gd name="connsiteX8" fmla="*/ 0 w 4821933"/>
              <a:gd name="connsiteY8" fmla="*/ 0 h 3056400"/>
              <a:gd name="connsiteX0" fmla="*/ 0 w 4821933"/>
              <a:gd name="connsiteY0" fmla="*/ 0 h 3056400"/>
              <a:gd name="connsiteX1" fmla="*/ 3416332 w 4821933"/>
              <a:gd name="connsiteY1" fmla="*/ 679 h 3056400"/>
              <a:gd name="connsiteX2" fmla="*/ 3416947 w 4821933"/>
              <a:gd name="connsiteY2" fmla="*/ 1388839 h 3056400"/>
              <a:gd name="connsiteX3" fmla="*/ 4340777 w 4821933"/>
              <a:gd name="connsiteY3" fmla="*/ 1388839 h 3056400"/>
              <a:gd name="connsiteX4" fmla="*/ 4338654 w 4821933"/>
              <a:gd name="connsiteY4" fmla="*/ 745 h 3056400"/>
              <a:gd name="connsiteX5" fmla="*/ 4821933 w 4821933"/>
              <a:gd name="connsiteY5" fmla="*/ 0 h 3056400"/>
              <a:gd name="connsiteX6" fmla="*/ 4821933 w 4821933"/>
              <a:gd name="connsiteY6" fmla="*/ 3056400 h 3056400"/>
              <a:gd name="connsiteX7" fmla="*/ 0 w 4821933"/>
              <a:gd name="connsiteY7" fmla="*/ 3056400 h 3056400"/>
              <a:gd name="connsiteX8" fmla="*/ 0 w 4821933"/>
              <a:gd name="connsiteY8" fmla="*/ 0 h 3056400"/>
              <a:gd name="connsiteX0" fmla="*/ 0 w 4821933"/>
              <a:gd name="connsiteY0" fmla="*/ 0 h 3056400"/>
              <a:gd name="connsiteX1" fmla="*/ 3416332 w 4821933"/>
              <a:gd name="connsiteY1" fmla="*/ 679 h 3056400"/>
              <a:gd name="connsiteX2" fmla="*/ 3416947 w 4821933"/>
              <a:gd name="connsiteY2" fmla="*/ 1388839 h 3056400"/>
              <a:gd name="connsiteX3" fmla="*/ 4340777 w 4821933"/>
              <a:gd name="connsiteY3" fmla="*/ 1388839 h 3056400"/>
              <a:gd name="connsiteX4" fmla="*/ 4341035 w 4821933"/>
              <a:gd name="connsiteY4" fmla="*/ 745 h 3056400"/>
              <a:gd name="connsiteX5" fmla="*/ 4821933 w 4821933"/>
              <a:gd name="connsiteY5" fmla="*/ 0 h 3056400"/>
              <a:gd name="connsiteX6" fmla="*/ 4821933 w 4821933"/>
              <a:gd name="connsiteY6" fmla="*/ 3056400 h 3056400"/>
              <a:gd name="connsiteX7" fmla="*/ 0 w 4821933"/>
              <a:gd name="connsiteY7" fmla="*/ 3056400 h 3056400"/>
              <a:gd name="connsiteX8" fmla="*/ 0 w 4821933"/>
              <a:gd name="connsiteY8" fmla="*/ 0 h 3056400"/>
              <a:gd name="connsiteX0" fmla="*/ 0 w 4821933"/>
              <a:gd name="connsiteY0" fmla="*/ 0 h 3056400"/>
              <a:gd name="connsiteX1" fmla="*/ 3416332 w 4821933"/>
              <a:gd name="connsiteY1" fmla="*/ 679 h 3056400"/>
              <a:gd name="connsiteX2" fmla="*/ 3416947 w 4821933"/>
              <a:gd name="connsiteY2" fmla="*/ 1388839 h 3056400"/>
              <a:gd name="connsiteX3" fmla="*/ 4340777 w 4821933"/>
              <a:gd name="connsiteY3" fmla="*/ 1388839 h 3056400"/>
              <a:gd name="connsiteX4" fmla="*/ 4341035 w 4821933"/>
              <a:gd name="connsiteY4" fmla="*/ 745 h 3056400"/>
              <a:gd name="connsiteX5" fmla="*/ 4821933 w 4821933"/>
              <a:gd name="connsiteY5" fmla="*/ 0 h 3056400"/>
              <a:gd name="connsiteX6" fmla="*/ 4821933 w 4821933"/>
              <a:gd name="connsiteY6" fmla="*/ 3056400 h 3056400"/>
              <a:gd name="connsiteX7" fmla="*/ 0 w 4821933"/>
              <a:gd name="connsiteY7" fmla="*/ 3056400 h 3056400"/>
              <a:gd name="connsiteX8" fmla="*/ 0 w 4821933"/>
              <a:gd name="connsiteY8" fmla="*/ 0 h 3056400"/>
              <a:gd name="connsiteX0" fmla="*/ 0 w 4821933"/>
              <a:gd name="connsiteY0" fmla="*/ 0 h 3056400"/>
              <a:gd name="connsiteX1" fmla="*/ 3416332 w 4821933"/>
              <a:gd name="connsiteY1" fmla="*/ 679 h 3056400"/>
              <a:gd name="connsiteX2" fmla="*/ 3416947 w 4821933"/>
              <a:gd name="connsiteY2" fmla="*/ 1388839 h 3056400"/>
              <a:gd name="connsiteX3" fmla="*/ 4340777 w 4821933"/>
              <a:gd name="connsiteY3" fmla="*/ 1388839 h 3056400"/>
              <a:gd name="connsiteX4" fmla="*/ 4341035 w 4821933"/>
              <a:gd name="connsiteY4" fmla="*/ 745 h 3056400"/>
              <a:gd name="connsiteX5" fmla="*/ 4821933 w 4821933"/>
              <a:gd name="connsiteY5" fmla="*/ 0 h 3056400"/>
              <a:gd name="connsiteX6" fmla="*/ 4821933 w 4821933"/>
              <a:gd name="connsiteY6" fmla="*/ 3056400 h 3056400"/>
              <a:gd name="connsiteX7" fmla="*/ 0 w 4821933"/>
              <a:gd name="connsiteY7" fmla="*/ 3056400 h 3056400"/>
              <a:gd name="connsiteX8" fmla="*/ 0 w 4821933"/>
              <a:gd name="connsiteY8" fmla="*/ 0 h 3056400"/>
              <a:gd name="connsiteX0" fmla="*/ 0 w 4821933"/>
              <a:gd name="connsiteY0" fmla="*/ 0 h 6379893"/>
              <a:gd name="connsiteX1" fmla="*/ 3416332 w 4821933"/>
              <a:gd name="connsiteY1" fmla="*/ 679 h 6379893"/>
              <a:gd name="connsiteX2" fmla="*/ 3416947 w 4821933"/>
              <a:gd name="connsiteY2" fmla="*/ 1388839 h 6379893"/>
              <a:gd name="connsiteX3" fmla="*/ 4340777 w 4821933"/>
              <a:gd name="connsiteY3" fmla="*/ 1388839 h 6379893"/>
              <a:gd name="connsiteX4" fmla="*/ 4341035 w 4821933"/>
              <a:gd name="connsiteY4" fmla="*/ 745 h 6379893"/>
              <a:gd name="connsiteX5" fmla="*/ 4821933 w 4821933"/>
              <a:gd name="connsiteY5" fmla="*/ 0 h 6379893"/>
              <a:gd name="connsiteX6" fmla="*/ 4821933 w 4821933"/>
              <a:gd name="connsiteY6" fmla="*/ 3056400 h 6379893"/>
              <a:gd name="connsiteX7" fmla="*/ 0 w 4821933"/>
              <a:gd name="connsiteY7" fmla="*/ 6379893 h 6379893"/>
              <a:gd name="connsiteX8" fmla="*/ 0 w 4821933"/>
              <a:gd name="connsiteY8" fmla="*/ 0 h 6379893"/>
              <a:gd name="connsiteX0" fmla="*/ 0 w 4821933"/>
              <a:gd name="connsiteY0" fmla="*/ 0 h 6391616"/>
              <a:gd name="connsiteX1" fmla="*/ 3416332 w 4821933"/>
              <a:gd name="connsiteY1" fmla="*/ 679 h 6391616"/>
              <a:gd name="connsiteX2" fmla="*/ 3416947 w 4821933"/>
              <a:gd name="connsiteY2" fmla="*/ 1388839 h 6391616"/>
              <a:gd name="connsiteX3" fmla="*/ 4340777 w 4821933"/>
              <a:gd name="connsiteY3" fmla="*/ 1388839 h 6391616"/>
              <a:gd name="connsiteX4" fmla="*/ 4341035 w 4821933"/>
              <a:gd name="connsiteY4" fmla="*/ 745 h 6391616"/>
              <a:gd name="connsiteX5" fmla="*/ 4821933 w 4821933"/>
              <a:gd name="connsiteY5" fmla="*/ 0 h 6391616"/>
              <a:gd name="connsiteX6" fmla="*/ 4821933 w 4821933"/>
              <a:gd name="connsiteY6" fmla="*/ 6391616 h 6391616"/>
              <a:gd name="connsiteX7" fmla="*/ 0 w 4821933"/>
              <a:gd name="connsiteY7" fmla="*/ 6379893 h 6391616"/>
              <a:gd name="connsiteX8" fmla="*/ 0 w 4821933"/>
              <a:gd name="connsiteY8" fmla="*/ 0 h 6391616"/>
              <a:gd name="connsiteX0" fmla="*/ 0 w 4821933"/>
              <a:gd name="connsiteY0" fmla="*/ 0 h 6385754"/>
              <a:gd name="connsiteX1" fmla="*/ 3416332 w 4821933"/>
              <a:gd name="connsiteY1" fmla="*/ 679 h 6385754"/>
              <a:gd name="connsiteX2" fmla="*/ 3416947 w 4821933"/>
              <a:gd name="connsiteY2" fmla="*/ 1388839 h 6385754"/>
              <a:gd name="connsiteX3" fmla="*/ 4340777 w 4821933"/>
              <a:gd name="connsiteY3" fmla="*/ 1388839 h 6385754"/>
              <a:gd name="connsiteX4" fmla="*/ 4341035 w 4821933"/>
              <a:gd name="connsiteY4" fmla="*/ 745 h 6385754"/>
              <a:gd name="connsiteX5" fmla="*/ 4821933 w 4821933"/>
              <a:gd name="connsiteY5" fmla="*/ 0 h 6385754"/>
              <a:gd name="connsiteX6" fmla="*/ 4821933 w 4821933"/>
              <a:gd name="connsiteY6" fmla="*/ 6385754 h 6385754"/>
              <a:gd name="connsiteX7" fmla="*/ 0 w 4821933"/>
              <a:gd name="connsiteY7" fmla="*/ 6379893 h 6385754"/>
              <a:gd name="connsiteX8" fmla="*/ 0 w 4821933"/>
              <a:gd name="connsiteY8" fmla="*/ 0 h 6385754"/>
              <a:gd name="connsiteX0" fmla="*/ 0 w 4821933"/>
              <a:gd name="connsiteY0" fmla="*/ 0 h 6379893"/>
              <a:gd name="connsiteX1" fmla="*/ 3416332 w 4821933"/>
              <a:gd name="connsiteY1" fmla="*/ 679 h 6379893"/>
              <a:gd name="connsiteX2" fmla="*/ 3416947 w 4821933"/>
              <a:gd name="connsiteY2" fmla="*/ 1388839 h 6379893"/>
              <a:gd name="connsiteX3" fmla="*/ 4340777 w 4821933"/>
              <a:gd name="connsiteY3" fmla="*/ 1388839 h 6379893"/>
              <a:gd name="connsiteX4" fmla="*/ 4341035 w 4821933"/>
              <a:gd name="connsiteY4" fmla="*/ 745 h 6379893"/>
              <a:gd name="connsiteX5" fmla="*/ 4821933 w 4821933"/>
              <a:gd name="connsiteY5" fmla="*/ 0 h 6379893"/>
              <a:gd name="connsiteX6" fmla="*/ 4821933 w 4821933"/>
              <a:gd name="connsiteY6" fmla="*/ 6379893 h 6379893"/>
              <a:gd name="connsiteX7" fmla="*/ 0 w 4821933"/>
              <a:gd name="connsiteY7" fmla="*/ 6379893 h 6379893"/>
              <a:gd name="connsiteX8" fmla="*/ 0 w 4821933"/>
              <a:gd name="connsiteY8" fmla="*/ 0 h 6379893"/>
              <a:gd name="connsiteX0" fmla="*/ 0 w 4821933"/>
              <a:gd name="connsiteY0" fmla="*/ 0 h 6379893"/>
              <a:gd name="connsiteX1" fmla="*/ 3416332 w 4821933"/>
              <a:gd name="connsiteY1" fmla="*/ 679 h 6379893"/>
              <a:gd name="connsiteX2" fmla="*/ 3416947 w 4821933"/>
              <a:gd name="connsiteY2" fmla="*/ 1388839 h 6379893"/>
              <a:gd name="connsiteX3" fmla="*/ 4340777 w 4821933"/>
              <a:gd name="connsiteY3" fmla="*/ 984026 h 6379893"/>
              <a:gd name="connsiteX4" fmla="*/ 4341035 w 4821933"/>
              <a:gd name="connsiteY4" fmla="*/ 745 h 6379893"/>
              <a:gd name="connsiteX5" fmla="*/ 4821933 w 4821933"/>
              <a:gd name="connsiteY5" fmla="*/ 0 h 6379893"/>
              <a:gd name="connsiteX6" fmla="*/ 4821933 w 4821933"/>
              <a:gd name="connsiteY6" fmla="*/ 6379893 h 6379893"/>
              <a:gd name="connsiteX7" fmla="*/ 0 w 4821933"/>
              <a:gd name="connsiteY7" fmla="*/ 6379893 h 6379893"/>
              <a:gd name="connsiteX8" fmla="*/ 0 w 4821933"/>
              <a:gd name="connsiteY8" fmla="*/ 0 h 6379893"/>
              <a:gd name="connsiteX0" fmla="*/ 0 w 4821933"/>
              <a:gd name="connsiteY0" fmla="*/ 0 h 6379893"/>
              <a:gd name="connsiteX1" fmla="*/ 3416332 w 4821933"/>
              <a:gd name="connsiteY1" fmla="*/ 679 h 6379893"/>
              <a:gd name="connsiteX2" fmla="*/ 3416947 w 4821933"/>
              <a:gd name="connsiteY2" fmla="*/ 984027 h 6379893"/>
              <a:gd name="connsiteX3" fmla="*/ 4340777 w 4821933"/>
              <a:gd name="connsiteY3" fmla="*/ 984026 h 6379893"/>
              <a:gd name="connsiteX4" fmla="*/ 4341035 w 4821933"/>
              <a:gd name="connsiteY4" fmla="*/ 745 h 6379893"/>
              <a:gd name="connsiteX5" fmla="*/ 4821933 w 4821933"/>
              <a:gd name="connsiteY5" fmla="*/ 0 h 6379893"/>
              <a:gd name="connsiteX6" fmla="*/ 4821933 w 4821933"/>
              <a:gd name="connsiteY6" fmla="*/ 6379893 h 6379893"/>
              <a:gd name="connsiteX7" fmla="*/ 0 w 4821933"/>
              <a:gd name="connsiteY7" fmla="*/ 6379893 h 6379893"/>
              <a:gd name="connsiteX8" fmla="*/ 0 w 4821933"/>
              <a:gd name="connsiteY8" fmla="*/ 0 h 6379893"/>
              <a:gd name="connsiteX0" fmla="*/ 0 w 4821933"/>
              <a:gd name="connsiteY0" fmla="*/ 0 h 6379893"/>
              <a:gd name="connsiteX1" fmla="*/ 3416332 w 4821933"/>
              <a:gd name="connsiteY1" fmla="*/ 679 h 6379893"/>
              <a:gd name="connsiteX2" fmla="*/ 3681266 w 4821933"/>
              <a:gd name="connsiteY2" fmla="*/ 984027 h 6379893"/>
              <a:gd name="connsiteX3" fmla="*/ 4340777 w 4821933"/>
              <a:gd name="connsiteY3" fmla="*/ 984026 h 6379893"/>
              <a:gd name="connsiteX4" fmla="*/ 4341035 w 4821933"/>
              <a:gd name="connsiteY4" fmla="*/ 745 h 6379893"/>
              <a:gd name="connsiteX5" fmla="*/ 4821933 w 4821933"/>
              <a:gd name="connsiteY5" fmla="*/ 0 h 6379893"/>
              <a:gd name="connsiteX6" fmla="*/ 4821933 w 4821933"/>
              <a:gd name="connsiteY6" fmla="*/ 6379893 h 6379893"/>
              <a:gd name="connsiteX7" fmla="*/ 0 w 4821933"/>
              <a:gd name="connsiteY7" fmla="*/ 6379893 h 6379893"/>
              <a:gd name="connsiteX8" fmla="*/ 0 w 4821933"/>
              <a:gd name="connsiteY8" fmla="*/ 0 h 6379893"/>
              <a:gd name="connsiteX0" fmla="*/ 0 w 4821933"/>
              <a:gd name="connsiteY0" fmla="*/ 0 h 6379893"/>
              <a:gd name="connsiteX1" fmla="*/ 3678270 w 4821933"/>
              <a:gd name="connsiteY1" fmla="*/ 679 h 6379893"/>
              <a:gd name="connsiteX2" fmla="*/ 3681266 w 4821933"/>
              <a:gd name="connsiteY2" fmla="*/ 984027 h 6379893"/>
              <a:gd name="connsiteX3" fmla="*/ 4340777 w 4821933"/>
              <a:gd name="connsiteY3" fmla="*/ 984026 h 6379893"/>
              <a:gd name="connsiteX4" fmla="*/ 4341035 w 4821933"/>
              <a:gd name="connsiteY4" fmla="*/ 745 h 6379893"/>
              <a:gd name="connsiteX5" fmla="*/ 4821933 w 4821933"/>
              <a:gd name="connsiteY5" fmla="*/ 0 h 6379893"/>
              <a:gd name="connsiteX6" fmla="*/ 4821933 w 4821933"/>
              <a:gd name="connsiteY6" fmla="*/ 6379893 h 6379893"/>
              <a:gd name="connsiteX7" fmla="*/ 0 w 4821933"/>
              <a:gd name="connsiteY7" fmla="*/ 6379893 h 6379893"/>
              <a:gd name="connsiteX8" fmla="*/ 0 w 4821933"/>
              <a:gd name="connsiteY8" fmla="*/ 0 h 6379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21933" h="6379893">
                <a:moveTo>
                  <a:pt x="0" y="0"/>
                </a:moveTo>
                <a:lnTo>
                  <a:pt x="3678270" y="679"/>
                </a:lnTo>
                <a:cubicBezTo>
                  <a:pt x="3678540" y="463399"/>
                  <a:pt x="3680996" y="521307"/>
                  <a:pt x="3681266" y="984027"/>
                </a:cubicBezTo>
                <a:lnTo>
                  <a:pt x="4340777" y="984026"/>
                </a:lnTo>
                <a:cubicBezTo>
                  <a:pt x="4339275" y="521328"/>
                  <a:pt x="4340155" y="463443"/>
                  <a:pt x="4341035" y="745"/>
                </a:cubicBezTo>
                <a:lnTo>
                  <a:pt x="4821933" y="0"/>
                </a:lnTo>
                <a:lnTo>
                  <a:pt x="4821933" y="6379893"/>
                </a:lnTo>
                <a:lnTo>
                  <a:pt x="0" y="6379893"/>
                </a:lnTo>
                <a:lnTo>
                  <a:pt x="0" y="0"/>
                </a:lnTo>
                <a:close/>
              </a:path>
            </a:pathLst>
          </a:custGeom>
        </p:spPr>
        <p:txBody>
          <a:bodyPr/>
          <a:lstStyle/>
          <a:p>
            <a:r>
              <a:rPr lang="en-US" smtClean="0"/>
              <a:t>Drag picture to placeholder or click icon to add</a:t>
            </a:r>
            <a:endParaRPr lang="en-GB"/>
          </a:p>
        </p:txBody>
      </p:sp>
      <p:grpSp>
        <p:nvGrpSpPr>
          <p:cNvPr id="48" name="Group 47"/>
          <p:cNvGrpSpPr>
            <a:grpSpLocks noChangeAspect="1"/>
          </p:cNvGrpSpPr>
          <p:nvPr userDrawn="1"/>
        </p:nvGrpSpPr>
        <p:grpSpPr>
          <a:xfrm>
            <a:off x="8573952" y="76200"/>
            <a:ext cx="444517" cy="845109"/>
            <a:chOff x="10546428" y="-86005"/>
            <a:chExt cx="923259" cy="1713580"/>
          </a:xfrm>
        </p:grpSpPr>
        <p:sp>
          <p:nvSpPr>
            <p:cNvPr id="49" name="Rectangle 48"/>
            <p:cNvSpPr/>
            <p:nvPr userDrawn="1"/>
          </p:nvSpPr>
          <p:spPr bwMode="white">
            <a:xfrm>
              <a:off x="10546428" y="-86005"/>
              <a:ext cx="923259" cy="17135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nvGrpSpPr>
            <p:cNvPr id="50" name="Group 49"/>
            <p:cNvGrpSpPr>
              <a:grpSpLocks noChangeAspect="1"/>
            </p:cNvGrpSpPr>
            <p:nvPr userDrawn="1"/>
          </p:nvGrpSpPr>
          <p:grpSpPr>
            <a:xfrm>
              <a:off x="10639077" y="333830"/>
              <a:ext cx="767941" cy="1201994"/>
              <a:chOff x="3986213" y="0"/>
              <a:chExt cx="4381501" cy="6858001"/>
            </a:xfrm>
            <a:solidFill>
              <a:schemeClr val="tx2"/>
            </a:solidFill>
          </p:grpSpPr>
          <p:sp>
            <p:nvSpPr>
              <p:cNvPr id="51" name="Freeform 5"/>
              <p:cNvSpPr>
                <a:spLocks/>
              </p:cNvSpPr>
              <p:nvPr/>
            </p:nvSpPr>
            <p:spPr bwMode="auto">
              <a:xfrm>
                <a:off x="6521451" y="1746250"/>
                <a:ext cx="1846263" cy="2443163"/>
              </a:xfrm>
              <a:custGeom>
                <a:avLst/>
                <a:gdLst>
                  <a:gd name="T0" fmla="*/ 113 w 206"/>
                  <a:gd name="T1" fmla="*/ 196 h 273"/>
                  <a:gd name="T2" fmla="*/ 70 w 206"/>
                  <a:gd name="T3" fmla="*/ 273 h 273"/>
                  <a:gd name="T4" fmla="*/ 184 w 206"/>
                  <a:gd name="T5" fmla="*/ 273 h 273"/>
                  <a:gd name="T6" fmla="*/ 0 w 206"/>
                  <a:gd name="T7" fmla="*/ 0 h 273"/>
                  <a:gd name="T8" fmla="*/ 113 w 206"/>
                  <a:gd name="T9" fmla="*/ 196 h 273"/>
                </a:gdLst>
                <a:ahLst/>
                <a:cxnLst>
                  <a:cxn ang="0">
                    <a:pos x="T0" y="T1"/>
                  </a:cxn>
                  <a:cxn ang="0">
                    <a:pos x="T2" y="T3"/>
                  </a:cxn>
                  <a:cxn ang="0">
                    <a:pos x="T4" y="T5"/>
                  </a:cxn>
                  <a:cxn ang="0">
                    <a:pos x="T6" y="T7"/>
                  </a:cxn>
                  <a:cxn ang="0">
                    <a:pos x="T8" y="T9"/>
                  </a:cxn>
                </a:cxnLst>
                <a:rect l="0" t="0" r="r" b="b"/>
                <a:pathLst>
                  <a:path w="206" h="273">
                    <a:moveTo>
                      <a:pt x="113" y="196"/>
                    </a:moveTo>
                    <a:cubicBezTo>
                      <a:pt x="106" y="226"/>
                      <a:pt x="91" y="252"/>
                      <a:pt x="70" y="273"/>
                    </a:cubicBezTo>
                    <a:cubicBezTo>
                      <a:pt x="184" y="273"/>
                      <a:pt x="184" y="273"/>
                      <a:pt x="184" y="273"/>
                    </a:cubicBezTo>
                    <a:cubicBezTo>
                      <a:pt x="206" y="154"/>
                      <a:pt x="128" y="28"/>
                      <a:pt x="0" y="0"/>
                    </a:cubicBezTo>
                    <a:cubicBezTo>
                      <a:pt x="26" y="7"/>
                      <a:pt x="138" y="60"/>
                      <a:pt x="113" y="19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52" name="Freeform 6"/>
              <p:cNvSpPr>
                <a:spLocks/>
              </p:cNvSpPr>
              <p:nvPr/>
            </p:nvSpPr>
            <p:spPr bwMode="auto">
              <a:xfrm>
                <a:off x="3986213" y="0"/>
                <a:ext cx="4219575" cy="4189413"/>
              </a:xfrm>
              <a:custGeom>
                <a:avLst/>
                <a:gdLst>
                  <a:gd name="T0" fmla="*/ 0 w 471"/>
                  <a:gd name="T1" fmla="*/ 0 h 468"/>
                  <a:gd name="T2" fmla="*/ 0 w 471"/>
                  <a:gd name="T3" fmla="*/ 468 h 468"/>
                  <a:gd name="T4" fmla="*/ 50 w 471"/>
                  <a:gd name="T5" fmla="*/ 468 h 468"/>
                  <a:gd name="T6" fmla="*/ 104 w 471"/>
                  <a:gd name="T7" fmla="*/ 466 h 468"/>
                  <a:gd name="T8" fmla="*/ 247 w 471"/>
                  <a:gd name="T9" fmla="*/ 346 h 468"/>
                  <a:gd name="T10" fmla="*/ 161 w 471"/>
                  <a:gd name="T11" fmla="*/ 219 h 468"/>
                  <a:gd name="T12" fmla="*/ 157 w 471"/>
                  <a:gd name="T13" fmla="*/ 218 h 468"/>
                  <a:gd name="T14" fmla="*/ 100 w 471"/>
                  <a:gd name="T15" fmla="*/ 212 h 468"/>
                  <a:gd name="T16" fmla="*/ 92 w 471"/>
                  <a:gd name="T17" fmla="*/ 243 h 468"/>
                  <a:gd name="T18" fmla="*/ 81 w 471"/>
                  <a:gd name="T19" fmla="*/ 165 h 468"/>
                  <a:gd name="T20" fmla="*/ 124 w 471"/>
                  <a:gd name="T21" fmla="*/ 123 h 468"/>
                  <a:gd name="T22" fmla="*/ 124 w 471"/>
                  <a:gd name="T23" fmla="*/ 122 h 468"/>
                  <a:gd name="T24" fmla="*/ 186 w 471"/>
                  <a:gd name="T25" fmla="*/ 78 h 468"/>
                  <a:gd name="T26" fmla="*/ 259 w 471"/>
                  <a:gd name="T27" fmla="*/ 58 h 468"/>
                  <a:gd name="T28" fmla="*/ 471 w 471"/>
                  <a:gd name="T29" fmla="*/ 151 h 468"/>
                  <a:gd name="T30" fmla="*/ 471 w 471"/>
                  <a:gd name="T31" fmla="*/ 0 h 468"/>
                  <a:gd name="T32" fmla="*/ 0 w 471"/>
                  <a:gd name="T33" fmla="*/ 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71" h="468">
                    <a:moveTo>
                      <a:pt x="0" y="0"/>
                    </a:moveTo>
                    <a:cubicBezTo>
                      <a:pt x="0" y="468"/>
                      <a:pt x="0" y="468"/>
                      <a:pt x="0" y="468"/>
                    </a:cubicBezTo>
                    <a:cubicBezTo>
                      <a:pt x="50" y="468"/>
                      <a:pt x="50" y="468"/>
                      <a:pt x="50" y="468"/>
                    </a:cubicBezTo>
                    <a:cubicBezTo>
                      <a:pt x="80" y="468"/>
                      <a:pt x="87" y="468"/>
                      <a:pt x="104" y="466"/>
                    </a:cubicBezTo>
                    <a:cubicBezTo>
                      <a:pt x="175" y="455"/>
                      <a:pt x="240" y="397"/>
                      <a:pt x="247" y="346"/>
                    </a:cubicBezTo>
                    <a:cubicBezTo>
                      <a:pt x="258" y="285"/>
                      <a:pt x="225" y="232"/>
                      <a:pt x="161" y="219"/>
                    </a:cubicBezTo>
                    <a:cubicBezTo>
                      <a:pt x="160" y="219"/>
                      <a:pt x="159" y="218"/>
                      <a:pt x="157" y="218"/>
                    </a:cubicBezTo>
                    <a:cubicBezTo>
                      <a:pt x="155" y="218"/>
                      <a:pt x="124" y="218"/>
                      <a:pt x="100" y="212"/>
                    </a:cubicBezTo>
                    <a:cubicBezTo>
                      <a:pt x="100" y="212"/>
                      <a:pt x="87" y="223"/>
                      <a:pt x="92" y="243"/>
                    </a:cubicBezTo>
                    <a:cubicBezTo>
                      <a:pt x="92" y="243"/>
                      <a:pt x="61" y="210"/>
                      <a:pt x="81" y="165"/>
                    </a:cubicBezTo>
                    <a:cubicBezTo>
                      <a:pt x="81" y="165"/>
                      <a:pt x="90" y="144"/>
                      <a:pt x="124" y="123"/>
                    </a:cubicBezTo>
                    <a:cubicBezTo>
                      <a:pt x="124" y="123"/>
                      <a:pt x="124" y="122"/>
                      <a:pt x="124" y="122"/>
                    </a:cubicBezTo>
                    <a:cubicBezTo>
                      <a:pt x="133" y="111"/>
                      <a:pt x="155" y="93"/>
                      <a:pt x="186" y="78"/>
                    </a:cubicBezTo>
                    <a:cubicBezTo>
                      <a:pt x="201" y="71"/>
                      <a:pt x="228" y="61"/>
                      <a:pt x="259" y="58"/>
                    </a:cubicBezTo>
                    <a:cubicBezTo>
                      <a:pt x="397" y="45"/>
                      <a:pt x="471" y="151"/>
                      <a:pt x="471" y="151"/>
                    </a:cubicBezTo>
                    <a:cubicBezTo>
                      <a:pt x="471" y="0"/>
                      <a:pt x="471" y="0"/>
                      <a:pt x="47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53" name="Freeform 7"/>
              <p:cNvSpPr>
                <a:spLocks/>
              </p:cNvSpPr>
              <p:nvPr/>
            </p:nvSpPr>
            <p:spPr bwMode="auto">
              <a:xfrm>
                <a:off x="5545138" y="939800"/>
                <a:ext cx="2660650" cy="1011238"/>
              </a:xfrm>
              <a:custGeom>
                <a:avLst/>
                <a:gdLst>
                  <a:gd name="T0" fmla="*/ 167 w 297"/>
                  <a:gd name="T1" fmla="*/ 9 h 113"/>
                  <a:gd name="T2" fmla="*/ 0 w 297"/>
                  <a:gd name="T3" fmla="*/ 48 h 113"/>
                  <a:gd name="T4" fmla="*/ 33 w 297"/>
                  <a:gd name="T5" fmla="*/ 33 h 113"/>
                  <a:gd name="T6" fmla="*/ 61 w 297"/>
                  <a:gd name="T7" fmla="*/ 60 h 113"/>
                  <a:gd name="T8" fmla="*/ 103 w 297"/>
                  <a:gd name="T9" fmla="*/ 34 h 113"/>
                  <a:gd name="T10" fmla="*/ 103 w 297"/>
                  <a:gd name="T11" fmla="*/ 20 h 113"/>
                  <a:gd name="T12" fmla="*/ 297 w 297"/>
                  <a:gd name="T13" fmla="*/ 113 h 113"/>
                  <a:gd name="T14" fmla="*/ 297 w 297"/>
                  <a:gd name="T15" fmla="*/ 71 h 113"/>
                  <a:gd name="T16" fmla="*/ 167 w 297"/>
                  <a:gd name="T17" fmla="*/ 9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 h="113">
                    <a:moveTo>
                      <a:pt x="167" y="9"/>
                    </a:moveTo>
                    <a:cubicBezTo>
                      <a:pt x="100" y="0"/>
                      <a:pt x="44" y="17"/>
                      <a:pt x="0" y="48"/>
                    </a:cubicBezTo>
                    <a:cubicBezTo>
                      <a:pt x="0" y="48"/>
                      <a:pt x="13" y="40"/>
                      <a:pt x="33" y="33"/>
                    </a:cubicBezTo>
                    <a:cubicBezTo>
                      <a:pt x="36" y="46"/>
                      <a:pt x="47" y="57"/>
                      <a:pt x="61" y="60"/>
                    </a:cubicBezTo>
                    <a:cubicBezTo>
                      <a:pt x="81" y="64"/>
                      <a:pt x="100" y="52"/>
                      <a:pt x="103" y="34"/>
                    </a:cubicBezTo>
                    <a:cubicBezTo>
                      <a:pt x="104" y="30"/>
                      <a:pt x="104" y="25"/>
                      <a:pt x="103" y="20"/>
                    </a:cubicBezTo>
                    <a:cubicBezTo>
                      <a:pt x="230" y="16"/>
                      <a:pt x="297" y="113"/>
                      <a:pt x="297" y="113"/>
                    </a:cubicBezTo>
                    <a:cubicBezTo>
                      <a:pt x="297" y="71"/>
                      <a:pt x="297" y="71"/>
                      <a:pt x="297" y="71"/>
                    </a:cubicBezTo>
                    <a:cubicBezTo>
                      <a:pt x="278" y="52"/>
                      <a:pt x="226" y="15"/>
                      <a:pt x="167" y="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54" name="Freeform 8"/>
              <p:cNvSpPr>
                <a:spLocks noEditPoints="1"/>
              </p:cNvSpPr>
              <p:nvPr/>
            </p:nvSpPr>
            <p:spPr bwMode="auto">
              <a:xfrm>
                <a:off x="3986213" y="6007100"/>
                <a:ext cx="796925" cy="833438"/>
              </a:xfrm>
              <a:custGeom>
                <a:avLst/>
                <a:gdLst>
                  <a:gd name="T0" fmla="*/ 310 w 502"/>
                  <a:gd name="T1" fmla="*/ 311 h 525"/>
                  <a:gd name="T2" fmla="*/ 248 w 502"/>
                  <a:gd name="T3" fmla="*/ 124 h 525"/>
                  <a:gd name="T4" fmla="*/ 186 w 502"/>
                  <a:gd name="T5" fmla="*/ 311 h 525"/>
                  <a:gd name="T6" fmla="*/ 310 w 502"/>
                  <a:gd name="T7" fmla="*/ 311 h 525"/>
                  <a:gd name="T8" fmla="*/ 198 w 502"/>
                  <a:gd name="T9" fmla="*/ 0 h 525"/>
                  <a:gd name="T10" fmla="*/ 305 w 502"/>
                  <a:gd name="T11" fmla="*/ 0 h 525"/>
                  <a:gd name="T12" fmla="*/ 502 w 502"/>
                  <a:gd name="T13" fmla="*/ 525 h 525"/>
                  <a:gd name="T14" fmla="*/ 384 w 502"/>
                  <a:gd name="T15" fmla="*/ 525 h 525"/>
                  <a:gd name="T16" fmla="*/ 339 w 502"/>
                  <a:gd name="T17" fmla="*/ 401 h 525"/>
                  <a:gd name="T18" fmla="*/ 158 w 502"/>
                  <a:gd name="T19" fmla="*/ 401 h 525"/>
                  <a:gd name="T20" fmla="*/ 113 w 502"/>
                  <a:gd name="T21" fmla="*/ 525 h 525"/>
                  <a:gd name="T22" fmla="*/ 0 w 502"/>
                  <a:gd name="T23" fmla="*/ 525 h 525"/>
                  <a:gd name="T24" fmla="*/ 198 w 502"/>
                  <a:gd name="T25" fmla="*/ 0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2" h="525">
                    <a:moveTo>
                      <a:pt x="310" y="311"/>
                    </a:moveTo>
                    <a:lnTo>
                      <a:pt x="248" y="124"/>
                    </a:lnTo>
                    <a:lnTo>
                      <a:pt x="186" y="311"/>
                    </a:lnTo>
                    <a:lnTo>
                      <a:pt x="310" y="311"/>
                    </a:lnTo>
                    <a:close/>
                    <a:moveTo>
                      <a:pt x="198" y="0"/>
                    </a:moveTo>
                    <a:lnTo>
                      <a:pt x="305" y="0"/>
                    </a:lnTo>
                    <a:lnTo>
                      <a:pt x="502" y="525"/>
                    </a:lnTo>
                    <a:lnTo>
                      <a:pt x="384" y="525"/>
                    </a:lnTo>
                    <a:lnTo>
                      <a:pt x="339" y="401"/>
                    </a:lnTo>
                    <a:lnTo>
                      <a:pt x="158" y="401"/>
                    </a:lnTo>
                    <a:lnTo>
                      <a:pt x="113" y="525"/>
                    </a:lnTo>
                    <a:lnTo>
                      <a:pt x="0" y="525"/>
                    </a:lnTo>
                    <a:lnTo>
                      <a:pt x="19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55" name="Freeform 9"/>
              <p:cNvSpPr>
                <a:spLocks noEditPoints="1"/>
              </p:cNvSpPr>
              <p:nvPr/>
            </p:nvSpPr>
            <p:spPr bwMode="auto">
              <a:xfrm>
                <a:off x="4881563" y="6007100"/>
                <a:ext cx="717550" cy="833438"/>
              </a:xfrm>
              <a:custGeom>
                <a:avLst/>
                <a:gdLst>
                  <a:gd name="T0" fmla="*/ 32 w 80"/>
                  <a:gd name="T1" fmla="*/ 76 h 93"/>
                  <a:gd name="T2" fmla="*/ 45 w 80"/>
                  <a:gd name="T3" fmla="*/ 74 h 93"/>
                  <a:gd name="T4" fmla="*/ 53 w 80"/>
                  <a:gd name="T5" fmla="*/ 68 h 93"/>
                  <a:gd name="T6" fmla="*/ 58 w 80"/>
                  <a:gd name="T7" fmla="*/ 58 h 93"/>
                  <a:gd name="T8" fmla="*/ 60 w 80"/>
                  <a:gd name="T9" fmla="*/ 46 h 93"/>
                  <a:gd name="T10" fmla="*/ 59 w 80"/>
                  <a:gd name="T11" fmla="*/ 34 h 93"/>
                  <a:gd name="T12" fmla="*/ 54 w 80"/>
                  <a:gd name="T13" fmla="*/ 24 h 93"/>
                  <a:gd name="T14" fmla="*/ 46 w 80"/>
                  <a:gd name="T15" fmla="*/ 18 h 93"/>
                  <a:gd name="T16" fmla="*/ 35 w 80"/>
                  <a:gd name="T17" fmla="*/ 16 h 93"/>
                  <a:gd name="T18" fmla="*/ 19 w 80"/>
                  <a:gd name="T19" fmla="*/ 16 h 93"/>
                  <a:gd name="T20" fmla="*/ 19 w 80"/>
                  <a:gd name="T21" fmla="*/ 76 h 93"/>
                  <a:gd name="T22" fmla="*/ 32 w 80"/>
                  <a:gd name="T23" fmla="*/ 76 h 93"/>
                  <a:gd name="T24" fmla="*/ 0 w 80"/>
                  <a:gd name="T25" fmla="*/ 0 h 93"/>
                  <a:gd name="T26" fmla="*/ 35 w 80"/>
                  <a:gd name="T27" fmla="*/ 0 h 93"/>
                  <a:gd name="T28" fmla="*/ 68 w 80"/>
                  <a:gd name="T29" fmla="*/ 11 h 93"/>
                  <a:gd name="T30" fmla="*/ 80 w 80"/>
                  <a:gd name="T31" fmla="*/ 46 h 93"/>
                  <a:gd name="T32" fmla="*/ 77 w 80"/>
                  <a:gd name="T33" fmla="*/ 66 h 93"/>
                  <a:gd name="T34" fmla="*/ 67 w 80"/>
                  <a:gd name="T35" fmla="*/ 81 h 93"/>
                  <a:gd name="T36" fmla="*/ 52 w 80"/>
                  <a:gd name="T37" fmla="*/ 90 h 93"/>
                  <a:gd name="T38" fmla="*/ 31 w 80"/>
                  <a:gd name="T39" fmla="*/ 93 h 93"/>
                  <a:gd name="T40" fmla="*/ 0 w 80"/>
                  <a:gd name="T41" fmla="*/ 93 h 93"/>
                  <a:gd name="T42" fmla="*/ 0 w 80"/>
                  <a:gd name="T43"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0" h="93">
                    <a:moveTo>
                      <a:pt x="32" y="76"/>
                    </a:moveTo>
                    <a:cubicBezTo>
                      <a:pt x="37" y="76"/>
                      <a:pt x="41" y="76"/>
                      <a:pt x="45" y="74"/>
                    </a:cubicBezTo>
                    <a:cubicBezTo>
                      <a:pt x="48" y="73"/>
                      <a:pt x="51" y="71"/>
                      <a:pt x="53" y="68"/>
                    </a:cubicBezTo>
                    <a:cubicBezTo>
                      <a:pt x="56" y="65"/>
                      <a:pt x="57" y="62"/>
                      <a:pt x="58" y="58"/>
                    </a:cubicBezTo>
                    <a:cubicBezTo>
                      <a:pt x="59" y="55"/>
                      <a:pt x="60" y="51"/>
                      <a:pt x="60" y="46"/>
                    </a:cubicBezTo>
                    <a:cubicBezTo>
                      <a:pt x="60" y="41"/>
                      <a:pt x="59" y="37"/>
                      <a:pt x="59" y="34"/>
                    </a:cubicBezTo>
                    <a:cubicBezTo>
                      <a:pt x="58" y="30"/>
                      <a:pt x="56" y="27"/>
                      <a:pt x="54" y="24"/>
                    </a:cubicBezTo>
                    <a:cubicBezTo>
                      <a:pt x="52" y="22"/>
                      <a:pt x="50" y="20"/>
                      <a:pt x="46" y="18"/>
                    </a:cubicBezTo>
                    <a:cubicBezTo>
                      <a:pt x="43" y="17"/>
                      <a:pt x="39" y="16"/>
                      <a:pt x="35" y="16"/>
                    </a:cubicBezTo>
                    <a:cubicBezTo>
                      <a:pt x="19" y="16"/>
                      <a:pt x="19" y="16"/>
                      <a:pt x="19" y="16"/>
                    </a:cubicBezTo>
                    <a:cubicBezTo>
                      <a:pt x="19" y="76"/>
                      <a:pt x="19" y="76"/>
                      <a:pt x="19" y="76"/>
                    </a:cubicBezTo>
                    <a:lnTo>
                      <a:pt x="32" y="76"/>
                    </a:lnTo>
                    <a:close/>
                    <a:moveTo>
                      <a:pt x="0" y="0"/>
                    </a:moveTo>
                    <a:cubicBezTo>
                      <a:pt x="35" y="0"/>
                      <a:pt x="35" y="0"/>
                      <a:pt x="35" y="0"/>
                    </a:cubicBezTo>
                    <a:cubicBezTo>
                      <a:pt x="49" y="0"/>
                      <a:pt x="60" y="4"/>
                      <a:pt x="68" y="11"/>
                    </a:cubicBezTo>
                    <a:cubicBezTo>
                      <a:pt x="76" y="19"/>
                      <a:pt x="80" y="31"/>
                      <a:pt x="80" y="46"/>
                    </a:cubicBezTo>
                    <a:cubicBezTo>
                      <a:pt x="80" y="54"/>
                      <a:pt x="79" y="60"/>
                      <a:pt x="77" y="66"/>
                    </a:cubicBezTo>
                    <a:cubicBezTo>
                      <a:pt x="74" y="72"/>
                      <a:pt x="71" y="77"/>
                      <a:pt x="67" y="81"/>
                    </a:cubicBezTo>
                    <a:cubicBezTo>
                      <a:pt x="63" y="85"/>
                      <a:pt x="58" y="88"/>
                      <a:pt x="52" y="90"/>
                    </a:cubicBezTo>
                    <a:cubicBezTo>
                      <a:pt x="46" y="92"/>
                      <a:pt x="39" y="93"/>
                      <a:pt x="31" y="93"/>
                    </a:cubicBezTo>
                    <a:cubicBezTo>
                      <a:pt x="0" y="93"/>
                      <a:pt x="0" y="93"/>
                      <a:pt x="0" y="93"/>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56" name="Freeform 10"/>
              <p:cNvSpPr>
                <a:spLocks/>
              </p:cNvSpPr>
              <p:nvPr/>
            </p:nvSpPr>
            <p:spPr bwMode="auto">
              <a:xfrm>
                <a:off x="5734051" y="6007100"/>
                <a:ext cx="671513" cy="833438"/>
              </a:xfrm>
              <a:custGeom>
                <a:avLst/>
                <a:gdLst>
                  <a:gd name="T0" fmla="*/ 0 w 423"/>
                  <a:gd name="T1" fmla="*/ 0 h 525"/>
                  <a:gd name="T2" fmla="*/ 101 w 423"/>
                  <a:gd name="T3" fmla="*/ 0 h 525"/>
                  <a:gd name="T4" fmla="*/ 316 w 423"/>
                  <a:gd name="T5" fmla="*/ 344 h 525"/>
                  <a:gd name="T6" fmla="*/ 316 w 423"/>
                  <a:gd name="T7" fmla="*/ 0 h 525"/>
                  <a:gd name="T8" fmla="*/ 423 w 423"/>
                  <a:gd name="T9" fmla="*/ 0 h 525"/>
                  <a:gd name="T10" fmla="*/ 423 w 423"/>
                  <a:gd name="T11" fmla="*/ 525 h 525"/>
                  <a:gd name="T12" fmla="*/ 327 w 423"/>
                  <a:gd name="T13" fmla="*/ 525 h 525"/>
                  <a:gd name="T14" fmla="*/ 107 w 423"/>
                  <a:gd name="T15" fmla="*/ 181 h 525"/>
                  <a:gd name="T16" fmla="*/ 107 w 423"/>
                  <a:gd name="T17" fmla="*/ 525 h 525"/>
                  <a:gd name="T18" fmla="*/ 0 w 423"/>
                  <a:gd name="T19" fmla="*/ 525 h 525"/>
                  <a:gd name="T20" fmla="*/ 0 w 423"/>
                  <a:gd name="T21" fmla="*/ 0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3" h="525">
                    <a:moveTo>
                      <a:pt x="0" y="0"/>
                    </a:moveTo>
                    <a:lnTo>
                      <a:pt x="101" y="0"/>
                    </a:lnTo>
                    <a:lnTo>
                      <a:pt x="316" y="344"/>
                    </a:lnTo>
                    <a:lnTo>
                      <a:pt x="316" y="0"/>
                    </a:lnTo>
                    <a:lnTo>
                      <a:pt x="423" y="0"/>
                    </a:lnTo>
                    <a:lnTo>
                      <a:pt x="423" y="525"/>
                    </a:lnTo>
                    <a:lnTo>
                      <a:pt x="327" y="525"/>
                    </a:lnTo>
                    <a:lnTo>
                      <a:pt x="107" y="181"/>
                    </a:lnTo>
                    <a:lnTo>
                      <a:pt x="107" y="525"/>
                    </a:lnTo>
                    <a:lnTo>
                      <a:pt x="0" y="525"/>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57" name="Freeform 11"/>
              <p:cNvSpPr>
                <a:spLocks noEditPoints="1"/>
              </p:cNvSpPr>
              <p:nvPr/>
            </p:nvSpPr>
            <p:spPr bwMode="auto">
              <a:xfrm>
                <a:off x="6548438" y="5980113"/>
                <a:ext cx="796925" cy="877888"/>
              </a:xfrm>
              <a:custGeom>
                <a:avLst/>
                <a:gdLst>
                  <a:gd name="T0" fmla="*/ 45 w 89"/>
                  <a:gd name="T1" fmla="*/ 82 h 98"/>
                  <a:gd name="T2" fmla="*/ 63 w 89"/>
                  <a:gd name="T3" fmla="*/ 73 h 98"/>
                  <a:gd name="T4" fmla="*/ 69 w 89"/>
                  <a:gd name="T5" fmla="*/ 49 h 98"/>
                  <a:gd name="T6" fmla="*/ 63 w 89"/>
                  <a:gd name="T7" fmla="*/ 26 h 98"/>
                  <a:gd name="T8" fmla="*/ 45 w 89"/>
                  <a:gd name="T9" fmla="*/ 17 h 98"/>
                  <a:gd name="T10" fmla="*/ 26 w 89"/>
                  <a:gd name="T11" fmla="*/ 26 h 98"/>
                  <a:gd name="T12" fmla="*/ 20 w 89"/>
                  <a:gd name="T13" fmla="*/ 49 h 98"/>
                  <a:gd name="T14" fmla="*/ 26 w 89"/>
                  <a:gd name="T15" fmla="*/ 73 h 98"/>
                  <a:gd name="T16" fmla="*/ 45 w 89"/>
                  <a:gd name="T17" fmla="*/ 82 h 98"/>
                  <a:gd name="T18" fmla="*/ 45 w 89"/>
                  <a:gd name="T19" fmla="*/ 98 h 98"/>
                  <a:gd name="T20" fmla="*/ 26 w 89"/>
                  <a:gd name="T21" fmla="*/ 95 h 98"/>
                  <a:gd name="T22" fmla="*/ 12 w 89"/>
                  <a:gd name="T23" fmla="*/ 85 h 98"/>
                  <a:gd name="T24" fmla="*/ 3 w 89"/>
                  <a:gd name="T25" fmla="*/ 70 h 98"/>
                  <a:gd name="T26" fmla="*/ 0 w 89"/>
                  <a:gd name="T27" fmla="*/ 49 h 98"/>
                  <a:gd name="T28" fmla="*/ 3 w 89"/>
                  <a:gd name="T29" fmla="*/ 29 h 98"/>
                  <a:gd name="T30" fmla="*/ 12 w 89"/>
                  <a:gd name="T31" fmla="*/ 14 h 98"/>
                  <a:gd name="T32" fmla="*/ 26 w 89"/>
                  <a:gd name="T33" fmla="*/ 4 h 98"/>
                  <a:gd name="T34" fmla="*/ 45 w 89"/>
                  <a:gd name="T35" fmla="*/ 0 h 98"/>
                  <a:gd name="T36" fmla="*/ 63 w 89"/>
                  <a:gd name="T37" fmla="*/ 4 h 98"/>
                  <a:gd name="T38" fmla="*/ 77 w 89"/>
                  <a:gd name="T39" fmla="*/ 14 h 98"/>
                  <a:gd name="T40" fmla="*/ 86 w 89"/>
                  <a:gd name="T41" fmla="*/ 29 h 98"/>
                  <a:gd name="T42" fmla="*/ 89 w 89"/>
                  <a:gd name="T43" fmla="*/ 49 h 98"/>
                  <a:gd name="T44" fmla="*/ 86 w 89"/>
                  <a:gd name="T45" fmla="*/ 70 h 98"/>
                  <a:gd name="T46" fmla="*/ 77 w 89"/>
                  <a:gd name="T47" fmla="*/ 85 h 98"/>
                  <a:gd name="T48" fmla="*/ 63 w 89"/>
                  <a:gd name="T49" fmla="*/ 95 h 98"/>
                  <a:gd name="T50" fmla="*/ 45 w 89"/>
                  <a:gd name="T51" fmla="*/ 9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9" h="98">
                    <a:moveTo>
                      <a:pt x="45" y="82"/>
                    </a:moveTo>
                    <a:cubicBezTo>
                      <a:pt x="53" y="82"/>
                      <a:pt x="59" y="79"/>
                      <a:pt x="63" y="73"/>
                    </a:cubicBezTo>
                    <a:cubicBezTo>
                      <a:pt x="67" y="68"/>
                      <a:pt x="69" y="60"/>
                      <a:pt x="69" y="49"/>
                    </a:cubicBezTo>
                    <a:cubicBezTo>
                      <a:pt x="69" y="39"/>
                      <a:pt x="67" y="31"/>
                      <a:pt x="63" y="26"/>
                    </a:cubicBezTo>
                    <a:cubicBezTo>
                      <a:pt x="59" y="20"/>
                      <a:pt x="53" y="17"/>
                      <a:pt x="45" y="17"/>
                    </a:cubicBezTo>
                    <a:cubicBezTo>
                      <a:pt x="36" y="17"/>
                      <a:pt x="30" y="20"/>
                      <a:pt x="26" y="26"/>
                    </a:cubicBezTo>
                    <a:cubicBezTo>
                      <a:pt x="22" y="31"/>
                      <a:pt x="20" y="39"/>
                      <a:pt x="20" y="49"/>
                    </a:cubicBezTo>
                    <a:cubicBezTo>
                      <a:pt x="20" y="60"/>
                      <a:pt x="22" y="68"/>
                      <a:pt x="26" y="73"/>
                    </a:cubicBezTo>
                    <a:cubicBezTo>
                      <a:pt x="30" y="79"/>
                      <a:pt x="36" y="82"/>
                      <a:pt x="45" y="82"/>
                    </a:cubicBezTo>
                    <a:moveTo>
                      <a:pt x="45" y="98"/>
                    </a:moveTo>
                    <a:cubicBezTo>
                      <a:pt x="38" y="98"/>
                      <a:pt x="31" y="97"/>
                      <a:pt x="26" y="95"/>
                    </a:cubicBezTo>
                    <a:cubicBezTo>
                      <a:pt x="21" y="93"/>
                      <a:pt x="16" y="89"/>
                      <a:pt x="12" y="85"/>
                    </a:cubicBezTo>
                    <a:cubicBezTo>
                      <a:pt x="8" y="81"/>
                      <a:pt x="5" y="76"/>
                      <a:pt x="3" y="70"/>
                    </a:cubicBezTo>
                    <a:cubicBezTo>
                      <a:pt x="1" y="64"/>
                      <a:pt x="0" y="57"/>
                      <a:pt x="0" y="49"/>
                    </a:cubicBezTo>
                    <a:cubicBezTo>
                      <a:pt x="0" y="42"/>
                      <a:pt x="1" y="35"/>
                      <a:pt x="3" y="29"/>
                    </a:cubicBezTo>
                    <a:cubicBezTo>
                      <a:pt x="5" y="23"/>
                      <a:pt x="8" y="18"/>
                      <a:pt x="12" y="14"/>
                    </a:cubicBezTo>
                    <a:cubicBezTo>
                      <a:pt x="16" y="9"/>
                      <a:pt x="21" y="6"/>
                      <a:pt x="26" y="4"/>
                    </a:cubicBezTo>
                    <a:cubicBezTo>
                      <a:pt x="32" y="2"/>
                      <a:pt x="38" y="0"/>
                      <a:pt x="45" y="0"/>
                    </a:cubicBezTo>
                    <a:cubicBezTo>
                      <a:pt x="52" y="0"/>
                      <a:pt x="58" y="2"/>
                      <a:pt x="63" y="4"/>
                    </a:cubicBezTo>
                    <a:cubicBezTo>
                      <a:pt x="69" y="6"/>
                      <a:pt x="73" y="9"/>
                      <a:pt x="77" y="14"/>
                    </a:cubicBezTo>
                    <a:cubicBezTo>
                      <a:pt x="81" y="18"/>
                      <a:pt x="84" y="23"/>
                      <a:pt x="86" y="29"/>
                    </a:cubicBezTo>
                    <a:cubicBezTo>
                      <a:pt x="88" y="35"/>
                      <a:pt x="89" y="42"/>
                      <a:pt x="89" y="49"/>
                    </a:cubicBezTo>
                    <a:cubicBezTo>
                      <a:pt x="89" y="57"/>
                      <a:pt x="88" y="64"/>
                      <a:pt x="86" y="70"/>
                    </a:cubicBezTo>
                    <a:cubicBezTo>
                      <a:pt x="84" y="76"/>
                      <a:pt x="81" y="81"/>
                      <a:pt x="77" y="85"/>
                    </a:cubicBezTo>
                    <a:cubicBezTo>
                      <a:pt x="74" y="89"/>
                      <a:pt x="69" y="93"/>
                      <a:pt x="63" y="95"/>
                    </a:cubicBezTo>
                    <a:cubicBezTo>
                      <a:pt x="58" y="97"/>
                      <a:pt x="52" y="98"/>
                      <a:pt x="45" y="9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58" name="Freeform 12"/>
              <p:cNvSpPr>
                <a:spLocks/>
              </p:cNvSpPr>
              <p:nvPr/>
            </p:nvSpPr>
            <p:spPr bwMode="auto">
              <a:xfrm>
                <a:off x="7453313" y="5980113"/>
                <a:ext cx="742950" cy="877888"/>
              </a:xfrm>
              <a:custGeom>
                <a:avLst/>
                <a:gdLst>
                  <a:gd name="T0" fmla="*/ 83 w 83"/>
                  <a:gd name="T1" fmla="*/ 64 h 98"/>
                  <a:gd name="T2" fmla="*/ 79 w 83"/>
                  <a:gd name="T3" fmla="*/ 77 h 98"/>
                  <a:gd name="T4" fmla="*/ 71 w 83"/>
                  <a:gd name="T5" fmla="*/ 88 h 98"/>
                  <a:gd name="T6" fmla="*/ 59 w 83"/>
                  <a:gd name="T7" fmla="*/ 96 h 98"/>
                  <a:gd name="T8" fmla="*/ 43 w 83"/>
                  <a:gd name="T9" fmla="*/ 98 h 98"/>
                  <a:gd name="T10" fmla="*/ 24 w 83"/>
                  <a:gd name="T11" fmla="*/ 95 h 98"/>
                  <a:gd name="T12" fmla="*/ 11 w 83"/>
                  <a:gd name="T13" fmla="*/ 85 h 98"/>
                  <a:gd name="T14" fmla="*/ 3 w 83"/>
                  <a:gd name="T15" fmla="*/ 69 h 98"/>
                  <a:gd name="T16" fmla="*/ 0 w 83"/>
                  <a:gd name="T17" fmla="*/ 49 h 98"/>
                  <a:gd name="T18" fmla="*/ 3 w 83"/>
                  <a:gd name="T19" fmla="*/ 29 h 98"/>
                  <a:gd name="T20" fmla="*/ 12 w 83"/>
                  <a:gd name="T21" fmla="*/ 14 h 98"/>
                  <a:gd name="T22" fmla="*/ 25 w 83"/>
                  <a:gd name="T23" fmla="*/ 4 h 98"/>
                  <a:gd name="T24" fmla="*/ 43 w 83"/>
                  <a:gd name="T25" fmla="*/ 0 h 98"/>
                  <a:gd name="T26" fmla="*/ 59 w 83"/>
                  <a:gd name="T27" fmla="*/ 3 h 98"/>
                  <a:gd name="T28" fmla="*/ 70 w 83"/>
                  <a:gd name="T29" fmla="*/ 9 h 98"/>
                  <a:gd name="T30" fmla="*/ 77 w 83"/>
                  <a:gd name="T31" fmla="*/ 19 h 98"/>
                  <a:gd name="T32" fmla="*/ 81 w 83"/>
                  <a:gd name="T33" fmla="*/ 32 h 98"/>
                  <a:gd name="T34" fmla="*/ 62 w 83"/>
                  <a:gd name="T35" fmla="*/ 35 h 98"/>
                  <a:gd name="T36" fmla="*/ 56 w 83"/>
                  <a:gd name="T37" fmla="*/ 22 h 98"/>
                  <a:gd name="T38" fmla="*/ 43 w 83"/>
                  <a:gd name="T39" fmla="*/ 17 h 98"/>
                  <a:gd name="T40" fmla="*/ 26 w 83"/>
                  <a:gd name="T41" fmla="*/ 26 h 98"/>
                  <a:gd name="T42" fmla="*/ 20 w 83"/>
                  <a:gd name="T43" fmla="*/ 49 h 98"/>
                  <a:gd name="T44" fmla="*/ 27 w 83"/>
                  <a:gd name="T45" fmla="*/ 73 h 98"/>
                  <a:gd name="T46" fmla="*/ 43 w 83"/>
                  <a:gd name="T47" fmla="*/ 82 h 98"/>
                  <a:gd name="T48" fmla="*/ 56 w 83"/>
                  <a:gd name="T49" fmla="*/ 77 h 98"/>
                  <a:gd name="T50" fmla="*/ 62 w 83"/>
                  <a:gd name="T51" fmla="*/ 64 h 98"/>
                  <a:gd name="T52" fmla="*/ 83 w 83"/>
                  <a:gd name="T53" fmla="*/ 6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3" h="98">
                    <a:moveTo>
                      <a:pt x="83" y="64"/>
                    </a:moveTo>
                    <a:cubicBezTo>
                      <a:pt x="82" y="69"/>
                      <a:pt x="81" y="73"/>
                      <a:pt x="79" y="77"/>
                    </a:cubicBezTo>
                    <a:cubicBezTo>
                      <a:pt x="77" y="82"/>
                      <a:pt x="75" y="85"/>
                      <a:pt x="71" y="88"/>
                    </a:cubicBezTo>
                    <a:cubicBezTo>
                      <a:pt x="68" y="91"/>
                      <a:pt x="64" y="94"/>
                      <a:pt x="59" y="96"/>
                    </a:cubicBezTo>
                    <a:cubicBezTo>
                      <a:pt x="55" y="97"/>
                      <a:pt x="49" y="98"/>
                      <a:pt x="43" y="98"/>
                    </a:cubicBezTo>
                    <a:cubicBezTo>
                      <a:pt x="36" y="98"/>
                      <a:pt x="30" y="97"/>
                      <a:pt x="24" y="95"/>
                    </a:cubicBezTo>
                    <a:cubicBezTo>
                      <a:pt x="19" y="92"/>
                      <a:pt x="15" y="89"/>
                      <a:pt x="11" y="85"/>
                    </a:cubicBezTo>
                    <a:cubicBezTo>
                      <a:pt x="7" y="81"/>
                      <a:pt x="5" y="75"/>
                      <a:pt x="3" y="69"/>
                    </a:cubicBezTo>
                    <a:cubicBezTo>
                      <a:pt x="1" y="63"/>
                      <a:pt x="0" y="57"/>
                      <a:pt x="0" y="49"/>
                    </a:cubicBezTo>
                    <a:cubicBezTo>
                      <a:pt x="0" y="42"/>
                      <a:pt x="1" y="35"/>
                      <a:pt x="3" y="29"/>
                    </a:cubicBezTo>
                    <a:cubicBezTo>
                      <a:pt x="5" y="23"/>
                      <a:pt x="8" y="18"/>
                      <a:pt x="12" y="14"/>
                    </a:cubicBezTo>
                    <a:cubicBezTo>
                      <a:pt x="15" y="9"/>
                      <a:pt x="20" y="6"/>
                      <a:pt x="25" y="4"/>
                    </a:cubicBezTo>
                    <a:cubicBezTo>
                      <a:pt x="31" y="2"/>
                      <a:pt x="37" y="0"/>
                      <a:pt x="43" y="0"/>
                    </a:cubicBezTo>
                    <a:cubicBezTo>
                      <a:pt x="49" y="0"/>
                      <a:pt x="54" y="1"/>
                      <a:pt x="59" y="3"/>
                    </a:cubicBezTo>
                    <a:cubicBezTo>
                      <a:pt x="63" y="4"/>
                      <a:pt x="67" y="6"/>
                      <a:pt x="70" y="9"/>
                    </a:cubicBezTo>
                    <a:cubicBezTo>
                      <a:pt x="73" y="12"/>
                      <a:pt x="75" y="15"/>
                      <a:pt x="77" y="19"/>
                    </a:cubicBezTo>
                    <a:cubicBezTo>
                      <a:pt x="79" y="23"/>
                      <a:pt x="80" y="27"/>
                      <a:pt x="81" y="32"/>
                    </a:cubicBezTo>
                    <a:cubicBezTo>
                      <a:pt x="62" y="35"/>
                      <a:pt x="62" y="35"/>
                      <a:pt x="62" y="35"/>
                    </a:cubicBezTo>
                    <a:cubicBezTo>
                      <a:pt x="61" y="29"/>
                      <a:pt x="59" y="25"/>
                      <a:pt x="56" y="22"/>
                    </a:cubicBezTo>
                    <a:cubicBezTo>
                      <a:pt x="53" y="19"/>
                      <a:pt x="49" y="17"/>
                      <a:pt x="43" y="17"/>
                    </a:cubicBezTo>
                    <a:cubicBezTo>
                      <a:pt x="36" y="17"/>
                      <a:pt x="30" y="20"/>
                      <a:pt x="26" y="26"/>
                    </a:cubicBezTo>
                    <a:cubicBezTo>
                      <a:pt x="22" y="31"/>
                      <a:pt x="20" y="39"/>
                      <a:pt x="20" y="49"/>
                    </a:cubicBezTo>
                    <a:cubicBezTo>
                      <a:pt x="20" y="60"/>
                      <a:pt x="23" y="68"/>
                      <a:pt x="27" y="73"/>
                    </a:cubicBezTo>
                    <a:cubicBezTo>
                      <a:pt x="31" y="79"/>
                      <a:pt x="36" y="82"/>
                      <a:pt x="43" y="82"/>
                    </a:cubicBezTo>
                    <a:cubicBezTo>
                      <a:pt x="49" y="82"/>
                      <a:pt x="54" y="80"/>
                      <a:pt x="56" y="77"/>
                    </a:cubicBezTo>
                    <a:cubicBezTo>
                      <a:pt x="59" y="74"/>
                      <a:pt x="61" y="69"/>
                      <a:pt x="62" y="64"/>
                    </a:cubicBezTo>
                    <a:lnTo>
                      <a:pt x="83" y="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59" name="Freeform 13"/>
              <p:cNvSpPr>
                <a:spLocks noEditPoints="1"/>
              </p:cNvSpPr>
              <p:nvPr/>
            </p:nvSpPr>
            <p:spPr bwMode="auto">
              <a:xfrm>
                <a:off x="3986213" y="4735513"/>
                <a:ext cx="1066800" cy="887413"/>
              </a:xfrm>
              <a:custGeom>
                <a:avLst/>
                <a:gdLst>
                  <a:gd name="T0" fmla="*/ 82 w 119"/>
                  <a:gd name="T1" fmla="*/ 40 h 99"/>
                  <a:gd name="T2" fmla="*/ 82 w 119"/>
                  <a:gd name="T3" fmla="*/ 47 h 99"/>
                  <a:gd name="T4" fmla="*/ 57 w 119"/>
                  <a:gd name="T5" fmla="*/ 47 h 99"/>
                  <a:gd name="T6" fmla="*/ 57 w 119"/>
                  <a:gd name="T7" fmla="*/ 40 h 99"/>
                  <a:gd name="T8" fmla="*/ 60 w 119"/>
                  <a:gd name="T9" fmla="*/ 40 h 99"/>
                  <a:gd name="T10" fmla="*/ 60 w 119"/>
                  <a:gd name="T11" fmla="*/ 36 h 99"/>
                  <a:gd name="T12" fmla="*/ 63 w 119"/>
                  <a:gd name="T13" fmla="*/ 28 h 99"/>
                  <a:gd name="T14" fmla="*/ 71 w 119"/>
                  <a:gd name="T15" fmla="*/ 25 h 99"/>
                  <a:gd name="T16" fmla="*/ 78 w 119"/>
                  <a:gd name="T17" fmla="*/ 28 h 99"/>
                  <a:gd name="T18" fmla="*/ 81 w 119"/>
                  <a:gd name="T19" fmla="*/ 35 h 99"/>
                  <a:gd name="T20" fmla="*/ 75 w 119"/>
                  <a:gd name="T21" fmla="*/ 36 h 99"/>
                  <a:gd name="T22" fmla="*/ 74 w 119"/>
                  <a:gd name="T23" fmla="*/ 32 h 99"/>
                  <a:gd name="T24" fmla="*/ 71 w 119"/>
                  <a:gd name="T25" fmla="*/ 32 h 99"/>
                  <a:gd name="T26" fmla="*/ 67 w 119"/>
                  <a:gd name="T27" fmla="*/ 36 h 99"/>
                  <a:gd name="T28" fmla="*/ 67 w 119"/>
                  <a:gd name="T29" fmla="*/ 40 h 99"/>
                  <a:gd name="T30" fmla="*/ 82 w 119"/>
                  <a:gd name="T31" fmla="*/ 40 h 99"/>
                  <a:gd name="T32" fmla="*/ 100 w 119"/>
                  <a:gd name="T33" fmla="*/ 82 h 99"/>
                  <a:gd name="T34" fmla="*/ 100 w 119"/>
                  <a:gd name="T35" fmla="*/ 0 h 99"/>
                  <a:gd name="T36" fmla="*/ 119 w 119"/>
                  <a:gd name="T37" fmla="*/ 0 h 99"/>
                  <a:gd name="T38" fmla="*/ 119 w 119"/>
                  <a:gd name="T39" fmla="*/ 99 h 99"/>
                  <a:gd name="T40" fmla="*/ 38 w 119"/>
                  <a:gd name="T41" fmla="*/ 99 h 99"/>
                  <a:gd name="T42" fmla="*/ 10 w 119"/>
                  <a:gd name="T43" fmla="*/ 91 h 99"/>
                  <a:gd name="T44" fmla="*/ 0 w 119"/>
                  <a:gd name="T45" fmla="*/ 65 h 99"/>
                  <a:gd name="T46" fmla="*/ 4 w 119"/>
                  <a:gd name="T47" fmla="*/ 49 h 99"/>
                  <a:gd name="T48" fmla="*/ 16 w 119"/>
                  <a:gd name="T49" fmla="*/ 37 h 99"/>
                  <a:gd name="T50" fmla="*/ 34 w 119"/>
                  <a:gd name="T51" fmla="*/ 33 h 99"/>
                  <a:gd name="T52" fmla="*/ 36 w 119"/>
                  <a:gd name="T53" fmla="*/ 49 h 99"/>
                  <a:gd name="T54" fmla="*/ 23 w 119"/>
                  <a:gd name="T55" fmla="*/ 54 h 99"/>
                  <a:gd name="T56" fmla="*/ 19 w 119"/>
                  <a:gd name="T57" fmla="*/ 65 h 99"/>
                  <a:gd name="T58" fmla="*/ 23 w 119"/>
                  <a:gd name="T59" fmla="*/ 78 h 99"/>
                  <a:gd name="T60" fmla="*/ 38 w 119"/>
                  <a:gd name="T61" fmla="*/ 82 h 99"/>
                  <a:gd name="T62" fmla="*/ 100 w 119"/>
                  <a:gd name="T63" fmla="*/ 82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9" h="99">
                    <a:moveTo>
                      <a:pt x="82" y="40"/>
                    </a:moveTo>
                    <a:cubicBezTo>
                      <a:pt x="82" y="47"/>
                      <a:pt x="82" y="47"/>
                      <a:pt x="82" y="47"/>
                    </a:cubicBezTo>
                    <a:cubicBezTo>
                      <a:pt x="57" y="47"/>
                      <a:pt x="57" y="47"/>
                      <a:pt x="57" y="47"/>
                    </a:cubicBezTo>
                    <a:cubicBezTo>
                      <a:pt x="57" y="40"/>
                      <a:pt x="57" y="40"/>
                      <a:pt x="57" y="40"/>
                    </a:cubicBezTo>
                    <a:cubicBezTo>
                      <a:pt x="60" y="40"/>
                      <a:pt x="60" y="40"/>
                      <a:pt x="60" y="40"/>
                    </a:cubicBezTo>
                    <a:cubicBezTo>
                      <a:pt x="60" y="36"/>
                      <a:pt x="60" y="36"/>
                      <a:pt x="60" y="36"/>
                    </a:cubicBezTo>
                    <a:cubicBezTo>
                      <a:pt x="60" y="33"/>
                      <a:pt x="61" y="30"/>
                      <a:pt x="63" y="28"/>
                    </a:cubicBezTo>
                    <a:cubicBezTo>
                      <a:pt x="65" y="26"/>
                      <a:pt x="67" y="25"/>
                      <a:pt x="71" y="25"/>
                    </a:cubicBezTo>
                    <a:cubicBezTo>
                      <a:pt x="74" y="25"/>
                      <a:pt x="77" y="26"/>
                      <a:pt x="78" y="28"/>
                    </a:cubicBezTo>
                    <a:cubicBezTo>
                      <a:pt x="80" y="29"/>
                      <a:pt x="81" y="31"/>
                      <a:pt x="81" y="35"/>
                    </a:cubicBezTo>
                    <a:cubicBezTo>
                      <a:pt x="75" y="36"/>
                      <a:pt x="75" y="36"/>
                      <a:pt x="75" y="36"/>
                    </a:cubicBezTo>
                    <a:cubicBezTo>
                      <a:pt x="75" y="34"/>
                      <a:pt x="75" y="33"/>
                      <a:pt x="74" y="32"/>
                    </a:cubicBezTo>
                    <a:cubicBezTo>
                      <a:pt x="74" y="32"/>
                      <a:pt x="73" y="32"/>
                      <a:pt x="71" y="32"/>
                    </a:cubicBezTo>
                    <a:cubicBezTo>
                      <a:pt x="68" y="32"/>
                      <a:pt x="67" y="33"/>
                      <a:pt x="67" y="36"/>
                    </a:cubicBezTo>
                    <a:cubicBezTo>
                      <a:pt x="67" y="40"/>
                      <a:pt x="67" y="40"/>
                      <a:pt x="67" y="40"/>
                    </a:cubicBezTo>
                    <a:lnTo>
                      <a:pt x="82" y="40"/>
                    </a:lnTo>
                    <a:close/>
                    <a:moveTo>
                      <a:pt x="100" y="82"/>
                    </a:moveTo>
                    <a:cubicBezTo>
                      <a:pt x="100" y="0"/>
                      <a:pt x="100" y="0"/>
                      <a:pt x="100" y="0"/>
                    </a:cubicBezTo>
                    <a:cubicBezTo>
                      <a:pt x="119" y="0"/>
                      <a:pt x="119" y="0"/>
                      <a:pt x="119" y="0"/>
                    </a:cubicBezTo>
                    <a:cubicBezTo>
                      <a:pt x="119" y="99"/>
                      <a:pt x="119" y="99"/>
                      <a:pt x="119" y="99"/>
                    </a:cubicBezTo>
                    <a:cubicBezTo>
                      <a:pt x="38" y="99"/>
                      <a:pt x="38" y="99"/>
                      <a:pt x="38" y="99"/>
                    </a:cubicBezTo>
                    <a:cubicBezTo>
                      <a:pt x="25" y="99"/>
                      <a:pt x="16" y="96"/>
                      <a:pt x="10" y="91"/>
                    </a:cubicBezTo>
                    <a:cubicBezTo>
                      <a:pt x="3" y="85"/>
                      <a:pt x="0" y="77"/>
                      <a:pt x="0" y="65"/>
                    </a:cubicBezTo>
                    <a:cubicBezTo>
                      <a:pt x="0" y="59"/>
                      <a:pt x="2" y="54"/>
                      <a:pt x="4" y="49"/>
                    </a:cubicBezTo>
                    <a:cubicBezTo>
                      <a:pt x="7" y="44"/>
                      <a:pt x="11" y="40"/>
                      <a:pt x="16" y="37"/>
                    </a:cubicBezTo>
                    <a:cubicBezTo>
                      <a:pt x="21" y="34"/>
                      <a:pt x="27" y="33"/>
                      <a:pt x="34" y="33"/>
                    </a:cubicBezTo>
                    <a:cubicBezTo>
                      <a:pt x="36" y="49"/>
                      <a:pt x="36" y="49"/>
                      <a:pt x="36" y="49"/>
                    </a:cubicBezTo>
                    <a:cubicBezTo>
                      <a:pt x="30" y="50"/>
                      <a:pt x="25" y="51"/>
                      <a:pt x="23" y="54"/>
                    </a:cubicBezTo>
                    <a:cubicBezTo>
                      <a:pt x="20" y="56"/>
                      <a:pt x="19" y="60"/>
                      <a:pt x="19" y="65"/>
                    </a:cubicBezTo>
                    <a:cubicBezTo>
                      <a:pt x="19" y="71"/>
                      <a:pt x="20" y="76"/>
                      <a:pt x="23" y="78"/>
                    </a:cubicBezTo>
                    <a:cubicBezTo>
                      <a:pt x="26" y="81"/>
                      <a:pt x="31" y="82"/>
                      <a:pt x="38" y="82"/>
                    </a:cubicBezTo>
                    <a:lnTo>
                      <a:pt x="100"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60" name="Freeform 14"/>
              <p:cNvSpPr>
                <a:spLocks noEditPoints="1"/>
              </p:cNvSpPr>
              <p:nvPr/>
            </p:nvSpPr>
            <p:spPr bwMode="auto">
              <a:xfrm>
                <a:off x="5195888" y="5005388"/>
                <a:ext cx="1684338" cy="903288"/>
              </a:xfrm>
              <a:custGeom>
                <a:avLst/>
                <a:gdLst>
                  <a:gd name="T0" fmla="*/ 44 w 188"/>
                  <a:gd name="T1" fmla="*/ 52 h 101"/>
                  <a:gd name="T2" fmla="*/ 38 w 188"/>
                  <a:gd name="T3" fmla="*/ 52 h 101"/>
                  <a:gd name="T4" fmla="*/ 19 w 188"/>
                  <a:gd name="T5" fmla="*/ 32 h 101"/>
                  <a:gd name="T6" fmla="*/ 22 w 188"/>
                  <a:gd name="T7" fmla="*/ 20 h 101"/>
                  <a:gd name="T8" fmla="*/ 32 w 188"/>
                  <a:gd name="T9" fmla="*/ 16 h 101"/>
                  <a:gd name="T10" fmla="*/ 39 w 188"/>
                  <a:gd name="T11" fmla="*/ 17 h 101"/>
                  <a:gd name="T12" fmla="*/ 43 w 188"/>
                  <a:gd name="T13" fmla="*/ 23 h 101"/>
                  <a:gd name="T14" fmla="*/ 44 w 188"/>
                  <a:gd name="T15" fmla="*/ 37 h 101"/>
                  <a:gd name="T16" fmla="*/ 44 w 188"/>
                  <a:gd name="T17" fmla="*/ 52 h 101"/>
                  <a:gd name="T18" fmla="*/ 170 w 188"/>
                  <a:gd name="T19" fmla="*/ 0 h 101"/>
                  <a:gd name="T20" fmla="*/ 170 w 188"/>
                  <a:gd name="T21" fmla="*/ 52 h 101"/>
                  <a:gd name="T22" fmla="*/ 63 w 188"/>
                  <a:gd name="T23" fmla="*/ 52 h 101"/>
                  <a:gd name="T24" fmla="*/ 63 w 188"/>
                  <a:gd name="T25" fmla="*/ 32 h 101"/>
                  <a:gd name="T26" fmla="*/ 55 w 188"/>
                  <a:gd name="T27" fmla="*/ 8 h 101"/>
                  <a:gd name="T28" fmla="*/ 32 w 188"/>
                  <a:gd name="T29" fmla="*/ 0 h 101"/>
                  <a:gd name="T30" fmla="*/ 8 w 188"/>
                  <a:gd name="T31" fmla="*/ 9 h 101"/>
                  <a:gd name="T32" fmla="*/ 0 w 188"/>
                  <a:gd name="T33" fmla="*/ 32 h 101"/>
                  <a:gd name="T34" fmla="*/ 11 w 188"/>
                  <a:gd name="T35" fmla="*/ 60 h 101"/>
                  <a:gd name="T36" fmla="*/ 42 w 188"/>
                  <a:gd name="T37" fmla="*/ 69 h 101"/>
                  <a:gd name="T38" fmla="*/ 44 w 188"/>
                  <a:gd name="T39" fmla="*/ 69 h 101"/>
                  <a:gd name="T40" fmla="*/ 44 w 188"/>
                  <a:gd name="T41" fmla="*/ 72 h 101"/>
                  <a:gd name="T42" fmla="*/ 41 w 188"/>
                  <a:gd name="T43" fmla="*/ 86 h 101"/>
                  <a:gd name="T44" fmla="*/ 51 w 188"/>
                  <a:gd name="T45" fmla="*/ 101 h 101"/>
                  <a:gd name="T46" fmla="*/ 55 w 188"/>
                  <a:gd name="T47" fmla="*/ 97 h 101"/>
                  <a:gd name="T48" fmla="*/ 63 w 188"/>
                  <a:gd name="T49" fmla="*/ 69 h 101"/>
                  <a:gd name="T50" fmla="*/ 188 w 188"/>
                  <a:gd name="T51" fmla="*/ 69 h 101"/>
                  <a:gd name="T52" fmla="*/ 188 w 188"/>
                  <a:gd name="T53" fmla="*/ 0 h 101"/>
                  <a:gd name="T54" fmla="*/ 170 w 188"/>
                  <a:gd name="T55"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8" h="101">
                    <a:moveTo>
                      <a:pt x="44" y="52"/>
                    </a:moveTo>
                    <a:cubicBezTo>
                      <a:pt x="38" y="52"/>
                      <a:pt x="38" y="52"/>
                      <a:pt x="38" y="52"/>
                    </a:cubicBezTo>
                    <a:cubicBezTo>
                      <a:pt x="25" y="52"/>
                      <a:pt x="19" y="45"/>
                      <a:pt x="19" y="32"/>
                    </a:cubicBezTo>
                    <a:cubicBezTo>
                      <a:pt x="19" y="27"/>
                      <a:pt x="20" y="23"/>
                      <a:pt x="22" y="20"/>
                    </a:cubicBezTo>
                    <a:cubicBezTo>
                      <a:pt x="24" y="17"/>
                      <a:pt x="27" y="16"/>
                      <a:pt x="32" y="16"/>
                    </a:cubicBezTo>
                    <a:cubicBezTo>
                      <a:pt x="35" y="16"/>
                      <a:pt x="37" y="16"/>
                      <a:pt x="39" y="17"/>
                    </a:cubicBezTo>
                    <a:cubicBezTo>
                      <a:pt x="41" y="19"/>
                      <a:pt x="42" y="20"/>
                      <a:pt x="43" y="23"/>
                    </a:cubicBezTo>
                    <a:cubicBezTo>
                      <a:pt x="44" y="26"/>
                      <a:pt x="44" y="32"/>
                      <a:pt x="44" y="37"/>
                    </a:cubicBezTo>
                    <a:lnTo>
                      <a:pt x="44" y="52"/>
                    </a:lnTo>
                    <a:close/>
                    <a:moveTo>
                      <a:pt x="170" y="0"/>
                    </a:moveTo>
                    <a:cubicBezTo>
                      <a:pt x="170" y="52"/>
                      <a:pt x="170" y="52"/>
                      <a:pt x="170" y="52"/>
                    </a:cubicBezTo>
                    <a:cubicBezTo>
                      <a:pt x="63" y="52"/>
                      <a:pt x="63" y="52"/>
                      <a:pt x="63" y="52"/>
                    </a:cubicBezTo>
                    <a:cubicBezTo>
                      <a:pt x="63" y="32"/>
                      <a:pt x="63" y="32"/>
                      <a:pt x="63" y="32"/>
                    </a:cubicBezTo>
                    <a:cubicBezTo>
                      <a:pt x="63" y="22"/>
                      <a:pt x="60" y="13"/>
                      <a:pt x="55" y="8"/>
                    </a:cubicBezTo>
                    <a:cubicBezTo>
                      <a:pt x="50" y="3"/>
                      <a:pt x="42" y="0"/>
                      <a:pt x="32" y="0"/>
                    </a:cubicBezTo>
                    <a:cubicBezTo>
                      <a:pt x="22" y="0"/>
                      <a:pt x="14" y="3"/>
                      <a:pt x="8" y="9"/>
                    </a:cubicBezTo>
                    <a:cubicBezTo>
                      <a:pt x="3" y="14"/>
                      <a:pt x="0" y="22"/>
                      <a:pt x="0" y="32"/>
                    </a:cubicBezTo>
                    <a:cubicBezTo>
                      <a:pt x="0" y="44"/>
                      <a:pt x="3" y="54"/>
                      <a:pt x="11" y="60"/>
                    </a:cubicBezTo>
                    <a:cubicBezTo>
                      <a:pt x="18" y="66"/>
                      <a:pt x="28" y="69"/>
                      <a:pt x="42" y="69"/>
                    </a:cubicBezTo>
                    <a:cubicBezTo>
                      <a:pt x="44" y="69"/>
                      <a:pt x="44" y="69"/>
                      <a:pt x="44" y="69"/>
                    </a:cubicBezTo>
                    <a:cubicBezTo>
                      <a:pt x="44" y="72"/>
                      <a:pt x="44" y="72"/>
                      <a:pt x="44" y="72"/>
                    </a:cubicBezTo>
                    <a:cubicBezTo>
                      <a:pt x="44" y="79"/>
                      <a:pt x="43" y="83"/>
                      <a:pt x="41" y="86"/>
                    </a:cubicBezTo>
                    <a:cubicBezTo>
                      <a:pt x="51" y="101"/>
                      <a:pt x="51" y="101"/>
                      <a:pt x="51" y="101"/>
                    </a:cubicBezTo>
                    <a:cubicBezTo>
                      <a:pt x="53" y="100"/>
                      <a:pt x="54" y="99"/>
                      <a:pt x="55" y="97"/>
                    </a:cubicBezTo>
                    <a:cubicBezTo>
                      <a:pt x="60" y="92"/>
                      <a:pt x="63" y="80"/>
                      <a:pt x="63" y="69"/>
                    </a:cubicBezTo>
                    <a:cubicBezTo>
                      <a:pt x="188" y="69"/>
                      <a:pt x="188" y="69"/>
                      <a:pt x="188" y="69"/>
                    </a:cubicBezTo>
                    <a:cubicBezTo>
                      <a:pt x="188" y="0"/>
                      <a:pt x="188" y="0"/>
                      <a:pt x="188" y="0"/>
                    </a:cubicBezTo>
                    <a:lnTo>
                      <a:pt x="17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61" name="Rectangle 15"/>
              <p:cNvSpPr>
                <a:spLocks noChangeArrowheads="1"/>
              </p:cNvSpPr>
              <p:nvPr/>
            </p:nvSpPr>
            <p:spPr bwMode="auto">
              <a:xfrm>
                <a:off x="6718301" y="4754563"/>
                <a:ext cx="161925" cy="1698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62" name="Freeform 16"/>
              <p:cNvSpPr>
                <a:spLocks/>
              </p:cNvSpPr>
              <p:nvPr/>
            </p:nvSpPr>
            <p:spPr bwMode="auto">
              <a:xfrm>
                <a:off x="7013576" y="5005388"/>
                <a:ext cx="833438" cy="617538"/>
              </a:xfrm>
              <a:custGeom>
                <a:avLst/>
                <a:gdLst>
                  <a:gd name="T0" fmla="*/ 74 w 93"/>
                  <a:gd name="T1" fmla="*/ 52 h 69"/>
                  <a:gd name="T2" fmla="*/ 74 w 93"/>
                  <a:gd name="T3" fmla="*/ 42 h 69"/>
                  <a:gd name="T4" fmla="*/ 70 w 93"/>
                  <a:gd name="T5" fmla="*/ 23 h 69"/>
                  <a:gd name="T6" fmla="*/ 55 w 93"/>
                  <a:gd name="T7" fmla="*/ 17 h 69"/>
                  <a:gd name="T8" fmla="*/ 41 w 93"/>
                  <a:gd name="T9" fmla="*/ 20 h 69"/>
                  <a:gd name="T10" fmla="*/ 36 w 93"/>
                  <a:gd name="T11" fmla="*/ 3 h 69"/>
                  <a:gd name="T12" fmla="*/ 56 w 93"/>
                  <a:gd name="T13" fmla="*/ 0 h 69"/>
                  <a:gd name="T14" fmla="*/ 84 w 93"/>
                  <a:gd name="T15" fmla="*/ 10 h 69"/>
                  <a:gd name="T16" fmla="*/ 93 w 93"/>
                  <a:gd name="T17" fmla="*/ 40 h 69"/>
                  <a:gd name="T18" fmla="*/ 93 w 93"/>
                  <a:gd name="T19" fmla="*/ 69 h 69"/>
                  <a:gd name="T20" fmla="*/ 0 w 93"/>
                  <a:gd name="T21" fmla="*/ 69 h 69"/>
                  <a:gd name="T22" fmla="*/ 0 w 93"/>
                  <a:gd name="T23" fmla="*/ 52 h 69"/>
                  <a:gd name="T24" fmla="*/ 74 w 93"/>
                  <a:gd name="T25" fmla="*/ 5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69">
                    <a:moveTo>
                      <a:pt x="74" y="52"/>
                    </a:moveTo>
                    <a:cubicBezTo>
                      <a:pt x="74" y="42"/>
                      <a:pt x="74" y="42"/>
                      <a:pt x="74" y="42"/>
                    </a:cubicBezTo>
                    <a:cubicBezTo>
                      <a:pt x="74" y="34"/>
                      <a:pt x="73" y="27"/>
                      <a:pt x="70" y="23"/>
                    </a:cubicBezTo>
                    <a:cubicBezTo>
                      <a:pt x="66" y="19"/>
                      <a:pt x="61" y="17"/>
                      <a:pt x="55" y="17"/>
                    </a:cubicBezTo>
                    <a:cubicBezTo>
                      <a:pt x="50" y="17"/>
                      <a:pt x="46" y="18"/>
                      <a:pt x="41" y="20"/>
                    </a:cubicBezTo>
                    <a:cubicBezTo>
                      <a:pt x="36" y="3"/>
                      <a:pt x="36" y="3"/>
                      <a:pt x="36" y="3"/>
                    </a:cubicBezTo>
                    <a:cubicBezTo>
                      <a:pt x="42" y="1"/>
                      <a:pt x="49" y="0"/>
                      <a:pt x="56" y="0"/>
                    </a:cubicBezTo>
                    <a:cubicBezTo>
                      <a:pt x="68" y="0"/>
                      <a:pt x="77" y="3"/>
                      <a:pt x="84" y="10"/>
                    </a:cubicBezTo>
                    <a:cubicBezTo>
                      <a:pt x="90" y="17"/>
                      <a:pt x="93" y="27"/>
                      <a:pt x="93" y="40"/>
                    </a:cubicBezTo>
                    <a:cubicBezTo>
                      <a:pt x="93" y="69"/>
                      <a:pt x="93" y="69"/>
                      <a:pt x="93" y="69"/>
                    </a:cubicBezTo>
                    <a:cubicBezTo>
                      <a:pt x="0" y="69"/>
                      <a:pt x="0" y="69"/>
                      <a:pt x="0" y="69"/>
                    </a:cubicBezTo>
                    <a:cubicBezTo>
                      <a:pt x="0" y="52"/>
                      <a:pt x="0" y="52"/>
                      <a:pt x="0" y="52"/>
                    </a:cubicBezTo>
                    <a:lnTo>
                      <a:pt x="74"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63" name="Freeform 17"/>
              <p:cNvSpPr>
                <a:spLocks/>
              </p:cNvSpPr>
              <p:nvPr/>
            </p:nvSpPr>
            <p:spPr bwMode="auto">
              <a:xfrm>
                <a:off x="7972426" y="4565650"/>
                <a:ext cx="223838" cy="188913"/>
              </a:xfrm>
              <a:custGeom>
                <a:avLst/>
                <a:gdLst>
                  <a:gd name="T0" fmla="*/ 25 w 25"/>
                  <a:gd name="T1" fmla="*/ 14 h 21"/>
                  <a:gd name="T2" fmla="*/ 25 w 25"/>
                  <a:gd name="T3" fmla="*/ 21 h 21"/>
                  <a:gd name="T4" fmla="*/ 0 w 25"/>
                  <a:gd name="T5" fmla="*/ 21 h 21"/>
                  <a:gd name="T6" fmla="*/ 0 w 25"/>
                  <a:gd name="T7" fmla="*/ 14 h 21"/>
                  <a:gd name="T8" fmla="*/ 3 w 25"/>
                  <a:gd name="T9" fmla="*/ 14 h 21"/>
                  <a:gd name="T10" fmla="*/ 3 w 25"/>
                  <a:gd name="T11" fmla="*/ 10 h 21"/>
                  <a:gd name="T12" fmla="*/ 6 w 25"/>
                  <a:gd name="T13" fmla="*/ 2 h 21"/>
                  <a:gd name="T14" fmla="*/ 14 w 25"/>
                  <a:gd name="T15" fmla="*/ 0 h 21"/>
                  <a:gd name="T16" fmla="*/ 21 w 25"/>
                  <a:gd name="T17" fmla="*/ 2 h 21"/>
                  <a:gd name="T18" fmla="*/ 24 w 25"/>
                  <a:gd name="T19" fmla="*/ 9 h 21"/>
                  <a:gd name="T20" fmla="*/ 18 w 25"/>
                  <a:gd name="T21" fmla="*/ 10 h 21"/>
                  <a:gd name="T22" fmla="*/ 17 w 25"/>
                  <a:gd name="T23" fmla="*/ 7 h 21"/>
                  <a:gd name="T24" fmla="*/ 14 w 25"/>
                  <a:gd name="T25" fmla="*/ 6 h 21"/>
                  <a:gd name="T26" fmla="*/ 10 w 25"/>
                  <a:gd name="T27" fmla="*/ 11 h 21"/>
                  <a:gd name="T28" fmla="*/ 10 w 25"/>
                  <a:gd name="T29" fmla="*/ 14 h 21"/>
                  <a:gd name="T30" fmla="*/ 25 w 25"/>
                  <a:gd name="T31" fmla="*/ 1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5" h="21">
                    <a:moveTo>
                      <a:pt x="25" y="14"/>
                    </a:moveTo>
                    <a:cubicBezTo>
                      <a:pt x="25" y="21"/>
                      <a:pt x="25" y="21"/>
                      <a:pt x="25" y="21"/>
                    </a:cubicBezTo>
                    <a:cubicBezTo>
                      <a:pt x="0" y="21"/>
                      <a:pt x="0" y="21"/>
                      <a:pt x="0" y="21"/>
                    </a:cubicBezTo>
                    <a:cubicBezTo>
                      <a:pt x="0" y="14"/>
                      <a:pt x="0" y="14"/>
                      <a:pt x="0" y="14"/>
                    </a:cubicBezTo>
                    <a:cubicBezTo>
                      <a:pt x="3" y="14"/>
                      <a:pt x="3" y="14"/>
                      <a:pt x="3" y="14"/>
                    </a:cubicBezTo>
                    <a:cubicBezTo>
                      <a:pt x="3" y="10"/>
                      <a:pt x="3" y="10"/>
                      <a:pt x="3" y="10"/>
                    </a:cubicBezTo>
                    <a:cubicBezTo>
                      <a:pt x="3" y="7"/>
                      <a:pt x="4" y="4"/>
                      <a:pt x="6" y="2"/>
                    </a:cubicBezTo>
                    <a:cubicBezTo>
                      <a:pt x="8" y="1"/>
                      <a:pt x="10" y="0"/>
                      <a:pt x="14" y="0"/>
                    </a:cubicBezTo>
                    <a:cubicBezTo>
                      <a:pt x="17" y="0"/>
                      <a:pt x="20" y="0"/>
                      <a:pt x="21" y="2"/>
                    </a:cubicBezTo>
                    <a:cubicBezTo>
                      <a:pt x="23" y="3"/>
                      <a:pt x="24" y="6"/>
                      <a:pt x="24" y="9"/>
                    </a:cubicBezTo>
                    <a:cubicBezTo>
                      <a:pt x="18" y="10"/>
                      <a:pt x="18" y="10"/>
                      <a:pt x="18" y="10"/>
                    </a:cubicBezTo>
                    <a:cubicBezTo>
                      <a:pt x="18" y="8"/>
                      <a:pt x="17" y="7"/>
                      <a:pt x="17" y="7"/>
                    </a:cubicBezTo>
                    <a:cubicBezTo>
                      <a:pt x="16" y="6"/>
                      <a:pt x="15" y="6"/>
                      <a:pt x="14" y="6"/>
                    </a:cubicBezTo>
                    <a:cubicBezTo>
                      <a:pt x="11" y="6"/>
                      <a:pt x="10" y="7"/>
                      <a:pt x="10" y="11"/>
                    </a:cubicBezTo>
                    <a:cubicBezTo>
                      <a:pt x="10" y="14"/>
                      <a:pt x="10" y="14"/>
                      <a:pt x="10" y="14"/>
                    </a:cubicBezTo>
                    <a:lnTo>
                      <a:pt x="25"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64" name="Rectangle 18"/>
              <p:cNvSpPr>
                <a:spLocks noChangeArrowheads="1"/>
              </p:cNvSpPr>
              <p:nvPr/>
            </p:nvSpPr>
            <p:spPr bwMode="auto">
              <a:xfrm>
                <a:off x="7991476" y="4816475"/>
                <a:ext cx="169863" cy="8064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grpSp>
      </p:grpSp>
    </p:spTree>
    <p:extLst>
      <p:ext uri="{BB962C8B-B14F-4D97-AF65-F5344CB8AC3E}">
        <p14:creationId xmlns:p14="http://schemas.microsoft.com/office/powerpoint/2010/main" val="1350500258"/>
      </p:ext>
    </p:extLst>
  </p:cSld>
  <p:clrMapOvr>
    <a:masterClrMapping/>
  </p:clrMapOvr>
  <p:extLst mod="1">
    <p:ext uri="{DCECCB84-F9BA-43D5-87BE-67443E8EF086}">
      <p15:sldGuideLst xmlns:p15="http://schemas.microsoft.com/office/powerpoint/2012/main">
        <p15:guide id="1" pos="3976"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and picture alternativ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877E6E5-10F2-4009-B776-A7F5C9BE046A}"/>
              </a:ext>
            </a:extLst>
          </p:cNvPr>
          <p:cNvSpPr/>
          <p:nvPr userDrawn="1"/>
        </p:nvSpPr>
        <p:spPr>
          <a:xfrm>
            <a:off x="180450" y="239400"/>
            <a:ext cx="8783100" cy="6379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2" name="Title 1">
            <a:extLst>
              <a:ext uri="{FF2B5EF4-FFF2-40B4-BE49-F238E27FC236}">
                <a16:creationId xmlns:a16="http://schemas.microsoft.com/office/drawing/2014/main" id="{55FFE213-8CBB-48D7-A171-8548BB9071AF}"/>
              </a:ext>
            </a:extLst>
          </p:cNvPr>
          <p:cNvSpPr>
            <a:spLocks noGrp="1"/>
          </p:cNvSpPr>
          <p:nvPr>
            <p:ph type="title"/>
          </p:nvPr>
        </p:nvSpPr>
        <p:spPr>
          <a:xfrm>
            <a:off x="709267" y="442800"/>
            <a:ext cx="4024658" cy="1101600"/>
          </a:xfrm>
        </p:spPr>
        <p:txBody>
          <a:bodyPr/>
          <a:lstStyle/>
          <a:p>
            <a:r>
              <a:rPr lang="en-US" smtClean="0"/>
              <a:t>Click to edit Master title style</a:t>
            </a:r>
            <a:endParaRPr lang="en-GB" dirty="0"/>
          </a:p>
        </p:txBody>
      </p:sp>
      <p:sp>
        <p:nvSpPr>
          <p:cNvPr id="3" name="Content Placeholder 2">
            <a:extLst>
              <a:ext uri="{FF2B5EF4-FFF2-40B4-BE49-F238E27FC236}">
                <a16:creationId xmlns:a16="http://schemas.microsoft.com/office/drawing/2014/main" id="{C816224B-EA79-4BC8-A7F5-F620B624A0D5}"/>
              </a:ext>
            </a:extLst>
          </p:cNvPr>
          <p:cNvSpPr>
            <a:spLocks noGrp="1"/>
          </p:cNvSpPr>
          <p:nvPr>
            <p:ph idx="1"/>
          </p:nvPr>
        </p:nvSpPr>
        <p:spPr>
          <a:xfrm>
            <a:off x="710803" y="2060576"/>
            <a:ext cx="3861197" cy="399891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Date Placeholder 3">
            <a:extLst>
              <a:ext uri="{FF2B5EF4-FFF2-40B4-BE49-F238E27FC236}">
                <a16:creationId xmlns:a16="http://schemas.microsoft.com/office/drawing/2014/main" id="{7B36E15C-D408-4765-943E-DB77FC82E4A2}"/>
              </a:ext>
            </a:extLst>
          </p:cNvPr>
          <p:cNvSpPr>
            <a:spLocks noGrp="1"/>
          </p:cNvSpPr>
          <p:nvPr>
            <p:ph type="dt" sz="half" idx="10"/>
          </p:nvPr>
        </p:nvSpPr>
        <p:spPr/>
        <p:txBody>
          <a:bodyPr/>
          <a:lstStyle/>
          <a:p>
            <a:fld id="{F84FB603-1A5A-5D42-BE75-1D55D2F89854}" type="datetime4">
              <a:rPr lang="en-GB" smtClean="0">
                <a:solidFill>
                  <a:srgbClr val="4D5156"/>
                </a:solidFill>
              </a:rPr>
              <a:pPr/>
              <a:t>25 November 2018</a:t>
            </a:fld>
            <a:endParaRPr lang="en-GB">
              <a:solidFill>
                <a:srgbClr val="4D5156"/>
              </a:solidFill>
            </a:endParaRPr>
          </a:p>
        </p:txBody>
      </p:sp>
      <p:sp>
        <p:nvSpPr>
          <p:cNvPr id="5" name="Footer Placeholder 4">
            <a:extLst>
              <a:ext uri="{FF2B5EF4-FFF2-40B4-BE49-F238E27FC236}">
                <a16:creationId xmlns:a16="http://schemas.microsoft.com/office/drawing/2014/main" id="{3A65E229-DAA5-4345-AE76-815779D74D31}"/>
              </a:ext>
            </a:extLst>
          </p:cNvPr>
          <p:cNvSpPr>
            <a:spLocks noGrp="1"/>
          </p:cNvSpPr>
          <p:nvPr>
            <p:ph type="ftr" sz="quarter" idx="11"/>
          </p:nvPr>
        </p:nvSpPr>
        <p:spPr/>
        <p:txBody>
          <a:bodyPr/>
          <a:lstStyle/>
          <a:p>
            <a:r>
              <a:rPr lang="en-GB" smtClean="0">
                <a:solidFill>
                  <a:srgbClr val="1859A9"/>
                </a:solidFill>
              </a:rPr>
              <a:t>Adnoc Offshore | Presentation title</a:t>
            </a:r>
            <a:endParaRPr lang="en-GB" dirty="0">
              <a:solidFill>
                <a:srgbClr val="1859A9"/>
              </a:solidFill>
            </a:endParaRPr>
          </a:p>
        </p:txBody>
      </p:sp>
      <p:sp>
        <p:nvSpPr>
          <p:cNvPr id="6" name="Slide Number Placeholder 5">
            <a:extLst>
              <a:ext uri="{FF2B5EF4-FFF2-40B4-BE49-F238E27FC236}">
                <a16:creationId xmlns:a16="http://schemas.microsoft.com/office/drawing/2014/main" id="{4FE30760-A444-416F-83F2-0E9E7E46A76E}"/>
              </a:ext>
            </a:extLst>
          </p:cNvPr>
          <p:cNvSpPr>
            <a:spLocks noGrp="1"/>
          </p:cNvSpPr>
          <p:nvPr>
            <p:ph type="sldNum" sz="quarter" idx="12"/>
          </p:nvPr>
        </p:nvSpPr>
        <p:spPr/>
        <p:txBody>
          <a:bodyPr/>
          <a:lstStyle/>
          <a:p>
            <a:fld id="{F7641956-BF2E-4170-9809-8254439A8799}" type="slidenum">
              <a:rPr lang="en-GB" smtClean="0">
                <a:solidFill>
                  <a:srgbClr val="1859A9"/>
                </a:solidFill>
              </a:rPr>
              <a:pPr/>
              <a:t>‹#›</a:t>
            </a:fld>
            <a:endParaRPr lang="en-GB">
              <a:solidFill>
                <a:srgbClr val="1859A9"/>
              </a:solidFill>
            </a:endParaRPr>
          </a:p>
        </p:txBody>
      </p:sp>
      <p:sp>
        <p:nvSpPr>
          <p:cNvPr id="12" name="Text Placeholder 11">
            <a:extLst>
              <a:ext uri="{FF2B5EF4-FFF2-40B4-BE49-F238E27FC236}">
                <a16:creationId xmlns:a16="http://schemas.microsoft.com/office/drawing/2014/main" id="{374BDDA1-D11F-444B-A19F-8F1AF77F9D21}"/>
              </a:ext>
            </a:extLst>
          </p:cNvPr>
          <p:cNvSpPr>
            <a:spLocks noGrp="1"/>
          </p:cNvSpPr>
          <p:nvPr>
            <p:ph type="body" sz="quarter" idx="13"/>
          </p:nvPr>
        </p:nvSpPr>
        <p:spPr>
          <a:xfrm>
            <a:off x="710803" y="1620001"/>
            <a:ext cx="4023122" cy="200025"/>
          </a:xfrm>
        </p:spPr>
        <p:txBody>
          <a:bodyPr/>
          <a:lstStyle>
            <a:lvl1pPr>
              <a:spcBef>
                <a:spcPts val="0"/>
              </a:spcBef>
              <a:defRPr sz="1070" b="1" cap="all" spc="360" baseline="0"/>
            </a:lvl1pPr>
            <a:lvl2pPr>
              <a:defRPr sz="1070"/>
            </a:lvl2pPr>
            <a:lvl3pPr>
              <a:defRPr sz="1070"/>
            </a:lvl3pPr>
            <a:lvl4pPr>
              <a:defRPr sz="1070"/>
            </a:lvl4pPr>
            <a:lvl5pPr>
              <a:defRPr sz="1070"/>
            </a:lvl5pPr>
          </a:lstStyle>
          <a:p>
            <a:pPr lvl="0"/>
            <a:r>
              <a:rPr lang="en-US" smtClean="0"/>
              <a:t>Click to edit Master text styles</a:t>
            </a:r>
          </a:p>
        </p:txBody>
      </p:sp>
      <p:sp>
        <p:nvSpPr>
          <p:cNvPr id="13" name="Picture Placeholder 13">
            <a:extLst>
              <a:ext uri="{FF2B5EF4-FFF2-40B4-BE49-F238E27FC236}">
                <a16:creationId xmlns:a16="http://schemas.microsoft.com/office/drawing/2014/main" id="{987CEB89-FE4D-43FC-A6AA-6981A9E76680}"/>
              </a:ext>
            </a:extLst>
          </p:cNvPr>
          <p:cNvSpPr>
            <a:spLocks noGrp="1"/>
          </p:cNvSpPr>
          <p:nvPr>
            <p:ph type="pic" sz="quarter" idx="17"/>
          </p:nvPr>
        </p:nvSpPr>
        <p:spPr>
          <a:xfrm>
            <a:off x="5347101" y="239400"/>
            <a:ext cx="3796900" cy="6379893"/>
          </a:xfrm>
          <a:prstGeom prst="rect">
            <a:avLst/>
          </a:prstGeom>
        </p:spPr>
        <p:txBody>
          <a:bodyPr/>
          <a:lstStyle/>
          <a:p>
            <a:r>
              <a:rPr lang="en-US" smtClean="0"/>
              <a:t>Drag picture to placeholder or click icon to add</a:t>
            </a:r>
            <a:endParaRPr lang="en-GB"/>
          </a:p>
        </p:txBody>
      </p:sp>
    </p:spTree>
    <p:extLst>
      <p:ext uri="{BB962C8B-B14F-4D97-AF65-F5344CB8AC3E}">
        <p14:creationId xmlns:p14="http://schemas.microsoft.com/office/powerpoint/2010/main" val="2731123825"/>
      </p:ext>
    </p:extLst>
  </p:cSld>
  <p:clrMapOvr>
    <a:masterClrMapping/>
  </p:clrMapOvr>
  <p:extLst mod="1">
    <p:ext uri="{DCECCB84-F9BA-43D5-87BE-67443E8EF086}">
      <p15:sldGuideLst xmlns:p15="http://schemas.microsoft.com/office/powerpoint/2012/main">
        <p15:guide id="1" pos="3976">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arge pictur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877E6E5-10F2-4009-B776-A7F5C9BE046A}"/>
              </a:ext>
            </a:extLst>
          </p:cNvPr>
          <p:cNvSpPr/>
          <p:nvPr userDrawn="1"/>
        </p:nvSpPr>
        <p:spPr>
          <a:xfrm>
            <a:off x="180450" y="239400"/>
            <a:ext cx="8783100" cy="6379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14" name="Picture Placeholder 13">
            <a:extLst>
              <a:ext uri="{FF2B5EF4-FFF2-40B4-BE49-F238E27FC236}">
                <a16:creationId xmlns:a16="http://schemas.microsoft.com/office/drawing/2014/main" id="{4D409324-02BA-4D89-BA1E-35E575BEC378}"/>
              </a:ext>
            </a:extLst>
          </p:cNvPr>
          <p:cNvSpPr>
            <a:spLocks noGrp="1"/>
          </p:cNvSpPr>
          <p:nvPr>
            <p:ph type="pic" sz="quarter" idx="15"/>
          </p:nvPr>
        </p:nvSpPr>
        <p:spPr>
          <a:xfrm>
            <a:off x="709268" y="2059425"/>
            <a:ext cx="7894733" cy="4353649"/>
          </a:xfrm>
        </p:spPr>
        <p:txBody>
          <a:bodyPr/>
          <a:lstStyle/>
          <a:p>
            <a:r>
              <a:rPr lang="en-US" smtClean="0"/>
              <a:t>Drag picture to placeholder or click icon to add</a:t>
            </a:r>
            <a:endParaRPr lang="en-GB"/>
          </a:p>
        </p:txBody>
      </p:sp>
      <p:sp>
        <p:nvSpPr>
          <p:cNvPr id="2" name="Title 1">
            <a:extLst>
              <a:ext uri="{FF2B5EF4-FFF2-40B4-BE49-F238E27FC236}">
                <a16:creationId xmlns:a16="http://schemas.microsoft.com/office/drawing/2014/main" id="{55FFE213-8CBB-48D7-A171-8548BB9071AF}"/>
              </a:ext>
            </a:extLst>
          </p:cNvPr>
          <p:cNvSpPr>
            <a:spLocks noGrp="1"/>
          </p:cNvSpPr>
          <p:nvPr>
            <p:ph type="title"/>
          </p:nvPr>
        </p:nvSpPr>
        <p:spPr>
          <a:xfrm>
            <a:off x="709267" y="442800"/>
            <a:ext cx="4024658" cy="1101600"/>
          </a:xfrm>
        </p:spPr>
        <p:txBody>
          <a:bodyPr/>
          <a:lstStyle/>
          <a:p>
            <a:r>
              <a:rPr lang="en-US" smtClean="0"/>
              <a:t>Click to edit Master title style</a:t>
            </a:r>
            <a:endParaRPr lang="en-GB" dirty="0"/>
          </a:p>
        </p:txBody>
      </p:sp>
      <p:sp>
        <p:nvSpPr>
          <p:cNvPr id="5" name="Footer Placeholder 4">
            <a:extLst>
              <a:ext uri="{FF2B5EF4-FFF2-40B4-BE49-F238E27FC236}">
                <a16:creationId xmlns:a16="http://schemas.microsoft.com/office/drawing/2014/main" id="{3A65E229-DAA5-4345-AE76-815779D74D31}"/>
              </a:ext>
            </a:extLst>
          </p:cNvPr>
          <p:cNvSpPr>
            <a:spLocks noGrp="1"/>
          </p:cNvSpPr>
          <p:nvPr>
            <p:ph type="ftr" sz="quarter" idx="11"/>
          </p:nvPr>
        </p:nvSpPr>
        <p:spPr/>
        <p:txBody>
          <a:bodyPr/>
          <a:lstStyle/>
          <a:p>
            <a:r>
              <a:rPr lang="en-GB" smtClean="0">
                <a:solidFill>
                  <a:srgbClr val="1859A9"/>
                </a:solidFill>
              </a:rPr>
              <a:t>Adnoc Offshore | Presentation title</a:t>
            </a:r>
            <a:endParaRPr lang="en-GB">
              <a:solidFill>
                <a:srgbClr val="1859A9"/>
              </a:solidFill>
            </a:endParaRPr>
          </a:p>
        </p:txBody>
      </p:sp>
      <p:sp>
        <p:nvSpPr>
          <p:cNvPr id="6" name="Slide Number Placeholder 5">
            <a:extLst>
              <a:ext uri="{FF2B5EF4-FFF2-40B4-BE49-F238E27FC236}">
                <a16:creationId xmlns:a16="http://schemas.microsoft.com/office/drawing/2014/main" id="{4FE30760-A444-416F-83F2-0E9E7E46A76E}"/>
              </a:ext>
            </a:extLst>
          </p:cNvPr>
          <p:cNvSpPr>
            <a:spLocks noGrp="1"/>
          </p:cNvSpPr>
          <p:nvPr>
            <p:ph type="sldNum" sz="quarter" idx="12"/>
          </p:nvPr>
        </p:nvSpPr>
        <p:spPr/>
        <p:txBody>
          <a:bodyPr/>
          <a:lstStyle/>
          <a:p>
            <a:fld id="{F7641956-BF2E-4170-9809-8254439A8799}" type="slidenum">
              <a:rPr lang="en-GB" smtClean="0">
                <a:solidFill>
                  <a:srgbClr val="1859A9"/>
                </a:solidFill>
              </a:rPr>
              <a:pPr/>
              <a:t>‹#›</a:t>
            </a:fld>
            <a:endParaRPr lang="en-GB">
              <a:solidFill>
                <a:srgbClr val="1859A9"/>
              </a:solidFill>
            </a:endParaRPr>
          </a:p>
        </p:txBody>
      </p:sp>
      <p:sp>
        <p:nvSpPr>
          <p:cNvPr id="12" name="Text Placeholder 11">
            <a:extLst>
              <a:ext uri="{FF2B5EF4-FFF2-40B4-BE49-F238E27FC236}">
                <a16:creationId xmlns:a16="http://schemas.microsoft.com/office/drawing/2014/main" id="{374BDDA1-D11F-444B-A19F-8F1AF77F9D21}"/>
              </a:ext>
            </a:extLst>
          </p:cNvPr>
          <p:cNvSpPr>
            <a:spLocks noGrp="1"/>
          </p:cNvSpPr>
          <p:nvPr>
            <p:ph type="body" sz="quarter" idx="13"/>
          </p:nvPr>
        </p:nvSpPr>
        <p:spPr>
          <a:xfrm>
            <a:off x="710803" y="1620001"/>
            <a:ext cx="4023122" cy="200025"/>
          </a:xfrm>
        </p:spPr>
        <p:txBody>
          <a:bodyPr/>
          <a:lstStyle>
            <a:lvl1pPr>
              <a:spcBef>
                <a:spcPts val="0"/>
              </a:spcBef>
              <a:defRPr sz="1070" b="1" cap="all" spc="360" baseline="0"/>
            </a:lvl1pPr>
            <a:lvl2pPr>
              <a:defRPr sz="1070"/>
            </a:lvl2pPr>
            <a:lvl3pPr>
              <a:defRPr sz="1070"/>
            </a:lvl3pPr>
            <a:lvl4pPr>
              <a:defRPr sz="1070"/>
            </a:lvl4pPr>
            <a:lvl5pPr>
              <a:defRPr sz="1070"/>
            </a:lvl5pPr>
          </a:lstStyle>
          <a:p>
            <a:pPr lvl="0"/>
            <a:r>
              <a:rPr lang="en-US" smtClean="0"/>
              <a:t>Click to edit Master text styles</a:t>
            </a:r>
          </a:p>
        </p:txBody>
      </p:sp>
      <p:grpSp>
        <p:nvGrpSpPr>
          <p:cNvPr id="47" name="Group 46"/>
          <p:cNvGrpSpPr>
            <a:grpSpLocks noChangeAspect="1"/>
          </p:cNvGrpSpPr>
          <p:nvPr userDrawn="1"/>
        </p:nvGrpSpPr>
        <p:grpSpPr>
          <a:xfrm>
            <a:off x="8108166" y="1"/>
            <a:ext cx="494100" cy="1222741"/>
            <a:chOff x="10546428" y="-86005"/>
            <a:chExt cx="923259" cy="1713580"/>
          </a:xfrm>
        </p:grpSpPr>
        <p:sp>
          <p:nvSpPr>
            <p:cNvPr id="48" name="Rectangle 47"/>
            <p:cNvSpPr/>
            <p:nvPr userDrawn="1"/>
          </p:nvSpPr>
          <p:spPr bwMode="white">
            <a:xfrm>
              <a:off x="10546428" y="-86005"/>
              <a:ext cx="923259" cy="17135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nvGrpSpPr>
            <p:cNvPr id="49" name="Group 48"/>
            <p:cNvGrpSpPr>
              <a:grpSpLocks noChangeAspect="1"/>
            </p:cNvGrpSpPr>
            <p:nvPr userDrawn="1"/>
          </p:nvGrpSpPr>
          <p:grpSpPr>
            <a:xfrm>
              <a:off x="10639077" y="333830"/>
              <a:ext cx="767941" cy="1201994"/>
              <a:chOff x="3986213" y="0"/>
              <a:chExt cx="4381501" cy="6858001"/>
            </a:xfrm>
            <a:solidFill>
              <a:schemeClr val="tx2"/>
            </a:solidFill>
          </p:grpSpPr>
          <p:sp>
            <p:nvSpPr>
              <p:cNvPr id="50" name="Freeform 5"/>
              <p:cNvSpPr>
                <a:spLocks/>
              </p:cNvSpPr>
              <p:nvPr/>
            </p:nvSpPr>
            <p:spPr bwMode="auto">
              <a:xfrm>
                <a:off x="6521451" y="1746250"/>
                <a:ext cx="1846263" cy="2443163"/>
              </a:xfrm>
              <a:custGeom>
                <a:avLst/>
                <a:gdLst>
                  <a:gd name="T0" fmla="*/ 113 w 206"/>
                  <a:gd name="T1" fmla="*/ 196 h 273"/>
                  <a:gd name="T2" fmla="*/ 70 w 206"/>
                  <a:gd name="T3" fmla="*/ 273 h 273"/>
                  <a:gd name="T4" fmla="*/ 184 w 206"/>
                  <a:gd name="T5" fmla="*/ 273 h 273"/>
                  <a:gd name="T6" fmla="*/ 0 w 206"/>
                  <a:gd name="T7" fmla="*/ 0 h 273"/>
                  <a:gd name="T8" fmla="*/ 113 w 206"/>
                  <a:gd name="T9" fmla="*/ 196 h 273"/>
                </a:gdLst>
                <a:ahLst/>
                <a:cxnLst>
                  <a:cxn ang="0">
                    <a:pos x="T0" y="T1"/>
                  </a:cxn>
                  <a:cxn ang="0">
                    <a:pos x="T2" y="T3"/>
                  </a:cxn>
                  <a:cxn ang="0">
                    <a:pos x="T4" y="T5"/>
                  </a:cxn>
                  <a:cxn ang="0">
                    <a:pos x="T6" y="T7"/>
                  </a:cxn>
                  <a:cxn ang="0">
                    <a:pos x="T8" y="T9"/>
                  </a:cxn>
                </a:cxnLst>
                <a:rect l="0" t="0" r="r" b="b"/>
                <a:pathLst>
                  <a:path w="206" h="273">
                    <a:moveTo>
                      <a:pt x="113" y="196"/>
                    </a:moveTo>
                    <a:cubicBezTo>
                      <a:pt x="106" y="226"/>
                      <a:pt x="91" y="252"/>
                      <a:pt x="70" y="273"/>
                    </a:cubicBezTo>
                    <a:cubicBezTo>
                      <a:pt x="184" y="273"/>
                      <a:pt x="184" y="273"/>
                      <a:pt x="184" y="273"/>
                    </a:cubicBezTo>
                    <a:cubicBezTo>
                      <a:pt x="206" y="154"/>
                      <a:pt x="128" y="28"/>
                      <a:pt x="0" y="0"/>
                    </a:cubicBezTo>
                    <a:cubicBezTo>
                      <a:pt x="26" y="7"/>
                      <a:pt x="138" y="60"/>
                      <a:pt x="113" y="19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51" name="Freeform 6"/>
              <p:cNvSpPr>
                <a:spLocks/>
              </p:cNvSpPr>
              <p:nvPr/>
            </p:nvSpPr>
            <p:spPr bwMode="auto">
              <a:xfrm>
                <a:off x="3986213" y="0"/>
                <a:ext cx="4219575" cy="4189413"/>
              </a:xfrm>
              <a:custGeom>
                <a:avLst/>
                <a:gdLst>
                  <a:gd name="T0" fmla="*/ 0 w 471"/>
                  <a:gd name="T1" fmla="*/ 0 h 468"/>
                  <a:gd name="T2" fmla="*/ 0 w 471"/>
                  <a:gd name="T3" fmla="*/ 468 h 468"/>
                  <a:gd name="T4" fmla="*/ 50 w 471"/>
                  <a:gd name="T5" fmla="*/ 468 h 468"/>
                  <a:gd name="T6" fmla="*/ 104 w 471"/>
                  <a:gd name="T7" fmla="*/ 466 h 468"/>
                  <a:gd name="T8" fmla="*/ 247 w 471"/>
                  <a:gd name="T9" fmla="*/ 346 h 468"/>
                  <a:gd name="T10" fmla="*/ 161 w 471"/>
                  <a:gd name="T11" fmla="*/ 219 h 468"/>
                  <a:gd name="T12" fmla="*/ 157 w 471"/>
                  <a:gd name="T13" fmla="*/ 218 h 468"/>
                  <a:gd name="T14" fmla="*/ 100 w 471"/>
                  <a:gd name="T15" fmla="*/ 212 h 468"/>
                  <a:gd name="T16" fmla="*/ 92 w 471"/>
                  <a:gd name="T17" fmla="*/ 243 h 468"/>
                  <a:gd name="T18" fmla="*/ 81 w 471"/>
                  <a:gd name="T19" fmla="*/ 165 h 468"/>
                  <a:gd name="T20" fmla="*/ 124 w 471"/>
                  <a:gd name="T21" fmla="*/ 123 h 468"/>
                  <a:gd name="T22" fmla="*/ 124 w 471"/>
                  <a:gd name="T23" fmla="*/ 122 h 468"/>
                  <a:gd name="T24" fmla="*/ 186 w 471"/>
                  <a:gd name="T25" fmla="*/ 78 h 468"/>
                  <a:gd name="T26" fmla="*/ 259 w 471"/>
                  <a:gd name="T27" fmla="*/ 58 h 468"/>
                  <a:gd name="T28" fmla="*/ 471 w 471"/>
                  <a:gd name="T29" fmla="*/ 151 h 468"/>
                  <a:gd name="T30" fmla="*/ 471 w 471"/>
                  <a:gd name="T31" fmla="*/ 0 h 468"/>
                  <a:gd name="T32" fmla="*/ 0 w 471"/>
                  <a:gd name="T33" fmla="*/ 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71" h="468">
                    <a:moveTo>
                      <a:pt x="0" y="0"/>
                    </a:moveTo>
                    <a:cubicBezTo>
                      <a:pt x="0" y="468"/>
                      <a:pt x="0" y="468"/>
                      <a:pt x="0" y="468"/>
                    </a:cubicBezTo>
                    <a:cubicBezTo>
                      <a:pt x="50" y="468"/>
                      <a:pt x="50" y="468"/>
                      <a:pt x="50" y="468"/>
                    </a:cubicBezTo>
                    <a:cubicBezTo>
                      <a:pt x="80" y="468"/>
                      <a:pt x="87" y="468"/>
                      <a:pt x="104" y="466"/>
                    </a:cubicBezTo>
                    <a:cubicBezTo>
                      <a:pt x="175" y="455"/>
                      <a:pt x="240" y="397"/>
                      <a:pt x="247" y="346"/>
                    </a:cubicBezTo>
                    <a:cubicBezTo>
                      <a:pt x="258" y="285"/>
                      <a:pt x="225" y="232"/>
                      <a:pt x="161" y="219"/>
                    </a:cubicBezTo>
                    <a:cubicBezTo>
                      <a:pt x="160" y="219"/>
                      <a:pt x="159" y="218"/>
                      <a:pt x="157" y="218"/>
                    </a:cubicBezTo>
                    <a:cubicBezTo>
                      <a:pt x="155" y="218"/>
                      <a:pt x="124" y="218"/>
                      <a:pt x="100" y="212"/>
                    </a:cubicBezTo>
                    <a:cubicBezTo>
                      <a:pt x="100" y="212"/>
                      <a:pt x="87" y="223"/>
                      <a:pt x="92" y="243"/>
                    </a:cubicBezTo>
                    <a:cubicBezTo>
                      <a:pt x="92" y="243"/>
                      <a:pt x="61" y="210"/>
                      <a:pt x="81" y="165"/>
                    </a:cubicBezTo>
                    <a:cubicBezTo>
                      <a:pt x="81" y="165"/>
                      <a:pt x="90" y="144"/>
                      <a:pt x="124" y="123"/>
                    </a:cubicBezTo>
                    <a:cubicBezTo>
                      <a:pt x="124" y="123"/>
                      <a:pt x="124" y="122"/>
                      <a:pt x="124" y="122"/>
                    </a:cubicBezTo>
                    <a:cubicBezTo>
                      <a:pt x="133" y="111"/>
                      <a:pt x="155" y="93"/>
                      <a:pt x="186" y="78"/>
                    </a:cubicBezTo>
                    <a:cubicBezTo>
                      <a:pt x="201" y="71"/>
                      <a:pt x="228" y="61"/>
                      <a:pt x="259" y="58"/>
                    </a:cubicBezTo>
                    <a:cubicBezTo>
                      <a:pt x="397" y="45"/>
                      <a:pt x="471" y="151"/>
                      <a:pt x="471" y="151"/>
                    </a:cubicBezTo>
                    <a:cubicBezTo>
                      <a:pt x="471" y="0"/>
                      <a:pt x="471" y="0"/>
                      <a:pt x="47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52" name="Freeform 7"/>
              <p:cNvSpPr>
                <a:spLocks/>
              </p:cNvSpPr>
              <p:nvPr/>
            </p:nvSpPr>
            <p:spPr bwMode="auto">
              <a:xfrm>
                <a:off x="5545138" y="939800"/>
                <a:ext cx="2660650" cy="1011238"/>
              </a:xfrm>
              <a:custGeom>
                <a:avLst/>
                <a:gdLst>
                  <a:gd name="T0" fmla="*/ 167 w 297"/>
                  <a:gd name="T1" fmla="*/ 9 h 113"/>
                  <a:gd name="T2" fmla="*/ 0 w 297"/>
                  <a:gd name="T3" fmla="*/ 48 h 113"/>
                  <a:gd name="T4" fmla="*/ 33 w 297"/>
                  <a:gd name="T5" fmla="*/ 33 h 113"/>
                  <a:gd name="T6" fmla="*/ 61 w 297"/>
                  <a:gd name="T7" fmla="*/ 60 h 113"/>
                  <a:gd name="T8" fmla="*/ 103 w 297"/>
                  <a:gd name="T9" fmla="*/ 34 h 113"/>
                  <a:gd name="T10" fmla="*/ 103 w 297"/>
                  <a:gd name="T11" fmla="*/ 20 h 113"/>
                  <a:gd name="T12" fmla="*/ 297 w 297"/>
                  <a:gd name="T13" fmla="*/ 113 h 113"/>
                  <a:gd name="T14" fmla="*/ 297 w 297"/>
                  <a:gd name="T15" fmla="*/ 71 h 113"/>
                  <a:gd name="T16" fmla="*/ 167 w 297"/>
                  <a:gd name="T17" fmla="*/ 9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 h="113">
                    <a:moveTo>
                      <a:pt x="167" y="9"/>
                    </a:moveTo>
                    <a:cubicBezTo>
                      <a:pt x="100" y="0"/>
                      <a:pt x="44" y="17"/>
                      <a:pt x="0" y="48"/>
                    </a:cubicBezTo>
                    <a:cubicBezTo>
                      <a:pt x="0" y="48"/>
                      <a:pt x="13" y="40"/>
                      <a:pt x="33" y="33"/>
                    </a:cubicBezTo>
                    <a:cubicBezTo>
                      <a:pt x="36" y="46"/>
                      <a:pt x="47" y="57"/>
                      <a:pt x="61" y="60"/>
                    </a:cubicBezTo>
                    <a:cubicBezTo>
                      <a:pt x="81" y="64"/>
                      <a:pt x="100" y="52"/>
                      <a:pt x="103" y="34"/>
                    </a:cubicBezTo>
                    <a:cubicBezTo>
                      <a:pt x="104" y="30"/>
                      <a:pt x="104" y="25"/>
                      <a:pt x="103" y="20"/>
                    </a:cubicBezTo>
                    <a:cubicBezTo>
                      <a:pt x="230" y="16"/>
                      <a:pt x="297" y="113"/>
                      <a:pt x="297" y="113"/>
                    </a:cubicBezTo>
                    <a:cubicBezTo>
                      <a:pt x="297" y="71"/>
                      <a:pt x="297" y="71"/>
                      <a:pt x="297" y="71"/>
                    </a:cubicBezTo>
                    <a:cubicBezTo>
                      <a:pt x="278" y="52"/>
                      <a:pt x="226" y="15"/>
                      <a:pt x="167" y="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53" name="Freeform 8"/>
              <p:cNvSpPr>
                <a:spLocks noEditPoints="1"/>
              </p:cNvSpPr>
              <p:nvPr/>
            </p:nvSpPr>
            <p:spPr bwMode="auto">
              <a:xfrm>
                <a:off x="3986213" y="6007100"/>
                <a:ext cx="796925" cy="833438"/>
              </a:xfrm>
              <a:custGeom>
                <a:avLst/>
                <a:gdLst>
                  <a:gd name="T0" fmla="*/ 310 w 502"/>
                  <a:gd name="T1" fmla="*/ 311 h 525"/>
                  <a:gd name="T2" fmla="*/ 248 w 502"/>
                  <a:gd name="T3" fmla="*/ 124 h 525"/>
                  <a:gd name="T4" fmla="*/ 186 w 502"/>
                  <a:gd name="T5" fmla="*/ 311 h 525"/>
                  <a:gd name="T6" fmla="*/ 310 w 502"/>
                  <a:gd name="T7" fmla="*/ 311 h 525"/>
                  <a:gd name="T8" fmla="*/ 198 w 502"/>
                  <a:gd name="T9" fmla="*/ 0 h 525"/>
                  <a:gd name="T10" fmla="*/ 305 w 502"/>
                  <a:gd name="T11" fmla="*/ 0 h 525"/>
                  <a:gd name="T12" fmla="*/ 502 w 502"/>
                  <a:gd name="T13" fmla="*/ 525 h 525"/>
                  <a:gd name="T14" fmla="*/ 384 w 502"/>
                  <a:gd name="T15" fmla="*/ 525 h 525"/>
                  <a:gd name="T16" fmla="*/ 339 w 502"/>
                  <a:gd name="T17" fmla="*/ 401 h 525"/>
                  <a:gd name="T18" fmla="*/ 158 w 502"/>
                  <a:gd name="T19" fmla="*/ 401 h 525"/>
                  <a:gd name="T20" fmla="*/ 113 w 502"/>
                  <a:gd name="T21" fmla="*/ 525 h 525"/>
                  <a:gd name="T22" fmla="*/ 0 w 502"/>
                  <a:gd name="T23" fmla="*/ 525 h 525"/>
                  <a:gd name="T24" fmla="*/ 198 w 502"/>
                  <a:gd name="T25" fmla="*/ 0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2" h="525">
                    <a:moveTo>
                      <a:pt x="310" y="311"/>
                    </a:moveTo>
                    <a:lnTo>
                      <a:pt x="248" y="124"/>
                    </a:lnTo>
                    <a:lnTo>
                      <a:pt x="186" y="311"/>
                    </a:lnTo>
                    <a:lnTo>
                      <a:pt x="310" y="311"/>
                    </a:lnTo>
                    <a:close/>
                    <a:moveTo>
                      <a:pt x="198" y="0"/>
                    </a:moveTo>
                    <a:lnTo>
                      <a:pt x="305" y="0"/>
                    </a:lnTo>
                    <a:lnTo>
                      <a:pt x="502" y="525"/>
                    </a:lnTo>
                    <a:lnTo>
                      <a:pt x="384" y="525"/>
                    </a:lnTo>
                    <a:lnTo>
                      <a:pt x="339" y="401"/>
                    </a:lnTo>
                    <a:lnTo>
                      <a:pt x="158" y="401"/>
                    </a:lnTo>
                    <a:lnTo>
                      <a:pt x="113" y="525"/>
                    </a:lnTo>
                    <a:lnTo>
                      <a:pt x="0" y="525"/>
                    </a:lnTo>
                    <a:lnTo>
                      <a:pt x="19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54" name="Freeform 9"/>
              <p:cNvSpPr>
                <a:spLocks noEditPoints="1"/>
              </p:cNvSpPr>
              <p:nvPr/>
            </p:nvSpPr>
            <p:spPr bwMode="auto">
              <a:xfrm>
                <a:off x="4881563" y="6007100"/>
                <a:ext cx="717550" cy="833438"/>
              </a:xfrm>
              <a:custGeom>
                <a:avLst/>
                <a:gdLst>
                  <a:gd name="T0" fmla="*/ 32 w 80"/>
                  <a:gd name="T1" fmla="*/ 76 h 93"/>
                  <a:gd name="T2" fmla="*/ 45 w 80"/>
                  <a:gd name="T3" fmla="*/ 74 h 93"/>
                  <a:gd name="T4" fmla="*/ 53 w 80"/>
                  <a:gd name="T5" fmla="*/ 68 h 93"/>
                  <a:gd name="T6" fmla="*/ 58 w 80"/>
                  <a:gd name="T7" fmla="*/ 58 h 93"/>
                  <a:gd name="T8" fmla="*/ 60 w 80"/>
                  <a:gd name="T9" fmla="*/ 46 h 93"/>
                  <a:gd name="T10" fmla="*/ 59 w 80"/>
                  <a:gd name="T11" fmla="*/ 34 h 93"/>
                  <a:gd name="T12" fmla="*/ 54 w 80"/>
                  <a:gd name="T13" fmla="*/ 24 h 93"/>
                  <a:gd name="T14" fmla="*/ 46 w 80"/>
                  <a:gd name="T15" fmla="*/ 18 h 93"/>
                  <a:gd name="T16" fmla="*/ 35 w 80"/>
                  <a:gd name="T17" fmla="*/ 16 h 93"/>
                  <a:gd name="T18" fmla="*/ 19 w 80"/>
                  <a:gd name="T19" fmla="*/ 16 h 93"/>
                  <a:gd name="T20" fmla="*/ 19 w 80"/>
                  <a:gd name="T21" fmla="*/ 76 h 93"/>
                  <a:gd name="T22" fmla="*/ 32 w 80"/>
                  <a:gd name="T23" fmla="*/ 76 h 93"/>
                  <a:gd name="T24" fmla="*/ 0 w 80"/>
                  <a:gd name="T25" fmla="*/ 0 h 93"/>
                  <a:gd name="T26" fmla="*/ 35 w 80"/>
                  <a:gd name="T27" fmla="*/ 0 h 93"/>
                  <a:gd name="T28" fmla="*/ 68 w 80"/>
                  <a:gd name="T29" fmla="*/ 11 h 93"/>
                  <a:gd name="T30" fmla="*/ 80 w 80"/>
                  <a:gd name="T31" fmla="*/ 46 h 93"/>
                  <a:gd name="T32" fmla="*/ 77 w 80"/>
                  <a:gd name="T33" fmla="*/ 66 h 93"/>
                  <a:gd name="T34" fmla="*/ 67 w 80"/>
                  <a:gd name="T35" fmla="*/ 81 h 93"/>
                  <a:gd name="T36" fmla="*/ 52 w 80"/>
                  <a:gd name="T37" fmla="*/ 90 h 93"/>
                  <a:gd name="T38" fmla="*/ 31 w 80"/>
                  <a:gd name="T39" fmla="*/ 93 h 93"/>
                  <a:gd name="T40" fmla="*/ 0 w 80"/>
                  <a:gd name="T41" fmla="*/ 93 h 93"/>
                  <a:gd name="T42" fmla="*/ 0 w 80"/>
                  <a:gd name="T43"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0" h="93">
                    <a:moveTo>
                      <a:pt x="32" y="76"/>
                    </a:moveTo>
                    <a:cubicBezTo>
                      <a:pt x="37" y="76"/>
                      <a:pt x="41" y="76"/>
                      <a:pt x="45" y="74"/>
                    </a:cubicBezTo>
                    <a:cubicBezTo>
                      <a:pt x="48" y="73"/>
                      <a:pt x="51" y="71"/>
                      <a:pt x="53" y="68"/>
                    </a:cubicBezTo>
                    <a:cubicBezTo>
                      <a:pt x="56" y="65"/>
                      <a:pt x="57" y="62"/>
                      <a:pt x="58" y="58"/>
                    </a:cubicBezTo>
                    <a:cubicBezTo>
                      <a:pt x="59" y="55"/>
                      <a:pt x="60" y="51"/>
                      <a:pt x="60" y="46"/>
                    </a:cubicBezTo>
                    <a:cubicBezTo>
                      <a:pt x="60" y="41"/>
                      <a:pt x="59" y="37"/>
                      <a:pt x="59" y="34"/>
                    </a:cubicBezTo>
                    <a:cubicBezTo>
                      <a:pt x="58" y="30"/>
                      <a:pt x="56" y="27"/>
                      <a:pt x="54" y="24"/>
                    </a:cubicBezTo>
                    <a:cubicBezTo>
                      <a:pt x="52" y="22"/>
                      <a:pt x="50" y="20"/>
                      <a:pt x="46" y="18"/>
                    </a:cubicBezTo>
                    <a:cubicBezTo>
                      <a:pt x="43" y="17"/>
                      <a:pt x="39" y="16"/>
                      <a:pt x="35" y="16"/>
                    </a:cubicBezTo>
                    <a:cubicBezTo>
                      <a:pt x="19" y="16"/>
                      <a:pt x="19" y="16"/>
                      <a:pt x="19" y="16"/>
                    </a:cubicBezTo>
                    <a:cubicBezTo>
                      <a:pt x="19" y="76"/>
                      <a:pt x="19" y="76"/>
                      <a:pt x="19" y="76"/>
                    </a:cubicBezTo>
                    <a:lnTo>
                      <a:pt x="32" y="76"/>
                    </a:lnTo>
                    <a:close/>
                    <a:moveTo>
                      <a:pt x="0" y="0"/>
                    </a:moveTo>
                    <a:cubicBezTo>
                      <a:pt x="35" y="0"/>
                      <a:pt x="35" y="0"/>
                      <a:pt x="35" y="0"/>
                    </a:cubicBezTo>
                    <a:cubicBezTo>
                      <a:pt x="49" y="0"/>
                      <a:pt x="60" y="4"/>
                      <a:pt x="68" y="11"/>
                    </a:cubicBezTo>
                    <a:cubicBezTo>
                      <a:pt x="76" y="19"/>
                      <a:pt x="80" y="31"/>
                      <a:pt x="80" y="46"/>
                    </a:cubicBezTo>
                    <a:cubicBezTo>
                      <a:pt x="80" y="54"/>
                      <a:pt x="79" y="60"/>
                      <a:pt x="77" y="66"/>
                    </a:cubicBezTo>
                    <a:cubicBezTo>
                      <a:pt x="74" y="72"/>
                      <a:pt x="71" y="77"/>
                      <a:pt x="67" y="81"/>
                    </a:cubicBezTo>
                    <a:cubicBezTo>
                      <a:pt x="63" y="85"/>
                      <a:pt x="58" y="88"/>
                      <a:pt x="52" y="90"/>
                    </a:cubicBezTo>
                    <a:cubicBezTo>
                      <a:pt x="46" y="92"/>
                      <a:pt x="39" y="93"/>
                      <a:pt x="31" y="93"/>
                    </a:cubicBezTo>
                    <a:cubicBezTo>
                      <a:pt x="0" y="93"/>
                      <a:pt x="0" y="93"/>
                      <a:pt x="0" y="93"/>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55" name="Freeform 10"/>
              <p:cNvSpPr>
                <a:spLocks/>
              </p:cNvSpPr>
              <p:nvPr/>
            </p:nvSpPr>
            <p:spPr bwMode="auto">
              <a:xfrm>
                <a:off x="5734051" y="6007100"/>
                <a:ext cx="671513" cy="833438"/>
              </a:xfrm>
              <a:custGeom>
                <a:avLst/>
                <a:gdLst>
                  <a:gd name="T0" fmla="*/ 0 w 423"/>
                  <a:gd name="T1" fmla="*/ 0 h 525"/>
                  <a:gd name="T2" fmla="*/ 101 w 423"/>
                  <a:gd name="T3" fmla="*/ 0 h 525"/>
                  <a:gd name="T4" fmla="*/ 316 w 423"/>
                  <a:gd name="T5" fmla="*/ 344 h 525"/>
                  <a:gd name="T6" fmla="*/ 316 w 423"/>
                  <a:gd name="T7" fmla="*/ 0 h 525"/>
                  <a:gd name="T8" fmla="*/ 423 w 423"/>
                  <a:gd name="T9" fmla="*/ 0 h 525"/>
                  <a:gd name="T10" fmla="*/ 423 w 423"/>
                  <a:gd name="T11" fmla="*/ 525 h 525"/>
                  <a:gd name="T12" fmla="*/ 327 w 423"/>
                  <a:gd name="T13" fmla="*/ 525 h 525"/>
                  <a:gd name="T14" fmla="*/ 107 w 423"/>
                  <a:gd name="T15" fmla="*/ 181 h 525"/>
                  <a:gd name="T16" fmla="*/ 107 w 423"/>
                  <a:gd name="T17" fmla="*/ 525 h 525"/>
                  <a:gd name="T18" fmla="*/ 0 w 423"/>
                  <a:gd name="T19" fmla="*/ 525 h 525"/>
                  <a:gd name="T20" fmla="*/ 0 w 423"/>
                  <a:gd name="T21" fmla="*/ 0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3" h="525">
                    <a:moveTo>
                      <a:pt x="0" y="0"/>
                    </a:moveTo>
                    <a:lnTo>
                      <a:pt x="101" y="0"/>
                    </a:lnTo>
                    <a:lnTo>
                      <a:pt x="316" y="344"/>
                    </a:lnTo>
                    <a:lnTo>
                      <a:pt x="316" y="0"/>
                    </a:lnTo>
                    <a:lnTo>
                      <a:pt x="423" y="0"/>
                    </a:lnTo>
                    <a:lnTo>
                      <a:pt x="423" y="525"/>
                    </a:lnTo>
                    <a:lnTo>
                      <a:pt x="327" y="525"/>
                    </a:lnTo>
                    <a:lnTo>
                      <a:pt x="107" y="181"/>
                    </a:lnTo>
                    <a:lnTo>
                      <a:pt x="107" y="525"/>
                    </a:lnTo>
                    <a:lnTo>
                      <a:pt x="0" y="525"/>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56" name="Freeform 11"/>
              <p:cNvSpPr>
                <a:spLocks noEditPoints="1"/>
              </p:cNvSpPr>
              <p:nvPr/>
            </p:nvSpPr>
            <p:spPr bwMode="auto">
              <a:xfrm>
                <a:off x="6548438" y="5980113"/>
                <a:ext cx="796925" cy="877888"/>
              </a:xfrm>
              <a:custGeom>
                <a:avLst/>
                <a:gdLst>
                  <a:gd name="T0" fmla="*/ 45 w 89"/>
                  <a:gd name="T1" fmla="*/ 82 h 98"/>
                  <a:gd name="T2" fmla="*/ 63 w 89"/>
                  <a:gd name="T3" fmla="*/ 73 h 98"/>
                  <a:gd name="T4" fmla="*/ 69 w 89"/>
                  <a:gd name="T5" fmla="*/ 49 h 98"/>
                  <a:gd name="T6" fmla="*/ 63 w 89"/>
                  <a:gd name="T7" fmla="*/ 26 h 98"/>
                  <a:gd name="T8" fmla="*/ 45 w 89"/>
                  <a:gd name="T9" fmla="*/ 17 h 98"/>
                  <a:gd name="T10" fmla="*/ 26 w 89"/>
                  <a:gd name="T11" fmla="*/ 26 h 98"/>
                  <a:gd name="T12" fmla="*/ 20 w 89"/>
                  <a:gd name="T13" fmla="*/ 49 h 98"/>
                  <a:gd name="T14" fmla="*/ 26 w 89"/>
                  <a:gd name="T15" fmla="*/ 73 h 98"/>
                  <a:gd name="T16" fmla="*/ 45 w 89"/>
                  <a:gd name="T17" fmla="*/ 82 h 98"/>
                  <a:gd name="T18" fmla="*/ 45 w 89"/>
                  <a:gd name="T19" fmla="*/ 98 h 98"/>
                  <a:gd name="T20" fmla="*/ 26 w 89"/>
                  <a:gd name="T21" fmla="*/ 95 h 98"/>
                  <a:gd name="T22" fmla="*/ 12 w 89"/>
                  <a:gd name="T23" fmla="*/ 85 h 98"/>
                  <a:gd name="T24" fmla="*/ 3 w 89"/>
                  <a:gd name="T25" fmla="*/ 70 h 98"/>
                  <a:gd name="T26" fmla="*/ 0 w 89"/>
                  <a:gd name="T27" fmla="*/ 49 h 98"/>
                  <a:gd name="T28" fmla="*/ 3 w 89"/>
                  <a:gd name="T29" fmla="*/ 29 h 98"/>
                  <a:gd name="T30" fmla="*/ 12 w 89"/>
                  <a:gd name="T31" fmla="*/ 14 h 98"/>
                  <a:gd name="T32" fmla="*/ 26 w 89"/>
                  <a:gd name="T33" fmla="*/ 4 h 98"/>
                  <a:gd name="T34" fmla="*/ 45 w 89"/>
                  <a:gd name="T35" fmla="*/ 0 h 98"/>
                  <a:gd name="T36" fmla="*/ 63 w 89"/>
                  <a:gd name="T37" fmla="*/ 4 h 98"/>
                  <a:gd name="T38" fmla="*/ 77 w 89"/>
                  <a:gd name="T39" fmla="*/ 14 h 98"/>
                  <a:gd name="T40" fmla="*/ 86 w 89"/>
                  <a:gd name="T41" fmla="*/ 29 h 98"/>
                  <a:gd name="T42" fmla="*/ 89 w 89"/>
                  <a:gd name="T43" fmla="*/ 49 h 98"/>
                  <a:gd name="T44" fmla="*/ 86 w 89"/>
                  <a:gd name="T45" fmla="*/ 70 h 98"/>
                  <a:gd name="T46" fmla="*/ 77 w 89"/>
                  <a:gd name="T47" fmla="*/ 85 h 98"/>
                  <a:gd name="T48" fmla="*/ 63 w 89"/>
                  <a:gd name="T49" fmla="*/ 95 h 98"/>
                  <a:gd name="T50" fmla="*/ 45 w 89"/>
                  <a:gd name="T51" fmla="*/ 9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9" h="98">
                    <a:moveTo>
                      <a:pt x="45" y="82"/>
                    </a:moveTo>
                    <a:cubicBezTo>
                      <a:pt x="53" y="82"/>
                      <a:pt x="59" y="79"/>
                      <a:pt x="63" y="73"/>
                    </a:cubicBezTo>
                    <a:cubicBezTo>
                      <a:pt x="67" y="68"/>
                      <a:pt x="69" y="60"/>
                      <a:pt x="69" y="49"/>
                    </a:cubicBezTo>
                    <a:cubicBezTo>
                      <a:pt x="69" y="39"/>
                      <a:pt x="67" y="31"/>
                      <a:pt x="63" y="26"/>
                    </a:cubicBezTo>
                    <a:cubicBezTo>
                      <a:pt x="59" y="20"/>
                      <a:pt x="53" y="17"/>
                      <a:pt x="45" y="17"/>
                    </a:cubicBezTo>
                    <a:cubicBezTo>
                      <a:pt x="36" y="17"/>
                      <a:pt x="30" y="20"/>
                      <a:pt x="26" y="26"/>
                    </a:cubicBezTo>
                    <a:cubicBezTo>
                      <a:pt x="22" y="31"/>
                      <a:pt x="20" y="39"/>
                      <a:pt x="20" y="49"/>
                    </a:cubicBezTo>
                    <a:cubicBezTo>
                      <a:pt x="20" y="60"/>
                      <a:pt x="22" y="68"/>
                      <a:pt x="26" y="73"/>
                    </a:cubicBezTo>
                    <a:cubicBezTo>
                      <a:pt x="30" y="79"/>
                      <a:pt x="36" y="82"/>
                      <a:pt x="45" y="82"/>
                    </a:cubicBezTo>
                    <a:moveTo>
                      <a:pt x="45" y="98"/>
                    </a:moveTo>
                    <a:cubicBezTo>
                      <a:pt x="38" y="98"/>
                      <a:pt x="31" y="97"/>
                      <a:pt x="26" y="95"/>
                    </a:cubicBezTo>
                    <a:cubicBezTo>
                      <a:pt x="21" y="93"/>
                      <a:pt x="16" y="89"/>
                      <a:pt x="12" y="85"/>
                    </a:cubicBezTo>
                    <a:cubicBezTo>
                      <a:pt x="8" y="81"/>
                      <a:pt x="5" y="76"/>
                      <a:pt x="3" y="70"/>
                    </a:cubicBezTo>
                    <a:cubicBezTo>
                      <a:pt x="1" y="64"/>
                      <a:pt x="0" y="57"/>
                      <a:pt x="0" y="49"/>
                    </a:cubicBezTo>
                    <a:cubicBezTo>
                      <a:pt x="0" y="42"/>
                      <a:pt x="1" y="35"/>
                      <a:pt x="3" y="29"/>
                    </a:cubicBezTo>
                    <a:cubicBezTo>
                      <a:pt x="5" y="23"/>
                      <a:pt x="8" y="18"/>
                      <a:pt x="12" y="14"/>
                    </a:cubicBezTo>
                    <a:cubicBezTo>
                      <a:pt x="16" y="9"/>
                      <a:pt x="21" y="6"/>
                      <a:pt x="26" y="4"/>
                    </a:cubicBezTo>
                    <a:cubicBezTo>
                      <a:pt x="32" y="2"/>
                      <a:pt x="38" y="0"/>
                      <a:pt x="45" y="0"/>
                    </a:cubicBezTo>
                    <a:cubicBezTo>
                      <a:pt x="52" y="0"/>
                      <a:pt x="58" y="2"/>
                      <a:pt x="63" y="4"/>
                    </a:cubicBezTo>
                    <a:cubicBezTo>
                      <a:pt x="69" y="6"/>
                      <a:pt x="73" y="9"/>
                      <a:pt x="77" y="14"/>
                    </a:cubicBezTo>
                    <a:cubicBezTo>
                      <a:pt x="81" y="18"/>
                      <a:pt x="84" y="23"/>
                      <a:pt x="86" y="29"/>
                    </a:cubicBezTo>
                    <a:cubicBezTo>
                      <a:pt x="88" y="35"/>
                      <a:pt x="89" y="42"/>
                      <a:pt x="89" y="49"/>
                    </a:cubicBezTo>
                    <a:cubicBezTo>
                      <a:pt x="89" y="57"/>
                      <a:pt x="88" y="64"/>
                      <a:pt x="86" y="70"/>
                    </a:cubicBezTo>
                    <a:cubicBezTo>
                      <a:pt x="84" y="76"/>
                      <a:pt x="81" y="81"/>
                      <a:pt x="77" y="85"/>
                    </a:cubicBezTo>
                    <a:cubicBezTo>
                      <a:pt x="74" y="89"/>
                      <a:pt x="69" y="93"/>
                      <a:pt x="63" y="95"/>
                    </a:cubicBezTo>
                    <a:cubicBezTo>
                      <a:pt x="58" y="97"/>
                      <a:pt x="52" y="98"/>
                      <a:pt x="45" y="9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57" name="Freeform 12"/>
              <p:cNvSpPr>
                <a:spLocks/>
              </p:cNvSpPr>
              <p:nvPr/>
            </p:nvSpPr>
            <p:spPr bwMode="auto">
              <a:xfrm>
                <a:off x="7453313" y="5980113"/>
                <a:ext cx="742950" cy="877888"/>
              </a:xfrm>
              <a:custGeom>
                <a:avLst/>
                <a:gdLst>
                  <a:gd name="T0" fmla="*/ 83 w 83"/>
                  <a:gd name="T1" fmla="*/ 64 h 98"/>
                  <a:gd name="T2" fmla="*/ 79 w 83"/>
                  <a:gd name="T3" fmla="*/ 77 h 98"/>
                  <a:gd name="T4" fmla="*/ 71 w 83"/>
                  <a:gd name="T5" fmla="*/ 88 h 98"/>
                  <a:gd name="T6" fmla="*/ 59 w 83"/>
                  <a:gd name="T7" fmla="*/ 96 h 98"/>
                  <a:gd name="T8" fmla="*/ 43 w 83"/>
                  <a:gd name="T9" fmla="*/ 98 h 98"/>
                  <a:gd name="T10" fmla="*/ 24 w 83"/>
                  <a:gd name="T11" fmla="*/ 95 h 98"/>
                  <a:gd name="T12" fmla="*/ 11 w 83"/>
                  <a:gd name="T13" fmla="*/ 85 h 98"/>
                  <a:gd name="T14" fmla="*/ 3 w 83"/>
                  <a:gd name="T15" fmla="*/ 69 h 98"/>
                  <a:gd name="T16" fmla="*/ 0 w 83"/>
                  <a:gd name="T17" fmla="*/ 49 h 98"/>
                  <a:gd name="T18" fmla="*/ 3 w 83"/>
                  <a:gd name="T19" fmla="*/ 29 h 98"/>
                  <a:gd name="T20" fmla="*/ 12 w 83"/>
                  <a:gd name="T21" fmla="*/ 14 h 98"/>
                  <a:gd name="T22" fmla="*/ 25 w 83"/>
                  <a:gd name="T23" fmla="*/ 4 h 98"/>
                  <a:gd name="T24" fmla="*/ 43 w 83"/>
                  <a:gd name="T25" fmla="*/ 0 h 98"/>
                  <a:gd name="T26" fmla="*/ 59 w 83"/>
                  <a:gd name="T27" fmla="*/ 3 h 98"/>
                  <a:gd name="T28" fmla="*/ 70 w 83"/>
                  <a:gd name="T29" fmla="*/ 9 h 98"/>
                  <a:gd name="T30" fmla="*/ 77 w 83"/>
                  <a:gd name="T31" fmla="*/ 19 h 98"/>
                  <a:gd name="T32" fmla="*/ 81 w 83"/>
                  <a:gd name="T33" fmla="*/ 32 h 98"/>
                  <a:gd name="T34" fmla="*/ 62 w 83"/>
                  <a:gd name="T35" fmla="*/ 35 h 98"/>
                  <a:gd name="T36" fmla="*/ 56 w 83"/>
                  <a:gd name="T37" fmla="*/ 22 h 98"/>
                  <a:gd name="T38" fmla="*/ 43 w 83"/>
                  <a:gd name="T39" fmla="*/ 17 h 98"/>
                  <a:gd name="T40" fmla="*/ 26 w 83"/>
                  <a:gd name="T41" fmla="*/ 26 h 98"/>
                  <a:gd name="T42" fmla="*/ 20 w 83"/>
                  <a:gd name="T43" fmla="*/ 49 h 98"/>
                  <a:gd name="T44" fmla="*/ 27 w 83"/>
                  <a:gd name="T45" fmla="*/ 73 h 98"/>
                  <a:gd name="T46" fmla="*/ 43 w 83"/>
                  <a:gd name="T47" fmla="*/ 82 h 98"/>
                  <a:gd name="T48" fmla="*/ 56 w 83"/>
                  <a:gd name="T49" fmla="*/ 77 h 98"/>
                  <a:gd name="T50" fmla="*/ 62 w 83"/>
                  <a:gd name="T51" fmla="*/ 64 h 98"/>
                  <a:gd name="T52" fmla="*/ 83 w 83"/>
                  <a:gd name="T53" fmla="*/ 6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3" h="98">
                    <a:moveTo>
                      <a:pt x="83" y="64"/>
                    </a:moveTo>
                    <a:cubicBezTo>
                      <a:pt x="82" y="69"/>
                      <a:pt x="81" y="73"/>
                      <a:pt x="79" y="77"/>
                    </a:cubicBezTo>
                    <a:cubicBezTo>
                      <a:pt x="77" y="82"/>
                      <a:pt x="75" y="85"/>
                      <a:pt x="71" y="88"/>
                    </a:cubicBezTo>
                    <a:cubicBezTo>
                      <a:pt x="68" y="91"/>
                      <a:pt x="64" y="94"/>
                      <a:pt x="59" y="96"/>
                    </a:cubicBezTo>
                    <a:cubicBezTo>
                      <a:pt x="55" y="97"/>
                      <a:pt x="49" y="98"/>
                      <a:pt x="43" y="98"/>
                    </a:cubicBezTo>
                    <a:cubicBezTo>
                      <a:pt x="36" y="98"/>
                      <a:pt x="30" y="97"/>
                      <a:pt x="24" y="95"/>
                    </a:cubicBezTo>
                    <a:cubicBezTo>
                      <a:pt x="19" y="92"/>
                      <a:pt x="15" y="89"/>
                      <a:pt x="11" y="85"/>
                    </a:cubicBezTo>
                    <a:cubicBezTo>
                      <a:pt x="7" y="81"/>
                      <a:pt x="5" y="75"/>
                      <a:pt x="3" y="69"/>
                    </a:cubicBezTo>
                    <a:cubicBezTo>
                      <a:pt x="1" y="63"/>
                      <a:pt x="0" y="57"/>
                      <a:pt x="0" y="49"/>
                    </a:cubicBezTo>
                    <a:cubicBezTo>
                      <a:pt x="0" y="42"/>
                      <a:pt x="1" y="35"/>
                      <a:pt x="3" y="29"/>
                    </a:cubicBezTo>
                    <a:cubicBezTo>
                      <a:pt x="5" y="23"/>
                      <a:pt x="8" y="18"/>
                      <a:pt x="12" y="14"/>
                    </a:cubicBezTo>
                    <a:cubicBezTo>
                      <a:pt x="15" y="9"/>
                      <a:pt x="20" y="6"/>
                      <a:pt x="25" y="4"/>
                    </a:cubicBezTo>
                    <a:cubicBezTo>
                      <a:pt x="31" y="2"/>
                      <a:pt x="37" y="0"/>
                      <a:pt x="43" y="0"/>
                    </a:cubicBezTo>
                    <a:cubicBezTo>
                      <a:pt x="49" y="0"/>
                      <a:pt x="54" y="1"/>
                      <a:pt x="59" y="3"/>
                    </a:cubicBezTo>
                    <a:cubicBezTo>
                      <a:pt x="63" y="4"/>
                      <a:pt x="67" y="6"/>
                      <a:pt x="70" y="9"/>
                    </a:cubicBezTo>
                    <a:cubicBezTo>
                      <a:pt x="73" y="12"/>
                      <a:pt x="75" y="15"/>
                      <a:pt x="77" y="19"/>
                    </a:cubicBezTo>
                    <a:cubicBezTo>
                      <a:pt x="79" y="23"/>
                      <a:pt x="80" y="27"/>
                      <a:pt x="81" y="32"/>
                    </a:cubicBezTo>
                    <a:cubicBezTo>
                      <a:pt x="62" y="35"/>
                      <a:pt x="62" y="35"/>
                      <a:pt x="62" y="35"/>
                    </a:cubicBezTo>
                    <a:cubicBezTo>
                      <a:pt x="61" y="29"/>
                      <a:pt x="59" y="25"/>
                      <a:pt x="56" y="22"/>
                    </a:cubicBezTo>
                    <a:cubicBezTo>
                      <a:pt x="53" y="19"/>
                      <a:pt x="49" y="17"/>
                      <a:pt x="43" y="17"/>
                    </a:cubicBezTo>
                    <a:cubicBezTo>
                      <a:pt x="36" y="17"/>
                      <a:pt x="30" y="20"/>
                      <a:pt x="26" y="26"/>
                    </a:cubicBezTo>
                    <a:cubicBezTo>
                      <a:pt x="22" y="31"/>
                      <a:pt x="20" y="39"/>
                      <a:pt x="20" y="49"/>
                    </a:cubicBezTo>
                    <a:cubicBezTo>
                      <a:pt x="20" y="60"/>
                      <a:pt x="23" y="68"/>
                      <a:pt x="27" y="73"/>
                    </a:cubicBezTo>
                    <a:cubicBezTo>
                      <a:pt x="31" y="79"/>
                      <a:pt x="36" y="82"/>
                      <a:pt x="43" y="82"/>
                    </a:cubicBezTo>
                    <a:cubicBezTo>
                      <a:pt x="49" y="82"/>
                      <a:pt x="54" y="80"/>
                      <a:pt x="56" y="77"/>
                    </a:cubicBezTo>
                    <a:cubicBezTo>
                      <a:pt x="59" y="74"/>
                      <a:pt x="61" y="69"/>
                      <a:pt x="62" y="64"/>
                    </a:cubicBezTo>
                    <a:lnTo>
                      <a:pt x="83" y="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58" name="Freeform 13"/>
              <p:cNvSpPr>
                <a:spLocks noEditPoints="1"/>
              </p:cNvSpPr>
              <p:nvPr/>
            </p:nvSpPr>
            <p:spPr bwMode="auto">
              <a:xfrm>
                <a:off x="3986213" y="4735513"/>
                <a:ext cx="1066800" cy="887413"/>
              </a:xfrm>
              <a:custGeom>
                <a:avLst/>
                <a:gdLst>
                  <a:gd name="T0" fmla="*/ 82 w 119"/>
                  <a:gd name="T1" fmla="*/ 40 h 99"/>
                  <a:gd name="T2" fmla="*/ 82 w 119"/>
                  <a:gd name="T3" fmla="*/ 47 h 99"/>
                  <a:gd name="T4" fmla="*/ 57 w 119"/>
                  <a:gd name="T5" fmla="*/ 47 h 99"/>
                  <a:gd name="T6" fmla="*/ 57 w 119"/>
                  <a:gd name="T7" fmla="*/ 40 h 99"/>
                  <a:gd name="T8" fmla="*/ 60 w 119"/>
                  <a:gd name="T9" fmla="*/ 40 h 99"/>
                  <a:gd name="T10" fmla="*/ 60 w 119"/>
                  <a:gd name="T11" fmla="*/ 36 h 99"/>
                  <a:gd name="T12" fmla="*/ 63 w 119"/>
                  <a:gd name="T13" fmla="*/ 28 h 99"/>
                  <a:gd name="T14" fmla="*/ 71 w 119"/>
                  <a:gd name="T15" fmla="*/ 25 h 99"/>
                  <a:gd name="T16" fmla="*/ 78 w 119"/>
                  <a:gd name="T17" fmla="*/ 28 h 99"/>
                  <a:gd name="T18" fmla="*/ 81 w 119"/>
                  <a:gd name="T19" fmla="*/ 35 h 99"/>
                  <a:gd name="T20" fmla="*/ 75 w 119"/>
                  <a:gd name="T21" fmla="*/ 36 h 99"/>
                  <a:gd name="T22" fmla="*/ 74 w 119"/>
                  <a:gd name="T23" fmla="*/ 32 h 99"/>
                  <a:gd name="T24" fmla="*/ 71 w 119"/>
                  <a:gd name="T25" fmla="*/ 32 h 99"/>
                  <a:gd name="T26" fmla="*/ 67 w 119"/>
                  <a:gd name="T27" fmla="*/ 36 h 99"/>
                  <a:gd name="T28" fmla="*/ 67 w 119"/>
                  <a:gd name="T29" fmla="*/ 40 h 99"/>
                  <a:gd name="T30" fmla="*/ 82 w 119"/>
                  <a:gd name="T31" fmla="*/ 40 h 99"/>
                  <a:gd name="T32" fmla="*/ 100 w 119"/>
                  <a:gd name="T33" fmla="*/ 82 h 99"/>
                  <a:gd name="T34" fmla="*/ 100 w 119"/>
                  <a:gd name="T35" fmla="*/ 0 h 99"/>
                  <a:gd name="T36" fmla="*/ 119 w 119"/>
                  <a:gd name="T37" fmla="*/ 0 h 99"/>
                  <a:gd name="T38" fmla="*/ 119 w 119"/>
                  <a:gd name="T39" fmla="*/ 99 h 99"/>
                  <a:gd name="T40" fmla="*/ 38 w 119"/>
                  <a:gd name="T41" fmla="*/ 99 h 99"/>
                  <a:gd name="T42" fmla="*/ 10 w 119"/>
                  <a:gd name="T43" fmla="*/ 91 h 99"/>
                  <a:gd name="T44" fmla="*/ 0 w 119"/>
                  <a:gd name="T45" fmla="*/ 65 h 99"/>
                  <a:gd name="T46" fmla="*/ 4 w 119"/>
                  <a:gd name="T47" fmla="*/ 49 h 99"/>
                  <a:gd name="T48" fmla="*/ 16 w 119"/>
                  <a:gd name="T49" fmla="*/ 37 h 99"/>
                  <a:gd name="T50" fmla="*/ 34 w 119"/>
                  <a:gd name="T51" fmla="*/ 33 h 99"/>
                  <a:gd name="T52" fmla="*/ 36 w 119"/>
                  <a:gd name="T53" fmla="*/ 49 h 99"/>
                  <a:gd name="T54" fmla="*/ 23 w 119"/>
                  <a:gd name="T55" fmla="*/ 54 h 99"/>
                  <a:gd name="T56" fmla="*/ 19 w 119"/>
                  <a:gd name="T57" fmla="*/ 65 h 99"/>
                  <a:gd name="T58" fmla="*/ 23 w 119"/>
                  <a:gd name="T59" fmla="*/ 78 h 99"/>
                  <a:gd name="T60" fmla="*/ 38 w 119"/>
                  <a:gd name="T61" fmla="*/ 82 h 99"/>
                  <a:gd name="T62" fmla="*/ 100 w 119"/>
                  <a:gd name="T63" fmla="*/ 82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9" h="99">
                    <a:moveTo>
                      <a:pt x="82" y="40"/>
                    </a:moveTo>
                    <a:cubicBezTo>
                      <a:pt x="82" y="47"/>
                      <a:pt x="82" y="47"/>
                      <a:pt x="82" y="47"/>
                    </a:cubicBezTo>
                    <a:cubicBezTo>
                      <a:pt x="57" y="47"/>
                      <a:pt x="57" y="47"/>
                      <a:pt x="57" y="47"/>
                    </a:cubicBezTo>
                    <a:cubicBezTo>
                      <a:pt x="57" y="40"/>
                      <a:pt x="57" y="40"/>
                      <a:pt x="57" y="40"/>
                    </a:cubicBezTo>
                    <a:cubicBezTo>
                      <a:pt x="60" y="40"/>
                      <a:pt x="60" y="40"/>
                      <a:pt x="60" y="40"/>
                    </a:cubicBezTo>
                    <a:cubicBezTo>
                      <a:pt x="60" y="36"/>
                      <a:pt x="60" y="36"/>
                      <a:pt x="60" y="36"/>
                    </a:cubicBezTo>
                    <a:cubicBezTo>
                      <a:pt x="60" y="33"/>
                      <a:pt x="61" y="30"/>
                      <a:pt x="63" y="28"/>
                    </a:cubicBezTo>
                    <a:cubicBezTo>
                      <a:pt x="65" y="26"/>
                      <a:pt x="67" y="25"/>
                      <a:pt x="71" y="25"/>
                    </a:cubicBezTo>
                    <a:cubicBezTo>
                      <a:pt x="74" y="25"/>
                      <a:pt x="77" y="26"/>
                      <a:pt x="78" y="28"/>
                    </a:cubicBezTo>
                    <a:cubicBezTo>
                      <a:pt x="80" y="29"/>
                      <a:pt x="81" y="31"/>
                      <a:pt x="81" y="35"/>
                    </a:cubicBezTo>
                    <a:cubicBezTo>
                      <a:pt x="75" y="36"/>
                      <a:pt x="75" y="36"/>
                      <a:pt x="75" y="36"/>
                    </a:cubicBezTo>
                    <a:cubicBezTo>
                      <a:pt x="75" y="34"/>
                      <a:pt x="75" y="33"/>
                      <a:pt x="74" y="32"/>
                    </a:cubicBezTo>
                    <a:cubicBezTo>
                      <a:pt x="74" y="32"/>
                      <a:pt x="73" y="32"/>
                      <a:pt x="71" y="32"/>
                    </a:cubicBezTo>
                    <a:cubicBezTo>
                      <a:pt x="68" y="32"/>
                      <a:pt x="67" y="33"/>
                      <a:pt x="67" y="36"/>
                    </a:cubicBezTo>
                    <a:cubicBezTo>
                      <a:pt x="67" y="40"/>
                      <a:pt x="67" y="40"/>
                      <a:pt x="67" y="40"/>
                    </a:cubicBezTo>
                    <a:lnTo>
                      <a:pt x="82" y="40"/>
                    </a:lnTo>
                    <a:close/>
                    <a:moveTo>
                      <a:pt x="100" y="82"/>
                    </a:moveTo>
                    <a:cubicBezTo>
                      <a:pt x="100" y="0"/>
                      <a:pt x="100" y="0"/>
                      <a:pt x="100" y="0"/>
                    </a:cubicBezTo>
                    <a:cubicBezTo>
                      <a:pt x="119" y="0"/>
                      <a:pt x="119" y="0"/>
                      <a:pt x="119" y="0"/>
                    </a:cubicBezTo>
                    <a:cubicBezTo>
                      <a:pt x="119" y="99"/>
                      <a:pt x="119" y="99"/>
                      <a:pt x="119" y="99"/>
                    </a:cubicBezTo>
                    <a:cubicBezTo>
                      <a:pt x="38" y="99"/>
                      <a:pt x="38" y="99"/>
                      <a:pt x="38" y="99"/>
                    </a:cubicBezTo>
                    <a:cubicBezTo>
                      <a:pt x="25" y="99"/>
                      <a:pt x="16" y="96"/>
                      <a:pt x="10" y="91"/>
                    </a:cubicBezTo>
                    <a:cubicBezTo>
                      <a:pt x="3" y="85"/>
                      <a:pt x="0" y="77"/>
                      <a:pt x="0" y="65"/>
                    </a:cubicBezTo>
                    <a:cubicBezTo>
                      <a:pt x="0" y="59"/>
                      <a:pt x="2" y="54"/>
                      <a:pt x="4" y="49"/>
                    </a:cubicBezTo>
                    <a:cubicBezTo>
                      <a:pt x="7" y="44"/>
                      <a:pt x="11" y="40"/>
                      <a:pt x="16" y="37"/>
                    </a:cubicBezTo>
                    <a:cubicBezTo>
                      <a:pt x="21" y="34"/>
                      <a:pt x="27" y="33"/>
                      <a:pt x="34" y="33"/>
                    </a:cubicBezTo>
                    <a:cubicBezTo>
                      <a:pt x="36" y="49"/>
                      <a:pt x="36" y="49"/>
                      <a:pt x="36" y="49"/>
                    </a:cubicBezTo>
                    <a:cubicBezTo>
                      <a:pt x="30" y="50"/>
                      <a:pt x="25" y="51"/>
                      <a:pt x="23" y="54"/>
                    </a:cubicBezTo>
                    <a:cubicBezTo>
                      <a:pt x="20" y="56"/>
                      <a:pt x="19" y="60"/>
                      <a:pt x="19" y="65"/>
                    </a:cubicBezTo>
                    <a:cubicBezTo>
                      <a:pt x="19" y="71"/>
                      <a:pt x="20" y="76"/>
                      <a:pt x="23" y="78"/>
                    </a:cubicBezTo>
                    <a:cubicBezTo>
                      <a:pt x="26" y="81"/>
                      <a:pt x="31" y="82"/>
                      <a:pt x="38" y="82"/>
                    </a:cubicBezTo>
                    <a:lnTo>
                      <a:pt x="100"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59" name="Freeform 14"/>
              <p:cNvSpPr>
                <a:spLocks noEditPoints="1"/>
              </p:cNvSpPr>
              <p:nvPr/>
            </p:nvSpPr>
            <p:spPr bwMode="auto">
              <a:xfrm>
                <a:off x="5195888" y="5005388"/>
                <a:ext cx="1684338" cy="903288"/>
              </a:xfrm>
              <a:custGeom>
                <a:avLst/>
                <a:gdLst>
                  <a:gd name="T0" fmla="*/ 44 w 188"/>
                  <a:gd name="T1" fmla="*/ 52 h 101"/>
                  <a:gd name="T2" fmla="*/ 38 w 188"/>
                  <a:gd name="T3" fmla="*/ 52 h 101"/>
                  <a:gd name="T4" fmla="*/ 19 w 188"/>
                  <a:gd name="T5" fmla="*/ 32 h 101"/>
                  <a:gd name="T6" fmla="*/ 22 w 188"/>
                  <a:gd name="T7" fmla="*/ 20 h 101"/>
                  <a:gd name="T8" fmla="*/ 32 w 188"/>
                  <a:gd name="T9" fmla="*/ 16 h 101"/>
                  <a:gd name="T10" fmla="*/ 39 w 188"/>
                  <a:gd name="T11" fmla="*/ 17 h 101"/>
                  <a:gd name="T12" fmla="*/ 43 w 188"/>
                  <a:gd name="T13" fmla="*/ 23 h 101"/>
                  <a:gd name="T14" fmla="*/ 44 w 188"/>
                  <a:gd name="T15" fmla="*/ 37 h 101"/>
                  <a:gd name="T16" fmla="*/ 44 w 188"/>
                  <a:gd name="T17" fmla="*/ 52 h 101"/>
                  <a:gd name="T18" fmla="*/ 170 w 188"/>
                  <a:gd name="T19" fmla="*/ 0 h 101"/>
                  <a:gd name="T20" fmla="*/ 170 w 188"/>
                  <a:gd name="T21" fmla="*/ 52 h 101"/>
                  <a:gd name="T22" fmla="*/ 63 w 188"/>
                  <a:gd name="T23" fmla="*/ 52 h 101"/>
                  <a:gd name="T24" fmla="*/ 63 w 188"/>
                  <a:gd name="T25" fmla="*/ 32 h 101"/>
                  <a:gd name="T26" fmla="*/ 55 w 188"/>
                  <a:gd name="T27" fmla="*/ 8 h 101"/>
                  <a:gd name="T28" fmla="*/ 32 w 188"/>
                  <a:gd name="T29" fmla="*/ 0 h 101"/>
                  <a:gd name="T30" fmla="*/ 8 w 188"/>
                  <a:gd name="T31" fmla="*/ 9 h 101"/>
                  <a:gd name="T32" fmla="*/ 0 w 188"/>
                  <a:gd name="T33" fmla="*/ 32 h 101"/>
                  <a:gd name="T34" fmla="*/ 11 w 188"/>
                  <a:gd name="T35" fmla="*/ 60 h 101"/>
                  <a:gd name="T36" fmla="*/ 42 w 188"/>
                  <a:gd name="T37" fmla="*/ 69 h 101"/>
                  <a:gd name="T38" fmla="*/ 44 w 188"/>
                  <a:gd name="T39" fmla="*/ 69 h 101"/>
                  <a:gd name="T40" fmla="*/ 44 w 188"/>
                  <a:gd name="T41" fmla="*/ 72 h 101"/>
                  <a:gd name="T42" fmla="*/ 41 w 188"/>
                  <a:gd name="T43" fmla="*/ 86 h 101"/>
                  <a:gd name="T44" fmla="*/ 51 w 188"/>
                  <a:gd name="T45" fmla="*/ 101 h 101"/>
                  <a:gd name="T46" fmla="*/ 55 w 188"/>
                  <a:gd name="T47" fmla="*/ 97 h 101"/>
                  <a:gd name="T48" fmla="*/ 63 w 188"/>
                  <a:gd name="T49" fmla="*/ 69 h 101"/>
                  <a:gd name="T50" fmla="*/ 188 w 188"/>
                  <a:gd name="T51" fmla="*/ 69 h 101"/>
                  <a:gd name="T52" fmla="*/ 188 w 188"/>
                  <a:gd name="T53" fmla="*/ 0 h 101"/>
                  <a:gd name="T54" fmla="*/ 170 w 188"/>
                  <a:gd name="T55"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8" h="101">
                    <a:moveTo>
                      <a:pt x="44" y="52"/>
                    </a:moveTo>
                    <a:cubicBezTo>
                      <a:pt x="38" y="52"/>
                      <a:pt x="38" y="52"/>
                      <a:pt x="38" y="52"/>
                    </a:cubicBezTo>
                    <a:cubicBezTo>
                      <a:pt x="25" y="52"/>
                      <a:pt x="19" y="45"/>
                      <a:pt x="19" y="32"/>
                    </a:cubicBezTo>
                    <a:cubicBezTo>
                      <a:pt x="19" y="27"/>
                      <a:pt x="20" y="23"/>
                      <a:pt x="22" y="20"/>
                    </a:cubicBezTo>
                    <a:cubicBezTo>
                      <a:pt x="24" y="17"/>
                      <a:pt x="27" y="16"/>
                      <a:pt x="32" y="16"/>
                    </a:cubicBezTo>
                    <a:cubicBezTo>
                      <a:pt x="35" y="16"/>
                      <a:pt x="37" y="16"/>
                      <a:pt x="39" y="17"/>
                    </a:cubicBezTo>
                    <a:cubicBezTo>
                      <a:pt x="41" y="19"/>
                      <a:pt x="42" y="20"/>
                      <a:pt x="43" y="23"/>
                    </a:cubicBezTo>
                    <a:cubicBezTo>
                      <a:pt x="44" y="26"/>
                      <a:pt x="44" y="32"/>
                      <a:pt x="44" y="37"/>
                    </a:cubicBezTo>
                    <a:lnTo>
                      <a:pt x="44" y="52"/>
                    </a:lnTo>
                    <a:close/>
                    <a:moveTo>
                      <a:pt x="170" y="0"/>
                    </a:moveTo>
                    <a:cubicBezTo>
                      <a:pt x="170" y="52"/>
                      <a:pt x="170" y="52"/>
                      <a:pt x="170" y="52"/>
                    </a:cubicBezTo>
                    <a:cubicBezTo>
                      <a:pt x="63" y="52"/>
                      <a:pt x="63" y="52"/>
                      <a:pt x="63" y="52"/>
                    </a:cubicBezTo>
                    <a:cubicBezTo>
                      <a:pt x="63" y="32"/>
                      <a:pt x="63" y="32"/>
                      <a:pt x="63" y="32"/>
                    </a:cubicBezTo>
                    <a:cubicBezTo>
                      <a:pt x="63" y="22"/>
                      <a:pt x="60" y="13"/>
                      <a:pt x="55" y="8"/>
                    </a:cubicBezTo>
                    <a:cubicBezTo>
                      <a:pt x="50" y="3"/>
                      <a:pt x="42" y="0"/>
                      <a:pt x="32" y="0"/>
                    </a:cubicBezTo>
                    <a:cubicBezTo>
                      <a:pt x="22" y="0"/>
                      <a:pt x="14" y="3"/>
                      <a:pt x="8" y="9"/>
                    </a:cubicBezTo>
                    <a:cubicBezTo>
                      <a:pt x="3" y="14"/>
                      <a:pt x="0" y="22"/>
                      <a:pt x="0" y="32"/>
                    </a:cubicBezTo>
                    <a:cubicBezTo>
                      <a:pt x="0" y="44"/>
                      <a:pt x="3" y="54"/>
                      <a:pt x="11" y="60"/>
                    </a:cubicBezTo>
                    <a:cubicBezTo>
                      <a:pt x="18" y="66"/>
                      <a:pt x="28" y="69"/>
                      <a:pt x="42" y="69"/>
                    </a:cubicBezTo>
                    <a:cubicBezTo>
                      <a:pt x="44" y="69"/>
                      <a:pt x="44" y="69"/>
                      <a:pt x="44" y="69"/>
                    </a:cubicBezTo>
                    <a:cubicBezTo>
                      <a:pt x="44" y="72"/>
                      <a:pt x="44" y="72"/>
                      <a:pt x="44" y="72"/>
                    </a:cubicBezTo>
                    <a:cubicBezTo>
                      <a:pt x="44" y="79"/>
                      <a:pt x="43" y="83"/>
                      <a:pt x="41" y="86"/>
                    </a:cubicBezTo>
                    <a:cubicBezTo>
                      <a:pt x="51" y="101"/>
                      <a:pt x="51" y="101"/>
                      <a:pt x="51" y="101"/>
                    </a:cubicBezTo>
                    <a:cubicBezTo>
                      <a:pt x="53" y="100"/>
                      <a:pt x="54" y="99"/>
                      <a:pt x="55" y="97"/>
                    </a:cubicBezTo>
                    <a:cubicBezTo>
                      <a:pt x="60" y="92"/>
                      <a:pt x="63" y="80"/>
                      <a:pt x="63" y="69"/>
                    </a:cubicBezTo>
                    <a:cubicBezTo>
                      <a:pt x="188" y="69"/>
                      <a:pt x="188" y="69"/>
                      <a:pt x="188" y="69"/>
                    </a:cubicBezTo>
                    <a:cubicBezTo>
                      <a:pt x="188" y="0"/>
                      <a:pt x="188" y="0"/>
                      <a:pt x="188" y="0"/>
                    </a:cubicBezTo>
                    <a:lnTo>
                      <a:pt x="17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60" name="Rectangle 15"/>
              <p:cNvSpPr>
                <a:spLocks noChangeArrowheads="1"/>
              </p:cNvSpPr>
              <p:nvPr/>
            </p:nvSpPr>
            <p:spPr bwMode="auto">
              <a:xfrm>
                <a:off x="6718301" y="4754563"/>
                <a:ext cx="161925" cy="1698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61" name="Freeform 16"/>
              <p:cNvSpPr>
                <a:spLocks/>
              </p:cNvSpPr>
              <p:nvPr/>
            </p:nvSpPr>
            <p:spPr bwMode="auto">
              <a:xfrm>
                <a:off x="7013576" y="5005388"/>
                <a:ext cx="833438" cy="617538"/>
              </a:xfrm>
              <a:custGeom>
                <a:avLst/>
                <a:gdLst>
                  <a:gd name="T0" fmla="*/ 74 w 93"/>
                  <a:gd name="T1" fmla="*/ 52 h 69"/>
                  <a:gd name="T2" fmla="*/ 74 w 93"/>
                  <a:gd name="T3" fmla="*/ 42 h 69"/>
                  <a:gd name="T4" fmla="*/ 70 w 93"/>
                  <a:gd name="T5" fmla="*/ 23 h 69"/>
                  <a:gd name="T6" fmla="*/ 55 w 93"/>
                  <a:gd name="T7" fmla="*/ 17 h 69"/>
                  <a:gd name="T8" fmla="*/ 41 w 93"/>
                  <a:gd name="T9" fmla="*/ 20 h 69"/>
                  <a:gd name="T10" fmla="*/ 36 w 93"/>
                  <a:gd name="T11" fmla="*/ 3 h 69"/>
                  <a:gd name="T12" fmla="*/ 56 w 93"/>
                  <a:gd name="T13" fmla="*/ 0 h 69"/>
                  <a:gd name="T14" fmla="*/ 84 w 93"/>
                  <a:gd name="T15" fmla="*/ 10 h 69"/>
                  <a:gd name="T16" fmla="*/ 93 w 93"/>
                  <a:gd name="T17" fmla="*/ 40 h 69"/>
                  <a:gd name="T18" fmla="*/ 93 w 93"/>
                  <a:gd name="T19" fmla="*/ 69 h 69"/>
                  <a:gd name="T20" fmla="*/ 0 w 93"/>
                  <a:gd name="T21" fmla="*/ 69 h 69"/>
                  <a:gd name="T22" fmla="*/ 0 w 93"/>
                  <a:gd name="T23" fmla="*/ 52 h 69"/>
                  <a:gd name="T24" fmla="*/ 74 w 93"/>
                  <a:gd name="T25" fmla="*/ 5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69">
                    <a:moveTo>
                      <a:pt x="74" y="52"/>
                    </a:moveTo>
                    <a:cubicBezTo>
                      <a:pt x="74" y="42"/>
                      <a:pt x="74" y="42"/>
                      <a:pt x="74" y="42"/>
                    </a:cubicBezTo>
                    <a:cubicBezTo>
                      <a:pt x="74" y="34"/>
                      <a:pt x="73" y="27"/>
                      <a:pt x="70" y="23"/>
                    </a:cubicBezTo>
                    <a:cubicBezTo>
                      <a:pt x="66" y="19"/>
                      <a:pt x="61" y="17"/>
                      <a:pt x="55" y="17"/>
                    </a:cubicBezTo>
                    <a:cubicBezTo>
                      <a:pt x="50" y="17"/>
                      <a:pt x="46" y="18"/>
                      <a:pt x="41" y="20"/>
                    </a:cubicBezTo>
                    <a:cubicBezTo>
                      <a:pt x="36" y="3"/>
                      <a:pt x="36" y="3"/>
                      <a:pt x="36" y="3"/>
                    </a:cubicBezTo>
                    <a:cubicBezTo>
                      <a:pt x="42" y="1"/>
                      <a:pt x="49" y="0"/>
                      <a:pt x="56" y="0"/>
                    </a:cubicBezTo>
                    <a:cubicBezTo>
                      <a:pt x="68" y="0"/>
                      <a:pt x="77" y="3"/>
                      <a:pt x="84" y="10"/>
                    </a:cubicBezTo>
                    <a:cubicBezTo>
                      <a:pt x="90" y="17"/>
                      <a:pt x="93" y="27"/>
                      <a:pt x="93" y="40"/>
                    </a:cubicBezTo>
                    <a:cubicBezTo>
                      <a:pt x="93" y="69"/>
                      <a:pt x="93" y="69"/>
                      <a:pt x="93" y="69"/>
                    </a:cubicBezTo>
                    <a:cubicBezTo>
                      <a:pt x="0" y="69"/>
                      <a:pt x="0" y="69"/>
                      <a:pt x="0" y="69"/>
                    </a:cubicBezTo>
                    <a:cubicBezTo>
                      <a:pt x="0" y="52"/>
                      <a:pt x="0" y="52"/>
                      <a:pt x="0" y="52"/>
                    </a:cubicBezTo>
                    <a:lnTo>
                      <a:pt x="74"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62" name="Freeform 17"/>
              <p:cNvSpPr>
                <a:spLocks/>
              </p:cNvSpPr>
              <p:nvPr/>
            </p:nvSpPr>
            <p:spPr bwMode="auto">
              <a:xfrm>
                <a:off x="7972426" y="4565650"/>
                <a:ext cx="223838" cy="188913"/>
              </a:xfrm>
              <a:custGeom>
                <a:avLst/>
                <a:gdLst>
                  <a:gd name="T0" fmla="*/ 25 w 25"/>
                  <a:gd name="T1" fmla="*/ 14 h 21"/>
                  <a:gd name="T2" fmla="*/ 25 w 25"/>
                  <a:gd name="T3" fmla="*/ 21 h 21"/>
                  <a:gd name="T4" fmla="*/ 0 w 25"/>
                  <a:gd name="T5" fmla="*/ 21 h 21"/>
                  <a:gd name="T6" fmla="*/ 0 w 25"/>
                  <a:gd name="T7" fmla="*/ 14 h 21"/>
                  <a:gd name="T8" fmla="*/ 3 w 25"/>
                  <a:gd name="T9" fmla="*/ 14 h 21"/>
                  <a:gd name="T10" fmla="*/ 3 w 25"/>
                  <a:gd name="T11" fmla="*/ 10 h 21"/>
                  <a:gd name="T12" fmla="*/ 6 w 25"/>
                  <a:gd name="T13" fmla="*/ 2 h 21"/>
                  <a:gd name="T14" fmla="*/ 14 w 25"/>
                  <a:gd name="T15" fmla="*/ 0 h 21"/>
                  <a:gd name="T16" fmla="*/ 21 w 25"/>
                  <a:gd name="T17" fmla="*/ 2 h 21"/>
                  <a:gd name="T18" fmla="*/ 24 w 25"/>
                  <a:gd name="T19" fmla="*/ 9 h 21"/>
                  <a:gd name="T20" fmla="*/ 18 w 25"/>
                  <a:gd name="T21" fmla="*/ 10 h 21"/>
                  <a:gd name="T22" fmla="*/ 17 w 25"/>
                  <a:gd name="T23" fmla="*/ 7 h 21"/>
                  <a:gd name="T24" fmla="*/ 14 w 25"/>
                  <a:gd name="T25" fmla="*/ 6 h 21"/>
                  <a:gd name="T26" fmla="*/ 10 w 25"/>
                  <a:gd name="T27" fmla="*/ 11 h 21"/>
                  <a:gd name="T28" fmla="*/ 10 w 25"/>
                  <a:gd name="T29" fmla="*/ 14 h 21"/>
                  <a:gd name="T30" fmla="*/ 25 w 25"/>
                  <a:gd name="T31" fmla="*/ 1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5" h="21">
                    <a:moveTo>
                      <a:pt x="25" y="14"/>
                    </a:moveTo>
                    <a:cubicBezTo>
                      <a:pt x="25" y="21"/>
                      <a:pt x="25" y="21"/>
                      <a:pt x="25" y="21"/>
                    </a:cubicBezTo>
                    <a:cubicBezTo>
                      <a:pt x="0" y="21"/>
                      <a:pt x="0" y="21"/>
                      <a:pt x="0" y="21"/>
                    </a:cubicBezTo>
                    <a:cubicBezTo>
                      <a:pt x="0" y="14"/>
                      <a:pt x="0" y="14"/>
                      <a:pt x="0" y="14"/>
                    </a:cubicBezTo>
                    <a:cubicBezTo>
                      <a:pt x="3" y="14"/>
                      <a:pt x="3" y="14"/>
                      <a:pt x="3" y="14"/>
                    </a:cubicBezTo>
                    <a:cubicBezTo>
                      <a:pt x="3" y="10"/>
                      <a:pt x="3" y="10"/>
                      <a:pt x="3" y="10"/>
                    </a:cubicBezTo>
                    <a:cubicBezTo>
                      <a:pt x="3" y="7"/>
                      <a:pt x="4" y="4"/>
                      <a:pt x="6" y="2"/>
                    </a:cubicBezTo>
                    <a:cubicBezTo>
                      <a:pt x="8" y="1"/>
                      <a:pt x="10" y="0"/>
                      <a:pt x="14" y="0"/>
                    </a:cubicBezTo>
                    <a:cubicBezTo>
                      <a:pt x="17" y="0"/>
                      <a:pt x="20" y="0"/>
                      <a:pt x="21" y="2"/>
                    </a:cubicBezTo>
                    <a:cubicBezTo>
                      <a:pt x="23" y="3"/>
                      <a:pt x="24" y="6"/>
                      <a:pt x="24" y="9"/>
                    </a:cubicBezTo>
                    <a:cubicBezTo>
                      <a:pt x="18" y="10"/>
                      <a:pt x="18" y="10"/>
                      <a:pt x="18" y="10"/>
                    </a:cubicBezTo>
                    <a:cubicBezTo>
                      <a:pt x="18" y="8"/>
                      <a:pt x="17" y="7"/>
                      <a:pt x="17" y="7"/>
                    </a:cubicBezTo>
                    <a:cubicBezTo>
                      <a:pt x="16" y="6"/>
                      <a:pt x="15" y="6"/>
                      <a:pt x="14" y="6"/>
                    </a:cubicBezTo>
                    <a:cubicBezTo>
                      <a:pt x="11" y="6"/>
                      <a:pt x="10" y="7"/>
                      <a:pt x="10" y="11"/>
                    </a:cubicBezTo>
                    <a:cubicBezTo>
                      <a:pt x="10" y="14"/>
                      <a:pt x="10" y="14"/>
                      <a:pt x="10" y="14"/>
                    </a:cubicBezTo>
                    <a:lnTo>
                      <a:pt x="25"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63" name="Rectangle 18"/>
              <p:cNvSpPr>
                <a:spLocks noChangeArrowheads="1"/>
              </p:cNvSpPr>
              <p:nvPr/>
            </p:nvSpPr>
            <p:spPr bwMode="auto">
              <a:xfrm>
                <a:off x="7991476" y="4816475"/>
                <a:ext cx="169863" cy="8064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grpSp>
      </p:grpSp>
    </p:spTree>
    <p:extLst>
      <p:ext uri="{BB962C8B-B14F-4D97-AF65-F5344CB8AC3E}">
        <p14:creationId xmlns:p14="http://schemas.microsoft.com/office/powerpoint/2010/main" val="1827098897"/>
      </p:ext>
    </p:extLst>
  </p:cSld>
  <p:clrMapOvr>
    <a:masterClrMapping/>
  </p:clrMapOvr>
  <p:extLst mod="1">
    <p:ext uri="{DCECCB84-F9BA-43D5-87BE-67443E8EF086}">
      <p15:sldGuideLst xmlns:p15="http://schemas.microsoft.com/office/powerpoint/2012/main">
        <p15:guide id="1" pos="3976">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and two picture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877E6E5-10F2-4009-B776-A7F5C9BE046A}"/>
              </a:ext>
            </a:extLst>
          </p:cNvPr>
          <p:cNvSpPr/>
          <p:nvPr userDrawn="1"/>
        </p:nvSpPr>
        <p:spPr>
          <a:xfrm>
            <a:off x="180450" y="239400"/>
            <a:ext cx="8783100" cy="6379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2" name="Title 1">
            <a:extLst>
              <a:ext uri="{FF2B5EF4-FFF2-40B4-BE49-F238E27FC236}">
                <a16:creationId xmlns:a16="http://schemas.microsoft.com/office/drawing/2014/main" id="{55FFE213-8CBB-48D7-A171-8548BB9071AF}"/>
              </a:ext>
            </a:extLst>
          </p:cNvPr>
          <p:cNvSpPr>
            <a:spLocks noGrp="1"/>
          </p:cNvSpPr>
          <p:nvPr>
            <p:ph type="title"/>
          </p:nvPr>
        </p:nvSpPr>
        <p:spPr>
          <a:xfrm>
            <a:off x="710803" y="442800"/>
            <a:ext cx="4023123" cy="1101600"/>
          </a:xfrm>
        </p:spPr>
        <p:txBody>
          <a:bodyPr/>
          <a:lstStyle/>
          <a:p>
            <a:r>
              <a:rPr lang="en-US" smtClean="0"/>
              <a:t>Click to edit Master title style</a:t>
            </a:r>
            <a:endParaRPr lang="en-GB" dirty="0"/>
          </a:p>
        </p:txBody>
      </p:sp>
      <p:sp>
        <p:nvSpPr>
          <p:cNvPr id="3" name="Content Placeholder 2">
            <a:extLst>
              <a:ext uri="{FF2B5EF4-FFF2-40B4-BE49-F238E27FC236}">
                <a16:creationId xmlns:a16="http://schemas.microsoft.com/office/drawing/2014/main" id="{C816224B-EA79-4BC8-A7F5-F620B624A0D5}"/>
              </a:ext>
            </a:extLst>
          </p:cNvPr>
          <p:cNvSpPr>
            <a:spLocks noGrp="1"/>
          </p:cNvSpPr>
          <p:nvPr>
            <p:ph idx="1"/>
          </p:nvPr>
        </p:nvSpPr>
        <p:spPr>
          <a:xfrm>
            <a:off x="710803" y="2060576"/>
            <a:ext cx="3861197" cy="399891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Date Placeholder 3">
            <a:extLst>
              <a:ext uri="{FF2B5EF4-FFF2-40B4-BE49-F238E27FC236}">
                <a16:creationId xmlns:a16="http://schemas.microsoft.com/office/drawing/2014/main" id="{7B36E15C-D408-4765-943E-DB77FC82E4A2}"/>
              </a:ext>
            </a:extLst>
          </p:cNvPr>
          <p:cNvSpPr>
            <a:spLocks noGrp="1"/>
          </p:cNvSpPr>
          <p:nvPr>
            <p:ph type="dt" sz="half" idx="10"/>
          </p:nvPr>
        </p:nvSpPr>
        <p:spPr/>
        <p:txBody>
          <a:bodyPr/>
          <a:lstStyle/>
          <a:p>
            <a:fld id="{A2BE5250-CB46-CA4E-8915-CC3045358559}" type="datetime4">
              <a:rPr lang="en-GB" smtClean="0">
                <a:solidFill>
                  <a:srgbClr val="4D5156"/>
                </a:solidFill>
              </a:rPr>
              <a:pPr/>
              <a:t>25 November 2018</a:t>
            </a:fld>
            <a:endParaRPr lang="en-GB">
              <a:solidFill>
                <a:srgbClr val="4D5156"/>
              </a:solidFill>
            </a:endParaRPr>
          </a:p>
        </p:txBody>
      </p:sp>
      <p:sp>
        <p:nvSpPr>
          <p:cNvPr id="5" name="Footer Placeholder 4">
            <a:extLst>
              <a:ext uri="{FF2B5EF4-FFF2-40B4-BE49-F238E27FC236}">
                <a16:creationId xmlns:a16="http://schemas.microsoft.com/office/drawing/2014/main" id="{3A65E229-DAA5-4345-AE76-815779D74D31}"/>
              </a:ext>
            </a:extLst>
          </p:cNvPr>
          <p:cNvSpPr>
            <a:spLocks noGrp="1"/>
          </p:cNvSpPr>
          <p:nvPr>
            <p:ph type="ftr" sz="quarter" idx="11"/>
          </p:nvPr>
        </p:nvSpPr>
        <p:spPr/>
        <p:txBody>
          <a:bodyPr/>
          <a:lstStyle/>
          <a:p>
            <a:r>
              <a:rPr lang="en-GB" smtClean="0">
                <a:solidFill>
                  <a:srgbClr val="1859A9"/>
                </a:solidFill>
              </a:rPr>
              <a:t>Adnoc Offshore | Presentation title</a:t>
            </a:r>
            <a:endParaRPr lang="en-GB">
              <a:solidFill>
                <a:srgbClr val="1859A9"/>
              </a:solidFill>
            </a:endParaRPr>
          </a:p>
        </p:txBody>
      </p:sp>
      <p:sp>
        <p:nvSpPr>
          <p:cNvPr id="6" name="Slide Number Placeholder 5">
            <a:extLst>
              <a:ext uri="{FF2B5EF4-FFF2-40B4-BE49-F238E27FC236}">
                <a16:creationId xmlns:a16="http://schemas.microsoft.com/office/drawing/2014/main" id="{4FE30760-A444-416F-83F2-0E9E7E46A76E}"/>
              </a:ext>
            </a:extLst>
          </p:cNvPr>
          <p:cNvSpPr>
            <a:spLocks noGrp="1"/>
          </p:cNvSpPr>
          <p:nvPr>
            <p:ph type="sldNum" sz="quarter" idx="12"/>
          </p:nvPr>
        </p:nvSpPr>
        <p:spPr/>
        <p:txBody>
          <a:bodyPr/>
          <a:lstStyle/>
          <a:p>
            <a:fld id="{F7641956-BF2E-4170-9809-8254439A8799}" type="slidenum">
              <a:rPr lang="en-GB" smtClean="0">
                <a:solidFill>
                  <a:srgbClr val="1859A9"/>
                </a:solidFill>
              </a:rPr>
              <a:pPr/>
              <a:t>‹#›</a:t>
            </a:fld>
            <a:endParaRPr lang="en-GB">
              <a:solidFill>
                <a:srgbClr val="1859A9"/>
              </a:solidFill>
            </a:endParaRPr>
          </a:p>
        </p:txBody>
      </p:sp>
      <p:sp>
        <p:nvSpPr>
          <p:cNvPr id="12" name="Text Placeholder 11">
            <a:extLst>
              <a:ext uri="{FF2B5EF4-FFF2-40B4-BE49-F238E27FC236}">
                <a16:creationId xmlns:a16="http://schemas.microsoft.com/office/drawing/2014/main" id="{374BDDA1-D11F-444B-A19F-8F1AF77F9D21}"/>
              </a:ext>
            </a:extLst>
          </p:cNvPr>
          <p:cNvSpPr>
            <a:spLocks noGrp="1"/>
          </p:cNvSpPr>
          <p:nvPr>
            <p:ph type="body" sz="quarter" idx="13"/>
          </p:nvPr>
        </p:nvSpPr>
        <p:spPr>
          <a:xfrm>
            <a:off x="710803" y="1620001"/>
            <a:ext cx="4023122" cy="200025"/>
          </a:xfrm>
        </p:spPr>
        <p:txBody>
          <a:bodyPr/>
          <a:lstStyle>
            <a:lvl1pPr>
              <a:spcBef>
                <a:spcPts val="0"/>
              </a:spcBef>
              <a:defRPr sz="1070" b="1" cap="all" spc="360" baseline="0"/>
            </a:lvl1pPr>
            <a:lvl2pPr>
              <a:defRPr sz="1070"/>
            </a:lvl2pPr>
            <a:lvl3pPr>
              <a:defRPr sz="1070"/>
            </a:lvl3pPr>
            <a:lvl4pPr>
              <a:defRPr sz="1070"/>
            </a:lvl4pPr>
            <a:lvl5pPr>
              <a:defRPr sz="1070"/>
            </a:lvl5pPr>
          </a:lstStyle>
          <a:p>
            <a:pPr lvl="0"/>
            <a:r>
              <a:rPr lang="en-US" smtClean="0"/>
              <a:t>Click to edit Master text styles</a:t>
            </a:r>
          </a:p>
        </p:txBody>
      </p:sp>
      <p:sp>
        <p:nvSpPr>
          <p:cNvPr id="13" name="Picture Placeholder 13">
            <a:extLst>
              <a:ext uri="{FF2B5EF4-FFF2-40B4-BE49-F238E27FC236}">
                <a16:creationId xmlns:a16="http://schemas.microsoft.com/office/drawing/2014/main" id="{8646E490-5F28-4BD7-B53C-18A60C658474}"/>
              </a:ext>
            </a:extLst>
          </p:cNvPr>
          <p:cNvSpPr>
            <a:spLocks noGrp="1"/>
          </p:cNvSpPr>
          <p:nvPr>
            <p:ph type="pic" sz="quarter" idx="16"/>
          </p:nvPr>
        </p:nvSpPr>
        <p:spPr>
          <a:xfrm>
            <a:off x="5347099" y="3546000"/>
            <a:ext cx="3616450" cy="2833200"/>
          </a:xfrm>
        </p:spPr>
        <p:txBody>
          <a:bodyPr/>
          <a:lstStyle/>
          <a:p>
            <a:r>
              <a:rPr lang="en-US" smtClean="0"/>
              <a:t>Drag picture to placeholder or click icon to add</a:t>
            </a:r>
            <a:endParaRPr lang="en-GB"/>
          </a:p>
        </p:txBody>
      </p:sp>
      <p:sp>
        <p:nvSpPr>
          <p:cNvPr id="9" name="Text Placeholder 8">
            <a:extLst>
              <a:ext uri="{FF2B5EF4-FFF2-40B4-BE49-F238E27FC236}">
                <a16:creationId xmlns:a16="http://schemas.microsoft.com/office/drawing/2014/main" id="{A90E2089-F7F1-4029-A7C8-A39659E5D28E}"/>
              </a:ext>
            </a:extLst>
          </p:cNvPr>
          <p:cNvSpPr>
            <a:spLocks noGrp="1"/>
          </p:cNvSpPr>
          <p:nvPr>
            <p:ph type="body" sz="quarter" idx="17"/>
          </p:nvPr>
        </p:nvSpPr>
        <p:spPr>
          <a:xfrm>
            <a:off x="5347098" y="3330001"/>
            <a:ext cx="3615928" cy="198437"/>
          </a:xfrm>
        </p:spPr>
        <p:txBody>
          <a:bodyPr/>
          <a:lstStyle>
            <a:lvl1pPr>
              <a:defRPr sz="900"/>
            </a:lvl1pPr>
          </a:lstStyle>
          <a:p>
            <a:pPr lvl="0"/>
            <a:r>
              <a:rPr lang="en-US" smtClean="0"/>
              <a:t>Click to edit Master text styles</a:t>
            </a:r>
          </a:p>
        </p:txBody>
      </p:sp>
      <p:sp>
        <p:nvSpPr>
          <p:cNvPr id="15" name="Text Placeholder 8">
            <a:extLst>
              <a:ext uri="{FF2B5EF4-FFF2-40B4-BE49-F238E27FC236}">
                <a16:creationId xmlns:a16="http://schemas.microsoft.com/office/drawing/2014/main" id="{E3B36841-9718-4708-982C-EA49B38DD3D8}"/>
              </a:ext>
            </a:extLst>
          </p:cNvPr>
          <p:cNvSpPr>
            <a:spLocks noGrp="1"/>
          </p:cNvSpPr>
          <p:nvPr>
            <p:ph type="body" sz="quarter" idx="18"/>
          </p:nvPr>
        </p:nvSpPr>
        <p:spPr>
          <a:xfrm>
            <a:off x="5347098" y="6415201"/>
            <a:ext cx="3615928" cy="198437"/>
          </a:xfrm>
        </p:spPr>
        <p:txBody>
          <a:bodyPr/>
          <a:lstStyle>
            <a:lvl1pPr>
              <a:defRPr sz="900"/>
            </a:lvl1pPr>
          </a:lstStyle>
          <a:p>
            <a:pPr lvl="0"/>
            <a:r>
              <a:rPr lang="en-US" smtClean="0"/>
              <a:t>Click to edit Master text styles</a:t>
            </a:r>
          </a:p>
        </p:txBody>
      </p:sp>
      <p:sp>
        <p:nvSpPr>
          <p:cNvPr id="14" name="Picture Placeholder 13">
            <a:extLst>
              <a:ext uri="{FF2B5EF4-FFF2-40B4-BE49-F238E27FC236}">
                <a16:creationId xmlns:a16="http://schemas.microsoft.com/office/drawing/2014/main" id="{4D409324-02BA-4D89-BA1E-35E575BEC378}"/>
              </a:ext>
            </a:extLst>
          </p:cNvPr>
          <p:cNvSpPr>
            <a:spLocks noGrp="1"/>
          </p:cNvSpPr>
          <p:nvPr>
            <p:ph type="pic" sz="quarter" idx="15"/>
          </p:nvPr>
        </p:nvSpPr>
        <p:spPr>
          <a:xfrm>
            <a:off x="5347101" y="239400"/>
            <a:ext cx="3616450" cy="3056400"/>
          </a:xfrm>
          <a:custGeom>
            <a:avLst/>
            <a:gdLst>
              <a:gd name="connsiteX0" fmla="*/ 0 w 4821933"/>
              <a:gd name="connsiteY0" fmla="*/ 0 h 3056400"/>
              <a:gd name="connsiteX1" fmla="*/ 4821933 w 4821933"/>
              <a:gd name="connsiteY1" fmla="*/ 0 h 3056400"/>
              <a:gd name="connsiteX2" fmla="*/ 4821933 w 4821933"/>
              <a:gd name="connsiteY2" fmla="*/ 3056400 h 3056400"/>
              <a:gd name="connsiteX3" fmla="*/ 0 w 4821933"/>
              <a:gd name="connsiteY3" fmla="*/ 3056400 h 3056400"/>
              <a:gd name="connsiteX4" fmla="*/ 0 w 4821933"/>
              <a:gd name="connsiteY4" fmla="*/ 0 h 3056400"/>
              <a:gd name="connsiteX0" fmla="*/ 0 w 4821933"/>
              <a:gd name="connsiteY0" fmla="*/ 1959 h 3058359"/>
              <a:gd name="connsiteX1" fmla="*/ 3415603 w 4821933"/>
              <a:gd name="connsiteY1" fmla="*/ 0 h 3058359"/>
              <a:gd name="connsiteX2" fmla="*/ 4821933 w 4821933"/>
              <a:gd name="connsiteY2" fmla="*/ 1959 h 3058359"/>
              <a:gd name="connsiteX3" fmla="*/ 4821933 w 4821933"/>
              <a:gd name="connsiteY3" fmla="*/ 3058359 h 3058359"/>
              <a:gd name="connsiteX4" fmla="*/ 0 w 4821933"/>
              <a:gd name="connsiteY4" fmla="*/ 3058359 h 3058359"/>
              <a:gd name="connsiteX5" fmla="*/ 0 w 4821933"/>
              <a:gd name="connsiteY5" fmla="*/ 1959 h 3058359"/>
              <a:gd name="connsiteX0" fmla="*/ 0 w 4821933"/>
              <a:gd name="connsiteY0" fmla="*/ 0 h 3056400"/>
              <a:gd name="connsiteX1" fmla="*/ 3415603 w 4821933"/>
              <a:gd name="connsiteY1" fmla="*/ 1409 h 3056400"/>
              <a:gd name="connsiteX2" fmla="*/ 4821933 w 4821933"/>
              <a:gd name="connsiteY2" fmla="*/ 0 h 3056400"/>
              <a:gd name="connsiteX3" fmla="*/ 4821933 w 4821933"/>
              <a:gd name="connsiteY3" fmla="*/ 3056400 h 3056400"/>
              <a:gd name="connsiteX4" fmla="*/ 0 w 4821933"/>
              <a:gd name="connsiteY4" fmla="*/ 3056400 h 3056400"/>
              <a:gd name="connsiteX5" fmla="*/ 0 w 4821933"/>
              <a:gd name="connsiteY5" fmla="*/ 0 h 3056400"/>
              <a:gd name="connsiteX0" fmla="*/ 0 w 4821933"/>
              <a:gd name="connsiteY0" fmla="*/ 0 h 3056400"/>
              <a:gd name="connsiteX1" fmla="*/ 3418971 w 4821933"/>
              <a:gd name="connsiteY1" fmla="*/ 1409 h 3056400"/>
              <a:gd name="connsiteX2" fmla="*/ 4821933 w 4821933"/>
              <a:gd name="connsiteY2" fmla="*/ 0 h 3056400"/>
              <a:gd name="connsiteX3" fmla="*/ 4821933 w 4821933"/>
              <a:gd name="connsiteY3" fmla="*/ 3056400 h 3056400"/>
              <a:gd name="connsiteX4" fmla="*/ 0 w 4821933"/>
              <a:gd name="connsiteY4" fmla="*/ 3056400 h 3056400"/>
              <a:gd name="connsiteX5" fmla="*/ 0 w 4821933"/>
              <a:gd name="connsiteY5" fmla="*/ 0 h 3056400"/>
              <a:gd name="connsiteX0" fmla="*/ 0 w 4821933"/>
              <a:gd name="connsiteY0" fmla="*/ 0 h 3056400"/>
              <a:gd name="connsiteX1" fmla="*/ 3418971 w 4821933"/>
              <a:gd name="connsiteY1" fmla="*/ 1409 h 3056400"/>
              <a:gd name="connsiteX2" fmla="*/ 4821933 w 4821933"/>
              <a:gd name="connsiteY2" fmla="*/ 0 h 3056400"/>
              <a:gd name="connsiteX3" fmla="*/ 4821933 w 4821933"/>
              <a:gd name="connsiteY3" fmla="*/ 3056400 h 3056400"/>
              <a:gd name="connsiteX4" fmla="*/ 0 w 4821933"/>
              <a:gd name="connsiteY4" fmla="*/ 3056400 h 3056400"/>
              <a:gd name="connsiteX5" fmla="*/ 0 w 4821933"/>
              <a:gd name="connsiteY5" fmla="*/ 0 h 3056400"/>
              <a:gd name="connsiteX0" fmla="*/ 0 w 4821933"/>
              <a:gd name="connsiteY0" fmla="*/ 1959 h 3058359"/>
              <a:gd name="connsiteX1" fmla="*/ 3418971 w 4821933"/>
              <a:gd name="connsiteY1" fmla="*/ 0 h 3058359"/>
              <a:gd name="connsiteX2" fmla="*/ 4821933 w 4821933"/>
              <a:gd name="connsiteY2" fmla="*/ 1959 h 3058359"/>
              <a:gd name="connsiteX3" fmla="*/ 4821933 w 4821933"/>
              <a:gd name="connsiteY3" fmla="*/ 3058359 h 3058359"/>
              <a:gd name="connsiteX4" fmla="*/ 0 w 4821933"/>
              <a:gd name="connsiteY4" fmla="*/ 3058359 h 3058359"/>
              <a:gd name="connsiteX5" fmla="*/ 0 w 4821933"/>
              <a:gd name="connsiteY5" fmla="*/ 1959 h 3058359"/>
              <a:gd name="connsiteX0" fmla="*/ 0 w 4821933"/>
              <a:gd name="connsiteY0" fmla="*/ 0 h 3056400"/>
              <a:gd name="connsiteX1" fmla="*/ 3418971 w 4821933"/>
              <a:gd name="connsiteY1" fmla="*/ 679 h 3056400"/>
              <a:gd name="connsiteX2" fmla="*/ 4821933 w 4821933"/>
              <a:gd name="connsiteY2" fmla="*/ 0 h 3056400"/>
              <a:gd name="connsiteX3" fmla="*/ 4821933 w 4821933"/>
              <a:gd name="connsiteY3" fmla="*/ 3056400 h 3056400"/>
              <a:gd name="connsiteX4" fmla="*/ 0 w 4821933"/>
              <a:gd name="connsiteY4" fmla="*/ 3056400 h 3056400"/>
              <a:gd name="connsiteX5" fmla="*/ 0 w 4821933"/>
              <a:gd name="connsiteY5" fmla="*/ 0 h 3056400"/>
              <a:gd name="connsiteX0" fmla="*/ 0 w 4821933"/>
              <a:gd name="connsiteY0" fmla="*/ 0 h 3056400"/>
              <a:gd name="connsiteX1" fmla="*/ 3418971 w 4821933"/>
              <a:gd name="connsiteY1" fmla="*/ 679 h 3056400"/>
              <a:gd name="connsiteX2" fmla="*/ 4343416 w 4821933"/>
              <a:gd name="connsiteY2" fmla="*/ 745 h 3056400"/>
              <a:gd name="connsiteX3" fmla="*/ 4821933 w 4821933"/>
              <a:gd name="connsiteY3" fmla="*/ 0 h 3056400"/>
              <a:gd name="connsiteX4" fmla="*/ 4821933 w 4821933"/>
              <a:gd name="connsiteY4" fmla="*/ 3056400 h 3056400"/>
              <a:gd name="connsiteX5" fmla="*/ 0 w 4821933"/>
              <a:gd name="connsiteY5" fmla="*/ 3056400 h 3056400"/>
              <a:gd name="connsiteX6" fmla="*/ 0 w 4821933"/>
              <a:gd name="connsiteY6" fmla="*/ 0 h 3056400"/>
              <a:gd name="connsiteX0" fmla="*/ 0 w 4821933"/>
              <a:gd name="connsiteY0" fmla="*/ 0 h 3056400"/>
              <a:gd name="connsiteX1" fmla="*/ 3418971 w 4821933"/>
              <a:gd name="connsiteY1" fmla="*/ 679 h 3056400"/>
              <a:gd name="connsiteX2" fmla="*/ 3744372 w 4821933"/>
              <a:gd name="connsiteY2" fmla="*/ 745 h 3056400"/>
              <a:gd name="connsiteX3" fmla="*/ 4343416 w 4821933"/>
              <a:gd name="connsiteY3" fmla="*/ 745 h 3056400"/>
              <a:gd name="connsiteX4" fmla="*/ 4821933 w 4821933"/>
              <a:gd name="connsiteY4" fmla="*/ 0 h 3056400"/>
              <a:gd name="connsiteX5" fmla="*/ 4821933 w 4821933"/>
              <a:gd name="connsiteY5" fmla="*/ 3056400 h 3056400"/>
              <a:gd name="connsiteX6" fmla="*/ 0 w 4821933"/>
              <a:gd name="connsiteY6" fmla="*/ 3056400 h 3056400"/>
              <a:gd name="connsiteX7" fmla="*/ 0 w 4821933"/>
              <a:gd name="connsiteY7" fmla="*/ 0 h 3056400"/>
              <a:gd name="connsiteX0" fmla="*/ 0 w 4821933"/>
              <a:gd name="connsiteY0" fmla="*/ 0 h 3056400"/>
              <a:gd name="connsiteX1" fmla="*/ 3418971 w 4821933"/>
              <a:gd name="connsiteY1" fmla="*/ 679 h 3056400"/>
              <a:gd name="connsiteX2" fmla="*/ 3417141 w 4821933"/>
              <a:gd name="connsiteY2" fmla="*/ 1388839 h 3056400"/>
              <a:gd name="connsiteX3" fmla="*/ 4343416 w 4821933"/>
              <a:gd name="connsiteY3" fmla="*/ 745 h 3056400"/>
              <a:gd name="connsiteX4" fmla="*/ 4821933 w 4821933"/>
              <a:gd name="connsiteY4" fmla="*/ 0 h 3056400"/>
              <a:gd name="connsiteX5" fmla="*/ 4821933 w 4821933"/>
              <a:gd name="connsiteY5" fmla="*/ 3056400 h 3056400"/>
              <a:gd name="connsiteX6" fmla="*/ 0 w 4821933"/>
              <a:gd name="connsiteY6" fmla="*/ 3056400 h 3056400"/>
              <a:gd name="connsiteX7" fmla="*/ 0 w 4821933"/>
              <a:gd name="connsiteY7" fmla="*/ 0 h 3056400"/>
              <a:gd name="connsiteX0" fmla="*/ 0 w 4821933"/>
              <a:gd name="connsiteY0" fmla="*/ 0 h 3056400"/>
              <a:gd name="connsiteX1" fmla="*/ 3416332 w 4821933"/>
              <a:gd name="connsiteY1" fmla="*/ 679 h 3056400"/>
              <a:gd name="connsiteX2" fmla="*/ 3417141 w 4821933"/>
              <a:gd name="connsiteY2" fmla="*/ 1388839 h 3056400"/>
              <a:gd name="connsiteX3" fmla="*/ 4343416 w 4821933"/>
              <a:gd name="connsiteY3" fmla="*/ 745 h 3056400"/>
              <a:gd name="connsiteX4" fmla="*/ 4821933 w 4821933"/>
              <a:gd name="connsiteY4" fmla="*/ 0 h 3056400"/>
              <a:gd name="connsiteX5" fmla="*/ 4821933 w 4821933"/>
              <a:gd name="connsiteY5" fmla="*/ 3056400 h 3056400"/>
              <a:gd name="connsiteX6" fmla="*/ 0 w 4821933"/>
              <a:gd name="connsiteY6" fmla="*/ 3056400 h 3056400"/>
              <a:gd name="connsiteX7" fmla="*/ 0 w 4821933"/>
              <a:gd name="connsiteY7" fmla="*/ 0 h 3056400"/>
              <a:gd name="connsiteX0" fmla="*/ 0 w 4821933"/>
              <a:gd name="connsiteY0" fmla="*/ 0 h 3056400"/>
              <a:gd name="connsiteX1" fmla="*/ 3416332 w 4821933"/>
              <a:gd name="connsiteY1" fmla="*/ 679 h 3056400"/>
              <a:gd name="connsiteX2" fmla="*/ 3414502 w 4821933"/>
              <a:gd name="connsiteY2" fmla="*/ 1388839 h 3056400"/>
              <a:gd name="connsiteX3" fmla="*/ 4343416 w 4821933"/>
              <a:gd name="connsiteY3" fmla="*/ 745 h 3056400"/>
              <a:gd name="connsiteX4" fmla="*/ 4821933 w 4821933"/>
              <a:gd name="connsiteY4" fmla="*/ 0 h 3056400"/>
              <a:gd name="connsiteX5" fmla="*/ 4821933 w 4821933"/>
              <a:gd name="connsiteY5" fmla="*/ 3056400 h 3056400"/>
              <a:gd name="connsiteX6" fmla="*/ 0 w 4821933"/>
              <a:gd name="connsiteY6" fmla="*/ 3056400 h 3056400"/>
              <a:gd name="connsiteX7" fmla="*/ 0 w 4821933"/>
              <a:gd name="connsiteY7" fmla="*/ 0 h 3056400"/>
              <a:gd name="connsiteX0" fmla="*/ 0 w 4821933"/>
              <a:gd name="connsiteY0" fmla="*/ 0 h 3056400"/>
              <a:gd name="connsiteX1" fmla="*/ 3416332 w 4821933"/>
              <a:gd name="connsiteY1" fmla="*/ 679 h 3056400"/>
              <a:gd name="connsiteX2" fmla="*/ 3414502 w 4821933"/>
              <a:gd name="connsiteY2" fmla="*/ 1388839 h 3056400"/>
              <a:gd name="connsiteX3" fmla="*/ 3989795 w 4821933"/>
              <a:gd name="connsiteY3" fmla="*/ 531177 h 3056400"/>
              <a:gd name="connsiteX4" fmla="*/ 4343416 w 4821933"/>
              <a:gd name="connsiteY4" fmla="*/ 745 h 3056400"/>
              <a:gd name="connsiteX5" fmla="*/ 4821933 w 4821933"/>
              <a:gd name="connsiteY5" fmla="*/ 0 h 3056400"/>
              <a:gd name="connsiteX6" fmla="*/ 4821933 w 4821933"/>
              <a:gd name="connsiteY6" fmla="*/ 3056400 h 3056400"/>
              <a:gd name="connsiteX7" fmla="*/ 0 w 4821933"/>
              <a:gd name="connsiteY7" fmla="*/ 3056400 h 3056400"/>
              <a:gd name="connsiteX8" fmla="*/ 0 w 4821933"/>
              <a:gd name="connsiteY8" fmla="*/ 0 h 3056400"/>
              <a:gd name="connsiteX0" fmla="*/ 0 w 4821933"/>
              <a:gd name="connsiteY0" fmla="*/ 0 h 3056400"/>
              <a:gd name="connsiteX1" fmla="*/ 3416332 w 4821933"/>
              <a:gd name="connsiteY1" fmla="*/ 679 h 3056400"/>
              <a:gd name="connsiteX2" fmla="*/ 3414502 w 4821933"/>
              <a:gd name="connsiteY2" fmla="*/ 1388839 h 3056400"/>
              <a:gd name="connsiteX3" fmla="*/ 4340777 w 4821933"/>
              <a:gd name="connsiteY3" fmla="*/ 1388839 h 3056400"/>
              <a:gd name="connsiteX4" fmla="*/ 4343416 w 4821933"/>
              <a:gd name="connsiteY4" fmla="*/ 745 h 3056400"/>
              <a:gd name="connsiteX5" fmla="*/ 4821933 w 4821933"/>
              <a:gd name="connsiteY5" fmla="*/ 0 h 3056400"/>
              <a:gd name="connsiteX6" fmla="*/ 4821933 w 4821933"/>
              <a:gd name="connsiteY6" fmla="*/ 3056400 h 3056400"/>
              <a:gd name="connsiteX7" fmla="*/ 0 w 4821933"/>
              <a:gd name="connsiteY7" fmla="*/ 3056400 h 3056400"/>
              <a:gd name="connsiteX8" fmla="*/ 0 w 4821933"/>
              <a:gd name="connsiteY8" fmla="*/ 0 h 3056400"/>
              <a:gd name="connsiteX0" fmla="*/ 0 w 4821933"/>
              <a:gd name="connsiteY0" fmla="*/ 0 h 3056400"/>
              <a:gd name="connsiteX1" fmla="*/ 3416332 w 4821933"/>
              <a:gd name="connsiteY1" fmla="*/ 679 h 3056400"/>
              <a:gd name="connsiteX2" fmla="*/ 3417141 w 4821933"/>
              <a:gd name="connsiteY2" fmla="*/ 1388839 h 3056400"/>
              <a:gd name="connsiteX3" fmla="*/ 4340777 w 4821933"/>
              <a:gd name="connsiteY3" fmla="*/ 1388839 h 3056400"/>
              <a:gd name="connsiteX4" fmla="*/ 4343416 w 4821933"/>
              <a:gd name="connsiteY4" fmla="*/ 745 h 3056400"/>
              <a:gd name="connsiteX5" fmla="*/ 4821933 w 4821933"/>
              <a:gd name="connsiteY5" fmla="*/ 0 h 3056400"/>
              <a:gd name="connsiteX6" fmla="*/ 4821933 w 4821933"/>
              <a:gd name="connsiteY6" fmla="*/ 3056400 h 3056400"/>
              <a:gd name="connsiteX7" fmla="*/ 0 w 4821933"/>
              <a:gd name="connsiteY7" fmla="*/ 3056400 h 3056400"/>
              <a:gd name="connsiteX8" fmla="*/ 0 w 4821933"/>
              <a:gd name="connsiteY8" fmla="*/ 0 h 3056400"/>
              <a:gd name="connsiteX0" fmla="*/ 0 w 4821933"/>
              <a:gd name="connsiteY0" fmla="*/ 0 h 3056400"/>
              <a:gd name="connsiteX1" fmla="*/ 3416332 w 4821933"/>
              <a:gd name="connsiteY1" fmla="*/ 679 h 3056400"/>
              <a:gd name="connsiteX2" fmla="*/ 3414565 w 4821933"/>
              <a:gd name="connsiteY2" fmla="*/ 1388839 h 3056400"/>
              <a:gd name="connsiteX3" fmla="*/ 4340777 w 4821933"/>
              <a:gd name="connsiteY3" fmla="*/ 1388839 h 3056400"/>
              <a:gd name="connsiteX4" fmla="*/ 4343416 w 4821933"/>
              <a:gd name="connsiteY4" fmla="*/ 745 h 3056400"/>
              <a:gd name="connsiteX5" fmla="*/ 4821933 w 4821933"/>
              <a:gd name="connsiteY5" fmla="*/ 0 h 3056400"/>
              <a:gd name="connsiteX6" fmla="*/ 4821933 w 4821933"/>
              <a:gd name="connsiteY6" fmla="*/ 3056400 h 3056400"/>
              <a:gd name="connsiteX7" fmla="*/ 0 w 4821933"/>
              <a:gd name="connsiteY7" fmla="*/ 3056400 h 3056400"/>
              <a:gd name="connsiteX8" fmla="*/ 0 w 4821933"/>
              <a:gd name="connsiteY8" fmla="*/ 0 h 3056400"/>
              <a:gd name="connsiteX0" fmla="*/ 0 w 4821933"/>
              <a:gd name="connsiteY0" fmla="*/ 0 h 3056400"/>
              <a:gd name="connsiteX1" fmla="*/ 3416332 w 4821933"/>
              <a:gd name="connsiteY1" fmla="*/ 679 h 3056400"/>
              <a:gd name="connsiteX2" fmla="*/ 3416947 w 4821933"/>
              <a:gd name="connsiteY2" fmla="*/ 1388839 h 3056400"/>
              <a:gd name="connsiteX3" fmla="*/ 4340777 w 4821933"/>
              <a:gd name="connsiteY3" fmla="*/ 1388839 h 3056400"/>
              <a:gd name="connsiteX4" fmla="*/ 4343416 w 4821933"/>
              <a:gd name="connsiteY4" fmla="*/ 745 h 3056400"/>
              <a:gd name="connsiteX5" fmla="*/ 4821933 w 4821933"/>
              <a:gd name="connsiteY5" fmla="*/ 0 h 3056400"/>
              <a:gd name="connsiteX6" fmla="*/ 4821933 w 4821933"/>
              <a:gd name="connsiteY6" fmla="*/ 3056400 h 3056400"/>
              <a:gd name="connsiteX7" fmla="*/ 0 w 4821933"/>
              <a:gd name="connsiteY7" fmla="*/ 3056400 h 3056400"/>
              <a:gd name="connsiteX8" fmla="*/ 0 w 4821933"/>
              <a:gd name="connsiteY8" fmla="*/ 0 h 3056400"/>
              <a:gd name="connsiteX0" fmla="*/ 0 w 4821933"/>
              <a:gd name="connsiteY0" fmla="*/ 0 h 3056400"/>
              <a:gd name="connsiteX1" fmla="*/ 3416332 w 4821933"/>
              <a:gd name="connsiteY1" fmla="*/ 679 h 3056400"/>
              <a:gd name="connsiteX2" fmla="*/ 3416947 w 4821933"/>
              <a:gd name="connsiteY2" fmla="*/ 1388839 h 3056400"/>
              <a:gd name="connsiteX3" fmla="*/ 4340777 w 4821933"/>
              <a:gd name="connsiteY3" fmla="*/ 1388839 h 3056400"/>
              <a:gd name="connsiteX4" fmla="*/ 4341035 w 4821933"/>
              <a:gd name="connsiteY4" fmla="*/ 745 h 3056400"/>
              <a:gd name="connsiteX5" fmla="*/ 4821933 w 4821933"/>
              <a:gd name="connsiteY5" fmla="*/ 0 h 3056400"/>
              <a:gd name="connsiteX6" fmla="*/ 4821933 w 4821933"/>
              <a:gd name="connsiteY6" fmla="*/ 3056400 h 3056400"/>
              <a:gd name="connsiteX7" fmla="*/ 0 w 4821933"/>
              <a:gd name="connsiteY7" fmla="*/ 3056400 h 3056400"/>
              <a:gd name="connsiteX8" fmla="*/ 0 w 4821933"/>
              <a:gd name="connsiteY8" fmla="*/ 0 h 3056400"/>
              <a:gd name="connsiteX0" fmla="*/ 0 w 4821933"/>
              <a:gd name="connsiteY0" fmla="*/ 0 h 3056400"/>
              <a:gd name="connsiteX1" fmla="*/ 3416332 w 4821933"/>
              <a:gd name="connsiteY1" fmla="*/ 679 h 3056400"/>
              <a:gd name="connsiteX2" fmla="*/ 3416947 w 4821933"/>
              <a:gd name="connsiteY2" fmla="*/ 1388839 h 3056400"/>
              <a:gd name="connsiteX3" fmla="*/ 4340777 w 4821933"/>
              <a:gd name="connsiteY3" fmla="*/ 1388839 h 3056400"/>
              <a:gd name="connsiteX4" fmla="*/ 4338654 w 4821933"/>
              <a:gd name="connsiteY4" fmla="*/ 745 h 3056400"/>
              <a:gd name="connsiteX5" fmla="*/ 4821933 w 4821933"/>
              <a:gd name="connsiteY5" fmla="*/ 0 h 3056400"/>
              <a:gd name="connsiteX6" fmla="*/ 4821933 w 4821933"/>
              <a:gd name="connsiteY6" fmla="*/ 3056400 h 3056400"/>
              <a:gd name="connsiteX7" fmla="*/ 0 w 4821933"/>
              <a:gd name="connsiteY7" fmla="*/ 3056400 h 3056400"/>
              <a:gd name="connsiteX8" fmla="*/ 0 w 4821933"/>
              <a:gd name="connsiteY8" fmla="*/ 0 h 3056400"/>
              <a:gd name="connsiteX0" fmla="*/ 0 w 4821933"/>
              <a:gd name="connsiteY0" fmla="*/ 0 h 3056400"/>
              <a:gd name="connsiteX1" fmla="*/ 3416332 w 4821933"/>
              <a:gd name="connsiteY1" fmla="*/ 679 h 3056400"/>
              <a:gd name="connsiteX2" fmla="*/ 3416947 w 4821933"/>
              <a:gd name="connsiteY2" fmla="*/ 1388839 h 3056400"/>
              <a:gd name="connsiteX3" fmla="*/ 4340777 w 4821933"/>
              <a:gd name="connsiteY3" fmla="*/ 1388839 h 3056400"/>
              <a:gd name="connsiteX4" fmla="*/ 4341035 w 4821933"/>
              <a:gd name="connsiteY4" fmla="*/ 745 h 3056400"/>
              <a:gd name="connsiteX5" fmla="*/ 4821933 w 4821933"/>
              <a:gd name="connsiteY5" fmla="*/ 0 h 3056400"/>
              <a:gd name="connsiteX6" fmla="*/ 4821933 w 4821933"/>
              <a:gd name="connsiteY6" fmla="*/ 3056400 h 3056400"/>
              <a:gd name="connsiteX7" fmla="*/ 0 w 4821933"/>
              <a:gd name="connsiteY7" fmla="*/ 3056400 h 3056400"/>
              <a:gd name="connsiteX8" fmla="*/ 0 w 4821933"/>
              <a:gd name="connsiteY8" fmla="*/ 0 h 3056400"/>
              <a:gd name="connsiteX0" fmla="*/ 0 w 4821933"/>
              <a:gd name="connsiteY0" fmla="*/ 0 h 3056400"/>
              <a:gd name="connsiteX1" fmla="*/ 3416332 w 4821933"/>
              <a:gd name="connsiteY1" fmla="*/ 679 h 3056400"/>
              <a:gd name="connsiteX2" fmla="*/ 3416947 w 4821933"/>
              <a:gd name="connsiteY2" fmla="*/ 1388839 h 3056400"/>
              <a:gd name="connsiteX3" fmla="*/ 4340777 w 4821933"/>
              <a:gd name="connsiteY3" fmla="*/ 1388839 h 3056400"/>
              <a:gd name="connsiteX4" fmla="*/ 4341035 w 4821933"/>
              <a:gd name="connsiteY4" fmla="*/ 745 h 3056400"/>
              <a:gd name="connsiteX5" fmla="*/ 4821933 w 4821933"/>
              <a:gd name="connsiteY5" fmla="*/ 0 h 3056400"/>
              <a:gd name="connsiteX6" fmla="*/ 4821933 w 4821933"/>
              <a:gd name="connsiteY6" fmla="*/ 3056400 h 3056400"/>
              <a:gd name="connsiteX7" fmla="*/ 0 w 4821933"/>
              <a:gd name="connsiteY7" fmla="*/ 3056400 h 3056400"/>
              <a:gd name="connsiteX8" fmla="*/ 0 w 4821933"/>
              <a:gd name="connsiteY8" fmla="*/ 0 h 3056400"/>
              <a:gd name="connsiteX0" fmla="*/ 0 w 4821933"/>
              <a:gd name="connsiteY0" fmla="*/ 0 h 3056400"/>
              <a:gd name="connsiteX1" fmla="*/ 3416332 w 4821933"/>
              <a:gd name="connsiteY1" fmla="*/ 679 h 3056400"/>
              <a:gd name="connsiteX2" fmla="*/ 3416947 w 4821933"/>
              <a:gd name="connsiteY2" fmla="*/ 1388839 h 3056400"/>
              <a:gd name="connsiteX3" fmla="*/ 4340777 w 4821933"/>
              <a:gd name="connsiteY3" fmla="*/ 1388839 h 3056400"/>
              <a:gd name="connsiteX4" fmla="*/ 4341035 w 4821933"/>
              <a:gd name="connsiteY4" fmla="*/ 745 h 3056400"/>
              <a:gd name="connsiteX5" fmla="*/ 4821933 w 4821933"/>
              <a:gd name="connsiteY5" fmla="*/ 0 h 3056400"/>
              <a:gd name="connsiteX6" fmla="*/ 4821933 w 4821933"/>
              <a:gd name="connsiteY6" fmla="*/ 3056400 h 3056400"/>
              <a:gd name="connsiteX7" fmla="*/ 0 w 4821933"/>
              <a:gd name="connsiteY7" fmla="*/ 3056400 h 3056400"/>
              <a:gd name="connsiteX8" fmla="*/ 0 w 4821933"/>
              <a:gd name="connsiteY8" fmla="*/ 0 h 3056400"/>
              <a:gd name="connsiteX0" fmla="*/ 0 w 4821933"/>
              <a:gd name="connsiteY0" fmla="*/ 0 h 3056400"/>
              <a:gd name="connsiteX1" fmla="*/ 3416332 w 4821933"/>
              <a:gd name="connsiteY1" fmla="*/ 679 h 3056400"/>
              <a:gd name="connsiteX2" fmla="*/ 3416947 w 4821933"/>
              <a:gd name="connsiteY2" fmla="*/ 1388839 h 3056400"/>
              <a:gd name="connsiteX3" fmla="*/ 4340777 w 4821933"/>
              <a:gd name="connsiteY3" fmla="*/ 984026 h 3056400"/>
              <a:gd name="connsiteX4" fmla="*/ 4341035 w 4821933"/>
              <a:gd name="connsiteY4" fmla="*/ 745 h 3056400"/>
              <a:gd name="connsiteX5" fmla="*/ 4821933 w 4821933"/>
              <a:gd name="connsiteY5" fmla="*/ 0 h 3056400"/>
              <a:gd name="connsiteX6" fmla="*/ 4821933 w 4821933"/>
              <a:gd name="connsiteY6" fmla="*/ 3056400 h 3056400"/>
              <a:gd name="connsiteX7" fmla="*/ 0 w 4821933"/>
              <a:gd name="connsiteY7" fmla="*/ 3056400 h 3056400"/>
              <a:gd name="connsiteX8" fmla="*/ 0 w 4821933"/>
              <a:gd name="connsiteY8" fmla="*/ 0 h 3056400"/>
              <a:gd name="connsiteX0" fmla="*/ 0 w 4821933"/>
              <a:gd name="connsiteY0" fmla="*/ 0 h 3056400"/>
              <a:gd name="connsiteX1" fmla="*/ 3416332 w 4821933"/>
              <a:gd name="connsiteY1" fmla="*/ 679 h 3056400"/>
              <a:gd name="connsiteX2" fmla="*/ 3416947 w 4821933"/>
              <a:gd name="connsiteY2" fmla="*/ 981646 h 3056400"/>
              <a:gd name="connsiteX3" fmla="*/ 4340777 w 4821933"/>
              <a:gd name="connsiteY3" fmla="*/ 984026 h 3056400"/>
              <a:gd name="connsiteX4" fmla="*/ 4341035 w 4821933"/>
              <a:gd name="connsiteY4" fmla="*/ 745 h 3056400"/>
              <a:gd name="connsiteX5" fmla="*/ 4821933 w 4821933"/>
              <a:gd name="connsiteY5" fmla="*/ 0 h 3056400"/>
              <a:gd name="connsiteX6" fmla="*/ 4821933 w 4821933"/>
              <a:gd name="connsiteY6" fmla="*/ 3056400 h 3056400"/>
              <a:gd name="connsiteX7" fmla="*/ 0 w 4821933"/>
              <a:gd name="connsiteY7" fmla="*/ 3056400 h 3056400"/>
              <a:gd name="connsiteX8" fmla="*/ 0 w 4821933"/>
              <a:gd name="connsiteY8" fmla="*/ 0 h 3056400"/>
              <a:gd name="connsiteX0" fmla="*/ 0 w 4821933"/>
              <a:gd name="connsiteY0" fmla="*/ 0 h 3056400"/>
              <a:gd name="connsiteX1" fmla="*/ 3416332 w 4821933"/>
              <a:gd name="connsiteY1" fmla="*/ 679 h 3056400"/>
              <a:gd name="connsiteX2" fmla="*/ 3678885 w 4821933"/>
              <a:gd name="connsiteY2" fmla="*/ 981646 h 3056400"/>
              <a:gd name="connsiteX3" fmla="*/ 4340777 w 4821933"/>
              <a:gd name="connsiteY3" fmla="*/ 984026 h 3056400"/>
              <a:gd name="connsiteX4" fmla="*/ 4341035 w 4821933"/>
              <a:gd name="connsiteY4" fmla="*/ 745 h 3056400"/>
              <a:gd name="connsiteX5" fmla="*/ 4821933 w 4821933"/>
              <a:gd name="connsiteY5" fmla="*/ 0 h 3056400"/>
              <a:gd name="connsiteX6" fmla="*/ 4821933 w 4821933"/>
              <a:gd name="connsiteY6" fmla="*/ 3056400 h 3056400"/>
              <a:gd name="connsiteX7" fmla="*/ 0 w 4821933"/>
              <a:gd name="connsiteY7" fmla="*/ 3056400 h 3056400"/>
              <a:gd name="connsiteX8" fmla="*/ 0 w 4821933"/>
              <a:gd name="connsiteY8" fmla="*/ 0 h 3056400"/>
              <a:gd name="connsiteX0" fmla="*/ 0 w 4821933"/>
              <a:gd name="connsiteY0" fmla="*/ 0 h 3056400"/>
              <a:gd name="connsiteX1" fmla="*/ 3678270 w 4821933"/>
              <a:gd name="connsiteY1" fmla="*/ 679 h 3056400"/>
              <a:gd name="connsiteX2" fmla="*/ 3678885 w 4821933"/>
              <a:gd name="connsiteY2" fmla="*/ 981646 h 3056400"/>
              <a:gd name="connsiteX3" fmla="*/ 4340777 w 4821933"/>
              <a:gd name="connsiteY3" fmla="*/ 984026 h 3056400"/>
              <a:gd name="connsiteX4" fmla="*/ 4341035 w 4821933"/>
              <a:gd name="connsiteY4" fmla="*/ 745 h 3056400"/>
              <a:gd name="connsiteX5" fmla="*/ 4821933 w 4821933"/>
              <a:gd name="connsiteY5" fmla="*/ 0 h 3056400"/>
              <a:gd name="connsiteX6" fmla="*/ 4821933 w 4821933"/>
              <a:gd name="connsiteY6" fmla="*/ 3056400 h 3056400"/>
              <a:gd name="connsiteX7" fmla="*/ 0 w 4821933"/>
              <a:gd name="connsiteY7" fmla="*/ 3056400 h 3056400"/>
              <a:gd name="connsiteX8" fmla="*/ 0 w 4821933"/>
              <a:gd name="connsiteY8" fmla="*/ 0 h 305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21933" h="3056400">
                <a:moveTo>
                  <a:pt x="0" y="0"/>
                </a:moveTo>
                <a:lnTo>
                  <a:pt x="3678270" y="679"/>
                </a:lnTo>
                <a:cubicBezTo>
                  <a:pt x="3678540" y="463399"/>
                  <a:pt x="3678615" y="518926"/>
                  <a:pt x="3678885" y="981646"/>
                </a:cubicBezTo>
                <a:lnTo>
                  <a:pt x="4340777" y="984026"/>
                </a:lnTo>
                <a:cubicBezTo>
                  <a:pt x="4339275" y="521328"/>
                  <a:pt x="4340155" y="463443"/>
                  <a:pt x="4341035" y="745"/>
                </a:cubicBezTo>
                <a:lnTo>
                  <a:pt x="4821933" y="0"/>
                </a:lnTo>
                <a:lnTo>
                  <a:pt x="4821933" y="3056400"/>
                </a:lnTo>
                <a:lnTo>
                  <a:pt x="0" y="3056400"/>
                </a:lnTo>
                <a:lnTo>
                  <a:pt x="0" y="0"/>
                </a:lnTo>
                <a:close/>
              </a:path>
            </a:pathLst>
          </a:custGeom>
        </p:spPr>
        <p:txBody>
          <a:bodyPr/>
          <a:lstStyle/>
          <a:p>
            <a:r>
              <a:rPr lang="en-US" smtClean="0"/>
              <a:t>Drag picture to placeholder or click icon to add</a:t>
            </a:r>
            <a:endParaRPr lang="en-GB"/>
          </a:p>
        </p:txBody>
      </p:sp>
      <p:grpSp>
        <p:nvGrpSpPr>
          <p:cNvPr id="35" name="Group 34"/>
          <p:cNvGrpSpPr>
            <a:grpSpLocks noChangeAspect="1"/>
          </p:cNvGrpSpPr>
          <p:nvPr userDrawn="1"/>
        </p:nvGrpSpPr>
        <p:grpSpPr>
          <a:xfrm>
            <a:off x="8108166" y="1"/>
            <a:ext cx="494100" cy="1222741"/>
            <a:chOff x="10546428" y="-86005"/>
            <a:chExt cx="923259" cy="1713580"/>
          </a:xfrm>
        </p:grpSpPr>
        <p:sp>
          <p:nvSpPr>
            <p:cNvPr id="36" name="Rectangle 35"/>
            <p:cNvSpPr/>
            <p:nvPr userDrawn="1"/>
          </p:nvSpPr>
          <p:spPr bwMode="white">
            <a:xfrm>
              <a:off x="10546428" y="-86005"/>
              <a:ext cx="923259" cy="17135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nvGrpSpPr>
            <p:cNvPr id="37" name="Group 36"/>
            <p:cNvGrpSpPr>
              <a:grpSpLocks noChangeAspect="1"/>
            </p:cNvGrpSpPr>
            <p:nvPr userDrawn="1"/>
          </p:nvGrpSpPr>
          <p:grpSpPr>
            <a:xfrm>
              <a:off x="10639077" y="333830"/>
              <a:ext cx="767941" cy="1201994"/>
              <a:chOff x="3986213" y="0"/>
              <a:chExt cx="4381501" cy="6858001"/>
            </a:xfrm>
            <a:solidFill>
              <a:schemeClr val="tx2"/>
            </a:solidFill>
          </p:grpSpPr>
          <p:sp>
            <p:nvSpPr>
              <p:cNvPr id="38" name="Freeform 5"/>
              <p:cNvSpPr>
                <a:spLocks/>
              </p:cNvSpPr>
              <p:nvPr/>
            </p:nvSpPr>
            <p:spPr bwMode="auto">
              <a:xfrm>
                <a:off x="6521451" y="1746250"/>
                <a:ext cx="1846263" cy="2443163"/>
              </a:xfrm>
              <a:custGeom>
                <a:avLst/>
                <a:gdLst>
                  <a:gd name="T0" fmla="*/ 113 w 206"/>
                  <a:gd name="T1" fmla="*/ 196 h 273"/>
                  <a:gd name="T2" fmla="*/ 70 w 206"/>
                  <a:gd name="T3" fmla="*/ 273 h 273"/>
                  <a:gd name="T4" fmla="*/ 184 w 206"/>
                  <a:gd name="T5" fmla="*/ 273 h 273"/>
                  <a:gd name="T6" fmla="*/ 0 w 206"/>
                  <a:gd name="T7" fmla="*/ 0 h 273"/>
                  <a:gd name="T8" fmla="*/ 113 w 206"/>
                  <a:gd name="T9" fmla="*/ 196 h 273"/>
                </a:gdLst>
                <a:ahLst/>
                <a:cxnLst>
                  <a:cxn ang="0">
                    <a:pos x="T0" y="T1"/>
                  </a:cxn>
                  <a:cxn ang="0">
                    <a:pos x="T2" y="T3"/>
                  </a:cxn>
                  <a:cxn ang="0">
                    <a:pos x="T4" y="T5"/>
                  </a:cxn>
                  <a:cxn ang="0">
                    <a:pos x="T6" y="T7"/>
                  </a:cxn>
                  <a:cxn ang="0">
                    <a:pos x="T8" y="T9"/>
                  </a:cxn>
                </a:cxnLst>
                <a:rect l="0" t="0" r="r" b="b"/>
                <a:pathLst>
                  <a:path w="206" h="273">
                    <a:moveTo>
                      <a:pt x="113" y="196"/>
                    </a:moveTo>
                    <a:cubicBezTo>
                      <a:pt x="106" y="226"/>
                      <a:pt x="91" y="252"/>
                      <a:pt x="70" y="273"/>
                    </a:cubicBezTo>
                    <a:cubicBezTo>
                      <a:pt x="184" y="273"/>
                      <a:pt x="184" y="273"/>
                      <a:pt x="184" y="273"/>
                    </a:cubicBezTo>
                    <a:cubicBezTo>
                      <a:pt x="206" y="154"/>
                      <a:pt x="128" y="28"/>
                      <a:pt x="0" y="0"/>
                    </a:cubicBezTo>
                    <a:cubicBezTo>
                      <a:pt x="26" y="7"/>
                      <a:pt x="138" y="60"/>
                      <a:pt x="113" y="19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9" name="Freeform 6"/>
              <p:cNvSpPr>
                <a:spLocks/>
              </p:cNvSpPr>
              <p:nvPr/>
            </p:nvSpPr>
            <p:spPr bwMode="auto">
              <a:xfrm>
                <a:off x="3986213" y="0"/>
                <a:ext cx="4219575" cy="4189413"/>
              </a:xfrm>
              <a:custGeom>
                <a:avLst/>
                <a:gdLst>
                  <a:gd name="T0" fmla="*/ 0 w 471"/>
                  <a:gd name="T1" fmla="*/ 0 h 468"/>
                  <a:gd name="T2" fmla="*/ 0 w 471"/>
                  <a:gd name="T3" fmla="*/ 468 h 468"/>
                  <a:gd name="T4" fmla="*/ 50 w 471"/>
                  <a:gd name="T5" fmla="*/ 468 h 468"/>
                  <a:gd name="T6" fmla="*/ 104 w 471"/>
                  <a:gd name="T7" fmla="*/ 466 h 468"/>
                  <a:gd name="T8" fmla="*/ 247 w 471"/>
                  <a:gd name="T9" fmla="*/ 346 h 468"/>
                  <a:gd name="T10" fmla="*/ 161 w 471"/>
                  <a:gd name="T11" fmla="*/ 219 h 468"/>
                  <a:gd name="T12" fmla="*/ 157 w 471"/>
                  <a:gd name="T13" fmla="*/ 218 h 468"/>
                  <a:gd name="T14" fmla="*/ 100 w 471"/>
                  <a:gd name="T15" fmla="*/ 212 h 468"/>
                  <a:gd name="T16" fmla="*/ 92 w 471"/>
                  <a:gd name="T17" fmla="*/ 243 h 468"/>
                  <a:gd name="T18" fmla="*/ 81 w 471"/>
                  <a:gd name="T19" fmla="*/ 165 h 468"/>
                  <a:gd name="T20" fmla="*/ 124 w 471"/>
                  <a:gd name="T21" fmla="*/ 123 h 468"/>
                  <a:gd name="T22" fmla="*/ 124 w 471"/>
                  <a:gd name="T23" fmla="*/ 122 h 468"/>
                  <a:gd name="T24" fmla="*/ 186 w 471"/>
                  <a:gd name="T25" fmla="*/ 78 h 468"/>
                  <a:gd name="T26" fmla="*/ 259 w 471"/>
                  <a:gd name="T27" fmla="*/ 58 h 468"/>
                  <a:gd name="T28" fmla="*/ 471 w 471"/>
                  <a:gd name="T29" fmla="*/ 151 h 468"/>
                  <a:gd name="T30" fmla="*/ 471 w 471"/>
                  <a:gd name="T31" fmla="*/ 0 h 468"/>
                  <a:gd name="T32" fmla="*/ 0 w 471"/>
                  <a:gd name="T33" fmla="*/ 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71" h="468">
                    <a:moveTo>
                      <a:pt x="0" y="0"/>
                    </a:moveTo>
                    <a:cubicBezTo>
                      <a:pt x="0" y="468"/>
                      <a:pt x="0" y="468"/>
                      <a:pt x="0" y="468"/>
                    </a:cubicBezTo>
                    <a:cubicBezTo>
                      <a:pt x="50" y="468"/>
                      <a:pt x="50" y="468"/>
                      <a:pt x="50" y="468"/>
                    </a:cubicBezTo>
                    <a:cubicBezTo>
                      <a:pt x="80" y="468"/>
                      <a:pt x="87" y="468"/>
                      <a:pt x="104" y="466"/>
                    </a:cubicBezTo>
                    <a:cubicBezTo>
                      <a:pt x="175" y="455"/>
                      <a:pt x="240" y="397"/>
                      <a:pt x="247" y="346"/>
                    </a:cubicBezTo>
                    <a:cubicBezTo>
                      <a:pt x="258" y="285"/>
                      <a:pt x="225" y="232"/>
                      <a:pt x="161" y="219"/>
                    </a:cubicBezTo>
                    <a:cubicBezTo>
                      <a:pt x="160" y="219"/>
                      <a:pt x="159" y="218"/>
                      <a:pt x="157" y="218"/>
                    </a:cubicBezTo>
                    <a:cubicBezTo>
                      <a:pt x="155" y="218"/>
                      <a:pt x="124" y="218"/>
                      <a:pt x="100" y="212"/>
                    </a:cubicBezTo>
                    <a:cubicBezTo>
                      <a:pt x="100" y="212"/>
                      <a:pt x="87" y="223"/>
                      <a:pt x="92" y="243"/>
                    </a:cubicBezTo>
                    <a:cubicBezTo>
                      <a:pt x="92" y="243"/>
                      <a:pt x="61" y="210"/>
                      <a:pt x="81" y="165"/>
                    </a:cubicBezTo>
                    <a:cubicBezTo>
                      <a:pt x="81" y="165"/>
                      <a:pt x="90" y="144"/>
                      <a:pt x="124" y="123"/>
                    </a:cubicBezTo>
                    <a:cubicBezTo>
                      <a:pt x="124" y="123"/>
                      <a:pt x="124" y="122"/>
                      <a:pt x="124" y="122"/>
                    </a:cubicBezTo>
                    <a:cubicBezTo>
                      <a:pt x="133" y="111"/>
                      <a:pt x="155" y="93"/>
                      <a:pt x="186" y="78"/>
                    </a:cubicBezTo>
                    <a:cubicBezTo>
                      <a:pt x="201" y="71"/>
                      <a:pt x="228" y="61"/>
                      <a:pt x="259" y="58"/>
                    </a:cubicBezTo>
                    <a:cubicBezTo>
                      <a:pt x="397" y="45"/>
                      <a:pt x="471" y="151"/>
                      <a:pt x="471" y="151"/>
                    </a:cubicBezTo>
                    <a:cubicBezTo>
                      <a:pt x="471" y="0"/>
                      <a:pt x="471" y="0"/>
                      <a:pt x="47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40" name="Freeform 7"/>
              <p:cNvSpPr>
                <a:spLocks/>
              </p:cNvSpPr>
              <p:nvPr/>
            </p:nvSpPr>
            <p:spPr bwMode="auto">
              <a:xfrm>
                <a:off x="5545138" y="939800"/>
                <a:ext cx="2660650" cy="1011238"/>
              </a:xfrm>
              <a:custGeom>
                <a:avLst/>
                <a:gdLst>
                  <a:gd name="T0" fmla="*/ 167 w 297"/>
                  <a:gd name="T1" fmla="*/ 9 h 113"/>
                  <a:gd name="T2" fmla="*/ 0 w 297"/>
                  <a:gd name="T3" fmla="*/ 48 h 113"/>
                  <a:gd name="T4" fmla="*/ 33 w 297"/>
                  <a:gd name="T5" fmla="*/ 33 h 113"/>
                  <a:gd name="T6" fmla="*/ 61 w 297"/>
                  <a:gd name="T7" fmla="*/ 60 h 113"/>
                  <a:gd name="T8" fmla="*/ 103 w 297"/>
                  <a:gd name="T9" fmla="*/ 34 h 113"/>
                  <a:gd name="T10" fmla="*/ 103 w 297"/>
                  <a:gd name="T11" fmla="*/ 20 h 113"/>
                  <a:gd name="T12" fmla="*/ 297 w 297"/>
                  <a:gd name="T13" fmla="*/ 113 h 113"/>
                  <a:gd name="T14" fmla="*/ 297 w 297"/>
                  <a:gd name="T15" fmla="*/ 71 h 113"/>
                  <a:gd name="T16" fmla="*/ 167 w 297"/>
                  <a:gd name="T17" fmla="*/ 9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 h="113">
                    <a:moveTo>
                      <a:pt x="167" y="9"/>
                    </a:moveTo>
                    <a:cubicBezTo>
                      <a:pt x="100" y="0"/>
                      <a:pt x="44" y="17"/>
                      <a:pt x="0" y="48"/>
                    </a:cubicBezTo>
                    <a:cubicBezTo>
                      <a:pt x="0" y="48"/>
                      <a:pt x="13" y="40"/>
                      <a:pt x="33" y="33"/>
                    </a:cubicBezTo>
                    <a:cubicBezTo>
                      <a:pt x="36" y="46"/>
                      <a:pt x="47" y="57"/>
                      <a:pt x="61" y="60"/>
                    </a:cubicBezTo>
                    <a:cubicBezTo>
                      <a:pt x="81" y="64"/>
                      <a:pt x="100" y="52"/>
                      <a:pt x="103" y="34"/>
                    </a:cubicBezTo>
                    <a:cubicBezTo>
                      <a:pt x="104" y="30"/>
                      <a:pt x="104" y="25"/>
                      <a:pt x="103" y="20"/>
                    </a:cubicBezTo>
                    <a:cubicBezTo>
                      <a:pt x="230" y="16"/>
                      <a:pt x="297" y="113"/>
                      <a:pt x="297" y="113"/>
                    </a:cubicBezTo>
                    <a:cubicBezTo>
                      <a:pt x="297" y="71"/>
                      <a:pt x="297" y="71"/>
                      <a:pt x="297" y="71"/>
                    </a:cubicBezTo>
                    <a:cubicBezTo>
                      <a:pt x="278" y="52"/>
                      <a:pt x="226" y="15"/>
                      <a:pt x="167" y="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41" name="Freeform 8"/>
              <p:cNvSpPr>
                <a:spLocks noEditPoints="1"/>
              </p:cNvSpPr>
              <p:nvPr/>
            </p:nvSpPr>
            <p:spPr bwMode="auto">
              <a:xfrm>
                <a:off x="3986213" y="6007100"/>
                <a:ext cx="796925" cy="833438"/>
              </a:xfrm>
              <a:custGeom>
                <a:avLst/>
                <a:gdLst>
                  <a:gd name="T0" fmla="*/ 310 w 502"/>
                  <a:gd name="T1" fmla="*/ 311 h 525"/>
                  <a:gd name="T2" fmla="*/ 248 w 502"/>
                  <a:gd name="T3" fmla="*/ 124 h 525"/>
                  <a:gd name="T4" fmla="*/ 186 w 502"/>
                  <a:gd name="T5" fmla="*/ 311 h 525"/>
                  <a:gd name="T6" fmla="*/ 310 w 502"/>
                  <a:gd name="T7" fmla="*/ 311 h 525"/>
                  <a:gd name="T8" fmla="*/ 198 w 502"/>
                  <a:gd name="T9" fmla="*/ 0 h 525"/>
                  <a:gd name="T10" fmla="*/ 305 w 502"/>
                  <a:gd name="T11" fmla="*/ 0 h 525"/>
                  <a:gd name="T12" fmla="*/ 502 w 502"/>
                  <a:gd name="T13" fmla="*/ 525 h 525"/>
                  <a:gd name="T14" fmla="*/ 384 w 502"/>
                  <a:gd name="T15" fmla="*/ 525 h 525"/>
                  <a:gd name="T16" fmla="*/ 339 w 502"/>
                  <a:gd name="T17" fmla="*/ 401 h 525"/>
                  <a:gd name="T18" fmla="*/ 158 w 502"/>
                  <a:gd name="T19" fmla="*/ 401 h 525"/>
                  <a:gd name="T20" fmla="*/ 113 w 502"/>
                  <a:gd name="T21" fmla="*/ 525 h 525"/>
                  <a:gd name="T22" fmla="*/ 0 w 502"/>
                  <a:gd name="T23" fmla="*/ 525 h 525"/>
                  <a:gd name="T24" fmla="*/ 198 w 502"/>
                  <a:gd name="T25" fmla="*/ 0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2" h="525">
                    <a:moveTo>
                      <a:pt x="310" y="311"/>
                    </a:moveTo>
                    <a:lnTo>
                      <a:pt x="248" y="124"/>
                    </a:lnTo>
                    <a:lnTo>
                      <a:pt x="186" y="311"/>
                    </a:lnTo>
                    <a:lnTo>
                      <a:pt x="310" y="311"/>
                    </a:lnTo>
                    <a:close/>
                    <a:moveTo>
                      <a:pt x="198" y="0"/>
                    </a:moveTo>
                    <a:lnTo>
                      <a:pt x="305" y="0"/>
                    </a:lnTo>
                    <a:lnTo>
                      <a:pt x="502" y="525"/>
                    </a:lnTo>
                    <a:lnTo>
                      <a:pt x="384" y="525"/>
                    </a:lnTo>
                    <a:lnTo>
                      <a:pt x="339" y="401"/>
                    </a:lnTo>
                    <a:lnTo>
                      <a:pt x="158" y="401"/>
                    </a:lnTo>
                    <a:lnTo>
                      <a:pt x="113" y="525"/>
                    </a:lnTo>
                    <a:lnTo>
                      <a:pt x="0" y="525"/>
                    </a:lnTo>
                    <a:lnTo>
                      <a:pt x="19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42" name="Freeform 9"/>
              <p:cNvSpPr>
                <a:spLocks noEditPoints="1"/>
              </p:cNvSpPr>
              <p:nvPr/>
            </p:nvSpPr>
            <p:spPr bwMode="auto">
              <a:xfrm>
                <a:off x="4881563" y="6007100"/>
                <a:ext cx="717550" cy="833438"/>
              </a:xfrm>
              <a:custGeom>
                <a:avLst/>
                <a:gdLst>
                  <a:gd name="T0" fmla="*/ 32 w 80"/>
                  <a:gd name="T1" fmla="*/ 76 h 93"/>
                  <a:gd name="T2" fmla="*/ 45 w 80"/>
                  <a:gd name="T3" fmla="*/ 74 h 93"/>
                  <a:gd name="T4" fmla="*/ 53 w 80"/>
                  <a:gd name="T5" fmla="*/ 68 h 93"/>
                  <a:gd name="T6" fmla="*/ 58 w 80"/>
                  <a:gd name="T7" fmla="*/ 58 h 93"/>
                  <a:gd name="T8" fmla="*/ 60 w 80"/>
                  <a:gd name="T9" fmla="*/ 46 h 93"/>
                  <a:gd name="T10" fmla="*/ 59 w 80"/>
                  <a:gd name="T11" fmla="*/ 34 h 93"/>
                  <a:gd name="T12" fmla="*/ 54 w 80"/>
                  <a:gd name="T13" fmla="*/ 24 h 93"/>
                  <a:gd name="T14" fmla="*/ 46 w 80"/>
                  <a:gd name="T15" fmla="*/ 18 h 93"/>
                  <a:gd name="T16" fmla="*/ 35 w 80"/>
                  <a:gd name="T17" fmla="*/ 16 h 93"/>
                  <a:gd name="T18" fmla="*/ 19 w 80"/>
                  <a:gd name="T19" fmla="*/ 16 h 93"/>
                  <a:gd name="T20" fmla="*/ 19 w 80"/>
                  <a:gd name="T21" fmla="*/ 76 h 93"/>
                  <a:gd name="T22" fmla="*/ 32 w 80"/>
                  <a:gd name="T23" fmla="*/ 76 h 93"/>
                  <a:gd name="T24" fmla="*/ 0 w 80"/>
                  <a:gd name="T25" fmla="*/ 0 h 93"/>
                  <a:gd name="T26" fmla="*/ 35 w 80"/>
                  <a:gd name="T27" fmla="*/ 0 h 93"/>
                  <a:gd name="T28" fmla="*/ 68 w 80"/>
                  <a:gd name="T29" fmla="*/ 11 h 93"/>
                  <a:gd name="T30" fmla="*/ 80 w 80"/>
                  <a:gd name="T31" fmla="*/ 46 h 93"/>
                  <a:gd name="T32" fmla="*/ 77 w 80"/>
                  <a:gd name="T33" fmla="*/ 66 h 93"/>
                  <a:gd name="T34" fmla="*/ 67 w 80"/>
                  <a:gd name="T35" fmla="*/ 81 h 93"/>
                  <a:gd name="T36" fmla="*/ 52 w 80"/>
                  <a:gd name="T37" fmla="*/ 90 h 93"/>
                  <a:gd name="T38" fmla="*/ 31 w 80"/>
                  <a:gd name="T39" fmla="*/ 93 h 93"/>
                  <a:gd name="T40" fmla="*/ 0 w 80"/>
                  <a:gd name="T41" fmla="*/ 93 h 93"/>
                  <a:gd name="T42" fmla="*/ 0 w 80"/>
                  <a:gd name="T43"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0" h="93">
                    <a:moveTo>
                      <a:pt x="32" y="76"/>
                    </a:moveTo>
                    <a:cubicBezTo>
                      <a:pt x="37" y="76"/>
                      <a:pt x="41" y="76"/>
                      <a:pt x="45" y="74"/>
                    </a:cubicBezTo>
                    <a:cubicBezTo>
                      <a:pt x="48" y="73"/>
                      <a:pt x="51" y="71"/>
                      <a:pt x="53" y="68"/>
                    </a:cubicBezTo>
                    <a:cubicBezTo>
                      <a:pt x="56" y="65"/>
                      <a:pt x="57" y="62"/>
                      <a:pt x="58" y="58"/>
                    </a:cubicBezTo>
                    <a:cubicBezTo>
                      <a:pt x="59" y="55"/>
                      <a:pt x="60" y="51"/>
                      <a:pt x="60" y="46"/>
                    </a:cubicBezTo>
                    <a:cubicBezTo>
                      <a:pt x="60" y="41"/>
                      <a:pt x="59" y="37"/>
                      <a:pt x="59" y="34"/>
                    </a:cubicBezTo>
                    <a:cubicBezTo>
                      <a:pt x="58" y="30"/>
                      <a:pt x="56" y="27"/>
                      <a:pt x="54" y="24"/>
                    </a:cubicBezTo>
                    <a:cubicBezTo>
                      <a:pt x="52" y="22"/>
                      <a:pt x="50" y="20"/>
                      <a:pt x="46" y="18"/>
                    </a:cubicBezTo>
                    <a:cubicBezTo>
                      <a:pt x="43" y="17"/>
                      <a:pt x="39" y="16"/>
                      <a:pt x="35" y="16"/>
                    </a:cubicBezTo>
                    <a:cubicBezTo>
                      <a:pt x="19" y="16"/>
                      <a:pt x="19" y="16"/>
                      <a:pt x="19" y="16"/>
                    </a:cubicBezTo>
                    <a:cubicBezTo>
                      <a:pt x="19" y="76"/>
                      <a:pt x="19" y="76"/>
                      <a:pt x="19" y="76"/>
                    </a:cubicBezTo>
                    <a:lnTo>
                      <a:pt x="32" y="76"/>
                    </a:lnTo>
                    <a:close/>
                    <a:moveTo>
                      <a:pt x="0" y="0"/>
                    </a:moveTo>
                    <a:cubicBezTo>
                      <a:pt x="35" y="0"/>
                      <a:pt x="35" y="0"/>
                      <a:pt x="35" y="0"/>
                    </a:cubicBezTo>
                    <a:cubicBezTo>
                      <a:pt x="49" y="0"/>
                      <a:pt x="60" y="4"/>
                      <a:pt x="68" y="11"/>
                    </a:cubicBezTo>
                    <a:cubicBezTo>
                      <a:pt x="76" y="19"/>
                      <a:pt x="80" y="31"/>
                      <a:pt x="80" y="46"/>
                    </a:cubicBezTo>
                    <a:cubicBezTo>
                      <a:pt x="80" y="54"/>
                      <a:pt x="79" y="60"/>
                      <a:pt x="77" y="66"/>
                    </a:cubicBezTo>
                    <a:cubicBezTo>
                      <a:pt x="74" y="72"/>
                      <a:pt x="71" y="77"/>
                      <a:pt x="67" y="81"/>
                    </a:cubicBezTo>
                    <a:cubicBezTo>
                      <a:pt x="63" y="85"/>
                      <a:pt x="58" y="88"/>
                      <a:pt x="52" y="90"/>
                    </a:cubicBezTo>
                    <a:cubicBezTo>
                      <a:pt x="46" y="92"/>
                      <a:pt x="39" y="93"/>
                      <a:pt x="31" y="93"/>
                    </a:cubicBezTo>
                    <a:cubicBezTo>
                      <a:pt x="0" y="93"/>
                      <a:pt x="0" y="93"/>
                      <a:pt x="0" y="93"/>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43" name="Freeform 10"/>
              <p:cNvSpPr>
                <a:spLocks/>
              </p:cNvSpPr>
              <p:nvPr/>
            </p:nvSpPr>
            <p:spPr bwMode="auto">
              <a:xfrm>
                <a:off x="5734051" y="6007100"/>
                <a:ext cx="671513" cy="833438"/>
              </a:xfrm>
              <a:custGeom>
                <a:avLst/>
                <a:gdLst>
                  <a:gd name="T0" fmla="*/ 0 w 423"/>
                  <a:gd name="T1" fmla="*/ 0 h 525"/>
                  <a:gd name="T2" fmla="*/ 101 w 423"/>
                  <a:gd name="T3" fmla="*/ 0 h 525"/>
                  <a:gd name="T4" fmla="*/ 316 w 423"/>
                  <a:gd name="T5" fmla="*/ 344 h 525"/>
                  <a:gd name="T6" fmla="*/ 316 w 423"/>
                  <a:gd name="T7" fmla="*/ 0 h 525"/>
                  <a:gd name="T8" fmla="*/ 423 w 423"/>
                  <a:gd name="T9" fmla="*/ 0 h 525"/>
                  <a:gd name="T10" fmla="*/ 423 w 423"/>
                  <a:gd name="T11" fmla="*/ 525 h 525"/>
                  <a:gd name="T12" fmla="*/ 327 w 423"/>
                  <a:gd name="T13" fmla="*/ 525 h 525"/>
                  <a:gd name="T14" fmla="*/ 107 w 423"/>
                  <a:gd name="T15" fmla="*/ 181 h 525"/>
                  <a:gd name="T16" fmla="*/ 107 w 423"/>
                  <a:gd name="T17" fmla="*/ 525 h 525"/>
                  <a:gd name="T18" fmla="*/ 0 w 423"/>
                  <a:gd name="T19" fmla="*/ 525 h 525"/>
                  <a:gd name="T20" fmla="*/ 0 w 423"/>
                  <a:gd name="T21" fmla="*/ 0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3" h="525">
                    <a:moveTo>
                      <a:pt x="0" y="0"/>
                    </a:moveTo>
                    <a:lnTo>
                      <a:pt x="101" y="0"/>
                    </a:lnTo>
                    <a:lnTo>
                      <a:pt x="316" y="344"/>
                    </a:lnTo>
                    <a:lnTo>
                      <a:pt x="316" y="0"/>
                    </a:lnTo>
                    <a:lnTo>
                      <a:pt x="423" y="0"/>
                    </a:lnTo>
                    <a:lnTo>
                      <a:pt x="423" y="525"/>
                    </a:lnTo>
                    <a:lnTo>
                      <a:pt x="327" y="525"/>
                    </a:lnTo>
                    <a:lnTo>
                      <a:pt x="107" y="181"/>
                    </a:lnTo>
                    <a:lnTo>
                      <a:pt x="107" y="525"/>
                    </a:lnTo>
                    <a:lnTo>
                      <a:pt x="0" y="525"/>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44" name="Freeform 11"/>
              <p:cNvSpPr>
                <a:spLocks noEditPoints="1"/>
              </p:cNvSpPr>
              <p:nvPr/>
            </p:nvSpPr>
            <p:spPr bwMode="auto">
              <a:xfrm>
                <a:off x="6548438" y="5980113"/>
                <a:ext cx="796925" cy="877888"/>
              </a:xfrm>
              <a:custGeom>
                <a:avLst/>
                <a:gdLst>
                  <a:gd name="T0" fmla="*/ 45 w 89"/>
                  <a:gd name="T1" fmla="*/ 82 h 98"/>
                  <a:gd name="T2" fmla="*/ 63 w 89"/>
                  <a:gd name="T3" fmla="*/ 73 h 98"/>
                  <a:gd name="T4" fmla="*/ 69 w 89"/>
                  <a:gd name="T5" fmla="*/ 49 h 98"/>
                  <a:gd name="T6" fmla="*/ 63 w 89"/>
                  <a:gd name="T7" fmla="*/ 26 h 98"/>
                  <a:gd name="T8" fmla="*/ 45 w 89"/>
                  <a:gd name="T9" fmla="*/ 17 h 98"/>
                  <a:gd name="T10" fmla="*/ 26 w 89"/>
                  <a:gd name="T11" fmla="*/ 26 h 98"/>
                  <a:gd name="T12" fmla="*/ 20 w 89"/>
                  <a:gd name="T13" fmla="*/ 49 h 98"/>
                  <a:gd name="T14" fmla="*/ 26 w 89"/>
                  <a:gd name="T15" fmla="*/ 73 h 98"/>
                  <a:gd name="T16" fmla="*/ 45 w 89"/>
                  <a:gd name="T17" fmla="*/ 82 h 98"/>
                  <a:gd name="T18" fmla="*/ 45 w 89"/>
                  <a:gd name="T19" fmla="*/ 98 h 98"/>
                  <a:gd name="T20" fmla="*/ 26 w 89"/>
                  <a:gd name="T21" fmla="*/ 95 h 98"/>
                  <a:gd name="T22" fmla="*/ 12 w 89"/>
                  <a:gd name="T23" fmla="*/ 85 h 98"/>
                  <a:gd name="T24" fmla="*/ 3 w 89"/>
                  <a:gd name="T25" fmla="*/ 70 h 98"/>
                  <a:gd name="T26" fmla="*/ 0 w 89"/>
                  <a:gd name="T27" fmla="*/ 49 h 98"/>
                  <a:gd name="T28" fmla="*/ 3 w 89"/>
                  <a:gd name="T29" fmla="*/ 29 h 98"/>
                  <a:gd name="T30" fmla="*/ 12 w 89"/>
                  <a:gd name="T31" fmla="*/ 14 h 98"/>
                  <a:gd name="T32" fmla="*/ 26 w 89"/>
                  <a:gd name="T33" fmla="*/ 4 h 98"/>
                  <a:gd name="T34" fmla="*/ 45 w 89"/>
                  <a:gd name="T35" fmla="*/ 0 h 98"/>
                  <a:gd name="T36" fmla="*/ 63 w 89"/>
                  <a:gd name="T37" fmla="*/ 4 h 98"/>
                  <a:gd name="T38" fmla="*/ 77 w 89"/>
                  <a:gd name="T39" fmla="*/ 14 h 98"/>
                  <a:gd name="T40" fmla="*/ 86 w 89"/>
                  <a:gd name="T41" fmla="*/ 29 h 98"/>
                  <a:gd name="T42" fmla="*/ 89 w 89"/>
                  <a:gd name="T43" fmla="*/ 49 h 98"/>
                  <a:gd name="T44" fmla="*/ 86 w 89"/>
                  <a:gd name="T45" fmla="*/ 70 h 98"/>
                  <a:gd name="T46" fmla="*/ 77 w 89"/>
                  <a:gd name="T47" fmla="*/ 85 h 98"/>
                  <a:gd name="T48" fmla="*/ 63 w 89"/>
                  <a:gd name="T49" fmla="*/ 95 h 98"/>
                  <a:gd name="T50" fmla="*/ 45 w 89"/>
                  <a:gd name="T51" fmla="*/ 9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9" h="98">
                    <a:moveTo>
                      <a:pt x="45" y="82"/>
                    </a:moveTo>
                    <a:cubicBezTo>
                      <a:pt x="53" y="82"/>
                      <a:pt x="59" y="79"/>
                      <a:pt x="63" y="73"/>
                    </a:cubicBezTo>
                    <a:cubicBezTo>
                      <a:pt x="67" y="68"/>
                      <a:pt x="69" y="60"/>
                      <a:pt x="69" y="49"/>
                    </a:cubicBezTo>
                    <a:cubicBezTo>
                      <a:pt x="69" y="39"/>
                      <a:pt x="67" y="31"/>
                      <a:pt x="63" y="26"/>
                    </a:cubicBezTo>
                    <a:cubicBezTo>
                      <a:pt x="59" y="20"/>
                      <a:pt x="53" y="17"/>
                      <a:pt x="45" y="17"/>
                    </a:cubicBezTo>
                    <a:cubicBezTo>
                      <a:pt x="36" y="17"/>
                      <a:pt x="30" y="20"/>
                      <a:pt x="26" y="26"/>
                    </a:cubicBezTo>
                    <a:cubicBezTo>
                      <a:pt x="22" y="31"/>
                      <a:pt x="20" y="39"/>
                      <a:pt x="20" y="49"/>
                    </a:cubicBezTo>
                    <a:cubicBezTo>
                      <a:pt x="20" y="60"/>
                      <a:pt x="22" y="68"/>
                      <a:pt x="26" y="73"/>
                    </a:cubicBezTo>
                    <a:cubicBezTo>
                      <a:pt x="30" y="79"/>
                      <a:pt x="36" y="82"/>
                      <a:pt x="45" y="82"/>
                    </a:cubicBezTo>
                    <a:moveTo>
                      <a:pt x="45" y="98"/>
                    </a:moveTo>
                    <a:cubicBezTo>
                      <a:pt x="38" y="98"/>
                      <a:pt x="31" y="97"/>
                      <a:pt x="26" y="95"/>
                    </a:cubicBezTo>
                    <a:cubicBezTo>
                      <a:pt x="21" y="93"/>
                      <a:pt x="16" y="89"/>
                      <a:pt x="12" y="85"/>
                    </a:cubicBezTo>
                    <a:cubicBezTo>
                      <a:pt x="8" y="81"/>
                      <a:pt x="5" y="76"/>
                      <a:pt x="3" y="70"/>
                    </a:cubicBezTo>
                    <a:cubicBezTo>
                      <a:pt x="1" y="64"/>
                      <a:pt x="0" y="57"/>
                      <a:pt x="0" y="49"/>
                    </a:cubicBezTo>
                    <a:cubicBezTo>
                      <a:pt x="0" y="42"/>
                      <a:pt x="1" y="35"/>
                      <a:pt x="3" y="29"/>
                    </a:cubicBezTo>
                    <a:cubicBezTo>
                      <a:pt x="5" y="23"/>
                      <a:pt x="8" y="18"/>
                      <a:pt x="12" y="14"/>
                    </a:cubicBezTo>
                    <a:cubicBezTo>
                      <a:pt x="16" y="9"/>
                      <a:pt x="21" y="6"/>
                      <a:pt x="26" y="4"/>
                    </a:cubicBezTo>
                    <a:cubicBezTo>
                      <a:pt x="32" y="2"/>
                      <a:pt x="38" y="0"/>
                      <a:pt x="45" y="0"/>
                    </a:cubicBezTo>
                    <a:cubicBezTo>
                      <a:pt x="52" y="0"/>
                      <a:pt x="58" y="2"/>
                      <a:pt x="63" y="4"/>
                    </a:cubicBezTo>
                    <a:cubicBezTo>
                      <a:pt x="69" y="6"/>
                      <a:pt x="73" y="9"/>
                      <a:pt x="77" y="14"/>
                    </a:cubicBezTo>
                    <a:cubicBezTo>
                      <a:pt x="81" y="18"/>
                      <a:pt x="84" y="23"/>
                      <a:pt x="86" y="29"/>
                    </a:cubicBezTo>
                    <a:cubicBezTo>
                      <a:pt x="88" y="35"/>
                      <a:pt x="89" y="42"/>
                      <a:pt x="89" y="49"/>
                    </a:cubicBezTo>
                    <a:cubicBezTo>
                      <a:pt x="89" y="57"/>
                      <a:pt x="88" y="64"/>
                      <a:pt x="86" y="70"/>
                    </a:cubicBezTo>
                    <a:cubicBezTo>
                      <a:pt x="84" y="76"/>
                      <a:pt x="81" y="81"/>
                      <a:pt x="77" y="85"/>
                    </a:cubicBezTo>
                    <a:cubicBezTo>
                      <a:pt x="74" y="89"/>
                      <a:pt x="69" y="93"/>
                      <a:pt x="63" y="95"/>
                    </a:cubicBezTo>
                    <a:cubicBezTo>
                      <a:pt x="58" y="97"/>
                      <a:pt x="52" y="98"/>
                      <a:pt x="45" y="9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45" name="Freeform 12"/>
              <p:cNvSpPr>
                <a:spLocks/>
              </p:cNvSpPr>
              <p:nvPr/>
            </p:nvSpPr>
            <p:spPr bwMode="auto">
              <a:xfrm>
                <a:off x="7453313" y="5980113"/>
                <a:ext cx="742950" cy="877888"/>
              </a:xfrm>
              <a:custGeom>
                <a:avLst/>
                <a:gdLst>
                  <a:gd name="T0" fmla="*/ 83 w 83"/>
                  <a:gd name="T1" fmla="*/ 64 h 98"/>
                  <a:gd name="T2" fmla="*/ 79 w 83"/>
                  <a:gd name="T3" fmla="*/ 77 h 98"/>
                  <a:gd name="T4" fmla="*/ 71 w 83"/>
                  <a:gd name="T5" fmla="*/ 88 h 98"/>
                  <a:gd name="T6" fmla="*/ 59 w 83"/>
                  <a:gd name="T7" fmla="*/ 96 h 98"/>
                  <a:gd name="T8" fmla="*/ 43 w 83"/>
                  <a:gd name="T9" fmla="*/ 98 h 98"/>
                  <a:gd name="T10" fmla="*/ 24 w 83"/>
                  <a:gd name="T11" fmla="*/ 95 h 98"/>
                  <a:gd name="T12" fmla="*/ 11 w 83"/>
                  <a:gd name="T13" fmla="*/ 85 h 98"/>
                  <a:gd name="T14" fmla="*/ 3 w 83"/>
                  <a:gd name="T15" fmla="*/ 69 h 98"/>
                  <a:gd name="T16" fmla="*/ 0 w 83"/>
                  <a:gd name="T17" fmla="*/ 49 h 98"/>
                  <a:gd name="T18" fmla="*/ 3 w 83"/>
                  <a:gd name="T19" fmla="*/ 29 h 98"/>
                  <a:gd name="T20" fmla="*/ 12 w 83"/>
                  <a:gd name="T21" fmla="*/ 14 h 98"/>
                  <a:gd name="T22" fmla="*/ 25 w 83"/>
                  <a:gd name="T23" fmla="*/ 4 h 98"/>
                  <a:gd name="T24" fmla="*/ 43 w 83"/>
                  <a:gd name="T25" fmla="*/ 0 h 98"/>
                  <a:gd name="T26" fmla="*/ 59 w 83"/>
                  <a:gd name="T27" fmla="*/ 3 h 98"/>
                  <a:gd name="T28" fmla="*/ 70 w 83"/>
                  <a:gd name="T29" fmla="*/ 9 h 98"/>
                  <a:gd name="T30" fmla="*/ 77 w 83"/>
                  <a:gd name="T31" fmla="*/ 19 h 98"/>
                  <a:gd name="T32" fmla="*/ 81 w 83"/>
                  <a:gd name="T33" fmla="*/ 32 h 98"/>
                  <a:gd name="T34" fmla="*/ 62 w 83"/>
                  <a:gd name="T35" fmla="*/ 35 h 98"/>
                  <a:gd name="T36" fmla="*/ 56 w 83"/>
                  <a:gd name="T37" fmla="*/ 22 h 98"/>
                  <a:gd name="T38" fmla="*/ 43 w 83"/>
                  <a:gd name="T39" fmla="*/ 17 h 98"/>
                  <a:gd name="T40" fmla="*/ 26 w 83"/>
                  <a:gd name="T41" fmla="*/ 26 h 98"/>
                  <a:gd name="T42" fmla="*/ 20 w 83"/>
                  <a:gd name="T43" fmla="*/ 49 h 98"/>
                  <a:gd name="T44" fmla="*/ 27 w 83"/>
                  <a:gd name="T45" fmla="*/ 73 h 98"/>
                  <a:gd name="T46" fmla="*/ 43 w 83"/>
                  <a:gd name="T47" fmla="*/ 82 h 98"/>
                  <a:gd name="T48" fmla="*/ 56 w 83"/>
                  <a:gd name="T49" fmla="*/ 77 h 98"/>
                  <a:gd name="T50" fmla="*/ 62 w 83"/>
                  <a:gd name="T51" fmla="*/ 64 h 98"/>
                  <a:gd name="T52" fmla="*/ 83 w 83"/>
                  <a:gd name="T53" fmla="*/ 6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3" h="98">
                    <a:moveTo>
                      <a:pt x="83" y="64"/>
                    </a:moveTo>
                    <a:cubicBezTo>
                      <a:pt x="82" y="69"/>
                      <a:pt x="81" y="73"/>
                      <a:pt x="79" y="77"/>
                    </a:cubicBezTo>
                    <a:cubicBezTo>
                      <a:pt x="77" y="82"/>
                      <a:pt x="75" y="85"/>
                      <a:pt x="71" y="88"/>
                    </a:cubicBezTo>
                    <a:cubicBezTo>
                      <a:pt x="68" y="91"/>
                      <a:pt x="64" y="94"/>
                      <a:pt x="59" y="96"/>
                    </a:cubicBezTo>
                    <a:cubicBezTo>
                      <a:pt x="55" y="97"/>
                      <a:pt x="49" y="98"/>
                      <a:pt x="43" y="98"/>
                    </a:cubicBezTo>
                    <a:cubicBezTo>
                      <a:pt x="36" y="98"/>
                      <a:pt x="30" y="97"/>
                      <a:pt x="24" y="95"/>
                    </a:cubicBezTo>
                    <a:cubicBezTo>
                      <a:pt x="19" y="92"/>
                      <a:pt x="15" y="89"/>
                      <a:pt x="11" y="85"/>
                    </a:cubicBezTo>
                    <a:cubicBezTo>
                      <a:pt x="7" y="81"/>
                      <a:pt x="5" y="75"/>
                      <a:pt x="3" y="69"/>
                    </a:cubicBezTo>
                    <a:cubicBezTo>
                      <a:pt x="1" y="63"/>
                      <a:pt x="0" y="57"/>
                      <a:pt x="0" y="49"/>
                    </a:cubicBezTo>
                    <a:cubicBezTo>
                      <a:pt x="0" y="42"/>
                      <a:pt x="1" y="35"/>
                      <a:pt x="3" y="29"/>
                    </a:cubicBezTo>
                    <a:cubicBezTo>
                      <a:pt x="5" y="23"/>
                      <a:pt x="8" y="18"/>
                      <a:pt x="12" y="14"/>
                    </a:cubicBezTo>
                    <a:cubicBezTo>
                      <a:pt x="15" y="9"/>
                      <a:pt x="20" y="6"/>
                      <a:pt x="25" y="4"/>
                    </a:cubicBezTo>
                    <a:cubicBezTo>
                      <a:pt x="31" y="2"/>
                      <a:pt x="37" y="0"/>
                      <a:pt x="43" y="0"/>
                    </a:cubicBezTo>
                    <a:cubicBezTo>
                      <a:pt x="49" y="0"/>
                      <a:pt x="54" y="1"/>
                      <a:pt x="59" y="3"/>
                    </a:cubicBezTo>
                    <a:cubicBezTo>
                      <a:pt x="63" y="4"/>
                      <a:pt x="67" y="6"/>
                      <a:pt x="70" y="9"/>
                    </a:cubicBezTo>
                    <a:cubicBezTo>
                      <a:pt x="73" y="12"/>
                      <a:pt x="75" y="15"/>
                      <a:pt x="77" y="19"/>
                    </a:cubicBezTo>
                    <a:cubicBezTo>
                      <a:pt x="79" y="23"/>
                      <a:pt x="80" y="27"/>
                      <a:pt x="81" y="32"/>
                    </a:cubicBezTo>
                    <a:cubicBezTo>
                      <a:pt x="62" y="35"/>
                      <a:pt x="62" y="35"/>
                      <a:pt x="62" y="35"/>
                    </a:cubicBezTo>
                    <a:cubicBezTo>
                      <a:pt x="61" y="29"/>
                      <a:pt x="59" y="25"/>
                      <a:pt x="56" y="22"/>
                    </a:cubicBezTo>
                    <a:cubicBezTo>
                      <a:pt x="53" y="19"/>
                      <a:pt x="49" y="17"/>
                      <a:pt x="43" y="17"/>
                    </a:cubicBezTo>
                    <a:cubicBezTo>
                      <a:pt x="36" y="17"/>
                      <a:pt x="30" y="20"/>
                      <a:pt x="26" y="26"/>
                    </a:cubicBezTo>
                    <a:cubicBezTo>
                      <a:pt x="22" y="31"/>
                      <a:pt x="20" y="39"/>
                      <a:pt x="20" y="49"/>
                    </a:cubicBezTo>
                    <a:cubicBezTo>
                      <a:pt x="20" y="60"/>
                      <a:pt x="23" y="68"/>
                      <a:pt x="27" y="73"/>
                    </a:cubicBezTo>
                    <a:cubicBezTo>
                      <a:pt x="31" y="79"/>
                      <a:pt x="36" y="82"/>
                      <a:pt x="43" y="82"/>
                    </a:cubicBezTo>
                    <a:cubicBezTo>
                      <a:pt x="49" y="82"/>
                      <a:pt x="54" y="80"/>
                      <a:pt x="56" y="77"/>
                    </a:cubicBezTo>
                    <a:cubicBezTo>
                      <a:pt x="59" y="74"/>
                      <a:pt x="61" y="69"/>
                      <a:pt x="62" y="64"/>
                    </a:cubicBezTo>
                    <a:lnTo>
                      <a:pt x="83" y="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46" name="Freeform 13"/>
              <p:cNvSpPr>
                <a:spLocks noEditPoints="1"/>
              </p:cNvSpPr>
              <p:nvPr/>
            </p:nvSpPr>
            <p:spPr bwMode="auto">
              <a:xfrm>
                <a:off x="3986213" y="4735513"/>
                <a:ext cx="1066800" cy="887413"/>
              </a:xfrm>
              <a:custGeom>
                <a:avLst/>
                <a:gdLst>
                  <a:gd name="T0" fmla="*/ 82 w 119"/>
                  <a:gd name="T1" fmla="*/ 40 h 99"/>
                  <a:gd name="T2" fmla="*/ 82 w 119"/>
                  <a:gd name="T3" fmla="*/ 47 h 99"/>
                  <a:gd name="T4" fmla="*/ 57 w 119"/>
                  <a:gd name="T5" fmla="*/ 47 h 99"/>
                  <a:gd name="T6" fmla="*/ 57 w 119"/>
                  <a:gd name="T7" fmla="*/ 40 h 99"/>
                  <a:gd name="T8" fmla="*/ 60 w 119"/>
                  <a:gd name="T9" fmla="*/ 40 h 99"/>
                  <a:gd name="T10" fmla="*/ 60 w 119"/>
                  <a:gd name="T11" fmla="*/ 36 h 99"/>
                  <a:gd name="T12" fmla="*/ 63 w 119"/>
                  <a:gd name="T13" fmla="*/ 28 h 99"/>
                  <a:gd name="T14" fmla="*/ 71 w 119"/>
                  <a:gd name="T15" fmla="*/ 25 h 99"/>
                  <a:gd name="T16" fmla="*/ 78 w 119"/>
                  <a:gd name="T17" fmla="*/ 28 h 99"/>
                  <a:gd name="T18" fmla="*/ 81 w 119"/>
                  <a:gd name="T19" fmla="*/ 35 h 99"/>
                  <a:gd name="T20" fmla="*/ 75 w 119"/>
                  <a:gd name="T21" fmla="*/ 36 h 99"/>
                  <a:gd name="T22" fmla="*/ 74 w 119"/>
                  <a:gd name="T23" fmla="*/ 32 h 99"/>
                  <a:gd name="T24" fmla="*/ 71 w 119"/>
                  <a:gd name="T25" fmla="*/ 32 h 99"/>
                  <a:gd name="T26" fmla="*/ 67 w 119"/>
                  <a:gd name="T27" fmla="*/ 36 h 99"/>
                  <a:gd name="T28" fmla="*/ 67 w 119"/>
                  <a:gd name="T29" fmla="*/ 40 h 99"/>
                  <a:gd name="T30" fmla="*/ 82 w 119"/>
                  <a:gd name="T31" fmla="*/ 40 h 99"/>
                  <a:gd name="T32" fmla="*/ 100 w 119"/>
                  <a:gd name="T33" fmla="*/ 82 h 99"/>
                  <a:gd name="T34" fmla="*/ 100 w 119"/>
                  <a:gd name="T35" fmla="*/ 0 h 99"/>
                  <a:gd name="T36" fmla="*/ 119 w 119"/>
                  <a:gd name="T37" fmla="*/ 0 h 99"/>
                  <a:gd name="T38" fmla="*/ 119 w 119"/>
                  <a:gd name="T39" fmla="*/ 99 h 99"/>
                  <a:gd name="T40" fmla="*/ 38 w 119"/>
                  <a:gd name="T41" fmla="*/ 99 h 99"/>
                  <a:gd name="T42" fmla="*/ 10 w 119"/>
                  <a:gd name="T43" fmla="*/ 91 h 99"/>
                  <a:gd name="T44" fmla="*/ 0 w 119"/>
                  <a:gd name="T45" fmla="*/ 65 h 99"/>
                  <a:gd name="T46" fmla="*/ 4 w 119"/>
                  <a:gd name="T47" fmla="*/ 49 h 99"/>
                  <a:gd name="T48" fmla="*/ 16 w 119"/>
                  <a:gd name="T49" fmla="*/ 37 h 99"/>
                  <a:gd name="T50" fmla="*/ 34 w 119"/>
                  <a:gd name="T51" fmla="*/ 33 h 99"/>
                  <a:gd name="T52" fmla="*/ 36 w 119"/>
                  <a:gd name="T53" fmla="*/ 49 h 99"/>
                  <a:gd name="T54" fmla="*/ 23 w 119"/>
                  <a:gd name="T55" fmla="*/ 54 h 99"/>
                  <a:gd name="T56" fmla="*/ 19 w 119"/>
                  <a:gd name="T57" fmla="*/ 65 h 99"/>
                  <a:gd name="T58" fmla="*/ 23 w 119"/>
                  <a:gd name="T59" fmla="*/ 78 h 99"/>
                  <a:gd name="T60" fmla="*/ 38 w 119"/>
                  <a:gd name="T61" fmla="*/ 82 h 99"/>
                  <a:gd name="T62" fmla="*/ 100 w 119"/>
                  <a:gd name="T63" fmla="*/ 82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9" h="99">
                    <a:moveTo>
                      <a:pt x="82" y="40"/>
                    </a:moveTo>
                    <a:cubicBezTo>
                      <a:pt x="82" y="47"/>
                      <a:pt x="82" y="47"/>
                      <a:pt x="82" y="47"/>
                    </a:cubicBezTo>
                    <a:cubicBezTo>
                      <a:pt x="57" y="47"/>
                      <a:pt x="57" y="47"/>
                      <a:pt x="57" y="47"/>
                    </a:cubicBezTo>
                    <a:cubicBezTo>
                      <a:pt x="57" y="40"/>
                      <a:pt x="57" y="40"/>
                      <a:pt x="57" y="40"/>
                    </a:cubicBezTo>
                    <a:cubicBezTo>
                      <a:pt x="60" y="40"/>
                      <a:pt x="60" y="40"/>
                      <a:pt x="60" y="40"/>
                    </a:cubicBezTo>
                    <a:cubicBezTo>
                      <a:pt x="60" y="36"/>
                      <a:pt x="60" y="36"/>
                      <a:pt x="60" y="36"/>
                    </a:cubicBezTo>
                    <a:cubicBezTo>
                      <a:pt x="60" y="33"/>
                      <a:pt x="61" y="30"/>
                      <a:pt x="63" y="28"/>
                    </a:cubicBezTo>
                    <a:cubicBezTo>
                      <a:pt x="65" y="26"/>
                      <a:pt x="67" y="25"/>
                      <a:pt x="71" y="25"/>
                    </a:cubicBezTo>
                    <a:cubicBezTo>
                      <a:pt x="74" y="25"/>
                      <a:pt x="77" y="26"/>
                      <a:pt x="78" y="28"/>
                    </a:cubicBezTo>
                    <a:cubicBezTo>
                      <a:pt x="80" y="29"/>
                      <a:pt x="81" y="31"/>
                      <a:pt x="81" y="35"/>
                    </a:cubicBezTo>
                    <a:cubicBezTo>
                      <a:pt x="75" y="36"/>
                      <a:pt x="75" y="36"/>
                      <a:pt x="75" y="36"/>
                    </a:cubicBezTo>
                    <a:cubicBezTo>
                      <a:pt x="75" y="34"/>
                      <a:pt x="75" y="33"/>
                      <a:pt x="74" y="32"/>
                    </a:cubicBezTo>
                    <a:cubicBezTo>
                      <a:pt x="74" y="32"/>
                      <a:pt x="73" y="32"/>
                      <a:pt x="71" y="32"/>
                    </a:cubicBezTo>
                    <a:cubicBezTo>
                      <a:pt x="68" y="32"/>
                      <a:pt x="67" y="33"/>
                      <a:pt x="67" y="36"/>
                    </a:cubicBezTo>
                    <a:cubicBezTo>
                      <a:pt x="67" y="40"/>
                      <a:pt x="67" y="40"/>
                      <a:pt x="67" y="40"/>
                    </a:cubicBezTo>
                    <a:lnTo>
                      <a:pt x="82" y="40"/>
                    </a:lnTo>
                    <a:close/>
                    <a:moveTo>
                      <a:pt x="100" y="82"/>
                    </a:moveTo>
                    <a:cubicBezTo>
                      <a:pt x="100" y="0"/>
                      <a:pt x="100" y="0"/>
                      <a:pt x="100" y="0"/>
                    </a:cubicBezTo>
                    <a:cubicBezTo>
                      <a:pt x="119" y="0"/>
                      <a:pt x="119" y="0"/>
                      <a:pt x="119" y="0"/>
                    </a:cubicBezTo>
                    <a:cubicBezTo>
                      <a:pt x="119" y="99"/>
                      <a:pt x="119" y="99"/>
                      <a:pt x="119" y="99"/>
                    </a:cubicBezTo>
                    <a:cubicBezTo>
                      <a:pt x="38" y="99"/>
                      <a:pt x="38" y="99"/>
                      <a:pt x="38" y="99"/>
                    </a:cubicBezTo>
                    <a:cubicBezTo>
                      <a:pt x="25" y="99"/>
                      <a:pt x="16" y="96"/>
                      <a:pt x="10" y="91"/>
                    </a:cubicBezTo>
                    <a:cubicBezTo>
                      <a:pt x="3" y="85"/>
                      <a:pt x="0" y="77"/>
                      <a:pt x="0" y="65"/>
                    </a:cubicBezTo>
                    <a:cubicBezTo>
                      <a:pt x="0" y="59"/>
                      <a:pt x="2" y="54"/>
                      <a:pt x="4" y="49"/>
                    </a:cubicBezTo>
                    <a:cubicBezTo>
                      <a:pt x="7" y="44"/>
                      <a:pt x="11" y="40"/>
                      <a:pt x="16" y="37"/>
                    </a:cubicBezTo>
                    <a:cubicBezTo>
                      <a:pt x="21" y="34"/>
                      <a:pt x="27" y="33"/>
                      <a:pt x="34" y="33"/>
                    </a:cubicBezTo>
                    <a:cubicBezTo>
                      <a:pt x="36" y="49"/>
                      <a:pt x="36" y="49"/>
                      <a:pt x="36" y="49"/>
                    </a:cubicBezTo>
                    <a:cubicBezTo>
                      <a:pt x="30" y="50"/>
                      <a:pt x="25" y="51"/>
                      <a:pt x="23" y="54"/>
                    </a:cubicBezTo>
                    <a:cubicBezTo>
                      <a:pt x="20" y="56"/>
                      <a:pt x="19" y="60"/>
                      <a:pt x="19" y="65"/>
                    </a:cubicBezTo>
                    <a:cubicBezTo>
                      <a:pt x="19" y="71"/>
                      <a:pt x="20" y="76"/>
                      <a:pt x="23" y="78"/>
                    </a:cubicBezTo>
                    <a:cubicBezTo>
                      <a:pt x="26" y="81"/>
                      <a:pt x="31" y="82"/>
                      <a:pt x="38" y="82"/>
                    </a:cubicBezTo>
                    <a:lnTo>
                      <a:pt x="100"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47" name="Freeform 14"/>
              <p:cNvSpPr>
                <a:spLocks noEditPoints="1"/>
              </p:cNvSpPr>
              <p:nvPr/>
            </p:nvSpPr>
            <p:spPr bwMode="auto">
              <a:xfrm>
                <a:off x="5195888" y="5005388"/>
                <a:ext cx="1684338" cy="903288"/>
              </a:xfrm>
              <a:custGeom>
                <a:avLst/>
                <a:gdLst>
                  <a:gd name="T0" fmla="*/ 44 w 188"/>
                  <a:gd name="T1" fmla="*/ 52 h 101"/>
                  <a:gd name="T2" fmla="*/ 38 w 188"/>
                  <a:gd name="T3" fmla="*/ 52 h 101"/>
                  <a:gd name="T4" fmla="*/ 19 w 188"/>
                  <a:gd name="T5" fmla="*/ 32 h 101"/>
                  <a:gd name="T6" fmla="*/ 22 w 188"/>
                  <a:gd name="T7" fmla="*/ 20 h 101"/>
                  <a:gd name="T8" fmla="*/ 32 w 188"/>
                  <a:gd name="T9" fmla="*/ 16 h 101"/>
                  <a:gd name="T10" fmla="*/ 39 w 188"/>
                  <a:gd name="T11" fmla="*/ 17 h 101"/>
                  <a:gd name="T12" fmla="*/ 43 w 188"/>
                  <a:gd name="T13" fmla="*/ 23 h 101"/>
                  <a:gd name="T14" fmla="*/ 44 w 188"/>
                  <a:gd name="T15" fmla="*/ 37 h 101"/>
                  <a:gd name="T16" fmla="*/ 44 w 188"/>
                  <a:gd name="T17" fmla="*/ 52 h 101"/>
                  <a:gd name="T18" fmla="*/ 170 w 188"/>
                  <a:gd name="T19" fmla="*/ 0 h 101"/>
                  <a:gd name="T20" fmla="*/ 170 w 188"/>
                  <a:gd name="T21" fmla="*/ 52 h 101"/>
                  <a:gd name="T22" fmla="*/ 63 w 188"/>
                  <a:gd name="T23" fmla="*/ 52 h 101"/>
                  <a:gd name="T24" fmla="*/ 63 w 188"/>
                  <a:gd name="T25" fmla="*/ 32 h 101"/>
                  <a:gd name="T26" fmla="*/ 55 w 188"/>
                  <a:gd name="T27" fmla="*/ 8 h 101"/>
                  <a:gd name="T28" fmla="*/ 32 w 188"/>
                  <a:gd name="T29" fmla="*/ 0 h 101"/>
                  <a:gd name="T30" fmla="*/ 8 w 188"/>
                  <a:gd name="T31" fmla="*/ 9 h 101"/>
                  <a:gd name="T32" fmla="*/ 0 w 188"/>
                  <a:gd name="T33" fmla="*/ 32 h 101"/>
                  <a:gd name="T34" fmla="*/ 11 w 188"/>
                  <a:gd name="T35" fmla="*/ 60 h 101"/>
                  <a:gd name="T36" fmla="*/ 42 w 188"/>
                  <a:gd name="T37" fmla="*/ 69 h 101"/>
                  <a:gd name="T38" fmla="*/ 44 w 188"/>
                  <a:gd name="T39" fmla="*/ 69 h 101"/>
                  <a:gd name="T40" fmla="*/ 44 w 188"/>
                  <a:gd name="T41" fmla="*/ 72 h 101"/>
                  <a:gd name="T42" fmla="*/ 41 w 188"/>
                  <a:gd name="T43" fmla="*/ 86 h 101"/>
                  <a:gd name="T44" fmla="*/ 51 w 188"/>
                  <a:gd name="T45" fmla="*/ 101 h 101"/>
                  <a:gd name="T46" fmla="*/ 55 w 188"/>
                  <a:gd name="T47" fmla="*/ 97 h 101"/>
                  <a:gd name="T48" fmla="*/ 63 w 188"/>
                  <a:gd name="T49" fmla="*/ 69 h 101"/>
                  <a:gd name="T50" fmla="*/ 188 w 188"/>
                  <a:gd name="T51" fmla="*/ 69 h 101"/>
                  <a:gd name="T52" fmla="*/ 188 w 188"/>
                  <a:gd name="T53" fmla="*/ 0 h 101"/>
                  <a:gd name="T54" fmla="*/ 170 w 188"/>
                  <a:gd name="T55"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8" h="101">
                    <a:moveTo>
                      <a:pt x="44" y="52"/>
                    </a:moveTo>
                    <a:cubicBezTo>
                      <a:pt x="38" y="52"/>
                      <a:pt x="38" y="52"/>
                      <a:pt x="38" y="52"/>
                    </a:cubicBezTo>
                    <a:cubicBezTo>
                      <a:pt x="25" y="52"/>
                      <a:pt x="19" y="45"/>
                      <a:pt x="19" y="32"/>
                    </a:cubicBezTo>
                    <a:cubicBezTo>
                      <a:pt x="19" y="27"/>
                      <a:pt x="20" y="23"/>
                      <a:pt x="22" y="20"/>
                    </a:cubicBezTo>
                    <a:cubicBezTo>
                      <a:pt x="24" y="17"/>
                      <a:pt x="27" y="16"/>
                      <a:pt x="32" y="16"/>
                    </a:cubicBezTo>
                    <a:cubicBezTo>
                      <a:pt x="35" y="16"/>
                      <a:pt x="37" y="16"/>
                      <a:pt x="39" y="17"/>
                    </a:cubicBezTo>
                    <a:cubicBezTo>
                      <a:pt x="41" y="19"/>
                      <a:pt x="42" y="20"/>
                      <a:pt x="43" y="23"/>
                    </a:cubicBezTo>
                    <a:cubicBezTo>
                      <a:pt x="44" y="26"/>
                      <a:pt x="44" y="32"/>
                      <a:pt x="44" y="37"/>
                    </a:cubicBezTo>
                    <a:lnTo>
                      <a:pt x="44" y="52"/>
                    </a:lnTo>
                    <a:close/>
                    <a:moveTo>
                      <a:pt x="170" y="0"/>
                    </a:moveTo>
                    <a:cubicBezTo>
                      <a:pt x="170" y="52"/>
                      <a:pt x="170" y="52"/>
                      <a:pt x="170" y="52"/>
                    </a:cubicBezTo>
                    <a:cubicBezTo>
                      <a:pt x="63" y="52"/>
                      <a:pt x="63" y="52"/>
                      <a:pt x="63" y="52"/>
                    </a:cubicBezTo>
                    <a:cubicBezTo>
                      <a:pt x="63" y="32"/>
                      <a:pt x="63" y="32"/>
                      <a:pt x="63" y="32"/>
                    </a:cubicBezTo>
                    <a:cubicBezTo>
                      <a:pt x="63" y="22"/>
                      <a:pt x="60" y="13"/>
                      <a:pt x="55" y="8"/>
                    </a:cubicBezTo>
                    <a:cubicBezTo>
                      <a:pt x="50" y="3"/>
                      <a:pt x="42" y="0"/>
                      <a:pt x="32" y="0"/>
                    </a:cubicBezTo>
                    <a:cubicBezTo>
                      <a:pt x="22" y="0"/>
                      <a:pt x="14" y="3"/>
                      <a:pt x="8" y="9"/>
                    </a:cubicBezTo>
                    <a:cubicBezTo>
                      <a:pt x="3" y="14"/>
                      <a:pt x="0" y="22"/>
                      <a:pt x="0" y="32"/>
                    </a:cubicBezTo>
                    <a:cubicBezTo>
                      <a:pt x="0" y="44"/>
                      <a:pt x="3" y="54"/>
                      <a:pt x="11" y="60"/>
                    </a:cubicBezTo>
                    <a:cubicBezTo>
                      <a:pt x="18" y="66"/>
                      <a:pt x="28" y="69"/>
                      <a:pt x="42" y="69"/>
                    </a:cubicBezTo>
                    <a:cubicBezTo>
                      <a:pt x="44" y="69"/>
                      <a:pt x="44" y="69"/>
                      <a:pt x="44" y="69"/>
                    </a:cubicBezTo>
                    <a:cubicBezTo>
                      <a:pt x="44" y="72"/>
                      <a:pt x="44" y="72"/>
                      <a:pt x="44" y="72"/>
                    </a:cubicBezTo>
                    <a:cubicBezTo>
                      <a:pt x="44" y="79"/>
                      <a:pt x="43" y="83"/>
                      <a:pt x="41" y="86"/>
                    </a:cubicBezTo>
                    <a:cubicBezTo>
                      <a:pt x="51" y="101"/>
                      <a:pt x="51" y="101"/>
                      <a:pt x="51" y="101"/>
                    </a:cubicBezTo>
                    <a:cubicBezTo>
                      <a:pt x="53" y="100"/>
                      <a:pt x="54" y="99"/>
                      <a:pt x="55" y="97"/>
                    </a:cubicBezTo>
                    <a:cubicBezTo>
                      <a:pt x="60" y="92"/>
                      <a:pt x="63" y="80"/>
                      <a:pt x="63" y="69"/>
                    </a:cubicBezTo>
                    <a:cubicBezTo>
                      <a:pt x="188" y="69"/>
                      <a:pt x="188" y="69"/>
                      <a:pt x="188" y="69"/>
                    </a:cubicBezTo>
                    <a:cubicBezTo>
                      <a:pt x="188" y="0"/>
                      <a:pt x="188" y="0"/>
                      <a:pt x="188" y="0"/>
                    </a:cubicBezTo>
                    <a:lnTo>
                      <a:pt x="17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48" name="Rectangle 15"/>
              <p:cNvSpPr>
                <a:spLocks noChangeArrowheads="1"/>
              </p:cNvSpPr>
              <p:nvPr/>
            </p:nvSpPr>
            <p:spPr bwMode="auto">
              <a:xfrm>
                <a:off x="6718301" y="4754563"/>
                <a:ext cx="161925" cy="1698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49" name="Freeform 16"/>
              <p:cNvSpPr>
                <a:spLocks/>
              </p:cNvSpPr>
              <p:nvPr/>
            </p:nvSpPr>
            <p:spPr bwMode="auto">
              <a:xfrm>
                <a:off x="7013576" y="5005388"/>
                <a:ext cx="833438" cy="617538"/>
              </a:xfrm>
              <a:custGeom>
                <a:avLst/>
                <a:gdLst>
                  <a:gd name="T0" fmla="*/ 74 w 93"/>
                  <a:gd name="T1" fmla="*/ 52 h 69"/>
                  <a:gd name="T2" fmla="*/ 74 w 93"/>
                  <a:gd name="T3" fmla="*/ 42 h 69"/>
                  <a:gd name="T4" fmla="*/ 70 w 93"/>
                  <a:gd name="T5" fmla="*/ 23 h 69"/>
                  <a:gd name="T6" fmla="*/ 55 w 93"/>
                  <a:gd name="T7" fmla="*/ 17 h 69"/>
                  <a:gd name="T8" fmla="*/ 41 w 93"/>
                  <a:gd name="T9" fmla="*/ 20 h 69"/>
                  <a:gd name="T10" fmla="*/ 36 w 93"/>
                  <a:gd name="T11" fmla="*/ 3 h 69"/>
                  <a:gd name="T12" fmla="*/ 56 w 93"/>
                  <a:gd name="T13" fmla="*/ 0 h 69"/>
                  <a:gd name="T14" fmla="*/ 84 w 93"/>
                  <a:gd name="T15" fmla="*/ 10 h 69"/>
                  <a:gd name="T16" fmla="*/ 93 w 93"/>
                  <a:gd name="T17" fmla="*/ 40 h 69"/>
                  <a:gd name="T18" fmla="*/ 93 w 93"/>
                  <a:gd name="T19" fmla="*/ 69 h 69"/>
                  <a:gd name="T20" fmla="*/ 0 w 93"/>
                  <a:gd name="T21" fmla="*/ 69 h 69"/>
                  <a:gd name="T22" fmla="*/ 0 w 93"/>
                  <a:gd name="T23" fmla="*/ 52 h 69"/>
                  <a:gd name="T24" fmla="*/ 74 w 93"/>
                  <a:gd name="T25" fmla="*/ 5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69">
                    <a:moveTo>
                      <a:pt x="74" y="52"/>
                    </a:moveTo>
                    <a:cubicBezTo>
                      <a:pt x="74" y="42"/>
                      <a:pt x="74" y="42"/>
                      <a:pt x="74" y="42"/>
                    </a:cubicBezTo>
                    <a:cubicBezTo>
                      <a:pt x="74" y="34"/>
                      <a:pt x="73" y="27"/>
                      <a:pt x="70" y="23"/>
                    </a:cubicBezTo>
                    <a:cubicBezTo>
                      <a:pt x="66" y="19"/>
                      <a:pt x="61" y="17"/>
                      <a:pt x="55" y="17"/>
                    </a:cubicBezTo>
                    <a:cubicBezTo>
                      <a:pt x="50" y="17"/>
                      <a:pt x="46" y="18"/>
                      <a:pt x="41" y="20"/>
                    </a:cubicBezTo>
                    <a:cubicBezTo>
                      <a:pt x="36" y="3"/>
                      <a:pt x="36" y="3"/>
                      <a:pt x="36" y="3"/>
                    </a:cubicBezTo>
                    <a:cubicBezTo>
                      <a:pt x="42" y="1"/>
                      <a:pt x="49" y="0"/>
                      <a:pt x="56" y="0"/>
                    </a:cubicBezTo>
                    <a:cubicBezTo>
                      <a:pt x="68" y="0"/>
                      <a:pt x="77" y="3"/>
                      <a:pt x="84" y="10"/>
                    </a:cubicBezTo>
                    <a:cubicBezTo>
                      <a:pt x="90" y="17"/>
                      <a:pt x="93" y="27"/>
                      <a:pt x="93" y="40"/>
                    </a:cubicBezTo>
                    <a:cubicBezTo>
                      <a:pt x="93" y="69"/>
                      <a:pt x="93" y="69"/>
                      <a:pt x="93" y="69"/>
                    </a:cubicBezTo>
                    <a:cubicBezTo>
                      <a:pt x="0" y="69"/>
                      <a:pt x="0" y="69"/>
                      <a:pt x="0" y="69"/>
                    </a:cubicBezTo>
                    <a:cubicBezTo>
                      <a:pt x="0" y="52"/>
                      <a:pt x="0" y="52"/>
                      <a:pt x="0" y="52"/>
                    </a:cubicBezTo>
                    <a:lnTo>
                      <a:pt x="74"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50" name="Freeform 17"/>
              <p:cNvSpPr>
                <a:spLocks/>
              </p:cNvSpPr>
              <p:nvPr/>
            </p:nvSpPr>
            <p:spPr bwMode="auto">
              <a:xfrm>
                <a:off x="7972426" y="4565650"/>
                <a:ext cx="223838" cy="188913"/>
              </a:xfrm>
              <a:custGeom>
                <a:avLst/>
                <a:gdLst>
                  <a:gd name="T0" fmla="*/ 25 w 25"/>
                  <a:gd name="T1" fmla="*/ 14 h 21"/>
                  <a:gd name="T2" fmla="*/ 25 w 25"/>
                  <a:gd name="T3" fmla="*/ 21 h 21"/>
                  <a:gd name="T4" fmla="*/ 0 w 25"/>
                  <a:gd name="T5" fmla="*/ 21 h 21"/>
                  <a:gd name="T6" fmla="*/ 0 w 25"/>
                  <a:gd name="T7" fmla="*/ 14 h 21"/>
                  <a:gd name="T8" fmla="*/ 3 w 25"/>
                  <a:gd name="T9" fmla="*/ 14 h 21"/>
                  <a:gd name="T10" fmla="*/ 3 w 25"/>
                  <a:gd name="T11" fmla="*/ 10 h 21"/>
                  <a:gd name="T12" fmla="*/ 6 w 25"/>
                  <a:gd name="T13" fmla="*/ 2 h 21"/>
                  <a:gd name="T14" fmla="*/ 14 w 25"/>
                  <a:gd name="T15" fmla="*/ 0 h 21"/>
                  <a:gd name="T16" fmla="*/ 21 w 25"/>
                  <a:gd name="T17" fmla="*/ 2 h 21"/>
                  <a:gd name="T18" fmla="*/ 24 w 25"/>
                  <a:gd name="T19" fmla="*/ 9 h 21"/>
                  <a:gd name="T20" fmla="*/ 18 w 25"/>
                  <a:gd name="T21" fmla="*/ 10 h 21"/>
                  <a:gd name="T22" fmla="*/ 17 w 25"/>
                  <a:gd name="T23" fmla="*/ 7 h 21"/>
                  <a:gd name="T24" fmla="*/ 14 w 25"/>
                  <a:gd name="T25" fmla="*/ 6 h 21"/>
                  <a:gd name="T26" fmla="*/ 10 w 25"/>
                  <a:gd name="T27" fmla="*/ 11 h 21"/>
                  <a:gd name="T28" fmla="*/ 10 w 25"/>
                  <a:gd name="T29" fmla="*/ 14 h 21"/>
                  <a:gd name="T30" fmla="*/ 25 w 25"/>
                  <a:gd name="T31" fmla="*/ 1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5" h="21">
                    <a:moveTo>
                      <a:pt x="25" y="14"/>
                    </a:moveTo>
                    <a:cubicBezTo>
                      <a:pt x="25" y="21"/>
                      <a:pt x="25" y="21"/>
                      <a:pt x="25" y="21"/>
                    </a:cubicBezTo>
                    <a:cubicBezTo>
                      <a:pt x="0" y="21"/>
                      <a:pt x="0" y="21"/>
                      <a:pt x="0" y="21"/>
                    </a:cubicBezTo>
                    <a:cubicBezTo>
                      <a:pt x="0" y="14"/>
                      <a:pt x="0" y="14"/>
                      <a:pt x="0" y="14"/>
                    </a:cubicBezTo>
                    <a:cubicBezTo>
                      <a:pt x="3" y="14"/>
                      <a:pt x="3" y="14"/>
                      <a:pt x="3" y="14"/>
                    </a:cubicBezTo>
                    <a:cubicBezTo>
                      <a:pt x="3" y="10"/>
                      <a:pt x="3" y="10"/>
                      <a:pt x="3" y="10"/>
                    </a:cubicBezTo>
                    <a:cubicBezTo>
                      <a:pt x="3" y="7"/>
                      <a:pt x="4" y="4"/>
                      <a:pt x="6" y="2"/>
                    </a:cubicBezTo>
                    <a:cubicBezTo>
                      <a:pt x="8" y="1"/>
                      <a:pt x="10" y="0"/>
                      <a:pt x="14" y="0"/>
                    </a:cubicBezTo>
                    <a:cubicBezTo>
                      <a:pt x="17" y="0"/>
                      <a:pt x="20" y="0"/>
                      <a:pt x="21" y="2"/>
                    </a:cubicBezTo>
                    <a:cubicBezTo>
                      <a:pt x="23" y="3"/>
                      <a:pt x="24" y="6"/>
                      <a:pt x="24" y="9"/>
                    </a:cubicBezTo>
                    <a:cubicBezTo>
                      <a:pt x="18" y="10"/>
                      <a:pt x="18" y="10"/>
                      <a:pt x="18" y="10"/>
                    </a:cubicBezTo>
                    <a:cubicBezTo>
                      <a:pt x="18" y="8"/>
                      <a:pt x="17" y="7"/>
                      <a:pt x="17" y="7"/>
                    </a:cubicBezTo>
                    <a:cubicBezTo>
                      <a:pt x="16" y="6"/>
                      <a:pt x="15" y="6"/>
                      <a:pt x="14" y="6"/>
                    </a:cubicBezTo>
                    <a:cubicBezTo>
                      <a:pt x="11" y="6"/>
                      <a:pt x="10" y="7"/>
                      <a:pt x="10" y="11"/>
                    </a:cubicBezTo>
                    <a:cubicBezTo>
                      <a:pt x="10" y="14"/>
                      <a:pt x="10" y="14"/>
                      <a:pt x="10" y="14"/>
                    </a:cubicBezTo>
                    <a:lnTo>
                      <a:pt x="25"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51" name="Rectangle 18"/>
              <p:cNvSpPr>
                <a:spLocks noChangeArrowheads="1"/>
              </p:cNvSpPr>
              <p:nvPr/>
            </p:nvSpPr>
            <p:spPr bwMode="auto">
              <a:xfrm>
                <a:off x="7991476" y="4816475"/>
                <a:ext cx="169863" cy="8064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grpSp>
      </p:grpSp>
    </p:spTree>
    <p:extLst>
      <p:ext uri="{BB962C8B-B14F-4D97-AF65-F5344CB8AC3E}">
        <p14:creationId xmlns:p14="http://schemas.microsoft.com/office/powerpoint/2010/main" val="3750159822"/>
      </p:ext>
    </p:extLst>
  </p:cSld>
  <p:clrMapOvr>
    <a:masterClrMapping/>
  </p:clrMapOvr>
  <p:extLst mod="1">
    <p:ext uri="{DCECCB84-F9BA-43D5-87BE-67443E8EF086}">
      <p15:sldGuideLst xmlns:p15="http://schemas.microsoft.com/office/powerpoint/2012/main">
        <p15:guide id="1" pos="3976" userDrawn="1">
          <p15:clr>
            <a:srgbClr val="FBAE40"/>
          </p15:clr>
        </p15:guide>
        <p15:guide id="2" pos="4491"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four picture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877E6E5-10F2-4009-B776-A7F5C9BE046A}"/>
              </a:ext>
            </a:extLst>
          </p:cNvPr>
          <p:cNvSpPr/>
          <p:nvPr userDrawn="1"/>
        </p:nvSpPr>
        <p:spPr>
          <a:xfrm>
            <a:off x="180450" y="239400"/>
            <a:ext cx="8783100" cy="6379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14" name="Picture Placeholder 13">
            <a:extLst>
              <a:ext uri="{FF2B5EF4-FFF2-40B4-BE49-F238E27FC236}">
                <a16:creationId xmlns:a16="http://schemas.microsoft.com/office/drawing/2014/main" id="{4D409324-02BA-4D89-BA1E-35E575BEC378}"/>
              </a:ext>
            </a:extLst>
          </p:cNvPr>
          <p:cNvSpPr>
            <a:spLocks noGrp="1"/>
          </p:cNvSpPr>
          <p:nvPr>
            <p:ph type="pic" sz="quarter" idx="15"/>
          </p:nvPr>
        </p:nvSpPr>
        <p:spPr>
          <a:xfrm>
            <a:off x="4733925" y="239401"/>
            <a:ext cx="2025000" cy="3056400"/>
          </a:xfrm>
        </p:spPr>
        <p:txBody>
          <a:bodyPr/>
          <a:lstStyle/>
          <a:p>
            <a:r>
              <a:rPr lang="en-US" smtClean="0"/>
              <a:t>Drag picture to placeholder or click icon to add</a:t>
            </a:r>
            <a:endParaRPr lang="en-GB"/>
          </a:p>
        </p:txBody>
      </p:sp>
      <p:sp>
        <p:nvSpPr>
          <p:cNvPr id="2" name="Title 1">
            <a:extLst>
              <a:ext uri="{FF2B5EF4-FFF2-40B4-BE49-F238E27FC236}">
                <a16:creationId xmlns:a16="http://schemas.microsoft.com/office/drawing/2014/main" id="{55FFE213-8CBB-48D7-A171-8548BB9071AF}"/>
              </a:ext>
            </a:extLst>
          </p:cNvPr>
          <p:cNvSpPr>
            <a:spLocks noGrp="1"/>
          </p:cNvSpPr>
          <p:nvPr>
            <p:ph type="title"/>
          </p:nvPr>
        </p:nvSpPr>
        <p:spPr>
          <a:xfrm>
            <a:off x="710803" y="442800"/>
            <a:ext cx="4023123" cy="1101600"/>
          </a:xfrm>
        </p:spPr>
        <p:txBody>
          <a:bodyPr/>
          <a:lstStyle/>
          <a:p>
            <a:r>
              <a:rPr lang="en-US" smtClean="0"/>
              <a:t>Click to edit Master title style</a:t>
            </a:r>
            <a:endParaRPr lang="en-GB" dirty="0"/>
          </a:p>
        </p:txBody>
      </p:sp>
      <p:sp>
        <p:nvSpPr>
          <p:cNvPr id="3" name="Content Placeholder 2">
            <a:extLst>
              <a:ext uri="{FF2B5EF4-FFF2-40B4-BE49-F238E27FC236}">
                <a16:creationId xmlns:a16="http://schemas.microsoft.com/office/drawing/2014/main" id="{C816224B-EA79-4BC8-A7F5-F620B624A0D5}"/>
              </a:ext>
            </a:extLst>
          </p:cNvPr>
          <p:cNvSpPr>
            <a:spLocks noGrp="1"/>
          </p:cNvSpPr>
          <p:nvPr>
            <p:ph idx="1"/>
          </p:nvPr>
        </p:nvSpPr>
        <p:spPr>
          <a:xfrm>
            <a:off x="710803" y="2059425"/>
            <a:ext cx="3861197" cy="40000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Date Placeholder 3">
            <a:extLst>
              <a:ext uri="{FF2B5EF4-FFF2-40B4-BE49-F238E27FC236}">
                <a16:creationId xmlns:a16="http://schemas.microsoft.com/office/drawing/2014/main" id="{7B36E15C-D408-4765-943E-DB77FC82E4A2}"/>
              </a:ext>
            </a:extLst>
          </p:cNvPr>
          <p:cNvSpPr>
            <a:spLocks noGrp="1"/>
          </p:cNvSpPr>
          <p:nvPr>
            <p:ph type="dt" sz="half" idx="10"/>
          </p:nvPr>
        </p:nvSpPr>
        <p:spPr/>
        <p:txBody>
          <a:bodyPr/>
          <a:lstStyle/>
          <a:p>
            <a:fld id="{45D10054-EA8E-B344-B688-D982CE38731C}" type="datetime4">
              <a:rPr lang="en-GB" smtClean="0">
                <a:solidFill>
                  <a:srgbClr val="4D5156"/>
                </a:solidFill>
              </a:rPr>
              <a:pPr/>
              <a:t>25 November 2018</a:t>
            </a:fld>
            <a:endParaRPr lang="en-GB">
              <a:solidFill>
                <a:srgbClr val="4D5156"/>
              </a:solidFill>
            </a:endParaRPr>
          </a:p>
        </p:txBody>
      </p:sp>
      <p:sp>
        <p:nvSpPr>
          <p:cNvPr id="5" name="Footer Placeholder 4">
            <a:extLst>
              <a:ext uri="{FF2B5EF4-FFF2-40B4-BE49-F238E27FC236}">
                <a16:creationId xmlns:a16="http://schemas.microsoft.com/office/drawing/2014/main" id="{3A65E229-DAA5-4345-AE76-815779D74D31}"/>
              </a:ext>
            </a:extLst>
          </p:cNvPr>
          <p:cNvSpPr>
            <a:spLocks noGrp="1"/>
          </p:cNvSpPr>
          <p:nvPr>
            <p:ph type="ftr" sz="quarter" idx="11"/>
          </p:nvPr>
        </p:nvSpPr>
        <p:spPr/>
        <p:txBody>
          <a:bodyPr/>
          <a:lstStyle/>
          <a:p>
            <a:r>
              <a:rPr lang="en-GB" smtClean="0">
                <a:solidFill>
                  <a:srgbClr val="1859A9"/>
                </a:solidFill>
              </a:rPr>
              <a:t>Adnoc Offshore | Presentation title</a:t>
            </a:r>
            <a:endParaRPr lang="en-GB">
              <a:solidFill>
                <a:srgbClr val="1859A9"/>
              </a:solidFill>
            </a:endParaRPr>
          </a:p>
        </p:txBody>
      </p:sp>
      <p:sp>
        <p:nvSpPr>
          <p:cNvPr id="6" name="Slide Number Placeholder 5">
            <a:extLst>
              <a:ext uri="{FF2B5EF4-FFF2-40B4-BE49-F238E27FC236}">
                <a16:creationId xmlns:a16="http://schemas.microsoft.com/office/drawing/2014/main" id="{4FE30760-A444-416F-83F2-0E9E7E46A76E}"/>
              </a:ext>
            </a:extLst>
          </p:cNvPr>
          <p:cNvSpPr>
            <a:spLocks noGrp="1"/>
          </p:cNvSpPr>
          <p:nvPr>
            <p:ph type="sldNum" sz="quarter" idx="12"/>
          </p:nvPr>
        </p:nvSpPr>
        <p:spPr/>
        <p:txBody>
          <a:bodyPr/>
          <a:lstStyle/>
          <a:p>
            <a:fld id="{F7641956-BF2E-4170-9809-8254439A8799}" type="slidenum">
              <a:rPr lang="en-GB" smtClean="0">
                <a:solidFill>
                  <a:srgbClr val="1859A9"/>
                </a:solidFill>
              </a:rPr>
              <a:pPr/>
              <a:t>‹#›</a:t>
            </a:fld>
            <a:endParaRPr lang="en-GB">
              <a:solidFill>
                <a:srgbClr val="1859A9"/>
              </a:solidFill>
            </a:endParaRPr>
          </a:p>
        </p:txBody>
      </p:sp>
      <p:sp>
        <p:nvSpPr>
          <p:cNvPr id="12" name="Text Placeholder 11">
            <a:extLst>
              <a:ext uri="{FF2B5EF4-FFF2-40B4-BE49-F238E27FC236}">
                <a16:creationId xmlns:a16="http://schemas.microsoft.com/office/drawing/2014/main" id="{374BDDA1-D11F-444B-A19F-8F1AF77F9D21}"/>
              </a:ext>
            </a:extLst>
          </p:cNvPr>
          <p:cNvSpPr>
            <a:spLocks noGrp="1"/>
          </p:cNvSpPr>
          <p:nvPr>
            <p:ph type="body" sz="quarter" idx="13"/>
          </p:nvPr>
        </p:nvSpPr>
        <p:spPr>
          <a:xfrm>
            <a:off x="710803" y="1620001"/>
            <a:ext cx="4023122" cy="200025"/>
          </a:xfrm>
        </p:spPr>
        <p:txBody>
          <a:bodyPr/>
          <a:lstStyle>
            <a:lvl1pPr>
              <a:spcBef>
                <a:spcPts val="0"/>
              </a:spcBef>
              <a:defRPr sz="1070" b="1" cap="all" spc="360" baseline="0"/>
            </a:lvl1pPr>
            <a:lvl2pPr>
              <a:defRPr sz="1070"/>
            </a:lvl2pPr>
            <a:lvl3pPr>
              <a:defRPr sz="1070"/>
            </a:lvl3pPr>
            <a:lvl4pPr>
              <a:defRPr sz="1070"/>
            </a:lvl4pPr>
            <a:lvl5pPr>
              <a:defRPr sz="1070"/>
            </a:lvl5pPr>
          </a:lstStyle>
          <a:p>
            <a:pPr lvl="0"/>
            <a:r>
              <a:rPr lang="en-US" smtClean="0"/>
              <a:t>Click to edit Master text styles</a:t>
            </a:r>
          </a:p>
        </p:txBody>
      </p:sp>
      <p:sp>
        <p:nvSpPr>
          <p:cNvPr id="13" name="Picture Placeholder 13">
            <a:extLst>
              <a:ext uri="{FF2B5EF4-FFF2-40B4-BE49-F238E27FC236}">
                <a16:creationId xmlns:a16="http://schemas.microsoft.com/office/drawing/2014/main" id="{8646E490-5F28-4BD7-B53C-18A60C658474}"/>
              </a:ext>
            </a:extLst>
          </p:cNvPr>
          <p:cNvSpPr>
            <a:spLocks noGrp="1"/>
          </p:cNvSpPr>
          <p:nvPr>
            <p:ph type="pic" sz="quarter" idx="16"/>
          </p:nvPr>
        </p:nvSpPr>
        <p:spPr>
          <a:xfrm>
            <a:off x="4733926" y="3526637"/>
            <a:ext cx="2025000" cy="2854800"/>
          </a:xfrm>
        </p:spPr>
        <p:txBody>
          <a:bodyPr/>
          <a:lstStyle/>
          <a:p>
            <a:r>
              <a:rPr lang="en-US" smtClean="0"/>
              <a:t>Drag picture to placeholder or click icon to add</a:t>
            </a:r>
            <a:endParaRPr lang="en-GB" dirty="0"/>
          </a:p>
        </p:txBody>
      </p:sp>
      <p:sp>
        <p:nvSpPr>
          <p:cNvPr id="9" name="Text Placeholder 8">
            <a:extLst>
              <a:ext uri="{FF2B5EF4-FFF2-40B4-BE49-F238E27FC236}">
                <a16:creationId xmlns:a16="http://schemas.microsoft.com/office/drawing/2014/main" id="{A90E2089-F7F1-4029-A7C8-A39659E5D28E}"/>
              </a:ext>
            </a:extLst>
          </p:cNvPr>
          <p:cNvSpPr>
            <a:spLocks noGrp="1"/>
          </p:cNvSpPr>
          <p:nvPr>
            <p:ph type="body" sz="quarter" idx="17"/>
          </p:nvPr>
        </p:nvSpPr>
        <p:spPr>
          <a:xfrm>
            <a:off x="4733926" y="3321874"/>
            <a:ext cx="4220813" cy="198437"/>
          </a:xfrm>
        </p:spPr>
        <p:txBody>
          <a:bodyPr/>
          <a:lstStyle>
            <a:lvl1pPr>
              <a:defRPr sz="900"/>
            </a:lvl1pPr>
          </a:lstStyle>
          <a:p>
            <a:pPr lvl="0"/>
            <a:r>
              <a:rPr lang="en-US" smtClean="0"/>
              <a:t>Click to edit Master text styles</a:t>
            </a:r>
          </a:p>
        </p:txBody>
      </p:sp>
      <p:sp>
        <p:nvSpPr>
          <p:cNvPr id="15" name="Text Placeholder 8">
            <a:extLst>
              <a:ext uri="{FF2B5EF4-FFF2-40B4-BE49-F238E27FC236}">
                <a16:creationId xmlns:a16="http://schemas.microsoft.com/office/drawing/2014/main" id="{E3B36841-9718-4708-982C-EA49B38DD3D8}"/>
              </a:ext>
            </a:extLst>
          </p:cNvPr>
          <p:cNvSpPr>
            <a:spLocks noGrp="1"/>
          </p:cNvSpPr>
          <p:nvPr>
            <p:ph type="body" sz="quarter" idx="18"/>
          </p:nvPr>
        </p:nvSpPr>
        <p:spPr>
          <a:xfrm>
            <a:off x="4733925" y="6413837"/>
            <a:ext cx="4220813" cy="198437"/>
          </a:xfrm>
        </p:spPr>
        <p:txBody>
          <a:bodyPr/>
          <a:lstStyle>
            <a:lvl1pPr>
              <a:defRPr sz="900"/>
            </a:lvl1pPr>
          </a:lstStyle>
          <a:p>
            <a:pPr lvl="0"/>
            <a:r>
              <a:rPr lang="en-US" smtClean="0"/>
              <a:t>Click to edit Master text styles</a:t>
            </a:r>
          </a:p>
        </p:txBody>
      </p:sp>
      <p:sp>
        <p:nvSpPr>
          <p:cNvPr id="19" name="Picture Placeholder 13">
            <a:extLst>
              <a:ext uri="{FF2B5EF4-FFF2-40B4-BE49-F238E27FC236}">
                <a16:creationId xmlns:a16="http://schemas.microsoft.com/office/drawing/2014/main" id="{4D409324-02BA-4D89-BA1E-35E575BEC378}"/>
              </a:ext>
            </a:extLst>
          </p:cNvPr>
          <p:cNvSpPr>
            <a:spLocks noGrp="1"/>
          </p:cNvSpPr>
          <p:nvPr>
            <p:ph type="pic" sz="quarter" idx="21"/>
          </p:nvPr>
        </p:nvSpPr>
        <p:spPr>
          <a:xfrm>
            <a:off x="6938550" y="3526637"/>
            <a:ext cx="2025000" cy="2854800"/>
          </a:xfrm>
        </p:spPr>
        <p:txBody>
          <a:bodyPr/>
          <a:lstStyle/>
          <a:p>
            <a:r>
              <a:rPr lang="en-US" smtClean="0"/>
              <a:t>Drag picture to placeholder or click icon to add</a:t>
            </a:r>
            <a:endParaRPr lang="en-GB"/>
          </a:p>
        </p:txBody>
      </p:sp>
      <p:sp>
        <p:nvSpPr>
          <p:cNvPr id="36" name="Picture Placeholder 13">
            <a:extLst>
              <a:ext uri="{FF2B5EF4-FFF2-40B4-BE49-F238E27FC236}">
                <a16:creationId xmlns:a16="http://schemas.microsoft.com/office/drawing/2014/main" id="{4C1F9084-752D-48B8-88F3-623CB20E30B2}"/>
              </a:ext>
            </a:extLst>
          </p:cNvPr>
          <p:cNvSpPr>
            <a:spLocks noGrp="1"/>
          </p:cNvSpPr>
          <p:nvPr>
            <p:ph type="pic" sz="quarter" idx="22"/>
          </p:nvPr>
        </p:nvSpPr>
        <p:spPr>
          <a:xfrm>
            <a:off x="6938412" y="239400"/>
            <a:ext cx="2025139" cy="3056400"/>
          </a:xfrm>
          <a:custGeom>
            <a:avLst/>
            <a:gdLst>
              <a:gd name="connsiteX0" fmla="*/ 0 w 4821933"/>
              <a:gd name="connsiteY0" fmla="*/ 0 h 3056400"/>
              <a:gd name="connsiteX1" fmla="*/ 4821933 w 4821933"/>
              <a:gd name="connsiteY1" fmla="*/ 0 h 3056400"/>
              <a:gd name="connsiteX2" fmla="*/ 4821933 w 4821933"/>
              <a:gd name="connsiteY2" fmla="*/ 3056400 h 3056400"/>
              <a:gd name="connsiteX3" fmla="*/ 0 w 4821933"/>
              <a:gd name="connsiteY3" fmla="*/ 3056400 h 3056400"/>
              <a:gd name="connsiteX4" fmla="*/ 0 w 4821933"/>
              <a:gd name="connsiteY4" fmla="*/ 0 h 3056400"/>
              <a:gd name="connsiteX0" fmla="*/ 0 w 4821933"/>
              <a:gd name="connsiteY0" fmla="*/ 1959 h 3058359"/>
              <a:gd name="connsiteX1" fmla="*/ 3415603 w 4821933"/>
              <a:gd name="connsiteY1" fmla="*/ 0 h 3058359"/>
              <a:gd name="connsiteX2" fmla="*/ 4821933 w 4821933"/>
              <a:gd name="connsiteY2" fmla="*/ 1959 h 3058359"/>
              <a:gd name="connsiteX3" fmla="*/ 4821933 w 4821933"/>
              <a:gd name="connsiteY3" fmla="*/ 3058359 h 3058359"/>
              <a:gd name="connsiteX4" fmla="*/ 0 w 4821933"/>
              <a:gd name="connsiteY4" fmla="*/ 3058359 h 3058359"/>
              <a:gd name="connsiteX5" fmla="*/ 0 w 4821933"/>
              <a:gd name="connsiteY5" fmla="*/ 1959 h 3058359"/>
              <a:gd name="connsiteX0" fmla="*/ 0 w 4821933"/>
              <a:gd name="connsiteY0" fmla="*/ 0 h 3056400"/>
              <a:gd name="connsiteX1" fmla="*/ 3415603 w 4821933"/>
              <a:gd name="connsiteY1" fmla="*/ 1409 h 3056400"/>
              <a:gd name="connsiteX2" fmla="*/ 4821933 w 4821933"/>
              <a:gd name="connsiteY2" fmla="*/ 0 h 3056400"/>
              <a:gd name="connsiteX3" fmla="*/ 4821933 w 4821933"/>
              <a:gd name="connsiteY3" fmla="*/ 3056400 h 3056400"/>
              <a:gd name="connsiteX4" fmla="*/ 0 w 4821933"/>
              <a:gd name="connsiteY4" fmla="*/ 3056400 h 3056400"/>
              <a:gd name="connsiteX5" fmla="*/ 0 w 4821933"/>
              <a:gd name="connsiteY5" fmla="*/ 0 h 3056400"/>
              <a:gd name="connsiteX0" fmla="*/ 0 w 4821933"/>
              <a:gd name="connsiteY0" fmla="*/ 0 h 3056400"/>
              <a:gd name="connsiteX1" fmla="*/ 3418971 w 4821933"/>
              <a:gd name="connsiteY1" fmla="*/ 1409 h 3056400"/>
              <a:gd name="connsiteX2" fmla="*/ 4821933 w 4821933"/>
              <a:gd name="connsiteY2" fmla="*/ 0 h 3056400"/>
              <a:gd name="connsiteX3" fmla="*/ 4821933 w 4821933"/>
              <a:gd name="connsiteY3" fmla="*/ 3056400 h 3056400"/>
              <a:gd name="connsiteX4" fmla="*/ 0 w 4821933"/>
              <a:gd name="connsiteY4" fmla="*/ 3056400 h 3056400"/>
              <a:gd name="connsiteX5" fmla="*/ 0 w 4821933"/>
              <a:gd name="connsiteY5" fmla="*/ 0 h 3056400"/>
              <a:gd name="connsiteX0" fmla="*/ 0 w 4821933"/>
              <a:gd name="connsiteY0" fmla="*/ 0 h 3056400"/>
              <a:gd name="connsiteX1" fmla="*/ 3418971 w 4821933"/>
              <a:gd name="connsiteY1" fmla="*/ 1409 h 3056400"/>
              <a:gd name="connsiteX2" fmla="*/ 4821933 w 4821933"/>
              <a:gd name="connsiteY2" fmla="*/ 0 h 3056400"/>
              <a:gd name="connsiteX3" fmla="*/ 4821933 w 4821933"/>
              <a:gd name="connsiteY3" fmla="*/ 3056400 h 3056400"/>
              <a:gd name="connsiteX4" fmla="*/ 0 w 4821933"/>
              <a:gd name="connsiteY4" fmla="*/ 3056400 h 3056400"/>
              <a:gd name="connsiteX5" fmla="*/ 0 w 4821933"/>
              <a:gd name="connsiteY5" fmla="*/ 0 h 3056400"/>
              <a:gd name="connsiteX0" fmla="*/ 0 w 4821933"/>
              <a:gd name="connsiteY0" fmla="*/ 1959 h 3058359"/>
              <a:gd name="connsiteX1" fmla="*/ 3418971 w 4821933"/>
              <a:gd name="connsiteY1" fmla="*/ 0 h 3058359"/>
              <a:gd name="connsiteX2" fmla="*/ 4821933 w 4821933"/>
              <a:gd name="connsiteY2" fmla="*/ 1959 h 3058359"/>
              <a:gd name="connsiteX3" fmla="*/ 4821933 w 4821933"/>
              <a:gd name="connsiteY3" fmla="*/ 3058359 h 3058359"/>
              <a:gd name="connsiteX4" fmla="*/ 0 w 4821933"/>
              <a:gd name="connsiteY4" fmla="*/ 3058359 h 3058359"/>
              <a:gd name="connsiteX5" fmla="*/ 0 w 4821933"/>
              <a:gd name="connsiteY5" fmla="*/ 1959 h 3058359"/>
              <a:gd name="connsiteX0" fmla="*/ 0 w 4821933"/>
              <a:gd name="connsiteY0" fmla="*/ 0 h 3056400"/>
              <a:gd name="connsiteX1" fmla="*/ 3418971 w 4821933"/>
              <a:gd name="connsiteY1" fmla="*/ 679 h 3056400"/>
              <a:gd name="connsiteX2" fmla="*/ 4821933 w 4821933"/>
              <a:gd name="connsiteY2" fmla="*/ 0 h 3056400"/>
              <a:gd name="connsiteX3" fmla="*/ 4821933 w 4821933"/>
              <a:gd name="connsiteY3" fmla="*/ 3056400 h 3056400"/>
              <a:gd name="connsiteX4" fmla="*/ 0 w 4821933"/>
              <a:gd name="connsiteY4" fmla="*/ 3056400 h 3056400"/>
              <a:gd name="connsiteX5" fmla="*/ 0 w 4821933"/>
              <a:gd name="connsiteY5" fmla="*/ 0 h 3056400"/>
              <a:gd name="connsiteX0" fmla="*/ 0 w 4821933"/>
              <a:gd name="connsiteY0" fmla="*/ 0 h 3056400"/>
              <a:gd name="connsiteX1" fmla="*/ 3418971 w 4821933"/>
              <a:gd name="connsiteY1" fmla="*/ 679 h 3056400"/>
              <a:gd name="connsiteX2" fmla="*/ 4343416 w 4821933"/>
              <a:gd name="connsiteY2" fmla="*/ 745 h 3056400"/>
              <a:gd name="connsiteX3" fmla="*/ 4821933 w 4821933"/>
              <a:gd name="connsiteY3" fmla="*/ 0 h 3056400"/>
              <a:gd name="connsiteX4" fmla="*/ 4821933 w 4821933"/>
              <a:gd name="connsiteY4" fmla="*/ 3056400 h 3056400"/>
              <a:gd name="connsiteX5" fmla="*/ 0 w 4821933"/>
              <a:gd name="connsiteY5" fmla="*/ 3056400 h 3056400"/>
              <a:gd name="connsiteX6" fmla="*/ 0 w 4821933"/>
              <a:gd name="connsiteY6" fmla="*/ 0 h 3056400"/>
              <a:gd name="connsiteX0" fmla="*/ 0 w 4821933"/>
              <a:gd name="connsiteY0" fmla="*/ 0 h 3056400"/>
              <a:gd name="connsiteX1" fmla="*/ 3418971 w 4821933"/>
              <a:gd name="connsiteY1" fmla="*/ 679 h 3056400"/>
              <a:gd name="connsiteX2" fmla="*/ 3744372 w 4821933"/>
              <a:gd name="connsiteY2" fmla="*/ 745 h 3056400"/>
              <a:gd name="connsiteX3" fmla="*/ 4343416 w 4821933"/>
              <a:gd name="connsiteY3" fmla="*/ 745 h 3056400"/>
              <a:gd name="connsiteX4" fmla="*/ 4821933 w 4821933"/>
              <a:gd name="connsiteY4" fmla="*/ 0 h 3056400"/>
              <a:gd name="connsiteX5" fmla="*/ 4821933 w 4821933"/>
              <a:gd name="connsiteY5" fmla="*/ 3056400 h 3056400"/>
              <a:gd name="connsiteX6" fmla="*/ 0 w 4821933"/>
              <a:gd name="connsiteY6" fmla="*/ 3056400 h 3056400"/>
              <a:gd name="connsiteX7" fmla="*/ 0 w 4821933"/>
              <a:gd name="connsiteY7" fmla="*/ 0 h 3056400"/>
              <a:gd name="connsiteX0" fmla="*/ 0 w 4821933"/>
              <a:gd name="connsiteY0" fmla="*/ 0 h 3056400"/>
              <a:gd name="connsiteX1" fmla="*/ 3418971 w 4821933"/>
              <a:gd name="connsiteY1" fmla="*/ 679 h 3056400"/>
              <a:gd name="connsiteX2" fmla="*/ 3417141 w 4821933"/>
              <a:gd name="connsiteY2" fmla="*/ 1388839 h 3056400"/>
              <a:gd name="connsiteX3" fmla="*/ 4343416 w 4821933"/>
              <a:gd name="connsiteY3" fmla="*/ 745 h 3056400"/>
              <a:gd name="connsiteX4" fmla="*/ 4821933 w 4821933"/>
              <a:gd name="connsiteY4" fmla="*/ 0 h 3056400"/>
              <a:gd name="connsiteX5" fmla="*/ 4821933 w 4821933"/>
              <a:gd name="connsiteY5" fmla="*/ 3056400 h 3056400"/>
              <a:gd name="connsiteX6" fmla="*/ 0 w 4821933"/>
              <a:gd name="connsiteY6" fmla="*/ 3056400 h 3056400"/>
              <a:gd name="connsiteX7" fmla="*/ 0 w 4821933"/>
              <a:gd name="connsiteY7" fmla="*/ 0 h 3056400"/>
              <a:gd name="connsiteX0" fmla="*/ 0 w 4821933"/>
              <a:gd name="connsiteY0" fmla="*/ 0 h 3056400"/>
              <a:gd name="connsiteX1" fmla="*/ 3416332 w 4821933"/>
              <a:gd name="connsiteY1" fmla="*/ 679 h 3056400"/>
              <a:gd name="connsiteX2" fmla="*/ 3417141 w 4821933"/>
              <a:gd name="connsiteY2" fmla="*/ 1388839 h 3056400"/>
              <a:gd name="connsiteX3" fmla="*/ 4343416 w 4821933"/>
              <a:gd name="connsiteY3" fmla="*/ 745 h 3056400"/>
              <a:gd name="connsiteX4" fmla="*/ 4821933 w 4821933"/>
              <a:gd name="connsiteY4" fmla="*/ 0 h 3056400"/>
              <a:gd name="connsiteX5" fmla="*/ 4821933 w 4821933"/>
              <a:gd name="connsiteY5" fmla="*/ 3056400 h 3056400"/>
              <a:gd name="connsiteX6" fmla="*/ 0 w 4821933"/>
              <a:gd name="connsiteY6" fmla="*/ 3056400 h 3056400"/>
              <a:gd name="connsiteX7" fmla="*/ 0 w 4821933"/>
              <a:gd name="connsiteY7" fmla="*/ 0 h 3056400"/>
              <a:gd name="connsiteX0" fmla="*/ 0 w 4821933"/>
              <a:gd name="connsiteY0" fmla="*/ 0 h 3056400"/>
              <a:gd name="connsiteX1" fmla="*/ 3416332 w 4821933"/>
              <a:gd name="connsiteY1" fmla="*/ 679 h 3056400"/>
              <a:gd name="connsiteX2" fmla="*/ 3414502 w 4821933"/>
              <a:gd name="connsiteY2" fmla="*/ 1388839 h 3056400"/>
              <a:gd name="connsiteX3" fmla="*/ 4343416 w 4821933"/>
              <a:gd name="connsiteY3" fmla="*/ 745 h 3056400"/>
              <a:gd name="connsiteX4" fmla="*/ 4821933 w 4821933"/>
              <a:gd name="connsiteY4" fmla="*/ 0 h 3056400"/>
              <a:gd name="connsiteX5" fmla="*/ 4821933 w 4821933"/>
              <a:gd name="connsiteY5" fmla="*/ 3056400 h 3056400"/>
              <a:gd name="connsiteX6" fmla="*/ 0 w 4821933"/>
              <a:gd name="connsiteY6" fmla="*/ 3056400 h 3056400"/>
              <a:gd name="connsiteX7" fmla="*/ 0 w 4821933"/>
              <a:gd name="connsiteY7" fmla="*/ 0 h 3056400"/>
              <a:gd name="connsiteX0" fmla="*/ 0 w 4821933"/>
              <a:gd name="connsiteY0" fmla="*/ 0 h 3056400"/>
              <a:gd name="connsiteX1" fmla="*/ 3416332 w 4821933"/>
              <a:gd name="connsiteY1" fmla="*/ 679 h 3056400"/>
              <a:gd name="connsiteX2" fmla="*/ 3414502 w 4821933"/>
              <a:gd name="connsiteY2" fmla="*/ 1388839 h 3056400"/>
              <a:gd name="connsiteX3" fmla="*/ 3989795 w 4821933"/>
              <a:gd name="connsiteY3" fmla="*/ 531177 h 3056400"/>
              <a:gd name="connsiteX4" fmla="*/ 4343416 w 4821933"/>
              <a:gd name="connsiteY4" fmla="*/ 745 h 3056400"/>
              <a:gd name="connsiteX5" fmla="*/ 4821933 w 4821933"/>
              <a:gd name="connsiteY5" fmla="*/ 0 h 3056400"/>
              <a:gd name="connsiteX6" fmla="*/ 4821933 w 4821933"/>
              <a:gd name="connsiteY6" fmla="*/ 3056400 h 3056400"/>
              <a:gd name="connsiteX7" fmla="*/ 0 w 4821933"/>
              <a:gd name="connsiteY7" fmla="*/ 3056400 h 3056400"/>
              <a:gd name="connsiteX8" fmla="*/ 0 w 4821933"/>
              <a:gd name="connsiteY8" fmla="*/ 0 h 3056400"/>
              <a:gd name="connsiteX0" fmla="*/ 0 w 4821933"/>
              <a:gd name="connsiteY0" fmla="*/ 0 h 3056400"/>
              <a:gd name="connsiteX1" fmla="*/ 3416332 w 4821933"/>
              <a:gd name="connsiteY1" fmla="*/ 679 h 3056400"/>
              <a:gd name="connsiteX2" fmla="*/ 3414502 w 4821933"/>
              <a:gd name="connsiteY2" fmla="*/ 1388839 h 3056400"/>
              <a:gd name="connsiteX3" fmla="*/ 4340777 w 4821933"/>
              <a:gd name="connsiteY3" fmla="*/ 1388839 h 3056400"/>
              <a:gd name="connsiteX4" fmla="*/ 4343416 w 4821933"/>
              <a:gd name="connsiteY4" fmla="*/ 745 h 3056400"/>
              <a:gd name="connsiteX5" fmla="*/ 4821933 w 4821933"/>
              <a:gd name="connsiteY5" fmla="*/ 0 h 3056400"/>
              <a:gd name="connsiteX6" fmla="*/ 4821933 w 4821933"/>
              <a:gd name="connsiteY6" fmla="*/ 3056400 h 3056400"/>
              <a:gd name="connsiteX7" fmla="*/ 0 w 4821933"/>
              <a:gd name="connsiteY7" fmla="*/ 3056400 h 3056400"/>
              <a:gd name="connsiteX8" fmla="*/ 0 w 4821933"/>
              <a:gd name="connsiteY8" fmla="*/ 0 h 3056400"/>
              <a:gd name="connsiteX0" fmla="*/ 0 w 4821933"/>
              <a:gd name="connsiteY0" fmla="*/ 0 h 3056400"/>
              <a:gd name="connsiteX1" fmla="*/ 3416332 w 4821933"/>
              <a:gd name="connsiteY1" fmla="*/ 679 h 3056400"/>
              <a:gd name="connsiteX2" fmla="*/ 3417141 w 4821933"/>
              <a:gd name="connsiteY2" fmla="*/ 1388839 h 3056400"/>
              <a:gd name="connsiteX3" fmla="*/ 4340777 w 4821933"/>
              <a:gd name="connsiteY3" fmla="*/ 1388839 h 3056400"/>
              <a:gd name="connsiteX4" fmla="*/ 4343416 w 4821933"/>
              <a:gd name="connsiteY4" fmla="*/ 745 h 3056400"/>
              <a:gd name="connsiteX5" fmla="*/ 4821933 w 4821933"/>
              <a:gd name="connsiteY5" fmla="*/ 0 h 3056400"/>
              <a:gd name="connsiteX6" fmla="*/ 4821933 w 4821933"/>
              <a:gd name="connsiteY6" fmla="*/ 3056400 h 3056400"/>
              <a:gd name="connsiteX7" fmla="*/ 0 w 4821933"/>
              <a:gd name="connsiteY7" fmla="*/ 3056400 h 3056400"/>
              <a:gd name="connsiteX8" fmla="*/ 0 w 4821933"/>
              <a:gd name="connsiteY8" fmla="*/ 0 h 3056400"/>
              <a:gd name="connsiteX0" fmla="*/ 0 w 4821933"/>
              <a:gd name="connsiteY0" fmla="*/ 0 h 3056400"/>
              <a:gd name="connsiteX1" fmla="*/ 3416332 w 4821933"/>
              <a:gd name="connsiteY1" fmla="*/ 679 h 3056400"/>
              <a:gd name="connsiteX2" fmla="*/ 3414565 w 4821933"/>
              <a:gd name="connsiteY2" fmla="*/ 1388839 h 3056400"/>
              <a:gd name="connsiteX3" fmla="*/ 4340777 w 4821933"/>
              <a:gd name="connsiteY3" fmla="*/ 1388839 h 3056400"/>
              <a:gd name="connsiteX4" fmla="*/ 4343416 w 4821933"/>
              <a:gd name="connsiteY4" fmla="*/ 745 h 3056400"/>
              <a:gd name="connsiteX5" fmla="*/ 4821933 w 4821933"/>
              <a:gd name="connsiteY5" fmla="*/ 0 h 3056400"/>
              <a:gd name="connsiteX6" fmla="*/ 4821933 w 4821933"/>
              <a:gd name="connsiteY6" fmla="*/ 3056400 h 3056400"/>
              <a:gd name="connsiteX7" fmla="*/ 0 w 4821933"/>
              <a:gd name="connsiteY7" fmla="*/ 3056400 h 3056400"/>
              <a:gd name="connsiteX8" fmla="*/ 0 w 4821933"/>
              <a:gd name="connsiteY8" fmla="*/ 0 h 3056400"/>
              <a:gd name="connsiteX0" fmla="*/ 0 w 4821933"/>
              <a:gd name="connsiteY0" fmla="*/ 0 h 3056400"/>
              <a:gd name="connsiteX1" fmla="*/ 3416332 w 4821933"/>
              <a:gd name="connsiteY1" fmla="*/ 679 h 3056400"/>
              <a:gd name="connsiteX2" fmla="*/ 3416947 w 4821933"/>
              <a:gd name="connsiteY2" fmla="*/ 1388839 h 3056400"/>
              <a:gd name="connsiteX3" fmla="*/ 4340777 w 4821933"/>
              <a:gd name="connsiteY3" fmla="*/ 1388839 h 3056400"/>
              <a:gd name="connsiteX4" fmla="*/ 4343416 w 4821933"/>
              <a:gd name="connsiteY4" fmla="*/ 745 h 3056400"/>
              <a:gd name="connsiteX5" fmla="*/ 4821933 w 4821933"/>
              <a:gd name="connsiteY5" fmla="*/ 0 h 3056400"/>
              <a:gd name="connsiteX6" fmla="*/ 4821933 w 4821933"/>
              <a:gd name="connsiteY6" fmla="*/ 3056400 h 3056400"/>
              <a:gd name="connsiteX7" fmla="*/ 0 w 4821933"/>
              <a:gd name="connsiteY7" fmla="*/ 3056400 h 3056400"/>
              <a:gd name="connsiteX8" fmla="*/ 0 w 4821933"/>
              <a:gd name="connsiteY8" fmla="*/ 0 h 3056400"/>
              <a:gd name="connsiteX0" fmla="*/ 0 w 4821933"/>
              <a:gd name="connsiteY0" fmla="*/ 0 h 3056400"/>
              <a:gd name="connsiteX1" fmla="*/ 3416332 w 4821933"/>
              <a:gd name="connsiteY1" fmla="*/ 679 h 3056400"/>
              <a:gd name="connsiteX2" fmla="*/ 3416947 w 4821933"/>
              <a:gd name="connsiteY2" fmla="*/ 1388839 h 3056400"/>
              <a:gd name="connsiteX3" fmla="*/ 4340777 w 4821933"/>
              <a:gd name="connsiteY3" fmla="*/ 1388839 h 3056400"/>
              <a:gd name="connsiteX4" fmla="*/ 4341035 w 4821933"/>
              <a:gd name="connsiteY4" fmla="*/ 745 h 3056400"/>
              <a:gd name="connsiteX5" fmla="*/ 4821933 w 4821933"/>
              <a:gd name="connsiteY5" fmla="*/ 0 h 3056400"/>
              <a:gd name="connsiteX6" fmla="*/ 4821933 w 4821933"/>
              <a:gd name="connsiteY6" fmla="*/ 3056400 h 3056400"/>
              <a:gd name="connsiteX7" fmla="*/ 0 w 4821933"/>
              <a:gd name="connsiteY7" fmla="*/ 3056400 h 3056400"/>
              <a:gd name="connsiteX8" fmla="*/ 0 w 4821933"/>
              <a:gd name="connsiteY8" fmla="*/ 0 h 3056400"/>
              <a:gd name="connsiteX0" fmla="*/ 0 w 4821933"/>
              <a:gd name="connsiteY0" fmla="*/ 0 h 3056400"/>
              <a:gd name="connsiteX1" fmla="*/ 3416332 w 4821933"/>
              <a:gd name="connsiteY1" fmla="*/ 679 h 3056400"/>
              <a:gd name="connsiteX2" fmla="*/ 3416947 w 4821933"/>
              <a:gd name="connsiteY2" fmla="*/ 1388839 h 3056400"/>
              <a:gd name="connsiteX3" fmla="*/ 4340777 w 4821933"/>
              <a:gd name="connsiteY3" fmla="*/ 1388839 h 3056400"/>
              <a:gd name="connsiteX4" fmla="*/ 4338654 w 4821933"/>
              <a:gd name="connsiteY4" fmla="*/ 745 h 3056400"/>
              <a:gd name="connsiteX5" fmla="*/ 4821933 w 4821933"/>
              <a:gd name="connsiteY5" fmla="*/ 0 h 3056400"/>
              <a:gd name="connsiteX6" fmla="*/ 4821933 w 4821933"/>
              <a:gd name="connsiteY6" fmla="*/ 3056400 h 3056400"/>
              <a:gd name="connsiteX7" fmla="*/ 0 w 4821933"/>
              <a:gd name="connsiteY7" fmla="*/ 3056400 h 3056400"/>
              <a:gd name="connsiteX8" fmla="*/ 0 w 4821933"/>
              <a:gd name="connsiteY8" fmla="*/ 0 h 3056400"/>
              <a:gd name="connsiteX0" fmla="*/ 0 w 4821933"/>
              <a:gd name="connsiteY0" fmla="*/ 0 h 3056400"/>
              <a:gd name="connsiteX1" fmla="*/ 3416332 w 4821933"/>
              <a:gd name="connsiteY1" fmla="*/ 679 h 3056400"/>
              <a:gd name="connsiteX2" fmla="*/ 3416947 w 4821933"/>
              <a:gd name="connsiteY2" fmla="*/ 1388839 h 3056400"/>
              <a:gd name="connsiteX3" fmla="*/ 4340777 w 4821933"/>
              <a:gd name="connsiteY3" fmla="*/ 1388839 h 3056400"/>
              <a:gd name="connsiteX4" fmla="*/ 4341035 w 4821933"/>
              <a:gd name="connsiteY4" fmla="*/ 745 h 3056400"/>
              <a:gd name="connsiteX5" fmla="*/ 4821933 w 4821933"/>
              <a:gd name="connsiteY5" fmla="*/ 0 h 3056400"/>
              <a:gd name="connsiteX6" fmla="*/ 4821933 w 4821933"/>
              <a:gd name="connsiteY6" fmla="*/ 3056400 h 3056400"/>
              <a:gd name="connsiteX7" fmla="*/ 0 w 4821933"/>
              <a:gd name="connsiteY7" fmla="*/ 3056400 h 3056400"/>
              <a:gd name="connsiteX8" fmla="*/ 0 w 4821933"/>
              <a:gd name="connsiteY8" fmla="*/ 0 h 3056400"/>
              <a:gd name="connsiteX0" fmla="*/ 0 w 4821933"/>
              <a:gd name="connsiteY0" fmla="*/ 0 h 3056400"/>
              <a:gd name="connsiteX1" fmla="*/ 3416332 w 4821933"/>
              <a:gd name="connsiteY1" fmla="*/ 679 h 3056400"/>
              <a:gd name="connsiteX2" fmla="*/ 3416947 w 4821933"/>
              <a:gd name="connsiteY2" fmla="*/ 1388839 h 3056400"/>
              <a:gd name="connsiteX3" fmla="*/ 4340777 w 4821933"/>
              <a:gd name="connsiteY3" fmla="*/ 1388839 h 3056400"/>
              <a:gd name="connsiteX4" fmla="*/ 4341035 w 4821933"/>
              <a:gd name="connsiteY4" fmla="*/ 745 h 3056400"/>
              <a:gd name="connsiteX5" fmla="*/ 4821933 w 4821933"/>
              <a:gd name="connsiteY5" fmla="*/ 0 h 3056400"/>
              <a:gd name="connsiteX6" fmla="*/ 4821933 w 4821933"/>
              <a:gd name="connsiteY6" fmla="*/ 3056400 h 3056400"/>
              <a:gd name="connsiteX7" fmla="*/ 0 w 4821933"/>
              <a:gd name="connsiteY7" fmla="*/ 3056400 h 3056400"/>
              <a:gd name="connsiteX8" fmla="*/ 0 w 4821933"/>
              <a:gd name="connsiteY8" fmla="*/ 0 h 3056400"/>
              <a:gd name="connsiteX0" fmla="*/ 0 w 4821933"/>
              <a:gd name="connsiteY0" fmla="*/ 0 h 3056400"/>
              <a:gd name="connsiteX1" fmla="*/ 3416332 w 4821933"/>
              <a:gd name="connsiteY1" fmla="*/ 679 h 3056400"/>
              <a:gd name="connsiteX2" fmla="*/ 3416947 w 4821933"/>
              <a:gd name="connsiteY2" fmla="*/ 1388839 h 3056400"/>
              <a:gd name="connsiteX3" fmla="*/ 4340777 w 4821933"/>
              <a:gd name="connsiteY3" fmla="*/ 1388839 h 3056400"/>
              <a:gd name="connsiteX4" fmla="*/ 4341035 w 4821933"/>
              <a:gd name="connsiteY4" fmla="*/ 745 h 3056400"/>
              <a:gd name="connsiteX5" fmla="*/ 4821933 w 4821933"/>
              <a:gd name="connsiteY5" fmla="*/ 0 h 3056400"/>
              <a:gd name="connsiteX6" fmla="*/ 4821933 w 4821933"/>
              <a:gd name="connsiteY6" fmla="*/ 3056400 h 3056400"/>
              <a:gd name="connsiteX7" fmla="*/ 0 w 4821933"/>
              <a:gd name="connsiteY7" fmla="*/ 3056400 h 3056400"/>
              <a:gd name="connsiteX8" fmla="*/ 0 w 4821933"/>
              <a:gd name="connsiteY8" fmla="*/ 0 h 3056400"/>
              <a:gd name="connsiteX0" fmla="*/ 2132587 w 4821933"/>
              <a:gd name="connsiteY0" fmla="*/ 0 h 3056400"/>
              <a:gd name="connsiteX1" fmla="*/ 3416332 w 4821933"/>
              <a:gd name="connsiteY1" fmla="*/ 679 h 3056400"/>
              <a:gd name="connsiteX2" fmla="*/ 3416947 w 4821933"/>
              <a:gd name="connsiteY2" fmla="*/ 1388839 h 3056400"/>
              <a:gd name="connsiteX3" fmla="*/ 4340777 w 4821933"/>
              <a:gd name="connsiteY3" fmla="*/ 1388839 h 3056400"/>
              <a:gd name="connsiteX4" fmla="*/ 4341035 w 4821933"/>
              <a:gd name="connsiteY4" fmla="*/ 745 h 3056400"/>
              <a:gd name="connsiteX5" fmla="*/ 4821933 w 4821933"/>
              <a:gd name="connsiteY5" fmla="*/ 0 h 3056400"/>
              <a:gd name="connsiteX6" fmla="*/ 4821933 w 4821933"/>
              <a:gd name="connsiteY6" fmla="*/ 3056400 h 3056400"/>
              <a:gd name="connsiteX7" fmla="*/ 0 w 4821933"/>
              <a:gd name="connsiteY7" fmla="*/ 3056400 h 3056400"/>
              <a:gd name="connsiteX8" fmla="*/ 2132587 w 4821933"/>
              <a:gd name="connsiteY8" fmla="*/ 0 h 3056400"/>
              <a:gd name="connsiteX0" fmla="*/ 2132587 w 4821933"/>
              <a:gd name="connsiteY0" fmla="*/ 6076 h 3056400"/>
              <a:gd name="connsiteX1" fmla="*/ 3416332 w 4821933"/>
              <a:gd name="connsiteY1" fmla="*/ 679 h 3056400"/>
              <a:gd name="connsiteX2" fmla="*/ 3416947 w 4821933"/>
              <a:gd name="connsiteY2" fmla="*/ 1388839 h 3056400"/>
              <a:gd name="connsiteX3" fmla="*/ 4340777 w 4821933"/>
              <a:gd name="connsiteY3" fmla="*/ 1388839 h 3056400"/>
              <a:gd name="connsiteX4" fmla="*/ 4341035 w 4821933"/>
              <a:gd name="connsiteY4" fmla="*/ 745 h 3056400"/>
              <a:gd name="connsiteX5" fmla="*/ 4821933 w 4821933"/>
              <a:gd name="connsiteY5" fmla="*/ 0 h 3056400"/>
              <a:gd name="connsiteX6" fmla="*/ 4821933 w 4821933"/>
              <a:gd name="connsiteY6" fmla="*/ 3056400 h 3056400"/>
              <a:gd name="connsiteX7" fmla="*/ 0 w 4821933"/>
              <a:gd name="connsiteY7" fmla="*/ 3056400 h 3056400"/>
              <a:gd name="connsiteX8" fmla="*/ 2132587 w 4821933"/>
              <a:gd name="connsiteY8" fmla="*/ 6076 h 3056400"/>
              <a:gd name="connsiteX0" fmla="*/ 2132587 w 4821933"/>
              <a:gd name="connsiteY0" fmla="*/ 0 h 3056400"/>
              <a:gd name="connsiteX1" fmla="*/ 3416332 w 4821933"/>
              <a:gd name="connsiteY1" fmla="*/ 679 h 3056400"/>
              <a:gd name="connsiteX2" fmla="*/ 3416947 w 4821933"/>
              <a:gd name="connsiteY2" fmla="*/ 1388839 h 3056400"/>
              <a:gd name="connsiteX3" fmla="*/ 4340777 w 4821933"/>
              <a:gd name="connsiteY3" fmla="*/ 1388839 h 3056400"/>
              <a:gd name="connsiteX4" fmla="*/ 4341035 w 4821933"/>
              <a:gd name="connsiteY4" fmla="*/ 745 h 3056400"/>
              <a:gd name="connsiteX5" fmla="*/ 4821933 w 4821933"/>
              <a:gd name="connsiteY5" fmla="*/ 0 h 3056400"/>
              <a:gd name="connsiteX6" fmla="*/ 4821933 w 4821933"/>
              <a:gd name="connsiteY6" fmla="*/ 3056400 h 3056400"/>
              <a:gd name="connsiteX7" fmla="*/ 0 w 4821933"/>
              <a:gd name="connsiteY7" fmla="*/ 3056400 h 3056400"/>
              <a:gd name="connsiteX8" fmla="*/ 2132587 w 4821933"/>
              <a:gd name="connsiteY8" fmla="*/ 0 h 3056400"/>
              <a:gd name="connsiteX0" fmla="*/ 6076 w 2695422"/>
              <a:gd name="connsiteY0" fmla="*/ 0 h 3056400"/>
              <a:gd name="connsiteX1" fmla="*/ 1289821 w 2695422"/>
              <a:gd name="connsiteY1" fmla="*/ 679 h 3056400"/>
              <a:gd name="connsiteX2" fmla="*/ 1290436 w 2695422"/>
              <a:gd name="connsiteY2" fmla="*/ 1388839 h 3056400"/>
              <a:gd name="connsiteX3" fmla="*/ 2214266 w 2695422"/>
              <a:gd name="connsiteY3" fmla="*/ 1388839 h 3056400"/>
              <a:gd name="connsiteX4" fmla="*/ 2214524 w 2695422"/>
              <a:gd name="connsiteY4" fmla="*/ 745 h 3056400"/>
              <a:gd name="connsiteX5" fmla="*/ 2695422 w 2695422"/>
              <a:gd name="connsiteY5" fmla="*/ 0 h 3056400"/>
              <a:gd name="connsiteX6" fmla="*/ 2695422 w 2695422"/>
              <a:gd name="connsiteY6" fmla="*/ 3056400 h 3056400"/>
              <a:gd name="connsiteX7" fmla="*/ 0 w 2695422"/>
              <a:gd name="connsiteY7" fmla="*/ 3056400 h 3056400"/>
              <a:gd name="connsiteX8" fmla="*/ 6076 w 2695422"/>
              <a:gd name="connsiteY8" fmla="*/ 0 h 3056400"/>
              <a:gd name="connsiteX0" fmla="*/ 1314 w 2690660"/>
              <a:gd name="connsiteY0" fmla="*/ 0 h 3056400"/>
              <a:gd name="connsiteX1" fmla="*/ 1285059 w 2690660"/>
              <a:gd name="connsiteY1" fmla="*/ 679 h 3056400"/>
              <a:gd name="connsiteX2" fmla="*/ 1285674 w 2690660"/>
              <a:gd name="connsiteY2" fmla="*/ 1388839 h 3056400"/>
              <a:gd name="connsiteX3" fmla="*/ 2209504 w 2690660"/>
              <a:gd name="connsiteY3" fmla="*/ 1388839 h 3056400"/>
              <a:gd name="connsiteX4" fmla="*/ 2209762 w 2690660"/>
              <a:gd name="connsiteY4" fmla="*/ 745 h 3056400"/>
              <a:gd name="connsiteX5" fmla="*/ 2690660 w 2690660"/>
              <a:gd name="connsiteY5" fmla="*/ 0 h 3056400"/>
              <a:gd name="connsiteX6" fmla="*/ 2690660 w 2690660"/>
              <a:gd name="connsiteY6" fmla="*/ 3056400 h 3056400"/>
              <a:gd name="connsiteX7" fmla="*/ 0 w 2690660"/>
              <a:gd name="connsiteY7" fmla="*/ 3056400 h 3056400"/>
              <a:gd name="connsiteX8" fmla="*/ 1314 w 2690660"/>
              <a:gd name="connsiteY8" fmla="*/ 0 h 3056400"/>
              <a:gd name="connsiteX0" fmla="*/ 226 w 2699097"/>
              <a:gd name="connsiteY0" fmla="*/ 0 h 3056400"/>
              <a:gd name="connsiteX1" fmla="*/ 1293496 w 2699097"/>
              <a:gd name="connsiteY1" fmla="*/ 679 h 3056400"/>
              <a:gd name="connsiteX2" fmla="*/ 1294111 w 2699097"/>
              <a:gd name="connsiteY2" fmla="*/ 1388839 h 3056400"/>
              <a:gd name="connsiteX3" fmla="*/ 2217941 w 2699097"/>
              <a:gd name="connsiteY3" fmla="*/ 1388839 h 3056400"/>
              <a:gd name="connsiteX4" fmla="*/ 2218199 w 2699097"/>
              <a:gd name="connsiteY4" fmla="*/ 745 h 3056400"/>
              <a:gd name="connsiteX5" fmla="*/ 2699097 w 2699097"/>
              <a:gd name="connsiteY5" fmla="*/ 0 h 3056400"/>
              <a:gd name="connsiteX6" fmla="*/ 2699097 w 2699097"/>
              <a:gd name="connsiteY6" fmla="*/ 3056400 h 3056400"/>
              <a:gd name="connsiteX7" fmla="*/ 8437 w 2699097"/>
              <a:gd name="connsiteY7" fmla="*/ 3056400 h 3056400"/>
              <a:gd name="connsiteX8" fmla="*/ 226 w 2699097"/>
              <a:gd name="connsiteY8" fmla="*/ 0 h 3056400"/>
              <a:gd name="connsiteX0" fmla="*/ 1314 w 2700185"/>
              <a:gd name="connsiteY0" fmla="*/ 0 h 3056400"/>
              <a:gd name="connsiteX1" fmla="*/ 1294584 w 2700185"/>
              <a:gd name="connsiteY1" fmla="*/ 679 h 3056400"/>
              <a:gd name="connsiteX2" fmla="*/ 1295199 w 2700185"/>
              <a:gd name="connsiteY2" fmla="*/ 1388839 h 3056400"/>
              <a:gd name="connsiteX3" fmla="*/ 2219029 w 2700185"/>
              <a:gd name="connsiteY3" fmla="*/ 1388839 h 3056400"/>
              <a:gd name="connsiteX4" fmla="*/ 2219287 w 2700185"/>
              <a:gd name="connsiteY4" fmla="*/ 745 h 3056400"/>
              <a:gd name="connsiteX5" fmla="*/ 2700185 w 2700185"/>
              <a:gd name="connsiteY5" fmla="*/ 0 h 3056400"/>
              <a:gd name="connsiteX6" fmla="*/ 2700185 w 2700185"/>
              <a:gd name="connsiteY6" fmla="*/ 3056400 h 3056400"/>
              <a:gd name="connsiteX7" fmla="*/ 0 w 2700185"/>
              <a:gd name="connsiteY7" fmla="*/ 3056400 h 3056400"/>
              <a:gd name="connsiteX8" fmla="*/ 1314 w 2700185"/>
              <a:gd name="connsiteY8" fmla="*/ 0 h 3056400"/>
              <a:gd name="connsiteX0" fmla="*/ 1314 w 2700185"/>
              <a:gd name="connsiteY0" fmla="*/ 0 h 3056400"/>
              <a:gd name="connsiteX1" fmla="*/ 1294584 w 2700185"/>
              <a:gd name="connsiteY1" fmla="*/ 679 h 3056400"/>
              <a:gd name="connsiteX2" fmla="*/ 1295199 w 2700185"/>
              <a:gd name="connsiteY2" fmla="*/ 1388839 h 3056400"/>
              <a:gd name="connsiteX3" fmla="*/ 2219029 w 2700185"/>
              <a:gd name="connsiteY3" fmla="*/ 984027 h 3056400"/>
              <a:gd name="connsiteX4" fmla="*/ 2219287 w 2700185"/>
              <a:gd name="connsiteY4" fmla="*/ 745 h 3056400"/>
              <a:gd name="connsiteX5" fmla="*/ 2700185 w 2700185"/>
              <a:gd name="connsiteY5" fmla="*/ 0 h 3056400"/>
              <a:gd name="connsiteX6" fmla="*/ 2700185 w 2700185"/>
              <a:gd name="connsiteY6" fmla="*/ 3056400 h 3056400"/>
              <a:gd name="connsiteX7" fmla="*/ 0 w 2700185"/>
              <a:gd name="connsiteY7" fmla="*/ 3056400 h 3056400"/>
              <a:gd name="connsiteX8" fmla="*/ 1314 w 2700185"/>
              <a:gd name="connsiteY8" fmla="*/ 0 h 3056400"/>
              <a:gd name="connsiteX0" fmla="*/ 1314 w 2700185"/>
              <a:gd name="connsiteY0" fmla="*/ 0 h 3056400"/>
              <a:gd name="connsiteX1" fmla="*/ 1294584 w 2700185"/>
              <a:gd name="connsiteY1" fmla="*/ 679 h 3056400"/>
              <a:gd name="connsiteX2" fmla="*/ 1295199 w 2700185"/>
              <a:gd name="connsiteY2" fmla="*/ 984026 h 3056400"/>
              <a:gd name="connsiteX3" fmla="*/ 2219029 w 2700185"/>
              <a:gd name="connsiteY3" fmla="*/ 984027 h 3056400"/>
              <a:gd name="connsiteX4" fmla="*/ 2219287 w 2700185"/>
              <a:gd name="connsiteY4" fmla="*/ 745 h 3056400"/>
              <a:gd name="connsiteX5" fmla="*/ 2700185 w 2700185"/>
              <a:gd name="connsiteY5" fmla="*/ 0 h 3056400"/>
              <a:gd name="connsiteX6" fmla="*/ 2700185 w 2700185"/>
              <a:gd name="connsiteY6" fmla="*/ 3056400 h 3056400"/>
              <a:gd name="connsiteX7" fmla="*/ 0 w 2700185"/>
              <a:gd name="connsiteY7" fmla="*/ 3056400 h 3056400"/>
              <a:gd name="connsiteX8" fmla="*/ 1314 w 2700185"/>
              <a:gd name="connsiteY8" fmla="*/ 0 h 3056400"/>
              <a:gd name="connsiteX0" fmla="*/ 1314 w 2700185"/>
              <a:gd name="connsiteY0" fmla="*/ 0 h 3056400"/>
              <a:gd name="connsiteX1" fmla="*/ 1294584 w 2700185"/>
              <a:gd name="connsiteY1" fmla="*/ 679 h 3056400"/>
              <a:gd name="connsiteX2" fmla="*/ 1559518 w 2700185"/>
              <a:gd name="connsiteY2" fmla="*/ 984026 h 3056400"/>
              <a:gd name="connsiteX3" fmla="*/ 2219029 w 2700185"/>
              <a:gd name="connsiteY3" fmla="*/ 984027 h 3056400"/>
              <a:gd name="connsiteX4" fmla="*/ 2219287 w 2700185"/>
              <a:gd name="connsiteY4" fmla="*/ 745 h 3056400"/>
              <a:gd name="connsiteX5" fmla="*/ 2700185 w 2700185"/>
              <a:gd name="connsiteY5" fmla="*/ 0 h 3056400"/>
              <a:gd name="connsiteX6" fmla="*/ 2700185 w 2700185"/>
              <a:gd name="connsiteY6" fmla="*/ 3056400 h 3056400"/>
              <a:gd name="connsiteX7" fmla="*/ 0 w 2700185"/>
              <a:gd name="connsiteY7" fmla="*/ 3056400 h 3056400"/>
              <a:gd name="connsiteX8" fmla="*/ 1314 w 2700185"/>
              <a:gd name="connsiteY8" fmla="*/ 0 h 3056400"/>
              <a:gd name="connsiteX0" fmla="*/ 1314 w 2700185"/>
              <a:gd name="connsiteY0" fmla="*/ 0 h 3056400"/>
              <a:gd name="connsiteX1" fmla="*/ 1558903 w 2700185"/>
              <a:gd name="connsiteY1" fmla="*/ 679 h 3056400"/>
              <a:gd name="connsiteX2" fmla="*/ 1559518 w 2700185"/>
              <a:gd name="connsiteY2" fmla="*/ 984026 h 3056400"/>
              <a:gd name="connsiteX3" fmla="*/ 2219029 w 2700185"/>
              <a:gd name="connsiteY3" fmla="*/ 984027 h 3056400"/>
              <a:gd name="connsiteX4" fmla="*/ 2219287 w 2700185"/>
              <a:gd name="connsiteY4" fmla="*/ 745 h 3056400"/>
              <a:gd name="connsiteX5" fmla="*/ 2700185 w 2700185"/>
              <a:gd name="connsiteY5" fmla="*/ 0 h 3056400"/>
              <a:gd name="connsiteX6" fmla="*/ 2700185 w 2700185"/>
              <a:gd name="connsiteY6" fmla="*/ 3056400 h 3056400"/>
              <a:gd name="connsiteX7" fmla="*/ 0 w 2700185"/>
              <a:gd name="connsiteY7" fmla="*/ 3056400 h 3056400"/>
              <a:gd name="connsiteX8" fmla="*/ 1314 w 2700185"/>
              <a:gd name="connsiteY8" fmla="*/ 0 h 305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185" h="3056400">
                <a:moveTo>
                  <a:pt x="1314" y="0"/>
                </a:moveTo>
                <a:lnTo>
                  <a:pt x="1558903" y="679"/>
                </a:lnTo>
                <a:cubicBezTo>
                  <a:pt x="1559173" y="463399"/>
                  <a:pt x="1559248" y="521306"/>
                  <a:pt x="1559518" y="984026"/>
                </a:cubicBezTo>
                <a:lnTo>
                  <a:pt x="2219029" y="984027"/>
                </a:lnTo>
                <a:cubicBezTo>
                  <a:pt x="2217527" y="521329"/>
                  <a:pt x="2218407" y="463443"/>
                  <a:pt x="2219287" y="745"/>
                </a:cubicBezTo>
                <a:lnTo>
                  <a:pt x="2700185" y="0"/>
                </a:lnTo>
                <a:lnTo>
                  <a:pt x="2700185" y="3056400"/>
                </a:lnTo>
                <a:lnTo>
                  <a:pt x="0" y="3056400"/>
                </a:lnTo>
                <a:cubicBezTo>
                  <a:pt x="2025" y="2037600"/>
                  <a:pt x="-711" y="1018800"/>
                  <a:pt x="1314" y="0"/>
                </a:cubicBezTo>
                <a:close/>
              </a:path>
            </a:pathLst>
          </a:custGeom>
        </p:spPr>
        <p:txBody>
          <a:bodyPr/>
          <a:lstStyle/>
          <a:p>
            <a:r>
              <a:rPr lang="en-US" smtClean="0"/>
              <a:t>Drag picture to placeholder or click icon to add</a:t>
            </a:r>
            <a:endParaRPr lang="en-GB"/>
          </a:p>
        </p:txBody>
      </p:sp>
      <p:grpSp>
        <p:nvGrpSpPr>
          <p:cNvPr id="37" name="Group 36"/>
          <p:cNvGrpSpPr>
            <a:grpSpLocks noChangeAspect="1"/>
          </p:cNvGrpSpPr>
          <p:nvPr userDrawn="1"/>
        </p:nvGrpSpPr>
        <p:grpSpPr>
          <a:xfrm>
            <a:off x="8108166" y="1"/>
            <a:ext cx="494100" cy="1222741"/>
            <a:chOff x="10546428" y="-86005"/>
            <a:chExt cx="923259" cy="1713580"/>
          </a:xfrm>
        </p:grpSpPr>
        <p:sp>
          <p:nvSpPr>
            <p:cNvPr id="38" name="Rectangle 37"/>
            <p:cNvSpPr/>
            <p:nvPr userDrawn="1"/>
          </p:nvSpPr>
          <p:spPr bwMode="white">
            <a:xfrm>
              <a:off x="10546428" y="-86005"/>
              <a:ext cx="923259" cy="17135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nvGrpSpPr>
            <p:cNvPr id="39" name="Group 38"/>
            <p:cNvGrpSpPr>
              <a:grpSpLocks noChangeAspect="1"/>
            </p:cNvGrpSpPr>
            <p:nvPr userDrawn="1"/>
          </p:nvGrpSpPr>
          <p:grpSpPr>
            <a:xfrm>
              <a:off x="10639077" y="333830"/>
              <a:ext cx="767941" cy="1201994"/>
              <a:chOff x="3986213" y="0"/>
              <a:chExt cx="4381501" cy="6858001"/>
            </a:xfrm>
            <a:solidFill>
              <a:schemeClr val="tx2"/>
            </a:solidFill>
          </p:grpSpPr>
          <p:sp>
            <p:nvSpPr>
              <p:cNvPr id="40" name="Freeform 5"/>
              <p:cNvSpPr>
                <a:spLocks/>
              </p:cNvSpPr>
              <p:nvPr/>
            </p:nvSpPr>
            <p:spPr bwMode="auto">
              <a:xfrm>
                <a:off x="6521451" y="1746250"/>
                <a:ext cx="1846263" cy="2443163"/>
              </a:xfrm>
              <a:custGeom>
                <a:avLst/>
                <a:gdLst>
                  <a:gd name="T0" fmla="*/ 113 w 206"/>
                  <a:gd name="T1" fmla="*/ 196 h 273"/>
                  <a:gd name="T2" fmla="*/ 70 w 206"/>
                  <a:gd name="T3" fmla="*/ 273 h 273"/>
                  <a:gd name="T4" fmla="*/ 184 w 206"/>
                  <a:gd name="T5" fmla="*/ 273 h 273"/>
                  <a:gd name="T6" fmla="*/ 0 w 206"/>
                  <a:gd name="T7" fmla="*/ 0 h 273"/>
                  <a:gd name="T8" fmla="*/ 113 w 206"/>
                  <a:gd name="T9" fmla="*/ 196 h 273"/>
                </a:gdLst>
                <a:ahLst/>
                <a:cxnLst>
                  <a:cxn ang="0">
                    <a:pos x="T0" y="T1"/>
                  </a:cxn>
                  <a:cxn ang="0">
                    <a:pos x="T2" y="T3"/>
                  </a:cxn>
                  <a:cxn ang="0">
                    <a:pos x="T4" y="T5"/>
                  </a:cxn>
                  <a:cxn ang="0">
                    <a:pos x="T6" y="T7"/>
                  </a:cxn>
                  <a:cxn ang="0">
                    <a:pos x="T8" y="T9"/>
                  </a:cxn>
                </a:cxnLst>
                <a:rect l="0" t="0" r="r" b="b"/>
                <a:pathLst>
                  <a:path w="206" h="273">
                    <a:moveTo>
                      <a:pt x="113" y="196"/>
                    </a:moveTo>
                    <a:cubicBezTo>
                      <a:pt x="106" y="226"/>
                      <a:pt x="91" y="252"/>
                      <a:pt x="70" y="273"/>
                    </a:cubicBezTo>
                    <a:cubicBezTo>
                      <a:pt x="184" y="273"/>
                      <a:pt x="184" y="273"/>
                      <a:pt x="184" y="273"/>
                    </a:cubicBezTo>
                    <a:cubicBezTo>
                      <a:pt x="206" y="154"/>
                      <a:pt x="128" y="28"/>
                      <a:pt x="0" y="0"/>
                    </a:cubicBezTo>
                    <a:cubicBezTo>
                      <a:pt x="26" y="7"/>
                      <a:pt x="138" y="60"/>
                      <a:pt x="113" y="19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41" name="Freeform 6"/>
              <p:cNvSpPr>
                <a:spLocks/>
              </p:cNvSpPr>
              <p:nvPr/>
            </p:nvSpPr>
            <p:spPr bwMode="auto">
              <a:xfrm>
                <a:off x="3986213" y="0"/>
                <a:ext cx="4219575" cy="4189413"/>
              </a:xfrm>
              <a:custGeom>
                <a:avLst/>
                <a:gdLst>
                  <a:gd name="T0" fmla="*/ 0 w 471"/>
                  <a:gd name="T1" fmla="*/ 0 h 468"/>
                  <a:gd name="T2" fmla="*/ 0 w 471"/>
                  <a:gd name="T3" fmla="*/ 468 h 468"/>
                  <a:gd name="T4" fmla="*/ 50 w 471"/>
                  <a:gd name="T5" fmla="*/ 468 h 468"/>
                  <a:gd name="T6" fmla="*/ 104 w 471"/>
                  <a:gd name="T7" fmla="*/ 466 h 468"/>
                  <a:gd name="T8" fmla="*/ 247 w 471"/>
                  <a:gd name="T9" fmla="*/ 346 h 468"/>
                  <a:gd name="T10" fmla="*/ 161 w 471"/>
                  <a:gd name="T11" fmla="*/ 219 h 468"/>
                  <a:gd name="T12" fmla="*/ 157 w 471"/>
                  <a:gd name="T13" fmla="*/ 218 h 468"/>
                  <a:gd name="T14" fmla="*/ 100 w 471"/>
                  <a:gd name="T15" fmla="*/ 212 h 468"/>
                  <a:gd name="T16" fmla="*/ 92 w 471"/>
                  <a:gd name="T17" fmla="*/ 243 h 468"/>
                  <a:gd name="T18" fmla="*/ 81 w 471"/>
                  <a:gd name="T19" fmla="*/ 165 h 468"/>
                  <a:gd name="T20" fmla="*/ 124 w 471"/>
                  <a:gd name="T21" fmla="*/ 123 h 468"/>
                  <a:gd name="T22" fmla="*/ 124 w 471"/>
                  <a:gd name="T23" fmla="*/ 122 h 468"/>
                  <a:gd name="T24" fmla="*/ 186 w 471"/>
                  <a:gd name="T25" fmla="*/ 78 h 468"/>
                  <a:gd name="T26" fmla="*/ 259 w 471"/>
                  <a:gd name="T27" fmla="*/ 58 h 468"/>
                  <a:gd name="T28" fmla="*/ 471 w 471"/>
                  <a:gd name="T29" fmla="*/ 151 h 468"/>
                  <a:gd name="T30" fmla="*/ 471 w 471"/>
                  <a:gd name="T31" fmla="*/ 0 h 468"/>
                  <a:gd name="T32" fmla="*/ 0 w 471"/>
                  <a:gd name="T33" fmla="*/ 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71" h="468">
                    <a:moveTo>
                      <a:pt x="0" y="0"/>
                    </a:moveTo>
                    <a:cubicBezTo>
                      <a:pt x="0" y="468"/>
                      <a:pt x="0" y="468"/>
                      <a:pt x="0" y="468"/>
                    </a:cubicBezTo>
                    <a:cubicBezTo>
                      <a:pt x="50" y="468"/>
                      <a:pt x="50" y="468"/>
                      <a:pt x="50" y="468"/>
                    </a:cubicBezTo>
                    <a:cubicBezTo>
                      <a:pt x="80" y="468"/>
                      <a:pt x="87" y="468"/>
                      <a:pt x="104" y="466"/>
                    </a:cubicBezTo>
                    <a:cubicBezTo>
                      <a:pt x="175" y="455"/>
                      <a:pt x="240" y="397"/>
                      <a:pt x="247" y="346"/>
                    </a:cubicBezTo>
                    <a:cubicBezTo>
                      <a:pt x="258" y="285"/>
                      <a:pt x="225" y="232"/>
                      <a:pt x="161" y="219"/>
                    </a:cubicBezTo>
                    <a:cubicBezTo>
                      <a:pt x="160" y="219"/>
                      <a:pt x="159" y="218"/>
                      <a:pt x="157" y="218"/>
                    </a:cubicBezTo>
                    <a:cubicBezTo>
                      <a:pt x="155" y="218"/>
                      <a:pt x="124" y="218"/>
                      <a:pt x="100" y="212"/>
                    </a:cubicBezTo>
                    <a:cubicBezTo>
                      <a:pt x="100" y="212"/>
                      <a:pt x="87" y="223"/>
                      <a:pt x="92" y="243"/>
                    </a:cubicBezTo>
                    <a:cubicBezTo>
                      <a:pt x="92" y="243"/>
                      <a:pt x="61" y="210"/>
                      <a:pt x="81" y="165"/>
                    </a:cubicBezTo>
                    <a:cubicBezTo>
                      <a:pt x="81" y="165"/>
                      <a:pt x="90" y="144"/>
                      <a:pt x="124" y="123"/>
                    </a:cubicBezTo>
                    <a:cubicBezTo>
                      <a:pt x="124" y="123"/>
                      <a:pt x="124" y="122"/>
                      <a:pt x="124" y="122"/>
                    </a:cubicBezTo>
                    <a:cubicBezTo>
                      <a:pt x="133" y="111"/>
                      <a:pt x="155" y="93"/>
                      <a:pt x="186" y="78"/>
                    </a:cubicBezTo>
                    <a:cubicBezTo>
                      <a:pt x="201" y="71"/>
                      <a:pt x="228" y="61"/>
                      <a:pt x="259" y="58"/>
                    </a:cubicBezTo>
                    <a:cubicBezTo>
                      <a:pt x="397" y="45"/>
                      <a:pt x="471" y="151"/>
                      <a:pt x="471" y="151"/>
                    </a:cubicBezTo>
                    <a:cubicBezTo>
                      <a:pt x="471" y="0"/>
                      <a:pt x="471" y="0"/>
                      <a:pt x="47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42" name="Freeform 7"/>
              <p:cNvSpPr>
                <a:spLocks/>
              </p:cNvSpPr>
              <p:nvPr/>
            </p:nvSpPr>
            <p:spPr bwMode="auto">
              <a:xfrm>
                <a:off x="5545138" y="939800"/>
                <a:ext cx="2660650" cy="1011238"/>
              </a:xfrm>
              <a:custGeom>
                <a:avLst/>
                <a:gdLst>
                  <a:gd name="T0" fmla="*/ 167 w 297"/>
                  <a:gd name="T1" fmla="*/ 9 h 113"/>
                  <a:gd name="T2" fmla="*/ 0 w 297"/>
                  <a:gd name="T3" fmla="*/ 48 h 113"/>
                  <a:gd name="T4" fmla="*/ 33 w 297"/>
                  <a:gd name="T5" fmla="*/ 33 h 113"/>
                  <a:gd name="T6" fmla="*/ 61 w 297"/>
                  <a:gd name="T7" fmla="*/ 60 h 113"/>
                  <a:gd name="T8" fmla="*/ 103 w 297"/>
                  <a:gd name="T9" fmla="*/ 34 h 113"/>
                  <a:gd name="T10" fmla="*/ 103 w 297"/>
                  <a:gd name="T11" fmla="*/ 20 h 113"/>
                  <a:gd name="T12" fmla="*/ 297 w 297"/>
                  <a:gd name="T13" fmla="*/ 113 h 113"/>
                  <a:gd name="T14" fmla="*/ 297 w 297"/>
                  <a:gd name="T15" fmla="*/ 71 h 113"/>
                  <a:gd name="T16" fmla="*/ 167 w 297"/>
                  <a:gd name="T17" fmla="*/ 9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 h="113">
                    <a:moveTo>
                      <a:pt x="167" y="9"/>
                    </a:moveTo>
                    <a:cubicBezTo>
                      <a:pt x="100" y="0"/>
                      <a:pt x="44" y="17"/>
                      <a:pt x="0" y="48"/>
                    </a:cubicBezTo>
                    <a:cubicBezTo>
                      <a:pt x="0" y="48"/>
                      <a:pt x="13" y="40"/>
                      <a:pt x="33" y="33"/>
                    </a:cubicBezTo>
                    <a:cubicBezTo>
                      <a:pt x="36" y="46"/>
                      <a:pt x="47" y="57"/>
                      <a:pt x="61" y="60"/>
                    </a:cubicBezTo>
                    <a:cubicBezTo>
                      <a:pt x="81" y="64"/>
                      <a:pt x="100" y="52"/>
                      <a:pt x="103" y="34"/>
                    </a:cubicBezTo>
                    <a:cubicBezTo>
                      <a:pt x="104" y="30"/>
                      <a:pt x="104" y="25"/>
                      <a:pt x="103" y="20"/>
                    </a:cubicBezTo>
                    <a:cubicBezTo>
                      <a:pt x="230" y="16"/>
                      <a:pt x="297" y="113"/>
                      <a:pt x="297" y="113"/>
                    </a:cubicBezTo>
                    <a:cubicBezTo>
                      <a:pt x="297" y="71"/>
                      <a:pt x="297" y="71"/>
                      <a:pt x="297" y="71"/>
                    </a:cubicBezTo>
                    <a:cubicBezTo>
                      <a:pt x="278" y="52"/>
                      <a:pt x="226" y="15"/>
                      <a:pt x="167" y="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43" name="Freeform 8"/>
              <p:cNvSpPr>
                <a:spLocks noEditPoints="1"/>
              </p:cNvSpPr>
              <p:nvPr/>
            </p:nvSpPr>
            <p:spPr bwMode="auto">
              <a:xfrm>
                <a:off x="3986213" y="6007100"/>
                <a:ext cx="796925" cy="833438"/>
              </a:xfrm>
              <a:custGeom>
                <a:avLst/>
                <a:gdLst>
                  <a:gd name="T0" fmla="*/ 310 w 502"/>
                  <a:gd name="T1" fmla="*/ 311 h 525"/>
                  <a:gd name="T2" fmla="*/ 248 w 502"/>
                  <a:gd name="T3" fmla="*/ 124 h 525"/>
                  <a:gd name="T4" fmla="*/ 186 w 502"/>
                  <a:gd name="T5" fmla="*/ 311 h 525"/>
                  <a:gd name="T6" fmla="*/ 310 w 502"/>
                  <a:gd name="T7" fmla="*/ 311 h 525"/>
                  <a:gd name="T8" fmla="*/ 198 w 502"/>
                  <a:gd name="T9" fmla="*/ 0 h 525"/>
                  <a:gd name="T10" fmla="*/ 305 w 502"/>
                  <a:gd name="T11" fmla="*/ 0 h 525"/>
                  <a:gd name="T12" fmla="*/ 502 w 502"/>
                  <a:gd name="T13" fmla="*/ 525 h 525"/>
                  <a:gd name="T14" fmla="*/ 384 w 502"/>
                  <a:gd name="T15" fmla="*/ 525 h 525"/>
                  <a:gd name="T16" fmla="*/ 339 w 502"/>
                  <a:gd name="T17" fmla="*/ 401 h 525"/>
                  <a:gd name="T18" fmla="*/ 158 w 502"/>
                  <a:gd name="T19" fmla="*/ 401 h 525"/>
                  <a:gd name="T20" fmla="*/ 113 w 502"/>
                  <a:gd name="T21" fmla="*/ 525 h 525"/>
                  <a:gd name="T22" fmla="*/ 0 w 502"/>
                  <a:gd name="T23" fmla="*/ 525 h 525"/>
                  <a:gd name="T24" fmla="*/ 198 w 502"/>
                  <a:gd name="T25" fmla="*/ 0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2" h="525">
                    <a:moveTo>
                      <a:pt x="310" y="311"/>
                    </a:moveTo>
                    <a:lnTo>
                      <a:pt x="248" y="124"/>
                    </a:lnTo>
                    <a:lnTo>
                      <a:pt x="186" y="311"/>
                    </a:lnTo>
                    <a:lnTo>
                      <a:pt x="310" y="311"/>
                    </a:lnTo>
                    <a:close/>
                    <a:moveTo>
                      <a:pt x="198" y="0"/>
                    </a:moveTo>
                    <a:lnTo>
                      <a:pt x="305" y="0"/>
                    </a:lnTo>
                    <a:lnTo>
                      <a:pt x="502" y="525"/>
                    </a:lnTo>
                    <a:lnTo>
                      <a:pt x="384" y="525"/>
                    </a:lnTo>
                    <a:lnTo>
                      <a:pt x="339" y="401"/>
                    </a:lnTo>
                    <a:lnTo>
                      <a:pt x="158" y="401"/>
                    </a:lnTo>
                    <a:lnTo>
                      <a:pt x="113" y="525"/>
                    </a:lnTo>
                    <a:lnTo>
                      <a:pt x="0" y="525"/>
                    </a:lnTo>
                    <a:lnTo>
                      <a:pt x="19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44" name="Freeform 9"/>
              <p:cNvSpPr>
                <a:spLocks noEditPoints="1"/>
              </p:cNvSpPr>
              <p:nvPr/>
            </p:nvSpPr>
            <p:spPr bwMode="auto">
              <a:xfrm>
                <a:off x="4881563" y="6007100"/>
                <a:ext cx="717550" cy="833438"/>
              </a:xfrm>
              <a:custGeom>
                <a:avLst/>
                <a:gdLst>
                  <a:gd name="T0" fmla="*/ 32 w 80"/>
                  <a:gd name="T1" fmla="*/ 76 h 93"/>
                  <a:gd name="T2" fmla="*/ 45 w 80"/>
                  <a:gd name="T3" fmla="*/ 74 h 93"/>
                  <a:gd name="T4" fmla="*/ 53 w 80"/>
                  <a:gd name="T5" fmla="*/ 68 h 93"/>
                  <a:gd name="T6" fmla="*/ 58 w 80"/>
                  <a:gd name="T7" fmla="*/ 58 h 93"/>
                  <a:gd name="T8" fmla="*/ 60 w 80"/>
                  <a:gd name="T9" fmla="*/ 46 h 93"/>
                  <a:gd name="T10" fmla="*/ 59 w 80"/>
                  <a:gd name="T11" fmla="*/ 34 h 93"/>
                  <a:gd name="T12" fmla="*/ 54 w 80"/>
                  <a:gd name="T13" fmla="*/ 24 h 93"/>
                  <a:gd name="T14" fmla="*/ 46 w 80"/>
                  <a:gd name="T15" fmla="*/ 18 h 93"/>
                  <a:gd name="T16" fmla="*/ 35 w 80"/>
                  <a:gd name="T17" fmla="*/ 16 h 93"/>
                  <a:gd name="T18" fmla="*/ 19 w 80"/>
                  <a:gd name="T19" fmla="*/ 16 h 93"/>
                  <a:gd name="T20" fmla="*/ 19 w 80"/>
                  <a:gd name="T21" fmla="*/ 76 h 93"/>
                  <a:gd name="T22" fmla="*/ 32 w 80"/>
                  <a:gd name="T23" fmla="*/ 76 h 93"/>
                  <a:gd name="T24" fmla="*/ 0 w 80"/>
                  <a:gd name="T25" fmla="*/ 0 h 93"/>
                  <a:gd name="T26" fmla="*/ 35 w 80"/>
                  <a:gd name="T27" fmla="*/ 0 h 93"/>
                  <a:gd name="T28" fmla="*/ 68 w 80"/>
                  <a:gd name="T29" fmla="*/ 11 h 93"/>
                  <a:gd name="T30" fmla="*/ 80 w 80"/>
                  <a:gd name="T31" fmla="*/ 46 h 93"/>
                  <a:gd name="T32" fmla="*/ 77 w 80"/>
                  <a:gd name="T33" fmla="*/ 66 h 93"/>
                  <a:gd name="T34" fmla="*/ 67 w 80"/>
                  <a:gd name="T35" fmla="*/ 81 h 93"/>
                  <a:gd name="T36" fmla="*/ 52 w 80"/>
                  <a:gd name="T37" fmla="*/ 90 h 93"/>
                  <a:gd name="T38" fmla="*/ 31 w 80"/>
                  <a:gd name="T39" fmla="*/ 93 h 93"/>
                  <a:gd name="T40" fmla="*/ 0 w 80"/>
                  <a:gd name="T41" fmla="*/ 93 h 93"/>
                  <a:gd name="T42" fmla="*/ 0 w 80"/>
                  <a:gd name="T43"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0" h="93">
                    <a:moveTo>
                      <a:pt x="32" y="76"/>
                    </a:moveTo>
                    <a:cubicBezTo>
                      <a:pt x="37" y="76"/>
                      <a:pt x="41" y="76"/>
                      <a:pt x="45" y="74"/>
                    </a:cubicBezTo>
                    <a:cubicBezTo>
                      <a:pt x="48" y="73"/>
                      <a:pt x="51" y="71"/>
                      <a:pt x="53" y="68"/>
                    </a:cubicBezTo>
                    <a:cubicBezTo>
                      <a:pt x="56" y="65"/>
                      <a:pt x="57" y="62"/>
                      <a:pt x="58" y="58"/>
                    </a:cubicBezTo>
                    <a:cubicBezTo>
                      <a:pt x="59" y="55"/>
                      <a:pt x="60" y="51"/>
                      <a:pt x="60" y="46"/>
                    </a:cubicBezTo>
                    <a:cubicBezTo>
                      <a:pt x="60" y="41"/>
                      <a:pt x="59" y="37"/>
                      <a:pt x="59" y="34"/>
                    </a:cubicBezTo>
                    <a:cubicBezTo>
                      <a:pt x="58" y="30"/>
                      <a:pt x="56" y="27"/>
                      <a:pt x="54" y="24"/>
                    </a:cubicBezTo>
                    <a:cubicBezTo>
                      <a:pt x="52" y="22"/>
                      <a:pt x="50" y="20"/>
                      <a:pt x="46" y="18"/>
                    </a:cubicBezTo>
                    <a:cubicBezTo>
                      <a:pt x="43" y="17"/>
                      <a:pt x="39" y="16"/>
                      <a:pt x="35" y="16"/>
                    </a:cubicBezTo>
                    <a:cubicBezTo>
                      <a:pt x="19" y="16"/>
                      <a:pt x="19" y="16"/>
                      <a:pt x="19" y="16"/>
                    </a:cubicBezTo>
                    <a:cubicBezTo>
                      <a:pt x="19" y="76"/>
                      <a:pt x="19" y="76"/>
                      <a:pt x="19" y="76"/>
                    </a:cubicBezTo>
                    <a:lnTo>
                      <a:pt x="32" y="76"/>
                    </a:lnTo>
                    <a:close/>
                    <a:moveTo>
                      <a:pt x="0" y="0"/>
                    </a:moveTo>
                    <a:cubicBezTo>
                      <a:pt x="35" y="0"/>
                      <a:pt x="35" y="0"/>
                      <a:pt x="35" y="0"/>
                    </a:cubicBezTo>
                    <a:cubicBezTo>
                      <a:pt x="49" y="0"/>
                      <a:pt x="60" y="4"/>
                      <a:pt x="68" y="11"/>
                    </a:cubicBezTo>
                    <a:cubicBezTo>
                      <a:pt x="76" y="19"/>
                      <a:pt x="80" y="31"/>
                      <a:pt x="80" y="46"/>
                    </a:cubicBezTo>
                    <a:cubicBezTo>
                      <a:pt x="80" y="54"/>
                      <a:pt x="79" y="60"/>
                      <a:pt x="77" y="66"/>
                    </a:cubicBezTo>
                    <a:cubicBezTo>
                      <a:pt x="74" y="72"/>
                      <a:pt x="71" y="77"/>
                      <a:pt x="67" y="81"/>
                    </a:cubicBezTo>
                    <a:cubicBezTo>
                      <a:pt x="63" y="85"/>
                      <a:pt x="58" y="88"/>
                      <a:pt x="52" y="90"/>
                    </a:cubicBezTo>
                    <a:cubicBezTo>
                      <a:pt x="46" y="92"/>
                      <a:pt x="39" y="93"/>
                      <a:pt x="31" y="93"/>
                    </a:cubicBezTo>
                    <a:cubicBezTo>
                      <a:pt x="0" y="93"/>
                      <a:pt x="0" y="93"/>
                      <a:pt x="0" y="93"/>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45" name="Freeform 10"/>
              <p:cNvSpPr>
                <a:spLocks/>
              </p:cNvSpPr>
              <p:nvPr/>
            </p:nvSpPr>
            <p:spPr bwMode="auto">
              <a:xfrm>
                <a:off x="5734051" y="6007100"/>
                <a:ext cx="671513" cy="833438"/>
              </a:xfrm>
              <a:custGeom>
                <a:avLst/>
                <a:gdLst>
                  <a:gd name="T0" fmla="*/ 0 w 423"/>
                  <a:gd name="T1" fmla="*/ 0 h 525"/>
                  <a:gd name="T2" fmla="*/ 101 w 423"/>
                  <a:gd name="T3" fmla="*/ 0 h 525"/>
                  <a:gd name="T4" fmla="*/ 316 w 423"/>
                  <a:gd name="T5" fmla="*/ 344 h 525"/>
                  <a:gd name="T6" fmla="*/ 316 w 423"/>
                  <a:gd name="T7" fmla="*/ 0 h 525"/>
                  <a:gd name="T8" fmla="*/ 423 w 423"/>
                  <a:gd name="T9" fmla="*/ 0 h 525"/>
                  <a:gd name="T10" fmla="*/ 423 w 423"/>
                  <a:gd name="T11" fmla="*/ 525 h 525"/>
                  <a:gd name="T12" fmla="*/ 327 w 423"/>
                  <a:gd name="T13" fmla="*/ 525 h 525"/>
                  <a:gd name="T14" fmla="*/ 107 w 423"/>
                  <a:gd name="T15" fmla="*/ 181 h 525"/>
                  <a:gd name="T16" fmla="*/ 107 w 423"/>
                  <a:gd name="T17" fmla="*/ 525 h 525"/>
                  <a:gd name="T18" fmla="*/ 0 w 423"/>
                  <a:gd name="T19" fmla="*/ 525 h 525"/>
                  <a:gd name="T20" fmla="*/ 0 w 423"/>
                  <a:gd name="T21" fmla="*/ 0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3" h="525">
                    <a:moveTo>
                      <a:pt x="0" y="0"/>
                    </a:moveTo>
                    <a:lnTo>
                      <a:pt x="101" y="0"/>
                    </a:lnTo>
                    <a:lnTo>
                      <a:pt x="316" y="344"/>
                    </a:lnTo>
                    <a:lnTo>
                      <a:pt x="316" y="0"/>
                    </a:lnTo>
                    <a:lnTo>
                      <a:pt x="423" y="0"/>
                    </a:lnTo>
                    <a:lnTo>
                      <a:pt x="423" y="525"/>
                    </a:lnTo>
                    <a:lnTo>
                      <a:pt x="327" y="525"/>
                    </a:lnTo>
                    <a:lnTo>
                      <a:pt x="107" y="181"/>
                    </a:lnTo>
                    <a:lnTo>
                      <a:pt x="107" y="525"/>
                    </a:lnTo>
                    <a:lnTo>
                      <a:pt x="0" y="525"/>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46" name="Freeform 11"/>
              <p:cNvSpPr>
                <a:spLocks noEditPoints="1"/>
              </p:cNvSpPr>
              <p:nvPr/>
            </p:nvSpPr>
            <p:spPr bwMode="auto">
              <a:xfrm>
                <a:off x="6548438" y="5980113"/>
                <a:ext cx="796925" cy="877888"/>
              </a:xfrm>
              <a:custGeom>
                <a:avLst/>
                <a:gdLst>
                  <a:gd name="T0" fmla="*/ 45 w 89"/>
                  <a:gd name="T1" fmla="*/ 82 h 98"/>
                  <a:gd name="T2" fmla="*/ 63 w 89"/>
                  <a:gd name="T3" fmla="*/ 73 h 98"/>
                  <a:gd name="T4" fmla="*/ 69 w 89"/>
                  <a:gd name="T5" fmla="*/ 49 h 98"/>
                  <a:gd name="T6" fmla="*/ 63 w 89"/>
                  <a:gd name="T7" fmla="*/ 26 h 98"/>
                  <a:gd name="T8" fmla="*/ 45 w 89"/>
                  <a:gd name="T9" fmla="*/ 17 h 98"/>
                  <a:gd name="T10" fmla="*/ 26 w 89"/>
                  <a:gd name="T11" fmla="*/ 26 h 98"/>
                  <a:gd name="T12" fmla="*/ 20 w 89"/>
                  <a:gd name="T13" fmla="*/ 49 h 98"/>
                  <a:gd name="T14" fmla="*/ 26 w 89"/>
                  <a:gd name="T15" fmla="*/ 73 h 98"/>
                  <a:gd name="T16" fmla="*/ 45 w 89"/>
                  <a:gd name="T17" fmla="*/ 82 h 98"/>
                  <a:gd name="T18" fmla="*/ 45 w 89"/>
                  <a:gd name="T19" fmla="*/ 98 h 98"/>
                  <a:gd name="T20" fmla="*/ 26 w 89"/>
                  <a:gd name="T21" fmla="*/ 95 h 98"/>
                  <a:gd name="T22" fmla="*/ 12 w 89"/>
                  <a:gd name="T23" fmla="*/ 85 h 98"/>
                  <a:gd name="T24" fmla="*/ 3 w 89"/>
                  <a:gd name="T25" fmla="*/ 70 h 98"/>
                  <a:gd name="T26" fmla="*/ 0 w 89"/>
                  <a:gd name="T27" fmla="*/ 49 h 98"/>
                  <a:gd name="T28" fmla="*/ 3 w 89"/>
                  <a:gd name="T29" fmla="*/ 29 h 98"/>
                  <a:gd name="T30" fmla="*/ 12 w 89"/>
                  <a:gd name="T31" fmla="*/ 14 h 98"/>
                  <a:gd name="T32" fmla="*/ 26 w 89"/>
                  <a:gd name="T33" fmla="*/ 4 h 98"/>
                  <a:gd name="T34" fmla="*/ 45 w 89"/>
                  <a:gd name="T35" fmla="*/ 0 h 98"/>
                  <a:gd name="T36" fmla="*/ 63 w 89"/>
                  <a:gd name="T37" fmla="*/ 4 h 98"/>
                  <a:gd name="T38" fmla="*/ 77 w 89"/>
                  <a:gd name="T39" fmla="*/ 14 h 98"/>
                  <a:gd name="T40" fmla="*/ 86 w 89"/>
                  <a:gd name="T41" fmla="*/ 29 h 98"/>
                  <a:gd name="T42" fmla="*/ 89 w 89"/>
                  <a:gd name="T43" fmla="*/ 49 h 98"/>
                  <a:gd name="T44" fmla="*/ 86 w 89"/>
                  <a:gd name="T45" fmla="*/ 70 h 98"/>
                  <a:gd name="T46" fmla="*/ 77 w 89"/>
                  <a:gd name="T47" fmla="*/ 85 h 98"/>
                  <a:gd name="T48" fmla="*/ 63 w 89"/>
                  <a:gd name="T49" fmla="*/ 95 h 98"/>
                  <a:gd name="T50" fmla="*/ 45 w 89"/>
                  <a:gd name="T51" fmla="*/ 9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9" h="98">
                    <a:moveTo>
                      <a:pt x="45" y="82"/>
                    </a:moveTo>
                    <a:cubicBezTo>
                      <a:pt x="53" y="82"/>
                      <a:pt x="59" y="79"/>
                      <a:pt x="63" y="73"/>
                    </a:cubicBezTo>
                    <a:cubicBezTo>
                      <a:pt x="67" y="68"/>
                      <a:pt x="69" y="60"/>
                      <a:pt x="69" y="49"/>
                    </a:cubicBezTo>
                    <a:cubicBezTo>
                      <a:pt x="69" y="39"/>
                      <a:pt x="67" y="31"/>
                      <a:pt x="63" y="26"/>
                    </a:cubicBezTo>
                    <a:cubicBezTo>
                      <a:pt x="59" y="20"/>
                      <a:pt x="53" y="17"/>
                      <a:pt x="45" y="17"/>
                    </a:cubicBezTo>
                    <a:cubicBezTo>
                      <a:pt x="36" y="17"/>
                      <a:pt x="30" y="20"/>
                      <a:pt x="26" y="26"/>
                    </a:cubicBezTo>
                    <a:cubicBezTo>
                      <a:pt x="22" y="31"/>
                      <a:pt x="20" y="39"/>
                      <a:pt x="20" y="49"/>
                    </a:cubicBezTo>
                    <a:cubicBezTo>
                      <a:pt x="20" y="60"/>
                      <a:pt x="22" y="68"/>
                      <a:pt x="26" y="73"/>
                    </a:cubicBezTo>
                    <a:cubicBezTo>
                      <a:pt x="30" y="79"/>
                      <a:pt x="36" y="82"/>
                      <a:pt x="45" y="82"/>
                    </a:cubicBezTo>
                    <a:moveTo>
                      <a:pt x="45" y="98"/>
                    </a:moveTo>
                    <a:cubicBezTo>
                      <a:pt x="38" y="98"/>
                      <a:pt x="31" y="97"/>
                      <a:pt x="26" y="95"/>
                    </a:cubicBezTo>
                    <a:cubicBezTo>
                      <a:pt x="21" y="93"/>
                      <a:pt x="16" y="89"/>
                      <a:pt x="12" y="85"/>
                    </a:cubicBezTo>
                    <a:cubicBezTo>
                      <a:pt x="8" y="81"/>
                      <a:pt x="5" y="76"/>
                      <a:pt x="3" y="70"/>
                    </a:cubicBezTo>
                    <a:cubicBezTo>
                      <a:pt x="1" y="64"/>
                      <a:pt x="0" y="57"/>
                      <a:pt x="0" y="49"/>
                    </a:cubicBezTo>
                    <a:cubicBezTo>
                      <a:pt x="0" y="42"/>
                      <a:pt x="1" y="35"/>
                      <a:pt x="3" y="29"/>
                    </a:cubicBezTo>
                    <a:cubicBezTo>
                      <a:pt x="5" y="23"/>
                      <a:pt x="8" y="18"/>
                      <a:pt x="12" y="14"/>
                    </a:cubicBezTo>
                    <a:cubicBezTo>
                      <a:pt x="16" y="9"/>
                      <a:pt x="21" y="6"/>
                      <a:pt x="26" y="4"/>
                    </a:cubicBezTo>
                    <a:cubicBezTo>
                      <a:pt x="32" y="2"/>
                      <a:pt x="38" y="0"/>
                      <a:pt x="45" y="0"/>
                    </a:cubicBezTo>
                    <a:cubicBezTo>
                      <a:pt x="52" y="0"/>
                      <a:pt x="58" y="2"/>
                      <a:pt x="63" y="4"/>
                    </a:cubicBezTo>
                    <a:cubicBezTo>
                      <a:pt x="69" y="6"/>
                      <a:pt x="73" y="9"/>
                      <a:pt x="77" y="14"/>
                    </a:cubicBezTo>
                    <a:cubicBezTo>
                      <a:pt x="81" y="18"/>
                      <a:pt x="84" y="23"/>
                      <a:pt x="86" y="29"/>
                    </a:cubicBezTo>
                    <a:cubicBezTo>
                      <a:pt x="88" y="35"/>
                      <a:pt x="89" y="42"/>
                      <a:pt x="89" y="49"/>
                    </a:cubicBezTo>
                    <a:cubicBezTo>
                      <a:pt x="89" y="57"/>
                      <a:pt x="88" y="64"/>
                      <a:pt x="86" y="70"/>
                    </a:cubicBezTo>
                    <a:cubicBezTo>
                      <a:pt x="84" y="76"/>
                      <a:pt x="81" y="81"/>
                      <a:pt x="77" y="85"/>
                    </a:cubicBezTo>
                    <a:cubicBezTo>
                      <a:pt x="74" y="89"/>
                      <a:pt x="69" y="93"/>
                      <a:pt x="63" y="95"/>
                    </a:cubicBezTo>
                    <a:cubicBezTo>
                      <a:pt x="58" y="97"/>
                      <a:pt x="52" y="98"/>
                      <a:pt x="45" y="9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47" name="Freeform 12"/>
              <p:cNvSpPr>
                <a:spLocks/>
              </p:cNvSpPr>
              <p:nvPr/>
            </p:nvSpPr>
            <p:spPr bwMode="auto">
              <a:xfrm>
                <a:off x="7453313" y="5980113"/>
                <a:ext cx="742950" cy="877888"/>
              </a:xfrm>
              <a:custGeom>
                <a:avLst/>
                <a:gdLst>
                  <a:gd name="T0" fmla="*/ 83 w 83"/>
                  <a:gd name="T1" fmla="*/ 64 h 98"/>
                  <a:gd name="T2" fmla="*/ 79 w 83"/>
                  <a:gd name="T3" fmla="*/ 77 h 98"/>
                  <a:gd name="T4" fmla="*/ 71 w 83"/>
                  <a:gd name="T5" fmla="*/ 88 h 98"/>
                  <a:gd name="T6" fmla="*/ 59 w 83"/>
                  <a:gd name="T7" fmla="*/ 96 h 98"/>
                  <a:gd name="T8" fmla="*/ 43 w 83"/>
                  <a:gd name="T9" fmla="*/ 98 h 98"/>
                  <a:gd name="T10" fmla="*/ 24 w 83"/>
                  <a:gd name="T11" fmla="*/ 95 h 98"/>
                  <a:gd name="T12" fmla="*/ 11 w 83"/>
                  <a:gd name="T13" fmla="*/ 85 h 98"/>
                  <a:gd name="T14" fmla="*/ 3 w 83"/>
                  <a:gd name="T15" fmla="*/ 69 h 98"/>
                  <a:gd name="T16" fmla="*/ 0 w 83"/>
                  <a:gd name="T17" fmla="*/ 49 h 98"/>
                  <a:gd name="T18" fmla="*/ 3 w 83"/>
                  <a:gd name="T19" fmla="*/ 29 h 98"/>
                  <a:gd name="T20" fmla="*/ 12 w 83"/>
                  <a:gd name="T21" fmla="*/ 14 h 98"/>
                  <a:gd name="T22" fmla="*/ 25 w 83"/>
                  <a:gd name="T23" fmla="*/ 4 h 98"/>
                  <a:gd name="T24" fmla="*/ 43 w 83"/>
                  <a:gd name="T25" fmla="*/ 0 h 98"/>
                  <a:gd name="T26" fmla="*/ 59 w 83"/>
                  <a:gd name="T27" fmla="*/ 3 h 98"/>
                  <a:gd name="T28" fmla="*/ 70 w 83"/>
                  <a:gd name="T29" fmla="*/ 9 h 98"/>
                  <a:gd name="T30" fmla="*/ 77 w 83"/>
                  <a:gd name="T31" fmla="*/ 19 h 98"/>
                  <a:gd name="T32" fmla="*/ 81 w 83"/>
                  <a:gd name="T33" fmla="*/ 32 h 98"/>
                  <a:gd name="T34" fmla="*/ 62 w 83"/>
                  <a:gd name="T35" fmla="*/ 35 h 98"/>
                  <a:gd name="T36" fmla="*/ 56 w 83"/>
                  <a:gd name="T37" fmla="*/ 22 h 98"/>
                  <a:gd name="T38" fmla="*/ 43 w 83"/>
                  <a:gd name="T39" fmla="*/ 17 h 98"/>
                  <a:gd name="T40" fmla="*/ 26 w 83"/>
                  <a:gd name="T41" fmla="*/ 26 h 98"/>
                  <a:gd name="T42" fmla="*/ 20 w 83"/>
                  <a:gd name="T43" fmla="*/ 49 h 98"/>
                  <a:gd name="T44" fmla="*/ 27 w 83"/>
                  <a:gd name="T45" fmla="*/ 73 h 98"/>
                  <a:gd name="T46" fmla="*/ 43 w 83"/>
                  <a:gd name="T47" fmla="*/ 82 h 98"/>
                  <a:gd name="T48" fmla="*/ 56 w 83"/>
                  <a:gd name="T49" fmla="*/ 77 h 98"/>
                  <a:gd name="T50" fmla="*/ 62 w 83"/>
                  <a:gd name="T51" fmla="*/ 64 h 98"/>
                  <a:gd name="T52" fmla="*/ 83 w 83"/>
                  <a:gd name="T53" fmla="*/ 6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3" h="98">
                    <a:moveTo>
                      <a:pt x="83" y="64"/>
                    </a:moveTo>
                    <a:cubicBezTo>
                      <a:pt x="82" y="69"/>
                      <a:pt x="81" y="73"/>
                      <a:pt x="79" y="77"/>
                    </a:cubicBezTo>
                    <a:cubicBezTo>
                      <a:pt x="77" y="82"/>
                      <a:pt x="75" y="85"/>
                      <a:pt x="71" y="88"/>
                    </a:cubicBezTo>
                    <a:cubicBezTo>
                      <a:pt x="68" y="91"/>
                      <a:pt x="64" y="94"/>
                      <a:pt x="59" y="96"/>
                    </a:cubicBezTo>
                    <a:cubicBezTo>
                      <a:pt x="55" y="97"/>
                      <a:pt x="49" y="98"/>
                      <a:pt x="43" y="98"/>
                    </a:cubicBezTo>
                    <a:cubicBezTo>
                      <a:pt x="36" y="98"/>
                      <a:pt x="30" y="97"/>
                      <a:pt x="24" y="95"/>
                    </a:cubicBezTo>
                    <a:cubicBezTo>
                      <a:pt x="19" y="92"/>
                      <a:pt x="15" y="89"/>
                      <a:pt x="11" y="85"/>
                    </a:cubicBezTo>
                    <a:cubicBezTo>
                      <a:pt x="7" y="81"/>
                      <a:pt x="5" y="75"/>
                      <a:pt x="3" y="69"/>
                    </a:cubicBezTo>
                    <a:cubicBezTo>
                      <a:pt x="1" y="63"/>
                      <a:pt x="0" y="57"/>
                      <a:pt x="0" y="49"/>
                    </a:cubicBezTo>
                    <a:cubicBezTo>
                      <a:pt x="0" y="42"/>
                      <a:pt x="1" y="35"/>
                      <a:pt x="3" y="29"/>
                    </a:cubicBezTo>
                    <a:cubicBezTo>
                      <a:pt x="5" y="23"/>
                      <a:pt x="8" y="18"/>
                      <a:pt x="12" y="14"/>
                    </a:cubicBezTo>
                    <a:cubicBezTo>
                      <a:pt x="15" y="9"/>
                      <a:pt x="20" y="6"/>
                      <a:pt x="25" y="4"/>
                    </a:cubicBezTo>
                    <a:cubicBezTo>
                      <a:pt x="31" y="2"/>
                      <a:pt x="37" y="0"/>
                      <a:pt x="43" y="0"/>
                    </a:cubicBezTo>
                    <a:cubicBezTo>
                      <a:pt x="49" y="0"/>
                      <a:pt x="54" y="1"/>
                      <a:pt x="59" y="3"/>
                    </a:cubicBezTo>
                    <a:cubicBezTo>
                      <a:pt x="63" y="4"/>
                      <a:pt x="67" y="6"/>
                      <a:pt x="70" y="9"/>
                    </a:cubicBezTo>
                    <a:cubicBezTo>
                      <a:pt x="73" y="12"/>
                      <a:pt x="75" y="15"/>
                      <a:pt x="77" y="19"/>
                    </a:cubicBezTo>
                    <a:cubicBezTo>
                      <a:pt x="79" y="23"/>
                      <a:pt x="80" y="27"/>
                      <a:pt x="81" y="32"/>
                    </a:cubicBezTo>
                    <a:cubicBezTo>
                      <a:pt x="62" y="35"/>
                      <a:pt x="62" y="35"/>
                      <a:pt x="62" y="35"/>
                    </a:cubicBezTo>
                    <a:cubicBezTo>
                      <a:pt x="61" y="29"/>
                      <a:pt x="59" y="25"/>
                      <a:pt x="56" y="22"/>
                    </a:cubicBezTo>
                    <a:cubicBezTo>
                      <a:pt x="53" y="19"/>
                      <a:pt x="49" y="17"/>
                      <a:pt x="43" y="17"/>
                    </a:cubicBezTo>
                    <a:cubicBezTo>
                      <a:pt x="36" y="17"/>
                      <a:pt x="30" y="20"/>
                      <a:pt x="26" y="26"/>
                    </a:cubicBezTo>
                    <a:cubicBezTo>
                      <a:pt x="22" y="31"/>
                      <a:pt x="20" y="39"/>
                      <a:pt x="20" y="49"/>
                    </a:cubicBezTo>
                    <a:cubicBezTo>
                      <a:pt x="20" y="60"/>
                      <a:pt x="23" y="68"/>
                      <a:pt x="27" y="73"/>
                    </a:cubicBezTo>
                    <a:cubicBezTo>
                      <a:pt x="31" y="79"/>
                      <a:pt x="36" y="82"/>
                      <a:pt x="43" y="82"/>
                    </a:cubicBezTo>
                    <a:cubicBezTo>
                      <a:pt x="49" y="82"/>
                      <a:pt x="54" y="80"/>
                      <a:pt x="56" y="77"/>
                    </a:cubicBezTo>
                    <a:cubicBezTo>
                      <a:pt x="59" y="74"/>
                      <a:pt x="61" y="69"/>
                      <a:pt x="62" y="64"/>
                    </a:cubicBezTo>
                    <a:lnTo>
                      <a:pt x="83" y="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48" name="Freeform 13"/>
              <p:cNvSpPr>
                <a:spLocks noEditPoints="1"/>
              </p:cNvSpPr>
              <p:nvPr/>
            </p:nvSpPr>
            <p:spPr bwMode="auto">
              <a:xfrm>
                <a:off x="3986213" y="4735513"/>
                <a:ext cx="1066800" cy="887413"/>
              </a:xfrm>
              <a:custGeom>
                <a:avLst/>
                <a:gdLst>
                  <a:gd name="T0" fmla="*/ 82 w 119"/>
                  <a:gd name="T1" fmla="*/ 40 h 99"/>
                  <a:gd name="T2" fmla="*/ 82 w 119"/>
                  <a:gd name="T3" fmla="*/ 47 h 99"/>
                  <a:gd name="T4" fmla="*/ 57 w 119"/>
                  <a:gd name="T5" fmla="*/ 47 h 99"/>
                  <a:gd name="T6" fmla="*/ 57 w 119"/>
                  <a:gd name="T7" fmla="*/ 40 h 99"/>
                  <a:gd name="T8" fmla="*/ 60 w 119"/>
                  <a:gd name="T9" fmla="*/ 40 h 99"/>
                  <a:gd name="T10" fmla="*/ 60 w 119"/>
                  <a:gd name="T11" fmla="*/ 36 h 99"/>
                  <a:gd name="T12" fmla="*/ 63 w 119"/>
                  <a:gd name="T13" fmla="*/ 28 h 99"/>
                  <a:gd name="T14" fmla="*/ 71 w 119"/>
                  <a:gd name="T15" fmla="*/ 25 h 99"/>
                  <a:gd name="T16" fmla="*/ 78 w 119"/>
                  <a:gd name="T17" fmla="*/ 28 h 99"/>
                  <a:gd name="T18" fmla="*/ 81 w 119"/>
                  <a:gd name="T19" fmla="*/ 35 h 99"/>
                  <a:gd name="T20" fmla="*/ 75 w 119"/>
                  <a:gd name="T21" fmla="*/ 36 h 99"/>
                  <a:gd name="T22" fmla="*/ 74 w 119"/>
                  <a:gd name="T23" fmla="*/ 32 h 99"/>
                  <a:gd name="T24" fmla="*/ 71 w 119"/>
                  <a:gd name="T25" fmla="*/ 32 h 99"/>
                  <a:gd name="T26" fmla="*/ 67 w 119"/>
                  <a:gd name="T27" fmla="*/ 36 h 99"/>
                  <a:gd name="T28" fmla="*/ 67 w 119"/>
                  <a:gd name="T29" fmla="*/ 40 h 99"/>
                  <a:gd name="T30" fmla="*/ 82 w 119"/>
                  <a:gd name="T31" fmla="*/ 40 h 99"/>
                  <a:gd name="T32" fmla="*/ 100 w 119"/>
                  <a:gd name="T33" fmla="*/ 82 h 99"/>
                  <a:gd name="T34" fmla="*/ 100 w 119"/>
                  <a:gd name="T35" fmla="*/ 0 h 99"/>
                  <a:gd name="T36" fmla="*/ 119 w 119"/>
                  <a:gd name="T37" fmla="*/ 0 h 99"/>
                  <a:gd name="T38" fmla="*/ 119 w 119"/>
                  <a:gd name="T39" fmla="*/ 99 h 99"/>
                  <a:gd name="T40" fmla="*/ 38 w 119"/>
                  <a:gd name="T41" fmla="*/ 99 h 99"/>
                  <a:gd name="T42" fmla="*/ 10 w 119"/>
                  <a:gd name="T43" fmla="*/ 91 h 99"/>
                  <a:gd name="T44" fmla="*/ 0 w 119"/>
                  <a:gd name="T45" fmla="*/ 65 h 99"/>
                  <a:gd name="T46" fmla="*/ 4 w 119"/>
                  <a:gd name="T47" fmla="*/ 49 h 99"/>
                  <a:gd name="T48" fmla="*/ 16 w 119"/>
                  <a:gd name="T49" fmla="*/ 37 h 99"/>
                  <a:gd name="T50" fmla="*/ 34 w 119"/>
                  <a:gd name="T51" fmla="*/ 33 h 99"/>
                  <a:gd name="T52" fmla="*/ 36 w 119"/>
                  <a:gd name="T53" fmla="*/ 49 h 99"/>
                  <a:gd name="T54" fmla="*/ 23 w 119"/>
                  <a:gd name="T55" fmla="*/ 54 h 99"/>
                  <a:gd name="T56" fmla="*/ 19 w 119"/>
                  <a:gd name="T57" fmla="*/ 65 h 99"/>
                  <a:gd name="T58" fmla="*/ 23 w 119"/>
                  <a:gd name="T59" fmla="*/ 78 h 99"/>
                  <a:gd name="T60" fmla="*/ 38 w 119"/>
                  <a:gd name="T61" fmla="*/ 82 h 99"/>
                  <a:gd name="T62" fmla="*/ 100 w 119"/>
                  <a:gd name="T63" fmla="*/ 82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9" h="99">
                    <a:moveTo>
                      <a:pt x="82" y="40"/>
                    </a:moveTo>
                    <a:cubicBezTo>
                      <a:pt x="82" y="47"/>
                      <a:pt x="82" y="47"/>
                      <a:pt x="82" y="47"/>
                    </a:cubicBezTo>
                    <a:cubicBezTo>
                      <a:pt x="57" y="47"/>
                      <a:pt x="57" y="47"/>
                      <a:pt x="57" y="47"/>
                    </a:cubicBezTo>
                    <a:cubicBezTo>
                      <a:pt x="57" y="40"/>
                      <a:pt x="57" y="40"/>
                      <a:pt x="57" y="40"/>
                    </a:cubicBezTo>
                    <a:cubicBezTo>
                      <a:pt x="60" y="40"/>
                      <a:pt x="60" y="40"/>
                      <a:pt x="60" y="40"/>
                    </a:cubicBezTo>
                    <a:cubicBezTo>
                      <a:pt x="60" y="36"/>
                      <a:pt x="60" y="36"/>
                      <a:pt x="60" y="36"/>
                    </a:cubicBezTo>
                    <a:cubicBezTo>
                      <a:pt x="60" y="33"/>
                      <a:pt x="61" y="30"/>
                      <a:pt x="63" y="28"/>
                    </a:cubicBezTo>
                    <a:cubicBezTo>
                      <a:pt x="65" y="26"/>
                      <a:pt x="67" y="25"/>
                      <a:pt x="71" y="25"/>
                    </a:cubicBezTo>
                    <a:cubicBezTo>
                      <a:pt x="74" y="25"/>
                      <a:pt x="77" y="26"/>
                      <a:pt x="78" y="28"/>
                    </a:cubicBezTo>
                    <a:cubicBezTo>
                      <a:pt x="80" y="29"/>
                      <a:pt x="81" y="31"/>
                      <a:pt x="81" y="35"/>
                    </a:cubicBezTo>
                    <a:cubicBezTo>
                      <a:pt x="75" y="36"/>
                      <a:pt x="75" y="36"/>
                      <a:pt x="75" y="36"/>
                    </a:cubicBezTo>
                    <a:cubicBezTo>
                      <a:pt x="75" y="34"/>
                      <a:pt x="75" y="33"/>
                      <a:pt x="74" y="32"/>
                    </a:cubicBezTo>
                    <a:cubicBezTo>
                      <a:pt x="74" y="32"/>
                      <a:pt x="73" y="32"/>
                      <a:pt x="71" y="32"/>
                    </a:cubicBezTo>
                    <a:cubicBezTo>
                      <a:pt x="68" y="32"/>
                      <a:pt x="67" y="33"/>
                      <a:pt x="67" y="36"/>
                    </a:cubicBezTo>
                    <a:cubicBezTo>
                      <a:pt x="67" y="40"/>
                      <a:pt x="67" y="40"/>
                      <a:pt x="67" y="40"/>
                    </a:cubicBezTo>
                    <a:lnTo>
                      <a:pt x="82" y="40"/>
                    </a:lnTo>
                    <a:close/>
                    <a:moveTo>
                      <a:pt x="100" y="82"/>
                    </a:moveTo>
                    <a:cubicBezTo>
                      <a:pt x="100" y="0"/>
                      <a:pt x="100" y="0"/>
                      <a:pt x="100" y="0"/>
                    </a:cubicBezTo>
                    <a:cubicBezTo>
                      <a:pt x="119" y="0"/>
                      <a:pt x="119" y="0"/>
                      <a:pt x="119" y="0"/>
                    </a:cubicBezTo>
                    <a:cubicBezTo>
                      <a:pt x="119" y="99"/>
                      <a:pt x="119" y="99"/>
                      <a:pt x="119" y="99"/>
                    </a:cubicBezTo>
                    <a:cubicBezTo>
                      <a:pt x="38" y="99"/>
                      <a:pt x="38" y="99"/>
                      <a:pt x="38" y="99"/>
                    </a:cubicBezTo>
                    <a:cubicBezTo>
                      <a:pt x="25" y="99"/>
                      <a:pt x="16" y="96"/>
                      <a:pt x="10" y="91"/>
                    </a:cubicBezTo>
                    <a:cubicBezTo>
                      <a:pt x="3" y="85"/>
                      <a:pt x="0" y="77"/>
                      <a:pt x="0" y="65"/>
                    </a:cubicBezTo>
                    <a:cubicBezTo>
                      <a:pt x="0" y="59"/>
                      <a:pt x="2" y="54"/>
                      <a:pt x="4" y="49"/>
                    </a:cubicBezTo>
                    <a:cubicBezTo>
                      <a:pt x="7" y="44"/>
                      <a:pt x="11" y="40"/>
                      <a:pt x="16" y="37"/>
                    </a:cubicBezTo>
                    <a:cubicBezTo>
                      <a:pt x="21" y="34"/>
                      <a:pt x="27" y="33"/>
                      <a:pt x="34" y="33"/>
                    </a:cubicBezTo>
                    <a:cubicBezTo>
                      <a:pt x="36" y="49"/>
                      <a:pt x="36" y="49"/>
                      <a:pt x="36" y="49"/>
                    </a:cubicBezTo>
                    <a:cubicBezTo>
                      <a:pt x="30" y="50"/>
                      <a:pt x="25" y="51"/>
                      <a:pt x="23" y="54"/>
                    </a:cubicBezTo>
                    <a:cubicBezTo>
                      <a:pt x="20" y="56"/>
                      <a:pt x="19" y="60"/>
                      <a:pt x="19" y="65"/>
                    </a:cubicBezTo>
                    <a:cubicBezTo>
                      <a:pt x="19" y="71"/>
                      <a:pt x="20" y="76"/>
                      <a:pt x="23" y="78"/>
                    </a:cubicBezTo>
                    <a:cubicBezTo>
                      <a:pt x="26" y="81"/>
                      <a:pt x="31" y="82"/>
                      <a:pt x="38" y="82"/>
                    </a:cubicBezTo>
                    <a:lnTo>
                      <a:pt x="100"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49" name="Freeform 14"/>
              <p:cNvSpPr>
                <a:spLocks noEditPoints="1"/>
              </p:cNvSpPr>
              <p:nvPr/>
            </p:nvSpPr>
            <p:spPr bwMode="auto">
              <a:xfrm>
                <a:off x="5195888" y="5005388"/>
                <a:ext cx="1684338" cy="903288"/>
              </a:xfrm>
              <a:custGeom>
                <a:avLst/>
                <a:gdLst>
                  <a:gd name="T0" fmla="*/ 44 w 188"/>
                  <a:gd name="T1" fmla="*/ 52 h 101"/>
                  <a:gd name="T2" fmla="*/ 38 w 188"/>
                  <a:gd name="T3" fmla="*/ 52 h 101"/>
                  <a:gd name="T4" fmla="*/ 19 w 188"/>
                  <a:gd name="T5" fmla="*/ 32 h 101"/>
                  <a:gd name="T6" fmla="*/ 22 w 188"/>
                  <a:gd name="T7" fmla="*/ 20 h 101"/>
                  <a:gd name="T8" fmla="*/ 32 w 188"/>
                  <a:gd name="T9" fmla="*/ 16 h 101"/>
                  <a:gd name="T10" fmla="*/ 39 w 188"/>
                  <a:gd name="T11" fmla="*/ 17 h 101"/>
                  <a:gd name="T12" fmla="*/ 43 w 188"/>
                  <a:gd name="T13" fmla="*/ 23 h 101"/>
                  <a:gd name="T14" fmla="*/ 44 w 188"/>
                  <a:gd name="T15" fmla="*/ 37 h 101"/>
                  <a:gd name="T16" fmla="*/ 44 w 188"/>
                  <a:gd name="T17" fmla="*/ 52 h 101"/>
                  <a:gd name="T18" fmla="*/ 170 w 188"/>
                  <a:gd name="T19" fmla="*/ 0 h 101"/>
                  <a:gd name="T20" fmla="*/ 170 w 188"/>
                  <a:gd name="T21" fmla="*/ 52 h 101"/>
                  <a:gd name="T22" fmla="*/ 63 w 188"/>
                  <a:gd name="T23" fmla="*/ 52 h 101"/>
                  <a:gd name="T24" fmla="*/ 63 w 188"/>
                  <a:gd name="T25" fmla="*/ 32 h 101"/>
                  <a:gd name="T26" fmla="*/ 55 w 188"/>
                  <a:gd name="T27" fmla="*/ 8 h 101"/>
                  <a:gd name="T28" fmla="*/ 32 w 188"/>
                  <a:gd name="T29" fmla="*/ 0 h 101"/>
                  <a:gd name="T30" fmla="*/ 8 w 188"/>
                  <a:gd name="T31" fmla="*/ 9 h 101"/>
                  <a:gd name="T32" fmla="*/ 0 w 188"/>
                  <a:gd name="T33" fmla="*/ 32 h 101"/>
                  <a:gd name="T34" fmla="*/ 11 w 188"/>
                  <a:gd name="T35" fmla="*/ 60 h 101"/>
                  <a:gd name="T36" fmla="*/ 42 w 188"/>
                  <a:gd name="T37" fmla="*/ 69 h 101"/>
                  <a:gd name="T38" fmla="*/ 44 w 188"/>
                  <a:gd name="T39" fmla="*/ 69 h 101"/>
                  <a:gd name="T40" fmla="*/ 44 w 188"/>
                  <a:gd name="T41" fmla="*/ 72 h 101"/>
                  <a:gd name="T42" fmla="*/ 41 w 188"/>
                  <a:gd name="T43" fmla="*/ 86 h 101"/>
                  <a:gd name="T44" fmla="*/ 51 w 188"/>
                  <a:gd name="T45" fmla="*/ 101 h 101"/>
                  <a:gd name="T46" fmla="*/ 55 w 188"/>
                  <a:gd name="T47" fmla="*/ 97 h 101"/>
                  <a:gd name="T48" fmla="*/ 63 w 188"/>
                  <a:gd name="T49" fmla="*/ 69 h 101"/>
                  <a:gd name="T50" fmla="*/ 188 w 188"/>
                  <a:gd name="T51" fmla="*/ 69 h 101"/>
                  <a:gd name="T52" fmla="*/ 188 w 188"/>
                  <a:gd name="T53" fmla="*/ 0 h 101"/>
                  <a:gd name="T54" fmla="*/ 170 w 188"/>
                  <a:gd name="T55"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8" h="101">
                    <a:moveTo>
                      <a:pt x="44" y="52"/>
                    </a:moveTo>
                    <a:cubicBezTo>
                      <a:pt x="38" y="52"/>
                      <a:pt x="38" y="52"/>
                      <a:pt x="38" y="52"/>
                    </a:cubicBezTo>
                    <a:cubicBezTo>
                      <a:pt x="25" y="52"/>
                      <a:pt x="19" y="45"/>
                      <a:pt x="19" y="32"/>
                    </a:cubicBezTo>
                    <a:cubicBezTo>
                      <a:pt x="19" y="27"/>
                      <a:pt x="20" y="23"/>
                      <a:pt x="22" y="20"/>
                    </a:cubicBezTo>
                    <a:cubicBezTo>
                      <a:pt x="24" y="17"/>
                      <a:pt x="27" y="16"/>
                      <a:pt x="32" y="16"/>
                    </a:cubicBezTo>
                    <a:cubicBezTo>
                      <a:pt x="35" y="16"/>
                      <a:pt x="37" y="16"/>
                      <a:pt x="39" y="17"/>
                    </a:cubicBezTo>
                    <a:cubicBezTo>
                      <a:pt x="41" y="19"/>
                      <a:pt x="42" y="20"/>
                      <a:pt x="43" y="23"/>
                    </a:cubicBezTo>
                    <a:cubicBezTo>
                      <a:pt x="44" y="26"/>
                      <a:pt x="44" y="32"/>
                      <a:pt x="44" y="37"/>
                    </a:cubicBezTo>
                    <a:lnTo>
                      <a:pt x="44" y="52"/>
                    </a:lnTo>
                    <a:close/>
                    <a:moveTo>
                      <a:pt x="170" y="0"/>
                    </a:moveTo>
                    <a:cubicBezTo>
                      <a:pt x="170" y="52"/>
                      <a:pt x="170" y="52"/>
                      <a:pt x="170" y="52"/>
                    </a:cubicBezTo>
                    <a:cubicBezTo>
                      <a:pt x="63" y="52"/>
                      <a:pt x="63" y="52"/>
                      <a:pt x="63" y="52"/>
                    </a:cubicBezTo>
                    <a:cubicBezTo>
                      <a:pt x="63" y="32"/>
                      <a:pt x="63" y="32"/>
                      <a:pt x="63" y="32"/>
                    </a:cubicBezTo>
                    <a:cubicBezTo>
                      <a:pt x="63" y="22"/>
                      <a:pt x="60" y="13"/>
                      <a:pt x="55" y="8"/>
                    </a:cubicBezTo>
                    <a:cubicBezTo>
                      <a:pt x="50" y="3"/>
                      <a:pt x="42" y="0"/>
                      <a:pt x="32" y="0"/>
                    </a:cubicBezTo>
                    <a:cubicBezTo>
                      <a:pt x="22" y="0"/>
                      <a:pt x="14" y="3"/>
                      <a:pt x="8" y="9"/>
                    </a:cubicBezTo>
                    <a:cubicBezTo>
                      <a:pt x="3" y="14"/>
                      <a:pt x="0" y="22"/>
                      <a:pt x="0" y="32"/>
                    </a:cubicBezTo>
                    <a:cubicBezTo>
                      <a:pt x="0" y="44"/>
                      <a:pt x="3" y="54"/>
                      <a:pt x="11" y="60"/>
                    </a:cubicBezTo>
                    <a:cubicBezTo>
                      <a:pt x="18" y="66"/>
                      <a:pt x="28" y="69"/>
                      <a:pt x="42" y="69"/>
                    </a:cubicBezTo>
                    <a:cubicBezTo>
                      <a:pt x="44" y="69"/>
                      <a:pt x="44" y="69"/>
                      <a:pt x="44" y="69"/>
                    </a:cubicBezTo>
                    <a:cubicBezTo>
                      <a:pt x="44" y="72"/>
                      <a:pt x="44" y="72"/>
                      <a:pt x="44" y="72"/>
                    </a:cubicBezTo>
                    <a:cubicBezTo>
                      <a:pt x="44" y="79"/>
                      <a:pt x="43" y="83"/>
                      <a:pt x="41" y="86"/>
                    </a:cubicBezTo>
                    <a:cubicBezTo>
                      <a:pt x="51" y="101"/>
                      <a:pt x="51" y="101"/>
                      <a:pt x="51" y="101"/>
                    </a:cubicBezTo>
                    <a:cubicBezTo>
                      <a:pt x="53" y="100"/>
                      <a:pt x="54" y="99"/>
                      <a:pt x="55" y="97"/>
                    </a:cubicBezTo>
                    <a:cubicBezTo>
                      <a:pt x="60" y="92"/>
                      <a:pt x="63" y="80"/>
                      <a:pt x="63" y="69"/>
                    </a:cubicBezTo>
                    <a:cubicBezTo>
                      <a:pt x="188" y="69"/>
                      <a:pt x="188" y="69"/>
                      <a:pt x="188" y="69"/>
                    </a:cubicBezTo>
                    <a:cubicBezTo>
                      <a:pt x="188" y="0"/>
                      <a:pt x="188" y="0"/>
                      <a:pt x="188" y="0"/>
                    </a:cubicBezTo>
                    <a:lnTo>
                      <a:pt x="17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50" name="Rectangle 15"/>
              <p:cNvSpPr>
                <a:spLocks noChangeArrowheads="1"/>
              </p:cNvSpPr>
              <p:nvPr/>
            </p:nvSpPr>
            <p:spPr bwMode="auto">
              <a:xfrm>
                <a:off x="6718301" y="4754563"/>
                <a:ext cx="161925" cy="1698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51" name="Freeform 16"/>
              <p:cNvSpPr>
                <a:spLocks/>
              </p:cNvSpPr>
              <p:nvPr/>
            </p:nvSpPr>
            <p:spPr bwMode="auto">
              <a:xfrm>
                <a:off x="7013576" y="5005388"/>
                <a:ext cx="833438" cy="617538"/>
              </a:xfrm>
              <a:custGeom>
                <a:avLst/>
                <a:gdLst>
                  <a:gd name="T0" fmla="*/ 74 w 93"/>
                  <a:gd name="T1" fmla="*/ 52 h 69"/>
                  <a:gd name="T2" fmla="*/ 74 w 93"/>
                  <a:gd name="T3" fmla="*/ 42 h 69"/>
                  <a:gd name="T4" fmla="*/ 70 w 93"/>
                  <a:gd name="T5" fmla="*/ 23 h 69"/>
                  <a:gd name="T6" fmla="*/ 55 w 93"/>
                  <a:gd name="T7" fmla="*/ 17 h 69"/>
                  <a:gd name="T8" fmla="*/ 41 w 93"/>
                  <a:gd name="T9" fmla="*/ 20 h 69"/>
                  <a:gd name="T10" fmla="*/ 36 w 93"/>
                  <a:gd name="T11" fmla="*/ 3 h 69"/>
                  <a:gd name="T12" fmla="*/ 56 w 93"/>
                  <a:gd name="T13" fmla="*/ 0 h 69"/>
                  <a:gd name="T14" fmla="*/ 84 w 93"/>
                  <a:gd name="T15" fmla="*/ 10 h 69"/>
                  <a:gd name="T16" fmla="*/ 93 w 93"/>
                  <a:gd name="T17" fmla="*/ 40 h 69"/>
                  <a:gd name="T18" fmla="*/ 93 w 93"/>
                  <a:gd name="T19" fmla="*/ 69 h 69"/>
                  <a:gd name="T20" fmla="*/ 0 w 93"/>
                  <a:gd name="T21" fmla="*/ 69 h 69"/>
                  <a:gd name="T22" fmla="*/ 0 w 93"/>
                  <a:gd name="T23" fmla="*/ 52 h 69"/>
                  <a:gd name="T24" fmla="*/ 74 w 93"/>
                  <a:gd name="T25" fmla="*/ 5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69">
                    <a:moveTo>
                      <a:pt x="74" y="52"/>
                    </a:moveTo>
                    <a:cubicBezTo>
                      <a:pt x="74" y="42"/>
                      <a:pt x="74" y="42"/>
                      <a:pt x="74" y="42"/>
                    </a:cubicBezTo>
                    <a:cubicBezTo>
                      <a:pt x="74" y="34"/>
                      <a:pt x="73" y="27"/>
                      <a:pt x="70" y="23"/>
                    </a:cubicBezTo>
                    <a:cubicBezTo>
                      <a:pt x="66" y="19"/>
                      <a:pt x="61" y="17"/>
                      <a:pt x="55" y="17"/>
                    </a:cubicBezTo>
                    <a:cubicBezTo>
                      <a:pt x="50" y="17"/>
                      <a:pt x="46" y="18"/>
                      <a:pt x="41" y="20"/>
                    </a:cubicBezTo>
                    <a:cubicBezTo>
                      <a:pt x="36" y="3"/>
                      <a:pt x="36" y="3"/>
                      <a:pt x="36" y="3"/>
                    </a:cubicBezTo>
                    <a:cubicBezTo>
                      <a:pt x="42" y="1"/>
                      <a:pt x="49" y="0"/>
                      <a:pt x="56" y="0"/>
                    </a:cubicBezTo>
                    <a:cubicBezTo>
                      <a:pt x="68" y="0"/>
                      <a:pt x="77" y="3"/>
                      <a:pt x="84" y="10"/>
                    </a:cubicBezTo>
                    <a:cubicBezTo>
                      <a:pt x="90" y="17"/>
                      <a:pt x="93" y="27"/>
                      <a:pt x="93" y="40"/>
                    </a:cubicBezTo>
                    <a:cubicBezTo>
                      <a:pt x="93" y="69"/>
                      <a:pt x="93" y="69"/>
                      <a:pt x="93" y="69"/>
                    </a:cubicBezTo>
                    <a:cubicBezTo>
                      <a:pt x="0" y="69"/>
                      <a:pt x="0" y="69"/>
                      <a:pt x="0" y="69"/>
                    </a:cubicBezTo>
                    <a:cubicBezTo>
                      <a:pt x="0" y="52"/>
                      <a:pt x="0" y="52"/>
                      <a:pt x="0" y="52"/>
                    </a:cubicBezTo>
                    <a:lnTo>
                      <a:pt x="74"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52" name="Freeform 17"/>
              <p:cNvSpPr>
                <a:spLocks/>
              </p:cNvSpPr>
              <p:nvPr/>
            </p:nvSpPr>
            <p:spPr bwMode="auto">
              <a:xfrm>
                <a:off x="7972426" y="4565650"/>
                <a:ext cx="223838" cy="188913"/>
              </a:xfrm>
              <a:custGeom>
                <a:avLst/>
                <a:gdLst>
                  <a:gd name="T0" fmla="*/ 25 w 25"/>
                  <a:gd name="T1" fmla="*/ 14 h 21"/>
                  <a:gd name="T2" fmla="*/ 25 w 25"/>
                  <a:gd name="T3" fmla="*/ 21 h 21"/>
                  <a:gd name="T4" fmla="*/ 0 w 25"/>
                  <a:gd name="T5" fmla="*/ 21 h 21"/>
                  <a:gd name="T6" fmla="*/ 0 w 25"/>
                  <a:gd name="T7" fmla="*/ 14 h 21"/>
                  <a:gd name="T8" fmla="*/ 3 w 25"/>
                  <a:gd name="T9" fmla="*/ 14 h 21"/>
                  <a:gd name="T10" fmla="*/ 3 w 25"/>
                  <a:gd name="T11" fmla="*/ 10 h 21"/>
                  <a:gd name="T12" fmla="*/ 6 w 25"/>
                  <a:gd name="T13" fmla="*/ 2 h 21"/>
                  <a:gd name="T14" fmla="*/ 14 w 25"/>
                  <a:gd name="T15" fmla="*/ 0 h 21"/>
                  <a:gd name="T16" fmla="*/ 21 w 25"/>
                  <a:gd name="T17" fmla="*/ 2 h 21"/>
                  <a:gd name="T18" fmla="*/ 24 w 25"/>
                  <a:gd name="T19" fmla="*/ 9 h 21"/>
                  <a:gd name="T20" fmla="*/ 18 w 25"/>
                  <a:gd name="T21" fmla="*/ 10 h 21"/>
                  <a:gd name="T22" fmla="*/ 17 w 25"/>
                  <a:gd name="T23" fmla="*/ 7 h 21"/>
                  <a:gd name="T24" fmla="*/ 14 w 25"/>
                  <a:gd name="T25" fmla="*/ 6 h 21"/>
                  <a:gd name="T26" fmla="*/ 10 w 25"/>
                  <a:gd name="T27" fmla="*/ 11 h 21"/>
                  <a:gd name="T28" fmla="*/ 10 w 25"/>
                  <a:gd name="T29" fmla="*/ 14 h 21"/>
                  <a:gd name="T30" fmla="*/ 25 w 25"/>
                  <a:gd name="T31" fmla="*/ 1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5" h="21">
                    <a:moveTo>
                      <a:pt x="25" y="14"/>
                    </a:moveTo>
                    <a:cubicBezTo>
                      <a:pt x="25" y="21"/>
                      <a:pt x="25" y="21"/>
                      <a:pt x="25" y="21"/>
                    </a:cubicBezTo>
                    <a:cubicBezTo>
                      <a:pt x="0" y="21"/>
                      <a:pt x="0" y="21"/>
                      <a:pt x="0" y="21"/>
                    </a:cubicBezTo>
                    <a:cubicBezTo>
                      <a:pt x="0" y="14"/>
                      <a:pt x="0" y="14"/>
                      <a:pt x="0" y="14"/>
                    </a:cubicBezTo>
                    <a:cubicBezTo>
                      <a:pt x="3" y="14"/>
                      <a:pt x="3" y="14"/>
                      <a:pt x="3" y="14"/>
                    </a:cubicBezTo>
                    <a:cubicBezTo>
                      <a:pt x="3" y="10"/>
                      <a:pt x="3" y="10"/>
                      <a:pt x="3" y="10"/>
                    </a:cubicBezTo>
                    <a:cubicBezTo>
                      <a:pt x="3" y="7"/>
                      <a:pt x="4" y="4"/>
                      <a:pt x="6" y="2"/>
                    </a:cubicBezTo>
                    <a:cubicBezTo>
                      <a:pt x="8" y="1"/>
                      <a:pt x="10" y="0"/>
                      <a:pt x="14" y="0"/>
                    </a:cubicBezTo>
                    <a:cubicBezTo>
                      <a:pt x="17" y="0"/>
                      <a:pt x="20" y="0"/>
                      <a:pt x="21" y="2"/>
                    </a:cubicBezTo>
                    <a:cubicBezTo>
                      <a:pt x="23" y="3"/>
                      <a:pt x="24" y="6"/>
                      <a:pt x="24" y="9"/>
                    </a:cubicBezTo>
                    <a:cubicBezTo>
                      <a:pt x="18" y="10"/>
                      <a:pt x="18" y="10"/>
                      <a:pt x="18" y="10"/>
                    </a:cubicBezTo>
                    <a:cubicBezTo>
                      <a:pt x="18" y="8"/>
                      <a:pt x="17" y="7"/>
                      <a:pt x="17" y="7"/>
                    </a:cubicBezTo>
                    <a:cubicBezTo>
                      <a:pt x="16" y="6"/>
                      <a:pt x="15" y="6"/>
                      <a:pt x="14" y="6"/>
                    </a:cubicBezTo>
                    <a:cubicBezTo>
                      <a:pt x="11" y="6"/>
                      <a:pt x="10" y="7"/>
                      <a:pt x="10" y="11"/>
                    </a:cubicBezTo>
                    <a:cubicBezTo>
                      <a:pt x="10" y="14"/>
                      <a:pt x="10" y="14"/>
                      <a:pt x="10" y="14"/>
                    </a:cubicBezTo>
                    <a:lnTo>
                      <a:pt x="25"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53" name="Rectangle 18"/>
              <p:cNvSpPr>
                <a:spLocks noChangeArrowheads="1"/>
              </p:cNvSpPr>
              <p:nvPr/>
            </p:nvSpPr>
            <p:spPr bwMode="auto">
              <a:xfrm>
                <a:off x="7991476" y="4816475"/>
                <a:ext cx="169863" cy="8064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grpSp>
      </p:grpSp>
    </p:spTree>
    <p:extLst>
      <p:ext uri="{BB962C8B-B14F-4D97-AF65-F5344CB8AC3E}">
        <p14:creationId xmlns:p14="http://schemas.microsoft.com/office/powerpoint/2010/main" val="1825935106"/>
      </p:ext>
    </p:extLst>
  </p:cSld>
  <p:clrMapOvr>
    <a:masterClrMapping/>
  </p:clrMapOvr>
  <p:extLst mod="1">
    <p:ext uri="{DCECCB84-F9BA-43D5-87BE-67443E8EF086}">
      <p15:sldGuideLst xmlns:p15="http://schemas.microsoft.com/office/powerpoint/2012/main">
        <p15:guide id="1" pos="3976" userDrawn="1">
          <p15:clr>
            <a:srgbClr val="FBAE40"/>
          </p15:clr>
        </p15:guide>
        <p15:guide id="2" pos="5677" userDrawn="1">
          <p15:clr>
            <a:srgbClr val="FBAE40"/>
          </p15:clr>
        </p15:guide>
        <p15:guide id="3" pos="5827"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our picture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877E6E5-10F2-4009-B776-A7F5C9BE046A}"/>
              </a:ext>
            </a:extLst>
          </p:cNvPr>
          <p:cNvSpPr/>
          <p:nvPr userDrawn="1"/>
        </p:nvSpPr>
        <p:spPr>
          <a:xfrm>
            <a:off x="180450" y="239400"/>
            <a:ext cx="8783100" cy="6379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14" name="Picture Placeholder 13">
            <a:extLst>
              <a:ext uri="{FF2B5EF4-FFF2-40B4-BE49-F238E27FC236}">
                <a16:creationId xmlns:a16="http://schemas.microsoft.com/office/drawing/2014/main" id="{4D409324-02BA-4D89-BA1E-35E575BEC378}"/>
              </a:ext>
            </a:extLst>
          </p:cNvPr>
          <p:cNvSpPr>
            <a:spLocks noGrp="1"/>
          </p:cNvSpPr>
          <p:nvPr>
            <p:ph type="pic" sz="quarter" idx="15"/>
          </p:nvPr>
        </p:nvSpPr>
        <p:spPr>
          <a:xfrm>
            <a:off x="972000" y="982663"/>
            <a:ext cx="2997000" cy="2088000"/>
          </a:xfrm>
        </p:spPr>
        <p:txBody>
          <a:bodyPr/>
          <a:lstStyle/>
          <a:p>
            <a:r>
              <a:rPr lang="en-US" smtClean="0"/>
              <a:t>Drag picture to placeholder or click icon to add</a:t>
            </a:r>
            <a:endParaRPr lang="en-GB"/>
          </a:p>
        </p:txBody>
      </p:sp>
      <p:sp>
        <p:nvSpPr>
          <p:cNvPr id="13" name="Picture Placeholder 13">
            <a:extLst>
              <a:ext uri="{FF2B5EF4-FFF2-40B4-BE49-F238E27FC236}">
                <a16:creationId xmlns:a16="http://schemas.microsoft.com/office/drawing/2014/main" id="{8646E490-5F28-4BD7-B53C-18A60C658474}"/>
              </a:ext>
            </a:extLst>
          </p:cNvPr>
          <p:cNvSpPr>
            <a:spLocks noGrp="1"/>
          </p:cNvSpPr>
          <p:nvPr>
            <p:ph type="pic" sz="quarter" idx="16"/>
          </p:nvPr>
        </p:nvSpPr>
        <p:spPr>
          <a:xfrm>
            <a:off x="972000" y="3526637"/>
            <a:ext cx="2997000" cy="2088000"/>
          </a:xfrm>
        </p:spPr>
        <p:txBody>
          <a:bodyPr/>
          <a:lstStyle/>
          <a:p>
            <a:r>
              <a:rPr lang="en-US" smtClean="0"/>
              <a:t>Drag picture to placeholder or click icon to add</a:t>
            </a:r>
            <a:endParaRPr lang="en-GB" dirty="0"/>
          </a:p>
        </p:txBody>
      </p:sp>
      <p:sp>
        <p:nvSpPr>
          <p:cNvPr id="9" name="Text Placeholder 8">
            <a:extLst>
              <a:ext uri="{FF2B5EF4-FFF2-40B4-BE49-F238E27FC236}">
                <a16:creationId xmlns:a16="http://schemas.microsoft.com/office/drawing/2014/main" id="{A90E2089-F7F1-4029-A7C8-A39659E5D28E}"/>
              </a:ext>
            </a:extLst>
          </p:cNvPr>
          <p:cNvSpPr>
            <a:spLocks noGrp="1"/>
          </p:cNvSpPr>
          <p:nvPr>
            <p:ph type="body" sz="quarter" idx="17"/>
          </p:nvPr>
        </p:nvSpPr>
        <p:spPr>
          <a:xfrm>
            <a:off x="972000" y="3106269"/>
            <a:ext cx="2996999" cy="420368"/>
          </a:xfrm>
        </p:spPr>
        <p:txBody>
          <a:bodyPr/>
          <a:lstStyle>
            <a:lvl1pPr>
              <a:defRPr sz="900"/>
            </a:lvl1pPr>
          </a:lstStyle>
          <a:p>
            <a:pPr lvl="0"/>
            <a:r>
              <a:rPr lang="en-US" smtClean="0"/>
              <a:t>Click to edit Master text styles</a:t>
            </a:r>
          </a:p>
        </p:txBody>
      </p:sp>
      <p:sp>
        <p:nvSpPr>
          <p:cNvPr id="18" name="Picture Placeholder 13">
            <a:extLst>
              <a:ext uri="{FF2B5EF4-FFF2-40B4-BE49-F238E27FC236}">
                <a16:creationId xmlns:a16="http://schemas.microsoft.com/office/drawing/2014/main" id="{4D409324-02BA-4D89-BA1E-35E575BEC378}"/>
              </a:ext>
            </a:extLst>
          </p:cNvPr>
          <p:cNvSpPr>
            <a:spLocks noGrp="1"/>
          </p:cNvSpPr>
          <p:nvPr>
            <p:ph type="pic" sz="quarter" idx="20"/>
          </p:nvPr>
        </p:nvSpPr>
        <p:spPr>
          <a:xfrm>
            <a:off x="4374000" y="982663"/>
            <a:ext cx="2997000" cy="2088000"/>
          </a:xfrm>
        </p:spPr>
        <p:txBody>
          <a:bodyPr/>
          <a:lstStyle/>
          <a:p>
            <a:r>
              <a:rPr lang="en-US" smtClean="0"/>
              <a:t>Drag picture to placeholder or click icon to add</a:t>
            </a:r>
            <a:endParaRPr lang="en-GB" dirty="0"/>
          </a:p>
        </p:txBody>
      </p:sp>
      <p:sp>
        <p:nvSpPr>
          <p:cNvPr id="19" name="Picture Placeholder 13">
            <a:extLst>
              <a:ext uri="{FF2B5EF4-FFF2-40B4-BE49-F238E27FC236}">
                <a16:creationId xmlns:a16="http://schemas.microsoft.com/office/drawing/2014/main" id="{4D409324-02BA-4D89-BA1E-35E575BEC378}"/>
              </a:ext>
            </a:extLst>
          </p:cNvPr>
          <p:cNvSpPr>
            <a:spLocks noGrp="1"/>
          </p:cNvSpPr>
          <p:nvPr>
            <p:ph type="pic" sz="quarter" idx="21"/>
          </p:nvPr>
        </p:nvSpPr>
        <p:spPr>
          <a:xfrm>
            <a:off x="4374000" y="3526637"/>
            <a:ext cx="2997000" cy="2088000"/>
          </a:xfrm>
        </p:spPr>
        <p:txBody>
          <a:bodyPr/>
          <a:lstStyle/>
          <a:p>
            <a:r>
              <a:rPr lang="en-US" smtClean="0"/>
              <a:t>Drag picture to placeholder or click icon to add</a:t>
            </a:r>
            <a:endParaRPr lang="en-GB"/>
          </a:p>
        </p:txBody>
      </p:sp>
      <p:sp>
        <p:nvSpPr>
          <p:cNvPr id="21" name="Text Placeholder 8">
            <a:extLst>
              <a:ext uri="{FF2B5EF4-FFF2-40B4-BE49-F238E27FC236}">
                <a16:creationId xmlns:a16="http://schemas.microsoft.com/office/drawing/2014/main" id="{A90E2089-F7F1-4029-A7C8-A39659E5D28E}"/>
              </a:ext>
            </a:extLst>
          </p:cNvPr>
          <p:cNvSpPr>
            <a:spLocks noGrp="1"/>
          </p:cNvSpPr>
          <p:nvPr>
            <p:ph type="body" sz="quarter" idx="22"/>
          </p:nvPr>
        </p:nvSpPr>
        <p:spPr>
          <a:xfrm>
            <a:off x="4347000" y="3099878"/>
            <a:ext cx="2996999" cy="420368"/>
          </a:xfrm>
        </p:spPr>
        <p:txBody>
          <a:bodyPr/>
          <a:lstStyle>
            <a:lvl1pPr>
              <a:defRPr sz="900"/>
            </a:lvl1pPr>
          </a:lstStyle>
          <a:p>
            <a:pPr lvl="0"/>
            <a:r>
              <a:rPr lang="en-US" smtClean="0"/>
              <a:t>Click to edit Master text styles</a:t>
            </a:r>
          </a:p>
        </p:txBody>
      </p:sp>
      <p:sp>
        <p:nvSpPr>
          <p:cNvPr id="22" name="Text Placeholder 8">
            <a:extLst>
              <a:ext uri="{FF2B5EF4-FFF2-40B4-BE49-F238E27FC236}">
                <a16:creationId xmlns:a16="http://schemas.microsoft.com/office/drawing/2014/main" id="{A90E2089-F7F1-4029-A7C8-A39659E5D28E}"/>
              </a:ext>
            </a:extLst>
          </p:cNvPr>
          <p:cNvSpPr>
            <a:spLocks noGrp="1"/>
          </p:cNvSpPr>
          <p:nvPr>
            <p:ph type="body" sz="quarter" idx="23"/>
          </p:nvPr>
        </p:nvSpPr>
        <p:spPr>
          <a:xfrm>
            <a:off x="972000" y="5645322"/>
            <a:ext cx="2996999" cy="420368"/>
          </a:xfrm>
        </p:spPr>
        <p:txBody>
          <a:bodyPr/>
          <a:lstStyle>
            <a:lvl1pPr>
              <a:defRPr sz="900"/>
            </a:lvl1pPr>
          </a:lstStyle>
          <a:p>
            <a:pPr lvl="0"/>
            <a:r>
              <a:rPr lang="en-US" smtClean="0"/>
              <a:t>Click to edit Master text styles</a:t>
            </a:r>
          </a:p>
        </p:txBody>
      </p:sp>
      <p:sp>
        <p:nvSpPr>
          <p:cNvPr id="23" name="Text Placeholder 8">
            <a:extLst>
              <a:ext uri="{FF2B5EF4-FFF2-40B4-BE49-F238E27FC236}">
                <a16:creationId xmlns:a16="http://schemas.microsoft.com/office/drawing/2014/main" id="{A90E2089-F7F1-4029-A7C8-A39659E5D28E}"/>
              </a:ext>
            </a:extLst>
          </p:cNvPr>
          <p:cNvSpPr>
            <a:spLocks noGrp="1"/>
          </p:cNvSpPr>
          <p:nvPr>
            <p:ph type="body" sz="quarter" idx="24"/>
          </p:nvPr>
        </p:nvSpPr>
        <p:spPr>
          <a:xfrm>
            <a:off x="4374000" y="5645322"/>
            <a:ext cx="2996999" cy="420368"/>
          </a:xfrm>
        </p:spPr>
        <p:txBody>
          <a:bodyPr/>
          <a:lstStyle>
            <a:lvl1pPr>
              <a:defRPr sz="900"/>
            </a:lvl1pPr>
          </a:lstStyle>
          <a:p>
            <a:pPr lvl="0"/>
            <a:r>
              <a:rPr lang="en-US" smtClean="0"/>
              <a:t>Click to edit Master text styles</a:t>
            </a:r>
          </a:p>
        </p:txBody>
      </p:sp>
      <p:sp>
        <p:nvSpPr>
          <p:cNvPr id="11" name="Date Placeholder 10"/>
          <p:cNvSpPr>
            <a:spLocks noGrp="1"/>
          </p:cNvSpPr>
          <p:nvPr>
            <p:ph type="dt" sz="half" idx="25"/>
          </p:nvPr>
        </p:nvSpPr>
        <p:spPr/>
        <p:txBody>
          <a:bodyPr/>
          <a:lstStyle/>
          <a:p>
            <a:fld id="{7D96D7AA-4D42-064D-B964-9F06CEC93C38}" type="datetime4">
              <a:rPr lang="en-GB" smtClean="0">
                <a:solidFill>
                  <a:srgbClr val="4D5156"/>
                </a:solidFill>
              </a:rPr>
              <a:pPr/>
              <a:t>25 November 2018</a:t>
            </a:fld>
            <a:endParaRPr lang="en-GB">
              <a:solidFill>
                <a:srgbClr val="4D5156"/>
              </a:solidFill>
            </a:endParaRPr>
          </a:p>
        </p:txBody>
      </p:sp>
      <p:sp>
        <p:nvSpPr>
          <p:cNvPr id="24" name="Footer Placeholder 23"/>
          <p:cNvSpPr>
            <a:spLocks noGrp="1"/>
          </p:cNvSpPr>
          <p:nvPr>
            <p:ph type="ftr" sz="quarter" idx="26"/>
          </p:nvPr>
        </p:nvSpPr>
        <p:spPr/>
        <p:txBody>
          <a:bodyPr/>
          <a:lstStyle/>
          <a:p>
            <a:r>
              <a:rPr lang="en-GB" smtClean="0">
                <a:solidFill>
                  <a:srgbClr val="1859A9"/>
                </a:solidFill>
              </a:rPr>
              <a:t>Adnoc Offshore | Presentation title</a:t>
            </a:r>
            <a:endParaRPr lang="en-GB" dirty="0">
              <a:solidFill>
                <a:srgbClr val="1859A9"/>
              </a:solidFill>
            </a:endParaRPr>
          </a:p>
        </p:txBody>
      </p:sp>
      <p:sp>
        <p:nvSpPr>
          <p:cNvPr id="25" name="Slide Number Placeholder 24"/>
          <p:cNvSpPr>
            <a:spLocks noGrp="1"/>
          </p:cNvSpPr>
          <p:nvPr>
            <p:ph type="sldNum" sz="quarter" idx="27"/>
          </p:nvPr>
        </p:nvSpPr>
        <p:spPr/>
        <p:txBody>
          <a:bodyPr/>
          <a:lstStyle/>
          <a:p>
            <a:fld id="{F7641956-BF2E-4170-9809-8254439A8799}" type="slidenum">
              <a:rPr lang="en-GB" smtClean="0">
                <a:solidFill>
                  <a:srgbClr val="1859A9"/>
                </a:solidFill>
              </a:rPr>
              <a:pPr/>
              <a:t>‹#›</a:t>
            </a:fld>
            <a:endParaRPr lang="en-GB">
              <a:solidFill>
                <a:srgbClr val="1859A9"/>
              </a:solidFill>
            </a:endParaRPr>
          </a:p>
        </p:txBody>
      </p:sp>
      <p:grpSp>
        <p:nvGrpSpPr>
          <p:cNvPr id="42" name="Group 41"/>
          <p:cNvGrpSpPr>
            <a:grpSpLocks noChangeAspect="1"/>
          </p:cNvGrpSpPr>
          <p:nvPr userDrawn="1"/>
        </p:nvGrpSpPr>
        <p:grpSpPr>
          <a:xfrm>
            <a:off x="8108166" y="1"/>
            <a:ext cx="494100" cy="1222741"/>
            <a:chOff x="10546428" y="-86005"/>
            <a:chExt cx="923259" cy="1713580"/>
          </a:xfrm>
        </p:grpSpPr>
        <p:sp>
          <p:nvSpPr>
            <p:cNvPr id="43" name="Rectangle 42"/>
            <p:cNvSpPr/>
            <p:nvPr userDrawn="1"/>
          </p:nvSpPr>
          <p:spPr bwMode="white">
            <a:xfrm>
              <a:off x="10546428" y="-86005"/>
              <a:ext cx="923259" cy="17135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nvGrpSpPr>
            <p:cNvPr id="44" name="Group 43"/>
            <p:cNvGrpSpPr>
              <a:grpSpLocks noChangeAspect="1"/>
            </p:cNvGrpSpPr>
            <p:nvPr userDrawn="1"/>
          </p:nvGrpSpPr>
          <p:grpSpPr>
            <a:xfrm>
              <a:off x="10639077" y="333830"/>
              <a:ext cx="767941" cy="1201994"/>
              <a:chOff x="3986213" y="0"/>
              <a:chExt cx="4381501" cy="6858001"/>
            </a:xfrm>
            <a:solidFill>
              <a:schemeClr val="tx2"/>
            </a:solidFill>
          </p:grpSpPr>
          <p:sp>
            <p:nvSpPr>
              <p:cNvPr id="45" name="Freeform 5"/>
              <p:cNvSpPr>
                <a:spLocks/>
              </p:cNvSpPr>
              <p:nvPr/>
            </p:nvSpPr>
            <p:spPr bwMode="auto">
              <a:xfrm>
                <a:off x="6521451" y="1746250"/>
                <a:ext cx="1846263" cy="2443163"/>
              </a:xfrm>
              <a:custGeom>
                <a:avLst/>
                <a:gdLst>
                  <a:gd name="T0" fmla="*/ 113 w 206"/>
                  <a:gd name="T1" fmla="*/ 196 h 273"/>
                  <a:gd name="T2" fmla="*/ 70 w 206"/>
                  <a:gd name="T3" fmla="*/ 273 h 273"/>
                  <a:gd name="T4" fmla="*/ 184 w 206"/>
                  <a:gd name="T5" fmla="*/ 273 h 273"/>
                  <a:gd name="T6" fmla="*/ 0 w 206"/>
                  <a:gd name="T7" fmla="*/ 0 h 273"/>
                  <a:gd name="T8" fmla="*/ 113 w 206"/>
                  <a:gd name="T9" fmla="*/ 196 h 273"/>
                </a:gdLst>
                <a:ahLst/>
                <a:cxnLst>
                  <a:cxn ang="0">
                    <a:pos x="T0" y="T1"/>
                  </a:cxn>
                  <a:cxn ang="0">
                    <a:pos x="T2" y="T3"/>
                  </a:cxn>
                  <a:cxn ang="0">
                    <a:pos x="T4" y="T5"/>
                  </a:cxn>
                  <a:cxn ang="0">
                    <a:pos x="T6" y="T7"/>
                  </a:cxn>
                  <a:cxn ang="0">
                    <a:pos x="T8" y="T9"/>
                  </a:cxn>
                </a:cxnLst>
                <a:rect l="0" t="0" r="r" b="b"/>
                <a:pathLst>
                  <a:path w="206" h="273">
                    <a:moveTo>
                      <a:pt x="113" y="196"/>
                    </a:moveTo>
                    <a:cubicBezTo>
                      <a:pt x="106" y="226"/>
                      <a:pt x="91" y="252"/>
                      <a:pt x="70" y="273"/>
                    </a:cubicBezTo>
                    <a:cubicBezTo>
                      <a:pt x="184" y="273"/>
                      <a:pt x="184" y="273"/>
                      <a:pt x="184" y="273"/>
                    </a:cubicBezTo>
                    <a:cubicBezTo>
                      <a:pt x="206" y="154"/>
                      <a:pt x="128" y="28"/>
                      <a:pt x="0" y="0"/>
                    </a:cubicBezTo>
                    <a:cubicBezTo>
                      <a:pt x="26" y="7"/>
                      <a:pt x="138" y="60"/>
                      <a:pt x="113" y="19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46" name="Freeform 6"/>
              <p:cNvSpPr>
                <a:spLocks/>
              </p:cNvSpPr>
              <p:nvPr/>
            </p:nvSpPr>
            <p:spPr bwMode="auto">
              <a:xfrm>
                <a:off x="3986213" y="0"/>
                <a:ext cx="4219575" cy="4189413"/>
              </a:xfrm>
              <a:custGeom>
                <a:avLst/>
                <a:gdLst>
                  <a:gd name="T0" fmla="*/ 0 w 471"/>
                  <a:gd name="T1" fmla="*/ 0 h 468"/>
                  <a:gd name="T2" fmla="*/ 0 w 471"/>
                  <a:gd name="T3" fmla="*/ 468 h 468"/>
                  <a:gd name="T4" fmla="*/ 50 w 471"/>
                  <a:gd name="T5" fmla="*/ 468 h 468"/>
                  <a:gd name="T6" fmla="*/ 104 w 471"/>
                  <a:gd name="T7" fmla="*/ 466 h 468"/>
                  <a:gd name="T8" fmla="*/ 247 w 471"/>
                  <a:gd name="T9" fmla="*/ 346 h 468"/>
                  <a:gd name="T10" fmla="*/ 161 w 471"/>
                  <a:gd name="T11" fmla="*/ 219 h 468"/>
                  <a:gd name="T12" fmla="*/ 157 w 471"/>
                  <a:gd name="T13" fmla="*/ 218 h 468"/>
                  <a:gd name="T14" fmla="*/ 100 w 471"/>
                  <a:gd name="T15" fmla="*/ 212 h 468"/>
                  <a:gd name="T16" fmla="*/ 92 w 471"/>
                  <a:gd name="T17" fmla="*/ 243 h 468"/>
                  <a:gd name="T18" fmla="*/ 81 w 471"/>
                  <a:gd name="T19" fmla="*/ 165 h 468"/>
                  <a:gd name="T20" fmla="*/ 124 w 471"/>
                  <a:gd name="T21" fmla="*/ 123 h 468"/>
                  <a:gd name="T22" fmla="*/ 124 w 471"/>
                  <a:gd name="T23" fmla="*/ 122 h 468"/>
                  <a:gd name="T24" fmla="*/ 186 w 471"/>
                  <a:gd name="T25" fmla="*/ 78 h 468"/>
                  <a:gd name="T26" fmla="*/ 259 w 471"/>
                  <a:gd name="T27" fmla="*/ 58 h 468"/>
                  <a:gd name="T28" fmla="*/ 471 w 471"/>
                  <a:gd name="T29" fmla="*/ 151 h 468"/>
                  <a:gd name="T30" fmla="*/ 471 w 471"/>
                  <a:gd name="T31" fmla="*/ 0 h 468"/>
                  <a:gd name="T32" fmla="*/ 0 w 471"/>
                  <a:gd name="T33" fmla="*/ 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71" h="468">
                    <a:moveTo>
                      <a:pt x="0" y="0"/>
                    </a:moveTo>
                    <a:cubicBezTo>
                      <a:pt x="0" y="468"/>
                      <a:pt x="0" y="468"/>
                      <a:pt x="0" y="468"/>
                    </a:cubicBezTo>
                    <a:cubicBezTo>
                      <a:pt x="50" y="468"/>
                      <a:pt x="50" y="468"/>
                      <a:pt x="50" y="468"/>
                    </a:cubicBezTo>
                    <a:cubicBezTo>
                      <a:pt x="80" y="468"/>
                      <a:pt x="87" y="468"/>
                      <a:pt x="104" y="466"/>
                    </a:cubicBezTo>
                    <a:cubicBezTo>
                      <a:pt x="175" y="455"/>
                      <a:pt x="240" y="397"/>
                      <a:pt x="247" y="346"/>
                    </a:cubicBezTo>
                    <a:cubicBezTo>
                      <a:pt x="258" y="285"/>
                      <a:pt x="225" y="232"/>
                      <a:pt x="161" y="219"/>
                    </a:cubicBezTo>
                    <a:cubicBezTo>
                      <a:pt x="160" y="219"/>
                      <a:pt x="159" y="218"/>
                      <a:pt x="157" y="218"/>
                    </a:cubicBezTo>
                    <a:cubicBezTo>
                      <a:pt x="155" y="218"/>
                      <a:pt x="124" y="218"/>
                      <a:pt x="100" y="212"/>
                    </a:cubicBezTo>
                    <a:cubicBezTo>
                      <a:pt x="100" y="212"/>
                      <a:pt x="87" y="223"/>
                      <a:pt x="92" y="243"/>
                    </a:cubicBezTo>
                    <a:cubicBezTo>
                      <a:pt x="92" y="243"/>
                      <a:pt x="61" y="210"/>
                      <a:pt x="81" y="165"/>
                    </a:cubicBezTo>
                    <a:cubicBezTo>
                      <a:pt x="81" y="165"/>
                      <a:pt x="90" y="144"/>
                      <a:pt x="124" y="123"/>
                    </a:cubicBezTo>
                    <a:cubicBezTo>
                      <a:pt x="124" y="123"/>
                      <a:pt x="124" y="122"/>
                      <a:pt x="124" y="122"/>
                    </a:cubicBezTo>
                    <a:cubicBezTo>
                      <a:pt x="133" y="111"/>
                      <a:pt x="155" y="93"/>
                      <a:pt x="186" y="78"/>
                    </a:cubicBezTo>
                    <a:cubicBezTo>
                      <a:pt x="201" y="71"/>
                      <a:pt x="228" y="61"/>
                      <a:pt x="259" y="58"/>
                    </a:cubicBezTo>
                    <a:cubicBezTo>
                      <a:pt x="397" y="45"/>
                      <a:pt x="471" y="151"/>
                      <a:pt x="471" y="151"/>
                    </a:cubicBezTo>
                    <a:cubicBezTo>
                      <a:pt x="471" y="0"/>
                      <a:pt x="471" y="0"/>
                      <a:pt x="47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47" name="Freeform 7"/>
              <p:cNvSpPr>
                <a:spLocks/>
              </p:cNvSpPr>
              <p:nvPr/>
            </p:nvSpPr>
            <p:spPr bwMode="auto">
              <a:xfrm>
                <a:off x="5545138" y="939800"/>
                <a:ext cx="2660650" cy="1011238"/>
              </a:xfrm>
              <a:custGeom>
                <a:avLst/>
                <a:gdLst>
                  <a:gd name="T0" fmla="*/ 167 w 297"/>
                  <a:gd name="T1" fmla="*/ 9 h 113"/>
                  <a:gd name="T2" fmla="*/ 0 w 297"/>
                  <a:gd name="T3" fmla="*/ 48 h 113"/>
                  <a:gd name="T4" fmla="*/ 33 w 297"/>
                  <a:gd name="T5" fmla="*/ 33 h 113"/>
                  <a:gd name="T6" fmla="*/ 61 w 297"/>
                  <a:gd name="T7" fmla="*/ 60 h 113"/>
                  <a:gd name="T8" fmla="*/ 103 w 297"/>
                  <a:gd name="T9" fmla="*/ 34 h 113"/>
                  <a:gd name="T10" fmla="*/ 103 w 297"/>
                  <a:gd name="T11" fmla="*/ 20 h 113"/>
                  <a:gd name="T12" fmla="*/ 297 w 297"/>
                  <a:gd name="T13" fmla="*/ 113 h 113"/>
                  <a:gd name="T14" fmla="*/ 297 w 297"/>
                  <a:gd name="T15" fmla="*/ 71 h 113"/>
                  <a:gd name="T16" fmla="*/ 167 w 297"/>
                  <a:gd name="T17" fmla="*/ 9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 h="113">
                    <a:moveTo>
                      <a:pt x="167" y="9"/>
                    </a:moveTo>
                    <a:cubicBezTo>
                      <a:pt x="100" y="0"/>
                      <a:pt x="44" y="17"/>
                      <a:pt x="0" y="48"/>
                    </a:cubicBezTo>
                    <a:cubicBezTo>
                      <a:pt x="0" y="48"/>
                      <a:pt x="13" y="40"/>
                      <a:pt x="33" y="33"/>
                    </a:cubicBezTo>
                    <a:cubicBezTo>
                      <a:pt x="36" y="46"/>
                      <a:pt x="47" y="57"/>
                      <a:pt x="61" y="60"/>
                    </a:cubicBezTo>
                    <a:cubicBezTo>
                      <a:pt x="81" y="64"/>
                      <a:pt x="100" y="52"/>
                      <a:pt x="103" y="34"/>
                    </a:cubicBezTo>
                    <a:cubicBezTo>
                      <a:pt x="104" y="30"/>
                      <a:pt x="104" y="25"/>
                      <a:pt x="103" y="20"/>
                    </a:cubicBezTo>
                    <a:cubicBezTo>
                      <a:pt x="230" y="16"/>
                      <a:pt x="297" y="113"/>
                      <a:pt x="297" y="113"/>
                    </a:cubicBezTo>
                    <a:cubicBezTo>
                      <a:pt x="297" y="71"/>
                      <a:pt x="297" y="71"/>
                      <a:pt x="297" y="71"/>
                    </a:cubicBezTo>
                    <a:cubicBezTo>
                      <a:pt x="278" y="52"/>
                      <a:pt x="226" y="15"/>
                      <a:pt x="167" y="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48" name="Freeform 8"/>
              <p:cNvSpPr>
                <a:spLocks noEditPoints="1"/>
              </p:cNvSpPr>
              <p:nvPr/>
            </p:nvSpPr>
            <p:spPr bwMode="auto">
              <a:xfrm>
                <a:off x="3986213" y="6007100"/>
                <a:ext cx="796925" cy="833438"/>
              </a:xfrm>
              <a:custGeom>
                <a:avLst/>
                <a:gdLst>
                  <a:gd name="T0" fmla="*/ 310 w 502"/>
                  <a:gd name="T1" fmla="*/ 311 h 525"/>
                  <a:gd name="T2" fmla="*/ 248 w 502"/>
                  <a:gd name="T3" fmla="*/ 124 h 525"/>
                  <a:gd name="T4" fmla="*/ 186 w 502"/>
                  <a:gd name="T5" fmla="*/ 311 h 525"/>
                  <a:gd name="T6" fmla="*/ 310 w 502"/>
                  <a:gd name="T7" fmla="*/ 311 h 525"/>
                  <a:gd name="T8" fmla="*/ 198 w 502"/>
                  <a:gd name="T9" fmla="*/ 0 h 525"/>
                  <a:gd name="T10" fmla="*/ 305 w 502"/>
                  <a:gd name="T11" fmla="*/ 0 h 525"/>
                  <a:gd name="T12" fmla="*/ 502 w 502"/>
                  <a:gd name="T13" fmla="*/ 525 h 525"/>
                  <a:gd name="T14" fmla="*/ 384 w 502"/>
                  <a:gd name="T15" fmla="*/ 525 h 525"/>
                  <a:gd name="T16" fmla="*/ 339 w 502"/>
                  <a:gd name="T17" fmla="*/ 401 h 525"/>
                  <a:gd name="T18" fmla="*/ 158 w 502"/>
                  <a:gd name="T19" fmla="*/ 401 h 525"/>
                  <a:gd name="T20" fmla="*/ 113 w 502"/>
                  <a:gd name="T21" fmla="*/ 525 h 525"/>
                  <a:gd name="T22" fmla="*/ 0 w 502"/>
                  <a:gd name="T23" fmla="*/ 525 h 525"/>
                  <a:gd name="T24" fmla="*/ 198 w 502"/>
                  <a:gd name="T25" fmla="*/ 0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2" h="525">
                    <a:moveTo>
                      <a:pt x="310" y="311"/>
                    </a:moveTo>
                    <a:lnTo>
                      <a:pt x="248" y="124"/>
                    </a:lnTo>
                    <a:lnTo>
                      <a:pt x="186" y="311"/>
                    </a:lnTo>
                    <a:lnTo>
                      <a:pt x="310" y="311"/>
                    </a:lnTo>
                    <a:close/>
                    <a:moveTo>
                      <a:pt x="198" y="0"/>
                    </a:moveTo>
                    <a:lnTo>
                      <a:pt x="305" y="0"/>
                    </a:lnTo>
                    <a:lnTo>
                      <a:pt x="502" y="525"/>
                    </a:lnTo>
                    <a:lnTo>
                      <a:pt x="384" y="525"/>
                    </a:lnTo>
                    <a:lnTo>
                      <a:pt x="339" y="401"/>
                    </a:lnTo>
                    <a:lnTo>
                      <a:pt x="158" y="401"/>
                    </a:lnTo>
                    <a:lnTo>
                      <a:pt x="113" y="525"/>
                    </a:lnTo>
                    <a:lnTo>
                      <a:pt x="0" y="525"/>
                    </a:lnTo>
                    <a:lnTo>
                      <a:pt x="19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49" name="Freeform 9"/>
              <p:cNvSpPr>
                <a:spLocks noEditPoints="1"/>
              </p:cNvSpPr>
              <p:nvPr/>
            </p:nvSpPr>
            <p:spPr bwMode="auto">
              <a:xfrm>
                <a:off x="4881563" y="6007100"/>
                <a:ext cx="717550" cy="833438"/>
              </a:xfrm>
              <a:custGeom>
                <a:avLst/>
                <a:gdLst>
                  <a:gd name="T0" fmla="*/ 32 w 80"/>
                  <a:gd name="T1" fmla="*/ 76 h 93"/>
                  <a:gd name="T2" fmla="*/ 45 w 80"/>
                  <a:gd name="T3" fmla="*/ 74 h 93"/>
                  <a:gd name="T4" fmla="*/ 53 w 80"/>
                  <a:gd name="T5" fmla="*/ 68 h 93"/>
                  <a:gd name="T6" fmla="*/ 58 w 80"/>
                  <a:gd name="T7" fmla="*/ 58 h 93"/>
                  <a:gd name="T8" fmla="*/ 60 w 80"/>
                  <a:gd name="T9" fmla="*/ 46 h 93"/>
                  <a:gd name="T10" fmla="*/ 59 w 80"/>
                  <a:gd name="T11" fmla="*/ 34 h 93"/>
                  <a:gd name="T12" fmla="*/ 54 w 80"/>
                  <a:gd name="T13" fmla="*/ 24 h 93"/>
                  <a:gd name="T14" fmla="*/ 46 w 80"/>
                  <a:gd name="T15" fmla="*/ 18 h 93"/>
                  <a:gd name="T16" fmla="*/ 35 w 80"/>
                  <a:gd name="T17" fmla="*/ 16 h 93"/>
                  <a:gd name="T18" fmla="*/ 19 w 80"/>
                  <a:gd name="T19" fmla="*/ 16 h 93"/>
                  <a:gd name="T20" fmla="*/ 19 w 80"/>
                  <a:gd name="T21" fmla="*/ 76 h 93"/>
                  <a:gd name="T22" fmla="*/ 32 w 80"/>
                  <a:gd name="T23" fmla="*/ 76 h 93"/>
                  <a:gd name="T24" fmla="*/ 0 w 80"/>
                  <a:gd name="T25" fmla="*/ 0 h 93"/>
                  <a:gd name="T26" fmla="*/ 35 w 80"/>
                  <a:gd name="T27" fmla="*/ 0 h 93"/>
                  <a:gd name="T28" fmla="*/ 68 w 80"/>
                  <a:gd name="T29" fmla="*/ 11 h 93"/>
                  <a:gd name="T30" fmla="*/ 80 w 80"/>
                  <a:gd name="T31" fmla="*/ 46 h 93"/>
                  <a:gd name="T32" fmla="*/ 77 w 80"/>
                  <a:gd name="T33" fmla="*/ 66 h 93"/>
                  <a:gd name="T34" fmla="*/ 67 w 80"/>
                  <a:gd name="T35" fmla="*/ 81 h 93"/>
                  <a:gd name="T36" fmla="*/ 52 w 80"/>
                  <a:gd name="T37" fmla="*/ 90 h 93"/>
                  <a:gd name="T38" fmla="*/ 31 w 80"/>
                  <a:gd name="T39" fmla="*/ 93 h 93"/>
                  <a:gd name="T40" fmla="*/ 0 w 80"/>
                  <a:gd name="T41" fmla="*/ 93 h 93"/>
                  <a:gd name="T42" fmla="*/ 0 w 80"/>
                  <a:gd name="T43"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0" h="93">
                    <a:moveTo>
                      <a:pt x="32" y="76"/>
                    </a:moveTo>
                    <a:cubicBezTo>
                      <a:pt x="37" y="76"/>
                      <a:pt x="41" y="76"/>
                      <a:pt x="45" y="74"/>
                    </a:cubicBezTo>
                    <a:cubicBezTo>
                      <a:pt x="48" y="73"/>
                      <a:pt x="51" y="71"/>
                      <a:pt x="53" y="68"/>
                    </a:cubicBezTo>
                    <a:cubicBezTo>
                      <a:pt x="56" y="65"/>
                      <a:pt x="57" y="62"/>
                      <a:pt x="58" y="58"/>
                    </a:cubicBezTo>
                    <a:cubicBezTo>
                      <a:pt x="59" y="55"/>
                      <a:pt x="60" y="51"/>
                      <a:pt x="60" y="46"/>
                    </a:cubicBezTo>
                    <a:cubicBezTo>
                      <a:pt x="60" y="41"/>
                      <a:pt x="59" y="37"/>
                      <a:pt x="59" y="34"/>
                    </a:cubicBezTo>
                    <a:cubicBezTo>
                      <a:pt x="58" y="30"/>
                      <a:pt x="56" y="27"/>
                      <a:pt x="54" y="24"/>
                    </a:cubicBezTo>
                    <a:cubicBezTo>
                      <a:pt x="52" y="22"/>
                      <a:pt x="50" y="20"/>
                      <a:pt x="46" y="18"/>
                    </a:cubicBezTo>
                    <a:cubicBezTo>
                      <a:pt x="43" y="17"/>
                      <a:pt x="39" y="16"/>
                      <a:pt x="35" y="16"/>
                    </a:cubicBezTo>
                    <a:cubicBezTo>
                      <a:pt x="19" y="16"/>
                      <a:pt x="19" y="16"/>
                      <a:pt x="19" y="16"/>
                    </a:cubicBezTo>
                    <a:cubicBezTo>
                      <a:pt x="19" y="76"/>
                      <a:pt x="19" y="76"/>
                      <a:pt x="19" y="76"/>
                    </a:cubicBezTo>
                    <a:lnTo>
                      <a:pt x="32" y="76"/>
                    </a:lnTo>
                    <a:close/>
                    <a:moveTo>
                      <a:pt x="0" y="0"/>
                    </a:moveTo>
                    <a:cubicBezTo>
                      <a:pt x="35" y="0"/>
                      <a:pt x="35" y="0"/>
                      <a:pt x="35" y="0"/>
                    </a:cubicBezTo>
                    <a:cubicBezTo>
                      <a:pt x="49" y="0"/>
                      <a:pt x="60" y="4"/>
                      <a:pt x="68" y="11"/>
                    </a:cubicBezTo>
                    <a:cubicBezTo>
                      <a:pt x="76" y="19"/>
                      <a:pt x="80" y="31"/>
                      <a:pt x="80" y="46"/>
                    </a:cubicBezTo>
                    <a:cubicBezTo>
                      <a:pt x="80" y="54"/>
                      <a:pt x="79" y="60"/>
                      <a:pt x="77" y="66"/>
                    </a:cubicBezTo>
                    <a:cubicBezTo>
                      <a:pt x="74" y="72"/>
                      <a:pt x="71" y="77"/>
                      <a:pt x="67" y="81"/>
                    </a:cubicBezTo>
                    <a:cubicBezTo>
                      <a:pt x="63" y="85"/>
                      <a:pt x="58" y="88"/>
                      <a:pt x="52" y="90"/>
                    </a:cubicBezTo>
                    <a:cubicBezTo>
                      <a:pt x="46" y="92"/>
                      <a:pt x="39" y="93"/>
                      <a:pt x="31" y="93"/>
                    </a:cubicBezTo>
                    <a:cubicBezTo>
                      <a:pt x="0" y="93"/>
                      <a:pt x="0" y="93"/>
                      <a:pt x="0" y="93"/>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50" name="Freeform 10"/>
              <p:cNvSpPr>
                <a:spLocks/>
              </p:cNvSpPr>
              <p:nvPr/>
            </p:nvSpPr>
            <p:spPr bwMode="auto">
              <a:xfrm>
                <a:off x="5734051" y="6007100"/>
                <a:ext cx="671513" cy="833438"/>
              </a:xfrm>
              <a:custGeom>
                <a:avLst/>
                <a:gdLst>
                  <a:gd name="T0" fmla="*/ 0 w 423"/>
                  <a:gd name="T1" fmla="*/ 0 h 525"/>
                  <a:gd name="T2" fmla="*/ 101 w 423"/>
                  <a:gd name="T3" fmla="*/ 0 h 525"/>
                  <a:gd name="T4" fmla="*/ 316 w 423"/>
                  <a:gd name="T5" fmla="*/ 344 h 525"/>
                  <a:gd name="T6" fmla="*/ 316 w 423"/>
                  <a:gd name="T7" fmla="*/ 0 h 525"/>
                  <a:gd name="T8" fmla="*/ 423 w 423"/>
                  <a:gd name="T9" fmla="*/ 0 h 525"/>
                  <a:gd name="T10" fmla="*/ 423 w 423"/>
                  <a:gd name="T11" fmla="*/ 525 h 525"/>
                  <a:gd name="T12" fmla="*/ 327 w 423"/>
                  <a:gd name="T13" fmla="*/ 525 h 525"/>
                  <a:gd name="T14" fmla="*/ 107 w 423"/>
                  <a:gd name="T15" fmla="*/ 181 h 525"/>
                  <a:gd name="T16" fmla="*/ 107 w 423"/>
                  <a:gd name="T17" fmla="*/ 525 h 525"/>
                  <a:gd name="T18" fmla="*/ 0 w 423"/>
                  <a:gd name="T19" fmla="*/ 525 h 525"/>
                  <a:gd name="T20" fmla="*/ 0 w 423"/>
                  <a:gd name="T21" fmla="*/ 0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3" h="525">
                    <a:moveTo>
                      <a:pt x="0" y="0"/>
                    </a:moveTo>
                    <a:lnTo>
                      <a:pt x="101" y="0"/>
                    </a:lnTo>
                    <a:lnTo>
                      <a:pt x="316" y="344"/>
                    </a:lnTo>
                    <a:lnTo>
                      <a:pt x="316" y="0"/>
                    </a:lnTo>
                    <a:lnTo>
                      <a:pt x="423" y="0"/>
                    </a:lnTo>
                    <a:lnTo>
                      <a:pt x="423" y="525"/>
                    </a:lnTo>
                    <a:lnTo>
                      <a:pt x="327" y="525"/>
                    </a:lnTo>
                    <a:lnTo>
                      <a:pt x="107" y="181"/>
                    </a:lnTo>
                    <a:lnTo>
                      <a:pt x="107" y="525"/>
                    </a:lnTo>
                    <a:lnTo>
                      <a:pt x="0" y="525"/>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51" name="Freeform 11"/>
              <p:cNvSpPr>
                <a:spLocks noEditPoints="1"/>
              </p:cNvSpPr>
              <p:nvPr/>
            </p:nvSpPr>
            <p:spPr bwMode="auto">
              <a:xfrm>
                <a:off x="6548438" y="5980113"/>
                <a:ext cx="796925" cy="877888"/>
              </a:xfrm>
              <a:custGeom>
                <a:avLst/>
                <a:gdLst>
                  <a:gd name="T0" fmla="*/ 45 w 89"/>
                  <a:gd name="T1" fmla="*/ 82 h 98"/>
                  <a:gd name="T2" fmla="*/ 63 w 89"/>
                  <a:gd name="T3" fmla="*/ 73 h 98"/>
                  <a:gd name="T4" fmla="*/ 69 w 89"/>
                  <a:gd name="T5" fmla="*/ 49 h 98"/>
                  <a:gd name="T6" fmla="*/ 63 w 89"/>
                  <a:gd name="T7" fmla="*/ 26 h 98"/>
                  <a:gd name="T8" fmla="*/ 45 w 89"/>
                  <a:gd name="T9" fmla="*/ 17 h 98"/>
                  <a:gd name="T10" fmla="*/ 26 w 89"/>
                  <a:gd name="T11" fmla="*/ 26 h 98"/>
                  <a:gd name="T12" fmla="*/ 20 w 89"/>
                  <a:gd name="T13" fmla="*/ 49 h 98"/>
                  <a:gd name="T14" fmla="*/ 26 w 89"/>
                  <a:gd name="T15" fmla="*/ 73 h 98"/>
                  <a:gd name="T16" fmla="*/ 45 w 89"/>
                  <a:gd name="T17" fmla="*/ 82 h 98"/>
                  <a:gd name="T18" fmla="*/ 45 w 89"/>
                  <a:gd name="T19" fmla="*/ 98 h 98"/>
                  <a:gd name="T20" fmla="*/ 26 w 89"/>
                  <a:gd name="T21" fmla="*/ 95 h 98"/>
                  <a:gd name="T22" fmla="*/ 12 w 89"/>
                  <a:gd name="T23" fmla="*/ 85 h 98"/>
                  <a:gd name="T24" fmla="*/ 3 w 89"/>
                  <a:gd name="T25" fmla="*/ 70 h 98"/>
                  <a:gd name="T26" fmla="*/ 0 w 89"/>
                  <a:gd name="T27" fmla="*/ 49 h 98"/>
                  <a:gd name="T28" fmla="*/ 3 w 89"/>
                  <a:gd name="T29" fmla="*/ 29 h 98"/>
                  <a:gd name="T30" fmla="*/ 12 w 89"/>
                  <a:gd name="T31" fmla="*/ 14 h 98"/>
                  <a:gd name="T32" fmla="*/ 26 w 89"/>
                  <a:gd name="T33" fmla="*/ 4 h 98"/>
                  <a:gd name="T34" fmla="*/ 45 w 89"/>
                  <a:gd name="T35" fmla="*/ 0 h 98"/>
                  <a:gd name="T36" fmla="*/ 63 w 89"/>
                  <a:gd name="T37" fmla="*/ 4 h 98"/>
                  <a:gd name="T38" fmla="*/ 77 w 89"/>
                  <a:gd name="T39" fmla="*/ 14 h 98"/>
                  <a:gd name="T40" fmla="*/ 86 w 89"/>
                  <a:gd name="T41" fmla="*/ 29 h 98"/>
                  <a:gd name="T42" fmla="*/ 89 w 89"/>
                  <a:gd name="T43" fmla="*/ 49 h 98"/>
                  <a:gd name="T44" fmla="*/ 86 w 89"/>
                  <a:gd name="T45" fmla="*/ 70 h 98"/>
                  <a:gd name="T46" fmla="*/ 77 w 89"/>
                  <a:gd name="T47" fmla="*/ 85 h 98"/>
                  <a:gd name="T48" fmla="*/ 63 w 89"/>
                  <a:gd name="T49" fmla="*/ 95 h 98"/>
                  <a:gd name="T50" fmla="*/ 45 w 89"/>
                  <a:gd name="T51" fmla="*/ 9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9" h="98">
                    <a:moveTo>
                      <a:pt x="45" y="82"/>
                    </a:moveTo>
                    <a:cubicBezTo>
                      <a:pt x="53" y="82"/>
                      <a:pt x="59" y="79"/>
                      <a:pt x="63" y="73"/>
                    </a:cubicBezTo>
                    <a:cubicBezTo>
                      <a:pt x="67" y="68"/>
                      <a:pt x="69" y="60"/>
                      <a:pt x="69" y="49"/>
                    </a:cubicBezTo>
                    <a:cubicBezTo>
                      <a:pt x="69" y="39"/>
                      <a:pt x="67" y="31"/>
                      <a:pt x="63" y="26"/>
                    </a:cubicBezTo>
                    <a:cubicBezTo>
                      <a:pt x="59" y="20"/>
                      <a:pt x="53" y="17"/>
                      <a:pt x="45" y="17"/>
                    </a:cubicBezTo>
                    <a:cubicBezTo>
                      <a:pt x="36" y="17"/>
                      <a:pt x="30" y="20"/>
                      <a:pt x="26" y="26"/>
                    </a:cubicBezTo>
                    <a:cubicBezTo>
                      <a:pt x="22" y="31"/>
                      <a:pt x="20" y="39"/>
                      <a:pt x="20" y="49"/>
                    </a:cubicBezTo>
                    <a:cubicBezTo>
                      <a:pt x="20" y="60"/>
                      <a:pt x="22" y="68"/>
                      <a:pt x="26" y="73"/>
                    </a:cubicBezTo>
                    <a:cubicBezTo>
                      <a:pt x="30" y="79"/>
                      <a:pt x="36" y="82"/>
                      <a:pt x="45" y="82"/>
                    </a:cubicBezTo>
                    <a:moveTo>
                      <a:pt x="45" y="98"/>
                    </a:moveTo>
                    <a:cubicBezTo>
                      <a:pt x="38" y="98"/>
                      <a:pt x="31" y="97"/>
                      <a:pt x="26" y="95"/>
                    </a:cubicBezTo>
                    <a:cubicBezTo>
                      <a:pt x="21" y="93"/>
                      <a:pt x="16" y="89"/>
                      <a:pt x="12" y="85"/>
                    </a:cubicBezTo>
                    <a:cubicBezTo>
                      <a:pt x="8" y="81"/>
                      <a:pt x="5" y="76"/>
                      <a:pt x="3" y="70"/>
                    </a:cubicBezTo>
                    <a:cubicBezTo>
                      <a:pt x="1" y="64"/>
                      <a:pt x="0" y="57"/>
                      <a:pt x="0" y="49"/>
                    </a:cubicBezTo>
                    <a:cubicBezTo>
                      <a:pt x="0" y="42"/>
                      <a:pt x="1" y="35"/>
                      <a:pt x="3" y="29"/>
                    </a:cubicBezTo>
                    <a:cubicBezTo>
                      <a:pt x="5" y="23"/>
                      <a:pt x="8" y="18"/>
                      <a:pt x="12" y="14"/>
                    </a:cubicBezTo>
                    <a:cubicBezTo>
                      <a:pt x="16" y="9"/>
                      <a:pt x="21" y="6"/>
                      <a:pt x="26" y="4"/>
                    </a:cubicBezTo>
                    <a:cubicBezTo>
                      <a:pt x="32" y="2"/>
                      <a:pt x="38" y="0"/>
                      <a:pt x="45" y="0"/>
                    </a:cubicBezTo>
                    <a:cubicBezTo>
                      <a:pt x="52" y="0"/>
                      <a:pt x="58" y="2"/>
                      <a:pt x="63" y="4"/>
                    </a:cubicBezTo>
                    <a:cubicBezTo>
                      <a:pt x="69" y="6"/>
                      <a:pt x="73" y="9"/>
                      <a:pt x="77" y="14"/>
                    </a:cubicBezTo>
                    <a:cubicBezTo>
                      <a:pt x="81" y="18"/>
                      <a:pt x="84" y="23"/>
                      <a:pt x="86" y="29"/>
                    </a:cubicBezTo>
                    <a:cubicBezTo>
                      <a:pt x="88" y="35"/>
                      <a:pt x="89" y="42"/>
                      <a:pt x="89" y="49"/>
                    </a:cubicBezTo>
                    <a:cubicBezTo>
                      <a:pt x="89" y="57"/>
                      <a:pt x="88" y="64"/>
                      <a:pt x="86" y="70"/>
                    </a:cubicBezTo>
                    <a:cubicBezTo>
                      <a:pt x="84" y="76"/>
                      <a:pt x="81" y="81"/>
                      <a:pt x="77" y="85"/>
                    </a:cubicBezTo>
                    <a:cubicBezTo>
                      <a:pt x="74" y="89"/>
                      <a:pt x="69" y="93"/>
                      <a:pt x="63" y="95"/>
                    </a:cubicBezTo>
                    <a:cubicBezTo>
                      <a:pt x="58" y="97"/>
                      <a:pt x="52" y="98"/>
                      <a:pt x="45" y="9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52" name="Freeform 12"/>
              <p:cNvSpPr>
                <a:spLocks/>
              </p:cNvSpPr>
              <p:nvPr/>
            </p:nvSpPr>
            <p:spPr bwMode="auto">
              <a:xfrm>
                <a:off x="7453313" y="5980113"/>
                <a:ext cx="742950" cy="877888"/>
              </a:xfrm>
              <a:custGeom>
                <a:avLst/>
                <a:gdLst>
                  <a:gd name="T0" fmla="*/ 83 w 83"/>
                  <a:gd name="T1" fmla="*/ 64 h 98"/>
                  <a:gd name="T2" fmla="*/ 79 w 83"/>
                  <a:gd name="T3" fmla="*/ 77 h 98"/>
                  <a:gd name="T4" fmla="*/ 71 w 83"/>
                  <a:gd name="T5" fmla="*/ 88 h 98"/>
                  <a:gd name="T6" fmla="*/ 59 w 83"/>
                  <a:gd name="T7" fmla="*/ 96 h 98"/>
                  <a:gd name="T8" fmla="*/ 43 w 83"/>
                  <a:gd name="T9" fmla="*/ 98 h 98"/>
                  <a:gd name="T10" fmla="*/ 24 w 83"/>
                  <a:gd name="T11" fmla="*/ 95 h 98"/>
                  <a:gd name="T12" fmla="*/ 11 w 83"/>
                  <a:gd name="T13" fmla="*/ 85 h 98"/>
                  <a:gd name="T14" fmla="*/ 3 w 83"/>
                  <a:gd name="T15" fmla="*/ 69 h 98"/>
                  <a:gd name="T16" fmla="*/ 0 w 83"/>
                  <a:gd name="T17" fmla="*/ 49 h 98"/>
                  <a:gd name="T18" fmla="*/ 3 w 83"/>
                  <a:gd name="T19" fmla="*/ 29 h 98"/>
                  <a:gd name="T20" fmla="*/ 12 w 83"/>
                  <a:gd name="T21" fmla="*/ 14 h 98"/>
                  <a:gd name="T22" fmla="*/ 25 w 83"/>
                  <a:gd name="T23" fmla="*/ 4 h 98"/>
                  <a:gd name="T24" fmla="*/ 43 w 83"/>
                  <a:gd name="T25" fmla="*/ 0 h 98"/>
                  <a:gd name="T26" fmla="*/ 59 w 83"/>
                  <a:gd name="T27" fmla="*/ 3 h 98"/>
                  <a:gd name="T28" fmla="*/ 70 w 83"/>
                  <a:gd name="T29" fmla="*/ 9 h 98"/>
                  <a:gd name="T30" fmla="*/ 77 w 83"/>
                  <a:gd name="T31" fmla="*/ 19 h 98"/>
                  <a:gd name="T32" fmla="*/ 81 w 83"/>
                  <a:gd name="T33" fmla="*/ 32 h 98"/>
                  <a:gd name="T34" fmla="*/ 62 w 83"/>
                  <a:gd name="T35" fmla="*/ 35 h 98"/>
                  <a:gd name="T36" fmla="*/ 56 w 83"/>
                  <a:gd name="T37" fmla="*/ 22 h 98"/>
                  <a:gd name="T38" fmla="*/ 43 w 83"/>
                  <a:gd name="T39" fmla="*/ 17 h 98"/>
                  <a:gd name="T40" fmla="*/ 26 w 83"/>
                  <a:gd name="T41" fmla="*/ 26 h 98"/>
                  <a:gd name="T42" fmla="*/ 20 w 83"/>
                  <a:gd name="T43" fmla="*/ 49 h 98"/>
                  <a:gd name="T44" fmla="*/ 27 w 83"/>
                  <a:gd name="T45" fmla="*/ 73 h 98"/>
                  <a:gd name="T46" fmla="*/ 43 w 83"/>
                  <a:gd name="T47" fmla="*/ 82 h 98"/>
                  <a:gd name="T48" fmla="*/ 56 w 83"/>
                  <a:gd name="T49" fmla="*/ 77 h 98"/>
                  <a:gd name="T50" fmla="*/ 62 w 83"/>
                  <a:gd name="T51" fmla="*/ 64 h 98"/>
                  <a:gd name="T52" fmla="*/ 83 w 83"/>
                  <a:gd name="T53" fmla="*/ 6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3" h="98">
                    <a:moveTo>
                      <a:pt x="83" y="64"/>
                    </a:moveTo>
                    <a:cubicBezTo>
                      <a:pt x="82" y="69"/>
                      <a:pt x="81" y="73"/>
                      <a:pt x="79" y="77"/>
                    </a:cubicBezTo>
                    <a:cubicBezTo>
                      <a:pt x="77" y="82"/>
                      <a:pt x="75" y="85"/>
                      <a:pt x="71" y="88"/>
                    </a:cubicBezTo>
                    <a:cubicBezTo>
                      <a:pt x="68" y="91"/>
                      <a:pt x="64" y="94"/>
                      <a:pt x="59" y="96"/>
                    </a:cubicBezTo>
                    <a:cubicBezTo>
                      <a:pt x="55" y="97"/>
                      <a:pt x="49" y="98"/>
                      <a:pt x="43" y="98"/>
                    </a:cubicBezTo>
                    <a:cubicBezTo>
                      <a:pt x="36" y="98"/>
                      <a:pt x="30" y="97"/>
                      <a:pt x="24" y="95"/>
                    </a:cubicBezTo>
                    <a:cubicBezTo>
                      <a:pt x="19" y="92"/>
                      <a:pt x="15" y="89"/>
                      <a:pt x="11" y="85"/>
                    </a:cubicBezTo>
                    <a:cubicBezTo>
                      <a:pt x="7" y="81"/>
                      <a:pt x="5" y="75"/>
                      <a:pt x="3" y="69"/>
                    </a:cubicBezTo>
                    <a:cubicBezTo>
                      <a:pt x="1" y="63"/>
                      <a:pt x="0" y="57"/>
                      <a:pt x="0" y="49"/>
                    </a:cubicBezTo>
                    <a:cubicBezTo>
                      <a:pt x="0" y="42"/>
                      <a:pt x="1" y="35"/>
                      <a:pt x="3" y="29"/>
                    </a:cubicBezTo>
                    <a:cubicBezTo>
                      <a:pt x="5" y="23"/>
                      <a:pt x="8" y="18"/>
                      <a:pt x="12" y="14"/>
                    </a:cubicBezTo>
                    <a:cubicBezTo>
                      <a:pt x="15" y="9"/>
                      <a:pt x="20" y="6"/>
                      <a:pt x="25" y="4"/>
                    </a:cubicBezTo>
                    <a:cubicBezTo>
                      <a:pt x="31" y="2"/>
                      <a:pt x="37" y="0"/>
                      <a:pt x="43" y="0"/>
                    </a:cubicBezTo>
                    <a:cubicBezTo>
                      <a:pt x="49" y="0"/>
                      <a:pt x="54" y="1"/>
                      <a:pt x="59" y="3"/>
                    </a:cubicBezTo>
                    <a:cubicBezTo>
                      <a:pt x="63" y="4"/>
                      <a:pt x="67" y="6"/>
                      <a:pt x="70" y="9"/>
                    </a:cubicBezTo>
                    <a:cubicBezTo>
                      <a:pt x="73" y="12"/>
                      <a:pt x="75" y="15"/>
                      <a:pt x="77" y="19"/>
                    </a:cubicBezTo>
                    <a:cubicBezTo>
                      <a:pt x="79" y="23"/>
                      <a:pt x="80" y="27"/>
                      <a:pt x="81" y="32"/>
                    </a:cubicBezTo>
                    <a:cubicBezTo>
                      <a:pt x="62" y="35"/>
                      <a:pt x="62" y="35"/>
                      <a:pt x="62" y="35"/>
                    </a:cubicBezTo>
                    <a:cubicBezTo>
                      <a:pt x="61" y="29"/>
                      <a:pt x="59" y="25"/>
                      <a:pt x="56" y="22"/>
                    </a:cubicBezTo>
                    <a:cubicBezTo>
                      <a:pt x="53" y="19"/>
                      <a:pt x="49" y="17"/>
                      <a:pt x="43" y="17"/>
                    </a:cubicBezTo>
                    <a:cubicBezTo>
                      <a:pt x="36" y="17"/>
                      <a:pt x="30" y="20"/>
                      <a:pt x="26" y="26"/>
                    </a:cubicBezTo>
                    <a:cubicBezTo>
                      <a:pt x="22" y="31"/>
                      <a:pt x="20" y="39"/>
                      <a:pt x="20" y="49"/>
                    </a:cubicBezTo>
                    <a:cubicBezTo>
                      <a:pt x="20" y="60"/>
                      <a:pt x="23" y="68"/>
                      <a:pt x="27" y="73"/>
                    </a:cubicBezTo>
                    <a:cubicBezTo>
                      <a:pt x="31" y="79"/>
                      <a:pt x="36" y="82"/>
                      <a:pt x="43" y="82"/>
                    </a:cubicBezTo>
                    <a:cubicBezTo>
                      <a:pt x="49" y="82"/>
                      <a:pt x="54" y="80"/>
                      <a:pt x="56" y="77"/>
                    </a:cubicBezTo>
                    <a:cubicBezTo>
                      <a:pt x="59" y="74"/>
                      <a:pt x="61" y="69"/>
                      <a:pt x="62" y="64"/>
                    </a:cubicBezTo>
                    <a:lnTo>
                      <a:pt x="83" y="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53" name="Freeform 13"/>
              <p:cNvSpPr>
                <a:spLocks noEditPoints="1"/>
              </p:cNvSpPr>
              <p:nvPr/>
            </p:nvSpPr>
            <p:spPr bwMode="auto">
              <a:xfrm>
                <a:off x="3986213" y="4735513"/>
                <a:ext cx="1066800" cy="887413"/>
              </a:xfrm>
              <a:custGeom>
                <a:avLst/>
                <a:gdLst>
                  <a:gd name="T0" fmla="*/ 82 w 119"/>
                  <a:gd name="T1" fmla="*/ 40 h 99"/>
                  <a:gd name="T2" fmla="*/ 82 w 119"/>
                  <a:gd name="T3" fmla="*/ 47 h 99"/>
                  <a:gd name="T4" fmla="*/ 57 w 119"/>
                  <a:gd name="T5" fmla="*/ 47 h 99"/>
                  <a:gd name="T6" fmla="*/ 57 w 119"/>
                  <a:gd name="T7" fmla="*/ 40 h 99"/>
                  <a:gd name="T8" fmla="*/ 60 w 119"/>
                  <a:gd name="T9" fmla="*/ 40 h 99"/>
                  <a:gd name="T10" fmla="*/ 60 w 119"/>
                  <a:gd name="T11" fmla="*/ 36 h 99"/>
                  <a:gd name="T12" fmla="*/ 63 w 119"/>
                  <a:gd name="T13" fmla="*/ 28 h 99"/>
                  <a:gd name="T14" fmla="*/ 71 w 119"/>
                  <a:gd name="T15" fmla="*/ 25 h 99"/>
                  <a:gd name="T16" fmla="*/ 78 w 119"/>
                  <a:gd name="T17" fmla="*/ 28 h 99"/>
                  <a:gd name="T18" fmla="*/ 81 w 119"/>
                  <a:gd name="T19" fmla="*/ 35 h 99"/>
                  <a:gd name="T20" fmla="*/ 75 w 119"/>
                  <a:gd name="T21" fmla="*/ 36 h 99"/>
                  <a:gd name="T22" fmla="*/ 74 w 119"/>
                  <a:gd name="T23" fmla="*/ 32 h 99"/>
                  <a:gd name="T24" fmla="*/ 71 w 119"/>
                  <a:gd name="T25" fmla="*/ 32 h 99"/>
                  <a:gd name="T26" fmla="*/ 67 w 119"/>
                  <a:gd name="T27" fmla="*/ 36 h 99"/>
                  <a:gd name="T28" fmla="*/ 67 w 119"/>
                  <a:gd name="T29" fmla="*/ 40 h 99"/>
                  <a:gd name="T30" fmla="*/ 82 w 119"/>
                  <a:gd name="T31" fmla="*/ 40 h 99"/>
                  <a:gd name="T32" fmla="*/ 100 w 119"/>
                  <a:gd name="T33" fmla="*/ 82 h 99"/>
                  <a:gd name="T34" fmla="*/ 100 w 119"/>
                  <a:gd name="T35" fmla="*/ 0 h 99"/>
                  <a:gd name="T36" fmla="*/ 119 w 119"/>
                  <a:gd name="T37" fmla="*/ 0 h 99"/>
                  <a:gd name="T38" fmla="*/ 119 w 119"/>
                  <a:gd name="T39" fmla="*/ 99 h 99"/>
                  <a:gd name="T40" fmla="*/ 38 w 119"/>
                  <a:gd name="T41" fmla="*/ 99 h 99"/>
                  <a:gd name="T42" fmla="*/ 10 w 119"/>
                  <a:gd name="T43" fmla="*/ 91 h 99"/>
                  <a:gd name="T44" fmla="*/ 0 w 119"/>
                  <a:gd name="T45" fmla="*/ 65 h 99"/>
                  <a:gd name="T46" fmla="*/ 4 w 119"/>
                  <a:gd name="T47" fmla="*/ 49 h 99"/>
                  <a:gd name="T48" fmla="*/ 16 w 119"/>
                  <a:gd name="T49" fmla="*/ 37 h 99"/>
                  <a:gd name="T50" fmla="*/ 34 w 119"/>
                  <a:gd name="T51" fmla="*/ 33 h 99"/>
                  <a:gd name="T52" fmla="*/ 36 w 119"/>
                  <a:gd name="T53" fmla="*/ 49 h 99"/>
                  <a:gd name="T54" fmla="*/ 23 w 119"/>
                  <a:gd name="T55" fmla="*/ 54 h 99"/>
                  <a:gd name="T56" fmla="*/ 19 w 119"/>
                  <a:gd name="T57" fmla="*/ 65 h 99"/>
                  <a:gd name="T58" fmla="*/ 23 w 119"/>
                  <a:gd name="T59" fmla="*/ 78 h 99"/>
                  <a:gd name="T60" fmla="*/ 38 w 119"/>
                  <a:gd name="T61" fmla="*/ 82 h 99"/>
                  <a:gd name="T62" fmla="*/ 100 w 119"/>
                  <a:gd name="T63" fmla="*/ 82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9" h="99">
                    <a:moveTo>
                      <a:pt x="82" y="40"/>
                    </a:moveTo>
                    <a:cubicBezTo>
                      <a:pt x="82" y="47"/>
                      <a:pt x="82" y="47"/>
                      <a:pt x="82" y="47"/>
                    </a:cubicBezTo>
                    <a:cubicBezTo>
                      <a:pt x="57" y="47"/>
                      <a:pt x="57" y="47"/>
                      <a:pt x="57" y="47"/>
                    </a:cubicBezTo>
                    <a:cubicBezTo>
                      <a:pt x="57" y="40"/>
                      <a:pt x="57" y="40"/>
                      <a:pt x="57" y="40"/>
                    </a:cubicBezTo>
                    <a:cubicBezTo>
                      <a:pt x="60" y="40"/>
                      <a:pt x="60" y="40"/>
                      <a:pt x="60" y="40"/>
                    </a:cubicBezTo>
                    <a:cubicBezTo>
                      <a:pt x="60" y="36"/>
                      <a:pt x="60" y="36"/>
                      <a:pt x="60" y="36"/>
                    </a:cubicBezTo>
                    <a:cubicBezTo>
                      <a:pt x="60" y="33"/>
                      <a:pt x="61" y="30"/>
                      <a:pt x="63" y="28"/>
                    </a:cubicBezTo>
                    <a:cubicBezTo>
                      <a:pt x="65" y="26"/>
                      <a:pt x="67" y="25"/>
                      <a:pt x="71" y="25"/>
                    </a:cubicBezTo>
                    <a:cubicBezTo>
                      <a:pt x="74" y="25"/>
                      <a:pt x="77" y="26"/>
                      <a:pt x="78" y="28"/>
                    </a:cubicBezTo>
                    <a:cubicBezTo>
                      <a:pt x="80" y="29"/>
                      <a:pt x="81" y="31"/>
                      <a:pt x="81" y="35"/>
                    </a:cubicBezTo>
                    <a:cubicBezTo>
                      <a:pt x="75" y="36"/>
                      <a:pt x="75" y="36"/>
                      <a:pt x="75" y="36"/>
                    </a:cubicBezTo>
                    <a:cubicBezTo>
                      <a:pt x="75" y="34"/>
                      <a:pt x="75" y="33"/>
                      <a:pt x="74" y="32"/>
                    </a:cubicBezTo>
                    <a:cubicBezTo>
                      <a:pt x="74" y="32"/>
                      <a:pt x="73" y="32"/>
                      <a:pt x="71" y="32"/>
                    </a:cubicBezTo>
                    <a:cubicBezTo>
                      <a:pt x="68" y="32"/>
                      <a:pt x="67" y="33"/>
                      <a:pt x="67" y="36"/>
                    </a:cubicBezTo>
                    <a:cubicBezTo>
                      <a:pt x="67" y="40"/>
                      <a:pt x="67" y="40"/>
                      <a:pt x="67" y="40"/>
                    </a:cubicBezTo>
                    <a:lnTo>
                      <a:pt x="82" y="40"/>
                    </a:lnTo>
                    <a:close/>
                    <a:moveTo>
                      <a:pt x="100" y="82"/>
                    </a:moveTo>
                    <a:cubicBezTo>
                      <a:pt x="100" y="0"/>
                      <a:pt x="100" y="0"/>
                      <a:pt x="100" y="0"/>
                    </a:cubicBezTo>
                    <a:cubicBezTo>
                      <a:pt x="119" y="0"/>
                      <a:pt x="119" y="0"/>
                      <a:pt x="119" y="0"/>
                    </a:cubicBezTo>
                    <a:cubicBezTo>
                      <a:pt x="119" y="99"/>
                      <a:pt x="119" y="99"/>
                      <a:pt x="119" y="99"/>
                    </a:cubicBezTo>
                    <a:cubicBezTo>
                      <a:pt x="38" y="99"/>
                      <a:pt x="38" y="99"/>
                      <a:pt x="38" y="99"/>
                    </a:cubicBezTo>
                    <a:cubicBezTo>
                      <a:pt x="25" y="99"/>
                      <a:pt x="16" y="96"/>
                      <a:pt x="10" y="91"/>
                    </a:cubicBezTo>
                    <a:cubicBezTo>
                      <a:pt x="3" y="85"/>
                      <a:pt x="0" y="77"/>
                      <a:pt x="0" y="65"/>
                    </a:cubicBezTo>
                    <a:cubicBezTo>
                      <a:pt x="0" y="59"/>
                      <a:pt x="2" y="54"/>
                      <a:pt x="4" y="49"/>
                    </a:cubicBezTo>
                    <a:cubicBezTo>
                      <a:pt x="7" y="44"/>
                      <a:pt x="11" y="40"/>
                      <a:pt x="16" y="37"/>
                    </a:cubicBezTo>
                    <a:cubicBezTo>
                      <a:pt x="21" y="34"/>
                      <a:pt x="27" y="33"/>
                      <a:pt x="34" y="33"/>
                    </a:cubicBezTo>
                    <a:cubicBezTo>
                      <a:pt x="36" y="49"/>
                      <a:pt x="36" y="49"/>
                      <a:pt x="36" y="49"/>
                    </a:cubicBezTo>
                    <a:cubicBezTo>
                      <a:pt x="30" y="50"/>
                      <a:pt x="25" y="51"/>
                      <a:pt x="23" y="54"/>
                    </a:cubicBezTo>
                    <a:cubicBezTo>
                      <a:pt x="20" y="56"/>
                      <a:pt x="19" y="60"/>
                      <a:pt x="19" y="65"/>
                    </a:cubicBezTo>
                    <a:cubicBezTo>
                      <a:pt x="19" y="71"/>
                      <a:pt x="20" y="76"/>
                      <a:pt x="23" y="78"/>
                    </a:cubicBezTo>
                    <a:cubicBezTo>
                      <a:pt x="26" y="81"/>
                      <a:pt x="31" y="82"/>
                      <a:pt x="38" y="82"/>
                    </a:cubicBezTo>
                    <a:lnTo>
                      <a:pt x="100"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54" name="Freeform 14"/>
              <p:cNvSpPr>
                <a:spLocks noEditPoints="1"/>
              </p:cNvSpPr>
              <p:nvPr/>
            </p:nvSpPr>
            <p:spPr bwMode="auto">
              <a:xfrm>
                <a:off x="5195888" y="5005388"/>
                <a:ext cx="1684338" cy="903288"/>
              </a:xfrm>
              <a:custGeom>
                <a:avLst/>
                <a:gdLst>
                  <a:gd name="T0" fmla="*/ 44 w 188"/>
                  <a:gd name="T1" fmla="*/ 52 h 101"/>
                  <a:gd name="T2" fmla="*/ 38 w 188"/>
                  <a:gd name="T3" fmla="*/ 52 h 101"/>
                  <a:gd name="T4" fmla="*/ 19 w 188"/>
                  <a:gd name="T5" fmla="*/ 32 h 101"/>
                  <a:gd name="T6" fmla="*/ 22 w 188"/>
                  <a:gd name="T7" fmla="*/ 20 h 101"/>
                  <a:gd name="T8" fmla="*/ 32 w 188"/>
                  <a:gd name="T9" fmla="*/ 16 h 101"/>
                  <a:gd name="T10" fmla="*/ 39 w 188"/>
                  <a:gd name="T11" fmla="*/ 17 h 101"/>
                  <a:gd name="T12" fmla="*/ 43 w 188"/>
                  <a:gd name="T13" fmla="*/ 23 h 101"/>
                  <a:gd name="T14" fmla="*/ 44 w 188"/>
                  <a:gd name="T15" fmla="*/ 37 h 101"/>
                  <a:gd name="T16" fmla="*/ 44 w 188"/>
                  <a:gd name="T17" fmla="*/ 52 h 101"/>
                  <a:gd name="T18" fmla="*/ 170 w 188"/>
                  <a:gd name="T19" fmla="*/ 0 h 101"/>
                  <a:gd name="T20" fmla="*/ 170 w 188"/>
                  <a:gd name="T21" fmla="*/ 52 h 101"/>
                  <a:gd name="T22" fmla="*/ 63 w 188"/>
                  <a:gd name="T23" fmla="*/ 52 h 101"/>
                  <a:gd name="T24" fmla="*/ 63 w 188"/>
                  <a:gd name="T25" fmla="*/ 32 h 101"/>
                  <a:gd name="T26" fmla="*/ 55 w 188"/>
                  <a:gd name="T27" fmla="*/ 8 h 101"/>
                  <a:gd name="T28" fmla="*/ 32 w 188"/>
                  <a:gd name="T29" fmla="*/ 0 h 101"/>
                  <a:gd name="T30" fmla="*/ 8 w 188"/>
                  <a:gd name="T31" fmla="*/ 9 h 101"/>
                  <a:gd name="T32" fmla="*/ 0 w 188"/>
                  <a:gd name="T33" fmla="*/ 32 h 101"/>
                  <a:gd name="T34" fmla="*/ 11 w 188"/>
                  <a:gd name="T35" fmla="*/ 60 h 101"/>
                  <a:gd name="T36" fmla="*/ 42 w 188"/>
                  <a:gd name="T37" fmla="*/ 69 h 101"/>
                  <a:gd name="T38" fmla="*/ 44 w 188"/>
                  <a:gd name="T39" fmla="*/ 69 h 101"/>
                  <a:gd name="T40" fmla="*/ 44 w 188"/>
                  <a:gd name="T41" fmla="*/ 72 h 101"/>
                  <a:gd name="T42" fmla="*/ 41 w 188"/>
                  <a:gd name="T43" fmla="*/ 86 h 101"/>
                  <a:gd name="T44" fmla="*/ 51 w 188"/>
                  <a:gd name="T45" fmla="*/ 101 h 101"/>
                  <a:gd name="T46" fmla="*/ 55 w 188"/>
                  <a:gd name="T47" fmla="*/ 97 h 101"/>
                  <a:gd name="T48" fmla="*/ 63 w 188"/>
                  <a:gd name="T49" fmla="*/ 69 h 101"/>
                  <a:gd name="T50" fmla="*/ 188 w 188"/>
                  <a:gd name="T51" fmla="*/ 69 h 101"/>
                  <a:gd name="T52" fmla="*/ 188 w 188"/>
                  <a:gd name="T53" fmla="*/ 0 h 101"/>
                  <a:gd name="T54" fmla="*/ 170 w 188"/>
                  <a:gd name="T55"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8" h="101">
                    <a:moveTo>
                      <a:pt x="44" y="52"/>
                    </a:moveTo>
                    <a:cubicBezTo>
                      <a:pt x="38" y="52"/>
                      <a:pt x="38" y="52"/>
                      <a:pt x="38" y="52"/>
                    </a:cubicBezTo>
                    <a:cubicBezTo>
                      <a:pt x="25" y="52"/>
                      <a:pt x="19" y="45"/>
                      <a:pt x="19" y="32"/>
                    </a:cubicBezTo>
                    <a:cubicBezTo>
                      <a:pt x="19" y="27"/>
                      <a:pt x="20" y="23"/>
                      <a:pt x="22" y="20"/>
                    </a:cubicBezTo>
                    <a:cubicBezTo>
                      <a:pt x="24" y="17"/>
                      <a:pt x="27" y="16"/>
                      <a:pt x="32" y="16"/>
                    </a:cubicBezTo>
                    <a:cubicBezTo>
                      <a:pt x="35" y="16"/>
                      <a:pt x="37" y="16"/>
                      <a:pt x="39" y="17"/>
                    </a:cubicBezTo>
                    <a:cubicBezTo>
                      <a:pt x="41" y="19"/>
                      <a:pt x="42" y="20"/>
                      <a:pt x="43" y="23"/>
                    </a:cubicBezTo>
                    <a:cubicBezTo>
                      <a:pt x="44" y="26"/>
                      <a:pt x="44" y="32"/>
                      <a:pt x="44" y="37"/>
                    </a:cubicBezTo>
                    <a:lnTo>
                      <a:pt x="44" y="52"/>
                    </a:lnTo>
                    <a:close/>
                    <a:moveTo>
                      <a:pt x="170" y="0"/>
                    </a:moveTo>
                    <a:cubicBezTo>
                      <a:pt x="170" y="52"/>
                      <a:pt x="170" y="52"/>
                      <a:pt x="170" y="52"/>
                    </a:cubicBezTo>
                    <a:cubicBezTo>
                      <a:pt x="63" y="52"/>
                      <a:pt x="63" y="52"/>
                      <a:pt x="63" y="52"/>
                    </a:cubicBezTo>
                    <a:cubicBezTo>
                      <a:pt x="63" y="32"/>
                      <a:pt x="63" y="32"/>
                      <a:pt x="63" y="32"/>
                    </a:cubicBezTo>
                    <a:cubicBezTo>
                      <a:pt x="63" y="22"/>
                      <a:pt x="60" y="13"/>
                      <a:pt x="55" y="8"/>
                    </a:cubicBezTo>
                    <a:cubicBezTo>
                      <a:pt x="50" y="3"/>
                      <a:pt x="42" y="0"/>
                      <a:pt x="32" y="0"/>
                    </a:cubicBezTo>
                    <a:cubicBezTo>
                      <a:pt x="22" y="0"/>
                      <a:pt x="14" y="3"/>
                      <a:pt x="8" y="9"/>
                    </a:cubicBezTo>
                    <a:cubicBezTo>
                      <a:pt x="3" y="14"/>
                      <a:pt x="0" y="22"/>
                      <a:pt x="0" y="32"/>
                    </a:cubicBezTo>
                    <a:cubicBezTo>
                      <a:pt x="0" y="44"/>
                      <a:pt x="3" y="54"/>
                      <a:pt x="11" y="60"/>
                    </a:cubicBezTo>
                    <a:cubicBezTo>
                      <a:pt x="18" y="66"/>
                      <a:pt x="28" y="69"/>
                      <a:pt x="42" y="69"/>
                    </a:cubicBezTo>
                    <a:cubicBezTo>
                      <a:pt x="44" y="69"/>
                      <a:pt x="44" y="69"/>
                      <a:pt x="44" y="69"/>
                    </a:cubicBezTo>
                    <a:cubicBezTo>
                      <a:pt x="44" y="72"/>
                      <a:pt x="44" y="72"/>
                      <a:pt x="44" y="72"/>
                    </a:cubicBezTo>
                    <a:cubicBezTo>
                      <a:pt x="44" y="79"/>
                      <a:pt x="43" y="83"/>
                      <a:pt x="41" y="86"/>
                    </a:cubicBezTo>
                    <a:cubicBezTo>
                      <a:pt x="51" y="101"/>
                      <a:pt x="51" y="101"/>
                      <a:pt x="51" y="101"/>
                    </a:cubicBezTo>
                    <a:cubicBezTo>
                      <a:pt x="53" y="100"/>
                      <a:pt x="54" y="99"/>
                      <a:pt x="55" y="97"/>
                    </a:cubicBezTo>
                    <a:cubicBezTo>
                      <a:pt x="60" y="92"/>
                      <a:pt x="63" y="80"/>
                      <a:pt x="63" y="69"/>
                    </a:cubicBezTo>
                    <a:cubicBezTo>
                      <a:pt x="188" y="69"/>
                      <a:pt x="188" y="69"/>
                      <a:pt x="188" y="69"/>
                    </a:cubicBezTo>
                    <a:cubicBezTo>
                      <a:pt x="188" y="0"/>
                      <a:pt x="188" y="0"/>
                      <a:pt x="188" y="0"/>
                    </a:cubicBezTo>
                    <a:lnTo>
                      <a:pt x="17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55" name="Rectangle 15"/>
              <p:cNvSpPr>
                <a:spLocks noChangeArrowheads="1"/>
              </p:cNvSpPr>
              <p:nvPr/>
            </p:nvSpPr>
            <p:spPr bwMode="auto">
              <a:xfrm>
                <a:off x="6718301" y="4754563"/>
                <a:ext cx="161925" cy="1698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56" name="Freeform 16"/>
              <p:cNvSpPr>
                <a:spLocks/>
              </p:cNvSpPr>
              <p:nvPr/>
            </p:nvSpPr>
            <p:spPr bwMode="auto">
              <a:xfrm>
                <a:off x="7013576" y="5005388"/>
                <a:ext cx="833438" cy="617538"/>
              </a:xfrm>
              <a:custGeom>
                <a:avLst/>
                <a:gdLst>
                  <a:gd name="T0" fmla="*/ 74 w 93"/>
                  <a:gd name="T1" fmla="*/ 52 h 69"/>
                  <a:gd name="T2" fmla="*/ 74 w 93"/>
                  <a:gd name="T3" fmla="*/ 42 h 69"/>
                  <a:gd name="T4" fmla="*/ 70 w 93"/>
                  <a:gd name="T5" fmla="*/ 23 h 69"/>
                  <a:gd name="T6" fmla="*/ 55 w 93"/>
                  <a:gd name="T7" fmla="*/ 17 h 69"/>
                  <a:gd name="T8" fmla="*/ 41 w 93"/>
                  <a:gd name="T9" fmla="*/ 20 h 69"/>
                  <a:gd name="T10" fmla="*/ 36 w 93"/>
                  <a:gd name="T11" fmla="*/ 3 h 69"/>
                  <a:gd name="T12" fmla="*/ 56 w 93"/>
                  <a:gd name="T13" fmla="*/ 0 h 69"/>
                  <a:gd name="T14" fmla="*/ 84 w 93"/>
                  <a:gd name="T15" fmla="*/ 10 h 69"/>
                  <a:gd name="T16" fmla="*/ 93 w 93"/>
                  <a:gd name="T17" fmla="*/ 40 h 69"/>
                  <a:gd name="T18" fmla="*/ 93 w 93"/>
                  <a:gd name="T19" fmla="*/ 69 h 69"/>
                  <a:gd name="T20" fmla="*/ 0 w 93"/>
                  <a:gd name="T21" fmla="*/ 69 h 69"/>
                  <a:gd name="T22" fmla="*/ 0 w 93"/>
                  <a:gd name="T23" fmla="*/ 52 h 69"/>
                  <a:gd name="T24" fmla="*/ 74 w 93"/>
                  <a:gd name="T25" fmla="*/ 5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69">
                    <a:moveTo>
                      <a:pt x="74" y="52"/>
                    </a:moveTo>
                    <a:cubicBezTo>
                      <a:pt x="74" y="42"/>
                      <a:pt x="74" y="42"/>
                      <a:pt x="74" y="42"/>
                    </a:cubicBezTo>
                    <a:cubicBezTo>
                      <a:pt x="74" y="34"/>
                      <a:pt x="73" y="27"/>
                      <a:pt x="70" y="23"/>
                    </a:cubicBezTo>
                    <a:cubicBezTo>
                      <a:pt x="66" y="19"/>
                      <a:pt x="61" y="17"/>
                      <a:pt x="55" y="17"/>
                    </a:cubicBezTo>
                    <a:cubicBezTo>
                      <a:pt x="50" y="17"/>
                      <a:pt x="46" y="18"/>
                      <a:pt x="41" y="20"/>
                    </a:cubicBezTo>
                    <a:cubicBezTo>
                      <a:pt x="36" y="3"/>
                      <a:pt x="36" y="3"/>
                      <a:pt x="36" y="3"/>
                    </a:cubicBezTo>
                    <a:cubicBezTo>
                      <a:pt x="42" y="1"/>
                      <a:pt x="49" y="0"/>
                      <a:pt x="56" y="0"/>
                    </a:cubicBezTo>
                    <a:cubicBezTo>
                      <a:pt x="68" y="0"/>
                      <a:pt x="77" y="3"/>
                      <a:pt x="84" y="10"/>
                    </a:cubicBezTo>
                    <a:cubicBezTo>
                      <a:pt x="90" y="17"/>
                      <a:pt x="93" y="27"/>
                      <a:pt x="93" y="40"/>
                    </a:cubicBezTo>
                    <a:cubicBezTo>
                      <a:pt x="93" y="69"/>
                      <a:pt x="93" y="69"/>
                      <a:pt x="93" y="69"/>
                    </a:cubicBezTo>
                    <a:cubicBezTo>
                      <a:pt x="0" y="69"/>
                      <a:pt x="0" y="69"/>
                      <a:pt x="0" y="69"/>
                    </a:cubicBezTo>
                    <a:cubicBezTo>
                      <a:pt x="0" y="52"/>
                      <a:pt x="0" y="52"/>
                      <a:pt x="0" y="52"/>
                    </a:cubicBezTo>
                    <a:lnTo>
                      <a:pt x="74"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57" name="Freeform 17"/>
              <p:cNvSpPr>
                <a:spLocks/>
              </p:cNvSpPr>
              <p:nvPr/>
            </p:nvSpPr>
            <p:spPr bwMode="auto">
              <a:xfrm>
                <a:off x="7972426" y="4565650"/>
                <a:ext cx="223838" cy="188913"/>
              </a:xfrm>
              <a:custGeom>
                <a:avLst/>
                <a:gdLst>
                  <a:gd name="T0" fmla="*/ 25 w 25"/>
                  <a:gd name="T1" fmla="*/ 14 h 21"/>
                  <a:gd name="T2" fmla="*/ 25 w 25"/>
                  <a:gd name="T3" fmla="*/ 21 h 21"/>
                  <a:gd name="T4" fmla="*/ 0 w 25"/>
                  <a:gd name="T5" fmla="*/ 21 h 21"/>
                  <a:gd name="T6" fmla="*/ 0 w 25"/>
                  <a:gd name="T7" fmla="*/ 14 h 21"/>
                  <a:gd name="T8" fmla="*/ 3 w 25"/>
                  <a:gd name="T9" fmla="*/ 14 h 21"/>
                  <a:gd name="T10" fmla="*/ 3 w 25"/>
                  <a:gd name="T11" fmla="*/ 10 h 21"/>
                  <a:gd name="T12" fmla="*/ 6 w 25"/>
                  <a:gd name="T13" fmla="*/ 2 h 21"/>
                  <a:gd name="T14" fmla="*/ 14 w 25"/>
                  <a:gd name="T15" fmla="*/ 0 h 21"/>
                  <a:gd name="T16" fmla="*/ 21 w 25"/>
                  <a:gd name="T17" fmla="*/ 2 h 21"/>
                  <a:gd name="T18" fmla="*/ 24 w 25"/>
                  <a:gd name="T19" fmla="*/ 9 h 21"/>
                  <a:gd name="T20" fmla="*/ 18 w 25"/>
                  <a:gd name="T21" fmla="*/ 10 h 21"/>
                  <a:gd name="T22" fmla="*/ 17 w 25"/>
                  <a:gd name="T23" fmla="*/ 7 h 21"/>
                  <a:gd name="T24" fmla="*/ 14 w 25"/>
                  <a:gd name="T25" fmla="*/ 6 h 21"/>
                  <a:gd name="T26" fmla="*/ 10 w 25"/>
                  <a:gd name="T27" fmla="*/ 11 h 21"/>
                  <a:gd name="T28" fmla="*/ 10 w 25"/>
                  <a:gd name="T29" fmla="*/ 14 h 21"/>
                  <a:gd name="T30" fmla="*/ 25 w 25"/>
                  <a:gd name="T31" fmla="*/ 1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5" h="21">
                    <a:moveTo>
                      <a:pt x="25" y="14"/>
                    </a:moveTo>
                    <a:cubicBezTo>
                      <a:pt x="25" y="21"/>
                      <a:pt x="25" y="21"/>
                      <a:pt x="25" y="21"/>
                    </a:cubicBezTo>
                    <a:cubicBezTo>
                      <a:pt x="0" y="21"/>
                      <a:pt x="0" y="21"/>
                      <a:pt x="0" y="21"/>
                    </a:cubicBezTo>
                    <a:cubicBezTo>
                      <a:pt x="0" y="14"/>
                      <a:pt x="0" y="14"/>
                      <a:pt x="0" y="14"/>
                    </a:cubicBezTo>
                    <a:cubicBezTo>
                      <a:pt x="3" y="14"/>
                      <a:pt x="3" y="14"/>
                      <a:pt x="3" y="14"/>
                    </a:cubicBezTo>
                    <a:cubicBezTo>
                      <a:pt x="3" y="10"/>
                      <a:pt x="3" y="10"/>
                      <a:pt x="3" y="10"/>
                    </a:cubicBezTo>
                    <a:cubicBezTo>
                      <a:pt x="3" y="7"/>
                      <a:pt x="4" y="4"/>
                      <a:pt x="6" y="2"/>
                    </a:cubicBezTo>
                    <a:cubicBezTo>
                      <a:pt x="8" y="1"/>
                      <a:pt x="10" y="0"/>
                      <a:pt x="14" y="0"/>
                    </a:cubicBezTo>
                    <a:cubicBezTo>
                      <a:pt x="17" y="0"/>
                      <a:pt x="20" y="0"/>
                      <a:pt x="21" y="2"/>
                    </a:cubicBezTo>
                    <a:cubicBezTo>
                      <a:pt x="23" y="3"/>
                      <a:pt x="24" y="6"/>
                      <a:pt x="24" y="9"/>
                    </a:cubicBezTo>
                    <a:cubicBezTo>
                      <a:pt x="18" y="10"/>
                      <a:pt x="18" y="10"/>
                      <a:pt x="18" y="10"/>
                    </a:cubicBezTo>
                    <a:cubicBezTo>
                      <a:pt x="18" y="8"/>
                      <a:pt x="17" y="7"/>
                      <a:pt x="17" y="7"/>
                    </a:cubicBezTo>
                    <a:cubicBezTo>
                      <a:pt x="16" y="6"/>
                      <a:pt x="15" y="6"/>
                      <a:pt x="14" y="6"/>
                    </a:cubicBezTo>
                    <a:cubicBezTo>
                      <a:pt x="11" y="6"/>
                      <a:pt x="10" y="7"/>
                      <a:pt x="10" y="11"/>
                    </a:cubicBezTo>
                    <a:cubicBezTo>
                      <a:pt x="10" y="14"/>
                      <a:pt x="10" y="14"/>
                      <a:pt x="10" y="14"/>
                    </a:cubicBezTo>
                    <a:lnTo>
                      <a:pt x="25"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58" name="Rectangle 18"/>
              <p:cNvSpPr>
                <a:spLocks noChangeArrowheads="1"/>
              </p:cNvSpPr>
              <p:nvPr/>
            </p:nvSpPr>
            <p:spPr bwMode="auto">
              <a:xfrm>
                <a:off x="7991476" y="4816475"/>
                <a:ext cx="169863" cy="8064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grpSp>
      </p:grpSp>
    </p:spTree>
    <p:extLst>
      <p:ext uri="{BB962C8B-B14F-4D97-AF65-F5344CB8AC3E}">
        <p14:creationId xmlns:p14="http://schemas.microsoft.com/office/powerpoint/2010/main" val="88335735"/>
      </p:ext>
    </p:extLst>
  </p:cSld>
  <p:clrMapOvr>
    <a:masterClrMapping/>
  </p:clrMapOvr>
  <p:extLst mod="1">
    <p:ext uri="{DCECCB84-F9BA-43D5-87BE-67443E8EF086}">
      <p15:sldGuideLst xmlns:p15="http://schemas.microsoft.com/office/powerpoint/2012/main">
        <p15:guide id="1" pos="3335" userDrawn="1">
          <p15:clr>
            <a:srgbClr val="FBAE40"/>
          </p15:clr>
        </p15:guide>
        <p15:guide id="2" pos="3650" userDrawn="1">
          <p15:clr>
            <a:srgbClr val="FBAE40"/>
          </p15:clr>
        </p15:guide>
        <p15:guide id="3" pos="6168"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ix picture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877E6E5-10F2-4009-B776-A7F5C9BE046A}"/>
              </a:ext>
            </a:extLst>
          </p:cNvPr>
          <p:cNvSpPr/>
          <p:nvPr userDrawn="1"/>
        </p:nvSpPr>
        <p:spPr>
          <a:xfrm>
            <a:off x="180450" y="239400"/>
            <a:ext cx="8783100" cy="6379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14" name="Picture Placeholder 13">
            <a:extLst>
              <a:ext uri="{FF2B5EF4-FFF2-40B4-BE49-F238E27FC236}">
                <a16:creationId xmlns:a16="http://schemas.microsoft.com/office/drawing/2014/main" id="{4D409324-02BA-4D89-BA1E-35E575BEC378}"/>
              </a:ext>
            </a:extLst>
          </p:cNvPr>
          <p:cNvSpPr>
            <a:spLocks noGrp="1"/>
          </p:cNvSpPr>
          <p:nvPr>
            <p:ph type="pic" sz="quarter" idx="15"/>
          </p:nvPr>
        </p:nvSpPr>
        <p:spPr>
          <a:xfrm>
            <a:off x="972000" y="982663"/>
            <a:ext cx="1863000" cy="2088000"/>
          </a:xfrm>
        </p:spPr>
        <p:txBody>
          <a:bodyPr/>
          <a:lstStyle/>
          <a:p>
            <a:r>
              <a:rPr lang="en-US" smtClean="0"/>
              <a:t>Drag picture to placeholder or click icon to add</a:t>
            </a:r>
            <a:endParaRPr lang="en-GB"/>
          </a:p>
        </p:txBody>
      </p:sp>
      <p:sp>
        <p:nvSpPr>
          <p:cNvPr id="13" name="Picture Placeholder 13">
            <a:extLst>
              <a:ext uri="{FF2B5EF4-FFF2-40B4-BE49-F238E27FC236}">
                <a16:creationId xmlns:a16="http://schemas.microsoft.com/office/drawing/2014/main" id="{8646E490-5F28-4BD7-B53C-18A60C658474}"/>
              </a:ext>
            </a:extLst>
          </p:cNvPr>
          <p:cNvSpPr>
            <a:spLocks noGrp="1"/>
          </p:cNvSpPr>
          <p:nvPr>
            <p:ph type="pic" sz="quarter" idx="16"/>
          </p:nvPr>
        </p:nvSpPr>
        <p:spPr>
          <a:xfrm>
            <a:off x="972000" y="3526637"/>
            <a:ext cx="1863000" cy="2088000"/>
          </a:xfrm>
        </p:spPr>
        <p:txBody>
          <a:bodyPr/>
          <a:lstStyle/>
          <a:p>
            <a:r>
              <a:rPr lang="en-US" smtClean="0"/>
              <a:t>Drag picture to placeholder or click icon to add</a:t>
            </a:r>
            <a:endParaRPr lang="en-GB" dirty="0"/>
          </a:p>
        </p:txBody>
      </p:sp>
      <p:sp>
        <p:nvSpPr>
          <p:cNvPr id="9" name="Text Placeholder 8">
            <a:extLst>
              <a:ext uri="{FF2B5EF4-FFF2-40B4-BE49-F238E27FC236}">
                <a16:creationId xmlns:a16="http://schemas.microsoft.com/office/drawing/2014/main" id="{A90E2089-F7F1-4029-A7C8-A39659E5D28E}"/>
              </a:ext>
            </a:extLst>
          </p:cNvPr>
          <p:cNvSpPr>
            <a:spLocks noGrp="1"/>
          </p:cNvSpPr>
          <p:nvPr>
            <p:ph type="body" sz="quarter" idx="17"/>
          </p:nvPr>
        </p:nvSpPr>
        <p:spPr>
          <a:xfrm>
            <a:off x="972000" y="3106269"/>
            <a:ext cx="1863000" cy="420368"/>
          </a:xfrm>
        </p:spPr>
        <p:txBody>
          <a:bodyPr/>
          <a:lstStyle>
            <a:lvl1pPr>
              <a:defRPr sz="900"/>
            </a:lvl1pPr>
          </a:lstStyle>
          <a:p>
            <a:pPr lvl="0"/>
            <a:r>
              <a:rPr lang="en-US" smtClean="0"/>
              <a:t>Click to edit Master text styles</a:t>
            </a:r>
          </a:p>
        </p:txBody>
      </p:sp>
      <p:sp>
        <p:nvSpPr>
          <p:cNvPr id="18" name="Picture Placeholder 13">
            <a:extLst>
              <a:ext uri="{FF2B5EF4-FFF2-40B4-BE49-F238E27FC236}">
                <a16:creationId xmlns:a16="http://schemas.microsoft.com/office/drawing/2014/main" id="{4D409324-02BA-4D89-BA1E-35E575BEC378}"/>
              </a:ext>
            </a:extLst>
          </p:cNvPr>
          <p:cNvSpPr>
            <a:spLocks noGrp="1"/>
          </p:cNvSpPr>
          <p:nvPr>
            <p:ph type="pic" sz="quarter" idx="20"/>
          </p:nvPr>
        </p:nvSpPr>
        <p:spPr>
          <a:xfrm>
            <a:off x="3240000" y="982663"/>
            <a:ext cx="1863000" cy="2088000"/>
          </a:xfrm>
        </p:spPr>
        <p:txBody>
          <a:bodyPr/>
          <a:lstStyle/>
          <a:p>
            <a:r>
              <a:rPr lang="en-US" smtClean="0"/>
              <a:t>Drag picture to placeholder or click icon to add</a:t>
            </a:r>
            <a:endParaRPr lang="en-GB" dirty="0"/>
          </a:p>
        </p:txBody>
      </p:sp>
      <p:sp>
        <p:nvSpPr>
          <p:cNvPr id="19" name="Picture Placeholder 13">
            <a:extLst>
              <a:ext uri="{FF2B5EF4-FFF2-40B4-BE49-F238E27FC236}">
                <a16:creationId xmlns:a16="http://schemas.microsoft.com/office/drawing/2014/main" id="{4D409324-02BA-4D89-BA1E-35E575BEC378}"/>
              </a:ext>
            </a:extLst>
          </p:cNvPr>
          <p:cNvSpPr>
            <a:spLocks noGrp="1"/>
          </p:cNvSpPr>
          <p:nvPr>
            <p:ph type="pic" sz="quarter" idx="21"/>
          </p:nvPr>
        </p:nvSpPr>
        <p:spPr>
          <a:xfrm>
            <a:off x="3240000" y="3526637"/>
            <a:ext cx="1863000" cy="2088000"/>
          </a:xfrm>
        </p:spPr>
        <p:txBody>
          <a:bodyPr/>
          <a:lstStyle/>
          <a:p>
            <a:r>
              <a:rPr lang="en-US" smtClean="0"/>
              <a:t>Drag picture to placeholder or click icon to add</a:t>
            </a:r>
            <a:endParaRPr lang="en-GB"/>
          </a:p>
        </p:txBody>
      </p:sp>
      <p:sp>
        <p:nvSpPr>
          <p:cNvPr id="21" name="Text Placeholder 8">
            <a:extLst>
              <a:ext uri="{FF2B5EF4-FFF2-40B4-BE49-F238E27FC236}">
                <a16:creationId xmlns:a16="http://schemas.microsoft.com/office/drawing/2014/main" id="{A90E2089-F7F1-4029-A7C8-A39659E5D28E}"/>
              </a:ext>
            </a:extLst>
          </p:cNvPr>
          <p:cNvSpPr>
            <a:spLocks noGrp="1"/>
          </p:cNvSpPr>
          <p:nvPr>
            <p:ph type="body" sz="quarter" idx="22"/>
          </p:nvPr>
        </p:nvSpPr>
        <p:spPr>
          <a:xfrm>
            <a:off x="3240000" y="3099878"/>
            <a:ext cx="1863000" cy="420368"/>
          </a:xfrm>
        </p:spPr>
        <p:txBody>
          <a:bodyPr/>
          <a:lstStyle>
            <a:lvl1pPr>
              <a:defRPr sz="900"/>
            </a:lvl1pPr>
          </a:lstStyle>
          <a:p>
            <a:pPr lvl="0"/>
            <a:r>
              <a:rPr lang="en-US" smtClean="0"/>
              <a:t>Click to edit Master text styles</a:t>
            </a:r>
          </a:p>
        </p:txBody>
      </p:sp>
      <p:sp>
        <p:nvSpPr>
          <p:cNvPr id="22" name="Text Placeholder 8">
            <a:extLst>
              <a:ext uri="{FF2B5EF4-FFF2-40B4-BE49-F238E27FC236}">
                <a16:creationId xmlns:a16="http://schemas.microsoft.com/office/drawing/2014/main" id="{A90E2089-F7F1-4029-A7C8-A39659E5D28E}"/>
              </a:ext>
            </a:extLst>
          </p:cNvPr>
          <p:cNvSpPr>
            <a:spLocks noGrp="1"/>
          </p:cNvSpPr>
          <p:nvPr>
            <p:ph type="body" sz="quarter" idx="23"/>
          </p:nvPr>
        </p:nvSpPr>
        <p:spPr>
          <a:xfrm>
            <a:off x="972000" y="5645322"/>
            <a:ext cx="1863000" cy="420368"/>
          </a:xfrm>
        </p:spPr>
        <p:txBody>
          <a:bodyPr/>
          <a:lstStyle>
            <a:lvl1pPr>
              <a:defRPr sz="900"/>
            </a:lvl1pPr>
          </a:lstStyle>
          <a:p>
            <a:pPr lvl="0"/>
            <a:r>
              <a:rPr lang="en-US" smtClean="0"/>
              <a:t>Click to edit Master text styles</a:t>
            </a:r>
          </a:p>
        </p:txBody>
      </p:sp>
      <p:sp>
        <p:nvSpPr>
          <p:cNvPr id="23" name="Text Placeholder 8">
            <a:extLst>
              <a:ext uri="{FF2B5EF4-FFF2-40B4-BE49-F238E27FC236}">
                <a16:creationId xmlns:a16="http://schemas.microsoft.com/office/drawing/2014/main" id="{A90E2089-F7F1-4029-A7C8-A39659E5D28E}"/>
              </a:ext>
            </a:extLst>
          </p:cNvPr>
          <p:cNvSpPr>
            <a:spLocks noGrp="1"/>
          </p:cNvSpPr>
          <p:nvPr>
            <p:ph type="body" sz="quarter" idx="24"/>
          </p:nvPr>
        </p:nvSpPr>
        <p:spPr>
          <a:xfrm>
            <a:off x="3240000" y="5645322"/>
            <a:ext cx="1863000" cy="420368"/>
          </a:xfrm>
        </p:spPr>
        <p:txBody>
          <a:bodyPr/>
          <a:lstStyle>
            <a:lvl1pPr>
              <a:defRPr sz="900"/>
            </a:lvl1pPr>
          </a:lstStyle>
          <a:p>
            <a:pPr lvl="0"/>
            <a:r>
              <a:rPr lang="en-US" smtClean="0"/>
              <a:t>Click to edit Master text styles</a:t>
            </a:r>
          </a:p>
        </p:txBody>
      </p:sp>
      <p:sp>
        <p:nvSpPr>
          <p:cNvPr id="11" name="Date Placeholder 10"/>
          <p:cNvSpPr>
            <a:spLocks noGrp="1"/>
          </p:cNvSpPr>
          <p:nvPr>
            <p:ph type="dt" sz="half" idx="25"/>
          </p:nvPr>
        </p:nvSpPr>
        <p:spPr/>
        <p:txBody>
          <a:bodyPr/>
          <a:lstStyle/>
          <a:p>
            <a:fld id="{81203C47-5FC2-EC49-89C9-18EF143CFF04}" type="datetime4">
              <a:rPr lang="en-GB" smtClean="0">
                <a:solidFill>
                  <a:srgbClr val="4D5156"/>
                </a:solidFill>
              </a:rPr>
              <a:pPr/>
              <a:t>25 November 2018</a:t>
            </a:fld>
            <a:endParaRPr lang="en-GB">
              <a:solidFill>
                <a:srgbClr val="4D5156"/>
              </a:solidFill>
            </a:endParaRPr>
          </a:p>
        </p:txBody>
      </p:sp>
      <p:sp>
        <p:nvSpPr>
          <p:cNvPr id="24" name="Footer Placeholder 23"/>
          <p:cNvSpPr>
            <a:spLocks noGrp="1"/>
          </p:cNvSpPr>
          <p:nvPr>
            <p:ph type="ftr" sz="quarter" idx="26"/>
          </p:nvPr>
        </p:nvSpPr>
        <p:spPr/>
        <p:txBody>
          <a:bodyPr/>
          <a:lstStyle/>
          <a:p>
            <a:r>
              <a:rPr lang="en-GB" smtClean="0">
                <a:solidFill>
                  <a:srgbClr val="1859A9"/>
                </a:solidFill>
              </a:rPr>
              <a:t>Adnoc Offshore | Presentation title</a:t>
            </a:r>
            <a:endParaRPr lang="en-GB" dirty="0">
              <a:solidFill>
                <a:srgbClr val="1859A9"/>
              </a:solidFill>
            </a:endParaRPr>
          </a:p>
        </p:txBody>
      </p:sp>
      <p:sp>
        <p:nvSpPr>
          <p:cNvPr id="25" name="Slide Number Placeholder 24"/>
          <p:cNvSpPr>
            <a:spLocks noGrp="1"/>
          </p:cNvSpPr>
          <p:nvPr>
            <p:ph type="sldNum" sz="quarter" idx="27"/>
          </p:nvPr>
        </p:nvSpPr>
        <p:spPr/>
        <p:txBody>
          <a:bodyPr/>
          <a:lstStyle/>
          <a:p>
            <a:fld id="{F7641956-BF2E-4170-9809-8254439A8799}" type="slidenum">
              <a:rPr lang="en-GB" smtClean="0">
                <a:solidFill>
                  <a:srgbClr val="1859A9"/>
                </a:solidFill>
              </a:rPr>
              <a:pPr/>
              <a:t>‹#›</a:t>
            </a:fld>
            <a:endParaRPr lang="en-GB">
              <a:solidFill>
                <a:srgbClr val="1859A9"/>
              </a:solidFill>
            </a:endParaRPr>
          </a:p>
        </p:txBody>
      </p:sp>
      <p:sp>
        <p:nvSpPr>
          <p:cNvPr id="26" name="Picture Placeholder 13">
            <a:extLst>
              <a:ext uri="{FF2B5EF4-FFF2-40B4-BE49-F238E27FC236}">
                <a16:creationId xmlns:a16="http://schemas.microsoft.com/office/drawing/2014/main" id="{4D409324-02BA-4D89-BA1E-35E575BEC378}"/>
              </a:ext>
            </a:extLst>
          </p:cNvPr>
          <p:cNvSpPr>
            <a:spLocks noGrp="1"/>
          </p:cNvSpPr>
          <p:nvPr>
            <p:ph type="pic" sz="quarter" idx="28"/>
          </p:nvPr>
        </p:nvSpPr>
        <p:spPr>
          <a:xfrm>
            <a:off x="5508000" y="982663"/>
            <a:ext cx="1863000" cy="2088000"/>
          </a:xfrm>
        </p:spPr>
        <p:txBody>
          <a:bodyPr/>
          <a:lstStyle/>
          <a:p>
            <a:r>
              <a:rPr lang="en-US" smtClean="0"/>
              <a:t>Drag picture to placeholder or click icon to add</a:t>
            </a:r>
            <a:endParaRPr lang="en-GB" dirty="0"/>
          </a:p>
        </p:txBody>
      </p:sp>
      <p:sp>
        <p:nvSpPr>
          <p:cNvPr id="27" name="Picture Placeholder 13">
            <a:extLst>
              <a:ext uri="{FF2B5EF4-FFF2-40B4-BE49-F238E27FC236}">
                <a16:creationId xmlns:a16="http://schemas.microsoft.com/office/drawing/2014/main" id="{4D409324-02BA-4D89-BA1E-35E575BEC378}"/>
              </a:ext>
            </a:extLst>
          </p:cNvPr>
          <p:cNvSpPr>
            <a:spLocks noGrp="1"/>
          </p:cNvSpPr>
          <p:nvPr>
            <p:ph type="pic" sz="quarter" idx="29"/>
          </p:nvPr>
        </p:nvSpPr>
        <p:spPr>
          <a:xfrm>
            <a:off x="5508000" y="3526637"/>
            <a:ext cx="1863000" cy="2088000"/>
          </a:xfrm>
        </p:spPr>
        <p:txBody>
          <a:bodyPr/>
          <a:lstStyle/>
          <a:p>
            <a:r>
              <a:rPr lang="en-US" smtClean="0"/>
              <a:t>Drag picture to placeholder or click icon to add</a:t>
            </a:r>
            <a:endParaRPr lang="en-GB"/>
          </a:p>
        </p:txBody>
      </p:sp>
      <p:sp>
        <p:nvSpPr>
          <p:cNvPr id="28" name="Text Placeholder 8">
            <a:extLst>
              <a:ext uri="{FF2B5EF4-FFF2-40B4-BE49-F238E27FC236}">
                <a16:creationId xmlns:a16="http://schemas.microsoft.com/office/drawing/2014/main" id="{A90E2089-F7F1-4029-A7C8-A39659E5D28E}"/>
              </a:ext>
            </a:extLst>
          </p:cNvPr>
          <p:cNvSpPr>
            <a:spLocks noGrp="1"/>
          </p:cNvSpPr>
          <p:nvPr>
            <p:ph type="body" sz="quarter" idx="30"/>
          </p:nvPr>
        </p:nvSpPr>
        <p:spPr>
          <a:xfrm>
            <a:off x="5508000" y="3099878"/>
            <a:ext cx="1863000" cy="420368"/>
          </a:xfrm>
        </p:spPr>
        <p:txBody>
          <a:bodyPr/>
          <a:lstStyle>
            <a:lvl1pPr>
              <a:defRPr sz="900"/>
            </a:lvl1pPr>
          </a:lstStyle>
          <a:p>
            <a:pPr lvl="0"/>
            <a:r>
              <a:rPr lang="en-US" smtClean="0"/>
              <a:t>Click to edit Master text styles</a:t>
            </a:r>
          </a:p>
        </p:txBody>
      </p:sp>
      <p:sp>
        <p:nvSpPr>
          <p:cNvPr id="29" name="Text Placeholder 8">
            <a:extLst>
              <a:ext uri="{FF2B5EF4-FFF2-40B4-BE49-F238E27FC236}">
                <a16:creationId xmlns:a16="http://schemas.microsoft.com/office/drawing/2014/main" id="{A90E2089-F7F1-4029-A7C8-A39659E5D28E}"/>
              </a:ext>
            </a:extLst>
          </p:cNvPr>
          <p:cNvSpPr>
            <a:spLocks noGrp="1"/>
          </p:cNvSpPr>
          <p:nvPr>
            <p:ph type="body" sz="quarter" idx="31"/>
          </p:nvPr>
        </p:nvSpPr>
        <p:spPr>
          <a:xfrm>
            <a:off x="5508000" y="5645322"/>
            <a:ext cx="1863000" cy="420368"/>
          </a:xfrm>
        </p:spPr>
        <p:txBody>
          <a:bodyPr/>
          <a:lstStyle>
            <a:lvl1pPr>
              <a:defRPr sz="900"/>
            </a:lvl1pPr>
          </a:lstStyle>
          <a:p>
            <a:pPr lvl="0"/>
            <a:r>
              <a:rPr lang="en-US" smtClean="0"/>
              <a:t>Click to edit Master text styles</a:t>
            </a:r>
          </a:p>
        </p:txBody>
      </p:sp>
      <p:grpSp>
        <p:nvGrpSpPr>
          <p:cNvPr id="46" name="Group 45"/>
          <p:cNvGrpSpPr>
            <a:grpSpLocks noChangeAspect="1"/>
          </p:cNvGrpSpPr>
          <p:nvPr userDrawn="1"/>
        </p:nvGrpSpPr>
        <p:grpSpPr>
          <a:xfrm>
            <a:off x="8108166" y="1"/>
            <a:ext cx="494100" cy="1222741"/>
            <a:chOff x="10546428" y="-86005"/>
            <a:chExt cx="923259" cy="1713580"/>
          </a:xfrm>
        </p:grpSpPr>
        <p:sp>
          <p:nvSpPr>
            <p:cNvPr id="47" name="Rectangle 46"/>
            <p:cNvSpPr/>
            <p:nvPr userDrawn="1"/>
          </p:nvSpPr>
          <p:spPr bwMode="white">
            <a:xfrm>
              <a:off x="10546428" y="-86005"/>
              <a:ext cx="923259" cy="17135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nvGrpSpPr>
            <p:cNvPr id="48" name="Group 47"/>
            <p:cNvGrpSpPr>
              <a:grpSpLocks noChangeAspect="1"/>
            </p:cNvGrpSpPr>
            <p:nvPr userDrawn="1"/>
          </p:nvGrpSpPr>
          <p:grpSpPr>
            <a:xfrm>
              <a:off x="10639077" y="333830"/>
              <a:ext cx="767941" cy="1201994"/>
              <a:chOff x="3986213" y="0"/>
              <a:chExt cx="4381501" cy="6858001"/>
            </a:xfrm>
            <a:solidFill>
              <a:schemeClr val="tx2"/>
            </a:solidFill>
          </p:grpSpPr>
          <p:sp>
            <p:nvSpPr>
              <p:cNvPr id="49" name="Freeform 5"/>
              <p:cNvSpPr>
                <a:spLocks/>
              </p:cNvSpPr>
              <p:nvPr/>
            </p:nvSpPr>
            <p:spPr bwMode="auto">
              <a:xfrm>
                <a:off x="6521451" y="1746250"/>
                <a:ext cx="1846263" cy="2443163"/>
              </a:xfrm>
              <a:custGeom>
                <a:avLst/>
                <a:gdLst>
                  <a:gd name="T0" fmla="*/ 113 w 206"/>
                  <a:gd name="T1" fmla="*/ 196 h 273"/>
                  <a:gd name="T2" fmla="*/ 70 w 206"/>
                  <a:gd name="T3" fmla="*/ 273 h 273"/>
                  <a:gd name="T4" fmla="*/ 184 w 206"/>
                  <a:gd name="T5" fmla="*/ 273 h 273"/>
                  <a:gd name="T6" fmla="*/ 0 w 206"/>
                  <a:gd name="T7" fmla="*/ 0 h 273"/>
                  <a:gd name="T8" fmla="*/ 113 w 206"/>
                  <a:gd name="T9" fmla="*/ 196 h 273"/>
                </a:gdLst>
                <a:ahLst/>
                <a:cxnLst>
                  <a:cxn ang="0">
                    <a:pos x="T0" y="T1"/>
                  </a:cxn>
                  <a:cxn ang="0">
                    <a:pos x="T2" y="T3"/>
                  </a:cxn>
                  <a:cxn ang="0">
                    <a:pos x="T4" y="T5"/>
                  </a:cxn>
                  <a:cxn ang="0">
                    <a:pos x="T6" y="T7"/>
                  </a:cxn>
                  <a:cxn ang="0">
                    <a:pos x="T8" y="T9"/>
                  </a:cxn>
                </a:cxnLst>
                <a:rect l="0" t="0" r="r" b="b"/>
                <a:pathLst>
                  <a:path w="206" h="273">
                    <a:moveTo>
                      <a:pt x="113" y="196"/>
                    </a:moveTo>
                    <a:cubicBezTo>
                      <a:pt x="106" y="226"/>
                      <a:pt x="91" y="252"/>
                      <a:pt x="70" y="273"/>
                    </a:cubicBezTo>
                    <a:cubicBezTo>
                      <a:pt x="184" y="273"/>
                      <a:pt x="184" y="273"/>
                      <a:pt x="184" y="273"/>
                    </a:cubicBezTo>
                    <a:cubicBezTo>
                      <a:pt x="206" y="154"/>
                      <a:pt x="128" y="28"/>
                      <a:pt x="0" y="0"/>
                    </a:cubicBezTo>
                    <a:cubicBezTo>
                      <a:pt x="26" y="7"/>
                      <a:pt x="138" y="60"/>
                      <a:pt x="113" y="19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50" name="Freeform 6"/>
              <p:cNvSpPr>
                <a:spLocks/>
              </p:cNvSpPr>
              <p:nvPr/>
            </p:nvSpPr>
            <p:spPr bwMode="auto">
              <a:xfrm>
                <a:off x="3986213" y="0"/>
                <a:ext cx="4219575" cy="4189413"/>
              </a:xfrm>
              <a:custGeom>
                <a:avLst/>
                <a:gdLst>
                  <a:gd name="T0" fmla="*/ 0 w 471"/>
                  <a:gd name="T1" fmla="*/ 0 h 468"/>
                  <a:gd name="T2" fmla="*/ 0 w 471"/>
                  <a:gd name="T3" fmla="*/ 468 h 468"/>
                  <a:gd name="T4" fmla="*/ 50 w 471"/>
                  <a:gd name="T5" fmla="*/ 468 h 468"/>
                  <a:gd name="T6" fmla="*/ 104 w 471"/>
                  <a:gd name="T7" fmla="*/ 466 h 468"/>
                  <a:gd name="T8" fmla="*/ 247 w 471"/>
                  <a:gd name="T9" fmla="*/ 346 h 468"/>
                  <a:gd name="T10" fmla="*/ 161 w 471"/>
                  <a:gd name="T11" fmla="*/ 219 h 468"/>
                  <a:gd name="T12" fmla="*/ 157 w 471"/>
                  <a:gd name="T13" fmla="*/ 218 h 468"/>
                  <a:gd name="T14" fmla="*/ 100 w 471"/>
                  <a:gd name="T15" fmla="*/ 212 h 468"/>
                  <a:gd name="T16" fmla="*/ 92 w 471"/>
                  <a:gd name="T17" fmla="*/ 243 h 468"/>
                  <a:gd name="T18" fmla="*/ 81 w 471"/>
                  <a:gd name="T19" fmla="*/ 165 h 468"/>
                  <a:gd name="T20" fmla="*/ 124 w 471"/>
                  <a:gd name="T21" fmla="*/ 123 h 468"/>
                  <a:gd name="T22" fmla="*/ 124 w 471"/>
                  <a:gd name="T23" fmla="*/ 122 h 468"/>
                  <a:gd name="T24" fmla="*/ 186 w 471"/>
                  <a:gd name="T25" fmla="*/ 78 h 468"/>
                  <a:gd name="T26" fmla="*/ 259 w 471"/>
                  <a:gd name="T27" fmla="*/ 58 h 468"/>
                  <a:gd name="T28" fmla="*/ 471 w 471"/>
                  <a:gd name="T29" fmla="*/ 151 h 468"/>
                  <a:gd name="T30" fmla="*/ 471 w 471"/>
                  <a:gd name="T31" fmla="*/ 0 h 468"/>
                  <a:gd name="T32" fmla="*/ 0 w 471"/>
                  <a:gd name="T33" fmla="*/ 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71" h="468">
                    <a:moveTo>
                      <a:pt x="0" y="0"/>
                    </a:moveTo>
                    <a:cubicBezTo>
                      <a:pt x="0" y="468"/>
                      <a:pt x="0" y="468"/>
                      <a:pt x="0" y="468"/>
                    </a:cubicBezTo>
                    <a:cubicBezTo>
                      <a:pt x="50" y="468"/>
                      <a:pt x="50" y="468"/>
                      <a:pt x="50" y="468"/>
                    </a:cubicBezTo>
                    <a:cubicBezTo>
                      <a:pt x="80" y="468"/>
                      <a:pt x="87" y="468"/>
                      <a:pt x="104" y="466"/>
                    </a:cubicBezTo>
                    <a:cubicBezTo>
                      <a:pt x="175" y="455"/>
                      <a:pt x="240" y="397"/>
                      <a:pt x="247" y="346"/>
                    </a:cubicBezTo>
                    <a:cubicBezTo>
                      <a:pt x="258" y="285"/>
                      <a:pt x="225" y="232"/>
                      <a:pt x="161" y="219"/>
                    </a:cubicBezTo>
                    <a:cubicBezTo>
                      <a:pt x="160" y="219"/>
                      <a:pt x="159" y="218"/>
                      <a:pt x="157" y="218"/>
                    </a:cubicBezTo>
                    <a:cubicBezTo>
                      <a:pt x="155" y="218"/>
                      <a:pt x="124" y="218"/>
                      <a:pt x="100" y="212"/>
                    </a:cubicBezTo>
                    <a:cubicBezTo>
                      <a:pt x="100" y="212"/>
                      <a:pt x="87" y="223"/>
                      <a:pt x="92" y="243"/>
                    </a:cubicBezTo>
                    <a:cubicBezTo>
                      <a:pt x="92" y="243"/>
                      <a:pt x="61" y="210"/>
                      <a:pt x="81" y="165"/>
                    </a:cubicBezTo>
                    <a:cubicBezTo>
                      <a:pt x="81" y="165"/>
                      <a:pt x="90" y="144"/>
                      <a:pt x="124" y="123"/>
                    </a:cubicBezTo>
                    <a:cubicBezTo>
                      <a:pt x="124" y="123"/>
                      <a:pt x="124" y="122"/>
                      <a:pt x="124" y="122"/>
                    </a:cubicBezTo>
                    <a:cubicBezTo>
                      <a:pt x="133" y="111"/>
                      <a:pt x="155" y="93"/>
                      <a:pt x="186" y="78"/>
                    </a:cubicBezTo>
                    <a:cubicBezTo>
                      <a:pt x="201" y="71"/>
                      <a:pt x="228" y="61"/>
                      <a:pt x="259" y="58"/>
                    </a:cubicBezTo>
                    <a:cubicBezTo>
                      <a:pt x="397" y="45"/>
                      <a:pt x="471" y="151"/>
                      <a:pt x="471" y="151"/>
                    </a:cubicBezTo>
                    <a:cubicBezTo>
                      <a:pt x="471" y="0"/>
                      <a:pt x="471" y="0"/>
                      <a:pt x="47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51" name="Freeform 7"/>
              <p:cNvSpPr>
                <a:spLocks/>
              </p:cNvSpPr>
              <p:nvPr/>
            </p:nvSpPr>
            <p:spPr bwMode="auto">
              <a:xfrm>
                <a:off x="5545138" y="939800"/>
                <a:ext cx="2660650" cy="1011238"/>
              </a:xfrm>
              <a:custGeom>
                <a:avLst/>
                <a:gdLst>
                  <a:gd name="T0" fmla="*/ 167 w 297"/>
                  <a:gd name="T1" fmla="*/ 9 h 113"/>
                  <a:gd name="T2" fmla="*/ 0 w 297"/>
                  <a:gd name="T3" fmla="*/ 48 h 113"/>
                  <a:gd name="T4" fmla="*/ 33 w 297"/>
                  <a:gd name="T5" fmla="*/ 33 h 113"/>
                  <a:gd name="T6" fmla="*/ 61 w 297"/>
                  <a:gd name="T7" fmla="*/ 60 h 113"/>
                  <a:gd name="T8" fmla="*/ 103 w 297"/>
                  <a:gd name="T9" fmla="*/ 34 h 113"/>
                  <a:gd name="T10" fmla="*/ 103 w 297"/>
                  <a:gd name="T11" fmla="*/ 20 h 113"/>
                  <a:gd name="T12" fmla="*/ 297 w 297"/>
                  <a:gd name="T13" fmla="*/ 113 h 113"/>
                  <a:gd name="T14" fmla="*/ 297 w 297"/>
                  <a:gd name="T15" fmla="*/ 71 h 113"/>
                  <a:gd name="T16" fmla="*/ 167 w 297"/>
                  <a:gd name="T17" fmla="*/ 9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 h="113">
                    <a:moveTo>
                      <a:pt x="167" y="9"/>
                    </a:moveTo>
                    <a:cubicBezTo>
                      <a:pt x="100" y="0"/>
                      <a:pt x="44" y="17"/>
                      <a:pt x="0" y="48"/>
                    </a:cubicBezTo>
                    <a:cubicBezTo>
                      <a:pt x="0" y="48"/>
                      <a:pt x="13" y="40"/>
                      <a:pt x="33" y="33"/>
                    </a:cubicBezTo>
                    <a:cubicBezTo>
                      <a:pt x="36" y="46"/>
                      <a:pt x="47" y="57"/>
                      <a:pt x="61" y="60"/>
                    </a:cubicBezTo>
                    <a:cubicBezTo>
                      <a:pt x="81" y="64"/>
                      <a:pt x="100" y="52"/>
                      <a:pt x="103" y="34"/>
                    </a:cubicBezTo>
                    <a:cubicBezTo>
                      <a:pt x="104" y="30"/>
                      <a:pt x="104" y="25"/>
                      <a:pt x="103" y="20"/>
                    </a:cubicBezTo>
                    <a:cubicBezTo>
                      <a:pt x="230" y="16"/>
                      <a:pt x="297" y="113"/>
                      <a:pt x="297" y="113"/>
                    </a:cubicBezTo>
                    <a:cubicBezTo>
                      <a:pt x="297" y="71"/>
                      <a:pt x="297" y="71"/>
                      <a:pt x="297" y="71"/>
                    </a:cubicBezTo>
                    <a:cubicBezTo>
                      <a:pt x="278" y="52"/>
                      <a:pt x="226" y="15"/>
                      <a:pt x="167" y="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52" name="Freeform 8"/>
              <p:cNvSpPr>
                <a:spLocks noEditPoints="1"/>
              </p:cNvSpPr>
              <p:nvPr/>
            </p:nvSpPr>
            <p:spPr bwMode="auto">
              <a:xfrm>
                <a:off x="3986213" y="6007100"/>
                <a:ext cx="796925" cy="833438"/>
              </a:xfrm>
              <a:custGeom>
                <a:avLst/>
                <a:gdLst>
                  <a:gd name="T0" fmla="*/ 310 w 502"/>
                  <a:gd name="T1" fmla="*/ 311 h 525"/>
                  <a:gd name="T2" fmla="*/ 248 w 502"/>
                  <a:gd name="T3" fmla="*/ 124 h 525"/>
                  <a:gd name="T4" fmla="*/ 186 w 502"/>
                  <a:gd name="T5" fmla="*/ 311 h 525"/>
                  <a:gd name="T6" fmla="*/ 310 w 502"/>
                  <a:gd name="T7" fmla="*/ 311 h 525"/>
                  <a:gd name="T8" fmla="*/ 198 w 502"/>
                  <a:gd name="T9" fmla="*/ 0 h 525"/>
                  <a:gd name="T10" fmla="*/ 305 w 502"/>
                  <a:gd name="T11" fmla="*/ 0 h 525"/>
                  <a:gd name="T12" fmla="*/ 502 w 502"/>
                  <a:gd name="T13" fmla="*/ 525 h 525"/>
                  <a:gd name="T14" fmla="*/ 384 w 502"/>
                  <a:gd name="T15" fmla="*/ 525 h 525"/>
                  <a:gd name="T16" fmla="*/ 339 w 502"/>
                  <a:gd name="T17" fmla="*/ 401 h 525"/>
                  <a:gd name="T18" fmla="*/ 158 w 502"/>
                  <a:gd name="T19" fmla="*/ 401 h 525"/>
                  <a:gd name="T20" fmla="*/ 113 w 502"/>
                  <a:gd name="T21" fmla="*/ 525 h 525"/>
                  <a:gd name="T22" fmla="*/ 0 w 502"/>
                  <a:gd name="T23" fmla="*/ 525 h 525"/>
                  <a:gd name="T24" fmla="*/ 198 w 502"/>
                  <a:gd name="T25" fmla="*/ 0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2" h="525">
                    <a:moveTo>
                      <a:pt x="310" y="311"/>
                    </a:moveTo>
                    <a:lnTo>
                      <a:pt x="248" y="124"/>
                    </a:lnTo>
                    <a:lnTo>
                      <a:pt x="186" y="311"/>
                    </a:lnTo>
                    <a:lnTo>
                      <a:pt x="310" y="311"/>
                    </a:lnTo>
                    <a:close/>
                    <a:moveTo>
                      <a:pt x="198" y="0"/>
                    </a:moveTo>
                    <a:lnTo>
                      <a:pt x="305" y="0"/>
                    </a:lnTo>
                    <a:lnTo>
                      <a:pt x="502" y="525"/>
                    </a:lnTo>
                    <a:lnTo>
                      <a:pt x="384" y="525"/>
                    </a:lnTo>
                    <a:lnTo>
                      <a:pt x="339" y="401"/>
                    </a:lnTo>
                    <a:lnTo>
                      <a:pt x="158" y="401"/>
                    </a:lnTo>
                    <a:lnTo>
                      <a:pt x="113" y="525"/>
                    </a:lnTo>
                    <a:lnTo>
                      <a:pt x="0" y="525"/>
                    </a:lnTo>
                    <a:lnTo>
                      <a:pt x="19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53" name="Freeform 9"/>
              <p:cNvSpPr>
                <a:spLocks noEditPoints="1"/>
              </p:cNvSpPr>
              <p:nvPr/>
            </p:nvSpPr>
            <p:spPr bwMode="auto">
              <a:xfrm>
                <a:off x="4881563" y="6007100"/>
                <a:ext cx="717550" cy="833438"/>
              </a:xfrm>
              <a:custGeom>
                <a:avLst/>
                <a:gdLst>
                  <a:gd name="T0" fmla="*/ 32 w 80"/>
                  <a:gd name="T1" fmla="*/ 76 h 93"/>
                  <a:gd name="T2" fmla="*/ 45 w 80"/>
                  <a:gd name="T3" fmla="*/ 74 h 93"/>
                  <a:gd name="T4" fmla="*/ 53 w 80"/>
                  <a:gd name="T5" fmla="*/ 68 h 93"/>
                  <a:gd name="T6" fmla="*/ 58 w 80"/>
                  <a:gd name="T7" fmla="*/ 58 h 93"/>
                  <a:gd name="T8" fmla="*/ 60 w 80"/>
                  <a:gd name="T9" fmla="*/ 46 h 93"/>
                  <a:gd name="T10" fmla="*/ 59 w 80"/>
                  <a:gd name="T11" fmla="*/ 34 h 93"/>
                  <a:gd name="T12" fmla="*/ 54 w 80"/>
                  <a:gd name="T13" fmla="*/ 24 h 93"/>
                  <a:gd name="T14" fmla="*/ 46 w 80"/>
                  <a:gd name="T15" fmla="*/ 18 h 93"/>
                  <a:gd name="T16" fmla="*/ 35 w 80"/>
                  <a:gd name="T17" fmla="*/ 16 h 93"/>
                  <a:gd name="T18" fmla="*/ 19 w 80"/>
                  <a:gd name="T19" fmla="*/ 16 h 93"/>
                  <a:gd name="T20" fmla="*/ 19 w 80"/>
                  <a:gd name="T21" fmla="*/ 76 h 93"/>
                  <a:gd name="T22" fmla="*/ 32 w 80"/>
                  <a:gd name="T23" fmla="*/ 76 h 93"/>
                  <a:gd name="T24" fmla="*/ 0 w 80"/>
                  <a:gd name="T25" fmla="*/ 0 h 93"/>
                  <a:gd name="T26" fmla="*/ 35 w 80"/>
                  <a:gd name="T27" fmla="*/ 0 h 93"/>
                  <a:gd name="T28" fmla="*/ 68 w 80"/>
                  <a:gd name="T29" fmla="*/ 11 h 93"/>
                  <a:gd name="T30" fmla="*/ 80 w 80"/>
                  <a:gd name="T31" fmla="*/ 46 h 93"/>
                  <a:gd name="T32" fmla="*/ 77 w 80"/>
                  <a:gd name="T33" fmla="*/ 66 h 93"/>
                  <a:gd name="T34" fmla="*/ 67 w 80"/>
                  <a:gd name="T35" fmla="*/ 81 h 93"/>
                  <a:gd name="T36" fmla="*/ 52 w 80"/>
                  <a:gd name="T37" fmla="*/ 90 h 93"/>
                  <a:gd name="T38" fmla="*/ 31 w 80"/>
                  <a:gd name="T39" fmla="*/ 93 h 93"/>
                  <a:gd name="T40" fmla="*/ 0 w 80"/>
                  <a:gd name="T41" fmla="*/ 93 h 93"/>
                  <a:gd name="T42" fmla="*/ 0 w 80"/>
                  <a:gd name="T43"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0" h="93">
                    <a:moveTo>
                      <a:pt x="32" y="76"/>
                    </a:moveTo>
                    <a:cubicBezTo>
                      <a:pt x="37" y="76"/>
                      <a:pt x="41" y="76"/>
                      <a:pt x="45" y="74"/>
                    </a:cubicBezTo>
                    <a:cubicBezTo>
                      <a:pt x="48" y="73"/>
                      <a:pt x="51" y="71"/>
                      <a:pt x="53" y="68"/>
                    </a:cubicBezTo>
                    <a:cubicBezTo>
                      <a:pt x="56" y="65"/>
                      <a:pt x="57" y="62"/>
                      <a:pt x="58" y="58"/>
                    </a:cubicBezTo>
                    <a:cubicBezTo>
                      <a:pt x="59" y="55"/>
                      <a:pt x="60" y="51"/>
                      <a:pt x="60" y="46"/>
                    </a:cubicBezTo>
                    <a:cubicBezTo>
                      <a:pt x="60" y="41"/>
                      <a:pt x="59" y="37"/>
                      <a:pt x="59" y="34"/>
                    </a:cubicBezTo>
                    <a:cubicBezTo>
                      <a:pt x="58" y="30"/>
                      <a:pt x="56" y="27"/>
                      <a:pt x="54" y="24"/>
                    </a:cubicBezTo>
                    <a:cubicBezTo>
                      <a:pt x="52" y="22"/>
                      <a:pt x="50" y="20"/>
                      <a:pt x="46" y="18"/>
                    </a:cubicBezTo>
                    <a:cubicBezTo>
                      <a:pt x="43" y="17"/>
                      <a:pt x="39" y="16"/>
                      <a:pt x="35" y="16"/>
                    </a:cubicBezTo>
                    <a:cubicBezTo>
                      <a:pt x="19" y="16"/>
                      <a:pt x="19" y="16"/>
                      <a:pt x="19" y="16"/>
                    </a:cubicBezTo>
                    <a:cubicBezTo>
                      <a:pt x="19" y="76"/>
                      <a:pt x="19" y="76"/>
                      <a:pt x="19" y="76"/>
                    </a:cubicBezTo>
                    <a:lnTo>
                      <a:pt x="32" y="76"/>
                    </a:lnTo>
                    <a:close/>
                    <a:moveTo>
                      <a:pt x="0" y="0"/>
                    </a:moveTo>
                    <a:cubicBezTo>
                      <a:pt x="35" y="0"/>
                      <a:pt x="35" y="0"/>
                      <a:pt x="35" y="0"/>
                    </a:cubicBezTo>
                    <a:cubicBezTo>
                      <a:pt x="49" y="0"/>
                      <a:pt x="60" y="4"/>
                      <a:pt x="68" y="11"/>
                    </a:cubicBezTo>
                    <a:cubicBezTo>
                      <a:pt x="76" y="19"/>
                      <a:pt x="80" y="31"/>
                      <a:pt x="80" y="46"/>
                    </a:cubicBezTo>
                    <a:cubicBezTo>
                      <a:pt x="80" y="54"/>
                      <a:pt x="79" y="60"/>
                      <a:pt x="77" y="66"/>
                    </a:cubicBezTo>
                    <a:cubicBezTo>
                      <a:pt x="74" y="72"/>
                      <a:pt x="71" y="77"/>
                      <a:pt x="67" y="81"/>
                    </a:cubicBezTo>
                    <a:cubicBezTo>
                      <a:pt x="63" y="85"/>
                      <a:pt x="58" y="88"/>
                      <a:pt x="52" y="90"/>
                    </a:cubicBezTo>
                    <a:cubicBezTo>
                      <a:pt x="46" y="92"/>
                      <a:pt x="39" y="93"/>
                      <a:pt x="31" y="93"/>
                    </a:cubicBezTo>
                    <a:cubicBezTo>
                      <a:pt x="0" y="93"/>
                      <a:pt x="0" y="93"/>
                      <a:pt x="0" y="93"/>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54" name="Freeform 10"/>
              <p:cNvSpPr>
                <a:spLocks/>
              </p:cNvSpPr>
              <p:nvPr/>
            </p:nvSpPr>
            <p:spPr bwMode="auto">
              <a:xfrm>
                <a:off x="5734051" y="6007100"/>
                <a:ext cx="671513" cy="833438"/>
              </a:xfrm>
              <a:custGeom>
                <a:avLst/>
                <a:gdLst>
                  <a:gd name="T0" fmla="*/ 0 w 423"/>
                  <a:gd name="T1" fmla="*/ 0 h 525"/>
                  <a:gd name="T2" fmla="*/ 101 w 423"/>
                  <a:gd name="T3" fmla="*/ 0 h 525"/>
                  <a:gd name="T4" fmla="*/ 316 w 423"/>
                  <a:gd name="T5" fmla="*/ 344 h 525"/>
                  <a:gd name="T6" fmla="*/ 316 w 423"/>
                  <a:gd name="T7" fmla="*/ 0 h 525"/>
                  <a:gd name="T8" fmla="*/ 423 w 423"/>
                  <a:gd name="T9" fmla="*/ 0 h 525"/>
                  <a:gd name="T10" fmla="*/ 423 w 423"/>
                  <a:gd name="T11" fmla="*/ 525 h 525"/>
                  <a:gd name="T12" fmla="*/ 327 w 423"/>
                  <a:gd name="T13" fmla="*/ 525 h 525"/>
                  <a:gd name="T14" fmla="*/ 107 w 423"/>
                  <a:gd name="T15" fmla="*/ 181 h 525"/>
                  <a:gd name="T16" fmla="*/ 107 w 423"/>
                  <a:gd name="T17" fmla="*/ 525 h 525"/>
                  <a:gd name="T18" fmla="*/ 0 w 423"/>
                  <a:gd name="T19" fmla="*/ 525 h 525"/>
                  <a:gd name="T20" fmla="*/ 0 w 423"/>
                  <a:gd name="T21" fmla="*/ 0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3" h="525">
                    <a:moveTo>
                      <a:pt x="0" y="0"/>
                    </a:moveTo>
                    <a:lnTo>
                      <a:pt x="101" y="0"/>
                    </a:lnTo>
                    <a:lnTo>
                      <a:pt x="316" y="344"/>
                    </a:lnTo>
                    <a:lnTo>
                      <a:pt x="316" y="0"/>
                    </a:lnTo>
                    <a:lnTo>
                      <a:pt x="423" y="0"/>
                    </a:lnTo>
                    <a:lnTo>
                      <a:pt x="423" y="525"/>
                    </a:lnTo>
                    <a:lnTo>
                      <a:pt x="327" y="525"/>
                    </a:lnTo>
                    <a:lnTo>
                      <a:pt x="107" y="181"/>
                    </a:lnTo>
                    <a:lnTo>
                      <a:pt x="107" y="525"/>
                    </a:lnTo>
                    <a:lnTo>
                      <a:pt x="0" y="525"/>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55" name="Freeform 11"/>
              <p:cNvSpPr>
                <a:spLocks noEditPoints="1"/>
              </p:cNvSpPr>
              <p:nvPr/>
            </p:nvSpPr>
            <p:spPr bwMode="auto">
              <a:xfrm>
                <a:off x="6548438" y="5980113"/>
                <a:ext cx="796925" cy="877888"/>
              </a:xfrm>
              <a:custGeom>
                <a:avLst/>
                <a:gdLst>
                  <a:gd name="T0" fmla="*/ 45 w 89"/>
                  <a:gd name="T1" fmla="*/ 82 h 98"/>
                  <a:gd name="T2" fmla="*/ 63 w 89"/>
                  <a:gd name="T3" fmla="*/ 73 h 98"/>
                  <a:gd name="T4" fmla="*/ 69 w 89"/>
                  <a:gd name="T5" fmla="*/ 49 h 98"/>
                  <a:gd name="T6" fmla="*/ 63 w 89"/>
                  <a:gd name="T7" fmla="*/ 26 h 98"/>
                  <a:gd name="T8" fmla="*/ 45 w 89"/>
                  <a:gd name="T9" fmla="*/ 17 h 98"/>
                  <a:gd name="T10" fmla="*/ 26 w 89"/>
                  <a:gd name="T11" fmla="*/ 26 h 98"/>
                  <a:gd name="T12" fmla="*/ 20 w 89"/>
                  <a:gd name="T13" fmla="*/ 49 h 98"/>
                  <a:gd name="T14" fmla="*/ 26 w 89"/>
                  <a:gd name="T15" fmla="*/ 73 h 98"/>
                  <a:gd name="T16" fmla="*/ 45 w 89"/>
                  <a:gd name="T17" fmla="*/ 82 h 98"/>
                  <a:gd name="T18" fmla="*/ 45 w 89"/>
                  <a:gd name="T19" fmla="*/ 98 h 98"/>
                  <a:gd name="T20" fmla="*/ 26 w 89"/>
                  <a:gd name="T21" fmla="*/ 95 h 98"/>
                  <a:gd name="T22" fmla="*/ 12 w 89"/>
                  <a:gd name="T23" fmla="*/ 85 h 98"/>
                  <a:gd name="T24" fmla="*/ 3 w 89"/>
                  <a:gd name="T25" fmla="*/ 70 h 98"/>
                  <a:gd name="T26" fmla="*/ 0 w 89"/>
                  <a:gd name="T27" fmla="*/ 49 h 98"/>
                  <a:gd name="T28" fmla="*/ 3 w 89"/>
                  <a:gd name="T29" fmla="*/ 29 h 98"/>
                  <a:gd name="T30" fmla="*/ 12 w 89"/>
                  <a:gd name="T31" fmla="*/ 14 h 98"/>
                  <a:gd name="T32" fmla="*/ 26 w 89"/>
                  <a:gd name="T33" fmla="*/ 4 h 98"/>
                  <a:gd name="T34" fmla="*/ 45 w 89"/>
                  <a:gd name="T35" fmla="*/ 0 h 98"/>
                  <a:gd name="T36" fmla="*/ 63 w 89"/>
                  <a:gd name="T37" fmla="*/ 4 h 98"/>
                  <a:gd name="T38" fmla="*/ 77 w 89"/>
                  <a:gd name="T39" fmla="*/ 14 h 98"/>
                  <a:gd name="T40" fmla="*/ 86 w 89"/>
                  <a:gd name="T41" fmla="*/ 29 h 98"/>
                  <a:gd name="T42" fmla="*/ 89 w 89"/>
                  <a:gd name="T43" fmla="*/ 49 h 98"/>
                  <a:gd name="T44" fmla="*/ 86 w 89"/>
                  <a:gd name="T45" fmla="*/ 70 h 98"/>
                  <a:gd name="T46" fmla="*/ 77 w 89"/>
                  <a:gd name="T47" fmla="*/ 85 h 98"/>
                  <a:gd name="T48" fmla="*/ 63 w 89"/>
                  <a:gd name="T49" fmla="*/ 95 h 98"/>
                  <a:gd name="T50" fmla="*/ 45 w 89"/>
                  <a:gd name="T51" fmla="*/ 9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9" h="98">
                    <a:moveTo>
                      <a:pt x="45" y="82"/>
                    </a:moveTo>
                    <a:cubicBezTo>
                      <a:pt x="53" y="82"/>
                      <a:pt x="59" y="79"/>
                      <a:pt x="63" y="73"/>
                    </a:cubicBezTo>
                    <a:cubicBezTo>
                      <a:pt x="67" y="68"/>
                      <a:pt x="69" y="60"/>
                      <a:pt x="69" y="49"/>
                    </a:cubicBezTo>
                    <a:cubicBezTo>
                      <a:pt x="69" y="39"/>
                      <a:pt x="67" y="31"/>
                      <a:pt x="63" y="26"/>
                    </a:cubicBezTo>
                    <a:cubicBezTo>
                      <a:pt x="59" y="20"/>
                      <a:pt x="53" y="17"/>
                      <a:pt x="45" y="17"/>
                    </a:cubicBezTo>
                    <a:cubicBezTo>
                      <a:pt x="36" y="17"/>
                      <a:pt x="30" y="20"/>
                      <a:pt x="26" y="26"/>
                    </a:cubicBezTo>
                    <a:cubicBezTo>
                      <a:pt x="22" y="31"/>
                      <a:pt x="20" y="39"/>
                      <a:pt x="20" y="49"/>
                    </a:cubicBezTo>
                    <a:cubicBezTo>
                      <a:pt x="20" y="60"/>
                      <a:pt x="22" y="68"/>
                      <a:pt x="26" y="73"/>
                    </a:cubicBezTo>
                    <a:cubicBezTo>
                      <a:pt x="30" y="79"/>
                      <a:pt x="36" y="82"/>
                      <a:pt x="45" y="82"/>
                    </a:cubicBezTo>
                    <a:moveTo>
                      <a:pt x="45" y="98"/>
                    </a:moveTo>
                    <a:cubicBezTo>
                      <a:pt x="38" y="98"/>
                      <a:pt x="31" y="97"/>
                      <a:pt x="26" y="95"/>
                    </a:cubicBezTo>
                    <a:cubicBezTo>
                      <a:pt x="21" y="93"/>
                      <a:pt x="16" y="89"/>
                      <a:pt x="12" y="85"/>
                    </a:cubicBezTo>
                    <a:cubicBezTo>
                      <a:pt x="8" y="81"/>
                      <a:pt x="5" y="76"/>
                      <a:pt x="3" y="70"/>
                    </a:cubicBezTo>
                    <a:cubicBezTo>
                      <a:pt x="1" y="64"/>
                      <a:pt x="0" y="57"/>
                      <a:pt x="0" y="49"/>
                    </a:cubicBezTo>
                    <a:cubicBezTo>
                      <a:pt x="0" y="42"/>
                      <a:pt x="1" y="35"/>
                      <a:pt x="3" y="29"/>
                    </a:cubicBezTo>
                    <a:cubicBezTo>
                      <a:pt x="5" y="23"/>
                      <a:pt x="8" y="18"/>
                      <a:pt x="12" y="14"/>
                    </a:cubicBezTo>
                    <a:cubicBezTo>
                      <a:pt x="16" y="9"/>
                      <a:pt x="21" y="6"/>
                      <a:pt x="26" y="4"/>
                    </a:cubicBezTo>
                    <a:cubicBezTo>
                      <a:pt x="32" y="2"/>
                      <a:pt x="38" y="0"/>
                      <a:pt x="45" y="0"/>
                    </a:cubicBezTo>
                    <a:cubicBezTo>
                      <a:pt x="52" y="0"/>
                      <a:pt x="58" y="2"/>
                      <a:pt x="63" y="4"/>
                    </a:cubicBezTo>
                    <a:cubicBezTo>
                      <a:pt x="69" y="6"/>
                      <a:pt x="73" y="9"/>
                      <a:pt x="77" y="14"/>
                    </a:cubicBezTo>
                    <a:cubicBezTo>
                      <a:pt x="81" y="18"/>
                      <a:pt x="84" y="23"/>
                      <a:pt x="86" y="29"/>
                    </a:cubicBezTo>
                    <a:cubicBezTo>
                      <a:pt x="88" y="35"/>
                      <a:pt x="89" y="42"/>
                      <a:pt x="89" y="49"/>
                    </a:cubicBezTo>
                    <a:cubicBezTo>
                      <a:pt x="89" y="57"/>
                      <a:pt x="88" y="64"/>
                      <a:pt x="86" y="70"/>
                    </a:cubicBezTo>
                    <a:cubicBezTo>
                      <a:pt x="84" y="76"/>
                      <a:pt x="81" y="81"/>
                      <a:pt x="77" y="85"/>
                    </a:cubicBezTo>
                    <a:cubicBezTo>
                      <a:pt x="74" y="89"/>
                      <a:pt x="69" y="93"/>
                      <a:pt x="63" y="95"/>
                    </a:cubicBezTo>
                    <a:cubicBezTo>
                      <a:pt x="58" y="97"/>
                      <a:pt x="52" y="98"/>
                      <a:pt x="45" y="9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56" name="Freeform 12"/>
              <p:cNvSpPr>
                <a:spLocks/>
              </p:cNvSpPr>
              <p:nvPr/>
            </p:nvSpPr>
            <p:spPr bwMode="auto">
              <a:xfrm>
                <a:off x="7453313" y="5980113"/>
                <a:ext cx="742950" cy="877888"/>
              </a:xfrm>
              <a:custGeom>
                <a:avLst/>
                <a:gdLst>
                  <a:gd name="T0" fmla="*/ 83 w 83"/>
                  <a:gd name="T1" fmla="*/ 64 h 98"/>
                  <a:gd name="T2" fmla="*/ 79 w 83"/>
                  <a:gd name="T3" fmla="*/ 77 h 98"/>
                  <a:gd name="T4" fmla="*/ 71 w 83"/>
                  <a:gd name="T5" fmla="*/ 88 h 98"/>
                  <a:gd name="T6" fmla="*/ 59 w 83"/>
                  <a:gd name="T7" fmla="*/ 96 h 98"/>
                  <a:gd name="T8" fmla="*/ 43 w 83"/>
                  <a:gd name="T9" fmla="*/ 98 h 98"/>
                  <a:gd name="T10" fmla="*/ 24 w 83"/>
                  <a:gd name="T11" fmla="*/ 95 h 98"/>
                  <a:gd name="T12" fmla="*/ 11 w 83"/>
                  <a:gd name="T13" fmla="*/ 85 h 98"/>
                  <a:gd name="T14" fmla="*/ 3 w 83"/>
                  <a:gd name="T15" fmla="*/ 69 h 98"/>
                  <a:gd name="T16" fmla="*/ 0 w 83"/>
                  <a:gd name="T17" fmla="*/ 49 h 98"/>
                  <a:gd name="T18" fmla="*/ 3 w 83"/>
                  <a:gd name="T19" fmla="*/ 29 h 98"/>
                  <a:gd name="T20" fmla="*/ 12 w 83"/>
                  <a:gd name="T21" fmla="*/ 14 h 98"/>
                  <a:gd name="T22" fmla="*/ 25 w 83"/>
                  <a:gd name="T23" fmla="*/ 4 h 98"/>
                  <a:gd name="T24" fmla="*/ 43 w 83"/>
                  <a:gd name="T25" fmla="*/ 0 h 98"/>
                  <a:gd name="T26" fmla="*/ 59 w 83"/>
                  <a:gd name="T27" fmla="*/ 3 h 98"/>
                  <a:gd name="T28" fmla="*/ 70 w 83"/>
                  <a:gd name="T29" fmla="*/ 9 h 98"/>
                  <a:gd name="T30" fmla="*/ 77 w 83"/>
                  <a:gd name="T31" fmla="*/ 19 h 98"/>
                  <a:gd name="T32" fmla="*/ 81 w 83"/>
                  <a:gd name="T33" fmla="*/ 32 h 98"/>
                  <a:gd name="T34" fmla="*/ 62 w 83"/>
                  <a:gd name="T35" fmla="*/ 35 h 98"/>
                  <a:gd name="T36" fmla="*/ 56 w 83"/>
                  <a:gd name="T37" fmla="*/ 22 h 98"/>
                  <a:gd name="T38" fmla="*/ 43 w 83"/>
                  <a:gd name="T39" fmla="*/ 17 h 98"/>
                  <a:gd name="T40" fmla="*/ 26 w 83"/>
                  <a:gd name="T41" fmla="*/ 26 h 98"/>
                  <a:gd name="T42" fmla="*/ 20 w 83"/>
                  <a:gd name="T43" fmla="*/ 49 h 98"/>
                  <a:gd name="T44" fmla="*/ 27 w 83"/>
                  <a:gd name="T45" fmla="*/ 73 h 98"/>
                  <a:gd name="T46" fmla="*/ 43 w 83"/>
                  <a:gd name="T47" fmla="*/ 82 h 98"/>
                  <a:gd name="T48" fmla="*/ 56 w 83"/>
                  <a:gd name="T49" fmla="*/ 77 h 98"/>
                  <a:gd name="T50" fmla="*/ 62 w 83"/>
                  <a:gd name="T51" fmla="*/ 64 h 98"/>
                  <a:gd name="T52" fmla="*/ 83 w 83"/>
                  <a:gd name="T53" fmla="*/ 6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3" h="98">
                    <a:moveTo>
                      <a:pt x="83" y="64"/>
                    </a:moveTo>
                    <a:cubicBezTo>
                      <a:pt x="82" y="69"/>
                      <a:pt x="81" y="73"/>
                      <a:pt x="79" y="77"/>
                    </a:cubicBezTo>
                    <a:cubicBezTo>
                      <a:pt x="77" y="82"/>
                      <a:pt x="75" y="85"/>
                      <a:pt x="71" y="88"/>
                    </a:cubicBezTo>
                    <a:cubicBezTo>
                      <a:pt x="68" y="91"/>
                      <a:pt x="64" y="94"/>
                      <a:pt x="59" y="96"/>
                    </a:cubicBezTo>
                    <a:cubicBezTo>
                      <a:pt x="55" y="97"/>
                      <a:pt x="49" y="98"/>
                      <a:pt x="43" y="98"/>
                    </a:cubicBezTo>
                    <a:cubicBezTo>
                      <a:pt x="36" y="98"/>
                      <a:pt x="30" y="97"/>
                      <a:pt x="24" y="95"/>
                    </a:cubicBezTo>
                    <a:cubicBezTo>
                      <a:pt x="19" y="92"/>
                      <a:pt x="15" y="89"/>
                      <a:pt x="11" y="85"/>
                    </a:cubicBezTo>
                    <a:cubicBezTo>
                      <a:pt x="7" y="81"/>
                      <a:pt x="5" y="75"/>
                      <a:pt x="3" y="69"/>
                    </a:cubicBezTo>
                    <a:cubicBezTo>
                      <a:pt x="1" y="63"/>
                      <a:pt x="0" y="57"/>
                      <a:pt x="0" y="49"/>
                    </a:cubicBezTo>
                    <a:cubicBezTo>
                      <a:pt x="0" y="42"/>
                      <a:pt x="1" y="35"/>
                      <a:pt x="3" y="29"/>
                    </a:cubicBezTo>
                    <a:cubicBezTo>
                      <a:pt x="5" y="23"/>
                      <a:pt x="8" y="18"/>
                      <a:pt x="12" y="14"/>
                    </a:cubicBezTo>
                    <a:cubicBezTo>
                      <a:pt x="15" y="9"/>
                      <a:pt x="20" y="6"/>
                      <a:pt x="25" y="4"/>
                    </a:cubicBezTo>
                    <a:cubicBezTo>
                      <a:pt x="31" y="2"/>
                      <a:pt x="37" y="0"/>
                      <a:pt x="43" y="0"/>
                    </a:cubicBezTo>
                    <a:cubicBezTo>
                      <a:pt x="49" y="0"/>
                      <a:pt x="54" y="1"/>
                      <a:pt x="59" y="3"/>
                    </a:cubicBezTo>
                    <a:cubicBezTo>
                      <a:pt x="63" y="4"/>
                      <a:pt x="67" y="6"/>
                      <a:pt x="70" y="9"/>
                    </a:cubicBezTo>
                    <a:cubicBezTo>
                      <a:pt x="73" y="12"/>
                      <a:pt x="75" y="15"/>
                      <a:pt x="77" y="19"/>
                    </a:cubicBezTo>
                    <a:cubicBezTo>
                      <a:pt x="79" y="23"/>
                      <a:pt x="80" y="27"/>
                      <a:pt x="81" y="32"/>
                    </a:cubicBezTo>
                    <a:cubicBezTo>
                      <a:pt x="62" y="35"/>
                      <a:pt x="62" y="35"/>
                      <a:pt x="62" y="35"/>
                    </a:cubicBezTo>
                    <a:cubicBezTo>
                      <a:pt x="61" y="29"/>
                      <a:pt x="59" y="25"/>
                      <a:pt x="56" y="22"/>
                    </a:cubicBezTo>
                    <a:cubicBezTo>
                      <a:pt x="53" y="19"/>
                      <a:pt x="49" y="17"/>
                      <a:pt x="43" y="17"/>
                    </a:cubicBezTo>
                    <a:cubicBezTo>
                      <a:pt x="36" y="17"/>
                      <a:pt x="30" y="20"/>
                      <a:pt x="26" y="26"/>
                    </a:cubicBezTo>
                    <a:cubicBezTo>
                      <a:pt x="22" y="31"/>
                      <a:pt x="20" y="39"/>
                      <a:pt x="20" y="49"/>
                    </a:cubicBezTo>
                    <a:cubicBezTo>
                      <a:pt x="20" y="60"/>
                      <a:pt x="23" y="68"/>
                      <a:pt x="27" y="73"/>
                    </a:cubicBezTo>
                    <a:cubicBezTo>
                      <a:pt x="31" y="79"/>
                      <a:pt x="36" y="82"/>
                      <a:pt x="43" y="82"/>
                    </a:cubicBezTo>
                    <a:cubicBezTo>
                      <a:pt x="49" y="82"/>
                      <a:pt x="54" y="80"/>
                      <a:pt x="56" y="77"/>
                    </a:cubicBezTo>
                    <a:cubicBezTo>
                      <a:pt x="59" y="74"/>
                      <a:pt x="61" y="69"/>
                      <a:pt x="62" y="64"/>
                    </a:cubicBezTo>
                    <a:lnTo>
                      <a:pt x="83" y="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57" name="Freeform 13"/>
              <p:cNvSpPr>
                <a:spLocks noEditPoints="1"/>
              </p:cNvSpPr>
              <p:nvPr/>
            </p:nvSpPr>
            <p:spPr bwMode="auto">
              <a:xfrm>
                <a:off x="3986213" y="4735513"/>
                <a:ext cx="1066800" cy="887413"/>
              </a:xfrm>
              <a:custGeom>
                <a:avLst/>
                <a:gdLst>
                  <a:gd name="T0" fmla="*/ 82 w 119"/>
                  <a:gd name="T1" fmla="*/ 40 h 99"/>
                  <a:gd name="T2" fmla="*/ 82 w 119"/>
                  <a:gd name="T3" fmla="*/ 47 h 99"/>
                  <a:gd name="T4" fmla="*/ 57 w 119"/>
                  <a:gd name="T5" fmla="*/ 47 h 99"/>
                  <a:gd name="T6" fmla="*/ 57 w 119"/>
                  <a:gd name="T7" fmla="*/ 40 h 99"/>
                  <a:gd name="T8" fmla="*/ 60 w 119"/>
                  <a:gd name="T9" fmla="*/ 40 h 99"/>
                  <a:gd name="T10" fmla="*/ 60 w 119"/>
                  <a:gd name="T11" fmla="*/ 36 h 99"/>
                  <a:gd name="T12" fmla="*/ 63 w 119"/>
                  <a:gd name="T13" fmla="*/ 28 h 99"/>
                  <a:gd name="T14" fmla="*/ 71 w 119"/>
                  <a:gd name="T15" fmla="*/ 25 h 99"/>
                  <a:gd name="T16" fmla="*/ 78 w 119"/>
                  <a:gd name="T17" fmla="*/ 28 h 99"/>
                  <a:gd name="T18" fmla="*/ 81 w 119"/>
                  <a:gd name="T19" fmla="*/ 35 h 99"/>
                  <a:gd name="T20" fmla="*/ 75 w 119"/>
                  <a:gd name="T21" fmla="*/ 36 h 99"/>
                  <a:gd name="T22" fmla="*/ 74 w 119"/>
                  <a:gd name="T23" fmla="*/ 32 h 99"/>
                  <a:gd name="T24" fmla="*/ 71 w 119"/>
                  <a:gd name="T25" fmla="*/ 32 h 99"/>
                  <a:gd name="T26" fmla="*/ 67 w 119"/>
                  <a:gd name="T27" fmla="*/ 36 h 99"/>
                  <a:gd name="T28" fmla="*/ 67 w 119"/>
                  <a:gd name="T29" fmla="*/ 40 h 99"/>
                  <a:gd name="T30" fmla="*/ 82 w 119"/>
                  <a:gd name="T31" fmla="*/ 40 h 99"/>
                  <a:gd name="T32" fmla="*/ 100 w 119"/>
                  <a:gd name="T33" fmla="*/ 82 h 99"/>
                  <a:gd name="T34" fmla="*/ 100 w 119"/>
                  <a:gd name="T35" fmla="*/ 0 h 99"/>
                  <a:gd name="T36" fmla="*/ 119 w 119"/>
                  <a:gd name="T37" fmla="*/ 0 h 99"/>
                  <a:gd name="T38" fmla="*/ 119 w 119"/>
                  <a:gd name="T39" fmla="*/ 99 h 99"/>
                  <a:gd name="T40" fmla="*/ 38 w 119"/>
                  <a:gd name="T41" fmla="*/ 99 h 99"/>
                  <a:gd name="T42" fmla="*/ 10 w 119"/>
                  <a:gd name="T43" fmla="*/ 91 h 99"/>
                  <a:gd name="T44" fmla="*/ 0 w 119"/>
                  <a:gd name="T45" fmla="*/ 65 h 99"/>
                  <a:gd name="T46" fmla="*/ 4 w 119"/>
                  <a:gd name="T47" fmla="*/ 49 h 99"/>
                  <a:gd name="T48" fmla="*/ 16 w 119"/>
                  <a:gd name="T49" fmla="*/ 37 h 99"/>
                  <a:gd name="T50" fmla="*/ 34 w 119"/>
                  <a:gd name="T51" fmla="*/ 33 h 99"/>
                  <a:gd name="T52" fmla="*/ 36 w 119"/>
                  <a:gd name="T53" fmla="*/ 49 h 99"/>
                  <a:gd name="T54" fmla="*/ 23 w 119"/>
                  <a:gd name="T55" fmla="*/ 54 h 99"/>
                  <a:gd name="T56" fmla="*/ 19 w 119"/>
                  <a:gd name="T57" fmla="*/ 65 h 99"/>
                  <a:gd name="T58" fmla="*/ 23 w 119"/>
                  <a:gd name="T59" fmla="*/ 78 h 99"/>
                  <a:gd name="T60" fmla="*/ 38 w 119"/>
                  <a:gd name="T61" fmla="*/ 82 h 99"/>
                  <a:gd name="T62" fmla="*/ 100 w 119"/>
                  <a:gd name="T63" fmla="*/ 82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9" h="99">
                    <a:moveTo>
                      <a:pt x="82" y="40"/>
                    </a:moveTo>
                    <a:cubicBezTo>
                      <a:pt x="82" y="47"/>
                      <a:pt x="82" y="47"/>
                      <a:pt x="82" y="47"/>
                    </a:cubicBezTo>
                    <a:cubicBezTo>
                      <a:pt x="57" y="47"/>
                      <a:pt x="57" y="47"/>
                      <a:pt x="57" y="47"/>
                    </a:cubicBezTo>
                    <a:cubicBezTo>
                      <a:pt x="57" y="40"/>
                      <a:pt x="57" y="40"/>
                      <a:pt x="57" y="40"/>
                    </a:cubicBezTo>
                    <a:cubicBezTo>
                      <a:pt x="60" y="40"/>
                      <a:pt x="60" y="40"/>
                      <a:pt x="60" y="40"/>
                    </a:cubicBezTo>
                    <a:cubicBezTo>
                      <a:pt x="60" y="36"/>
                      <a:pt x="60" y="36"/>
                      <a:pt x="60" y="36"/>
                    </a:cubicBezTo>
                    <a:cubicBezTo>
                      <a:pt x="60" y="33"/>
                      <a:pt x="61" y="30"/>
                      <a:pt x="63" y="28"/>
                    </a:cubicBezTo>
                    <a:cubicBezTo>
                      <a:pt x="65" y="26"/>
                      <a:pt x="67" y="25"/>
                      <a:pt x="71" y="25"/>
                    </a:cubicBezTo>
                    <a:cubicBezTo>
                      <a:pt x="74" y="25"/>
                      <a:pt x="77" y="26"/>
                      <a:pt x="78" y="28"/>
                    </a:cubicBezTo>
                    <a:cubicBezTo>
                      <a:pt x="80" y="29"/>
                      <a:pt x="81" y="31"/>
                      <a:pt x="81" y="35"/>
                    </a:cubicBezTo>
                    <a:cubicBezTo>
                      <a:pt x="75" y="36"/>
                      <a:pt x="75" y="36"/>
                      <a:pt x="75" y="36"/>
                    </a:cubicBezTo>
                    <a:cubicBezTo>
                      <a:pt x="75" y="34"/>
                      <a:pt x="75" y="33"/>
                      <a:pt x="74" y="32"/>
                    </a:cubicBezTo>
                    <a:cubicBezTo>
                      <a:pt x="74" y="32"/>
                      <a:pt x="73" y="32"/>
                      <a:pt x="71" y="32"/>
                    </a:cubicBezTo>
                    <a:cubicBezTo>
                      <a:pt x="68" y="32"/>
                      <a:pt x="67" y="33"/>
                      <a:pt x="67" y="36"/>
                    </a:cubicBezTo>
                    <a:cubicBezTo>
                      <a:pt x="67" y="40"/>
                      <a:pt x="67" y="40"/>
                      <a:pt x="67" y="40"/>
                    </a:cubicBezTo>
                    <a:lnTo>
                      <a:pt x="82" y="40"/>
                    </a:lnTo>
                    <a:close/>
                    <a:moveTo>
                      <a:pt x="100" y="82"/>
                    </a:moveTo>
                    <a:cubicBezTo>
                      <a:pt x="100" y="0"/>
                      <a:pt x="100" y="0"/>
                      <a:pt x="100" y="0"/>
                    </a:cubicBezTo>
                    <a:cubicBezTo>
                      <a:pt x="119" y="0"/>
                      <a:pt x="119" y="0"/>
                      <a:pt x="119" y="0"/>
                    </a:cubicBezTo>
                    <a:cubicBezTo>
                      <a:pt x="119" y="99"/>
                      <a:pt x="119" y="99"/>
                      <a:pt x="119" y="99"/>
                    </a:cubicBezTo>
                    <a:cubicBezTo>
                      <a:pt x="38" y="99"/>
                      <a:pt x="38" y="99"/>
                      <a:pt x="38" y="99"/>
                    </a:cubicBezTo>
                    <a:cubicBezTo>
                      <a:pt x="25" y="99"/>
                      <a:pt x="16" y="96"/>
                      <a:pt x="10" y="91"/>
                    </a:cubicBezTo>
                    <a:cubicBezTo>
                      <a:pt x="3" y="85"/>
                      <a:pt x="0" y="77"/>
                      <a:pt x="0" y="65"/>
                    </a:cubicBezTo>
                    <a:cubicBezTo>
                      <a:pt x="0" y="59"/>
                      <a:pt x="2" y="54"/>
                      <a:pt x="4" y="49"/>
                    </a:cubicBezTo>
                    <a:cubicBezTo>
                      <a:pt x="7" y="44"/>
                      <a:pt x="11" y="40"/>
                      <a:pt x="16" y="37"/>
                    </a:cubicBezTo>
                    <a:cubicBezTo>
                      <a:pt x="21" y="34"/>
                      <a:pt x="27" y="33"/>
                      <a:pt x="34" y="33"/>
                    </a:cubicBezTo>
                    <a:cubicBezTo>
                      <a:pt x="36" y="49"/>
                      <a:pt x="36" y="49"/>
                      <a:pt x="36" y="49"/>
                    </a:cubicBezTo>
                    <a:cubicBezTo>
                      <a:pt x="30" y="50"/>
                      <a:pt x="25" y="51"/>
                      <a:pt x="23" y="54"/>
                    </a:cubicBezTo>
                    <a:cubicBezTo>
                      <a:pt x="20" y="56"/>
                      <a:pt x="19" y="60"/>
                      <a:pt x="19" y="65"/>
                    </a:cubicBezTo>
                    <a:cubicBezTo>
                      <a:pt x="19" y="71"/>
                      <a:pt x="20" y="76"/>
                      <a:pt x="23" y="78"/>
                    </a:cubicBezTo>
                    <a:cubicBezTo>
                      <a:pt x="26" y="81"/>
                      <a:pt x="31" y="82"/>
                      <a:pt x="38" y="82"/>
                    </a:cubicBezTo>
                    <a:lnTo>
                      <a:pt x="100"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58" name="Freeform 14"/>
              <p:cNvSpPr>
                <a:spLocks noEditPoints="1"/>
              </p:cNvSpPr>
              <p:nvPr/>
            </p:nvSpPr>
            <p:spPr bwMode="auto">
              <a:xfrm>
                <a:off x="5195888" y="5005388"/>
                <a:ext cx="1684338" cy="903288"/>
              </a:xfrm>
              <a:custGeom>
                <a:avLst/>
                <a:gdLst>
                  <a:gd name="T0" fmla="*/ 44 w 188"/>
                  <a:gd name="T1" fmla="*/ 52 h 101"/>
                  <a:gd name="T2" fmla="*/ 38 w 188"/>
                  <a:gd name="T3" fmla="*/ 52 h 101"/>
                  <a:gd name="T4" fmla="*/ 19 w 188"/>
                  <a:gd name="T5" fmla="*/ 32 h 101"/>
                  <a:gd name="T6" fmla="*/ 22 w 188"/>
                  <a:gd name="T7" fmla="*/ 20 h 101"/>
                  <a:gd name="T8" fmla="*/ 32 w 188"/>
                  <a:gd name="T9" fmla="*/ 16 h 101"/>
                  <a:gd name="T10" fmla="*/ 39 w 188"/>
                  <a:gd name="T11" fmla="*/ 17 h 101"/>
                  <a:gd name="T12" fmla="*/ 43 w 188"/>
                  <a:gd name="T13" fmla="*/ 23 h 101"/>
                  <a:gd name="T14" fmla="*/ 44 w 188"/>
                  <a:gd name="T15" fmla="*/ 37 h 101"/>
                  <a:gd name="T16" fmla="*/ 44 w 188"/>
                  <a:gd name="T17" fmla="*/ 52 h 101"/>
                  <a:gd name="T18" fmla="*/ 170 w 188"/>
                  <a:gd name="T19" fmla="*/ 0 h 101"/>
                  <a:gd name="T20" fmla="*/ 170 w 188"/>
                  <a:gd name="T21" fmla="*/ 52 h 101"/>
                  <a:gd name="T22" fmla="*/ 63 w 188"/>
                  <a:gd name="T23" fmla="*/ 52 h 101"/>
                  <a:gd name="T24" fmla="*/ 63 w 188"/>
                  <a:gd name="T25" fmla="*/ 32 h 101"/>
                  <a:gd name="T26" fmla="*/ 55 w 188"/>
                  <a:gd name="T27" fmla="*/ 8 h 101"/>
                  <a:gd name="T28" fmla="*/ 32 w 188"/>
                  <a:gd name="T29" fmla="*/ 0 h 101"/>
                  <a:gd name="T30" fmla="*/ 8 w 188"/>
                  <a:gd name="T31" fmla="*/ 9 h 101"/>
                  <a:gd name="T32" fmla="*/ 0 w 188"/>
                  <a:gd name="T33" fmla="*/ 32 h 101"/>
                  <a:gd name="T34" fmla="*/ 11 w 188"/>
                  <a:gd name="T35" fmla="*/ 60 h 101"/>
                  <a:gd name="T36" fmla="*/ 42 w 188"/>
                  <a:gd name="T37" fmla="*/ 69 h 101"/>
                  <a:gd name="T38" fmla="*/ 44 w 188"/>
                  <a:gd name="T39" fmla="*/ 69 h 101"/>
                  <a:gd name="T40" fmla="*/ 44 w 188"/>
                  <a:gd name="T41" fmla="*/ 72 h 101"/>
                  <a:gd name="T42" fmla="*/ 41 w 188"/>
                  <a:gd name="T43" fmla="*/ 86 h 101"/>
                  <a:gd name="T44" fmla="*/ 51 w 188"/>
                  <a:gd name="T45" fmla="*/ 101 h 101"/>
                  <a:gd name="T46" fmla="*/ 55 w 188"/>
                  <a:gd name="T47" fmla="*/ 97 h 101"/>
                  <a:gd name="T48" fmla="*/ 63 w 188"/>
                  <a:gd name="T49" fmla="*/ 69 h 101"/>
                  <a:gd name="T50" fmla="*/ 188 w 188"/>
                  <a:gd name="T51" fmla="*/ 69 h 101"/>
                  <a:gd name="T52" fmla="*/ 188 w 188"/>
                  <a:gd name="T53" fmla="*/ 0 h 101"/>
                  <a:gd name="T54" fmla="*/ 170 w 188"/>
                  <a:gd name="T55"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8" h="101">
                    <a:moveTo>
                      <a:pt x="44" y="52"/>
                    </a:moveTo>
                    <a:cubicBezTo>
                      <a:pt x="38" y="52"/>
                      <a:pt x="38" y="52"/>
                      <a:pt x="38" y="52"/>
                    </a:cubicBezTo>
                    <a:cubicBezTo>
                      <a:pt x="25" y="52"/>
                      <a:pt x="19" y="45"/>
                      <a:pt x="19" y="32"/>
                    </a:cubicBezTo>
                    <a:cubicBezTo>
                      <a:pt x="19" y="27"/>
                      <a:pt x="20" y="23"/>
                      <a:pt x="22" y="20"/>
                    </a:cubicBezTo>
                    <a:cubicBezTo>
                      <a:pt x="24" y="17"/>
                      <a:pt x="27" y="16"/>
                      <a:pt x="32" y="16"/>
                    </a:cubicBezTo>
                    <a:cubicBezTo>
                      <a:pt x="35" y="16"/>
                      <a:pt x="37" y="16"/>
                      <a:pt x="39" y="17"/>
                    </a:cubicBezTo>
                    <a:cubicBezTo>
                      <a:pt x="41" y="19"/>
                      <a:pt x="42" y="20"/>
                      <a:pt x="43" y="23"/>
                    </a:cubicBezTo>
                    <a:cubicBezTo>
                      <a:pt x="44" y="26"/>
                      <a:pt x="44" y="32"/>
                      <a:pt x="44" y="37"/>
                    </a:cubicBezTo>
                    <a:lnTo>
                      <a:pt x="44" y="52"/>
                    </a:lnTo>
                    <a:close/>
                    <a:moveTo>
                      <a:pt x="170" y="0"/>
                    </a:moveTo>
                    <a:cubicBezTo>
                      <a:pt x="170" y="52"/>
                      <a:pt x="170" y="52"/>
                      <a:pt x="170" y="52"/>
                    </a:cubicBezTo>
                    <a:cubicBezTo>
                      <a:pt x="63" y="52"/>
                      <a:pt x="63" y="52"/>
                      <a:pt x="63" y="52"/>
                    </a:cubicBezTo>
                    <a:cubicBezTo>
                      <a:pt x="63" y="32"/>
                      <a:pt x="63" y="32"/>
                      <a:pt x="63" y="32"/>
                    </a:cubicBezTo>
                    <a:cubicBezTo>
                      <a:pt x="63" y="22"/>
                      <a:pt x="60" y="13"/>
                      <a:pt x="55" y="8"/>
                    </a:cubicBezTo>
                    <a:cubicBezTo>
                      <a:pt x="50" y="3"/>
                      <a:pt x="42" y="0"/>
                      <a:pt x="32" y="0"/>
                    </a:cubicBezTo>
                    <a:cubicBezTo>
                      <a:pt x="22" y="0"/>
                      <a:pt x="14" y="3"/>
                      <a:pt x="8" y="9"/>
                    </a:cubicBezTo>
                    <a:cubicBezTo>
                      <a:pt x="3" y="14"/>
                      <a:pt x="0" y="22"/>
                      <a:pt x="0" y="32"/>
                    </a:cubicBezTo>
                    <a:cubicBezTo>
                      <a:pt x="0" y="44"/>
                      <a:pt x="3" y="54"/>
                      <a:pt x="11" y="60"/>
                    </a:cubicBezTo>
                    <a:cubicBezTo>
                      <a:pt x="18" y="66"/>
                      <a:pt x="28" y="69"/>
                      <a:pt x="42" y="69"/>
                    </a:cubicBezTo>
                    <a:cubicBezTo>
                      <a:pt x="44" y="69"/>
                      <a:pt x="44" y="69"/>
                      <a:pt x="44" y="69"/>
                    </a:cubicBezTo>
                    <a:cubicBezTo>
                      <a:pt x="44" y="72"/>
                      <a:pt x="44" y="72"/>
                      <a:pt x="44" y="72"/>
                    </a:cubicBezTo>
                    <a:cubicBezTo>
                      <a:pt x="44" y="79"/>
                      <a:pt x="43" y="83"/>
                      <a:pt x="41" y="86"/>
                    </a:cubicBezTo>
                    <a:cubicBezTo>
                      <a:pt x="51" y="101"/>
                      <a:pt x="51" y="101"/>
                      <a:pt x="51" y="101"/>
                    </a:cubicBezTo>
                    <a:cubicBezTo>
                      <a:pt x="53" y="100"/>
                      <a:pt x="54" y="99"/>
                      <a:pt x="55" y="97"/>
                    </a:cubicBezTo>
                    <a:cubicBezTo>
                      <a:pt x="60" y="92"/>
                      <a:pt x="63" y="80"/>
                      <a:pt x="63" y="69"/>
                    </a:cubicBezTo>
                    <a:cubicBezTo>
                      <a:pt x="188" y="69"/>
                      <a:pt x="188" y="69"/>
                      <a:pt x="188" y="69"/>
                    </a:cubicBezTo>
                    <a:cubicBezTo>
                      <a:pt x="188" y="0"/>
                      <a:pt x="188" y="0"/>
                      <a:pt x="188" y="0"/>
                    </a:cubicBezTo>
                    <a:lnTo>
                      <a:pt x="17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59" name="Rectangle 15"/>
              <p:cNvSpPr>
                <a:spLocks noChangeArrowheads="1"/>
              </p:cNvSpPr>
              <p:nvPr/>
            </p:nvSpPr>
            <p:spPr bwMode="auto">
              <a:xfrm>
                <a:off x="6718301" y="4754563"/>
                <a:ext cx="161925" cy="1698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60" name="Freeform 16"/>
              <p:cNvSpPr>
                <a:spLocks/>
              </p:cNvSpPr>
              <p:nvPr/>
            </p:nvSpPr>
            <p:spPr bwMode="auto">
              <a:xfrm>
                <a:off x="7013576" y="5005388"/>
                <a:ext cx="833438" cy="617538"/>
              </a:xfrm>
              <a:custGeom>
                <a:avLst/>
                <a:gdLst>
                  <a:gd name="T0" fmla="*/ 74 w 93"/>
                  <a:gd name="T1" fmla="*/ 52 h 69"/>
                  <a:gd name="T2" fmla="*/ 74 w 93"/>
                  <a:gd name="T3" fmla="*/ 42 h 69"/>
                  <a:gd name="T4" fmla="*/ 70 w 93"/>
                  <a:gd name="T5" fmla="*/ 23 h 69"/>
                  <a:gd name="T6" fmla="*/ 55 w 93"/>
                  <a:gd name="T7" fmla="*/ 17 h 69"/>
                  <a:gd name="T8" fmla="*/ 41 w 93"/>
                  <a:gd name="T9" fmla="*/ 20 h 69"/>
                  <a:gd name="T10" fmla="*/ 36 w 93"/>
                  <a:gd name="T11" fmla="*/ 3 h 69"/>
                  <a:gd name="T12" fmla="*/ 56 w 93"/>
                  <a:gd name="T13" fmla="*/ 0 h 69"/>
                  <a:gd name="T14" fmla="*/ 84 w 93"/>
                  <a:gd name="T15" fmla="*/ 10 h 69"/>
                  <a:gd name="T16" fmla="*/ 93 w 93"/>
                  <a:gd name="T17" fmla="*/ 40 h 69"/>
                  <a:gd name="T18" fmla="*/ 93 w 93"/>
                  <a:gd name="T19" fmla="*/ 69 h 69"/>
                  <a:gd name="T20" fmla="*/ 0 w 93"/>
                  <a:gd name="T21" fmla="*/ 69 h 69"/>
                  <a:gd name="T22" fmla="*/ 0 w 93"/>
                  <a:gd name="T23" fmla="*/ 52 h 69"/>
                  <a:gd name="T24" fmla="*/ 74 w 93"/>
                  <a:gd name="T25" fmla="*/ 5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69">
                    <a:moveTo>
                      <a:pt x="74" y="52"/>
                    </a:moveTo>
                    <a:cubicBezTo>
                      <a:pt x="74" y="42"/>
                      <a:pt x="74" y="42"/>
                      <a:pt x="74" y="42"/>
                    </a:cubicBezTo>
                    <a:cubicBezTo>
                      <a:pt x="74" y="34"/>
                      <a:pt x="73" y="27"/>
                      <a:pt x="70" y="23"/>
                    </a:cubicBezTo>
                    <a:cubicBezTo>
                      <a:pt x="66" y="19"/>
                      <a:pt x="61" y="17"/>
                      <a:pt x="55" y="17"/>
                    </a:cubicBezTo>
                    <a:cubicBezTo>
                      <a:pt x="50" y="17"/>
                      <a:pt x="46" y="18"/>
                      <a:pt x="41" y="20"/>
                    </a:cubicBezTo>
                    <a:cubicBezTo>
                      <a:pt x="36" y="3"/>
                      <a:pt x="36" y="3"/>
                      <a:pt x="36" y="3"/>
                    </a:cubicBezTo>
                    <a:cubicBezTo>
                      <a:pt x="42" y="1"/>
                      <a:pt x="49" y="0"/>
                      <a:pt x="56" y="0"/>
                    </a:cubicBezTo>
                    <a:cubicBezTo>
                      <a:pt x="68" y="0"/>
                      <a:pt x="77" y="3"/>
                      <a:pt x="84" y="10"/>
                    </a:cubicBezTo>
                    <a:cubicBezTo>
                      <a:pt x="90" y="17"/>
                      <a:pt x="93" y="27"/>
                      <a:pt x="93" y="40"/>
                    </a:cubicBezTo>
                    <a:cubicBezTo>
                      <a:pt x="93" y="69"/>
                      <a:pt x="93" y="69"/>
                      <a:pt x="93" y="69"/>
                    </a:cubicBezTo>
                    <a:cubicBezTo>
                      <a:pt x="0" y="69"/>
                      <a:pt x="0" y="69"/>
                      <a:pt x="0" y="69"/>
                    </a:cubicBezTo>
                    <a:cubicBezTo>
                      <a:pt x="0" y="52"/>
                      <a:pt x="0" y="52"/>
                      <a:pt x="0" y="52"/>
                    </a:cubicBezTo>
                    <a:lnTo>
                      <a:pt x="74"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61" name="Freeform 17"/>
              <p:cNvSpPr>
                <a:spLocks/>
              </p:cNvSpPr>
              <p:nvPr/>
            </p:nvSpPr>
            <p:spPr bwMode="auto">
              <a:xfrm>
                <a:off x="7972426" y="4565650"/>
                <a:ext cx="223838" cy="188913"/>
              </a:xfrm>
              <a:custGeom>
                <a:avLst/>
                <a:gdLst>
                  <a:gd name="T0" fmla="*/ 25 w 25"/>
                  <a:gd name="T1" fmla="*/ 14 h 21"/>
                  <a:gd name="T2" fmla="*/ 25 w 25"/>
                  <a:gd name="T3" fmla="*/ 21 h 21"/>
                  <a:gd name="T4" fmla="*/ 0 w 25"/>
                  <a:gd name="T5" fmla="*/ 21 h 21"/>
                  <a:gd name="T6" fmla="*/ 0 w 25"/>
                  <a:gd name="T7" fmla="*/ 14 h 21"/>
                  <a:gd name="T8" fmla="*/ 3 w 25"/>
                  <a:gd name="T9" fmla="*/ 14 h 21"/>
                  <a:gd name="T10" fmla="*/ 3 w 25"/>
                  <a:gd name="T11" fmla="*/ 10 h 21"/>
                  <a:gd name="T12" fmla="*/ 6 w 25"/>
                  <a:gd name="T13" fmla="*/ 2 h 21"/>
                  <a:gd name="T14" fmla="*/ 14 w 25"/>
                  <a:gd name="T15" fmla="*/ 0 h 21"/>
                  <a:gd name="T16" fmla="*/ 21 w 25"/>
                  <a:gd name="T17" fmla="*/ 2 h 21"/>
                  <a:gd name="T18" fmla="*/ 24 w 25"/>
                  <a:gd name="T19" fmla="*/ 9 h 21"/>
                  <a:gd name="T20" fmla="*/ 18 w 25"/>
                  <a:gd name="T21" fmla="*/ 10 h 21"/>
                  <a:gd name="T22" fmla="*/ 17 w 25"/>
                  <a:gd name="T23" fmla="*/ 7 h 21"/>
                  <a:gd name="T24" fmla="*/ 14 w 25"/>
                  <a:gd name="T25" fmla="*/ 6 h 21"/>
                  <a:gd name="T26" fmla="*/ 10 w 25"/>
                  <a:gd name="T27" fmla="*/ 11 h 21"/>
                  <a:gd name="T28" fmla="*/ 10 w 25"/>
                  <a:gd name="T29" fmla="*/ 14 h 21"/>
                  <a:gd name="T30" fmla="*/ 25 w 25"/>
                  <a:gd name="T31" fmla="*/ 1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5" h="21">
                    <a:moveTo>
                      <a:pt x="25" y="14"/>
                    </a:moveTo>
                    <a:cubicBezTo>
                      <a:pt x="25" y="21"/>
                      <a:pt x="25" y="21"/>
                      <a:pt x="25" y="21"/>
                    </a:cubicBezTo>
                    <a:cubicBezTo>
                      <a:pt x="0" y="21"/>
                      <a:pt x="0" y="21"/>
                      <a:pt x="0" y="21"/>
                    </a:cubicBezTo>
                    <a:cubicBezTo>
                      <a:pt x="0" y="14"/>
                      <a:pt x="0" y="14"/>
                      <a:pt x="0" y="14"/>
                    </a:cubicBezTo>
                    <a:cubicBezTo>
                      <a:pt x="3" y="14"/>
                      <a:pt x="3" y="14"/>
                      <a:pt x="3" y="14"/>
                    </a:cubicBezTo>
                    <a:cubicBezTo>
                      <a:pt x="3" y="10"/>
                      <a:pt x="3" y="10"/>
                      <a:pt x="3" y="10"/>
                    </a:cubicBezTo>
                    <a:cubicBezTo>
                      <a:pt x="3" y="7"/>
                      <a:pt x="4" y="4"/>
                      <a:pt x="6" y="2"/>
                    </a:cubicBezTo>
                    <a:cubicBezTo>
                      <a:pt x="8" y="1"/>
                      <a:pt x="10" y="0"/>
                      <a:pt x="14" y="0"/>
                    </a:cubicBezTo>
                    <a:cubicBezTo>
                      <a:pt x="17" y="0"/>
                      <a:pt x="20" y="0"/>
                      <a:pt x="21" y="2"/>
                    </a:cubicBezTo>
                    <a:cubicBezTo>
                      <a:pt x="23" y="3"/>
                      <a:pt x="24" y="6"/>
                      <a:pt x="24" y="9"/>
                    </a:cubicBezTo>
                    <a:cubicBezTo>
                      <a:pt x="18" y="10"/>
                      <a:pt x="18" y="10"/>
                      <a:pt x="18" y="10"/>
                    </a:cubicBezTo>
                    <a:cubicBezTo>
                      <a:pt x="18" y="8"/>
                      <a:pt x="17" y="7"/>
                      <a:pt x="17" y="7"/>
                    </a:cubicBezTo>
                    <a:cubicBezTo>
                      <a:pt x="16" y="6"/>
                      <a:pt x="15" y="6"/>
                      <a:pt x="14" y="6"/>
                    </a:cubicBezTo>
                    <a:cubicBezTo>
                      <a:pt x="11" y="6"/>
                      <a:pt x="10" y="7"/>
                      <a:pt x="10" y="11"/>
                    </a:cubicBezTo>
                    <a:cubicBezTo>
                      <a:pt x="10" y="14"/>
                      <a:pt x="10" y="14"/>
                      <a:pt x="10" y="14"/>
                    </a:cubicBezTo>
                    <a:lnTo>
                      <a:pt x="25"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62" name="Rectangle 18"/>
              <p:cNvSpPr>
                <a:spLocks noChangeArrowheads="1"/>
              </p:cNvSpPr>
              <p:nvPr/>
            </p:nvSpPr>
            <p:spPr bwMode="auto">
              <a:xfrm>
                <a:off x="7991476" y="4816475"/>
                <a:ext cx="169863" cy="8064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grpSp>
      </p:grpSp>
    </p:spTree>
    <p:extLst>
      <p:ext uri="{BB962C8B-B14F-4D97-AF65-F5344CB8AC3E}">
        <p14:creationId xmlns:p14="http://schemas.microsoft.com/office/powerpoint/2010/main" val="2931248405"/>
      </p:ext>
    </p:extLst>
  </p:cSld>
  <p:clrMapOvr>
    <a:masterClrMapping/>
  </p:clrMapOvr>
  <p:extLst mod="1">
    <p:ext uri="{DCECCB84-F9BA-43D5-87BE-67443E8EF086}">
      <p15:sldGuideLst xmlns:p15="http://schemas.microsoft.com/office/powerpoint/2012/main">
        <p15:guide id="1" pos="3335">
          <p15:clr>
            <a:srgbClr val="FBAE40"/>
          </p15:clr>
        </p15:guide>
        <p15:guide id="2" pos="3650">
          <p15:clr>
            <a:srgbClr val="FBAE40"/>
          </p15:clr>
        </p15:guide>
        <p15:guide id="3" pos="6168">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CB26E28-DC1C-47D2-A361-3497C18906A4}"/>
              </a:ext>
            </a:extLst>
          </p:cNvPr>
          <p:cNvSpPr/>
          <p:nvPr userDrawn="1"/>
        </p:nvSpPr>
        <p:spPr>
          <a:xfrm>
            <a:off x="180450" y="239400"/>
            <a:ext cx="8783100" cy="6379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2" name="Title 1">
            <a:extLst>
              <a:ext uri="{FF2B5EF4-FFF2-40B4-BE49-F238E27FC236}">
                <a16:creationId xmlns:a16="http://schemas.microsoft.com/office/drawing/2014/main" id="{263F4CDB-1518-4581-97E4-25089FE564B1}"/>
              </a:ext>
            </a:extLst>
          </p:cNvPr>
          <p:cNvSpPr>
            <a:spLocks noGrp="1"/>
          </p:cNvSpPr>
          <p:nvPr>
            <p:ph type="title"/>
          </p:nvPr>
        </p:nvSpPr>
        <p:spPr/>
        <p:txBody>
          <a:bodyPr/>
          <a:lstStyle/>
          <a:p>
            <a:r>
              <a:rPr lang="en-US" smtClean="0"/>
              <a:t>Click to edit Master title style</a:t>
            </a:r>
            <a:endParaRPr lang="en-GB" dirty="0"/>
          </a:p>
        </p:txBody>
      </p:sp>
      <p:sp>
        <p:nvSpPr>
          <p:cNvPr id="3" name="Date Placeholder 2">
            <a:extLst>
              <a:ext uri="{FF2B5EF4-FFF2-40B4-BE49-F238E27FC236}">
                <a16:creationId xmlns:a16="http://schemas.microsoft.com/office/drawing/2014/main" id="{E59EA8F0-61E3-4C3E-9042-E35E99EBAA89}"/>
              </a:ext>
            </a:extLst>
          </p:cNvPr>
          <p:cNvSpPr>
            <a:spLocks noGrp="1"/>
          </p:cNvSpPr>
          <p:nvPr>
            <p:ph type="dt" sz="half" idx="10"/>
          </p:nvPr>
        </p:nvSpPr>
        <p:spPr/>
        <p:txBody>
          <a:bodyPr/>
          <a:lstStyle/>
          <a:p>
            <a:fld id="{1CF69071-7F1E-E742-AF7B-02B5E703EEEB}" type="datetime4">
              <a:rPr lang="en-GB" smtClean="0">
                <a:solidFill>
                  <a:srgbClr val="4D5156"/>
                </a:solidFill>
              </a:rPr>
              <a:pPr/>
              <a:t>25 November 2018</a:t>
            </a:fld>
            <a:endParaRPr lang="en-GB">
              <a:solidFill>
                <a:srgbClr val="4D5156"/>
              </a:solidFill>
            </a:endParaRPr>
          </a:p>
        </p:txBody>
      </p:sp>
      <p:sp>
        <p:nvSpPr>
          <p:cNvPr id="4" name="Footer Placeholder 3">
            <a:extLst>
              <a:ext uri="{FF2B5EF4-FFF2-40B4-BE49-F238E27FC236}">
                <a16:creationId xmlns:a16="http://schemas.microsoft.com/office/drawing/2014/main" id="{90E362B4-12AF-4CAD-BA8A-57B829FB7C1F}"/>
              </a:ext>
            </a:extLst>
          </p:cNvPr>
          <p:cNvSpPr>
            <a:spLocks noGrp="1"/>
          </p:cNvSpPr>
          <p:nvPr>
            <p:ph type="ftr" sz="quarter" idx="11"/>
          </p:nvPr>
        </p:nvSpPr>
        <p:spPr/>
        <p:txBody>
          <a:bodyPr/>
          <a:lstStyle/>
          <a:p>
            <a:r>
              <a:rPr lang="en-GB" smtClean="0">
                <a:solidFill>
                  <a:srgbClr val="1859A9"/>
                </a:solidFill>
              </a:rPr>
              <a:t>Adnoc Offshore | Presentation title</a:t>
            </a:r>
            <a:endParaRPr lang="en-GB">
              <a:solidFill>
                <a:srgbClr val="1859A9"/>
              </a:solidFill>
            </a:endParaRPr>
          </a:p>
        </p:txBody>
      </p:sp>
      <p:sp>
        <p:nvSpPr>
          <p:cNvPr id="5" name="Slide Number Placeholder 4">
            <a:extLst>
              <a:ext uri="{FF2B5EF4-FFF2-40B4-BE49-F238E27FC236}">
                <a16:creationId xmlns:a16="http://schemas.microsoft.com/office/drawing/2014/main" id="{DCDEBC9F-B446-4417-95B2-C71369B21712}"/>
              </a:ext>
            </a:extLst>
          </p:cNvPr>
          <p:cNvSpPr>
            <a:spLocks noGrp="1"/>
          </p:cNvSpPr>
          <p:nvPr>
            <p:ph type="sldNum" sz="quarter" idx="12"/>
          </p:nvPr>
        </p:nvSpPr>
        <p:spPr/>
        <p:txBody>
          <a:bodyPr/>
          <a:lstStyle/>
          <a:p>
            <a:fld id="{F7641956-BF2E-4170-9809-8254439A8799}" type="slidenum">
              <a:rPr lang="en-GB" smtClean="0">
                <a:solidFill>
                  <a:srgbClr val="1859A9"/>
                </a:solidFill>
              </a:rPr>
              <a:pPr/>
              <a:t>‹#›</a:t>
            </a:fld>
            <a:endParaRPr lang="en-GB">
              <a:solidFill>
                <a:srgbClr val="1859A9"/>
              </a:solidFill>
            </a:endParaRPr>
          </a:p>
        </p:txBody>
      </p:sp>
      <p:sp>
        <p:nvSpPr>
          <p:cNvPr id="9" name="Text Placeholder 11">
            <a:extLst>
              <a:ext uri="{FF2B5EF4-FFF2-40B4-BE49-F238E27FC236}">
                <a16:creationId xmlns:a16="http://schemas.microsoft.com/office/drawing/2014/main" id="{54E28843-A433-4785-8AE9-5F9461E39707}"/>
              </a:ext>
            </a:extLst>
          </p:cNvPr>
          <p:cNvSpPr>
            <a:spLocks noGrp="1"/>
          </p:cNvSpPr>
          <p:nvPr>
            <p:ph type="body" sz="quarter" idx="13"/>
          </p:nvPr>
        </p:nvSpPr>
        <p:spPr>
          <a:xfrm>
            <a:off x="710803" y="1620001"/>
            <a:ext cx="4023122" cy="200025"/>
          </a:xfrm>
        </p:spPr>
        <p:txBody>
          <a:bodyPr/>
          <a:lstStyle>
            <a:lvl1pPr>
              <a:spcBef>
                <a:spcPts val="0"/>
              </a:spcBef>
              <a:defRPr sz="1070" b="1" cap="all" spc="360" baseline="0"/>
            </a:lvl1pPr>
            <a:lvl2pPr>
              <a:defRPr sz="1070"/>
            </a:lvl2pPr>
            <a:lvl3pPr>
              <a:defRPr sz="1070"/>
            </a:lvl3pPr>
            <a:lvl4pPr>
              <a:defRPr sz="1070"/>
            </a:lvl4pPr>
            <a:lvl5pPr>
              <a:defRPr sz="1070"/>
            </a:lvl5pPr>
          </a:lstStyle>
          <a:p>
            <a:pPr lvl="0"/>
            <a:r>
              <a:rPr lang="en-US" smtClean="0"/>
              <a:t>Click to edit Master text styles</a:t>
            </a:r>
          </a:p>
        </p:txBody>
      </p:sp>
      <p:grpSp>
        <p:nvGrpSpPr>
          <p:cNvPr id="26" name="Group 25"/>
          <p:cNvGrpSpPr>
            <a:grpSpLocks noChangeAspect="1"/>
          </p:cNvGrpSpPr>
          <p:nvPr userDrawn="1"/>
        </p:nvGrpSpPr>
        <p:grpSpPr>
          <a:xfrm>
            <a:off x="8108166" y="1"/>
            <a:ext cx="494100" cy="1222741"/>
            <a:chOff x="10546428" y="-86005"/>
            <a:chExt cx="923259" cy="1713580"/>
          </a:xfrm>
        </p:grpSpPr>
        <p:sp>
          <p:nvSpPr>
            <p:cNvPr id="27" name="Rectangle 26"/>
            <p:cNvSpPr/>
            <p:nvPr userDrawn="1"/>
          </p:nvSpPr>
          <p:spPr bwMode="white">
            <a:xfrm>
              <a:off x="10546428" y="-86005"/>
              <a:ext cx="923259" cy="17135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nvGrpSpPr>
            <p:cNvPr id="28" name="Group 27"/>
            <p:cNvGrpSpPr>
              <a:grpSpLocks noChangeAspect="1"/>
            </p:cNvGrpSpPr>
            <p:nvPr userDrawn="1"/>
          </p:nvGrpSpPr>
          <p:grpSpPr>
            <a:xfrm>
              <a:off x="10639077" y="333830"/>
              <a:ext cx="767941" cy="1201994"/>
              <a:chOff x="3986213" y="0"/>
              <a:chExt cx="4381501" cy="6858001"/>
            </a:xfrm>
            <a:solidFill>
              <a:schemeClr val="tx2"/>
            </a:solidFill>
          </p:grpSpPr>
          <p:sp>
            <p:nvSpPr>
              <p:cNvPr id="29" name="Freeform 5"/>
              <p:cNvSpPr>
                <a:spLocks/>
              </p:cNvSpPr>
              <p:nvPr/>
            </p:nvSpPr>
            <p:spPr bwMode="auto">
              <a:xfrm>
                <a:off x="6521451" y="1746250"/>
                <a:ext cx="1846263" cy="2443163"/>
              </a:xfrm>
              <a:custGeom>
                <a:avLst/>
                <a:gdLst>
                  <a:gd name="T0" fmla="*/ 113 w 206"/>
                  <a:gd name="T1" fmla="*/ 196 h 273"/>
                  <a:gd name="T2" fmla="*/ 70 w 206"/>
                  <a:gd name="T3" fmla="*/ 273 h 273"/>
                  <a:gd name="T4" fmla="*/ 184 w 206"/>
                  <a:gd name="T5" fmla="*/ 273 h 273"/>
                  <a:gd name="T6" fmla="*/ 0 w 206"/>
                  <a:gd name="T7" fmla="*/ 0 h 273"/>
                  <a:gd name="T8" fmla="*/ 113 w 206"/>
                  <a:gd name="T9" fmla="*/ 196 h 273"/>
                </a:gdLst>
                <a:ahLst/>
                <a:cxnLst>
                  <a:cxn ang="0">
                    <a:pos x="T0" y="T1"/>
                  </a:cxn>
                  <a:cxn ang="0">
                    <a:pos x="T2" y="T3"/>
                  </a:cxn>
                  <a:cxn ang="0">
                    <a:pos x="T4" y="T5"/>
                  </a:cxn>
                  <a:cxn ang="0">
                    <a:pos x="T6" y="T7"/>
                  </a:cxn>
                  <a:cxn ang="0">
                    <a:pos x="T8" y="T9"/>
                  </a:cxn>
                </a:cxnLst>
                <a:rect l="0" t="0" r="r" b="b"/>
                <a:pathLst>
                  <a:path w="206" h="273">
                    <a:moveTo>
                      <a:pt x="113" y="196"/>
                    </a:moveTo>
                    <a:cubicBezTo>
                      <a:pt x="106" y="226"/>
                      <a:pt x="91" y="252"/>
                      <a:pt x="70" y="273"/>
                    </a:cubicBezTo>
                    <a:cubicBezTo>
                      <a:pt x="184" y="273"/>
                      <a:pt x="184" y="273"/>
                      <a:pt x="184" y="273"/>
                    </a:cubicBezTo>
                    <a:cubicBezTo>
                      <a:pt x="206" y="154"/>
                      <a:pt x="128" y="28"/>
                      <a:pt x="0" y="0"/>
                    </a:cubicBezTo>
                    <a:cubicBezTo>
                      <a:pt x="26" y="7"/>
                      <a:pt x="138" y="60"/>
                      <a:pt x="113" y="19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0" name="Freeform 6"/>
              <p:cNvSpPr>
                <a:spLocks/>
              </p:cNvSpPr>
              <p:nvPr/>
            </p:nvSpPr>
            <p:spPr bwMode="auto">
              <a:xfrm>
                <a:off x="3986213" y="0"/>
                <a:ext cx="4219575" cy="4189413"/>
              </a:xfrm>
              <a:custGeom>
                <a:avLst/>
                <a:gdLst>
                  <a:gd name="T0" fmla="*/ 0 w 471"/>
                  <a:gd name="T1" fmla="*/ 0 h 468"/>
                  <a:gd name="T2" fmla="*/ 0 w 471"/>
                  <a:gd name="T3" fmla="*/ 468 h 468"/>
                  <a:gd name="T4" fmla="*/ 50 w 471"/>
                  <a:gd name="T5" fmla="*/ 468 h 468"/>
                  <a:gd name="T6" fmla="*/ 104 w 471"/>
                  <a:gd name="T7" fmla="*/ 466 h 468"/>
                  <a:gd name="T8" fmla="*/ 247 w 471"/>
                  <a:gd name="T9" fmla="*/ 346 h 468"/>
                  <a:gd name="T10" fmla="*/ 161 w 471"/>
                  <a:gd name="T11" fmla="*/ 219 h 468"/>
                  <a:gd name="T12" fmla="*/ 157 w 471"/>
                  <a:gd name="T13" fmla="*/ 218 h 468"/>
                  <a:gd name="T14" fmla="*/ 100 w 471"/>
                  <a:gd name="T15" fmla="*/ 212 h 468"/>
                  <a:gd name="T16" fmla="*/ 92 w 471"/>
                  <a:gd name="T17" fmla="*/ 243 h 468"/>
                  <a:gd name="T18" fmla="*/ 81 w 471"/>
                  <a:gd name="T19" fmla="*/ 165 h 468"/>
                  <a:gd name="T20" fmla="*/ 124 w 471"/>
                  <a:gd name="T21" fmla="*/ 123 h 468"/>
                  <a:gd name="T22" fmla="*/ 124 w 471"/>
                  <a:gd name="T23" fmla="*/ 122 h 468"/>
                  <a:gd name="T24" fmla="*/ 186 w 471"/>
                  <a:gd name="T25" fmla="*/ 78 h 468"/>
                  <a:gd name="T26" fmla="*/ 259 w 471"/>
                  <a:gd name="T27" fmla="*/ 58 h 468"/>
                  <a:gd name="T28" fmla="*/ 471 w 471"/>
                  <a:gd name="T29" fmla="*/ 151 h 468"/>
                  <a:gd name="T30" fmla="*/ 471 w 471"/>
                  <a:gd name="T31" fmla="*/ 0 h 468"/>
                  <a:gd name="T32" fmla="*/ 0 w 471"/>
                  <a:gd name="T33" fmla="*/ 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71" h="468">
                    <a:moveTo>
                      <a:pt x="0" y="0"/>
                    </a:moveTo>
                    <a:cubicBezTo>
                      <a:pt x="0" y="468"/>
                      <a:pt x="0" y="468"/>
                      <a:pt x="0" y="468"/>
                    </a:cubicBezTo>
                    <a:cubicBezTo>
                      <a:pt x="50" y="468"/>
                      <a:pt x="50" y="468"/>
                      <a:pt x="50" y="468"/>
                    </a:cubicBezTo>
                    <a:cubicBezTo>
                      <a:pt x="80" y="468"/>
                      <a:pt x="87" y="468"/>
                      <a:pt x="104" y="466"/>
                    </a:cubicBezTo>
                    <a:cubicBezTo>
                      <a:pt x="175" y="455"/>
                      <a:pt x="240" y="397"/>
                      <a:pt x="247" y="346"/>
                    </a:cubicBezTo>
                    <a:cubicBezTo>
                      <a:pt x="258" y="285"/>
                      <a:pt x="225" y="232"/>
                      <a:pt x="161" y="219"/>
                    </a:cubicBezTo>
                    <a:cubicBezTo>
                      <a:pt x="160" y="219"/>
                      <a:pt x="159" y="218"/>
                      <a:pt x="157" y="218"/>
                    </a:cubicBezTo>
                    <a:cubicBezTo>
                      <a:pt x="155" y="218"/>
                      <a:pt x="124" y="218"/>
                      <a:pt x="100" y="212"/>
                    </a:cubicBezTo>
                    <a:cubicBezTo>
                      <a:pt x="100" y="212"/>
                      <a:pt x="87" y="223"/>
                      <a:pt x="92" y="243"/>
                    </a:cubicBezTo>
                    <a:cubicBezTo>
                      <a:pt x="92" y="243"/>
                      <a:pt x="61" y="210"/>
                      <a:pt x="81" y="165"/>
                    </a:cubicBezTo>
                    <a:cubicBezTo>
                      <a:pt x="81" y="165"/>
                      <a:pt x="90" y="144"/>
                      <a:pt x="124" y="123"/>
                    </a:cubicBezTo>
                    <a:cubicBezTo>
                      <a:pt x="124" y="123"/>
                      <a:pt x="124" y="122"/>
                      <a:pt x="124" y="122"/>
                    </a:cubicBezTo>
                    <a:cubicBezTo>
                      <a:pt x="133" y="111"/>
                      <a:pt x="155" y="93"/>
                      <a:pt x="186" y="78"/>
                    </a:cubicBezTo>
                    <a:cubicBezTo>
                      <a:pt x="201" y="71"/>
                      <a:pt x="228" y="61"/>
                      <a:pt x="259" y="58"/>
                    </a:cubicBezTo>
                    <a:cubicBezTo>
                      <a:pt x="397" y="45"/>
                      <a:pt x="471" y="151"/>
                      <a:pt x="471" y="151"/>
                    </a:cubicBezTo>
                    <a:cubicBezTo>
                      <a:pt x="471" y="0"/>
                      <a:pt x="471" y="0"/>
                      <a:pt x="47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1" name="Freeform 7"/>
              <p:cNvSpPr>
                <a:spLocks/>
              </p:cNvSpPr>
              <p:nvPr/>
            </p:nvSpPr>
            <p:spPr bwMode="auto">
              <a:xfrm>
                <a:off x="5545138" y="939800"/>
                <a:ext cx="2660650" cy="1011238"/>
              </a:xfrm>
              <a:custGeom>
                <a:avLst/>
                <a:gdLst>
                  <a:gd name="T0" fmla="*/ 167 w 297"/>
                  <a:gd name="T1" fmla="*/ 9 h 113"/>
                  <a:gd name="T2" fmla="*/ 0 w 297"/>
                  <a:gd name="T3" fmla="*/ 48 h 113"/>
                  <a:gd name="T4" fmla="*/ 33 w 297"/>
                  <a:gd name="T5" fmla="*/ 33 h 113"/>
                  <a:gd name="T6" fmla="*/ 61 w 297"/>
                  <a:gd name="T7" fmla="*/ 60 h 113"/>
                  <a:gd name="T8" fmla="*/ 103 w 297"/>
                  <a:gd name="T9" fmla="*/ 34 h 113"/>
                  <a:gd name="T10" fmla="*/ 103 w 297"/>
                  <a:gd name="T11" fmla="*/ 20 h 113"/>
                  <a:gd name="T12" fmla="*/ 297 w 297"/>
                  <a:gd name="T13" fmla="*/ 113 h 113"/>
                  <a:gd name="T14" fmla="*/ 297 w 297"/>
                  <a:gd name="T15" fmla="*/ 71 h 113"/>
                  <a:gd name="T16" fmla="*/ 167 w 297"/>
                  <a:gd name="T17" fmla="*/ 9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 h="113">
                    <a:moveTo>
                      <a:pt x="167" y="9"/>
                    </a:moveTo>
                    <a:cubicBezTo>
                      <a:pt x="100" y="0"/>
                      <a:pt x="44" y="17"/>
                      <a:pt x="0" y="48"/>
                    </a:cubicBezTo>
                    <a:cubicBezTo>
                      <a:pt x="0" y="48"/>
                      <a:pt x="13" y="40"/>
                      <a:pt x="33" y="33"/>
                    </a:cubicBezTo>
                    <a:cubicBezTo>
                      <a:pt x="36" y="46"/>
                      <a:pt x="47" y="57"/>
                      <a:pt x="61" y="60"/>
                    </a:cubicBezTo>
                    <a:cubicBezTo>
                      <a:pt x="81" y="64"/>
                      <a:pt x="100" y="52"/>
                      <a:pt x="103" y="34"/>
                    </a:cubicBezTo>
                    <a:cubicBezTo>
                      <a:pt x="104" y="30"/>
                      <a:pt x="104" y="25"/>
                      <a:pt x="103" y="20"/>
                    </a:cubicBezTo>
                    <a:cubicBezTo>
                      <a:pt x="230" y="16"/>
                      <a:pt x="297" y="113"/>
                      <a:pt x="297" y="113"/>
                    </a:cubicBezTo>
                    <a:cubicBezTo>
                      <a:pt x="297" y="71"/>
                      <a:pt x="297" y="71"/>
                      <a:pt x="297" y="71"/>
                    </a:cubicBezTo>
                    <a:cubicBezTo>
                      <a:pt x="278" y="52"/>
                      <a:pt x="226" y="15"/>
                      <a:pt x="167" y="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2" name="Freeform 8"/>
              <p:cNvSpPr>
                <a:spLocks noEditPoints="1"/>
              </p:cNvSpPr>
              <p:nvPr/>
            </p:nvSpPr>
            <p:spPr bwMode="auto">
              <a:xfrm>
                <a:off x="3986213" y="6007100"/>
                <a:ext cx="796925" cy="833438"/>
              </a:xfrm>
              <a:custGeom>
                <a:avLst/>
                <a:gdLst>
                  <a:gd name="T0" fmla="*/ 310 w 502"/>
                  <a:gd name="T1" fmla="*/ 311 h 525"/>
                  <a:gd name="T2" fmla="*/ 248 w 502"/>
                  <a:gd name="T3" fmla="*/ 124 h 525"/>
                  <a:gd name="T4" fmla="*/ 186 w 502"/>
                  <a:gd name="T5" fmla="*/ 311 h 525"/>
                  <a:gd name="T6" fmla="*/ 310 w 502"/>
                  <a:gd name="T7" fmla="*/ 311 h 525"/>
                  <a:gd name="T8" fmla="*/ 198 w 502"/>
                  <a:gd name="T9" fmla="*/ 0 h 525"/>
                  <a:gd name="T10" fmla="*/ 305 w 502"/>
                  <a:gd name="T11" fmla="*/ 0 h 525"/>
                  <a:gd name="T12" fmla="*/ 502 w 502"/>
                  <a:gd name="T13" fmla="*/ 525 h 525"/>
                  <a:gd name="T14" fmla="*/ 384 w 502"/>
                  <a:gd name="T15" fmla="*/ 525 h 525"/>
                  <a:gd name="T16" fmla="*/ 339 w 502"/>
                  <a:gd name="T17" fmla="*/ 401 h 525"/>
                  <a:gd name="T18" fmla="*/ 158 w 502"/>
                  <a:gd name="T19" fmla="*/ 401 h 525"/>
                  <a:gd name="T20" fmla="*/ 113 w 502"/>
                  <a:gd name="T21" fmla="*/ 525 h 525"/>
                  <a:gd name="T22" fmla="*/ 0 w 502"/>
                  <a:gd name="T23" fmla="*/ 525 h 525"/>
                  <a:gd name="T24" fmla="*/ 198 w 502"/>
                  <a:gd name="T25" fmla="*/ 0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2" h="525">
                    <a:moveTo>
                      <a:pt x="310" y="311"/>
                    </a:moveTo>
                    <a:lnTo>
                      <a:pt x="248" y="124"/>
                    </a:lnTo>
                    <a:lnTo>
                      <a:pt x="186" y="311"/>
                    </a:lnTo>
                    <a:lnTo>
                      <a:pt x="310" y="311"/>
                    </a:lnTo>
                    <a:close/>
                    <a:moveTo>
                      <a:pt x="198" y="0"/>
                    </a:moveTo>
                    <a:lnTo>
                      <a:pt x="305" y="0"/>
                    </a:lnTo>
                    <a:lnTo>
                      <a:pt x="502" y="525"/>
                    </a:lnTo>
                    <a:lnTo>
                      <a:pt x="384" y="525"/>
                    </a:lnTo>
                    <a:lnTo>
                      <a:pt x="339" y="401"/>
                    </a:lnTo>
                    <a:lnTo>
                      <a:pt x="158" y="401"/>
                    </a:lnTo>
                    <a:lnTo>
                      <a:pt x="113" y="525"/>
                    </a:lnTo>
                    <a:lnTo>
                      <a:pt x="0" y="525"/>
                    </a:lnTo>
                    <a:lnTo>
                      <a:pt x="19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3" name="Freeform 9"/>
              <p:cNvSpPr>
                <a:spLocks noEditPoints="1"/>
              </p:cNvSpPr>
              <p:nvPr/>
            </p:nvSpPr>
            <p:spPr bwMode="auto">
              <a:xfrm>
                <a:off x="4881563" y="6007100"/>
                <a:ext cx="717550" cy="833438"/>
              </a:xfrm>
              <a:custGeom>
                <a:avLst/>
                <a:gdLst>
                  <a:gd name="T0" fmla="*/ 32 w 80"/>
                  <a:gd name="T1" fmla="*/ 76 h 93"/>
                  <a:gd name="T2" fmla="*/ 45 w 80"/>
                  <a:gd name="T3" fmla="*/ 74 h 93"/>
                  <a:gd name="T4" fmla="*/ 53 w 80"/>
                  <a:gd name="T5" fmla="*/ 68 h 93"/>
                  <a:gd name="T6" fmla="*/ 58 w 80"/>
                  <a:gd name="T7" fmla="*/ 58 h 93"/>
                  <a:gd name="T8" fmla="*/ 60 w 80"/>
                  <a:gd name="T9" fmla="*/ 46 h 93"/>
                  <a:gd name="T10" fmla="*/ 59 w 80"/>
                  <a:gd name="T11" fmla="*/ 34 h 93"/>
                  <a:gd name="T12" fmla="*/ 54 w 80"/>
                  <a:gd name="T13" fmla="*/ 24 h 93"/>
                  <a:gd name="T14" fmla="*/ 46 w 80"/>
                  <a:gd name="T15" fmla="*/ 18 h 93"/>
                  <a:gd name="T16" fmla="*/ 35 w 80"/>
                  <a:gd name="T17" fmla="*/ 16 h 93"/>
                  <a:gd name="T18" fmla="*/ 19 w 80"/>
                  <a:gd name="T19" fmla="*/ 16 h 93"/>
                  <a:gd name="T20" fmla="*/ 19 w 80"/>
                  <a:gd name="T21" fmla="*/ 76 h 93"/>
                  <a:gd name="T22" fmla="*/ 32 w 80"/>
                  <a:gd name="T23" fmla="*/ 76 h 93"/>
                  <a:gd name="T24" fmla="*/ 0 w 80"/>
                  <a:gd name="T25" fmla="*/ 0 h 93"/>
                  <a:gd name="T26" fmla="*/ 35 w 80"/>
                  <a:gd name="T27" fmla="*/ 0 h 93"/>
                  <a:gd name="T28" fmla="*/ 68 w 80"/>
                  <a:gd name="T29" fmla="*/ 11 h 93"/>
                  <a:gd name="T30" fmla="*/ 80 w 80"/>
                  <a:gd name="T31" fmla="*/ 46 h 93"/>
                  <a:gd name="T32" fmla="*/ 77 w 80"/>
                  <a:gd name="T33" fmla="*/ 66 h 93"/>
                  <a:gd name="T34" fmla="*/ 67 w 80"/>
                  <a:gd name="T35" fmla="*/ 81 h 93"/>
                  <a:gd name="T36" fmla="*/ 52 w 80"/>
                  <a:gd name="T37" fmla="*/ 90 h 93"/>
                  <a:gd name="T38" fmla="*/ 31 w 80"/>
                  <a:gd name="T39" fmla="*/ 93 h 93"/>
                  <a:gd name="T40" fmla="*/ 0 w 80"/>
                  <a:gd name="T41" fmla="*/ 93 h 93"/>
                  <a:gd name="T42" fmla="*/ 0 w 80"/>
                  <a:gd name="T43"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0" h="93">
                    <a:moveTo>
                      <a:pt x="32" y="76"/>
                    </a:moveTo>
                    <a:cubicBezTo>
                      <a:pt x="37" y="76"/>
                      <a:pt x="41" y="76"/>
                      <a:pt x="45" y="74"/>
                    </a:cubicBezTo>
                    <a:cubicBezTo>
                      <a:pt x="48" y="73"/>
                      <a:pt x="51" y="71"/>
                      <a:pt x="53" y="68"/>
                    </a:cubicBezTo>
                    <a:cubicBezTo>
                      <a:pt x="56" y="65"/>
                      <a:pt x="57" y="62"/>
                      <a:pt x="58" y="58"/>
                    </a:cubicBezTo>
                    <a:cubicBezTo>
                      <a:pt x="59" y="55"/>
                      <a:pt x="60" y="51"/>
                      <a:pt x="60" y="46"/>
                    </a:cubicBezTo>
                    <a:cubicBezTo>
                      <a:pt x="60" y="41"/>
                      <a:pt x="59" y="37"/>
                      <a:pt x="59" y="34"/>
                    </a:cubicBezTo>
                    <a:cubicBezTo>
                      <a:pt x="58" y="30"/>
                      <a:pt x="56" y="27"/>
                      <a:pt x="54" y="24"/>
                    </a:cubicBezTo>
                    <a:cubicBezTo>
                      <a:pt x="52" y="22"/>
                      <a:pt x="50" y="20"/>
                      <a:pt x="46" y="18"/>
                    </a:cubicBezTo>
                    <a:cubicBezTo>
                      <a:pt x="43" y="17"/>
                      <a:pt x="39" y="16"/>
                      <a:pt x="35" y="16"/>
                    </a:cubicBezTo>
                    <a:cubicBezTo>
                      <a:pt x="19" y="16"/>
                      <a:pt x="19" y="16"/>
                      <a:pt x="19" y="16"/>
                    </a:cubicBezTo>
                    <a:cubicBezTo>
                      <a:pt x="19" y="76"/>
                      <a:pt x="19" y="76"/>
                      <a:pt x="19" y="76"/>
                    </a:cubicBezTo>
                    <a:lnTo>
                      <a:pt x="32" y="76"/>
                    </a:lnTo>
                    <a:close/>
                    <a:moveTo>
                      <a:pt x="0" y="0"/>
                    </a:moveTo>
                    <a:cubicBezTo>
                      <a:pt x="35" y="0"/>
                      <a:pt x="35" y="0"/>
                      <a:pt x="35" y="0"/>
                    </a:cubicBezTo>
                    <a:cubicBezTo>
                      <a:pt x="49" y="0"/>
                      <a:pt x="60" y="4"/>
                      <a:pt x="68" y="11"/>
                    </a:cubicBezTo>
                    <a:cubicBezTo>
                      <a:pt x="76" y="19"/>
                      <a:pt x="80" y="31"/>
                      <a:pt x="80" y="46"/>
                    </a:cubicBezTo>
                    <a:cubicBezTo>
                      <a:pt x="80" y="54"/>
                      <a:pt x="79" y="60"/>
                      <a:pt x="77" y="66"/>
                    </a:cubicBezTo>
                    <a:cubicBezTo>
                      <a:pt x="74" y="72"/>
                      <a:pt x="71" y="77"/>
                      <a:pt x="67" y="81"/>
                    </a:cubicBezTo>
                    <a:cubicBezTo>
                      <a:pt x="63" y="85"/>
                      <a:pt x="58" y="88"/>
                      <a:pt x="52" y="90"/>
                    </a:cubicBezTo>
                    <a:cubicBezTo>
                      <a:pt x="46" y="92"/>
                      <a:pt x="39" y="93"/>
                      <a:pt x="31" y="93"/>
                    </a:cubicBezTo>
                    <a:cubicBezTo>
                      <a:pt x="0" y="93"/>
                      <a:pt x="0" y="93"/>
                      <a:pt x="0" y="93"/>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4" name="Freeform 10"/>
              <p:cNvSpPr>
                <a:spLocks/>
              </p:cNvSpPr>
              <p:nvPr/>
            </p:nvSpPr>
            <p:spPr bwMode="auto">
              <a:xfrm>
                <a:off x="5734051" y="6007100"/>
                <a:ext cx="671513" cy="833438"/>
              </a:xfrm>
              <a:custGeom>
                <a:avLst/>
                <a:gdLst>
                  <a:gd name="T0" fmla="*/ 0 w 423"/>
                  <a:gd name="T1" fmla="*/ 0 h 525"/>
                  <a:gd name="T2" fmla="*/ 101 w 423"/>
                  <a:gd name="T3" fmla="*/ 0 h 525"/>
                  <a:gd name="T4" fmla="*/ 316 w 423"/>
                  <a:gd name="T5" fmla="*/ 344 h 525"/>
                  <a:gd name="T6" fmla="*/ 316 w 423"/>
                  <a:gd name="T7" fmla="*/ 0 h 525"/>
                  <a:gd name="T8" fmla="*/ 423 w 423"/>
                  <a:gd name="T9" fmla="*/ 0 h 525"/>
                  <a:gd name="T10" fmla="*/ 423 w 423"/>
                  <a:gd name="T11" fmla="*/ 525 h 525"/>
                  <a:gd name="T12" fmla="*/ 327 w 423"/>
                  <a:gd name="T13" fmla="*/ 525 h 525"/>
                  <a:gd name="T14" fmla="*/ 107 w 423"/>
                  <a:gd name="T15" fmla="*/ 181 h 525"/>
                  <a:gd name="T16" fmla="*/ 107 w 423"/>
                  <a:gd name="T17" fmla="*/ 525 h 525"/>
                  <a:gd name="T18" fmla="*/ 0 w 423"/>
                  <a:gd name="T19" fmla="*/ 525 h 525"/>
                  <a:gd name="T20" fmla="*/ 0 w 423"/>
                  <a:gd name="T21" fmla="*/ 0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3" h="525">
                    <a:moveTo>
                      <a:pt x="0" y="0"/>
                    </a:moveTo>
                    <a:lnTo>
                      <a:pt x="101" y="0"/>
                    </a:lnTo>
                    <a:lnTo>
                      <a:pt x="316" y="344"/>
                    </a:lnTo>
                    <a:lnTo>
                      <a:pt x="316" y="0"/>
                    </a:lnTo>
                    <a:lnTo>
                      <a:pt x="423" y="0"/>
                    </a:lnTo>
                    <a:lnTo>
                      <a:pt x="423" y="525"/>
                    </a:lnTo>
                    <a:lnTo>
                      <a:pt x="327" y="525"/>
                    </a:lnTo>
                    <a:lnTo>
                      <a:pt x="107" y="181"/>
                    </a:lnTo>
                    <a:lnTo>
                      <a:pt x="107" y="525"/>
                    </a:lnTo>
                    <a:lnTo>
                      <a:pt x="0" y="525"/>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5" name="Freeform 11"/>
              <p:cNvSpPr>
                <a:spLocks noEditPoints="1"/>
              </p:cNvSpPr>
              <p:nvPr/>
            </p:nvSpPr>
            <p:spPr bwMode="auto">
              <a:xfrm>
                <a:off x="6548438" y="5980113"/>
                <a:ext cx="796925" cy="877888"/>
              </a:xfrm>
              <a:custGeom>
                <a:avLst/>
                <a:gdLst>
                  <a:gd name="T0" fmla="*/ 45 w 89"/>
                  <a:gd name="T1" fmla="*/ 82 h 98"/>
                  <a:gd name="T2" fmla="*/ 63 w 89"/>
                  <a:gd name="T3" fmla="*/ 73 h 98"/>
                  <a:gd name="T4" fmla="*/ 69 w 89"/>
                  <a:gd name="T5" fmla="*/ 49 h 98"/>
                  <a:gd name="T6" fmla="*/ 63 w 89"/>
                  <a:gd name="T7" fmla="*/ 26 h 98"/>
                  <a:gd name="T8" fmla="*/ 45 w 89"/>
                  <a:gd name="T9" fmla="*/ 17 h 98"/>
                  <a:gd name="T10" fmla="*/ 26 w 89"/>
                  <a:gd name="T11" fmla="*/ 26 h 98"/>
                  <a:gd name="T12" fmla="*/ 20 w 89"/>
                  <a:gd name="T13" fmla="*/ 49 h 98"/>
                  <a:gd name="T14" fmla="*/ 26 w 89"/>
                  <a:gd name="T15" fmla="*/ 73 h 98"/>
                  <a:gd name="T16" fmla="*/ 45 w 89"/>
                  <a:gd name="T17" fmla="*/ 82 h 98"/>
                  <a:gd name="T18" fmla="*/ 45 w 89"/>
                  <a:gd name="T19" fmla="*/ 98 h 98"/>
                  <a:gd name="T20" fmla="*/ 26 w 89"/>
                  <a:gd name="T21" fmla="*/ 95 h 98"/>
                  <a:gd name="T22" fmla="*/ 12 w 89"/>
                  <a:gd name="T23" fmla="*/ 85 h 98"/>
                  <a:gd name="T24" fmla="*/ 3 w 89"/>
                  <a:gd name="T25" fmla="*/ 70 h 98"/>
                  <a:gd name="T26" fmla="*/ 0 w 89"/>
                  <a:gd name="T27" fmla="*/ 49 h 98"/>
                  <a:gd name="T28" fmla="*/ 3 w 89"/>
                  <a:gd name="T29" fmla="*/ 29 h 98"/>
                  <a:gd name="T30" fmla="*/ 12 w 89"/>
                  <a:gd name="T31" fmla="*/ 14 h 98"/>
                  <a:gd name="T32" fmla="*/ 26 w 89"/>
                  <a:gd name="T33" fmla="*/ 4 h 98"/>
                  <a:gd name="T34" fmla="*/ 45 w 89"/>
                  <a:gd name="T35" fmla="*/ 0 h 98"/>
                  <a:gd name="T36" fmla="*/ 63 w 89"/>
                  <a:gd name="T37" fmla="*/ 4 h 98"/>
                  <a:gd name="T38" fmla="*/ 77 w 89"/>
                  <a:gd name="T39" fmla="*/ 14 h 98"/>
                  <a:gd name="T40" fmla="*/ 86 w 89"/>
                  <a:gd name="T41" fmla="*/ 29 h 98"/>
                  <a:gd name="T42" fmla="*/ 89 w 89"/>
                  <a:gd name="T43" fmla="*/ 49 h 98"/>
                  <a:gd name="T44" fmla="*/ 86 w 89"/>
                  <a:gd name="T45" fmla="*/ 70 h 98"/>
                  <a:gd name="T46" fmla="*/ 77 w 89"/>
                  <a:gd name="T47" fmla="*/ 85 h 98"/>
                  <a:gd name="T48" fmla="*/ 63 w 89"/>
                  <a:gd name="T49" fmla="*/ 95 h 98"/>
                  <a:gd name="T50" fmla="*/ 45 w 89"/>
                  <a:gd name="T51" fmla="*/ 9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9" h="98">
                    <a:moveTo>
                      <a:pt x="45" y="82"/>
                    </a:moveTo>
                    <a:cubicBezTo>
                      <a:pt x="53" y="82"/>
                      <a:pt x="59" y="79"/>
                      <a:pt x="63" y="73"/>
                    </a:cubicBezTo>
                    <a:cubicBezTo>
                      <a:pt x="67" y="68"/>
                      <a:pt x="69" y="60"/>
                      <a:pt x="69" y="49"/>
                    </a:cubicBezTo>
                    <a:cubicBezTo>
                      <a:pt x="69" y="39"/>
                      <a:pt x="67" y="31"/>
                      <a:pt x="63" y="26"/>
                    </a:cubicBezTo>
                    <a:cubicBezTo>
                      <a:pt x="59" y="20"/>
                      <a:pt x="53" y="17"/>
                      <a:pt x="45" y="17"/>
                    </a:cubicBezTo>
                    <a:cubicBezTo>
                      <a:pt x="36" y="17"/>
                      <a:pt x="30" y="20"/>
                      <a:pt x="26" y="26"/>
                    </a:cubicBezTo>
                    <a:cubicBezTo>
                      <a:pt x="22" y="31"/>
                      <a:pt x="20" y="39"/>
                      <a:pt x="20" y="49"/>
                    </a:cubicBezTo>
                    <a:cubicBezTo>
                      <a:pt x="20" y="60"/>
                      <a:pt x="22" y="68"/>
                      <a:pt x="26" y="73"/>
                    </a:cubicBezTo>
                    <a:cubicBezTo>
                      <a:pt x="30" y="79"/>
                      <a:pt x="36" y="82"/>
                      <a:pt x="45" y="82"/>
                    </a:cubicBezTo>
                    <a:moveTo>
                      <a:pt x="45" y="98"/>
                    </a:moveTo>
                    <a:cubicBezTo>
                      <a:pt x="38" y="98"/>
                      <a:pt x="31" y="97"/>
                      <a:pt x="26" y="95"/>
                    </a:cubicBezTo>
                    <a:cubicBezTo>
                      <a:pt x="21" y="93"/>
                      <a:pt x="16" y="89"/>
                      <a:pt x="12" y="85"/>
                    </a:cubicBezTo>
                    <a:cubicBezTo>
                      <a:pt x="8" y="81"/>
                      <a:pt x="5" y="76"/>
                      <a:pt x="3" y="70"/>
                    </a:cubicBezTo>
                    <a:cubicBezTo>
                      <a:pt x="1" y="64"/>
                      <a:pt x="0" y="57"/>
                      <a:pt x="0" y="49"/>
                    </a:cubicBezTo>
                    <a:cubicBezTo>
                      <a:pt x="0" y="42"/>
                      <a:pt x="1" y="35"/>
                      <a:pt x="3" y="29"/>
                    </a:cubicBezTo>
                    <a:cubicBezTo>
                      <a:pt x="5" y="23"/>
                      <a:pt x="8" y="18"/>
                      <a:pt x="12" y="14"/>
                    </a:cubicBezTo>
                    <a:cubicBezTo>
                      <a:pt x="16" y="9"/>
                      <a:pt x="21" y="6"/>
                      <a:pt x="26" y="4"/>
                    </a:cubicBezTo>
                    <a:cubicBezTo>
                      <a:pt x="32" y="2"/>
                      <a:pt x="38" y="0"/>
                      <a:pt x="45" y="0"/>
                    </a:cubicBezTo>
                    <a:cubicBezTo>
                      <a:pt x="52" y="0"/>
                      <a:pt x="58" y="2"/>
                      <a:pt x="63" y="4"/>
                    </a:cubicBezTo>
                    <a:cubicBezTo>
                      <a:pt x="69" y="6"/>
                      <a:pt x="73" y="9"/>
                      <a:pt x="77" y="14"/>
                    </a:cubicBezTo>
                    <a:cubicBezTo>
                      <a:pt x="81" y="18"/>
                      <a:pt x="84" y="23"/>
                      <a:pt x="86" y="29"/>
                    </a:cubicBezTo>
                    <a:cubicBezTo>
                      <a:pt x="88" y="35"/>
                      <a:pt x="89" y="42"/>
                      <a:pt x="89" y="49"/>
                    </a:cubicBezTo>
                    <a:cubicBezTo>
                      <a:pt x="89" y="57"/>
                      <a:pt x="88" y="64"/>
                      <a:pt x="86" y="70"/>
                    </a:cubicBezTo>
                    <a:cubicBezTo>
                      <a:pt x="84" y="76"/>
                      <a:pt x="81" y="81"/>
                      <a:pt x="77" y="85"/>
                    </a:cubicBezTo>
                    <a:cubicBezTo>
                      <a:pt x="74" y="89"/>
                      <a:pt x="69" y="93"/>
                      <a:pt x="63" y="95"/>
                    </a:cubicBezTo>
                    <a:cubicBezTo>
                      <a:pt x="58" y="97"/>
                      <a:pt x="52" y="98"/>
                      <a:pt x="45" y="9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6" name="Freeform 12"/>
              <p:cNvSpPr>
                <a:spLocks/>
              </p:cNvSpPr>
              <p:nvPr/>
            </p:nvSpPr>
            <p:spPr bwMode="auto">
              <a:xfrm>
                <a:off x="7453313" y="5980113"/>
                <a:ext cx="742950" cy="877888"/>
              </a:xfrm>
              <a:custGeom>
                <a:avLst/>
                <a:gdLst>
                  <a:gd name="T0" fmla="*/ 83 w 83"/>
                  <a:gd name="T1" fmla="*/ 64 h 98"/>
                  <a:gd name="T2" fmla="*/ 79 w 83"/>
                  <a:gd name="T3" fmla="*/ 77 h 98"/>
                  <a:gd name="T4" fmla="*/ 71 w 83"/>
                  <a:gd name="T5" fmla="*/ 88 h 98"/>
                  <a:gd name="T6" fmla="*/ 59 w 83"/>
                  <a:gd name="T7" fmla="*/ 96 h 98"/>
                  <a:gd name="T8" fmla="*/ 43 w 83"/>
                  <a:gd name="T9" fmla="*/ 98 h 98"/>
                  <a:gd name="T10" fmla="*/ 24 w 83"/>
                  <a:gd name="T11" fmla="*/ 95 h 98"/>
                  <a:gd name="T12" fmla="*/ 11 w 83"/>
                  <a:gd name="T13" fmla="*/ 85 h 98"/>
                  <a:gd name="T14" fmla="*/ 3 w 83"/>
                  <a:gd name="T15" fmla="*/ 69 h 98"/>
                  <a:gd name="T16" fmla="*/ 0 w 83"/>
                  <a:gd name="T17" fmla="*/ 49 h 98"/>
                  <a:gd name="T18" fmla="*/ 3 w 83"/>
                  <a:gd name="T19" fmla="*/ 29 h 98"/>
                  <a:gd name="T20" fmla="*/ 12 w 83"/>
                  <a:gd name="T21" fmla="*/ 14 h 98"/>
                  <a:gd name="T22" fmla="*/ 25 w 83"/>
                  <a:gd name="T23" fmla="*/ 4 h 98"/>
                  <a:gd name="T24" fmla="*/ 43 w 83"/>
                  <a:gd name="T25" fmla="*/ 0 h 98"/>
                  <a:gd name="T26" fmla="*/ 59 w 83"/>
                  <a:gd name="T27" fmla="*/ 3 h 98"/>
                  <a:gd name="T28" fmla="*/ 70 w 83"/>
                  <a:gd name="T29" fmla="*/ 9 h 98"/>
                  <a:gd name="T30" fmla="*/ 77 w 83"/>
                  <a:gd name="T31" fmla="*/ 19 h 98"/>
                  <a:gd name="T32" fmla="*/ 81 w 83"/>
                  <a:gd name="T33" fmla="*/ 32 h 98"/>
                  <a:gd name="T34" fmla="*/ 62 w 83"/>
                  <a:gd name="T35" fmla="*/ 35 h 98"/>
                  <a:gd name="T36" fmla="*/ 56 w 83"/>
                  <a:gd name="T37" fmla="*/ 22 h 98"/>
                  <a:gd name="T38" fmla="*/ 43 w 83"/>
                  <a:gd name="T39" fmla="*/ 17 h 98"/>
                  <a:gd name="T40" fmla="*/ 26 w 83"/>
                  <a:gd name="T41" fmla="*/ 26 h 98"/>
                  <a:gd name="T42" fmla="*/ 20 w 83"/>
                  <a:gd name="T43" fmla="*/ 49 h 98"/>
                  <a:gd name="T44" fmla="*/ 27 w 83"/>
                  <a:gd name="T45" fmla="*/ 73 h 98"/>
                  <a:gd name="T46" fmla="*/ 43 w 83"/>
                  <a:gd name="T47" fmla="*/ 82 h 98"/>
                  <a:gd name="T48" fmla="*/ 56 w 83"/>
                  <a:gd name="T49" fmla="*/ 77 h 98"/>
                  <a:gd name="T50" fmla="*/ 62 w 83"/>
                  <a:gd name="T51" fmla="*/ 64 h 98"/>
                  <a:gd name="T52" fmla="*/ 83 w 83"/>
                  <a:gd name="T53" fmla="*/ 6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3" h="98">
                    <a:moveTo>
                      <a:pt x="83" y="64"/>
                    </a:moveTo>
                    <a:cubicBezTo>
                      <a:pt x="82" y="69"/>
                      <a:pt x="81" y="73"/>
                      <a:pt x="79" y="77"/>
                    </a:cubicBezTo>
                    <a:cubicBezTo>
                      <a:pt x="77" y="82"/>
                      <a:pt x="75" y="85"/>
                      <a:pt x="71" y="88"/>
                    </a:cubicBezTo>
                    <a:cubicBezTo>
                      <a:pt x="68" y="91"/>
                      <a:pt x="64" y="94"/>
                      <a:pt x="59" y="96"/>
                    </a:cubicBezTo>
                    <a:cubicBezTo>
                      <a:pt x="55" y="97"/>
                      <a:pt x="49" y="98"/>
                      <a:pt x="43" y="98"/>
                    </a:cubicBezTo>
                    <a:cubicBezTo>
                      <a:pt x="36" y="98"/>
                      <a:pt x="30" y="97"/>
                      <a:pt x="24" y="95"/>
                    </a:cubicBezTo>
                    <a:cubicBezTo>
                      <a:pt x="19" y="92"/>
                      <a:pt x="15" y="89"/>
                      <a:pt x="11" y="85"/>
                    </a:cubicBezTo>
                    <a:cubicBezTo>
                      <a:pt x="7" y="81"/>
                      <a:pt x="5" y="75"/>
                      <a:pt x="3" y="69"/>
                    </a:cubicBezTo>
                    <a:cubicBezTo>
                      <a:pt x="1" y="63"/>
                      <a:pt x="0" y="57"/>
                      <a:pt x="0" y="49"/>
                    </a:cubicBezTo>
                    <a:cubicBezTo>
                      <a:pt x="0" y="42"/>
                      <a:pt x="1" y="35"/>
                      <a:pt x="3" y="29"/>
                    </a:cubicBezTo>
                    <a:cubicBezTo>
                      <a:pt x="5" y="23"/>
                      <a:pt x="8" y="18"/>
                      <a:pt x="12" y="14"/>
                    </a:cubicBezTo>
                    <a:cubicBezTo>
                      <a:pt x="15" y="9"/>
                      <a:pt x="20" y="6"/>
                      <a:pt x="25" y="4"/>
                    </a:cubicBezTo>
                    <a:cubicBezTo>
                      <a:pt x="31" y="2"/>
                      <a:pt x="37" y="0"/>
                      <a:pt x="43" y="0"/>
                    </a:cubicBezTo>
                    <a:cubicBezTo>
                      <a:pt x="49" y="0"/>
                      <a:pt x="54" y="1"/>
                      <a:pt x="59" y="3"/>
                    </a:cubicBezTo>
                    <a:cubicBezTo>
                      <a:pt x="63" y="4"/>
                      <a:pt x="67" y="6"/>
                      <a:pt x="70" y="9"/>
                    </a:cubicBezTo>
                    <a:cubicBezTo>
                      <a:pt x="73" y="12"/>
                      <a:pt x="75" y="15"/>
                      <a:pt x="77" y="19"/>
                    </a:cubicBezTo>
                    <a:cubicBezTo>
                      <a:pt x="79" y="23"/>
                      <a:pt x="80" y="27"/>
                      <a:pt x="81" y="32"/>
                    </a:cubicBezTo>
                    <a:cubicBezTo>
                      <a:pt x="62" y="35"/>
                      <a:pt x="62" y="35"/>
                      <a:pt x="62" y="35"/>
                    </a:cubicBezTo>
                    <a:cubicBezTo>
                      <a:pt x="61" y="29"/>
                      <a:pt x="59" y="25"/>
                      <a:pt x="56" y="22"/>
                    </a:cubicBezTo>
                    <a:cubicBezTo>
                      <a:pt x="53" y="19"/>
                      <a:pt x="49" y="17"/>
                      <a:pt x="43" y="17"/>
                    </a:cubicBezTo>
                    <a:cubicBezTo>
                      <a:pt x="36" y="17"/>
                      <a:pt x="30" y="20"/>
                      <a:pt x="26" y="26"/>
                    </a:cubicBezTo>
                    <a:cubicBezTo>
                      <a:pt x="22" y="31"/>
                      <a:pt x="20" y="39"/>
                      <a:pt x="20" y="49"/>
                    </a:cubicBezTo>
                    <a:cubicBezTo>
                      <a:pt x="20" y="60"/>
                      <a:pt x="23" y="68"/>
                      <a:pt x="27" y="73"/>
                    </a:cubicBezTo>
                    <a:cubicBezTo>
                      <a:pt x="31" y="79"/>
                      <a:pt x="36" y="82"/>
                      <a:pt x="43" y="82"/>
                    </a:cubicBezTo>
                    <a:cubicBezTo>
                      <a:pt x="49" y="82"/>
                      <a:pt x="54" y="80"/>
                      <a:pt x="56" y="77"/>
                    </a:cubicBezTo>
                    <a:cubicBezTo>
                      <a:pt x="59" y="74"/>
                      <a:pt x="61" y="69"/>
                      <a:pt x="62" y="64"/>
                    </a:cubicBezTo>
                    <a:lnTo>
                      <a:pt x="83" y="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7" name="Freeform 13"/>
              <p:cNvSpPr>
                <a:spLocks noEditPoints="1"/>
              </p:cNvSpPr>
              <p:nvPr/>
            </p:nvSpPr>
            <p:spPr bwMode="auto">
              <a:xfrm>
                <a:off x="3986213" y="4735513"/>
                <a:ext cx="1066800" cy="887413"/>
              </a:xfrm>
              <a:custGeom>
                <a:avLst/>
                <a:gdLst>
                  <a:gd name="T0" fmla="*/ 82 w 119"/>
                  <a:gd name="T1" fmla="*/ 40 h 99"/>
                  <a:gd name="T2" fmla="*/ 82 w 119"/>
                  <a:gd name="T3" fmla="*/ 47 h 99"/>
                  <a:gd name="T4" fmla="*/ 57 w 119"/>
                  <a:gd name="T5" fmla="*/ 47 h 99"/>
                  <a:gd name="T6" fmla="*/ 57 w 119"/>
                  <a:gd name="T7" fmla="*/ 40 h 99"/>
                  <a:gd name="T8" fmla="*/ 60 w 119"/>
                  <a:gd name="T9" fmla="*/ 40 h 99"/>
                  <a:gd name="T10" fmla="*/ 60 w 119"/>
                  <a:gd name="T11" fmla="*/ 36 h 99"/>
                  <a:gd name="T12" fmla="*/ 63 w 119"/>
                  <a:gd name="T13" fmla="*/ 28 h 99"/>
                  <a:gd name="T14" fmla="*/ 71 w 119"/>
                  <a:gd name="T15" fmla="*/ 25 h 99"/>
                  <a:gd name="T16" fmla="*/ 78 w 119"/>
                  <a:gd name="T17" fmla="*/ 28 h 99"/>
                  <a:gd name="T18" fmla="*/ 81 w 119"/>
                  <a:gd name="T19" fmla="*/ 35 h 99"/>
                  <a:gd name="T20" fmla="*/ 75 w 119"/>
                  <a:gd name="T21" fmla="*/ 36 h 99"/>
                  <a:gd name="T22" fmla="*/ 74 w 119"/>
                  <a:gd name="T23" fmla="*/ 32 h 99"/>
                  <a:gd name="T24" fmla="*/ 71 w 119"/>
                  <a:gd name="T25" fmla="*/ 32 h 99"/>
                  <a:gd name="T26" fmla="*/ 67 w 119"/>
                  <a:gd name="T27" fmla="*/ 36 h 99"/>
                  <a:gd name="T28" fmla="*/ 67 w 119"/>
                  <a:gd name="T29" fmla="*/ 40 h 99"/>
                  <a:gd name="T30" fmla="*/ 82 w 119"/>
                  <a:gd name="T31" fmla="*/ 40 h 99"/>
                  <a:gd name="T32" fmla="*/ 100 w 119"/>
                  <a:gd name="T33" fmla="*/ 82 h 99"/>
                  <a:gd name="T34" fmla="*/ 100 w 119"/>
                  <a:gd name="T35" fmla="*/ 0 h 99"/>
                  <a:gd name="T36" fmla="*/ 119 w 119"/>
                  <a:gd name="T37" fmla="*/ 0 h 99"/>
                  <a:gd name="T38" fmla="*/ 119 w 119"/>
                  <a:gd name="T39" fmla="*/ 99 h 99"/>
                  <a:gd name="T40" fmla="*/ 38 w 119"/>
                  <a:gd name="T41" fmla="*/ 99 h 99"/>
                  <a:gd name="T42" fmla="*/ 10 w 119"/>
                  <a:gd name="T43" fmla="*/ 91 h 99"/>
                  <a:gd name="T44" fmla="*/ 0 w 119"/>
                  <a:gd name="T45" fmla="*/ 65 h 99"/>
                  <a:gd name="T46" fmla="*/ 4 w 119"/>
                  <a:gd name="T47" fmla="*/ 49 h 99"/>
                  <a:gd name="T48" fmla="*/ 16 w 119"/>
                  <a:gd name="T49" fmla="*/ 37 h 99"/>
                  <a:gd name="T50" fmla="*/ 34 w 119"/>
                  <a:gd name="T51" fmla="*/ 33 h 99"/>
                  <a:gd name="T52" fmla="*/ 36 w 119"/>
                  <a:gd name="T53" fmla="*/ 49 h 99"/>
                  <a:gd name="T54" fmla="*/ 23 w 119"/>
                  <a:gd name="T55" fmla="*/ 54 h 99"/>
                  <a:gd name="T56" fmla="*/ 19 w 119"/>
                  <a:gd name="T57" fmla="*/ 65 h 99"/>
                  <a:gd name="T58" fmla="*/ 23 w 119"/>
                  <a:gd name="T59" fmla="*/ 78 h 99"/>
                  <a:gd name="T60" fmla="*/ 38 w 119"/>
                  <a:gd name="T61" fmla="*/ 82 h 99"/>
                  <a:gd name="T62" fmla="*/ 100 w 119"/>
                  <a:gd name="T63" fmla="*/ 82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9" h="99">
                    <a:moveTo>
                      <a:pt x="82" y="40"/>
                    </a:moveTo>
                    <a:cubicBezTo>
                      <a:pt x="82" y="47"/>
                      <a:pt x="82" y="47"/>
                      <a:pt x="82" y="47"/>
                    </a:cubicBezTo>
                    <a:cubicBezTo>
                      <a:pt x="57" y="47"/>
                      <a:pt x="57" y="47"/>
                      <a:pt x="57" y="47"/>
                    </a:cubicBezTo>
                    <a:cubicBezTo>
                      <a:pt x="57" y="40"/>
                      <a:pt x="57" y="40"/>
                      <a:pt x="57" y="40"/>
                    </a:cubicBezTo>
                    <a:cubicBezTo>
                      <a:pt x="60" y="40"/>
                      <a:pt x="60" y="40"/>
                      <a:pt x="60" y="40"/>
                    </a:cubicBezTo>
                    <a:cubicBezTo>
                      <a:pt x="60" y="36"/>
                      <a:pt x="60" y="36"/>
                      <a:pt x="60" y="36"/>
                    </a:cubicBezTo>
                    <a:cubicBezTo>
                      <a:pt x="60" y="33"/>
                      <a:pt x="61" y="30"/>
                      <a:pt x="63" y="28"/>
                    </a:cubicBezTo>
                    <a:cubicBezTo>
                      <a:pt x="65" y="26"/>
                      <a:pt x="67" y="25"/>
                      <a:pt x="71" y="25"/>
                    </a:cubicBezTo>
                    <a:cubicBezTo>
                      <a:pt x="74" y="25"/>
                      <a:pt x="77" y="26"/>
                      <a:pt x="78" y="28"/>
                    </a:cubicBezTo>
                    <a:cubicBezTo>
                      <a:pt x="80" y="29"/>
                      <a:pt x="81" y="31"/>
                      <a:pt x="81" y="35"/>
                    </a:cubicBezTo>
                    <a:cubicBezTo>
                      <a:pt x="75" y="36"/>
                      <a:pt x="75" y="36"/>
                      <a:pt x="75" y="36"/>
                    </a:cubicBezTo>
                    <a:cubicBezTo>
                      <a:pt x="75" y="34"/>
                      <a:pt x="75" y="33"/>
                      <a:pt x="74" y="32"/>
                    </a:cubicBezTo>
                    <a:cubicBezTo>
                      <a:pt x="74" y="32"/>
                      <a:pt x="73" y="32"/>
                      <a:pt x="71" y="32"/>
                    </a:cubicBezTo>
                    <a:cubicBezTo>
                      <a:pt x="68" y="32"/>
                      <a:pt x="67" y="33"/>
                      <a:pt x="67" y="36"/>
                    </a:cubicBezTo>
                    <a:cubicBezTo>
                      <a:pt x="67" y="40"/>
                      <a:pt x="67" y="40"/>
                      <a:pt x="67" y="40"/>
                    </a:cubicBezTo>
                    <a:lnTo>
                      <a:pt x="82" y="40"/>
                    </a:lnTo>
                    <a:close/>
                    <a:moveTo>
                      <a:pt x="100" y="82"/>
                    </a:moveTo>
                    <a:cubicBezTo>
                      <a:pt x="100" y="0"/>
                      <a:pt x="100" y="0"/>
                      <a:pt x="100" y="0"/>
                    </a:cubicBezTo>
                    <a:cubicBezTo>
                      <a:pt x="119" y="0"/>
                      <a:pt x="119" y="0"/>
                      <a:pt x="119" y="0"/>
                    </a:cubicBezTo>
                    <a:cubicBezTo>
                      <a:pt x="119" y="99"/>
                      <a:pt x="119" y="99"/>
                      <a:pt x="119" y="99"/>
                    </a:cubicBezTo>
                    <a:cubicBezTo>
                      <a:pt x="38" y="99"/>
                      <a:pt x="38" y="99"/>
                      <a:pt x="38" y="99"/>
                    </a:cubicBezTo>
                    <a:cubicBezTo>
                      <a:pt x="25" y="99"/>
                      <a:pt x="16" y="96"/>
                      <a:pt x="10" y="91"/>
                    </a:cubicBezTo>
                    <a:cubicBezTo>
                      <a:pt x="3" y="85"/>
                      <a:pt x="0" y="77"/>
                      <a:pt x="0" y="65"/>
                    </a:cubicBezTo>
                    <a:cubicBezTo>
                      <a:pt x="0" y="59"/>
                      <a:pt x="2" y="54"/>
                      <a:pt x="4" y="49"/>
                    </a:cubicBezTo>
                    <a:cubicBezTo>
                      <a:pt x="7" y="44"/>
                      <a:pt x="11" y="40"/>
                      <a:pt x="16" y="37"/>
                    </a:cubicBezTo>
                    <a:cubicBezTo>
                      <a:pt x="21" y="34"/>
                      <a:pt x="27" y="33"/>
                      <a:pt x="34" y="33"/>
                    </a:cubicBezTo>
                    <a:cubicBezTo>
                      <a:pt x="36" y="49"/>
                      <a:pt x="36" y="49"/>
                      <a:pt x="36" y="49"/>
                    </a:cubicBezTo>
                    <a:cubicBezTo>
                      <a:pt x="30" y="50"/>
                      <a:pt x="25" y="51"/>
                      <a:pt x="23" y="54"/>
                    </a:cubicBezTo>
                    <a:cubicBezTo>
                      <a:pt x="20" y="56"/>
                      <a:pt x="19" y="60"/>
                      <a:pt x="19" y="65"/>
                    </a:cubicBezTo>
                    <a:cubicBezTo>
                      <a:pt x="19" y="71"/>
                      <a:pt x="20" y="76"/>
                      <a:pt x="23" y="78"/>
                    </a:cubicBezTo>
                    <a:cubicBezTo>
                      <a:pt x="26" y="81"/>
                      <a:pt x="31" y="82"/>
                      <a:pt x="38" y="82"/>
                    </a:cubicBezTo>
                    <a:lnTo>
                      <a:pt x="100"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8" name="Freeform 14"/>
              <p:cNvSpPr>
                <a:spLocks noEditPoints="1"/>
              </p:cNvSpPr>
              <p:nvPr/>
            </p:nvSpPr>
            <p:spPr bwMode="auto">
              <a:xfrm>
                <a:off x="5195888" y="5005388"/>
                <a:ext cx="1684338" cy="903288"/>
              </a:xfrm>
              <a:custGeom>
                <a:avLst/>
                <a:gdLst>
                  <a:gd name="T0" fmla="*/ 44 w 188"/>
                  <a:gd name="T1" fmla="*/ 52 h 101"/>
                  <a:gd name="T2" fmla="*/ 38 w 188"/>
                  <a:gd name="T3" fmla="*/ 52 h 101"/>
                  <a:gd name="T4" fmla="*/ 19 w 188"/>
                  <a:gd name="T5" fmla="*/ 32 h 101"/>
                  <a:gd name="T6" fmla="*/ 22 w 188"/>
                  <a:gd name="T7" fmla="*/ 20 h 101"/>
                  <a:gd name="T8" fmla="*/ 32 w 188"/>
                  <a:gd name="T9" fmla="*/ 16 h 101"/>
                  <a:gd name="T10" fmla="*/ 39 w 188"/>
                  <a:gd name="T11" fmla="*/ 17 h 101"/>
                  <a:gd name="T12" fmla="*/ 43 w 188"/>
                  <a:gd name="T13" fmla="*/ 23 h 101"/>
                  <a:gd name="T14" fmla="*/ 44 w 188"/>
                  <a:gd name="T15" fmla="*/ 37 h 101"/>
                  <a:gd name="T16" fmla="*/ 44 w 188"/>
                  <a:gd name="T17" fmla="*/ 52 h 101"/>
                  <a:gd name="T18" fmla="*/ 170 w 188"/>
                  <a:gd name="T19" fmla="*/ 0 h 101"/>
                  <a:gd name="T20" fmla="*/ 170 w 188"/>
                  <a:gd name="T21" fmla="*/ 52 h 101"/>
                  <a:gd name="T22" fmla="*/ 63 w 188"/>
                  <a:gd name="T23" fmla="*/ 52 h 101"/>
                  <a:gd name="T24" fmla="*/ 63 w 188"/>
                  <a:gd name="T25" fmla="*/ 32 h 101"/>
                  <a:gd name="T26" fmla="*/ 55 w 188"/>
                  <a:gd name="T27" fmla="*/ 8 h 101"/>
                  <a:gd name="T28" fmla="*/ 32 w 188"/>
                  <a:gd name="T29" fmla="*/ 0 h 101"/>
                  <a:gd name="T30" fmla="*/ 8 w 188"/>
                  <a:gd name="T31" fmla="*/ 9 h 101"/>
                  <a:gd name="T32" fmla="*/ 0 w 188"/>
                  <a:gd name="T33" fmla="*/ 32 h 101"/>
                  <a:gd name="T34" fmla="*/ 11 w 188"/>
                  <a:gd name="T35" fmla="*/ 60 h 101"/>
                  <a:gd name="T36" fmla="*/ 42 w 188"/>
                  <a:gd name="T37" fmla="*/ 69 h 101"/>
                  <a:gd name="T38" fmla="*/ 44 w 188"/>
                  <a:gd name="T39" fmla="*/ 69 h 101"/>
                  <a:gd name="T40" fmla="*/ 44 w 188"/>
                  <a:gd name="T41" fmla="*/ 72 h 101"/>
                  <a:gd name="T42" fmla="*/ 41 w 188"/>
                  <a:gd name="T43" fmla="*/ 86 h 101"/>
                  <a:gd name="T44" fmla="*/ 51 w 188"/>
                  <a:gd name="T45" fmla="*/ 101 h 101"/>
                  <a:gd name="T46" fmla="*/ 55 w 188"/>
                  <a:gd name="T47" fmla="*/ 97 h 101"/>
                  <a:gd name="T48" fmla="*/ 63 w 188"/>
                  <a:gd name="T49" fmla="*/ 69 h 101"/>
                  <a:gd name="T50" fmla="*/ 188 w 188"/>
                  <a:gd name="T51" fmla="*/ 69 h 101"/>
                  <a:gd name="T52" fmla="*/ 188 w 188"/>
                  <a:gd name="T53" fmla="*/ 0 h 101"/>
                  <a:gd name="T54" fmla="*/ 170 w 188"/>
                  <a:gd name="T55"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8" h="101">
                    <a:moveTo>
                      <a:pt x="44" y="52"/>
                    </a:moveTo>
                    <a:cubicBezTo>
                      <a:pt x="38" y="52"/>
                      <a:pt x="38" y="52"/>
                      <a:pt x="38" y="52"/>
                    </a:cubicBezTo>
                    <a:cubicBezTo>
                      <a:pt x="25" y="52"/>
                      <a:pt x="19" y="45"/>
                      <a:pt x="19" y="32"/>
                    </a:cubicBezTo>
                    <a:cubicBezTo>
                      <a:pt x="19" y="27"/>
                      <a:pt x="20" y="23"/>
                      <a:pt x="22" y="20"/>
                    </a:cubicBezTo>
                    <a:cubicBezTo>
                      <a:pt x="24" y="17"/>
                      <a:pt x="27" y="16"/>
                      <a:pt x="32" y="16"/>
                    </a:cubicBezTo>
                    <a:cubicBezTo>
                      <a:pt x="35" y="16"/>
                      <a:pt x="37" y="16"/>
                      <a:pt x="39" y="17"/>
                    </a:cubicBezTo>
                    <a:cubicBezTo>
                      <a:pt x="41" y="19"/>
                      <a:pt x="42" y="20"/>
                      <a:pt x="43" y="23"/>
                    </a:cubicBezTo>
                    <a:cubicBezTo>
                      <a:pt x="44" y="26"/>
                      <a:pt x="44" y="32"/>
                      <a:pt x="44" y="37"/>
                    </a:cubicBezTo>
                    <a:lnTo>
                      <a:pt x="44" y="52"/>
                    </a:lnTo>
                    <a:close/>
                    <a:moveTo>
                      <a:pt x="170" y="0"/>
                    </a:moveTo>
                    <a:cubicBezTo>
                      <a:pt x="170" y="52"/>
                      <a:pt x="170" y="52"/>
                      <a:pt x="170" y="52"/>
                    </a:cubicBezTo>
                    <a:cubicBezTo>
                      <a:pt x="63" y="52"/>
                      <a:pt x="63" y="52"/>
                      <a:pt x="63" y="52"/>
                    </a:cubicBezTo>
                    <a:cubicBezTo>
                      <a:pt x="63" y="32"/>
                      <a:pt x="63" y="32"/>
                      <a:pt x="63" y="32"/>
                    </a:cubicBezTo>
                    <a:cubicBezTo>
                      <a:pt x="63" y="22"/>
                      <a:pt x="60" y="13"/>
                      <a:pt x="55" y="8"/>
                    </a:cubicBezTo>
                    <a:cubicBezTo>
                      <a:pt x="50" y="3"/>
                      <a:pt x="42" y="0"/>
                      <a:pt x="32" y="0"/>
                    </a:cubicBezTo>
                    <a:cubicBezTo>
                      <a:pt x="22" y="0"/>
                      <a:pt x="14" y="3"/>
                      <a:pt x="8" y="9"/>
                    </a:cubicBezTo>
                    <a:cubicBezTo>
                      <a:pt x="3" y="14"/>
                      <a:pt x="0" y="22"/>
                      <a:pt x="0" y="32"/>
                    </a:cubicBezTo>
                    <a:cubicBezTo>
                      <a:pt x="0" y="44"/>
                      <a:pt x="3" y="54"/>
                      <a:pt x="11" y="60"/>
                    </a:cubicBezTo>
                    <a:cubicBezTo>
                      <a:pt x="18" y="66"/>
                      <a:pt x="28" y="69"/>
                      <a:pt x="42" y="69"/>
                    </a:cubicBezTo>
                    <a:cubicBezTo>
                      <a:pt x="44" y="69"/>
                      <a:pt x="44" y="69"/>
                      <a:pt x="44" y="69"/>
                    </a:cubicBezTo>
                    <a:cubicBezTo>
                      <a:pt x="44" y="72"/>
                      <a:pt x="44" y="72"/>
                      <a:pt x="44" y="72"/>
                    </a:cubicBezTo>
                    <a:cubicBezTo>
                      <a:pt x="44" y="79"/>
                      <a:pt x="43" y="83"/>
                      <a:pt x="41" y="86"/>
                    </a:cubicBezTo>
                    <a:cubicBezTo>
                      <a:pt x="51" y="101"/>
                      <a:pt x="51" y="101"/>
                      <a:pt x="51" y="101"/>
                    </a:cubicBezTo>
                    <a:cubicBezTo>
                      <a:pt x="53" y="100"/>
                      <a:pt x="54" y="99"/>
                      <a:pt x="55" y="97"/>
                    </a:cubicBezTo>
                    <a:cubicBezTo>
                      <a:pt x="60" y="92"/>
                      <a:pt x="63" y="80"/>
                      <a:pt x="63" y="69"/>
                    </a:cubicBezTo>
                    <a:cubicBezTo>
                      <a:pt x="188" y="69"/>
                      <a:pt x="188" y="69"/>
                      <a:pt x="188" y="69"/>
                    </a:cubicBezTo>
                    <a:cubicBezTo>
                      <a:pt x="188" y="0"/>
                      <a:pt x="188" y="0"/>
                      <a:pt x="188" y="0"/>
                    </a:cubicBezTo>
                    <a:lnTo>
                      <a:pt x="17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9" name="Rectangle 15"/>
              <p:cNvSpPr>
                <a:spLocks noChangeArrowheads="1"/>
              </p:cNvSpPr>
              <p:nvPr/>
            </p:nvSpPr>
            <p:spPr bwMode="auto">
              <a:xfrm>
                <a:off x="6718301" y="4754563"/>
                <a:ext cx="161925" cy="1698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40" name="Freeform 16"/>
              <p:cNvSpPr>
                <a:spLocks/>
              </p:cNvSpPr>
              <p:nvPr/>
            </p:nvSpPr>
            <p:spPr bwMode="auto">
              <a:xfrm>
                <a:off x="7013576" y="5005388"/>
                <a:ext cx="833438" cy="617538"/>
              </a:xfrm>
              <a:custGeom>
                <a:avLst/>
                <a:gdLst>
                  <a:gd name="T0" fmla="*/ 74 w 93"/>
                  <a:gd name="T1" fmla="*/ 52 h 69"/>
                  <a:gd name="T2" fmla="*/ 74 w 93"/>
                  <a:gd name="T3" fmla="*/ 42 h 69"/>
                  <a:gd name="T4" fmla="*/ 70 w 93"/>
                  <a:gd name="T5" fmla="*/ 23 h 69"/>
                  <a:gd name="T6" fmla="*/ 55 w 93"/>
                  <a:gd name="T7" fmla="*/ 17 h 69"/>
                  <a:gd name="T8" fmla="*/ 41 w 93"/>
                  <a:gd name="T9" fmla="*/ 20 h 69"/>
                  <a:gd name="T10" fmla="*/ 36 w 93"/>
                  <a:gd name="T11" fmla="*/ 3 h 69"/>
                  <a:gd name="T12" fmla="*/ 56 w 93"/>
                  <a:gd name="T13" fmla="*/ 0 h 69"/>
                  <a:gd name="T14" fmla="*/ 84 w 93"/>
                  <a:gd name="T15" fmla="*/ 10 h 69"/>
                  <a:gd name="T16" fmla="*/ 93 w 93"/>
                  <a:gd name="T17" fmla="*/ 40 h 69"/>
                  <a:gd name="T18" fmla="*/ 93 w 93"/>
                  <a:gd name="T19" fmla="*/ 69 h 69"/>
                  <a:gd name="T20" fmla="*/ 0 w 93"/>
                  <a:gd name="T21" fmla="*/ 69 h 69"/>
                  <a:gd name="T22" fmla="*/ 0 w 93"/>
                  <a:gd name="T23" fmla="*/ 52 h 69"/>
                  <a:gd name="T24" fmla="*/ 74 w 93"/>
                  <a:gd name="T25" fmla="*/ 5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69">
                    <a:moveTo>
                      <a:pt x="74" y="52"/>
                    </a:moveTo>
                    <a:cubicBezTo>
                      <a:pt x="74" y="42"/>
                      <a:pt x="74" y="42"/>
                      <a:pt x="74" y="42"/>
                    </a:cubicBezTo>
                    <a:cubicBezTo>
                      <a:pt x="74" y="34"/>
                      <a:pt x="73" y="27"/>
                      <a:pt x="70" y="23"/>
                    </a:cubicBezTo>
                    <a:cubicBezTo>
                      <a:pt x="66" y="19"/>
                      <a:pt x="61" y="17"/>
                      <a:pt x="55" y="17"/>
                    </a:cubicBezTo>
                    <a:cubicBezTo>
                      <a:pt x="50" y="17"/>
                      <a:pt x="46" y="18"/>
                      <a:pt x="41" y="20"/>
                    </a:cubicBezTo>
                    <a:cubicBezTo>
                      <a:pt x="36" y="3"/>
                      <a:pt x="36" y="3"/>
                      <a:pt x="36" y="3"/>
                    </a:cubicBezTo>
                    <a:cubicBezTo>
                      <a:pt x="42" y="1"/>
                      <a:pt x="49" y="0"/>
                      <a:pt x="56" y="0"/>
                    </a:cubicBezTo>
                    <a:cubicBezTo>
                      <a:pt x="68" y="0"/>
                      <a:pt x="77" y="3"/>
                      <a:pt x="84" y="10"/>
                    </a:cubicBezTo>
                    <a:cubicBezTo>
                      <a:pt x="90" y="17"/>
                      <a:pt x="93" y="27"/>
                      <a:pt x="93" y="40"/>
                    </a:cubicBezTo>
                    <a:cubicBezTo>
                      <a:pt x="93" y="69"/>
                      <a:pt x="93" y="69"/>
                      <a:pt x="93" y="69"/>
                    </a:cubicBezTo>
                    <a:cubicBezTo>
                      <a:pt x="0" y="69"/>
                      <a:pt x="0" y="69"/>
                      <a:pt x="0" y="69"/>
                    </a:cubicBezTo>
                    <a:cubicBezTo>
                      <a:pt x="0" y="52"/>
                      <a:pt x="0" y="52"/>
                      <a:pt x="0" y="52"/>
                    </a:cubicBezTo>
                    <a:lnTo>
                      <a:pt x="74"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41" name="Freeform 17"/>
              <p:cNvSpPr>
                <a:spLocks/>
              </p:cNvSpPr>
              <p:nvPr/>
            </p:nvSpPr>
            <p:spPr bwMode="auto">
              <a:xfrm>
                <a:off x="7972426" y="4565650"/>
                <a:ext cx="223838" cy="188913"/>
              </a:xfrm>
              <a:custGeom>
                <a:avLst/>
                <a:gdLst>
                  <a:gd name="T0" fmla="*/ 25 w 25"/>
                  <a:gd name="T1" fmla="*/ 14 h 21"/>
                  <a:gd name="T2" fmla="*/ 25 w 25"/>
                  <a:gd name="T3" fmla="*/ 21 h 21"/>
                  <a:gd name="T4" fmla="*/ 0 w 25"/>
                  <a:gd name="T5" fmla="*/ 21 h 21"/>
                  <a:gd name="T6" fmla="*/ 0 w 25"/>
                  <a:gd name="T7" fmla="*/ 14 h 21"/>
                  <a:gd name="T8" fmla="*/ 3 w 25"/>
                  <a:gd name="T9" fmla="*/ 14 h 21"/>
                  <a:gd name="T10" fmla="*/ 3 w 25"/>
                  <a:gd name="T11" fmla="*/ 10 h 21"/>
                  <a:gd name="T12" fmla="*/ 6 w 25"/>
                  <a:gd name="T13" fmla="*/ 2 h 21"/>
                  <a:gd name="T14" fmla="*/ 14 w 25"/>
                  <a:gd name="T15" fmla="*/ 0 h 21"/>
                  <a:gd name="T16" fmla="*/ 21 w 25"/>
                  <a:gd name="T17" fmla="*/ 2 h 21"/>
                  <a:gd name="T18" fmla="*/ 24 w 25"/>
                  <a:gd name="T19" fmla="*/ 9 h 21"/>
                  <a:gd name="T20" fmla="*/ 18 w 25"/>
                  <a:gd name="T21" fmla="*/ 10 h 21"/>
                  <a:gd name="T22" fmla="*/ 17 w 25"/>
                  <a:gd name="T23" fmla="*/ 7 h 21"/>
                  <a:gd name="T24" fmla="*/ 14 w 25"/>
                  <a:gd name="T25" fmla="*/ 6 h 21"/>
                  <a:gd name="T26" fmla="*/ 10 w 25"/>
                  <a:gd name="T27" fmla="*/ 11 h 21"/>
                  <a:gd name="T28" fmla="*/ 10 w 25"/>
                  <a:gd name="T29" fmla="*/ 14 h 21"/>
                  <a:gd name="T30" fmla="*/ 25 w 25"/>
                  <a:gd name="T31" fmla="*/ 1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5" h="21">
                    <a:moveTo>
                      <a:pt x="25" y="14"/>
                    </a:moveTo>
                    <a:cubicBezTo>
                      <a:pt x="25" y="21"/>
                      <a:pt x="25" y="21"/>
                      <a:pt x="25" y="21"/>
                    </a:cubicBezTo>
                    <a:cubicBezTo>
                      <a:pt x="0" y="21"/>
                      <a:pt x="0" y="21"/>
                      <a:pt x="0" y="21"/>
                    </a:cubicBezTo>
                    <a:cubicBezTo>
                      <a:pt x="0" y="14"/>
                      <a:pt x="0" y="14"/>
                      <a:pt x="0" y="14"/>
                    </a:cubicBezTo>
                    <a:cubicBezTo>
                      <a:pt x="3" y="14"/>
                      <a:pt x="3" y="14"/>
                      <a:pt x="3" y="14"/>
                    </a:cubicBezTo>
                    <a:cubicBezTo>
                      <a:pt x="3" y="10"/>
                      <a:pt x="3" y="10"/>
                      <a:pt x="3" y="10"/>
                    </a:cubicBezTo>
                    <a:cubicBezTo>
                      <a:pt x="3" y="7"/>
                      <a:pt x="4" y="4"/>
                      <a:pt x="6" y="2"/>
                    </a:cubicBezTo>
                    <a:cubicBezTo>
                      <a:pt x="8" y="1"/>
                      <a:pt x="10" y="0"/>
                      <a:pt x="14" y="0"/>
                    </a:cubicBezTo>
                    <a:cubicBezTo>
                      <a:pt x="17" y="0"/>
                      <a:pt x="20" y="0"/>
                      <a:pt x="21" y="2"/>
                    </a:cubicBezTo>
                    <a:cubicBezTo>
                      <a:pt x="23" y="3"/>
                      <a:pt x="24" y="6"/>
                      <a:pt x="24" y="9"/>
                    </a:cubicBezTo>
                    <a:cubicBezTo>
                      <a:pt x="18" y="10"/>
                      <a:pt x="18" y="10"/>
                      <a:pt x="18" y="10"/>
                    </a:cubicBezTo>
                    <a:cubicBezTo>
                      <a:pt x="18" y="8"/>
                      <a:pt x="17" y="7"/>
                      <a:pt x="17" y="7"/>
                    </a:cubicBezTo>
                    <a:cubicBezTo>
                      <a:pt x="16" y="6"/>
                      <a:pt x="15" y="6"/>
                      <a:pt x="14" y="6"/>
                    </a:cubicBezTo>
                    <a:cubicBezTo>
                      <a:pt x="11" y="6"/>
                      <a:pt x="10" y="7"/>
                      <a:pt x="10" y="11"/>
                    </a:cubicBezTo>
                    <a:cubicBezTo>
                      <a:pt x="10" y="14"/>
                      <a:pt x="10" y="14"/>
                      <a:pt x="10" y="14"/>
                    </a:cubicBezTo>
                    <a:lnTo>
                      <a:pt x="25"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42" name="Rectangle 18"/>
              <p:cNvSpPr>
                <a:spLocks noChangeArrowheads="1"/>
              </p:cNvSpPr>
              <p:nvPr/>
            </p:nvSpPr>
            <p:spPr bwMode="auto">
              <a:xfrm>
                <a:off x="7991476" y="4816475"/>
                <a:ext cx="169863" cy="8064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grpSp>
      </p:grpSp>
    </p:spTree>
    <p:extLst>
      <p:ext uri="{BB962C8B-B14F-4D97-AF65-F5344CB8AC3E}">
        <p14:creationId xmlns:p14="http://schemas.microsoft.com/office/powerpoint/2010/main" val="3304395811"/>
      </p:ext>
    </p:extLst>
  </p:cSld>
  <p:clrMapOvr>
    <a:masterClrMapping/>
  </p:clrMapOvr>
  <p:extLst mod="1">
    <p:ext uri="{DCECCB84-F9BA-43D5-87BE-67443E8EF086}">
      <p15:sldGuideLst xmlns:p15="http://schemas.microsoft.com/office/powerpoint/2012/main">
        <p15:guide id="1" pos="3976"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CB26E28-DC1C-47D2-A361-3497C18906A4}"/>
              </a:ext>
            </a:extLst>
          </p:cNvPr>
          <p:cNvSpPr/>
          <p:nvPr userDrawn="1"/>
        </p:nvSpPr>
        <p:spPr>
          <a:xfrm>
            <a:off x="180450" y="239400"/>
            <a:ext cx="8783100" cy="6379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2" name="Date Placeholder 1">
            <a:extLst>
              <a:ext uri="{FF2B5EF4-FFF2-40B4-BE49-F238E27FC236}">
                <a16:creationId xmlns:a16="http://schemas.microsoft.com/office/drawing/2014/main" id="{6D4DB259-62B2-468B-9E8E-5B1097662955}"/>
              </a:ext>
            </a:extLst>
          </p:cNvPr>
          <p:cNvSpPr>
            <a:spLocks noGrp="1"/>
          </p:cNvSpPr>
          <p:nvPr>
            <p:ph type="dt" sz="half" idx="10"/>
          </p:nvPr>
        </p:nvSpPr>
        <p:spPr/>
        <p:txBody>
          <a:bodyPr/>
          <a:lstStyle/>
          <a:p>
            <a:fld id="{FCB79232-2E33-A346-ADA1-6B7072C27471}" type="datetime4">
              <a:rPr lang="en-GB" smtClean="0">
                <a:solidFill>
                  <a:srgbClr val="4D5156"/>
                </a:solidFill>
              </a:rPr>
              <a:pPr/>
              <a:t>25 November 2018</a:t>
            </a:fld>
            <a:endParaRPr lang="en-GB">
              <a:solidFill>
                <a:srgbClr val="4D5156"/>
              </a:solidFill>
            </a:endParaRPr>
          </a:p>
        </p:txBody>
      </p:sp>
      <p:sp>
        <p:nvSpPr>
          <p:cNvPr id="3" name="Footer Placeholder 2">
            <a:extLst>
              <a:ext uri="{FF2B5EF4-FFF2-40B4-BE49-F238E27FC236}">
                <a16:creationId xmlns:a16="http://schemas.microsoft.com/office/drawing/2014/main" id="{81749B0C-377B-4F10-B4B2-B6DE52385952}"/>
              </a:ext>
            </a:extLst>
          </p:cNvPr>
          <p:cNvSpPr>
            <a:spLocks noGrp="1"/>
          </p:cNvSpPr>
          <p:nvPr>
            <p:ph type="ftr" sz="quarter" idx="11"/>
          </p:nvPr>
        </p:nvSpPr>
        <p:spPr/>
        <p:txBody>
          <a:bodyPr/>
          <a:lstStyle/>
          <a:p>
            <a:r>
              <a:rPr lang="en-GB" smtClean="0">
                <a:solidFill>
                  <a:srgbClr val="1859A9"/>
                </a:solidFill>
              </a:rPr>
              <a:t>Adnoc Offshore | Presentation title</a:t>
            </a:r>
            <a:endParaRPr lang="en-GB">
              <a:solidFill>
                <a:srgbClr val="1859A9"/>
              </a:solidFill>
            </a:endParaRPr>
          </a:p>
        </p:txBody>
      </p:sp>
      <p:sp>
        <p:nvSpPr>
          <p:cNvPr id="4" name="Slide Number Placeholder 3">
            <a:extLst>
              <a:ext uri="{FF2B5EF4-FFF2-40B4-BE49-F238E27FC236}">
                <a16:creationId xmlns:a16="http://schemas.microsoft.com/office/drawing/2014/main" id="{163E29DE-0751-4942-AB31-6C2A8C061799}"/>
              </a:ext>
            </a:extLst>
          </p:cNvPr>
          <p:cNvSpPr>
            <a:spLocks noGrp="1"/>
          </p:cNvSpPr>
          <p:nvPr>
            <p:ph type="sldNum" sz="quarter" idx="12"/>
          </p:nvPr>
        </p:nvSpPr>
        <p:spPr/>
        <p:txBody>
          <a:bodyPr/>
          <a:lstStyle/>
          <a:p>
            <a:fld id="{F7641956-BF2E-4170-9809-8254439A8799}" type="slidenum">
              <a:rPr lang="en-GB" smtClean="0">
                <a:solidFill>
                  <a:srgbClr val="1859A9"/>
                </a:solidFill>
              </a:rPr>
              <a:pPr/>
              <a:t>‹#›</a:t>
            </a:fld>
            <a:endParaRPr lang="en-GB">
              <a:solidFill>
                <a:srgbClr val="1859A9"/>
              </a:solidFill>
            </a:endParaRPr>
          </a:p>
        </p:txBody>
      </p:sp>
      <p:grpSp>
        <p:nvGrpSpPr>
          <p:cNvPr id="22" name="Group 21"/>
          <p:cNvGrpSpPr>
            <a:grpSpLocks noChangeAspect="1"/>
          </p:cNvGrpSpPr>
          <p:nvPr userDrawn="1"/>
        </p:nvGrpSpPr>
        <p:grpSpPr>
          <a:xfrm>
            <a:off x="8108166" y="1"/>
            <a:ext cx="494100" cy="1222741"/>
            <a:chOff x="10546428" y="-86005"/>
            <a:chExt cx="923259" cy="1713580"/>
          </a:xfrm>
        </p:grpSpPr>
        <p:sp>
          <p:nvSpPr>
            <p:cNvPr id="23" name="Rectangle 22"/>
            <p:cNvSpPr/>
            <p:nvPr userDrawn="1"/>
          </p:nvSpPr>
          <p:spPr bwMode="white">
            <a:xfrm>
              <a:off x="10546428" y="-86005"/>
              <a:ext cx="923259" cy="17135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nvGrpSpPr>
            <p:cNvPr id="24" name="Group 23"/>
            <p:cNvGrpSpPr>
              <a:grpSpLocks noChangeAspect="1"/>
            </p:cNvGrpSpPr>
            <p:nvPr userDrawn="1"/>
          </p:nvGrpSpPr>
          <p:grpSpPr>
            <a:xfrm>
              <a:off x="10639077" y="333830"/>
              <a:ext cx="767941" cy="1201994"/>
              <a:chOff x="3986213" y="0"/>
              <a:chExt cx="4381501" cy="6858001"/>
            </a:xfrm>
            <a:solidFill>
              <a:schemeClr val="tx2"/>
            </a:solidFill>
          </p:grpSpPr>
          <p:sp>
            <p:nvSpPr>
              <p:cNvPr id="25" name="Freeform 5"/>
              <p:cNvSpPr>
                <a:spLocks/>
              </p:cNvSpPr>
              <p:nvPr/>
            </p:nvSpPr>
            <p:spPr bwMode="auto">
              <a:xfrm>
                <a:off x="6521451" y="1746250"/>
                <a:ext cx="1846263" cy="2443163"/>
              </a:xfrm>
              <a:custGeom>
                <a:avLst/>
                <a:gdLst>
                  <a:gd name="T0" fmla="*/ 113 w 206"/>
                  <a:gd name="T1" fmla="*/ 196 h 273"/>
                  <a:gd name="T2" fmla="*/ 70 w 206"/>
                  <a:gd name="T3" fmla="*/ 273 h 273"/>
                  <a:gd name="T4" fmla="*/ 184 w 206"/>
                  <a:gd name="T5" fmla="*/ 273 h 273"/>
                  <a:gd name="T6" fmla="*/ 0 w 206"/>
                  <a:gd name="T7" fmla="*/ 0 h 273"/>
                  <a:gd name="T8" fmla="*/ 113 w 206"/>
                  <a:gd name="T9" fmla="*/ 196 h 273"/>
                </a:gdLst>
                <a:ahLst/>
                <a:cxnLst>
                  <a:cxn ang="0">
                    <a:pos x="T0" y="T1"/>
                  </a:cxn>
                  <a:cxn ang="0">
                    <a:pos x="T2" y="T3"/>
                  </a:cxn>
                  <a:cxn ang="0">
                    <a:pos x="T4" y="T5"/>
                  </a:cxn>
                  <a:cxn ang="0">
                    <a:pos x="T6" y="T7"/>
                  </a:cxn>
                  <a:cxn ang="0">
                    <a:pos x="T8" y="T9"/>
                  </a:cxn>
                </a:cxnLst>
                <a:rect l="0" t="0" r="r" b="b"/>
                <a:pathLst>
                  <a:path w="206" h="273">
                    <a:moveTo>
                      <a:pt x="113" y="196"/>
                    </a:moveTo>
                    <a:cubicBezTo>
                      <a:pt x="106" y="226"/>
                      <a:pt x="91" y="252"/>
                      <a:pt x="70" y="273"/>
                    </a:cubicBezTo>
                    <a:cubicBezTo>
                      <a:pt x="184" y="273"/>
                      <a:pt x="184" y="273"/>
                      <a:pt x="184" y="273"/>
                    </a:cubicBezTo>
                    <a:cubicBezTo>
                      <a:pt x="206" y="154"/>
                      <a:pt x="128" y="28"/>
                      <a:pt x="0" y="0"/>
                    </a:cubicBezTo>
                    <a:cubicBezTo>
                      <a:pt x="26" y="7"/>
                      <a:pt x="138" y="60"/>
                      <a:pt x="113" y="19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6" name="Freeform 6"/>
              <p:cNvSpPr>
                <a:spLocks/>
              </p:cNvSpPr>
              <p:nvPr/>
            </p:nvSpPr>
            <p:spPr bwMode="auto">
              <a:xfrm>
                <a:off x="3986213" y="0"/>
                <a:ext cx="4219575" cy="4189413"/>
              </a:xfrm>
              <a:custGeom>
                <a:avLst/>
                <a:gdLst>
                  <a:gd name="T0" fmla="*/ 0 w 471"/>
                  <a:gd name="T1" fmla="*/ 0 h 468"/>
                  <a:gd name="T2" fmla="*/ 0 w 471"/>
                  <a:gd name="T3" fmla="*/ 468 h 468"/>
                  <a:gd name="T4" fmla="*/ 50 w 471"/>
                  <a:gd name="T5" fmla="*/ 468 h 468"/>
                  <a:gd name="T6" fmla="*/ 104 w 471"/>
                  <a:gd name="T7" fmla="*/ 466 h 468"/>
                  <a:gd name="T8" fmla="*/ 247 w 471"/>
                  <a:gd name="T9" fmla="*/ 346 h 468"/>
                  <a:gd name="T10" fmla="*/ 161 w 471"/>
                  <a:gd name="T11" fmla="*/ 219 h 468"/>
                  <a:gd name="T12" fmla="*/ 157 w 471"/>
                  <a:gd name="T13" fmla="*/ 218 h 468"/>
                  <a:gd name="T14" fmla="*/ 100 w 471"/>
                  <a:gd name="T15" fmla="*/ 212 h 468"/>
                  <a:gd name="T16" fmla="*/ 92 w 471"/>
                  <a:gd name="T17" fmla="*/ 243 h 468"/>
                  <a:gd name="T18" fmla="*/ 81 w 471"/>
                  <a:gd name="T19" fmla="*/ 165 h 468"/>
                  <a:gd name="T20" fmla="*/ 124 w 471"/>
                  <a:gd name="T21" fmla="*/ 123 h 468"/>
                  <a:gd name="T22" fmla="*/ 124 w 471"/>
                  <a:gd name="T23" fmla="*/ 122 h 468"/>
                  <a:gd name="T24" fmla="*/ 186 w 471"/>
                  <a:gd name="T25" fmla="*/ 78 h 468"/>
                  <a:gd name="T26" fmla="*/ 259 w 471"/>
                  <a:gd name="T27" fmla="*/ 58 h 468"/>
                  <a:gd name="T28" fmla="*/ 471 w 471"/>
                  <a:gd name="T29" fmla="*/ 151 h 468"/>
                  <a:gd name="T30" fmla="*/ 471 w 471"/>
                  <a:gd name="T31" fmla="*/ 0 h 468"/>
                  <a:gd name="T32" fmla="*/ 0 w 471"/>
                  <a:gd name="T33" fmla="*/ 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71" h="468">
                    <a:moveTo>
                      <a:pt x="0" y="0"/>
                    </a:moveTo>
                    <a:cubicBezTo>
                      <a:pt x="0" y="468"/>
                      <a:pt x="0" y="468"/>
                      <a:pt x="0" y="468"/>
                    </a:cubicBezTo>
                    <a:cubicBezTo>
                      <a:pt x="50" y="468"/>
                      <a:pt x="50" y="468"/>
                      <a:pt x="50" y="468"/>
                    </a:cubicBezTo>
                    <a:cubicBezTo>
                      <a:pt x="80" y="468"/>
                      <a:pt x="87" y="468"/>
                      <a:pt x="104" y="466"/>
                    </a:cubicBezTo>
                    <a:cubicBezTo>
                      <a:pt x="175" y="455"/>
                      <a:pt x="240" y="397"/>
                      <a:pt x="247" y="346"/>
                    </a:cubicBezTo>
                    <a:cubicBezTo>
                      <a:pt x="258" y="285"/>
                      <a:pt x="225" y="232"/>
                      <a:pt x="161" y="219"/>
                    </a:cubicBezTo>
                    <a:cubicBezTo>
                      <a:pt x="160" y="219"/>
                      <a:pt x="159" y="218"/>
                      <a:pt x="157" y="218"/>
                    </a:cubicBezTo>
                    <a:cubicBezTo>
                      <a:pt x="155" y="218"/>
                      <a:pt x="124" y="218"/>
                      <a:pt x="100" y="212"/>
                    </a:cubicBezTo>
                    <a:cubicBezTo>
                      <a:pt x="100" y="212"/>
                      <a:pt x="87" y="223"/>
                      <a:pt x="92" y="243"/>
                    </a:cubicBezTo>
                    <a:cubicBezTo>
                      <a:pt x="92" y="243"/>
                      <a:pt x="61" y="210"/>
                      <a:pt x="81" y="165"/>
                    </a:cubicBezTo>
                    <a:cubicBezTo>
                      <a:pt x="81" y="165"/>
                      <a:pt x="90" y="144"/>
                      <a:pt x="124" y="123"/>
                    </a:cubicBezTo>
                    <a:cubicBezTo>
                      <a:pt x="124" y="123"/>
                      <a:pt x="124" y="122"/>
                      <a:pt x="124" y="122"/>
                    </a:cubicBezTo>
                    <a:cubicBezTo>
                      <a:pt x="133" y="111"/>
                      <a:pt x="155" y="93"/>
                      <a:pt x="186" y="78"/>
                    </a:cubicBezTo>
                    <a:cubicBezTo>
                      <a:pt x="201" y="71"/>
                      <a:pt x="228" y="61"/>
                      <a:pt x="259" y="58"/>
                    </a:cubicBezTo>
                    <a:cubicBezTo>
                      <a:pt x="397" y="45"/>
                      <a:pt x="471" y="151"/>
                      <a:pt x="471" y="151"/>
                    </a:cubicBezTo>
                    <a:cubicBezTo>
                      <a:pt x="471" y="0"/>
                      <a:pt x="471" y="0"/>
                      <a:pt x="47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7" name="Freeform 7"/>
              <p:cNvSpPr>
                <a:spLocks/>
              </p:cNvSpPr>
              <p:nvPr/>
            </p:nvSpPr>
            <p:spPr bwMode="auto">
              <a:xfrm>
                <a:off x="5545138" y="939800"/>
                <a:ext cx="2660650" cy="1011238"/>
              </a:xfrm>
              <a:custGeom>
                <a:avLst/>
                <a:gdLst>
                  <a:gd name="T0" fmla="*/ 167 w 297"/>
                  <a:gd name="T1" fmla="*/ 9 h 113"/>
                  <a:gd name="T2" fmla="*/ 0 w 297"/>
                  <a:gd name="T3" fmla="*/ 48 h 113"/>
                  <a:gd name="T4" fmla="*/ 33 w 297"/>
                  <a:gd name="T5" fmla="*/ 33 h 113"/>
                  <a:gd name="T6" fmla="*/ 61 w 297"/>
                  <a:gd name="T7" fmla="*/ 60 h 113"/>
                  <a:gd name="T8" fmla="*/ 103 w 297"/>
                  <a:gd name="T9" fmla="*/ 34 h 113"/>
                  <a:gd name="T10" fmla="*/ 103 w 297"/>
                  <a:gd name="T11" fmla="*/ 20 h 113"/>
                  <a:gd name="T12" fmla="*/ 297 w 297"/>
                  <a:gd name="T13" fmla="*/ 113 h 113"/>
                  <a:gd name="T14" fmla="*/ 297 w 297"/>
                  <a:gd name="T15" fmla="*/ 71 h 113"/>
                  <a:gd name="T16" fmla="*/ 167 w 297"/>
                  <a:gd name="T17" fmla="*/ 9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 h="113">
                    <a:moveTo>
                      <a:pt x="167" y="9"/>
                    </a:moveTo>
                    <a:cubicBezTo>
                      <a:pt x="100" y="0"/>
                      <a:pt x="44" y="17"/>
                      <a:pt x="0" y="48"/>
                    </a:cubicBezTo>
                    <a:cubicBezTo>
                      <a:pt x="0" y="48"/>
                      <a:pt x="13" y="40"/>
                      <a:pt x="33" y="33"/>
                    </a:cubicBezTo>
                    <a:cubicBezTo>
                      <a:pt x="36" y="46"/>
                      <a:pt x="47" y="57"/>
                      <a:pt x="61" y="60"/>
                    </a:cubicBezTo>
                    <a:cubicBezTo>
                      <a:pt x="81" y="64"/>
                      <a:pt x="100" y="52"/>
                      <a:pt x="103" y="34"/>
                    </a:cubicBezTo>
                    <a:cubicBezTo>
                      <a:pt x="104" y="30"/>
                      <a:pt x="104" y="25"/>
                      <a:pt x="103" y="20"/>
                    </a:cubicBezTo>
                    <a:cubicBezTo>
                      <a:pt x="230" y="16"/>
                      <a:pt x="297" y="113"/>
                      <a:pt x="297" y="113"/>
                    </a:cubicBezTo>
                    <a:cubicBezTo>
                      <a:pt x="297" y="71"/>
                      <a:pt x="297" y="71"/>
                      <a:pt x="297" y="71"/>
                    </a:cubicBezTo>
                    <a:cubicBezTo>
                      <a:pt x="278" y="52"/>
                      <a:pt x="226" y="15"/>
                      <a:pt x="167" y="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8" name="Freeform 8"/>
              <p:cNvSpPr>
                <a:spLocks noEditPoints="1"/>
              </p:cNvSpPr>
              <p:nvPr/>
            </p:nvSpPr>
            <p:spPr bwMode="auto">
              <a:xfrm>
                <a:off x="3986213" y="6007100"/>
                <a:ext cx="796925" cy="833438"/>
              </a:xfrm>
              <a:custGeom>
                <a:avLst/>
                <a:gdLst>
                  <a:gd name="T0" fmla="*/ 310 w 502"/>
                  <a:gd name="T1" fmla="*/ 311 h 525"/>
                  <a:gd name="T2" fmla="*/ 248 w 502"/>
                  <a:gd name="T3" fmla="*/ 124 h 525"/>
                  <a:gd name="T4" fmla="*/ 186 w 502"/>
                  <a:gd name="T5" fmla="*/ 311 h 525"/>
                  <a:gd name="T6" fmla="*/ 310 w 502"/>
                  <a:gd name="T7" fmla="*/ 311 h 525"/>
                  <a:gd name="T8" fmla="*/ 198 w 502"/>
                  <a:gd name="T9" fmla="*/ 0 h 525"/>
                  <a:gd name="T10" fmla="*/ 305 w 502"/>
                  <a:gd name="T11" fmla="*/ 0 h 525"/>
                  <a:gd name="T12" fmla="*/ 502 w 502"/>
                  <a:gd name="T13" fmla="*/ 525 h 525"/>
                  <a:gd name="T14" fmla="*/ 384 w 502"/>
                  <a:gd name="T15" fmla="*/ 525 h 525"/>
                  <a:gd name="T16" fmla="*/ 339 w 502"/>
                  <a:gd name="T17" fmla="*/ 401 h 525"/>
                  <a:gd name="T18" fmla="*/ 158 w 502"/>
                  <a:gd name="T19" fmla="*/ 401 h 525"/>
                  <a:gd name="T20" fmla="*/ 113 w 502"/>
                  <a:gd name="T21" fmla="*/ 525 h 525"/>
                  <a:gd name="T22" fmla="*/ 0 w 502"/>
                  <a:gd name="T23" fmla="*/ 525 h 525"/>
                  <a:gd name="T24" fmla="*/ 198 w 502"/>
                  <a:gd name="T25" fmla="*/ 0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2" h="525">
                    <a:moveTo>
                      <a:pt x="310" y="311"/>
                    </a:moveTo>
                    <a:lnTo>
                      <a:pt x="248" y="124"/>
                    </a:lnTo>
                    <a:lnTo>
                      <a:pt x="186" y="311"/>
                    </a:lnTo>
                    <a:lnTo>
                      <a:pt x="310" y="311"/>
                    </a:lnTo>
                    <a:close/>
                    <a:moveTo>
                      <a:pt x="198" y="0"/>
                    </a:moveTo>
                    <a:lnTo>
                      <a:pt x="305" y="0"/>
                    </a:lnTo>
                    <a:lnTo>
                      <a:pt x="502" y="525"/>
                    </a:lnTo>
                    <a:lnTo>
                      <a:pt x="384" y="525"/>
                    </a:lnTo>
                    <a:lnTo>
                      <a:pt x="339" y="401"/>
                    </a:lnTo>
                    <a:lnTo>
                      <a:pt x="158" y="401"/>
                    </a:lnTo>
                    <a:lnTo>
                      <a:pt x="113" y="525"/>
                    </a:lnTo>
                    <a:lnTo>
                      <a:pt x="0" y="525"/>
                    </a:lnTo>
                    <a:lnTo>
                      <a:pt x="19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9" name="Freeform 9"/>
              <p:cNvSpPr>
                <a:spLocks noEditPoints="1"/>
              </p:cNvSpPr>
              <p:nvPr/>
            </p:nvSpPr>
            <p:spPr bwMode="auto">
              <a:xfrm>
                <a:off x="4881563" y="6007100"/>
                <a:ext cx="717550" cy="833438"/>
              </a:xfrm>
              <a:custGeom>
                <a:avLst/>
                <a:gdLst>
                  <a:gd name="T0" fmla="*/ 32 w 80"/>
                  <a:gd name="T1" fmla="*/ 76 h 93"/>
                  <a:gd name="T2" fmla="*/ 45 w 80"/>
                  <a:gd name="T3" fmla="*/ 74 h 93"/>
                  <a:gd name="T4" fmla="*/ 53 w 80"/>
                  <a:gd name="T5" fmla="*/ 68 h 93"/>
                  <a:gd name="T6" fmla="*/ 58 w 80"/>
                  <a:gd name="T7" fmla="*/ 58 h 93"/>
                  <a:gd name="T8" fmla="*/ 60 w 80"/>
                  <a:gd name="T9" fmla="*/ 46 h 93"/>
                  <a:gd name="T10" fmla="*/ 59 w 80"/>
                  <a:gd name="T11" fmla="*/ 34 h 93"/>
                  <a:gd name="T12" fmla="*/ 54 w 80"/>
                  <a:gd name="T13" fmla="*/ 24 h 93"/>
                  <a:gd name="T14" fmla="*/ 46 w 80"/>
                  <a:gd name="T15" fmla="*/ 18 h 93"/>
                  <a:gd name="T16" fmla="*/ 35 w 80"/>
                  <a:gd name="T17" fmla="*/ 16 h 93"/>
                  <a:gd name="T18" fmla="*/ 19 w 80"/>
                  <a:gd name="T19" fmla="*/ 16 h 93"/>
                  <a:gd name="T20" fmla="*/ 19 w 80"/>
                  <a:gd name="T21" fmla="*/ 76 h 93"/>
                  <a:gd name="T22" fmla="*/ 32 w 80"/>
                  <a:gd name="T23" fmla="*/ 76 h 93"/>
                  <a:gd name="T24" fmla="*/ 0 w 80"/>
                  <a:gd name="T25" fmla="*/ 0 h 93"/>
                  <a:gd name="T26" fmla="*/ 35 w 80"/>
                  <a:gd name="T27" fmla="*/ 0 h 93"/>
                  <a:gd name="T28" fmla="*/ 68 w 80"/>
                  <a:gd name="T29" fmla="*/ 11 h 93"/>
                  <a:gd name="T30" fmla="*/ 80 w 80"/>
                  <a:gd name="T31" fmla="*/ 46 h 93"/>
                  <a:gd name="T32" fmla="*/ 77 w 80"/>
                  <a:gd name="T33" fmla="*/ 66 h 93"/>
                  <a:gd name="T34" fmla="*/ 67 w 80"/>
                  <a:gd name="T35" fmla="*/ 81 h 93"/>
                  <a:gd name="T36" fmla="*/ 52 w 80"/>
                  <a:gd name="T37" fmla="*/ 90 h 93"/>
                  <a:gd name="T38" fmla="*/ 31 w 80"/>
                  <a:gd name="T39" fmla="*/ 93 h 93"/>
                  <a:gd name="T40" fmla="*/ 0 w 80"/>
                  <a:gd name="T41" fmla="*/ 93 h 93"/>
                  <a:gd name="T42" fmla="*/ 0 w 80"/>
                  <a:gd name="T43"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0" h="93">
                    <a:moveTo>
                      <a:pt x="32" y="76"/>
                    </a:moveTo>
                    <a:cubicBezTo>
                      <a:pt x="37" y="76"/>
                      <a:pt x="41" y="76"/>
                      <a:pt x="45" y="74"/>
                    </a:cubicBezTo>
                    <a:cubicBezTo>
                      <a:pt x="48" y="73"/>
                      <a:pt x="51" y="71"/>
                      <a:pt x="53" y="68"/>
                    </a:cubicBezTo>
                    <a:cubicBezTo>
                      <a:pt x="56" y="65"/>
                      <a:pt x="57" y="62"/>
                      <a:pt x="58" y="58"/>
                    </a:cubicBezTo>
                    <a:cubicBezTo>
                      <a:pt x="59" y="55"/>
                      <a:pt x="60" y="51"/>
                      <a:pt x="60" y="46"/>
                    </a:cubicBezTo>
                    <a:cubicBezTo>
                      <a:pt x="60" y="41"/>
                      <a:pt x="59" y="37"/>
                      <a:pt x="59" y="34"/>
                    </a:cubicBezTo>
                    <a:cubicBezTo>
                      <a:pt x="58" y="30"/>
                      <a:pt x="56" y="27"/>
                      <a:pt x="54" y="24"/>
                    </a:cubicBezTo>
                    <a:cubicBezTo>
                      <a:pt x="52" y="22"/>
                      <a:pt x="50" y="20"/>
                      <a:pt x="46" y="18"/>
                    </a:cubicBezTo>
                    <a:cubicBezTo>
                      <a:pt x="43" y="17"/>
                      <a:pt x="39" y="16"/>
                      <a:pt x="35" y="16"/>
                    </a:cubicBezTo>
                    <a:cubicBezTo>
                      <a:pt x="19" y="16"/>
                      <a:pt x="19" y="16"/>
                      <a:pt x="19" y="16"/>
                    </a:cubicBezTo>
                    <a:cubicBezTo>
                      <a:pt x="19" y="76"/>
                      <a:pt x="19" y="76"/>
                      <a:pt x="19" y="76"/>
                    </a:cubicBezTo>
                    <a:lnTo>
                      <a:pt x="32" y="76"/>
                    </a:lnTo>
                    <a:close/>
                    <a:moveTo>
                      <a:pt x="0" y="0"/>
                    </a:moveTo>
                    <a:cubicBezTo>
                      <a:pt x="35" y="0"/>
                      <a:pt x="35" y="0"/>
                      <a:pt x="35" y="0"/>
                    </a:cubicBezTo>
                    <a:cubicBezTo>
                      <a:pt x="49" y="0"/>
                      <a:pt x="60" y="4"/>
                      <a:pt x="68" y="11"/>
                    </a:cubicBezTo>
                    <a:cubicBezTo>
                      <a:pt x="76" y="19"/>
                      <a:pt x="80" y="31"/>
                      <a:pt x="80" y="46"/>
                    </a:cubicBezTo>
                    <a:cubicBezTo>
                      <a:pt x="80" y="54"/>
                      <a:pt x="79" y="60"/>
                      <a:pt x="77" y="66"/>
                    </a:cubicBezTo>
                    <a:cubicBezTo>
                      <a:pt x="74" y="72"/>
                      <a:pt x="71" y="77"/>
                      <a:pt x="67" y="81"/>
                    </a:cubicBezTo>
                    <a:cubicBezTo>
                      <a:pt x="63" y="85"/>
                      <a:pt x="58" y="88"/>
                      <a:pt x="52" y="90"/>
                    </a:cubicBezTo>
                    <a:cubicBezTo>
                      <a:pt x="46" y="92"/>
                      <a:pt x="39" y="93"/>
                      <a:pt x="31" y="93"/>
                    </a:cubicBezTo>
                    <a:cubicBezTo>
                      <a:pt x="0" y="93"/>
                      <a:pt x="0" y="93"/>
                      <a:pt x="0" y="93"/>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0" name="Freeform 10"/>
              <p:cNvSpPr>
                <a:spLocks/>
              </p:cNvSpPr>
              <p:nvPr/>
            </p:nvSpPr>
            <p:spPr bwMode="auto">
              <a:xfrm>
                <a:off x="5734051" y="6007100"/>
                <a:ext cx="671513" cy="833438"/>
              </a:xfrm>
              <a:custGeom>
                <a:avLst/>
                <a:gdLst>
                  <a:gd name="T0" fmla="*/ 0 w 423"/>
                  <a:gd name="T1" fmla="*/ 0 h 525"/>
                  <a:gd name="T2" fmla="*/ 101 w 423"/>
                  <a:gd name="T3" fmla="*/ 0 h 525"/>
                  <a:gd name="T4" fmla="*/ 316 w 423"/>
                  <a:gd name="T5" fmla="*/ 344 h 525"/>
                  <a:gd name="T6" fmla="*/ 316 w 423"/>
                  <a:gd name="T7" fmla="*/ 0 h 525"/>
                  <a:gd name="T8" fmla="*/ 423 w 423"/>
                  <a:gd name="T9" fmla="*/ 0 h 525"/>
                  <a:gd name="T10" fmla="*/ 423 w 423"/>
                  <a:gd name="T11" fmla="*/ 525 h 525"/>
                  <a:gd name="T12" fmla="*/ 327 w 423"/>
                  <a:gd name="T13" fmla="*/ 525 h 525"/>
                  <a:gd name="T14" fmla="*/ 107 w 423"/>
                  <a:gd name="T15" fmla="*/ 181 h 525"/>
                  <a:gd name="T16" fmla="*/ 107 w 423"/>
                  <a:gd name="T17" fmla="*/ 525 h 525"/>
                  <a:gd name="T18" fmla="*/ 0 w 423"/>
                  <a:gd name="T19" fmla="*/ 525 h 525"/>
                  <a:gd name="T20" fmla="*/ 0 w 423"/>
                  <a:gd name="T21" fmla="*/ 0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3" h="525">
                    <a:moveTo>
                      <a:pt x="0" y="0"/>
                    </a:moveTo>
                    <a:lnTo>
                      <a:pt x="101" y="0"/>
                    </a:lnTo>
                    <a:lnTo>
                      <a:pt x="316" y="344"/>
                    </a:lnTo>
                    <a:lnTo>
                      <a:pt x="316" y="0"/>
                    </a:lnTo>
                    <a:lnTo>
                      <a:pt x="423" y="0"/>
                    </a:lnTo>
                    <a:lnTo>
                      <a:pt x="423" y="525"/>
                    </a:lnTo>
                    <a:lnTo>
                      <a:pt x="327" y="525"/>
                    </a:lnTo>
                    <a:lnTo>
                      <a:pt x="107" y="181"/>
                    </a:lnTo>
                    <a:lnTo>
                      <a:pt x="107" y="525"/>
                    </a:lnTo>
                    <a:lnTo>
                      <a:pt x="0" y="525"/>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1" name="Freeform 11"/>
              <p:cNvSpPr>
                <a:spLocks noEditPoints="1"/>
              </p:cNvSpPr>
              <p:nvPr/>
            </p:nvSpPr>
            <p:spPr bwMode="auto">
              <a:xfrm>
                <a:off x="6548438" y="5980113"/>
                <a:ext cx="796925" cy="877888"/>
              </a:xfrm>
              <a:custGeom>
                <a:avLst/>
                <a:gdLst>
                  <a:gd name="T0" fmla="*/ 45 w 89"/>
                  <a:gd name="T1" fmla="*/ 82 h 98"/>
                  <a:gd name="T2" fmla="*/ 63 w 89"/>
                  <a:gd name="T3" fmla="*/ 73 h 98"/>
                  <a:gd name="T4" fmla="*/ 69 w 89"/>
                  <a:gd name="T5" fmla="*/ 49 h 98"/>
                  <a:gd name="T6" fmla="*/ 63 w 89"/>
                  <a:gd name="T7" fmla="*/ 26 h 98"/>
                  <a:gd name="T8" fmla="*/ 45 w 89"/>
                  <a:gd name="T9" fmla="*/ 17 h 98"/>
                  <a:gd name="T10" fmla="*/ 26 w 89"/>
                  <a:gd name="T11" fmla="*/ 26 h 98"/>
                  <a:gd name="T12" fmla="*/ 20 w 89"/>
                  <a:gd name="T13" fmla="*/ 49 h 98"/>
                  <a:gd name="T14" fmla="*/ 26 w 89"/>
                  <a:gd name="T15" fmla="*/ 73 h 98"/>
                  <a:gd name="T16" fmla="*/ 45 w 89"/>
                  <a:gd name="T17" fmla="*/ 82 h 98"/>
                  <a:gd name="T18" fmla="*/ 45 w 89"/>
                  <a:gd name="T19" fmla="*/ 98 h 98"/>
                  <a:gd name="T20" fmla="*/ 26 w 89"/>
                  <a:gd name="T21" fmla="*/ 95 h 98"/>
                  <a:gd name="T22" fmla="*/ 12 w 89"/>
                  <a:gd name="T23" fmla="*/ 85 h 98"/>
                  <a:gd name="T24" fmla="*/ 3 w 89"/>
                  <a:gd name="T25" fmla="*/ 70 h 98"/>
                  <a:gd name="T26" fmla="*/ 0 w 89"/>
                  <a:gd name="T27" fmla="*/ 49 h 98"/>
                  <a:gd name="T28" fmla="*/ 3 w 89"/>
                  <a:gd name="T29" fmla="*/ 29 h 98"/>
                  <a:gd name="T30" fmla="*/ 12 w 89"/>
                  <a:gd name="T31" fmla="*/ 14 h 98"/>
                  <a:gd name="T32" fmla="*/ 26 w 89"/>
                  <a:gd name="T33" fmla="*/ 4 h 98"/>
                  <a:gd name="T34" fmla="*/ 45 w 89"/>
                  <a:gd name="T35" fmla="*/ 0 h 98"/>
                  <a:gd name="T36" fmla="*/ 63 w 89"/>
                  <a:gd name="T37" fmla="*/ 4 h 98"/>
                  <a:gd name="T38" fmla="*/ 77 w 89"/>
                  <a:gd name="T39" fmla="*/ 14 h 98"/>
                  <a:gd name="T40" fmla="*/ 86 w 89"/>
                  <a:gd name="T41" fmla="*/ 29 h 98"/>
                  <a:gd name="T42" fmla="*/ 89 w 89"/>
                  <a:gd name="T43" fmla="*/ 49 h 98"/>
                  <a:gd name="T44" fmla="*/ 86 w 89"/>
                  <a:gd name="T45" fmla="*/ 70 h 98"/>
                  <a:gd name="T46" fmla="*/ 77 w 89"/>
                  <a:gd name="T47" fmla="*/ 85 h 98"/>
                  <a:gd name="T48" fmla="*/ 63 w 89"/>
                  <a:gd name="T49" fmla="*/ 95 h 98"/>
                  <a:gd name="T50" fmla="*/ 45 w 89"/>
                  <a:gd name="T51" fmla="*/ 9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9" h="98">
                    <a:moveTo>
                      <a:pt x="45" y="82"/>
                    </a:moveTo>
                    <a:cubicBezTo>
                      <a:pt x="53" y="82"/>
                      <a:pt x="59" y="79"/>
                      <a:pt x="63" y="73"/>
                    </a:cubicBezTo>
                    <a:cubicBezTo>
                      <a:pt x="67" y="68"/>
                      <a:pt x="69" y="60"/>
                      <a:pt x="69" y="49"/>
                    </a:cubicBezTo>
                    <a:cubicBezTo>
                      <a:pt x="69" y="39"/>
                      <a:pt x="67" y="31"/>
                      <a:pt x="63" y="26"/>
                    </a:cubicBezTo>
                    <a:cubicBezTo>
                      <a:pt x="59" y="20"/>
                      <a:pt x="53" y="17"/>
                      <a:pt x="45" y="17"/>
                    </a:cubicBezTo>
                    <a:cubicBezTo>
                      <a:pt x="36" y="17"/>
                      <a:pt x="30" y="20"/>
                      <a:pt x="26" y="26"/>
                    </a:cubicBezTo>
                    <a:cubicBezTo>
                      <a:pt x="22" y="31"/>
                      <a:pt x="20" y="39"/>
                      <a:pt x="20" y="49"/>
                    </a:cubicBezTo>
                    <a:cubicBezTo>
                      <a:pt x="20" y="60"/>
                      <a:pt x="22" y="68"/>
                      <a:pt x="26" y="73"/>
                    </a:cubicBezTo>
                    <a:cubicBezTo>
                      <a:pt x="30" y="79"/>
                      <a:pt x="36" y="82"/>
                      <a:pt x="45" y="82"/>
                    </a:cubicBezTo>
                    <a:moveTo>
                      <a:pt x="45" y="98"/>
                    </a:moveTo>
                    <a:cubicBezTo>
                      <a:pt x="38" y="98"/>
                      <a:pt x="31" y="97"/>
                      <a:pt x="26" y="95"/>
                    </a:cubicBezTo>
                    <a:cubicBezTo>
                      <a:pt x="21" y="93"/>
                      <a:pt x="16" y="89"/>
                      <a:pt x="12" y="85"/>
                    </a:cubicBezTo>
                    <a:cubicBezTo>
                      <a:pt x="8" y="81"/>
                      <a:pt x="5" y="76"/>
                      <a:pt x="3" y="70"/>
                    </a:cubicBezTo>
                    <a:cubicBezTo>
                      <a:pt x="1" y="64"/>
                      <a:pt x="0" y="57"/>
                      <a:pt x="0" y="49"/>
                    </a:cubicBezTo>
                    <a:cubicBezTo>
                      <a:pt x="0" y="42"/>
                      <a:pt x="1" y="35"/>
                      <a:pt x="3" y="29"/>
                    </a:cubicBezTo>
                    <a:cubicBezTo>
                      <a:pt x="5" y="23"/>
                      <a:pt x="8" y="18"/>
                      <a:pt x="12" y="14"/>
                    </a:cubicBezTo>
                    <a:cubicBezTo>
                      <a:pt x="16" y="9"/>
                      <a:pt x="21" y="6"/>
                      <a:pt x="26" y="4"/>
                    </a:cubicBezTo>
                    <a:cubicBezTo>
                      <a:pt x="32" y="2"/>
                      <a:pt x="38" y="0"/>
                      <a:pt x="45" y="0"/>
                    </a:cubicBezTo>
                    <a:cubicBezTo>
                      <a:pt x="52" y="0"/>
                      <a:pt x="58" y="2"/>
                      <a:pt x="63" y="4"/>
                    </a:cubicBezTo>
                    <a:cubicBezTo>
                      <a:pt x="69" y="6"/>
                      <a:pt x="73" y="9"/>
                      <a:pt x="77" y="14"/>
                    </a:cubicBezTo>
                    <a:cubicBezTo>
                      <a:pt x="81" y="18"/>
                      <a:pt x="84" y="23"/>
                      <a:pt x="86" y="29"/>
                    </a:cubicBezTo>
                    <a:cubicBezTo>
                      <a:pt x="88" y="35"/>
                      <a:pt x="89" y="42"/>
                      <a:pt x="89" y="49"/>
                    </a:cubicBezTo>
                    <a:cubicBezTo>
                      <a:pt x="89" y="57"/>
                      <a:pt x="88" y="64"/>
                      <a:pt x="86" y="70"/>
                    </a:cubicBezTo>
                    <a:cubicBezTo>
                      <a:pt x="84" y="76"/>
                      <a:pt x="81" y="81"/>
                      <a:pt x="77" y="85"/>
                    </a:cubicBezTo>
                    <a:cubicBezTo>
                      <a:pt x="74" y="89"/>
                      <a:pt x="69" y="93"/>
                      <a:pt x="63" y="95"/>
                    </a:cubicBezTo>
                    <a:cubicBezTo>
                      <a:pt x="58" y="97"/>
                      <a:pt x="52" y="98"/>
                      <a:pt x="45" y="9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2" name="Freeform 12"/>
              <p:cNvSpPr>
                <a:spLocks/>
              </p:cNvSpPr>
              <p:nvPr/>
            </p:nvSpPr>
            <p:spPr bwMode="auto">
              <a:xfrm>
                <a:off x="7453313" y="5980113"/>
                <a:ext cx="742950" cy="877888"/>
              </a:xfrm>
              <a:custGeom>
                <a:avLst/>
                <a:gdLst>
                  <a:gd name="T0" fmla="*/ 83 w 83"/>
                  <a:gd name="T1" fmla="*/ 64 h 98"/>
                  <a:gd name="T2" fmla="*/ 79 w 83"/>
                  <a:gd name="T3" fmla="*/ 77 h 98"/>
                  <a:gd name="T4" fmla="*/ 71 w 83"/>
                  <a:gd name="T5" fmla="*/ 88 h 98"/>
                  <a:gd name="T6" fmla="*/ 59 w 83"/>
                  <a:gd name="T7" fmla="*/ 96 h 98"/>
                  <a:gd name="T8" fmla="*/ 43 w 83"/>
                  <a:gd name="T9" fmla="*/ 98 h 98"/>
                  <a:gd name="T10" fmla="*/ 24 w 83"/>
                  <a:gd name="T11" fmla="*/ 95 h 98"/>
                  <a:gd name="T12" fmla="*/ 11 w 83"/>
                  <a:gd name="T13" fmla="*/ 85 h 98"/>
                  <a:gd name="T14" fmla="*/ 3 w 83"/>
                  <a:gd name="T15" fmla="*/ 69 h 98"/>
                  <a:gd name="T16" fmla="*/ 0 w 83"/>
                  <a:gd name="T17" fmla="*/ 49 h 98"/>
                  <a:gd name="T18" fmla="*/ 3 w 83"/>
                  <a:gd name="T19" fmla="*/ 29 h 98"/>
                  <a:gd name="T20" fmla="*/ 12 w 83"/>
                  <a:gd name="T21" fmla="*/ 14 h 98"/>
                  <a:gd name="T22" fmla="*/ 25 w 83"/>
                  <a:gd name="T23" fmla="*/ 4 h 98"/>
                  <a:gd name="T24" fmla="*/ 43 w 83"/>
                  <a:gd name="T25" fmla="*/ 0 h 98"/>
                  <a:gd name="T26" fmla="*/ 59 w 83"/>
                  <a:gd name="T27" fmla="*/ 3 h 98"/>
                  <a:gd name="T28" fmla="*/ 70 w 83"/>
                  <a:gd name="T29" fmla="*/ 9 h 98"/>
                  <a:gd name="T30" fmla="*/ 77 w 83"/>
                  <a:gd name="T31" fmla="*/ 19 h 98"/>
                  <a:gd name="T32" fmla="*/ 81 w 83"/>
                  <a:gd name="T33" fmla="*/ 32 h 98"/>
                  <a:gd name="T34" fmla="*/ 62 w 83"/>
                  <a:gd name="T35" fmla="*/ 35 h 98"/>
                  <a:gd name="T36" fmla="*/ 56 w 83"/>
                  <a:gd name="T37" fmla="*/ 22 h 98"/>
                  <a:gd name="T38" fmla="*/ 43 w 83"/>
                  <a:gd name="T39" fmla="*/ 17 h 98"/>
                  <a:gd name="T40" fmla="*/ 26 w 83"/>
                  <a:gd name="T41" fmla="*/ 26 h 98"/>
                  <a:gd name="T42" fmla="*/ 20 w 83"/>
                  <a:gd name="T43" fmla="*/ 49 h 98"/>
                  <a:gd name="T44" fmla="*/ 27 w 83"/>
                  <a:gd name="T45" fmla="*/ 73 h 98"/>
                  <a:gd name="T46" fmla="*/ 43 w 83"/>
                  <a:gd name="T47" fmla="*/ 82 h 98"/>
                  <a:gd name="T48" fmla="*/ 56 w 83"/>
                  <a:gd name="T49" fmla="*/ 77 h 98"/>
                  <a:gd name="T50" fmla="*/ 62 w 83"/>
                  <a:gd name="T51" fmla="*/ 64 h 98"/>
                  <a:gd name="T52" fmla="*/ 83 w 83"/>
                  <a:gd name="T53" fmla="*/ 6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3" h="98">
                    <a:moveTo>
                      <a:pt x="83" y="64"/>
                    </a:moveTo>
                    <a:cubicBezTo>
                      <a:pt x="82" y="69"/>
                      <a:pt x="81" y="73"/>
                      <a:pt x="79" y="77"/>
                    </a:cubicBezTo>
                    <a:cubicBezTo>
                      <a:pt x="77" y="82"/>
                      <a:pt x="75" y="85"/>
                      <a:pt x="71" y="88"/>
                    </a:cubicBezTo>
                    <a:cubicBezTo>
                      <a:pt x="68" y="91"/>
                      <a:pt x="64" y="94"/>
                      <a:pt x="59" y="96"/>
                    </a:cubicBezTo>
                    <a:cubicBezTo>
                      <a:pt x="55" y="97"/>
                      <a:pt x="49" y="98"/>
                      <a:pt x="43" y="98"/>
                    </a:cubicBezTo>
                    <a:cubicBezTo>
                      <a:pt x="36" y="98"/>
                      <a:pt x="30" y="97"/>
                      <a:pt x="24" y="95"/>
                    </a:cubicBezTo>
                    <a:cubicBezTo>
                      <a:pt x="19" y="92"/>
                      <a:pt x="15" y="89"/>
                      <a:pt x="11" y="85"/>
                    </a:cubicBezTo>
                    <a:cubicBezTo>
                      <a:pt x="7" y="81"/>
                      <a:pt x="5" y="75"/>
                      <a:pt x="3" y="69"/>
                    </a:cubicBezTo>
                    <a:cubicBezTo>
                      <a:pt x="1" y="63"/>
                      <a:pt x="0" y="57"/>
                      <a:pt x="0" y="49"/>
                    </a:cubicBezTo>
                    <a:cubicBezTo>
                      <a:pt x="0" y="42"/>
                      <a:pt x="1" y="35"/>
                      <a:pt x="3" y="29"/>
                    </a:cubicBezTo>
                    <a:cubicBezTo>
                      <a:pt x="5" y="23"/>
                      <a:pt x="8" y="18"/>
                      <a:pt x="12" y="14"/>
                    </a:cubicBezTo>
                    <a:cubicBezTo>
                      <a:pt x="15" y="9"/>
                      <a:pt x="20" y="6"/>
                      <a:pt x="25" y="4"/>
                    </a:cubicBezTo>
                    <a:cubicBezTo>
                      <a:pt x="31" y="2"/>
                      <a:pt x="37" y="0"/>
                      <a:pt x="43" y="0"/>
                    </a:cubicBezTo>
                    <a:cubicBezTo>
                      <a:pt x="49" y="0"/>
                      <a:pt x="54" y="1"/>
                      <a:pt x="59" y="3"/>
                    </a:cubicBezTo>
                    <a:cubicBezTo>
                      <a:pt x="63" y="4"/>
                      <a:pt x="67" y="6"/>
                      <a:pt x="70" y="9"/>
                    </a:cubicBezTo>
                    <a:cubicBezTo>
                      <a:pt x="73" y="12"/>
                      <a:pt x="75" y="15"/>
                      <a:pt x="77" y="19"/>
                    </a:cubicBezTo>
                    <a:cubicBezTo>
                      <a:pt x="79" y="23"/>
                      <a:pt x="80" y="27"/>
                      <a:pt x="81" y="32"/>
                    </a:cubicBezTo>
                    <a:cubicBezTo>
                      <a:pt x="62" y="35"/>
                      <a:pt x="62" y="35"/>
                      <a:pt x="62" y="35"/>
                    </a:cubicBezTo>
                    <a:cubicBezTo>
                      <a:pt x="61" y="29"/>
                      <a:pt x="59" y="25"/>
                      <a:pt x="56" y="22"/>
                    </a:cubicBezTo>
                    <a:cubicBezTo>
                      <a:pt x="53" y="19"/>
                      <a:pt x="49" y="17"/>
                      <a:pt x="43" y="17"/>
                    </a:cubicBezTo>
                    <a:cubicBezTo>
                      <a:pt x="36" y="17"/>
                      <a:pt x="30" y="20"/>
                      <a:pt x="26" y="26"/>
                    </a:cubicBezTo>
                    <a:cubicBezTo>
                      <a:pt x="22" y="31"/>
                      <a:pt x="20" y="39"/>
                      <a:pt x="20" y="49"/>
                    </a:cubicBezTo>
                    <a:cubicBezTo>
                      <a:pt x="20" y="60"/>
                      <a:pt x="23" y="68"/>
                      <a:pt x="27" y="73"/>
                    </a:cubicBezTo>
                    <a:cubicBezTo>
                      <a:pt x="31" y="79"/>
                      <a:pt x="36" y="82"/>
                      <a:pt x="43" y="82"/>
                    </a:cubicBezTo>
                    <a:cubicBezTo>
                      <a:pt x="49" y="82"/>
                      <a:pt x="54" y="80"/>
                      <a:pt x="56" y="77"/>
                    </a:cubicBezTo>
                    <a:cubicBezTo>
                      <a:pt x="59" y="74"/>
                      <a:pt x="61" y="69"/>
                      <a:pt x="62" y="64"/>
                    </a:cubicBezTo>
                    <a:lnTo>
                      <a:pt x="83" y="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3" name="Freeform 13"/>
              <p:cNvSpPr>
                <a:spLocks noEditPoints="1"/>
              </p:cNvSpPr>
              <p:nvPr/>
            </p:nvSpPr>
            <p:spPr bwMode="auto">
              <a:xfrm>
                <a:off x="3986213" y="4735513"/>
                <a:ext cx="1066800" cy="887413"/>
              </a:xfrm>
              <a:custGeom>
                <a:avLst/>
                <a:gdLst>
                  <a:gd name="T0" fmla="*/ 82 w 119"/>
                  <a:gd name="T1" fmla="*/ 40 h 99"/>
                  <a:gd name="T2" fmla="*/ 82 w 119"/>
                  <a:gd name="T3" fmla="*/ 47 h 99"/>
                  <a:gd name="T4" fmla="*/ 57 w 119"/>
                  <a:gd name="T5" fmla="*/ 47 h 99"/>
                  <a:gd name="T6" fmla="*/ 57 w 119"/>
                  <a:gd name="T7" fmla="*/ 40 h 99"/>
                  <a:gd name="T8" fmla="*/ 60 w 119"/>
                  <a:gd name="T9" fmla="*/ 40 h 99"/>
                  <a:gd name="T10" fmla="*/ 60 w 119"/>
                  <a:gd name="T11" fmla="*/ 36 h 99"/>
                  <a:gd name="T12" fmla="*/ 63 w 119"/>
                  <a:gd name="T13" fmla="*/ 28 h 99"/>
                  <a:gd name="T14" fmla="*/ 71 w 119"/>
                  <a:gd name="T15" fmla="*/ 25 h 99"/>
                  <a:gd name="T16" fmla="*/ 78 w 119"/>
                  <a:gd name="T17" fmla="*/ 28 h 99"/>
                  <a:gd name="T18" fmla="*/ 81 w 119"/>
                  <a:gd name="T19" fmla="*/ 35 h 99"/>
                  <a:gd name="T20" fmla="*/ 75 w 119"/>
                  <a:gd name="T21" fmla="*/ 36 h 99"/>
                  <a:gd name="T22" fmla="*/ 74 w 119"/>
                  <a:gd name="T23" fmla="*/ 32 h 99"/>
                  <a:gd name="T24" fmla="*/ 71 w 119"/>
                  <a:gd name="T25" fmla="*/ 32 h 99"/>
                  <a:gd name="T26" fmla="*/ 67 w 119"/>
                  <a:gd name="T27" fmla="*/ 36 h 99"/>
                  <a:gd name="T28" fmla="*/ 67 w 119"/>
                  <a:gd name="T29" fmla="*/ 40 h 99"/>
                  <a:gd name="T30" fmla="*/ 82 w 119"/>
                  <a:gd name="T31" fmla="*/ 40 h 99"/>
                  <a:gd name="T32" fmla="*/ 100 w 119"/>
                  <a:gd name="T33" fmla="*/ 82 h 99"/>
                  <a:gd name="T34" fmla="*/ 100 w 119"/>
                  <a:gd name="T35" fmla="*/ 0 h 99"/>
                  <a:gd name="T36" fmla="*/ 119 w 119"/>
                  <a:gd name="T37" fmla="*/ 0 h 99"/>
                  <a:gd name="T38" fmla="*/ 119 w 119"/>
                  <a:gd name="T39" fmla="*/ 99 h 99"/>
                  <a:gd name="T40" fmla="*/ 38 w 119"/>
                  <a:gd name="T41" fmla="*/ 99 h 99"/>
                  <a:gd name="T42" fmla="*/ 10 w 119"/>
                  <a:gd name="T43" fmla="*/ 91 h 99"/>
                  <a:gd name="T44" fmla="*/ 0 w 119"/>
                  <a:gd name="T45" fmla="*/ 65 h 99"/>
                  <a:gd name="T46" fmla="*/ 4 w 119"/>
                  <a:gd name="T47" fmla="*/ 49 h 99"/>
                  <a:gd name="T48" fmla="*/ 16 w 119"/>
                  <a:gd name="T49" fmla="*/ 37 h 99"/>
                  <a:gd name="T50" fmla="*/ 34 w 119"/>
                  <a:gd name="T51" fmla="*/ 33 h 99"/>
                  <a:gd name="T52" fmla="*/ 36 w 119"/>
                  <a:gd name="T53" fmla="*/ 49 h 99"/>
                  <a:gd name="T54" fmla="*/ 23 w 119"/>
                  <a:gd name="T55" fmla="*/ 54 h 99"/>
                  <a:gd name="T56" fmla="*/ 19 w 119"/>
                  <a:gd name="T57" fmla="*/ 65 h 99"/>
                  <a:gd name="T58" fmla="*/ 23 w 119"/>
                  <a:gd name="T59" fmla="*/ 78 h 99"/>
                  <a:gd name="T60" fmla="*/ 38 w 119"/>
                  <a:gd name="T61" fmla="*/ 82 h 99"/>
                  <a:gd name="T62" fmla="*/ 100 w 119"/>
                  <a:gd name="T63" fmla="*/ 82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9" h="99">
                    <a:moveTo>
                      <a:pt x="82" y="40"/>
                    </a:moveTo>
                    <a:cubicBezTo>
                      <a:pt x="82" y="47"/>
                      <a:pt x="82" y="47"/>
                      <a:pt x="82" y="47"/>
                    </a:cubicBezTo>
                    <a:cubicBezTo>
                      <a:pt x="57" y="47"/>
                      <a:pt x="57" y="47"/>
                      <a:pt x="57" y="47"/>
                    </a:cubicBezTo>
                    <a:cubicBezTo>
                      <a:pt x="57" y="40"/>
                      <a:pt x="57" y="40"/>
                      <a:pt x="57" y="40"/>
                    </a:cubicBezTo>
                    <a:cubicBezTo>
                      <a:pt x="60" y="40"/>
                      <a:pt x="60" y="40"/>
                      <a:pt x="60" y="40"/>
                    </a:cubicBezTo>
                    <a:cubicBezTo>
                      <a:pt x="60" y="36"/>
                      <a:pt x="60" y="36"/>
                      <a:pt x="60" y="36"/>
                    </a:cubicBezTo>
                    <a:cubicBezTo>
                      <a:pt x="60" y="33"/>
                      <a:pt x="61" y="30"/>
                      <a:pt x="63" y="28"/>
                    </a:cubicBezTo>
                    <a:cubicBezTo>
                      <a:pt x="65" y="26"/>
                      <a:pt x="67" y="25"/>
                      <a:pt x="71" y="25"/>
                    </a:cubicBezTo>
                    <a:cubicBezTo>
                      <a:pt x="74" y="25"/>
                      <a:pt x="77" y="26"/>
                      <a:pt x="78" y="28"/>
                    </a:cubicBezTo>
                    <a:cubicBezTo>
                      <a:pt x="80" y="29"/>
                      <a:pt x="81" y="31"/>
                      <a:pt x="81" y="35"/>
                    </a:cubicBezTo>
                    <a:cubicBezTo>
                      <a:pt x="75" y="36"/>
                      <a:pt x="75" y="36"/>
                      <a:pt x="75" y="36"/>
                    </a:cubicBezTo>
                    <a:cubicBezTo>
                      <a:pt x="75" y="34"/>
                      <a:pt x="75" y="33"/>
                      <a:pt x="74" y="32"/>
                    </a:cubicBezTo>
                    <a:cubicBezTo>
                      <a:pt x="74" y="32"/>
                      <a:pt x="73" y="32"/>
                      <a:pt x="71" y="32"/>
                    </a:cubicBezTo>
                    <a:cubicBezTo>
                      <a:pt x="68" y="32"/>
                      <a:pt x="67" y="33"/>
                      <a:pt x="67" y="36"/>
                    </a:cubicBezTo>
                    <a:cubicBezTo>
                      <a:pt x="67" y="40"/>
                      <a:pt x="67" y="40"/>
                      <a:pt x="67" y="40"/>
                    </a:cubicBezTo>
                    <a:lnTo>
                      <a:pt x="82" y="40"/>
                    </a:lnTo>
                    <a:close/>
                    <a:moveTo>
                      <a:pt x="100" y="82"/>
                    </a:moveTo>
                    <a:cubicBezTo>
                      <a:pt x="100" y="0"/>
                      <a:pt x="100" y="0"/>
                      <a:pt x="100" y="0"/>
                    </a:cubicBezTo>
                    <a:cubicBezTo>
                      <a:pt x="119" y="0"/>
                      <a:pt x="119" y="0"/>
                      <a:pt x="119" y="0"/>
                    </a:cubicBezTo>
                    <a:cubicBezTo>
                      <a:pt x="119" y="99"/>
                      <a:pt x="119" y="99"/>
                      <a:pt x="119" y="99"/>
                    </a:cubicBezTo>
                    <a:cubicBezTo>
                      <a:pt x="38" y="99"/>
                      <a:pt x="38" y="99"/>
                      <a:pt x="38" y="99"/>
                    </a:cubicBezTo>
                    <a:cubicBezTo>
                      <a:pt x="25" y="99"/>
                      <a:pt x="16" y="96"/>
                      <a:pt x="10" y="91"/>
                    </a:cubicBezTo>
                    <a:cubicBezTo>
                      <a:pt x="3" y="85"/>
                      <a:pt x="0" y="77"/>
                      <a:pt x="0" y="65"/>
                    </a:cubicBezTo>
                    <a:cubicBezTo>
                      <a:pt x="0" y="59"/>
                      <a:pt x="2" y="54"/>
                      <a:pt x="4" y="49"/>
                    </a:cubicBezTo>
                    <a:cubicBezTo>
                      <a:pt x="7" y="44"/>
                      <a:pt x="11" y="40"/>
                      <a:pt x="16" y="37"/>
                    </a:cubicBezTo>
                    <a:cubicBezTo>
                      <a:pt x="21" y="34"/>
                      <a:pt x="27" y="33"/>
                      <a:pt x="34" y="33"/>
                    </a:cubicBezTo>
                    <a:cubicBezTo>
                      <a:pt x="36" y="49"/>
                      <a:pt x="36" y="49"/>
                      <a:pt x="36" y="49"/>
                    </a:cubicBezTo>
                    <a:cubicBezTo>
                      <a:pt x="30" y="50"/>
                      <a:pt x="25" y="51"/>
                      <a:pt x="23" y="54"/>
                    </a:cubicBezTo>
                    <a:cubicBezTo>
                      <a:pt x="20" y="56"/>
                      <a:pt x="19" y="60"/>
                      <a:pt x="19" y="65"/>
                    </a:cubicBezTo>
                    <a:cubicBezTo>
                      <a:pt x="19" y="71"/>
                      <a:pt x="20" y="76"/>
                      <a:pt x="23" y="78"/>
                    </a:cubicBezTo>
                    <a:cubicBezTo>
                      <a:pt x="26" y="81"/>
                      <a:pt x="31" y="82"/>
                      <a:pt x="38" y="82"/>
                    </a:cubicBezTo>
                    <a:lnTo>
                      <a:pt x="100"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4" name="Freeform 14"/>
              <p:cNvSpPr>
                <a:spLocks noEditPoints="1"/>
              </p:cNvSpPr>
              <p:nvPr/>
            </p:nvSpPr>
            <p:spPr bwMode="auto">
              <a:xfrm>
                <a:off x="5195888" y="5005388"/>
                <a:ext cx="1684338" cy="903288"/>
              </a:xfrm>
              <a:custGeom>
                <a:avLst/>
                <a:gdLst>
                  <a:gd name="T0" fmla="*/ 44 w 188"/>
                  <a:gd name="T1" fmla="*/ 52 h 101"/>
                  <a:gd name="T2" fmla="*/ 38 w 188"/>
                  <a:gd name="T3" fmla="*/ 52 h 101"/>
                  <a:gd name="T4" fmla="*/ 19 w 188"/>
                  <a:gd name="T5" fmla="*/ 32 h 101"/>
                  <a:gd name="T6" fmla="*/ 22 w 188"/>
                  <a:gd name="T7" fmla="*/ 20 h 101"/>
                  <a:gd name="T8" fmla="*/ 32 w 188"/>
                  <a:gd name="T9" fmla="*/ 16 h 101"/>
                  <a:gd name="T10" fmla="*/ 39 w 188"/>
                  <a:gd name="T11" fmla="*/ 17 h 101"/>
                  <a:gd name="T12" fmla="*/ 43 w 188"/>
                  <a:gd name="T13" fmla="*/ 23 h 101"/>
                  <a:gd name="T14" fmla="*/ 44 w 188"/>
                  <a:gd name="T15" fmla="*/ 37 h 101"/>
                  <a:gd name="T16" fmla="*/ 44 w 188"/>
                  <a:gd name="T17" fmla="*/ 52 h 101"/>
                  <a:gd name="T18" fmla="*/ 170 w 188"/>
                  <a:gd name="T19" fmla="*/ 0 h 101"/>
                  <a:gd name="T20" fmla="*/ 170 w 188"/>
                  <a:gd name="T21" fmla="*/ 52 h 101"/>
                  <a:gd name="T22" fmla="*/ 63 w 188"/>
                  <a:gd name="T23" fmla="*/ 52 h 101"/>
                  <a:gd name="T24" fmla="*/ 63 w 188"/>
                  <a:gd name="T25" fmla="*/ 32 h 101"/>
                  <a:gd name="T26" fmla="*/ 55 w 188"/>
                  <a:gd name="T27" fmla="*/ 8 h 101"/>
                  <a:gd name="T28" fmla="*/ 32 w 188"/>
                  <a:gd name="T29" fmla="*/ 0 h 101"/>
                  <a:gd name="T30" fmla="*/ 8 w 188"/>
                  <a:gd name="T31" fmla="*/ 9 h 101"/>
                  <a:gd name="T32" fmla="*/ 0 w 188"/>
                  <a:gd name="T33" fmla="*/ 32 h 101"/>
                  <a:gd name="T34" fmla="*/ 11 w 188"/>
                  <a:gd name="T35" fmla="*/ 60 h 101"/>
                  <a:gd name="T36" fmla="*/ 42 w 188"/>
                  <a:gd name="T37" fmla="*/ 69 h 101"/>
                  <a:gd name="T38" fmla="*/ 44 w 188"/>
                  <a:gd name="T39" fmla="*/ 69 h 101"/>
                  <a:gd name="T40" fmla="*/ 44 w 188"/>
                  <a:gd name="T41" fmla="*/ 72 h 101"/>
                  <a:gd name="T42" fmla="*/ 41 w 188"/>
                  <a:gd name="T43" fmla="*/ 86 h 101"/>
                  <a:gd name="T44" fmla="*/ 51 w 188"/>
                  <a:gd name="T45" fmla="*/ 101 h 101"/>
                  <a:gd name="T46" fmla="*/ 55 w 188"/>
                  <a:gd name="T47" fmla="*/ 97 h 101"/>
                  <a:gd name="T48" fmla="*/ 63 w 188"/>
                  <a:gd name="T49" fmla="*/ 69 h 101"/>
                  <a:gd name="T50" fmla="*/ 188 w 188"/>
                  <a:gd name="T51" fmla="*/ 69 h 101"/>
                  <a:gd name="T52" fmla="*/ 188 w 188"/>
                  <a:gd name="T53" fmla="*/ 0 h 101"/>
                  <a:gd name="T54" fmla="*/ 170 w 188"/>
                  <a:gd name="T55"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8" h="101">
                    <a:moveTo>
                      <a:pt x="44" y="52"/>
                    </a:moveTo>
                    <a:cubicBezTo>
                      <a:pt x="38" y="52"/>
                      <a:pt x="38" y="52"/>
                      <a:pt x="38" y="52"/>
                    </a:cubicBezTo>
                    <a:cubicBezTo>
                      <a:pt x="25" y="52"/>
                      <a:pt x="19" y="45"/>
                      <a:pt x="19" y="32"/>
                    </a:cubicBezTo>
                    <a:cubicBezTo>
                      <a:pt x="19" y="27"/>
                      <a:pt x="20" y="23"/>
                      <a:pt x="22" y="20"/>
                    </a:cubicBezTo>
                    <a:cubicBezTo>
                      <a:pt x="24" y="17"/>
                      <a:pt x="27" y="16"/>
                      <a:pt x="32" y="16"/>
                    </a:cubicBezTo>
                    <a:cubicBezTo>
                      <a:pt x="35" y="16"/>
                      <a:pt x="37" y="16"/>
                      <a:pt x="39" y="17"/>
                    </a:cubicBezTo>
                    <a:cubicBezTo>
                      <a:pt x="41" y="19"/>
                      <a:pt x="42" y="20"/>
                      <a:pt x="43" y="23"/>
                    </a:cubicBezTo>
                    <a:cubicBezTo>
                      <a:pt x="44" y="26"/>
                      <a:pt x="44" y="32"/>
                      <a:pt x="44" y="37"/>
                    </a:cubicBezTo>
                    <a:lnTo>
                      <a:pt x="44" y="52"/>
                    </a:lnTo>
                    <a:close/>
                    <a:moveTo>
                      <a:pt x="170" y="0"/>
                    </a:moveTo>
                    <a:cubicBezTo>
                      <a:pt x="170" y="52"/>
                      <a:pt x="170" y="52"/>
                      <a:pt x="170" y="52"/>
                    </a:cubicBezTo>
                    <a:cubicBezTo>
                      <a:pt x="63" y="52"/>
                      <a:pt x="63" y="52"/>
                      <a:pt x="63" y="52"/>
                    </a:cubicBezTo>
                    <a:cubicBezTo>
                      <a:pt x="63" y="32"/>
                      <a:pt x="63" y="32"/>
                      <a:pt x="63" y="32"/>
                    </a:cubicBezTo>
                    <a:cubicBezTo>
                      <a:pt x="63" y="22"/>
                      <a:pt x="60" y="13"/>
                      <a:pt x="55" y="8"/>
                    </a:cubicBezTo>
                    <a:cubicBezTo>
                      <a:pt x="50" y="3"/>
                      <a:pt x="42" y="0"/>
                      <a:pt x="32" y="0"/>
                    </a:cubicBezTo>
                    <a:cubicBezTo>
                      <a:pt x="22" y="0"/>
                      <a:pt x="14" y="3"/>
                      <a:pt x="8" y="9"/>
                    </a:cubicBezTo>
                    <a:cubicBezTo>
                      <a:pt x="3" y="14"/>
                      <a:pt x="0" y="22"/>
                      <a:pt x="0" y="32"/>
                    </a:cubicBezTo>
                    <a:cubicBezTo>
                      <a:pt x="0" y="44"/>
                      <a:pt x="3" y="54"/>
                      <a:pt x="11" y="60"/>
                    </a:cubicBezTo>
                    <a:cubicBezTo>
                      <a:pt x="18" y="66"/>
                      <a:pt x="28" y="69"/>
                      <a:pt x="42" y="69"/>
                    </a:cubicBezTo>
                    <a:cubicBezTo>
                      <a:pt x="44" y="69"/>
                      <a:pt x="44" y="69"/>
                      <a:pt x="44" y="69"/>
                    </a:cubicBezTo>
                    <a:cubicBezTo>
                      <a:pt x="44" y="72"/>
                      <a:pt x="44" y="72"/>
                      <a:pt x="44" y="72"/>
                    </a:cubicBezTo>
                    <a:cubicBezTo>
                      <a:pt x="44" y="79"/>
                      <a:pt x="43" y="83"/>
                      <a:pt x="41" y="86"/>
                    </a:cubicBezTo>
                    <a:cubicBezTo>
                      <a:pt x="51" y="101"/>
                      <a:pt x="51" y="101"/>
                      <a:pt x="51" y="101"/>
                    </a:cubicBezTo>
                    <a:cubicBezTo>
                      <a:pt x="53" y="100"/>
                      <a:pt x="54" y="99"/>
                      <a:pt x="55" y="97"/>
                    </a:cubicBezTo>
                    <a:cubicBezTo>
                      <a:pt x="60" y="92"/>
                      <a:pt x="63" y="80"/>
                      <a:pt x="63" y="69"/>
                    </a:cubicBezTo>
                    <a:cubicBezTo>
                      <a:pt x="188" y="69"/>
                      <a:pt x="188" y="69"/>
                      <a:pt x="188" y="69"/>
                    </a:cubicBezTo>
                    <a:cubicBezTo>
                      <a:pt x="188" y="0"/>
                      <a:pt x="188" y="0"/>
                      <a:pt x="188" y="0"/>
                    </a:cubicBezTo>
                    <a:lnTo>
                      <a:pt x="17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5" name="Rectangle 15"/>
              <p:cNvSpPr>
                <a:spLocks noChangeArrowheads="1"/>
              </p:cNvSpPr>
              <p:nvPr/>
            </p:nvSpPr>
            <p:spPr bwMode="auto">
              <a:xfrm>
                <a:off x="6718301" y="4754563"/>
                <a:ext cx="161925" cy="1698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6" name="Freeform 16"/>
              <p:cNvSpPr>
                <a:spLocks/>
              </p:cNvSpPr>
              <p:nvPr/>
            </p:nvSpPr>
            <p:spPr bwMode="auto">
              <a:xfrm>
                <a:off x="7013576" y="5005388"/>
                <a:ext cx="833438" cy="617538"/>
              </a:xfrm>
              <a:custGeom>
                <a:avLst/>
                <a:gdLst>
                  <a:gd name="T0" fmla="*/ 74 w 93"/>
                  <a:gd name="T1" fmla="*/ 52 h 69"/>
                  <a:gd name="T2" fmla="*/ 74 w 93"/>
                  <a:gd name="T3" fmla="*/ 42 h 69"/>
                  <a:gd name="T4" fmla="*/ 70 w 93"/>
                  <a:gd name="T5" fmla="*/ 23 h 69"/>
                  <a:gd name="T6" fmla="*/ 55 w 93"/>
                  <a:gd name="T7" fmla="*/ 17 h 69"/>
                  <a:gd name="T8" fmla="*/ 41 w 93"/>
                  <a:gd name="T9" fmla="*/ 20 h 69"/>
                  <a:gd name="T10" fmla="*/ 36 w 93"/>
                  <a:gd name="T11" fmla="*/ 3 h 69"/>
                  <a:gd name="T12" fmla="*/ 56 w 93"/>
                  <a:gd name="T13" fmla="*/ 0 h 69"/>
                  <a:gd name="T14" fmla="*/ 84 w 93"/>
                  <a:gd name="T15" fmla="*/ 10 h 69"/>
                  <a:gd name="T16" fmla="*/ 93 w 93"/>
                  <a:gd name="T17" fmla="*/ 40 h 69"/>
                  <a:gd name="T18" fmla="*/ 93 w 93"/>
                  <a:gd name="T19" fmla="*/ 69 h 69"/>
                  <a:gd name="T20" fmla="*/ 0 w 93"/>
                  <a:gd name="T21" fmla="*/ 69 h 69"/>
                  <a:gd name="T22" fmla="*/ 0 w 93"/>
                  <a:gd name="T23" fmla="*/ 52 h 69"/>
                  <a:gd name="T24" fmla="*/ 74 w 93"/>
                  <a:gd name="T25" fmla="*/ 5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69">
                    <a:moveTo>
                      <a:pt x="74" y="52"/>
                    </a:moveTo>
                    <a:cubicBezTo>
                      <a:pt x="74" y="42"/>
                      <a:pt x="74" y="42"/>
                      <a:pt x="74" y="42"/>
                    </a:cubicBezTo>
                    <a:cubicBezTo>
                      <a:pt x="74" y="34"/>
                      <a:pt x="73" y="27"/>
                      <a:pt x="70" y="23"/>
                    </a:cubicBezTo>
                    <a:cubicBezTo>
                      <a:pt x="66" y="19"/>
                      <a:pt x="61" y="17"/>
                      <a:pt x="55" y="17"/>
                    </a:cubicBezTo>
                    <a:cubicBezTo>
                      <a:pt x="50" y="17"/>
                      <a:pt x="46" y="18"/>
                      <a:pt x="41" y="20"/>
                    </a:cubicBezTo>
                    <a:cubicBezTo>
                      <a:pt x="36" y="3"/>
                      <a:pt x="36" y="3"/>
                      <a:pt x="36" y="3"/>
                    </a:cubicBezTo>
                    <a:cubicBezTo>
                      <a:pt x="42" y="1"/>
                      <a:pt x="49" y="0"/>
                      <a:pt x="56" y="0"/>
                    </a:cubicBezTo>
                    <a:cubicBezTo>
                      <a:pt x="68" y="0"/>
                      <a:pt x="77" y="3"/>
                      <a:pt x="84" y="10"/>
                    </a:cubicBezTo>
                    <a:cubicBezTo>
                      <a:pt x="90" y="17"/>
                      <a:pt x="93" y="27"/>
                      <a:pt x="93" y="40"/>
                    </a:cubicBezTo>
                    <a:cubicBezTo>
                      <a:pt x="93" y="69"/>
                      <a:pt x="93" y="69"/>
                      <a:pt x="93" y="69"/>
                    </a:cubicBezTo>
                    <a:cubicBezTo>
                      <a:pt x="0" y="69"/>
                      <a:pt x="0" y="69"/>
                      <a:pt x="0" y="69"/>
                    </a:cubicBezTo>
                    <a:cubicBezTo>
                      <a:pt x="0" y="52"/>
                      <a:pt x="0" y="52"/>
                      <a:pt x="0" y="52"/>
                    </a:cubicBezTo>
                    <a:lnTo>
                      <a:pt x="74"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7" name="Freeform 17"/>
              <p:cNvSpPr>
                <a:spLocks/>
              </p:cNvSpPr>
              <p:nvPr/>
            </p:nvSpPr>
            <p:spPr bwMode="auto">
              <a:xfrm>
                <a:off x="7972426" y="4565650"/>
                <a:ext cx="223838" cy="188913"/>
              </a:xfrm>
              <a:custGeom>
                <a:avLst/>
                <a:gdLst>
                  <a:gd name="T0" fmla="*/ 25 w 25"/>
                  <a:gd name="T1" fmla="*/ 14 h 21"/>
                  <a:gd name="T2" fmla="*/ 25 w 25"/>
                  <a:gd name="T3" fmla="*/ 21 h 21"/>
                  <a:gd name="T4" fmla="*/ 0 w 25"/>
                  <a:gd name="T5" fmla="*/ 21 h 21"/>
                  <a:gd name="T6" fmla="*/ 0 w 25"/>
                  <a:gd name="T7" fmla="*/ 14 h 21"/>
                  <a:gd name="T8" fmla="*/ 3 w 25"/>
                  <a:gd name="T9" fmla="*/ 14 h 21"/>
                  <a:gd name="T10" fmla="*/ 3 w 25"/>
                  <a:gd name="T11" fmla="*/ 10 h 21"/>
                  <a:gd name="T12" fmla="*/ 6 w 25"/>
                  <a:gd name="T13" fmla="*/ 2 h 21"/>
                  <a:gd name="T14" fmla="*/ 14 w 25"/>
                  <a:gd name="T15" fmla="*/ 0 h 21"/>
                  <a:gd name="T16" fmla="*/ 21 w 25"/>
                  <a:gd name="T17" fmla="*/ 2 h 21"/>
                  <a:gd name="T18" fmla="*/ 24 w 25"/>
                  <a:gd name="T19" fmla="*/ 9 h 21"/>
                  <a:gd name="T20" fmla="*/ 18 w 25"/>
                  <a:gd name="T21" fmla="*/ 10 h 21"/>
                  <a:gd name="T22" fmla="*/ 17 w 25"/>
                  <a:gd name="T23" fmla="*/ 7 h 21"/>
                  <a:gd name="T24" fmla="*/ 14 w 25"/>
                  <a:gd name="T25" fmla="*/ 6 h 21"/>
                  <a:gd name="T26" fmla="*/ 10 w 25"/>
                  <a:gd name="T27" fmla="*/ 11 h 21"/>
                  <a:gd name="T28" fmla="*/ 10 w 25"/>
                  <a:gd name="T29" fmla="*/ 14 h 21"/>
                  <a:gd name="T30" fmla="*/ 25 w 25"/>
                  <a:gd name="T31" fmla="*/ 1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5" h="21">
                    <a:moveTo>
                      <a:pt x="25" y="14"/>
                    </a:moveTo>
                    <a:cubicBezTo>
                      <a:pt x="25" y="21"/>
                      <a:pt x="25" y="21"/>
                      <a:pt x="25" y="21"/>
                    </a:cubicBezTo>
                    <a:cubicBezTo>
                      <a:pt x="0" y="21"/>
                      <a:pt x="0" y="21"/>
                      <a:pt x="0" y="21"/>
                    </a:cubicBezTo>
                    <a:cubicBezTo>
                      <a:pt x="0" y="14"/>
                      <a:pt x="0" y="14"/>
                      <a:pt x="0" y="14"/>
                    </a:cubicBezTo>
                    <a:cubicBezTo>
                      <a:pt x="3" y="14"/>
                      <a:pt x="3" y="14"/>
                      <a:pt x="3" y="14"/>
                    </a:cubicBezTo>
                    <a:cubicBezTo>
                      <a:pt x="3" y="10"/>
                      <a:pt x="3" y="10"/>
                      <a:pt x="3" y="10"/>
                    </a:cubicBezTo>
                    <a:cubicBezTo>
                      <a:pt x="3" y="7"/>
                      <a:pt x="4" y="4"/>
                      <a:pt x="6" y="2"/>
                    </a:cubicBezTo>
                    <a:cubicBezTo>
                      <a:pt x="8" y="1"/>
                      <a:pt x="10" y="0"/>
                      <a:pt x="14" y="0"/>
                    </a:cubicBezTo>
                    <a:cubicBezTo>
                      <a:pt x="17" y="0"/>
                      <a:pt x="20" y="0"/>
                      <a:pt x="21" y="2"/>
                    </a:cubicBezTo>
                    <a:cubicBezTo>
                      <a:pt x="23" y="3"/>
                      <a:pt x="24" y="6"/>
                      <a:pt x="24" y="9"/>
                    </a:cubicBezTo>
                    <a:cubicBezTo>
                      <a:pt x="18" y="10"/>
                      <a:pt x="18" y="10"/>
                      <a:pt x="18" y="10"/>
                    </a:cubicBezTo>
                    <a:cubicBezTo>
                      <a:pt x="18" y="8"/>
                      <a:pt x="17" y="7"/>
                      <a:pt x="17" y="7"/>
                    </a:cubicBezTo>
                    <a:cubicBezTo>
                      <a:pt x="16" y="6"/>
                      <a:pt x="15" y="6"/>
                      <a:pt x="14" y="6"/>
                    </a:cubicBezTo>
                    <a:cubicBezTo>
                      <a:pt x="11" y="6"/>
                      <a:pt x="10" y="7"/>
                      <a:pt x="10" y="11"/>
                    </a:cubicBezTo>
                    <a:cubicBezTo>
                      <a:pt x="10" y="14"/>
                      <a:pt x="10" y="14"/>
                      <a:pt x="10" y="14"/>
                    </a:cubicBezTo>
                    <a:lnTo>
                      <a:pt x="25"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8" name="Rectangle 18"/>
              <p:cNvSpPr>
                <a:spLocks noChangeArrowheads="1"/>
              </p:cNvSpPr>
              <p:nvPr/>
            </p:nvSpPr>
            <p:spPr bwMode="auto">
              <a:xfrm>
                <a:off x="7991476" y="4816475"/>
                <a:ext cx="169863" cy="8064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grpSp>
      </p:grpSp>
    </p:spTree>
    <p:extLst>
      <p:ext uri="{BB962C8B-B14F-4D97-AF65-F5344CB8AC3E}">
        <p14:creationId xmlns:p14="http://schemas.microsoft.com/office/powerpoint/2010/main" val="37073465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End slide - Blu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8904485-B9AA-421C-92A9-10ECD97E74ED}"/>
              </a:ext>
            </a:extLst>
          </p:cNvPr>
          <p:cNvSpPr/>
          <p:nvPr userDrawn="1"/>
        </p:nvSpPr>
        <p:spPr>
          <a:xfrm>
            <a:off x="180450" y="239400"/>
            <a:ext cx="8783100" cy="6379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2" name="Title 1">
            <a:extLst>
              <a:ext uri="{FF2B5EF4-FFF2-40B4-BE49-F238E27FC236}">
                <a16:creationId xmlns:a16="http://schemas.microsoft.com/office/drawing/2014/main" id="{F211BC3D-310E-4C57-8C3E-0836A08AC24C}"/>
              </a:ext>
            </a:extLst>
          </p:cNvPr>
          <p:cNvSpPr>
            <a:spLocks noGrp="1"/>
          </p:cNvSpPr>
          <p:nvPr>
            <p:ph type="title"/>
          </p:nvPr>
        </p:nvSpPr>
        <p:spPr>
          <a:xfrm>
            <a:off x="710804" y="2732401"/>
            <a:ext cx="7891462" cy="3195959"/>
          </a:xfrm>
        </p:spPr>
        <p:txBody>
          <a:bodyPr anchor="b" anchorCtr="0"/>
          <a:lstStyle>
            <a:lvl1pPr>
              <a:defRPr sz="6700">
                <a:solidFill>
                  <a:schemeClr val="bg1"/>
                </a:solidFill>
              </a:defRPr>
            </a:lvl1pPr>
          </a:lstStyle>
          <a:p>
            <a:r>
              <a:rPr lang="en-US" smtClean="0"/>
              <a:t>Click to edit Master title style</a:t>
            </a:r>
            <a:endParaRPr lang="en-GB" dirty="0"/>
          </a:p>
        </p:txBody>
      </p:sp>
      <p:cxnSp>
        <p:nvCxnSpPr>
          <p:cNvPr id="7" name="Straight Connector 6">
            <a:extLst>
              <a:ext uri="{FF2B5EF4-FFF2-40B4-BE49-F238E27FC236}">
                <a16:creationId xmlns:a16="http://schemas.microsoft.com/office/drawing/2014/main" id="{A820B125-6366-4323-A287-39A0472EAB2B}"/>
              </a:ext>
            </a:extLst>
          </p:cNvPr>
          <p:cNvCxnSpPr>
            <a:cxnSpLocks/>
          </p:cNvCxnSpPr>
          <p:nvPr userDrawn="1"/>
        </p:nvCxnSpPr>
        <p:spPr>
          <a:xfrm>
            <a:off x="710100" y="6138000"/>
            <a:ext cx="7892165"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0D37BEDD-DE22-453C-BDA6-052325CFC0E3}"/>
              </a:ext>
            </a:extLst>
          </p:cNvPr>
          <p:cNvSpPr txBox="1"/>
          <p:nvPr userDrawn="1"/>
        </p:nvSpPr>
        <p:spPr>
          <a:xfrm>
            <a:off x="5812466" y="6180248"/>
            <a:ext cx="2789800" cy="375864"/>
          </a:xfrm>
          <a:prstGeom prst="rect">
            <a:avLst/>
          </a:prstGeom>
          <a:noFill/>
        </p:spPr>
        <p:txBody>
          <a:bodyPr wrap="square" lIns="0" tIns="0" rIns="0" bIns="0" rtlCol="0">
            <a:noAutofit/>
          </a:bodyPr>
          <a:lstStyle/>
          <a:p>
            <a:pPr algn="r">
              <a:spcBef>
                <a:spcPts val="800"/>
              </a:spcBef>
            </a:pPr>
            <a:r>
              <a:rPr lang="en-GB" sz="1600" b="1" dirty="0">
                <a:solidFill>
                  <a:prstClr val="white"/>
                </a:solidFill>
              </a:rPr>
              <a:t>ADNOC OFFSHORE</a:t>
            </a:r>
          </a:p>
        </p:txBody>
      </p:sp>
      <p:sp>
        <p:nvSpPr>
          <p:cNvPr id="11" name="Rectangle 10"/>
          <p:cNvSpPr/>
          <p:nvPr userDrawn="1"/>
        </p:nvSpPr>
        <p:spPr bwMode="white">
          <a:xfrm>
            <a:off x="7909822" y="1"/>
            <a:ext cx="692444" cy="16275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nvGrpSpPr>
          <p:cNvPr id="12" name="Group 11"/>
          <p:cNvGrpSpPr>
            <a:grpSpLocks noChangeAspect="1"/>
          </p:cNvGrpSpPr>
          <p:nvPr userDrawn="1"/>
        </p:nvGrpSpPr>
        <p:grpSpPr>
          <a:xfrm>
            <a:off x="7979308" y="333830"/>
            <a:ext cx="575956" cy="1201994"/>
            <a:chOff x="3986213" y="0"/>
            <a:chExt cx="4381501" cy="6858001"/>
          </a:xfrm>
          <a:solidFill>
            <a:schemeClr val="tx2"/>
          </a:solidFill>
        </p:grpSpPr>
        <p:sp>
          <p:nvSpPr>
            <p:cNvPr id="13" name="Freeform 5"/>
            <p:cNvSpPr>
              <a:spLocks/>
            </p:cNvSpPr>
            <p:nvPr/>
          </p:nvSpPr>
          <p:spPr bwMode="auto">
            <a:xfrm>
              <a:off x="6521451" y="1746250"/>
              <a:ext cx="1846263" cy="2443163"/>
            </a:xfrm>
            <a:custGeom>
              <a:avLst/>
              <a:gdLst>
                <a:gd name="T0" fmla="*/ 113 w 206"/>
                <a:gd name="T1" fmla="*/ 196 h 273"/>
                <a:gd name="T2" fmla="*/ 70 w 206"/>
                <a:gd name="T3" fmla="*/ 273 h 273"/>
                <a:gd name="T4" fmla="*/ 184 w 206"/>
                <a:gd name="T5" fmla="*/ 273 h 273"/>
                <a:gd name="T6" fmla="*/ 0 w 206"/>
                <a:gd name="T7" fmla="*/ 0 h 273"/>
                <a:gd name="T8" fmla="*/ 113 w 206"/>
                <a:gd name="T9" fmla="*/ 196 h 273"/>
              </a:gdLst>
              <a:ahLst/>
              <a:cxnLst>
                <a:cxn ang="0">
                  <a:pos x="T0" y="T1"/>
                </a:cxn>
                <a:cxn ang="0">
                  <a:pos x="T2" y="T3"/>
                </a:cxn>
                <a:cxn ang="0">
                  <a:pos x="T4" y="T5"/>
                </a:cxn>
                <a:cxn ang="0">
                  <a:pos x="T6" y="T7"/>
                </a:cxn>
                <a:cxn ang="0">
                  <a:pos x="T8" y="T9"/>
                </a:cxn>
              </a:cxnLst>
              <a:rect l="0" t="0" r="r" b="b"/>
              <a:pathLst>
                <a:path w="206" h="273">
                  <a:moveTo>
                    <a:pt x="113" y="196"/>
                  </a:moveTo>
                  <a:cubicBezTo>
                    <a:pt x="106" y="226"/>
                    <a:pt x="91" y="252"/>
                    <a:pt x="70" y="273"/>
                  </a:cubicBezTo>
                  <a:cubicBezTo>
                    <a:pt x="184" y="273"/>
                    <a:pt x="184" y="273"/>
                    <a:pt x="184" y="273"/>
                  </a:cubicBezTo>
                  <a:cubicBezTo>
                    <a:pt x="206" y="154"/>
                    <a:pt x="128" y="28"/>
                    <a:pt x="0" y="0"/>
                  </a:cubicBezTo>
                  <a:cubicBezTo>
                    <a:pt x="26" y="7"/>
                    <a:pt x="138" y="60"/>
                    <a:pt x="113" y="19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4" name="Freeform 6"/>
            <p:cNvSpPr>
              <a:spLocks/>
            </p:cNvSpPr>
            <p:nvPr/>
          </p:nvSpPr>
          <p:spPr bwMode="auto">
            <a:xfrm>
              <a:off x="3986213" y="0"/>
              <a:ext cx="4219575" cy="4189413"/>
            </a:xfrm>
            <a:custGeom>
              <a:avLst/>
              <a:gdLst>
                <a:gd name="T0" fmla="*/ 0 w 471"/>
                <a:gd name="T1" fmla="*/ 0 h 468"/>
                <a:gd name="T2" fmla="*/ 0 w 471"/>
                <a:gd name="T3" fmla="*/ 468 h 468"/>
                <a:gd name="T4" fmla="*/ 50 w 471"/>
                <a:gd name="T5" fmla="*/ 468 h 468"/>
                <a:gd name="T6" fmla="*/ 104 w 471"/>
                <a:gd name="T7" fmla="*/ 466 h 468"/>
                <a:gd name="T8" fmla="*/ 247 w 471"/>
                <a:gd name="T9" fmla="*/ 346 h 468"/>
                <a:gd name="T10" fmla="*/ 161 w 471"/>
                <a:gd name="T11" fmla="*/ 219 h 468"/>
                <a:gd name="T12" fmla="*/ 157 w 471"/>
                <a:gd name="T13" fmla="*/ 218 h 468"/>
                <a:gd name="T14" fmla="*/ 100 w 471"/>
                <a:gd name="T15" fmla="*/ 212 h 468"/>
                <a:gd name="T16" fmla="*/ 92 w 471"/>
                <a:gd name="T17" fmla="*/ 243 h 468"/>
                <a:gd name="T18" fmla="*/ 81 w 471"/>
                <a:gd name="T19" fmla="*/ 165 h 468"/>
                <a:gd name="T20" fmla="*/ 124 w 471"/>
                <a:gd name="T21" fmla="*/ 123 h 468"/>
                <a:gd name="T22" fmla="*/ 124 w 471"/>
                <a:gd name="T23" fmla="*/ 122 h 468"/>
                <a:gd name="T24" fmla="*/ 186 w 471"/>
                <a:gd name="T25" fmla="*/ 78 h 468"/>
                <a:gd name="T26" fmla="*/ 259 w 471"/>
                <a:gd name="T27" fmla="*/ 58 h 468"/>
                <a:gd name="T28" fmla="*/ 471 w 471"/>
                <a:gd name="T29" fmla="*/ 151 h 468"/>
                <a:gd name="T30" fmla="*/ 471 w 471"/>
                <a:gd name="T31" fmla="*/ 0 h 468"/>
                <a:gd name="T32" fmla="*/ 0 w 471"/>
                <a:gd name="T33" fmla="*/ 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71" h="468">
                  <a:moveTo>
                    <a:pt x="0" y="0"/>
                  </a:moveTo>
                  <a:cubicBezTo>
                    <a:pt x="0" y="468"/>
                    <a:pt x="0" y="468"/>
                    <a:pt x="0" y="468"/>
                  </a:cubicBezTo>
                  <a:cubicBezTo>
                    <a:pt x="50" y="468"/>
                    <a:pt x="50" y="468"/>
                    <a:pt x="50" y="468"/>
                  </a:cubicBezTo>
                  <a:cubicBezTo>
                    <a:pt x="80" y="468"/>
                    <a:pt x="87" y="468"/>
                    <a:pt x="104" y="466"/>
                  </a:cubicBezTo>
                  <a:cubicBezTo>
                    <a:pt x="175" y="455"/>
                    <a:pt x="240" y="397"/>
                    <a:pt x="247" y="346"/>
                  </a:cubicBezTo>
                  <a:cubicBezTo>
                    <a:pt x="258" y="285"/>
                    <a:pt x="225" y="232"/>
                    <a:pt x="161" y="219"/>
                  </a:cubicBezTo>
                  <a:cubicBezTo>
                    <a:pt x="160" y="219"/>
                    <a:pt x="159" y="218"/>
                    <a:pt x="157" y="218"/>
                  </a:cubicBezTo>
                  <a:cubicBezTo>
                    <a:pt x="155" y="218"/>
                    <a:pt x="124" y="218"/>
                    <a:pt x="100" y="212"/>
                  </a:cubicBezTo>
                  <a:cubicBezTo>
                    <a:pt x="100" y="212"/>
                    <a:pt x="87" y="223"/>
                    <a:pt x="92" y="243"/>
                  </a:cubicBezTo>
                  <a:cubicBezTo>
                    <a:pt x="92" y="243"/>
                    <a:pt x="61" y="210"/>
                    <a:pt x="81" y="165"/>
                  </a:cubicBezTo>
                  <a:cubicBezTo>
                    <a:pt x="81" y="165"/>
                    <a:pt x="90" y="144"/>
                    <a:pt x="124" y="123"/>
                  </a:cubicBezTo>
                  <a:cubicBezTo>
                    <a:pt x="124" y="123"/>
                    <a:pt x="124" y="122"/>
                    <a:pt x="124" y="122"/>
                  </a:cubicBezTo>
                  <a:cubicBezTo>
                    <a:pt x="133" y="111"/>
                    <a:pt x="155" y="93"/>
                    <a:pt x="186" y="78"/>
                  </a:cubicBezTo>
                  <a:cubicBezTo>
                    <a:pt x="201" y="71"/>
                    <a:pt x="228" y="61"/>
                    <a:pt x="259" y="58"/>
                  </a:cubicBezTo>
                  <a:cubicBezTo>
                    <a:pt x="397" y="45"/>
                    <a:pt x="471" y="151"/>
                    <a:pt x="471" y="151"/>
                  </a:cubicBezTo>
                  <a:cubicBezTo>
                    <a:pt x="471" y="0"/>
                    <a:pt x="471" y="0"/>
                    <a:pt x="47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5" name="Freeform 7"/>
            <p:cNvSpPr>
              <a:spLocks/>
            </p:cNvSpPr>
            <p:nvPr/>
          </p:nvSpPr>
          <p:spPr bwMode="auto">
            <a:xfrm>
              <a:off x="5545138" y="939800"/>
              <a:ext cx="2660650" cy="1011238"/>
            </a:xfrm>
            <a:custGeom>
              <a:avLst/>
              <a:gdLst>
                <a:gd name="T0" fmla="*/ 167 w 297"/>
                <a:gd name="T1" fmla="*/ 9 h 113"/>
                <a:gd name="T2" fmla="*/ 0 w 297"/>
                <a:gd name="T3" fmla="*/ 48 h 113"/>
                <a:gd name="T4" fmla="*/ 33 w 297"/>
                <a:gd name="T5" fmla="*/ 33 h 113"/>
                <a:gd name="T6" fmla="*/ 61 w 297"/>
                <a:gd name="T7" fmla="*/ 60 h 113"/>
                <a:gd name="T8" fmla="*/ 103 w 297"/>
                <a:gd name="T9" fmla="*/ 34 h 113"/>
                <a:gd name="T10" fmla="*/ 103 w 297"/>
                <a:gd name="T11" fmla="*/ 20 h 113"/>
                <a:gd name="T12" fmla="*/ 297 w 297"/>
                <a:gd name="T13" fmla="*/ 113 h 113"/>
                <a:gd name="T14" fmla="*/ 297 w 297"/>
                <a:gd name="T15" fmla="*/ 71 h 113"/>
                <a:gd name="T16" fmla="*/ 167 w 297"/>
                <a:gd name="T17" fmla="*/ 9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 h="113">
                  <a:moveTo>
                    <a:pt x="167" y="9"/>
                  </a:moveTo>
                  <a:cubicBezTo>
                    <a:pt x="100" y="0"/>
                    <a:pt x="44" y="17"/>
                    <a:pt x="0" y="48"/>
                  </a:cubicBezTo>
                  <a:cubicBezTo>
                    <a:pt x="0" y="48"/>
                    <a:pt x="13" y="40"/>
                    <a:pt x="33" y="33"/>
                  </a:cubicBezTo>
                  <a:cubicBezTo>
                    <a:pt x="36" y="46"/>
                    <a:pt x="47" y="57"/>
                    <a:pt x="61" y="60"/>
                  </a:cubicBezTo>
                  <a:cubicBezTo>
                    <a:pt x="81" y="64"/>
                    <a:pt x="100" y="52"/>
                    <a:pt x="103" y="34"/>
                  </a:cubicBezTo>
                  <a:cubicBezTo>
                    <a:pt x="104" y="30"/>
                    <a:pt x="104" y="25"/>
                    <a:pt x="103" y="20"/>
                  </a:cubicBezTo>
                  <a:cubicBezTo>
                    <a:pt x="230" y="16"/>
                    <a:pt x="297" y="113"/>
                    <a:pt x="297" y="113"/>
                  </a:cubicBezTo>
                  <a:cubicBezTo>
                    <a:pt x="297" y="71"/>
                    <a:pt x="297" y="71"/>
                    <a:pt x="297" y="71"/>
                  </a:cubicBezTo>
                  <a:cubicBezTo>
                    <a:pt x="278" y="52"/>
                    <a:pt x="226" y="15"/>
                    <a:pt x="167" y="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6" name="Freeform 8"/>
            <p:cNvSpPr>
              <a:spLocks noEditPoints="1"/>
            </p:cNvSpPr>
            <p:nvPr/>
          </p:nvSpPr>
          <p:spPr bwMode="auto">
            <a:xfrm>
              <a:off x="3986213" y="6007100"/>
              <a:ext cx="796925" cy="833438"/>
            </a:xfrm>
            <a:custGeom>
              <a:avLst/>
              <a:gdLst>
                <a:gd name="T0" fmla="*/ 310 w 502"/>
                <a:gd name="T1" fmla="*/ 311 h 525"/>
                <a:gd name="T2" fmla="*/ 248 w 502"/>
                <a:gd name="T3" fmla="*/ 124 h 525"/>
                <a:gd name="T4" fmla="*/ 186 w 502"/>
                <a:gd name="T5" fmla="*/ 311 h 525"/>
                <a:gd name="T6" fmla="*/ 310 w 502"/>
                <a:gd name="T7" fmla="*/ 311 h 525"/>
                <a:gd name="T8" fmla="*/ 198 w 502"/>
                <a:gd name="T9" fmla="*/ 0 h 525"/>
                <a:gd name="T10" fmla="*/ 305 w 502"/>
                <a:gd name="T11" fmla="*/ 0 h 525"/>
                <a:gd name="T12" fmla="*/ 502 w 502"/>
                <a:gd name="T13" fmla="*/ 525 h 525"/>
                <a:gd name="T14" fmla="*/ 384 w 502"/>
                <a:gd name="T15" fmla="*/ 525 h 525"/>
                <a:gd name="T16" fmla="*/ 339 w 502"/>
                <a:gd name="T17" fmla="*/ 401 h 525"/>
                <a:gd name="T18" fmla="*/ 158 w 502"/>
                <a:gd name="T19" fmla="*/ 401 h 525"/>
                <a:gd name="T20" fmla="*/ 113 w 502"/>
                <a:gd name="T21" fmla="*/ 525 h 525"/>
                <a:gd name="T22" fmla="*/ 0 w 502"/>
                <a:gd name="T23" fmla="*/ 525 h 525"/>
                <a:gd name="T24" fmla="*/ 198 w 502"/>
                <a:gd name="T25" fmla="*/ 0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2" h="525">
                  <a:moveTo>
                    <a:pt x="310" y="311"/>
                  </a:moveTo>
                  <a:lnTo>
                    <a:pt x="248" y="124"/>
                  </a:lnTo>
                  <a:lnTo>
                    <a:pt x="186" y="311"/>
                  </a:lnTo>
                  <a:lnTo>
                    <a:pt x="310" y="311"/>
                  </a:lnTo>
                  <a:close/>
                  <a:moveTo>
                    <a:pt x="198" y="0"/>
                  </a:moveTo>
                  <a:lnTo>
                    <a:pt x="305" y="0"/>
                  </a:lnTo>
                  <a:lnTo>
                    <a:pt x="502" y="525"/>
                  </a:lnTo>
                  <a:lnTo>
                    <a:pt x="384" y="525"/>
                  </a:lnTo>
                  <a:lnTo>
                    <a:pt x="339" y="401"/>
                  </a:lnTo>
                  <a:lnTo>
                    <a:pt x="158" y="401"/>
                  </a:lnTo>
                  <a:lnTo>
                    <a:pt x="113" y="525"/>
                  </a:lnTo>
                  <a:lnTo>
                    <a:pt x="0" y="525"/>
                  </a:lnTo>
                  <a:lnTo>
                    <a:pt x="19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7" name="Freeform 9"/>
            <p:cNvSpPr>
              <a:spLocks noEditPoints="1"/>
            </p:cNvSpPr>
            <p:nvPr/>
          </p:nvSpPr>
          <p:spPr bwMode="auto">
            <a:xfrm>
              <a:off x="4881563" y="6007100"/>
              <a:ext cx="717550" cy="833438"/>
            </a:xfrm>
            <a:custGeom>
              <a:avLst/>
              <a:gdLst>
                <a:gd name="T0" fmla="*/ 32 w 80"/>
                <a:gd name="T1" fmla="*/ 76 h 93"/>
                <a:gd name="T2" fmla="*/ 45 w 80"/>
                <a:gd name="T3" fmla="*/ 74 h 93"/>
                <a:gd name="T4" fmla="*/ 53 w 80"/>
                <a:gd name="T5" fmla="*/ 68 h 93"/>
                <a:gd name="T6" fmla="*/ 58 w 80"/>
                <a:gd name="T7" fmla="*/ 58 h 93"/>
                <a:gd name="T8" fmla="*/ 60 w 80"/>
                <a:gd name="T9" fmla="*/ 46 h 93"/>
                <a:gd name="T10" fmla="*/ 59 w 80"/>
                <a:gd name="T11" fmla="*/ 34 h 93"/>
                <a:gd name="T12" fmla="*/ 54 w 80"/>
                <a:gd name="T13" fmla="*/ 24 h 93"/>
                <a:gd name="T14" fmla="*/ 46 w 80"/>
                <a:gd name="T15" fmla="*/ 18 h 93"/>
                <a:gd name="T16" fmla="*/ 35 w 80"/>
                <a:gd name="T17" fmla="*/ 16 h 93"/>
                <a:gd name="T18" fmla="*/ 19 w 80"/>
                <a:gd name="T19" fmla="*/ 16 h 93"/>
                <a:gd name="T20" fmla="*/ 19 w 80"/>
                <a:gd name="T21" fmla="*/ 76 h 93"/>
                <a:gd name="T22" fmla="*/ 32 w 80"/>
                <a:gd name="T23" fmla="*/ 76 h 93"/>
                <a:gd name="T24" fmla="*/ 0 w 80"/>
                <a:gd name="T25" fmla="*/ 0 h 93"/>
                <a:gd name="T26" fmla="*/ 35 w 80"/>
                <a:gd name="T27" fmla="*/ 0 h 93"/>
                <a:gd name="T28" fmla="*/ 68 w 80"/>
                <a:gd name="T29" fmla="*/ 11 h 93"/>
                <a:gd name="T30" fmla="*/ 80 w 80"/>
                <a:gd name="T31" fmla="*/ 46 h 93"/>
                <a:gd name="T32" fmla="*/ 77 w 80"/>
                <a:gd name="T33" fmla="*/ 66 h 93"/>
                <a:gd name="T34" fmla="*/ 67 w 80"/>
                <a:gd name="T35" fmla="*/ 81 h 93"/>
                <a:gd name="T36" fmla="*/ 52 w 80"/>
                <a:gd name="T37" fmla="*/ 90 h 93"/>
                <a:gd name="T38" fmla="*/ 31 w 80"/>
                <a:gd name="T39" fmla="*/ 93 h 93"/>
                <a:gd name="T40" fmla="*/ 0 w 80"/>
                <a:gd name="T41" fmla="*/ 93 h 93"/>
                <a:gd name="T42" fmla="*/ 0 w 80"/>
                <a:gd name="T43"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0" h="93">
                  <a:moveTo>
                    <a:pt x="32" y="76"/>
                  </a:moveTo>
                  <a:cubicBezTo>
                    <a:pt x="37" y="76"/>
                    <a:pt x="41" y="76"/>
                    <a:pt x="45" y="74"/>
                  </a:cubicBezTo>
                  <a:cubicBezTo>
                    <a:pt x="48" y="73"/>
                    <a:pt x="51" y="71"/>
                    <a:pt x="53" y="68"/>
                  </a:cubicBezTo>
                  <a:cubicBezTo>
                    <a:pt x="56" y="65"/>
                    <a:pt x="57" y="62"/>
                    <a:pt x="58" y="58"/>
                  </a:cubicBezTo>
                  <a:cubicBezTo>
                    <a:pt x="59" y="55"/>
                    <a:pt x="60" y="51"/>
                    <a:pt x="60" y="46"/>
                  </a:cubicBezTo>
                  <a:cubicBezTo>
                    <a:pt x="60" y="41"/>
                    <a:pt x="59" y="37"/>
                    <a:pt x="59" y="34"/>
                  </a:cubicBezTo>
                  <a:cubicBezTo>
                    <a:pt x="58" y="30"/>
                    <a:pt x="56" y="27"/>
                    <a:pt x="54" y="24"/>
                  </a:cubicBezTo>
                  <a:cubicBezTo>
                    <a:pt x="52" y="22"/>
                    <a:pt x="50" y="20"/>
                    <a:pt x="46" y="18"/>
                  </a:cubicBezTo>
                  <a:cubicBezTo>
                    <a:pt x="43" y="17"/>
                    <a:pt x="39" y="16"/>
                    <a:pt x="35" y="16"/>
                  </a:cubicBezTo>
                  <a:cubicBezTo>
                    <a:pt x="19" y="16"/>
                    <a:pt x="19" y="16"/>
                    <a:pt x="19" y="16"/>
                  </a:cubicBezTo>
                  <a:cubicBezTo>
                    <a:pt x="19" y="76"/>
                    <a:pt x="19" y="76"/>
                    <a:pt x="19" y="76"/>
                  </a:cubicBezTo>
                  <a:lnTo>
                    <a:pt x="32" y="76"/>
                  </a:lnTo>
                  <a:close/>
                  <a:moveTo>
                    <a:pt x="0" y="0"/>
                  </a:moveTo>
                  <a:cubicBezTo>
                    <a:pt x="35" y="0"/>
                    <a:pt x="35" y="0"/>
                    <a:pt x="35" y="0"/>
                  </a:cubicBezTo>
                  <a:cubicBezTo>
                    <a:pt x="49" y="0"/>
                    <a:pt x="60" y="4"/>
                    <a:pt x="68" y="11"/>
                  </a:cubicBezTo>
                  <a:cubicBezTo>
                    <a:pt x="76" y="19"/>
                    <a:pt x="80" y="31"/>
                    <a:pt x="80" y="46"/>
                  </a:cubicBezTo>
                  <a:cubicBezTo>
                    <a:pt x="80" y="54"/>
                    <a:pt x="79" y="60"/>
                    <a:pt x="77" y="66"/>
                  </a:cubicBezTo>
                  <a:cubicBezTo>
                    <a:pt x="74" y="72"/>
                    <a:pt x="71" y="77"/>
                    <a:pt x="67" y="81"/>
                  </a:cubicBezTo>
                  <a:cubicBezTo>
                    <a:pt x="63" y="85"/>
                    <a:pt x="58" y="88"/>
                    <a:pt x="52" y="90"/>
                  </a:cubicBezTo>
                  <a:cubicBezTo>
                    <a:pt x="46" y="92"/>
                    <a:pt x="39" y="93"/>
                    <a:pt x="31" y="93"/>
                  </a:cubicBezTo>
                  <a:cubicBezTo>
                    <a:pt x="0" y="93"/>
                    <a:pt x="0" y="93"/>
                    <a:pt x="0" y="93"/>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8" name="Freeform 10"/>
            <p:cNvSpPr>
              <a:spLocks/>
            </p:cNvSpPr>
            <p:nvPr/>
          </p:nvSpPr>
          <p:spPr bwMode="auto">
            <a:xfrm>
              <a:off x="5734051" y="6007100"/>
              <a:ext cx="671513" cy="833438"/>
            </a:xfrm>
            <a:custGeom>
              <a:avLst/>
              <a:gdLst>
                <a:gd name="T0" fmla="*/ 0 w 423"/>
                <a:gd name="T1" fmla="*/ 0 h 525"/>
                <a:gd name="T2" fmla="*/ 101 w 423"/>
                <a:gd name="T3" fmla="*/ 0 h 525"/>
                <a:gd name="T4" fmla="*/ 316 w 423"/>
                <a:gd name="T5" fmla="*/ 344 h 525"/>
                <a:gd name="T6" fmla="*/ 316 w 423"/>
                <a:gd name="T7" fmla="*/ 0 h 525"/>
                <a:gd name="T8" fmla="*/ 423 w 423"/>
                <a:gd name="T9" fmla="*/ 0 h 525"/>
                <a:gd name="T10" fmla="*/ 423 w 423"/>
                <a:gd name="T11" fmla="*/ 525 h 525"/>
                <a:gd name="T12" fmla="*/ 327 w 423"/>
                <a:gd name="T13" fmla="*/ 525 h 525"/>
                <a:gd name="T14" fmla="*/ 107 w 423"/>
                <a:gd name="T15" fmla="*/ 181 h 525"/>
                <a:gd name="T16" fmla="*/ 107 w 423"/>
                <a:gd name="T17" fmla="*/ 525 h 525"/>
                <a:gd name="T18" fmla="*/ 0 w 423"/>
                <a:gd name="T19" fmla="*/ 525 h 525"/>
                <a:gd name="T20" fmla="*/ 0 w 423"/>
                <a:gd name="T21" fmla="*/ 0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3" h="525">
                  <a:moveTo>
                    <a:pt x="0" y="0"/>
                  </a:moveTo>
                  <a:lnTo>
                    <a:pt x="101" y="0"/>
                  </a:lnTo>
                  <a:lnTo>
                    <a:pt x="316" y="344"/>
                  </a:lnTo>
                  <a:lnTo>
                    <a:pt x="316" y="0"/>
                  </a:lnTo>
                  <a:lnTo>
                    <a:pt x="423" y="0"/>
                  </a:lnTo>
                  <a:lnTo>
                    <a:pt x="423" y="525"/>
                  </a:lnTo>
                  <a:lnTo>
                    <a:pt x="327" y="525"/>
                  </a:lnTo>
                  <a:lnTo>
                    <a:pt x="107" y="181"/>
                  </a:lnTo>
                  <a:lnTo>
                    <a:pt x="107" y="525"/>
                  </a:lnTo>
                  <a:lnTo>
                    <a:pt x="0" y="525"/>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9" name="Freeform 11"/>
            <p:cNvSpPr>
              <a:spLocks noEditPoints="1"/>
            </p:cNvSpPr>
            <p:nvPr/>
          </p:nvSpPr>
          <p:spPr bwMode="auto">
            <a:xfrm>
              <a:off x="6548438" y="5980113"/>
              <a:ext cx="796925" cy="877888"/>
            </a:xfrm>
            <a:custGeom>
              <a:avLst/>
              <a:gdLst>
                <a:gd name="T0" fmla="*/ 45 w 89"/>
                <a:gd name="T1" fmla="*/ 82 h 98"/>
                <a:gd name="T2" fmla="*/ 63 w 89"/>
                <a:gd name="T3" fmla="*/ 73 h 98"/>
                <a:gd name="T4" fmla="*/ 69 w 89"/>
                <a:gd name="T5" fmla="*/ 49 h 98"/>
                <a:gd name="T6" fmla="*/ 63 w 89"/>
                <a:gd name="T7" fmla="*/ 26 h 98"/>
                <a:gd name="T8" fmla="*/ 45 w 89"/>
                <a:gd name="T9" fmla="*/ 17 h 98"/>
                <a:gd name="T10" fmla="*/ 26 w 89"/>
                <a:gd name="T11" fmla="*/ 26 h 98"/>
                <a:gd name="T12" fmla="*/ 20 w 89"/>
                <a:gd name="T13" fmla="*/ 49 h 98"/>
                <a:gd name="T14" fmla="*/ 26 w 89"/>
                <a:gd name="T15" fmla="*/ 73 h 98"/>
                <a:gd name="T16" fmla="*/ 45 w 89"/>
                <a:gd name="T17" fmla="*/ 82 h 98"/>
                <a:gd name="T18" fmla="*/ 45 w 89"/>
                <a:gd name="T19" fmla="*/ 98 h 98"/>
                <a:gd name="T20" fmla="*/ 26 w 89"/>
                <a:gd name="T21" fmla="*/ 95 h 98"/>
                <a:gd name="T22" fmla="*/ 12 w 89"/>
                <a:gd name="T23" fmla="*/ 85 h 98"/>
                <a:gd name="T24" fmla="*/ 3 w 89"/>
                <a:gd name="T25" fmla="*/ 70 h 98"/>
                <a:gd name="T26" fmla="*/ 0 w 89"/>
                <a:gd name="T27" fmla="*/ 49 h 98"/>
                <a:gd name="T28" fmla="*/ 3 w 89"/>
                <a:gd name="T29" fmla="*/ 29 h 98"/>
                <a:gd name="T30" fmla="*/ 12 w 89"/>
                <a:gd name="T31" fmla="*/ 14 h 98"/>
                <a:gd name="T32" fmla="*/ 26 w 89"/>
                <a:gd name="T33" fmla="*/ 4 h 98"/>
                <a:gd name="T34" fmla="*/ 45 w 89"/>
                <a:gd name="T35" fmla="*/ 0 h 98"/>
                <a:gd name="T36" fmla="*/ 63 w 89"/>
                <a:gd name="T37" fmla="*/ 4 h 98"/>
                <a:gd name="T38" fmla="*/ 77 w 89"/>
                <a:gd name="T39" fmla="*/ 14 h 98"/>
                <a:gd name="T40" fmla="*/ 86 w 89"/>
                <a:gd name="T41" fmla="*/ 29 h 98"/>
                <a:gd name="T42" fmla="*/ 89 w 89"/>
                <a:gd name="T43" fmla="*/ 49 h 98"/>
                <a:gd name="T44" fmla="*/ 86 w 89"/>
                <a:gd name="T45" fmla="*/ 70 h 98"/>
                <a:gd name="T46" fmla="*/ 77 w 89"/>
                <a:gd name="T47" fmla="*/ 85 h 98"/>
                <a:gd name="T48" fmla="*/ 63 w 89"/>
                <a:gd name="T49" fmla="*/ 95 h 98"/>
                <a:gd name="T50" fmla="*/ 45 w 89"/>
                <a:gd name="T51" fmla="*/ 9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9" h="98">
                  <a:moveTo>
                    <a:pt x="45" y="82"/>
                  </a:moveTo>
                  <a:cubicBezTo>
                    <a:pt x="53" y="82"/>
                    <a:pt x="59" y="79"/>
                    <a:pt x="63" y="73"/>
                  </a:cubicBezTo>
                  <a:cubicBezTo>
                    <a:pt x="67" y="68"/>
                    <a:pt x="69" y="60"/>
                    <a:pt x="69" y="49"/>
                  </a:cubicBezTo>
                  <a:cubicBezTo>
                    <a:pt x="69" y="39"/>
                    <a:pt x="67" y="31"/>
                    <a:pt x="63" y="26"/>
                  </a:cubicBezTo>
                  <a:cubicBezTo>
                    <a:pt x="59" y="20"/>
                    <a:pt x="53" y="17"/>
                    <a:pt x="45" y="17"/>
                  </a:cubicBezTo>
                  <a:cubicBezTo>
                    <a:pt x="36" y="17"/>
                    <a:pt x="30" y="20"/>
                    <a:pt x="26" y="26"/>
                  </a:cubicBezTo>
                  <a:cubicBezTo>
                    <a:pt x="22" y="31"/>
                    <a:pt x="20" y="39"/>
                    <a:pt x="20" y="49"/>
                  </a:cubicBezTo>
                  <a:cubicBezTo>
                    <a:pt x="20" y="60"/>
                    <a:pt x="22" y="68"/>
                    <a:pt x="26" y="73"/>
                  </a:cubicBezTo>
                  <a:cubicBezTo>
                    <a:pt x="30" y="79"/>
                    <a:pt x="36" y="82"/>
                    <a:pt x="45" y="82"/>
                  </a:cubicBezTo>
                  <a:moveTo>
                    <a:pt x="45" y="98"/>
                  </a:moveTo>
                  <a:cubicBezTo>
                    <a:pt x="38" y="98"/>
                    <a:pt x="31" y="97"/>
                    <a:pt x="26" y="95"/>
                  </a:cubicBezTo>
                  <a:cubicBezTo>
                    <a:pt x="21" y="93"/>
                    <a:pt x="16" y="89"/>
                    <a:pt x="12" y="85"/>
                  </a:cubicBezTo>
                  <a:cubicBezTo>
                    <a:pt x="8" y="81"/>
                    <a:pt x="5" y="76"/>
                    <a:pt x="3" y="70"/>
                  </a:cubicBezTo>
                  <a:cubicBezTo>
                    <a:pt x="1" y="64"/>
                    <a:pt x="0" y="57"/>
                    <a:pt x="0" y="49"/>
                  </a:cubicBezTo>
                  <a:cubicBezTo>
                    <a:pt x="0" y="42"/>
                    <a:pt x="1" y="35"/>
                    <a:pt x="3" y="29"/>
                  </a:cubicBezTo>
                  <a:cubicBezTo>
                    <a:pt x="5" y="23"/>
                    <a:pt x="8" y="18"/>
                    <a:pt x="12" y="14"/>
                  </a:cubicBezTo>
                  <a:cubicBezTo>
                    <a:pt x="16" y="9"/>
                    <a:pt x="21" y="6"/>
                    <a:pt x="26" y="4"/>
                  </a:cubicBezTo>
                  <a:cubicBezTo>
                    <a:pt x="32" y="2"/>
                    <a:pt x="38" y="0"/>
                    <a:pt x="45" y="0"/>
                  </a:cubicBezTo>
                  <a:cubicBezTo>
                    <a:pt x="52" y="0"/>
                    <a:pt x="58" y="2"/>
                    <a:pt x="63" y="4"/>
                  </a:cubicBezTo>
                  <a:cubicBezTo>
                    <a:pt x="69" y="6"/>
                    <a:pt x="73" y="9"/>
                    <a:pt x="77" y="14"/>
                  </a:cubicBezTo>
                  <a:cubicBezTo>
                    <a:pt x="81" y="18"/>
                    <a:pt x="84" y="23"/>
                    <a:pt x="86" y="29"/>
                  </a:cubicBezTo>
                  <a:cubicBezTo>
                    <a:pt x="88" y="35"/>
                    <a:pt x="89" y="42"/>
                    <a:pt x="89" y="49"/>
                  </a:cubicBezTo>
                  <a:cubicBezTo>
                    <a:pt x="89" y="57"/>
                    <a:pt x="88" y="64"/>
                    <a:pt x="86" y="70"/>
                  </a:cubicBezTo>
                  <a:cubicBezTo>
                    <a:pt x="84" y="76"/>
                    <a:pt x="81" y="81"/>
                    <a:pt x="77" y="85"/>
                  </a:cubicBezTo>
                  <a:cubicBezTo>
                    <a:pt x="74" y="89"/>
                    <a:pt x="69" y="93"/>
                    <a:pt x="63" y="95"/>
                  </a:cubicBezTo>
                  <a:cubicBezTo>
                    <a:pt x="58" y="97"/>
                    <a:pt x="52" y="98"/>
                    <a:pt x="45" y="9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0" name="Freeform 12"/>
            <p:cNvSpPr>
              <a:spLocks/>
            </p:cNvSpPr>
            <p:nvPr/>
          </p:nvSpPr>
          <p:spPr bwMode="auto">
            <a:xfrm>
              <a:off x="7453313" y="5980113"/>
              <a:ext cx="742950" cy="877888"/>
            </a:xfrm>
            <a:custGeom>
              <a:avLst/>
              <a:gdLst>
                <a:gd name="T0" fmla="*/ 83 w 83"/>
                <a:gd name="T1" fmla="*/ 64 h 98"/>
                <a:gd name="T2" fmla="*/ 79 w 83"/>
                <a:gd name="T3" fmla="*/ 77 h 98"/>
                <a:gd name="T4" fmla="*/ 71 w 83"/>
                <a:gd name="T5" fmla="*/ 88 h 98"/>
                <a:gd name="T6" fmla="*/ 59 w 83"/>
                <a:gd name="T7" fmla="*/ 96 h 98"/>
                <a:gd name="T8" fmla="*/ 43 w 83"/>
                <a:gd name="T9" fmla="*/ 98 h 98"/>
                <a:gd name="T10" fmla="*/ 24 w 83"/>
                <a:gd name="T11" fmla="*/ 95 h 98"/>
                <a:gd name="T12" fmla="*/ 11 w 83"/>
                <a:gd name="T13" fmla="*/ 85 h 98"/>
                <a:gd name="T14" fmla="*/ 3 w 83"/>
                <a:gd name="T15" fmla="*/ 69 h 98"/>
                <a:gd name="T16" fmla="*/ 0 w 83"/>
                <a:gd name="T17" fmla="*/ 49 h 98"/>
                <a:gd name="T18" fmla="*/ 3 w 83"/>
                <a:gd name="T19" fmla="*/ 29 h 98"/>
                <a:gd name="T20" fmla="*/ 12 w 83"/>
                <a:gd name="T21" fmla="*/ 14 h 98"/>
                <a:gd name="T22" fmla="*/ 25 w 83"/>
                <a:gd name="T23" fmla="*/ 4 h 98"/>
                <a:gd name="T24" fmla="*/ 43 w 83"/>
                <a:gd name="T25" fmla="*/ 0 h 98"/>
                <a:gd name="T26" fmla="*/ 59 w 83"/>
                <a:gd name="T27" fmla="*/ 3 h 98"/>
                <a:gd name="T28" fmla="*/ 70 w 83"/>
                <a:gd name="T29" fmla="*/ 9 h 98"/>
                <a:gd name="T30" fmla="*/ 77 w 83"/>
                <a:gd name="T31" fmla="*/ 19 h 98"/>
                <a:gd name="T32" fmla="*/ 81 w 83"/>
                <a:gd name="T33" fmla="*/ 32 h 98"/>
                <a:gd name="T34" fmla="*/ 62 w 83"/>
                <a:gd name="T35" fmla="*/ 35 h 98"/>
                <a:gd name="T36" fmla="*/ 56 w 83"/>
                <a:gd name="T37" fmla="*/ 22 h 98"/>
                <a:gd name="T38" fmla="*/ 43 w 83"/>
                <a:gd name="T39" fmla="*/ 17 h 98"/>
                <a:gd name="T40" fmla="*/ 26 w 83"/>
                <a:gd name="T41" fmla="*/ 26 h 98"/>
                <a:gd name="T42" fmla="*/ 20 w 83"/>
                <a:gd name="T43" fmla="*/ 49 h 98"/>
                <a:gd name="T44" fmla="*/ 27 w 83"/>
                <a:gd name="T45" fmla="*/ 73 h 98"/>
                <a:gd name="T46" fmla="*/ 43 w 83"/>
                <a:gd name="T47" fmla="*/ 82 h 98"/>
                <a:gd name="T48" fmla="*/ 56 w 83"/>
                <a:gd name="T49" fmla="*/ 77 h 98"/>
                <a:gd name="T50" fmla="*/ 62 w 83"/>
                <a:gd name="T51" fmla="*/ 64 h 98"/>
                <a:gd name="T52" fmla="*/ 83 w 83"/>
                <a:gd name="T53" fmla="*/ 6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3" h="98">
                  <a:moveTo>
                    <a:pt x="83" y="64"/>
                  </a:moveTo>
                  <a:cubicBezTo>
                    <a:pt x="82" y="69"/>
                    <a:pt x="81" y="73"/>
                    <a:pt x="79" y="77"/>
                  </a:cubicBezTo>
                  <a:cubicBezTo>
                    <a:pt x="77" y="82"/>
                    <a:pt x="75" y="85"/>
                    <a:pt x="71" y="88"/>
                  </a:cubicBezTo>
                  <a:cubicBezTo>
                    <a:pt x="68" y="91"/>
                    <a:pt x="64" y="94"/>
                    <a:pt x="59" y="96"/>
                  </a:cubicBezTo>
                  <a:cubicBezTo>
                    <a:pt x="55" y="97"/>
                    <a:pt x="49" y="98"/>
                    <a:pt x="43" y="98"/>
                  </a:cubicBezTo>
                  <a:cubicBezTo>
                    <a:pt x="36" y="98"/>
                    <a:pt x="30" y="97"/>
                    <a:pt x="24" y="95"/>
                  </a:cubicBezTo>
                  <a:cubicBezTo>
                    <a:pt x="19" y="92"/>
                    <a:pt x="15" y="89"/>
                    <a:pt x="11" y="85"/>
                  </a:cubicBezTo>
                  <a:cubicBezTo>
                    <a:pt x="7" y="81"/>
                    <a:pt x="5" y="75"/>
                    <a:pt x="3" y="69"/>
                  </a:cubicBezTo>
                  <a:cubicBezTo>
                    <a:pt x="1" y="63"/>
                    <a:pt x="0" y="57"/>
                    <a:pt x="0" y="49"/>
                  </a:cubicBezTo>
                  <a:cubicBezTo>
                    <a:pt x="0" y="42"/>
                    <a:pt x="1" y="35"/>
                    <a:pt x="3" y="29"/>
                  </a:cubicBezTo>
                  <a:cubicBezTo>
                    <a:pt x="5" y="23"/>
                    <a:pt x="8" y="18"/>
                    <a:pt x="12" y="14"/>
                  </a:cubicBezTo>
                  <a:cubicBezTo>
                    <a:pt x="15" y="9"/>
                    <a:pt x="20" y="6"/>
                    <a:pt x="25" y="4"/>
                  </a:cubicBezTo>
                  <a:cubicBezTo>
                    <a:pt x="31" y="2"/>
                    <a:pt x="37" y="0"/>
                    <a:pt x="43" y="0"/>
                  </a:cubicBezTo>
                  <a:cubicBezTo>
                    <a:pt x="49" y="0"/>
                    <a:pt x="54" y="1"/>
                    <a:pt x="59" y="3"/>
                  </a:cubicBezTo>
                  <a:cubicBezTo>
                    <a:pt x="63" y="4"/>
                    <a:pt x="67" y="6"/>
                    <a:pt x="70" y="9"/>
                  </a:cubicBezTo>
                  <a:cubicBezTo>
                    <a:pt x="73" y="12"/>
                    <a:pt x="75" y="15"/>
                    <a:pt x="77" y="19"/>
                  </a:cubicBezTo>
                  <a:cubicBezTo>
                    <a:pt x="79" y="23"/>
                    <a:pt x="80" y="27"/>
                    <a:pt x="81" y="32"/>
                  </a:cubicBezTo>
                  <a:cubicBezTo>
                    <a:pt x="62" y="35"/>
                    <a:pt x="62" y="35"/>
                    <a:pt x="62" y="35"/>
                  </a:cubicBezTo>
                  <a:cubicBezTo>
                    <a:pt x="61" y="29"/>
                    <a:pt x="59" y="25"/>
                    <a:pt x="56" y="22"/>
                  </a:cubicBezTo>
                  <a:cubicBezTo>
                    <a:pt x="53" y="19"/>
                    <a:pt x="49" y="17"/>
                    <a:pt x="43" y="17"/>
                  </a:cubicBezTo>
                  <a:cubicBezTo>
                    <a:pt x="36" y="17"/>
                    <a:pt x="30" y="20"/>
                    <a:pt x="26" y="26"/>
                  </a:cubicBezTo>
                  <a:cubicBezTo>
                    <a:pt x="22" y="31"/>
                    <a:pt x="20" y="39"/>
                    <a:pt x="20" y="49"/>
                  </a:cubicBezTo>
                  <a:cubicBezTo>
                    <a:pt x="20" y="60"/>
                    <a:pt x="23" y="68"/>
                    <a:pt x="27" y="73"/>
                  </a:cubicBezTo>
                  <a:cubicBezTo>
                    <a:pt x="31" y="79"/>
                    <a:pt x="36" y="82"/>
                    <a:pt x="43" y="82"/>
                  </a:cubicBezTo>
                  <a:cubicBezTo>
                    <a:pt x="49" y="82"/>
                    <a:pt x="54" y="80"/>
                    <a:pt x="56" y="77"/>
                  </a:cubicBezTo>
                  <a:cubicBezTo>
                    <a:pt x="59" y="74"/>
                    <a:pt x="61" y="69"/>
                    <a:pt x="62" y="64"/>
                  </a:cubicBezTo>
                  <a:lnTo>
                    <a:pt x="83" y="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1" name="Freeform 13"/>
            <p:cNvSpPr>
              <a:spLocks noEditPoints="1"/>
            </p:cNvSpPr>
            <p:nvPr/>
          </p:nvSpPr>
          <p:spPr bwMode="auto">
            <a:xfrm>
              <a:off x="3986213" y="4735513"/>
              <a:ext cx="1066800" cy="887413"/>
            </a:xfrm>
            <a:custGeom>
              <a:avLst/>
              <a:gdLst>
                <a:gd name="T0" fmla="*/ 82 w 119"/>
                <a:gd name="T1" fmla="*/ 40 h 99"/>
                <a:gd name="T2" fmla="*/ 82 w 119"/>
                <a:gd name="T3" fmla="*/ 47 h 99"/>
                <a:gd name="T4" fmla="*/ 57 w 119"/>
                <a:gd name="T5" fmla="*/ 47 h 99"/>
                <a:gd name="T6" fmla="*/ 57 w 119"/>
                <a:gd name="T7" fmla="*/ 40 h 99"/>
                <a:gd name="T8" fmla="*/ 60 w 119"/>
                <a:gd name="T9" fmla="*/ 40 h 99"/>
                <a:gd name="T10" fmla="*/ 60 w 119"/>
                <a:gd name="T11" fmla="*/ 36 h 99"/>
                <a:gd name="T12" fmla="*/ 63 w 119"/>
                <a:gd name="T13" fmla="*/ 28 h 99"/>
                <a:gd name="T14" fmla="*/ 71 w 119"/>
                <a:gd name="T15" fmla="*/ 25 h 99"/>
                <a:gd name="T16" fmla="*/ 78 w 119"/>
                <a:gd name="T17" fmla="*/ 28 h 99"/>
                <a:gd name="T18" fmla="*/ 81 w 119"/>
                <a:gd name="T19" fmla="*/ 35 h 99"/>
                <a:gd name="T20" fmla="*/ 75 w 119"/>
                <a:gd name="T21" fmla="*/ 36 h 99"/>
                <a:gd name="T22" fmla="*/ 74 w 119"/>
                <a:gd name="T23" fmla="*/ 32 h 99"/>
                <a:gd name="T24" fmla="*/ 71 w 119"/>
                <a:gd name="T25" fmla="*/ 32 h 99"/>
                <a:gd name="T26" fmla="*/ 67 w 119"/>
                <a:gd name="T27" fmla="*/ 36 h 99"/>
                <a:gd name="T28" fmla="*/ 67 w 119"/>
                <a:gd name="T29" fmla="*/ 40 h 99"/>
                <a:gd name="T30" fmla="*/ 82 w 119"/>
                <a:gd name="T31" fmla="*/ 40 h 99"/>
                <a:gd name="T32" fmla="*/ 100 w 119"/>
                <a:gd name="T33" fmla="*/ 82 h 99"/>
                <a:gd name="T34" fmla="*/ 100 w 119"/>
                <a:gd name="T35" fmla="*/ 0 h 99"/>
                <a:gd name="T36" fmla="*/ 119 w 119"/>
                <a:gd name="T37" fmla="*/ 0 h 99"/>
                <a:gd name="T38" fmla="*/ 119 w 119"/>
                <a:gd name="T39" fmla="*/ 99 h 99"/>
                <a:gd name="T40" fmla="*/ 38 w 119"/>
                <a:gd name="T41" fmla="*/ 99 h 99"/>
                <a:gd name="T42" fmla="*/ 10 w 119"/>
                <a:gd name="T43" fmla="*/ 91 h 99"/>
                <a:gd name="T44" fmla="*/ 0 w 119"/>
                <a:gd name="T45" fmla="*/ 65 h 99"/>
                <a:gd name="T46" fmla="*/ 4 w 119"/>
                <a:gd name="T47" fmla="*/ 49 h 99"/>
                <a:gd name="T48" fmla="*/ 16 w 119"/>
                <a:gd name="T49" fmla="*/ 37 h 99"/>
                <a:gd name="T50" fmla="*/ 34 w 119"/>
                <a:gd name="T51" fmla="*/ 33 h 99"/>
                <a:gd name="T52" fmla="*/ 36 w 119"/>
                <a:gd name="T53" fmla="*/ 49 h 99"/>
                <a:gd name="T54" fmla="*/ 23 w 119"/>
                <a:gd name="T55" fmla="*/ 54 h 99"/>
                <a:gd name="T56" fmla="*/ 19 w 119"/>
                <a:gd name="T57" fmla="*/ 65 h 99"/>
                <a:gd name="T58" fmla="*/ 23 w 119"/>
                <a:gd name="T59" fmla="*/ 78 h 99"/>
                <a:gd name="T60" fmla="*/ 38 w 119"/>
                <a:gd name="T61" fmla="*/ 82 h 99"/>
                <a:gd name="T62" fmla="*/ 100 w 119"/>
                <a:gd name="T63" fmla="*/ 82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9" h="99">
                  <a:moveTo>
                    <a:pt x="82" y="40"/>
                  </a:moveTo>
                  <a:cubicBezTo>
                    <a:pt x="82" y="47"/>
                    <a:pt x="82" y="47"/>
                    <a:pt x="82" y="47"/>
                  </a:cubicBezTo>
                  <a:cubicBezTo>
                    <a:pt x="57" y="47"/>
                    <a:pt x="57" y="47"/>
                    <a:pt x="57" y="47"/>
                  </a:cubicBezTo>
                  <a:cubicBezTo>
                    <a:pt x="57" y="40"/>
                    <a:pt x="57" y="40"/>
                    <a:pt x="57" y="40"/>
                  </a:cubicBezTo>
                  <a:cubicBezTo>
                    <a:pt x="60" y="40"/>
                    <a:pt x="60" y="40"/>
                    <a:pt x="60" y="40"/>
                  </a:cubicBezTo>
                  <a:cubicBezTo>
                    <a:pt x="60" y="36"/>
                    <a:pt x="60" y="36"/>
                    <a:pt x="60" y="36"/>
                  </a:cubicBezTo>
                  <a:cubicBezTo>
                    <a:pt x="60" y="33"/>
                    <a:pt x="61" y="30"/>
                    <a:pt x="63" y="28"/>
                  </a:cubicBezTo>
                  <a:cubicBezTo>
                    <a:pt x="65" y="26"/>
                    <a:pt x="67" y="25"/>
                    <a:pt x="71" y="25"/>
                  </a:cubicBezTo>
                  <a:cubicBezTo>
                    <a:pt x="74" y="25"/>
                    <a:pt x="77" y="26"/>
                    <a:pt x="78" y="28"/>
                  </a:cubicBezTo>
                  <a:cubicBezTo>
                    <a:pt x="80" y="29"/>
                    <a:pt x="81" y="31"/>
                    <a:pt x="81" y="35"/>
                  </a:cubicBezTo>
                  <a:cubicBezTo>
                    <a:pt x="75" y="36"/>
                    <a:pt x="75" y="36"/>
                    <a:pt x="75" y="36"/>
                  </a:cubicBezTo>
                  <a:cubicBezTo>
                    <a:pt x="75" y="34"/>
                    <a:pt x="75" y="33"/>
                    <a:pt x="74" y="32"/>
                  </a:cubicBezTo>
                  <a:cubicBezTo>
                    <a:pt x="74" y="32"/>
                    <a:pt x="73" y="32"/>
                    <a:pt x="71" y="32"/>
                  </a:cubicBezTo>
                  <a:cubicBezTo>
                    <a:pt x="68" y="32"/>
                    <a:pt x="67" y="33"/>
                    <a:pt x="67" y="36"/>
                  </a:cubicBezTo>
                  <a:cubicBezTo>
                    <a:pt x="67" y="40"/>
                    <a:pt x="67" y="40"/>
                    <a:pt x="67" y="40"/>
                  </a:cubicBezTo>
                  <a:lnTo>
                    <a:pt x="82" y="40"/>
                  </a:lnTo>
                  <a:close/>
                  <a:moveTo>
                    <a:pt x="100" y="82"/>
                  </a:moveTo>
                  <a:cubicBezTo>
                    <a:pt x="100" y="0"/>
                    <a:pt x="100" y="0"/>
                    <a:pt x="100" y="0"/>
                  </a:cubicBezTo>
                  <a:cubicBezTo>
                    <a:pt x="119" y="0"/>
                    <a:pt x="119" y="0"/>
                    <a:pt x="119" y="0"/>
                  </a:cubicBezTo>
                  <a:cubicBezTo>
                    <a:pt x="119" y="99"/>
                    <a:pt x="119" y="99"/>
                    <a:pt x="119" y="99"/>
                  </a:cubicBezTo>
                  <a:cubicBezTo>
                    <a:pt x="38" y="99"/>
                    <a:pt x="38" y="99"/>
                    <a:pt x="38" y="99"/>
                  </a:cubicBezTo>
                  <a:cubicBezTo>
                    <a:pt x="25" y="99"/>
                    <a:pt x="16" y="96"/>
                    <a:pt x="10" y="91"/>
                  </a:cubicBezTo>
                  <a:cubicBezTo>
                    <a:pt x="3" y="85"/>
                    <a:pt x="0" y="77"/>
                    <a:pt x="0" y="65"/>
                  </a:cubicBezTo>
                  <a:cubicBezTo>
                    <a:pt x="0" y="59"/>
                    <a:pt x="2" y="54"/>
                    <a:pt x="4" y="49"/>
                  </a:cubicBezTo>
                  <a:cubicBezTo>
                    <a:pt x="7" y="44"/>
                    <a:pt x="11" y="40"/>
                    <a:pt x="16" y="37"/>
                  </a:cubicBezTo>
                  <a:cubicBezTo>
                    <a:pt x="21" y="34"/>
                    <a:pt x="27" y="33"/>
                    <a:pt x="34" y="33"/>
                  </a:cubicBezTo>
                  <a:cubicBezTo>
                    <a:pt x="36" y="49"/>
                    <a:pt x="36" y="49"/>
                    <a:pt x="36" y="49"/>
                  </a:cubicBezTo>
                  <a:cubicBezTo>
                    <a:pt x="30" y="50"/>
                    <a:pt x="25" y="51"/>
                    <a:pt x="23" y="54"/>
                  </a:cubicBezTo>
                  <a:cubicBezTo>
                    <a:pt x="20" y="56"/>
                    <a:pt x="19" y="60"/>
                    <a:pt x="19" y="65"/>
                  </a:cubicBezTo>
                  <a:cubicBezTo>
                    <a:pt x="19" y="71"/>
                    <a:pt x="20" y="76"/>
                    <a:pt x="23" y="78"/>
                  </a:cubicBezTo>
                  <a:cubicBezTo>
                    <a:pt x="26" y="81"/>
                    <a:pt x="31" y="82"/>
                    <a:pt x="38" y="82"/>
                  </a:cubicBezTo>
                  <a:lnTo>
                    <a:pt x="100"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2" name="Freeform 14"/>
            <p:cNvSpPr>
              <a:spLocks noEditPoints="1"/>
            </p:cNvSpPr>
            <p:nvPr/>
          </p:nvSpPr>
          <p:spPr bwMode="auto">
            <a:xfrm>
              <a:off x="5195888" y="5005388"/>
              <a:ext cx="1684338" cy="903288"/>
            </a:xfrm>
            <a:custGeom>
              <a:avLst/>
              <a:gdLst>
                <a:gd name="T0" fmla="*/ 44 w 188"/>
                <a:gd name="T1" fmla="*/ 52 h 101"/>
                <a:gd name="T2" fmla="*/ 38 w 188"/>
                <a:gd name="T3" fmla="*/ 52 h 101"/>
                <a:gd name="T4" fmla="*/ 19 w 188"/>
                <a:gd name="T5" fmla="*/ 32 h 101"/>
                <a:gd name="T6" fmla="*/ 22 w 188"/>
                <a:gd name="T7" fmla="*/ 20 h 101"/>
                <a:gd name="T8" fmla="*/ 32 w 188"/>
                <a:gd name="T9" fmla="*/ 16 h 101"/>
                <a:gd name="T10" fmla="*/ 39 w 188"/>
                <a:gd name="T11" fmla="*/ 17 h 101"/>
                <a:gd name="T12" fmla="*/ 43 w 188"/>
                <a:gd name="T13" fmla="*/ 23 h 101"/>
                <a:gd name="T14" fmla="*/ 44 w 188"/>
                <a:gd name="T15" fmla="*/ 37 h 101"/>
                <a:gd name="T16" fmla="*/ 44 w 188"/>
                <a:gd name="T17" fmla="*/ 52 h 101"/>
                <a:gd name="T18" fmla="*/ 170 w 188"/>
                <a:gd name="T19" fmla="*/ 0 h 101"/>
                <a:gd name="T20" fmla="*/ 170 w 188"/>
                <a:gd name="T21" fmla="*/ 52 h 101"/>
                <a:gd name="T22" fmla="*/ 63 w 188"/>
                <a:gd name="T23" fmla="*/ 52 h 101"/>
                <a:gd name="T24" fmla="*/ 63 w 188"/>
                <a:gd name="T25" fmla="*/ 32 h 101"/>
                <a:gd name="T26" fmla="*/ 55 w 188"/>
                <a:gd name="T27" fmla="*/ 8 h 101"/>
                <a:gd name="T28" fmla="*/ 32 w 188"/>
                <a:gd name="T29" fmla="*/ 0 h 101"/>
                <a:gd name="T30" fmla="*/ 8 w 188"/>
                <a:gd name="T31" fmla="*/ 9 h 101"/>
                <a:gd name="T32" fmla="*/ 0 w 188"/>
                <a:gd name="T33" fmla="*/ 32 h 101"/>
                <a:gd name="T34" fmla="*/ 11 w 188"/>
                <a:gd name="T35" fmla="*/ 60 h 101"/>
                <a:gd name="T36" fmla="*/ 42 w 188"/>
                <a:gd name="T37" fmla="*/ 69 h 101"/>
                <a:gd name="T38" fmla="*/ 44 w 188"/>
                <a:gd name="T39" fmla="*/ 69 h 101"/>
                <a:gd name="T40" fmla="*/ 44 w 188"/>
                <a:gd name="T41" fmla="*/ 72 h 101"/>
                <a:gd name="T42" fmla="*/ 41 w 188"/>
                <a:gd name="T43" fmla="*/ 86 h 101"/>
                <a:gd name="T44" fmla="*/ 51 w 188"/>
                <a:gd name="T45" fmla="*/ 101 h 101"/>
                <a:gd name="T46" fmla="*/ 55 w 188"/>
                <a:gd name="T47" fmla="*/ 97 h 101"/>
                <a:gd name="T48" fmla="*/ 63 w 188"/>
                <a:gd name="T49" fmla="*/ 69 h 101"/>
                <a:gd name="T50" fmla="*/ 188 w 188"/>
                <a:gd name="T51" fmla="*/ 69 h 101"/>
                <a:gd name="T52" fmla="*/ 188 w 188"/>
                <a:gd name="T53" fmla="*/ 0 h 101"/>
                <a:gd name="T54" fmla="*/ 170 w 188"/>
                <a:gd name="T55"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8" h="101">
                  <a:moveTo>
                    <a:pt x="44" y="52"/>
                  </a:moveTo>
                  <a:cubicBezTo>
                    <a:pt x="38" y="52"/>
                    <a:pt x="38" y="52"/>
                    <a:pt x="38" y="52"/>
                  </a:cubicBezTo>
                  <a:cubicBezTo>
                    <a:pt x="25" y="52"/>
                    <a:pt x="19" y="45"/>
                    <a:pt x="19" y="32"/>
                  </a:cubicBezTo>
                  <a:cubicBezTo>
                    <a:pt x="19" y="27"/>
                    <a:pt x="20" y="23"/>
                    <a:pt x="22" y="20"/>
                  </a:cubicBezTo>
                  <a:cubicBezTo>
                    <a:pt x="24" y="17"/>
                    <a:pt x="27" y="16"/>
                    <a:pt x="32" y="16"/>
                  </a:cubicBezTo>
                  <a:cubicBezTo>
                    <a:pt x="35" y="16"/>
                    <a:pt x="37" y="16"/>
                    <a:pt x="39" y="17"/>
                  </a:cubicBezTo>
                  <a:cubicBezTo>
                    <a:pt x="41" y="19"/>
                    <a:pt x="42" y="20"/>
                    <a:pt x="43" y="23"/>
                  </a:cubicBezTo>
                  <a:cubicBezTo>
                    <a:pt x="44" y="26"/>
                    <a:pt x="44" y="32"/>
                    <a:pt x="44" y="37"/>
                  </a:cubicBezTo>
                  <a:lnTo>
                    <a:pt x="44" y="52"/>
                  </a:lnTo>
                  <a:close/>
                  <a:moveTo>
                    <a:pt x="170" y="0"/>
                  </a:moveTo>
                  <a:cubicBezTo>
                    <a:pt x="170" y="52"/>
                    <a:pt x="170" y="52"/>
                    <a:pt x="170" y="52"/>
                  </a:cubicBezTo>
                  <a:cubicBezTo>
                    <a:pt x="63" y="52"/>
                    <a:pt x="63" y="52"/>
                    <a:pt x="63" y="52"/>
                  </a:cubicBezTo>
                  <a:cubicBezTo>
                    <a:pt x="63" y="32"/>
                    <a:pt x="63" y="32"/>
                    <a:pt x="63" y="32"/>
                  </a:cubicBezTo>
                  <a:cubicBezTo>
                    <a:pt x="63" y="22"/>
                    <a:pt x="60" y="13"/>
                    <a:pt x="55" y="8"/>
                  </a:cubicBezTo>
                  <a:cubicBezTo>
                    <a:pt x="50" y="3"/>
                    <a:pt x="42" y="0"/>
                    <a:pt x="32" y="0"/>
                  </a:cubicBezTo>
                  <a:cubicBezTo>
                    <a:pt x="22" y="0"/>
                    <a:pt x="14" y="3"/>
                    <a:pt x="8" y="9"/>
                  </a:cubicBezTo>
                  <a:cubicBezTo>
                    <a:pt x="3" y="14"/>
                    <a:pt x="0" y="22"/>
                    <a:pt x="0" y="32"/>
                  </a:cubicBezTo>
                  <a:cubicBezTo>
                    <a:pt x="0" y="44"/>
                    <a:pt x="3" y="54"/>
                    <a:pt x="11" y="60"/>
                  </a:cubicBezTo>
                  <a:cubicBezTo>
                    <a:pt x="18" y="66"/>
                    <a:pt x="28" y="69"/>
                    <a:pt x="42" y="69"/>
                  </a:cubicBezTo>
                  <a:cubicBezTo>
                    <a:pt x="44" y="69"/>
                    <a:pt x="44" y="69"/>
                    <a:pt x="44" y="69"/>
                  </a:cubicBezTo>
                  <a:cubicBezTo>
                    <a:pt x="44" y="72"/>
                    <a:pt x="44" y="72"/>
                    <a:pt x="44" y="72"/>
                  </a:cubicBezTo>
                  <a:cubicBezTo>
                    <a:pt x="44" y="79"/>
                    <a:pt x="43" y="83"/>
                    <a:pt x="41" y="86"/>
                  </a:cubicBezTo>
                  <a:cubicBezTo>
                    <a:pt x="51" y="101"/>
                    <a:pt x="51" y="101"/>
                    <a:pt x="51" y="101"/>
                  </a:cubicBezTo>
                  <a:cubicBezTo>
                    <a:pt x="53" y="100"/>
                    <a:pt x="54" y="99"/>
                    <a:pt x="55" y="97"/>
                  </a:cubicBezTo>
                  <a:cubicBezTo>
                    <a:pt x="60" y="92"/>
                    <a:pt x="63" y="80"/>
                    <a:pt x="63" y="69"/>
                  </a:cubicBezTo>
                  <a:cubicBezTo>
                    <a:pt x="188" y="69"/>
                    <a:pt x="188" y="69"/>
                    <a:pt x="188" y="69"/>
                  </a:cubicBezTo>
                  <a:cubicBezTo>
                    <a:pt x="188" y="0"/>
                    <a:pt x="188" y="0"/>
                    <a:pt x="188" y="0"/>
                  </a:cubicBezTo>
                  <a:lnTo>
                    <a:pt x="17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3" name="Rectangle 15"/>
            <p:cNvSpPr>
              <a:spLocks noChangeArrowheads="1"/>
            </p:cNvSpPr>
            <p:nvPr/>
          </p:nvSpPr>
          <p:spPr bwMode="auto">
            <a:xfrm>
              <a:off x="6718301" y="4754563"/>
              <a:ext cx="161925" cy="1698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4" name="Freeform 16"/>
            <p:cNvSpPr>
              <a:spLocks/>
            </p:cNvSpPr>
            <p:nvPr/>
          </p:nvSpPr>
          <p:spPr bwMode="auto">
            <a:xfrm>
              <a:off x="7013576" y="5005388"/>
              <a:ext cx="833438" cy="617538"/>
            </a:xfrm>
            <a:custGeom>
              <a:avLst/>
              <a:gdLst>
                <a:gd name="T0" fmla="*/ 74 w 93"/>
                <a:gd name="T1" fmla="*/ 52 h 69"/>
                <a:gd name="T2" fmla="*/ 74 w 93"/>
                <a:gd name="T3" fmla="*/ 42 h 69"/>
                <a:gd name="T4" fmla="*/ 70 w 93"/>
                <a:gd name="T5" fmla="*/ 23 h 69"/>
                <a:gd name="T6" fmla="*/ 55 w 93"/>
                <a:gd name="T7" fmla="*/ 17 h 69"/>
                <a:gd name="T8" fmla="*/ 41 w 93"/>
                <a:gd name="T9" fmla="*/ 20 h 69"/>
                <a:gd name="T10" fmla="*/ 36 w 93"/>
                <a:gd name="T11" fmla="*/ 3 h 69"/>
                <a:gd name="T12" fmla="*/ 56 w 93"/>
                <a:gd name="T13" fmla="*/ 0 h 69"/>
                <a:gd name="T14" fmla="*/ 84 w 93"/>
                <a:gd name="T15" fmla="*/ 10 h 69"/>
                <a:gd name="T16" fmla="*/ 93 w 93"/>
                <a:gd name="T17" fmla="*/ 40 h 69"/>
                <a:gd name="T18" fmla="*/ 93 w 93"/>
                <a:gd name="T19" fmla="*/ 69 h 69"/>
                <a:gd name="T20" fmla="*/ 0 w 93"/>
                <a:gd name="T21" fmla="*/ 69 h 69"/>
                <a:gd name="T22" fmla="*/ 0 w 93"/>
                <a:gd name="T23" fmla="*/ 52 h 69"/>
                <a:gd name="T24" fmla="*/ 74 w 93"/>
                <a:gd name="T25" fmla="*/ 5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69">
                  <a:moveTo>
                    <a:pt x="74" y="52"/>
                  </a:moveTo>
                  <a:cubicBezTo>
                    <a:pt x="74" y="42"/>
                    <a:pt x="74" y="42"/>
                    <a:pt x="74" y="42"/>
                  </a:cubicBezTo>
                  <a:cubicBezTo>
                    <a:pt x="74" y="34"/>
                    <a:pt x="73" y="27"/>
                    <a:pt x="70" y="23"/>
                  </a:cubicBezTo>
                  <a:cubicBezTo>
                    <a:pt x="66" y="19"/>
                    <a:pt x="61" y="17"/>
                    <a:pt x="55" y="17"/>
                  </a:cubicBezTo>
                  <a:cubicBezTo>
                    <a:pt x="50" y="17"/>
                    <a:pt x="46" y="18"/>
                    <a:pt x="41" y="20"/>
                  </a:cubicBezTo>
                  <a:cubicBezTo>
                    <a:pt x="36" y="3"/>
                    <a:pt x="36" y="3"/>
                    <a:pt x="36" y="3"/>
                  </a:cubicBezTo>
                  <a:cubicBezTo>
                    <a:pt x="42" y="1"/>
                    <a:pt x="49" y="0"/>
                    <a:pt x="56" y="0"/>
                  </a:cubicBezTo>
                  <a:cubicBezTo>
                    <a:pt x="68" y="0"/>
                    <a:pt x="77" y="3"/>
                    <a:pt x="84" y="10"/>
                  </a:cubicBezTo>
                  <a:cubicBezTo>
                    <a:pt x="90" y="17"/>
                    <a:pt x="93" y="27"/>
                    <a:pt x="93" y="40"/>
                  </a:cubicBezTo>
                  <a:cubicBezTo>
                    <a:pt x="93" y="69"/>
                    <a:pt x="93" y="69"/>
                    <a:pt x="93" y="69"/>
                  </a:cubicBezTo>
                  <a:cubicBezTo>
                    <a:pt x="0" y="69"/>
                    <a:pt x="0" y="69"/>
                    <a:pt x="0" y="69"/>
                  </a:cubicBezTo>
                  <a:cubicBezTo>
                    <a:pt x="0" y="52"/>
                    <a:pt x="0" y="52"/>
                    <a:pt x="0" y="52"/>
                  </a:cubicBezTo>
                  <a:lnTo>
                    <a:pt x="74"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5" name="Freeform 17"/>
            <p:cNvSpPr>
              <a:spLocks/>
            </p:cNvSpPr>
            <p:nvPr/>
          </p:nvSpPr>
          <p:spPr bwMode="auto">
            <a:xfrm>
              <a:off x="7972426" y="4565650"/>
              <a:ext cx="223838" cy="188913"/>
            </a:xfrm>
            <a:custGeom>
              <a:avLst/>
              <a:gdLst>
                <a:gd name="T0" fmla="*/ 25 w 25"/>
                <a:gd name="T1" fmla="*/ 14 h 21"/>
                <a:gd name="T2" fmla="*/ 25 w 25"/>
                <a:gd name="T3" fmla="*/ 21 h 21"/>
                <a:gd name="T4" fmla="*/ 0 w 25"/>
                <a:gd name="T5" fmla="*/ 21 h 21"/>
                <a:gd name="T6" fmla="*/ 0 w 25"/>
                <a:gd name="T7" fmla="*/ 14 h 21"/>
                <a:gd name="T8" fmla="*/ 3 w 25"/>
                <a:gd name="T9" fmla="*/ 14 h 21"/>
                <a:gd name="T10" fmla="*/ 3 w 25"/>
                <a:gd name="T11" fmla="*/ 10 h 21"/>
                <a:gd name="T12" fmla="*/ 6 w 25"/>
                <a:gd name="T13" fmla="*/ 2 h 21"/>
                <a:gd name="T14" fmla="*/ 14 w 25"/>
                <a:gd name="T15" fmla="*/ 0 h 21"/>
                <a:gd name="T16" fmla="*/ 21 w 25"/>
                <a:gd name="T17" fmla="*/ 2 h 21"/>
                <a:gd name="T18" fmla="*/ 24 w 25"/>
                <a:gd name="T19" fmla="*/ 9 h 21"/>
                <a:gd name="T20" fmla="*/ 18 w 25"/>
                <a:gd name="T21" fmla="*/ 10 h 21"/>
                <a:gd name="T22" fmla="*/ 17 w 25"/>
                <a:gd name="T23" fmla="*/ 7 h 21"/>
                <a:gd name="T24" fmla="*/ 14 w 25"/>
                <a:gd name="T25" fmla="*/ 6 h 21"/>
                <a:gd name="T26" fmla="*/ 10 w 25"/>
                <a:gd name="T27" fmla="*/ 11 h 21"/>
                <a:gd name="T28" fmla="*/ 10 w 25"/>
                <a:gd name="T29" fmla="*/ 14 h 21"/>
                <a:gd name="T30" fmla="*/ 25 w 25"/>
                <a:gd name="T31" fmla="*/ 1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5" h="21">
                  <a:moveTo>
                    <a:pt x="25" y="14"/>
                  </a:moveTo>
                  <a:cubicBezTo>
                    <a:pt x="25" y="21"/>
                    <a:pt x="25" y="21"/>
                    <a:pt x="25" y="21"/>
                  </a:cubicBezTo>
                  <a:cubicBezTo>
                    <a:pt x="0" y="21"/>
                    <a:pt x="0" y="21"/>
                    <a:pt x="0" y="21"/>
                  </a:cubicBezTo>
                  <a:cubicBezTo>
                    <a:pt x="0" y="14"/>
                    <a:pt x="0" y="14"/>
                    <a:pt x="0" y="14"/>
                  </a:cubicBezTo>
                  <a:cubicBezTo>
                    <a:pt x="3" y="14"/>
                    <a:pt x="3" y="14"/>
                    <a:pt x="3" y="14"/>
                  </a:cubicBezTo>
                  <a:cubicBezTo>
                    <a:pt x="3" y="10"/>
                    <a:pt x="3" y="10"/>
                    <a:pt x="3" y="10"/>
                  </a:cubicBezTo>
                  <a:cubicBezTo>
                    <a:pt x="3" y="7"/>
                    <a:pt x="4" y="4"/>
                    <a:pt x="6" y="2"/>
                  </a:cubicBezTo>
                  <a:cubicBezTo>
                    <a:pt x="8" y="1"/>
                    <a:pt x="10" y="0"/>
                    <a:pt x="14" y="0"/>
                  </a:cubicBezTo>
                  <a:cubicBezTo>
                    <a:pt x="17" y="0"/>
                    <a:pt x="20" y="0"/>
                    <a:pt x="21" y="2"/>
                  </a:cubicBezTo>
                  <a:cubicBezTo>
                    <a:pt x="23" y="3"/>
                    <a:pt x="24" y="6"/>
                    <a:pt x="24" y="9"/>
                  </a:cubicBezTo>
                  <a:cubicBezTo>
                    <a:pt x="18" y="10"/>
                    <a:pt x="18" y="10"/>
                    <a:pt x="18" y="10"/>
                  </a:cubicBezTo>
                  <a:cubicBezTo>
                    <a:pt x="18" y="8"/>
                    <a:pt x="17" y="7"/>
                    <a:pt x="17" y="7"/>
                  </a:cubicBezTo>
                  <a:cubicBezTo>
                    <a:pt x="16" y="6"/>
                    <a:pt x="15" y="6"/>
                    <a:pt x="14" y="6"/>
                  </a:cubicBezTo>
                  <a:cubicBezTo>
                    <a:pt x="11" y="6"/>
                    <a:pt x="10" y="7"/>
                    <a:pt x="10" y="11"/>
                  </a:cubicBezTo>
                  <a:cubicBezTo>
                    <a:pt x="10" y="14"/>
                    <a:pt x="10" y="14"/>
                    <a:pt x="10" y="14"/>
                  </a:cubicBezTo>
                  <a:lnTo>
                    <a:pt x="25"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6" name="Rectangle 18"/>
            <p:cNvSpPr>
              <a:spLocks noChangeArrowheads="1"/>
            </p:cNvSpPr>
            <p:nvPr/>
          </p:nvSpPr>
          <p:spPr bwMode="auto">
            <a:xfrm>
              <a:off x="7991476" y="4816475"/>
              <a:ext cx="169863" cy="8064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grpSp>
    </p:spTree>
    <p:extLst>
      <p:ext uri="{BB962C8B-B14F-4D97-AF65-F5344CB8AC3E}">
        <p14:creationId xmlns:p14="http://schemas.microsoft.com/office/powerpoint/2010/main" val="11227693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End slide - Grey">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8904485-B9AA-421C-92A9-10ECD97E74ED}"/>
              </a:ext>
            </a:extLst>
          </p:cNvPr>
          <p:cNvSpPr/>
          <p:nvPr userDrawn="1"/>
        </p:nvSpPr>
        <p:spPr>
          <a:xfrm>
            <a:off x="180450" y="239400"/>
            <a:ext cx="8783100" cy="63792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2" name="Title 1">
            <a:extLst>
              <a:ext uri="{FF2B5EF4-FFF2-40B4-BE49-F238E27FC236}">
                <a16:creationId xmlns:a16="http://schemas.microsoft.com/office/drawing/2014/main" id="{F211BC3D-310E-4C57-8C3E-0836A08AC24C}"/>
              </a:ext>
            </a:extLst>
          </p:cNvPr>
          <p:cNvSpPr>
            <a:spLocks noGrp="1"/>
          </p:cNvSpPr>
          <p:nvPr>
            <p:ph type="title"/>
          </p:nvPr>
        </p:nvSpPr>
        <p:spPr>
          <a:xfrm>
            <a:off x="710804" y="2732401"/>
            <a:ext cx="7891462" cy="3195959"/>
          </a:xfrm>
        </p:spPr>
        <p:txBody>
          <a:bodyPr anchor="b" anchorCtr="0"/>
          <a:lstStyle>
            <a:lvl1pPr>
              <a:defRPr sz="6700">
                <a:solidFill>
                  <a:schemeClr val="bg1"/>
                </a:solidFill>
              </a:defRPr>
            </a:lvl1pPr>
          </a:lstStyle>
          <a:p>
            <a:r>
              <a:rPr lang="en-US" smtClean="0"/>
              <a:t>Click to edit Master title style</a:t>
            </a:r>
            <a:endParaRPr lang="en-GB" dirty="0"/>
          </a:p>
        </p:txBody>
      </p:sp>
      <p:cxnSp>
        <p:nvCxnSpPr>
          <p:cNvPr id="7" name="Straight Connector 6">
            <a:extLst>
              <a:ext uri="{FF2B5EF4-FFF2-40B4-BE49-F238E27FC236}">
                <a16:creationId xmlns:a16="http://schemas.microsoft.com/office/drawing/2014/main" id="{A820B125-6366-4323-A287-39A0472EAB2B}"/>
              </a:ext>
            </a:extLst>
          </p:cNvPr>
          <p:cNvCxnSpPr>
            <a:cxnSpLocks/>
          </p:cNvCxnSpPr>
          <p:nvPr userDrawn="1"/>
        </p:nvCxnSpPr>
        <p:spPr>
          <a:xfrm>
            <a:off x="710100" y="6138000"/>
            <a:ext cx="7892165"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0D37BEDD-DE22-453C-BDA6-052325CFC0E3}"/>
              </a:ext>
            </a:extLst>
          </p:cNvPr>
          <p:cNvSpPr txBox="1"/>
          <p:nvPr userDrawn="1"/>
        </p:nvSpPr>
        <p:spPr>
          <a:xfrm>
            <a:off x="5812466" y="6180248"/>
            <a:ext cx="2789800" cy="375864"/>
          </a:xfrm>
          <a:prstGeom prst="rect">
            <a:avLst/>
          </a:prstGeom>
          <a:noFill/>
        </p:spPr>
        <p:txBody>
          <a:bodyPr wrap="square" lIns="0" tIns="0" rIns="0" bIns="0" rtlCol="0">
            <a:noAutofit/>
          </a:bodyPr>
          <a:lstStyle/>
          <a:p>
            <a:pPr algn="r">
              <a:spcBef>
                <a:spcPts val="800"/>
              </a:spcBef>
            </a:pPr>
            <a:r>
              <a:rPr lang="en-GB" sz="1600" b="1" dirty="0">
                <a:solidFill>
                  <a:prstClr val="white"/>
                </a:solidFill>
              </a:rPr>
              <a:t>ADNOC OFFSHORE</a:t>
            </a:r>
          </a:p>
        </p:txBody>
      </p:sp>
      <p:sp>
        <p:nvSpPr>
          <p:cNvPr id="11" name="Rectangle 10"/>
          <p:cNvSpPr/>
          <p:nvPr userDrawn="1"/>
        </p:nvSpPr>
        <p:spPr bwMode="white">
          <a:xfrm>
            <a:off x="7909822" y="1"/>
            <a:ext cx="692444" cy="16275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nvGrpSpPr>
          <p:cNvPr id="12" name="Group 11"/>
          <p:cNvGrpSpPr>
            <a:grpSpLocks noChangeAspect="1"/>
          </p:cNvGrpSpPr>
          <p:nvPr userDrawn="1"/>
        </p:nvGrpSpPr>
        <p:grpSpPr>
          <a:xfrm>
            <a:off x="7979308" y="333830"/>
            <a:ext cx="575956" cy="1201994"/>
            <a:chOff x="3986213" y="0"/>
            <a:chExt cx="4381501" cy="6858001"/>
          </a:xfrm>
          <a:solidFill>
            <a:schemeClr val="tx2"/>
          </a:solidFill>
        </p:grpSpPr>
        <p:sp>
          <p:nvSpPr>
            <p:cNvPr id="13" name="Freeform 5"/>
            <p:cNvSpPr>
              <a:spLocks/>
            </p:cNvSpPr>
            <p:nvPr/>
          </p:nvSpPr>
          <p:spPr bwMode="auto">
            <a:xfrm>
              <a:off x="6521451" y="1746250"/>
              <a:ext cx="1846263" cy="2443163"/>
            </a:xfrm>
            <a:custGeom>
              <a:avLst/>
              <a:gdLst>
                <a:gd name="T0" fmla="*/ 113 w 206"/>
                <a:gd name="T1" fmla="*/ 196 h 273"/>
                <a:gd name="T2" fmla="*/ 70 w 206"/>
                <a:gd name="T3" fmla="*/ 273 h 273"/>
                <a:gd name="T4" fmla="*/ 184 w 206"/>
                <a:gd name="T5" fmla="*/ 273 h 273"/>
                <a:gd name="T6" fmla="*/ 0 w 206"/>
                <a:gd name="T7" fmla="*/ 0 h 273"/>
                <a:gd name="T8" fmla="*/ 113 w 206"/>
                <a:gd name="T9" fmla="*/ 196 h 273"/>
              </a:gdLst>
              <a:ahLst/>
              <a:cxnLst>
                <a:cxn ang="0">
                  <a:pos x="T0" y="T1"/>
                </a:cxn>
                <a:cxn ang="0">
                  <a:pos x="T2" y="T3"/>
                </a:cxn>
                <a:cxn ang="0">
                  <a:pos x="T4" y="T5"/>
                </a:cxn>
                <a:cxn ang="0">
                  <a:pos x="T6" y="T7"/>
                </a:cxn>
                <a:cxn ang="0">
                  <a:pos x="T8" y="T9"/>
                </a:cxn>
              </a:cxnLst>
              <a:rect l="0" t="0" r="r" b="b"/>
              <a:pathLst>
                <a:path w="206" h="273">
                  <a:moveTo>
                    <a:pt x="113" y="196"/>
                  </a:moveTo>
                  <a:cubicBezTo>
                    <a:pt x="106" y="226"/>
                    <a:pt x="91" y="252"/>
                    <a:pt x="70" y="273"/>
                  </a:cubicBezTo>
                  <a:cubicBezTo>
                    <a:pt x="184" y="273"/>
                    <a:pt x="184" y="273"/>
                    <a:pt x="184" y="273"/>
                  </a:cubicBezTo>
                  <a:cubicBezTo>
                    <a:pt x="206" y="154"/>
                    <a:pt x="128" y="28"/>
                    <a:pt x="0" y="0"/>
                  </a:cubicBezTo>
                  <a:cubicBezTo>
                    <a:pt x="26" y="7"/>
                    <a:pt x="138" y="60"/>
                    <a:pt x="113" y="19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4" name="Freeform 6"/>
            <p:cNvSpPr>
              <a:spLocks/>
            </p:cNvSpPr>
            <p:nvPr/>
          </p:nvSpPr>
          <p:spPr bwMode="auto">
            <a:xfrm>
              <a:off x="3986213" y="0"/>
              <a:ext cx="4219575" cy="4189413"/>
            </a:xfrm>
            <a:custGeom>
              <a:avLst/>
              <a:gdLst>
                <a:gd name="T0" fmla="*/ 0 w 471"/>
                <a:gd name="T1" fmla="*/ 0 h 468"/>
                <a:gd name="T2" fmla="*/ 0 w 471"/>
                <a:gd name="T3" fmla="*/ 468 h 468"/>
                <a:gd name="T4" fmla="*/ 50 w 471"/>
                <a:gd name="T5" fmla="*/ 468 h 468"/>
                <a:gd name="T6" fmla="*/ 104 w 471"/>
                <a:gd name="T7" fmla="*/ 466 h 468"/>
                <a:gd name="T8" fmla="*/ 247 w 471"/>
                <a:gd name="T9" fmla="*/ 346 h 468"/>
                <a:gd name="T10" fmla="*/ 161 w 471"/>
                <a:gd name="T11" fmla="*/ 219 h 468"/>
                <a:gd name="T12" fmla="*/ 157 w 471"/>
                <a:gd name="T13" fmla="*/ 218 h 468"/>
                <a:gd name="T14" fmla="*/ 100 w 471"/>
                <a:gd name="T15" fmla="*/ 212 h 468"/>
                <a:gd name="T16" fmla="*/ 92 w 471"/>
                <a:gd name="T17" fmla="*/ 243 h 468"/>
                <a:gd name="T18" fmla="*/ 81 w 471"/>
                <a:gd name="T19" fmla="*/ 165 h 468"/>
                <a:gd name="T20" fmla="*/ 124 w 471"/>
                <a:gd name="T21" fmla="*/ 123 h 468"/>
                <a:gd name="T22" fmla="*/ 124 w 471"/>
                <a:gd name="T23" fmla="*/ 122 h 468"/>
                <a:gd name="T24" fmla="*/ 186 w 471"/>
                <a:gd name="T25" fmla="*/ 78 h 468"/>
                <a:gd name="T26" fmla="*/ 259 w 471"/>
                <a:gd name="T27" fmla="*/ 58 h 468"/>
                <a:gd name="T28" fmla="*/ 471 w 471"/>
                <a:gd name="T29" fmla="*/ 151 h 468"/>
                <a:gd name="T30" fmla="*/ 471 w 471"/>
                <a:gd name="T31" fmla="*/ 0 h 468"/>
                <a:gd name="T32" fmla="*/ 0 w 471"/>
                <a:gd name="T33" fmla="*/ 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71" h="468">
                  <a:moveTo>
                    <a:pt x="0" y="0"/>
                  </a:moveTo>
                  <a:cubicBezTo>
                    <a:pt x="0" y="468"/>
                    <a:pt x="0" y="468"/>
                    <a:pt x="0" y="468"/>
                  </a:cubicBezTo>
                  <a:cubicBezTo>
                    <a:pt x="50" y="468"/>
                    <a:pt x="50" y="468"/>
                    <a:pt x="50" y="468"/>
                  </a:cubicBezTo>
                  <a:cubicBezTo>
                    <a:pt x="80" y="468"/>
                    <a:pt x="87" y="468"/>
                    <a:pt x="104" y="466"/>
                  </a:cubicBezTo>
                  <a:cubicBezTo>
                    <a:pt x="175" y="455"/>
                    <a:pt x="240" y="397"/>
                    <a:pt x="247" y="346"/>
                  </a:cubicBezTo>
                  <a:cubicBezTo>
                    <a:pt x="258" y="285"/>
                    <a:pt x="225" y="232"/>
                    <a:pt x="161" y="219"/>
                  </a:cubicBezTo>
                  <a:cubicBezTo>
                    <a:pt x="160" y="219"/>
                    <a:pt x="159" y="218"/>
                    <a:pt x="157" y="218"/>
                  </a:cubicBezTo>
                  <a:cubicBezTo>
                    <a:pt x="155" y="218"/>
                    <a:pt x="124" y="218"/>
                    <a:pt x="100" y="212"/>
                  </a:cubicBezTo>
                  <a:cubicBezTo>
                    <a:pt x="100" y="212"/>
                    <a:pt x="87" y="223"/>
                    <a:pt x="92" y="243"/>
                  </a:cubicBezTo>
                  <a:cubicBezTo>
                    <a:pt x="92" y="243"/>
                    <a:pt x="61" y="210"/>
                    <a:pt x="81" y="165"/>
                  </a:cubicBezTo>
                  <a:cubicBezTo>
                    <a:pt x="81" y="165"/>
                    <a:pt x="90" y="144"/>
                    <a:pt x="124" y="123"/>
                  </a:cubicBezTo>
                  <a:cubicBezTo>
                    <a:pt x="124" y="123"/>
                    <a:pt x="124" y="122"/>
                    <a:pt x="124" y="122"/>
                  </a:cubicBezTo>
                  <a:cubicBezTo>
                    <a:pt x="133" y="111"/>
                    <a:pt x="155" y="93"/>
                    <a:pt x="186" y="78"/>
                  </a:cubicBezTo>
                  <a:cubicBezTo>
                    <a:pt x="201" y="71"/>
                    <a:pt x="228" y="61"/>
                    <a:pt x="259" y="58"/>
                  </a:cubicBezTo>
                  <a:cubicBezTo>
                    <a:pt x="397" y="45"/>
                    <a:pt x="471" y="151"/>
                    <a:pt x="471" y="151"/>
                  </a:cubicBezTo>
                  <a:cubicBezTo>
                    <a:pt x="471" y="0"/>
                    <a:pt x="471" y="0"/>
                    <a:pt x="47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5" name="Freeform 7"/>
            <p:cNvSpPr>
              <a:spLocks/>
            </p:cNvSpPr>
            <p:nvPr/>
          </p:nvSpPr>
          <p:spPr bwMode="auto">
            <a:xfrm>
              <a:off x="5545138" y="939800"/>
              <a:ext cx="2660650" cy="1011238"/>
            </a:xfrm>
            <a:custGeom>
              <a:avLst/>
              <a:gdLst>
                <a:gd name="T0" fmla="*/ 167 w 297"/>
                <a:gd name="T1" fmla="*/ 9 h 113"/>
                <a:gd name="T2" fmla="*/ 0 w 297"/>
                <a:gd name="T3" fmla="*/ 48 h 113"/>
                <a:gd name="T4" fmla="*/ 33 w 297"/>
                <a:gd name="T5" fmla="*/ 33 h 113"/>
                <a:gd name="T6" fmla="*/ 61 w 297"/>
                <a:gd name="T7" fmla="*/ 60 h 113"/>
                <a:gd name="T8" fmla="*/ 103 w 297"/>
                <a:gd name="T9" fmla="*/ 34 h 113"/>
                <a:gd name="T10" fmla="*/ 103 w 297"/>
                <a:gd name="T11" fmla="*/ 20 h 113"/>
                <a:gd name="T12" fmla="*/ 297 w 297"/>
                <a:gd name="T13" fmla="*/ 113 h 113"/>
                <a:gd name="T14" fmla="*/ 297 w 297"/>
                <a:gd name="T15" fmla="*/ 71 h 113"/>
                <a:gd name="T16" fmla="*/ 167 w 297"/>
                <a:gd name="T17" fmla="*/ 9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 h="113">
                  <a:moveTo>
                    <a:pt x="167" y="9"/>
                  </a:moveTo>
                  <a:cubicBezTo>
                    <a:pt x="100" y="0"/>
                    <a:pt x="44" y="17"/>
                    <a:pt x="0" y="48"/>
                  </a:cubicBezTo>
                  <a:cubicBezTo>
                    <a:pt x="0" y="48"/>
                    <a:pt x="13" y="40"/>
                    <a:pt x="33" y="33"/>
                  </a:cubicBezTo>
                  <a:cubicBezTo>
                    <a:pt x="36" y="46"/>
                    <a:pt x="47" y="57"/>
                    <a:pt x="61" y="60"/>
                  </a:cubicBezTo>
                  <a:cubicBezTo>
                    <a:pt x="81" y="64"/>
                    <a:pt x="100" y="52"/>
                    <a:pt x="103" y="34"/>
                  </a:cubicBezTo>
                  <a:cubicBezTo>
                    <a:pt x="104" y="30"/>
                    <a:pt x="104" y="25"/>
                    <a:pt x="103" y="20"/>
                  </a:cubicBezTo>
                  <a:cubicBezTo>
                    <a:pt x="230" y="16"/>
                    <a:pt x="297" y="113"/>
                    <a:pt x="297" y="113"/>
                  </a:cubicBezTo>
                  <a:cubicBezTo>
                    <a:pt x="297" y="71"/>
                    <a:pt x="297" y="71"/>
                    <a:pt x="297" y="71"/>
                  </a:cubicBezTo>
                  <a:cubicBezTo>
                    <a:pt x="278" y="52"/>
                    <a:pt x="226" y="15"/>
                    <a:pt x="167" y="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6" name="Freeform 8"/>
            <p:cNvSpPr>
              <a:spLocks noEditPoints="1"/>
            </p:cNvSpPr>
            <p:nvPr/>
          </p:nvSpPr>
          <p:spPr bwMode="auto">
            <a:xfrm>
              <a:off x="3986213" y="6007100"/>
              <a:ext cx="796925" cy="833438"/>
            </a:xfrm>
            <a:custGeom>
              <a:avLst/>
              <a:gdLst>
                <a:gd name="T0" fmla="*/ 310 w 502"/>
                <a:gd name="T1" fmla="*/ 311 h 525"/>
                <a:gd name="T2" fmla="*/ 248 w 502"/>
                <a:gd name="T3" fmla="*/ 124 h 525"/>
                <a:gd name="T4" fmla="*/ 186 w 502"/>
                <a:gd name="T5" fmla="*/ 311 h 525"/>
                <a:gd name="T6" fmla="*/ 310 w 502"/>
                <a:gd name="T7" fmla="*/ 311 h 525"/>
                <a:gd name="T8" fmla="*/ 198 w 502"/>
                <a:gd name="T9" fmla="*/ 0 h 525"/>
                <a:gd name="T10" fmla="*/ 305 w 502"/>
                <a:gd name="T11" fmla="*/ 0 h 525"/>
                <a:gd name="T12" fmla="*/ 502 w 502"/>
                <a:gd name="T13" fmla="*/ 525 h 525"/>
                <a:gd name="T14" fmla="*/ 384 w 502"/>
                <a:gd name="T15" fmla="*/ 525 h 525"/>
                <a:gd name="T16" fmla="*/ 339 w 502"/>
                <a:gd name="T17" fmla="*/ 401 h 525"/>
                <a:gd name="T18" fmla="*/ 158 w 502"/>
                <a:gd name="T19" fmla="*/ 401 h 525"/>
                <a:gd name="T20" fmla="*/ 113 w 502"/>
                <a:gd name="T21" fmla="*/ 525 h 525"/>
                <a:gd name="T22" fmla="*/ 0 w 502"/>
                <a:gd name="T23" fmla="*/ 525 h 525"/>
                <a:gd name="T24" fmla="*/ 198 w 502"/>
                <a:gd name="T25" fmla="*/ 0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2" h="525">
                  <a:moveTo>
                    <a:pt x="310" y="311"/>
                  </a:moveTo>
                  <a:lnTo>
                    <a:pt x="248" y="124"/>
                  </a:lnTo>
                  <a:lnTo>
                    <a:pt x="186" y="311"/>
                  </a:lnTo>
                  <a:lnTo>
                    <a:pt x="310" y="311"/>
                  </a:lnTo>
                  <a:close/>
                  <a:moveTo>
                    <a:pt x="198" y="0"/>
                  </a:moveTo>
                  <a:lnTo>
                    <a:pt x="305" y="0"/>
                  </a:lnTo>
                  <a:lnTo>
                    <a:pt x="502" y="525"/>
                  </a:lnTo>
                  <a:lnTo>
                    <a:pt x="384" y="525"/>
                  </a:lnTo>
                  <a:lnTo>
                    <a:pt x="339" y="401"/>
                  </a:lnTo>
                  <a:lnTo>
                    <a:pt x="158" y="401"/>
                  </a:lnTo>
                  <a:lnTo>
                    <a:pt x="113" y="525"/>
                  </a:lnTo>
                  <a:lnTo>
                    <a:pt x="0" y="525"/>
                  </a:lnTo>
                  <a:lnTo>
                    <a:pt x="19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7" name="Freeform 9"/>
            <p:cNvSpPr>
              <a:spLocks noEditPoints="1"/>
            </p:cNvSpPr>
            <p:nvPr/>
          </p:nvSpPr>
          <p:spPr bwMode="auto">
            <a:xfrm>
              <a:off x="4881563" y="6007100"/>
              <a:ext cx="717550" cy="833438"/>
            </a:xfrm>
            <a:custGeom>
              <a:avLst/>
              <a:gdLst>
                <a:gd name="T0" fmla="*/ 32 w 80"/>
                <a:gd name="T1" fmla="*/ 76 h 93"/>
                <a:gd name="T2" fmla="*/ 45 w 80"/>
                <a:gd name="T3" fmla="*/ 74 h 93"/>
                <a:gd name="T4" fmla="*/ 53 w 80"/>
                <a:gd name="T5" fmla="*/ 68 h 93"/>
                <a:gd name="T6" fmla="*/ 58 w 80"/>
                <a:gd name="T7" fmla="*/ 58 h 93"/>
                <a:gd name="T8" fmla="*/ 60 w 80"/>
                <a:gd name="T9" fmla="*/ 46 h 93"/>
                <a:gd name="T10" fmla="*/ 59 w 80"/>
                <a:gd name="T11" fmla="*/ 34 h 93"/>
                <a:gd name="T12" fmla="*/ 54 w 80"/>
                <a:gd name="T13" fmla="*/ 24 h 93"/>
                <a:gd name="T14" fmla="*/ 46 w 80"/>
                <a:gd name="T15" fmla="*/ 18 h 93"/>
                <a:gd name="T16" fmla="*/ 35 w 80"/>
                <a:gd name="T17" fmla="*/ 16 h 93"/>
                <a:gd name="T18" fmla="*/ 19 w 80"/>
                <a:gd name="T19" fmla="*/ 16 h 93"/>
                <a:gd name="T20" fmla="*/ 19 w 80"/>
                <a:gd name="T21" fmla="*/ 76 h 93"/>
                <a:gd name="T22" fmla="*/ 32 w 80"/>
                <a:gd name="T23" fmla="*/ 76 h 93"/>
                <a:gd name="T24" fmla="*/ 0 w 80"/>
                <a:gd name="T25" fmla="*/ 0 h 93"/>
                <a:gd name="T26" fmla="*/ 35 w 80"/>
                <a:gd name="T27" fmla="*/ 0 h 93"/>
                <a:gd name="T28" fmla="*/ 68 w 80"/>
                <a:gd name="T29" fmla="*/ 11 h 93"/>
                <a:gd name="T30" fmla="*/ 80 w 80"/>
                <a:gd name="T31" fmla="*/ 46 h 93"/>
                <a:gd name="T32" fmla="*/ 77 w 80"/>
                <a:gd name="T33" fmla="*/ 66 h 93"/>
                <a:gd name="T34" fmla="*/ 67 w 80"/>
                <a:gd name="T35" fmla="*/ 81 h 93"/>
                <a:gd name="T36" fmla="*/ 52 w 80"/>
                <a:gd name="T37" fmla="*/ 90 h 93"/>
                <a:gd name="T38" fmla="*/ 31 w 80"/>
                <a:gd name="T39" fmla="*/ 93 h 93"/>
                <a:gd name="T40" fmla="*/ 0 w 80"/>
                <a:gd name="T41" fmla="*/ 93 h 93"/>
                <a:gd name="T42" fmla="*/ 0 w 80"/>
                <a:gd name="T43"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0" h="93">
                  <a:moveTo>
                    <a:pt x="32" y="76"/>
                  </a:moveTo>
                  <a:cubicBezTo>
                    <a:pt x="37" y="76"/>
                    <a:pt x="41" y="76"/>
                    <a:pt x="45" y="74"/>
                  </a:cubicBezTo>
                  <a:cubicBezTo>
                    <a:pt x="48" y="73"/>
                    <a:pt x="51" y="71"/>
                    <a:pt x="53" y="68"/>
                  </a:cubicBezTo>
                  <a:cubicBezTo>
                    <a:pt x="56" y="65"/>
                    <a:pt x="57" y="62"/>
                    <a:pt x="58" y="58"/>
                  </a:cubicBezTo>
                  <a:cubicBezTo>
                    <a:pt x="59" y="55"/>
                    <a:pt x="60" y="51"/>
                    <a:pt x="60" y="46"/>
                  </a:cubicBezTo>
                  <a:cubicBezTo>
                    <a:pt x="60" y="41"/>
                    <a:pt x="59" y="37"/>
                    <a:pt x="59" y="34"/>
                  </a:cubicBezTo>
                  <a:cubicBezTo>
                    <a:pt x="58" y="30"/>
                    <a:pt x="56" y="27"/>
                    <a:pt x="54" y="24"/>
                  </a:cubicBezTo>
                  <a:cubicBezTo>
                    <a:pt x="52" y="22"/>
                    <a:pt x="50" y="20"/>
                    <a:pt x="46" y="18"/>
                  </a:cubicBezTo>
                  <a:cubicBezTo>
                    <a:pt x="43" y="17"/>
                    <a:pt x="39" y="16"/>
                    <a:pt x="35" y="16"/>
                  </a:cubicBezTo>
                  <a:cubicBezTo>
                    <a:pt x="19" y="16"/>
                    <a:pt x="19" y="16"/>
                    <a:pt x="19" y="16"/>
                  </a:cubicBezTo>
                  <a:cubicBezTo>
                    <a:pt x="19" y="76"/>
                    <a:pt x="19" y="76"/>
                    <a:pt x="19" y="76"/>
                  </a:cubicBezTo>
                  <a:lnTo>
                    <a:pt x="32" y="76"/>
                  </a:lnTo>
                  <a:close/>
                  <a:moveTo>
                    <a:pt x="0" y="0"/>
                  </a:moveTo>
                  <a:cubicBezTo>
                    <a:pt x="35" y="0"/>
                    <a:pt x="35" y="0"/>
                    <a:pt x="35" y="0"/>
                  </a:cubicBezTo>
                  <a:cubicBezTo>
                    <a:pt x="49" y="0"/>
                    <a:pt x="60" y="4"/>
                    <a:pt x="68" y="11"/>
                  </a:cubicBezTo>
                  <a:cubicBezTo>
                    <a:pt x="76" y="19"/>
                    <a:pt x="80" y="31"/>
                    <a:pt x="80" y="46"/>
                  </a:cubicBezTo>
                  <a:cubicBezTo>
                    <a:pt x="80" y="54"/>
                    <a:pt x="79" y="60"/>
                    <a:pt x="77" y="66"/>
                  </a:cubicBezTo>
                  <a:cubicBezTo>
                    <a:pt x="74" y="72"/>
                    <a:pt x="71" y="77"/>
                    <a:pt x="67" y="81"/>
                  </a:cubicBezTo>
                  <a:cubicBezTo>
                    <a:pt x="63" y="85"/>
                    <a:pt x="58" y="88"/>
                    <a:pt x="52" y="90"/>
                  </a:cubicBezTo>
                  <a:cubicBezTo>
                    <a:pt x="46" y="92"/>
                    <a:pt x="39" y="93"/>
                    <a:pt x="31" y="93"/>
                  </a:cubicBezTo>
                  <a:cubicBezTo>
                    <a:pt x="0" y="93"/>
                    <a:pt x="0" y="93"/>
                    <a:pt x="0" y="93"/>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8" name="Freeform 10"/>
            <p:cNvSpPr>
              <a:spLocks/>
            </p:cNvSpPr>
            <p:nvPr/>
          </p:nvSpPr>
          <p:spPr bwMode="auto">
            <a:xfrm>
              <a:off x="5734051" y="6007100"/>
              <a:ext cx="671513" cy="833438"/>
            </a:xfrm>
            <a:custGeom>
              <a:avLst/>
              <a:gdLst>
                <a:gd name="T0" fmla="*/ 0 w 423"/>
                <a:gd name="T1" fmla="*/ 0 h 525"/>
                <a:gd name="T2" fmla="*/ 101 w 423"/>
                <a:gd name="T3" fmla="*/ 0 h 525"/>
                <a:gd name="T4" fmla="*/ 316 w 423"/>
                <a:gd name="T5" fmla="*/ 344 h 525"/>
                <a:gd name="T6" fmla="*/ 316 w 423"/>
                <a:gd name="T7" fmla="*/ 0 h 525"/>
                <a:gd name="T8" fmla="*/ 423 w 423"/>
                <a:gd name="T9" fmla="*/ 0 h 525"/>
                <a:gd name="T10" fmla="*/ 423 w 423"/>
                <a:gd name="T11" fmla="*/ 525 h 525"/>
                <a:gd name="T12" fmla="*/ 327 w 423"/>
                <a:gd name="T13" fmla="*/ 525 h 525"/>
                <a:gd name="T14" fmla="*/ 107 w 423"/>
                <a:gd name="T15" fmla="*/ 181 h 525"/>
                <a:gd name="T16" fmla="*/ 107 w 423"/>
                <a:gd name="T17" fmla="*/ 525 h 525"/>
                <a:gd name="T18" fmla="*/ 0 w 423"/>
                <a:gd name="T19" fmla="*/ 525 h 525"/>
                <a:gd name="T20" fmla="*/ 0 w 423"/>
                <a:gd name="T21" fmla="*/ 0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3" h="525">
                  <a:moveTo>
                    <a:pt x="0" y="0"/>
                  </a:moveTo>
                  <a:lnTo>
                    <a:pt x="101" y="0"/>
                  </a:lnTo>
                  <a:lnTo>
                    <a:pt x="316" y="344"/>
                  </a:lnTo>
                  <a:lnTo>
                    <a:pt x="316" y="0"/>
                  </a:lnTo>
                  <a:lnTo>
                    <a:pt x="423" y="0"/>
                  </a:lnTo>
                  <a:lnTo>
                    <a:pt x="423" y="525"/>
                  </a:lnTo>
                  <a:lnTo>
                    <a:pt x="327" y="525"/>
                  </a:lnTo>
                  <a:lnTo>
                    <a:pt x="107" y="181"/>
                  </a:lnTo>
                  <a:lnTo>
                    <a:pt x="107" y="525"/>
                  </a:lnTo>
                  <a:lnTo>
                    <a:pt x="0" y="525"/>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9" name="Freeform 11"/>
            <p:cNvSpPr>
              <a:spLocks noEditPoints="1"/>
            </p:cNvSpPr>
            <p:nvPr/>
          </p:nvSpPr>
          <p:spPr bwMode="auto">
            <a:xfrm>
              <a:off x="6548438" y="5980113"/>
              <a:ext cx="796925" cy="877888"/>
            </a:xfrm>
            <a:custGeom>
              <a:avLst/>
              <a:gdLst>
                <a:gd name="T0" fmla="*/ 45 w 89"/>
                <a:gd name="T1" fmla="*/ 82 h 98"/>
                <a:gd name="T2" fmla="*/ 63 w 89"/>
                <a:gd name="T3" fmla="*/ 73 h 98"/>
                <a:gd name="T4" fmla="*/ 69 w 89"/>
                <a:gd name="T5" fmla="*/ 49 h 98"/>
                <a:gd name="T6" fmla="*/ 63 w 89"/>
                <a:gd name="T7" fmla="*/ 26 h 98"/>
                <a:gd name="T8" fmla="*/ 45 w 89"/>
                <a:gd name="T9" fmla="*/ 17 h 98"/>
                <a:gd name="T10" fmla="*/ 26 w 89"/>
                <a:gd name="T11" fmla="*/ 26 h 98"/>
                <a:gd name="T12" fmla="*/ 20 w 89"/>
                <a:gd name="T13" fmla="*/ 49 h 98"/>
                <a:gd name="T14" fmla="*/ 26 w 89"/>
                <a:gd name="T15" fmla="*/ 73 h 98"/>
                <a:gd name="T16" fmla="*/ 45 w 89"/>
                <a:gd name="T17" fmla="*/ 82 h 98"/>
                <a:gd name="T18" fmla="*/ 45 w 89"/>
                <a:gd name="T19" fmla="*/ 98 h 98"/>
                <a:gd name="T20" fmla="*/ 26 w 89"/>
                <a:gd name="T21" fmla="*/ 95 h 98"/>
                <a:gd name="T22" fmla="*/ 12 w 89"/>
                <a:gd name="T23" fmla="*/ 85 h 98"/>
                <a:gd name="T24" fmla="*/ 3 w 89"/>
                <a:gd name="T25" fmla="*/ 70 h 98"/>
                <a:gd name="T26" fmla="*/ 0 w 89"/>
                <a:gd name="T27" fmla="*/ 49 h 98"/>
                <a:gd name="T28" fmla="*/ 3 w 89"/>
                <a:gd name="T29" fmla="*/ 29 h 98"/>
                <a:gd name="T30" fmla="*/ 12 w 89"/>
                <a:gd name="T31" fmla="*/ 14 h 98"/>
                <a:gd name="T32" fmla="*/ 26 w 89"/>
                <a:gd name="T33" fmla="*/ 4 h 98"/>
                <a:gd name="T34" fmla="*/ 45 w 89"/>
                <a:gd name="T35" fmla="*/ 0 h 98"/>
                <a:gd name="T36" fmla="*/ 63 w 89"/>
                <a:gd name="T37" fmla="*/ 4 h 98"/>
                <a:gd name="T38" fmla="*/ 77 w 89"/>
                <a:gd name="T39" fmla="*/ 14 h 98"/>
                <a:gd name="T40" fmla="*/ 86 w 89"/>
                <a:gd name="T41" fmla="*/ 29 h 98"/>
                <a:gd name="T42" fmla="*/ 89 w 89"/>
                <a:gd name="T43" fmla="*/ 49 h 98"/>
                <a:gd name="T44" fmla="*/ 86 w 89"/>
                <a:gd name="T45" fmla="*/ 70 h 98"/>
                <a:gd name="T46" fmla="*/ 77 w 89"/>
                <a:gd name="T47" fmla="*/ 85 h 98"/>
                <a:gd name="T48" fmla="*/ 63 w 89"/>
                <a:gd name="T49" fmla="*/ 95 h 98"/>
                <a:gd name="T50" fmla="*/ 45 w 89"/>
                <a:gd name="T51" fmla="*/ 9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9" h="98">
                  <a:moveTo>
                    <a:pt x="45" y="82"/>
                  </a:moveTo>
                  <a:cubicBezTo>
                    <a:pt x="53" y="82"/>
                    <a:pt x="59" y="79"/>
                    <a:pt x="63" y="73"/>
                  </a:cubicBezTo>
                  <a:cubicBezTo>
                    <a:pt x="67" y="68"/>
                    <a:pt x="69" y="60"/>
                    <a:pt x="69" y="49"/>
                  </a:cubicBezTo>
                  <a:cubicBezTo>
                    <a:pt x="69" y="39"/>
                    <a:pt x="67" y="31"/>
                    <a:pt x="63" y="26"/>
                  </a:cubicBezTo>
                  <a:cubicBezTo>
                    <a:pt x="59" y="20"/>
                    <a:pt x="53" y="17"/>
                    <a:pt x="45" y="17"/>
                  </a:cubicBezTo>
                  <a:cubicBezTo>
                    <a:pt x="36" y="17"/>
                    <a:pt x="30" y="20"/>
                    <a:pt x="26" y="26"/>
                  </a:cubicBezTo>
                  <a:cubicBezTo>
                    <a:pt x="22" y="31"/>
                    <a:pt x="20" y="39"/>
                    <a:pt x="20" y="49"/>
                  </a:cubicBezTo>
                  <a:cubicBezTo>
                    <a:pt x="20" y="60"/>
                    <a:pt x="22" y="68"/>
                    <a:pt x="26" y="73"/>
                  </a:cubicBezTo>
                  <a:cubicBezTo>
                    <a:pt x="30" y="79"/>
                    <a:pt x="36" y="82"/>
                    <a:pt x="45" y="82"/>
                  </a:cubicBezTo>
                  <a:moveTo>
                    <a:pt x="45" y="98"/>
                  </a:moveTo>
                  <a:cubicBezTo>
                    <a:pt x="38" y="98"/>
                    <a:pt x="31" y="97"/>
                    <a:pt x="26" y="95"/>
                  </a:cubicBezTo>
                  <a:cubicBezTo>
                    <a:pt x="21" y="93"/>
                    <a:pt x="16" y="89"/>
                    <a:pt x="12" y="85"/>
                  </a:cubicBezTo>
                  <a:cubicBezTo>
                    <a:pt x="8" y="81"/>
                    <a:pt x="5" y="76"/>
                    <a:pt x="3" y="70"/>
                  </a:cubicBezTo>
                  <a:cubicBezTo>
                    <a:pt x="1" y="64"/>
                    <a:pt x="0" y="57"/>
                    <a:pt x="0" y="49"/>
                  </a:cubicBezTo>
                  <a:cubicBezTo>
                    <a:pt x="0" y="42"/>
                    <a:pt x="1" y="35"/>
                    <a:pt x="3" y="29"/>
                  </a:cubicBezTo>
                  <a:cubicBezTo>
                    <a:pt x="5" y="23"/>
                    <a:pt x="8" y="18"/>
                    <a:pt x="12" y="14"/>
                  </a:cubicBezTo>
                  <a:cubicBezTo>
                    <a:pt x="16" y="9"/>
                    <a:pt x="21" y="6"/>
                    <a:pt x="26" y="4"/>
                  </a:cubicBezTo>
                  <a:cubicBezTo>
                    <a:pt x="32" y="2"/>
                    <a:pt x="38" y="0"/>
                    <a:pt x="45" y="0"/>
                  </a:cubicBezTo>
                  <a:cubicBezTo>
                    <a:pt x="52" y="0"/>
                    <a:pt x="58" y="2"/>
                    <a:pt x="63" y="4"/>
                  </a:cubicBezTo>
                  <a:cubicBezTo>
                    <a:pt x="69" y="6"/>
                    <a:pt x="73" y="9"/>
                    <a:pt x="77" y="14"/>
                  </a:cubicBezTo>
                  <a:cubicBezTo>
                    <a:pt x="81" y="18"/>
                    <a:pt x="84" y="23"/>
                    <a:pt x="86" y="29"/>
                  </a:cubicBezTo>
                  <a:cubicBezTo>
                    <a:pt x="88" y="35"/>
                    <a:pt x="89" y="42"/>
                    <a:pt x="89" y="49"/>
                  </a:cubicBezTo>
                  <a:cubicBezTo>
                    <a:pt x="89" y="57"/>
                    <a:pt x="88" y="64"/>
                    <a:pt x="86" y="70"/>
                  </a:cubicBezTo>
                  <a:cubicBezTo>
                    <a:pt x="84" y="76"/>
                    <a:pt x="81" y="81"/>
                    <a:pt x="77" y="85"/>
                  </a:cubicBezTo>
                  <a:cubicBezTo>
                    <a:pt x="74" y="89"/>
                    <a:pt x="69" y="93"/>
                    <a:pt x="63" y="95"/>
                  </a:cubicBezTo>
                  <a:cubicBezTo>
                    <a:pt x="58" y="97"/>
                    <a:pt x="52" y="98"/>
                    <a:pt x="45" y="9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0" name="Freeform 12"/>
            <p:cNvSpPr>
              <a:spLocks/>
            </p:cNvSpPr>
            <p:nvPr/>
          </p:nvSpPr>
          <p:spPr bwMode="auto">
            <a:xfrm>
              <a:off x="7453313" y="5980113"/>
              <a:ext cx="742950" cy="877888"/>
            </a:xfrm>
            <a:custGeom>
              <a:avLst/>
              <a:gdLst>
                <a:gd name="T0" fmla="*/ 83 w 83"/>
                <a:gd name="T1" fmla="*/ 64 h 98"/>
                <a:gd name="T2" fmla="*/ 79 w 83"/>
                <a:gd name="T3" fmla="*/ 77 h 98"/>
                <a:gd name="T4" fmla="*/ 71 w 83"/>
                <a:gd name="T5" fmla="*/ 88 h 98"/>
                <a:gd name="T6" fmla="*/ 59 w 83"/>
                <a:gd name="T7" fmla="*/ 96 h 98"/>
                <a:gd name="T8" fmla="*/ 43 w 83"/>
                <a:gd name="T9" fmla="*/ 98 h 98"/>
                <a:gd name="T10" fmla="*/ 24 w 83"/>
                <a:gd name="T11" fmla="*/ 95 h 98"/>
                <a:gd name="T12" fmla="*/ 11 w 83"/>
                <a:gd name="T13" fmla="*/ 85 h 98"/>
                <a:gd name="T14" fmla="*/ 3 w 83"/>
                <a:gd name="T15" fmla="*/ 69 h 98"/>
                <a:gd name="T16" fmla="*/ 0 w 83"/>
                <a:gd name="T17" fmla="*/ 49 h 98"/>
                <a:gd name="T18" fmla="*/ 3 w 83"/>
                <a:gd name="T19" fmla="*/ 29 h 98"/>
                <a:gd name="T20" fmla="*/ 12 w 83"/>
                <a:gd name="T21" fmla="*/ 14 h 98"/>
                <a:gd name="T22" fmla="*/ 25 w 83"/>
                <a:gd name="T23" fmla="*/ 4 h 98"/>
                <a:gd name="T24" fmla="*/ 43 w 83"/>
                <a:gd name="T25" fmla="*/ 0 h 98"/>
                <a:gd name="T26" fmla="*/ 59 w 83"/>
                <a:gd name="T27" fmla="*/ 3 h 98"/>
                <a:gd name="T28" fmla="*/ 70 w 83"/>
                <a:gd name="T29" fmla="*/ 9 h 98"/>
                <a:gd name="T30" fmla="*/ 77 w 83"/>
                <a:gd name="T31" fmla="*/ 19 h 98"/>
                <a:gd name="T32" fmla="*/ 81 w 83"/>
                <a:gd name="T33" fmla="*/ 32 h 98"/>
                <a:gd name="T34" fmla="*/ 62 w 83"/>
                <a:gd name="T35" fmla="*/ 35 h 98"/>
                <a:gd name="T36" fmla="*/ 56 w 83"/>
                <a:gd name="T37" fmla="*/ 22 h 98"/>
                <a:gd name="T38" fmla="*/ 43 w 83"/>
                <a:gd name="T39" fmla="*/ 17 h 98"/>
                <a:gd name="T40" fmla="*/ 26 w 83"/>
                <a:gd name="T41" fmla="*/ 26 h 98"/>
                <a:gd name="T42" fmla="*/ 20 w 83"/>
                <a:gd name="T43" fmla="*/ 49 h 98"/>
                <a:gd name="T44" fmla="*/ 27 w 83"/>
                <a:gd name="T45" fmla="*/ 73 h 98"/>
                <a:gd name="T46" fmla="*/ 43 w 83"/>
                <a:gd name="T47" fmla="*/ 82 h 98"/>
                <a:gd name="T48" fmla="*/ 56 w 83"/>
                <a:gd name="T49" fmla="*/ 77 h 98"/>
                <a:gd name="T50" fmla="*/ 62 w 83"/>
                <a:gd name="T51" fmla="*/ 64 h 98"/>
                <a:gd name="T52" fmla="*/ 83 w 83"/>
                <a:gd name="T53" fmla="*/ 6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3" h="98">
                  <a:moveTo>
                    <a:pt x="83" y="64"/>
                  </a:moveTo>
                  <a:cubicBezTo>
                    <a:pt x="82" y="69"/>
                    <a:pt x="81" y="73"/>
                    <a:pt x="79" y="77"/>
                  </a:cubicBezTo>
                  <a:cubicBezTo>
                    <a:pt x="77" y="82"/>
                    <a:pt x="75" y="85"/>
                    <a:pt x="71" y="88"/>
                  </a:cubicBezTo>
                  <a:cubicBezTo>
                    <a:pt x="68" y="91"/>
                    <a:pt x="64" y="94"/>
                    <a:pt x="59" y="96"/>
                  </a:cubicBezTo>
                  <a:cubicBezTo>
                    <a:pt x="55" y="97"/>
                    <a:pt x="49" y="98"/>
                    <a:pt x="43" y="98"/>
                  </a:cubicBezTo>
                  <a:cubicBezTo>
                    <a:pt x="36" y="98"/>
                    <a:pt x="30" y="97"/>
                    <a:pt x="24" y="95"/>
                  </a:cubicBezTo>
                  <a:cubicBezTo>
                    <a:pt x="19" y="92"/>
                    <a:pt x="15" y="89"/>
                    <a:pt x="11" y="85"/>
                  </a:cubicBezTo>
                  <a:cubicBezTo>
                    <a:pt x="7" y="81"/>
                    <a:pt x="5" y="75"/>
                    <a:pt x="3" y="69"/>
                  </a:cubicBezTo>
                  <a:cubicBezTo>
                    <a:pt x="1" y="63"/>
                    <a:pt x="0" y="57"/>
                    <a:pt x="0" y="49"/>
                  </a:cubicBezTo>
                  <a:cubicBezTo>
                    <a:pt x="0" y="42"/>
                    <a:pt x="1" y="35"/>
                    <a:pt x="3" y="29"/>
                  </a:cubicBezTo>
                  <a:cubicBezTo>
                    <a:pt x="5" y="23"/>
                    <a:pt x="8" y="18"/>
                    <a:pt x="12" y="14"/>
                  </a:cubicBezTo>
                  <a:cubicBezTo>
                    <a:pt x="15" y="9"/>
                    <a:pt x="20" y="6"/>
                    <a:pt x="25" y="4"/>
                  </a:cubicBezTo>
                  <a:cubicBezTo>
                    <a:pt x="31" y="2"/>
                    <a:pt x="37" y="0"/>
                    <a:pt x="43" y="0"/>
                  </a:cubicBezTo>
                  <a:cubicBezTo>
                    <a:pt x="49" y="0"/>
                    <a:pt x="54" y="1"/>
                    <a:pt x="59" y="3"/>
                  </a:cubicBezTo>
                  <a:cubicBezTo>
                    <a:pt x="63" y="4"/>
                    <a:pt x="67" y="6"/>
                    <a:pt x="70" y="9"/>
                  </a:cubicBezTo>
                  <a:cubicBezTo>
                    <a:pt x="73" y="12"/>
                    <a:pt x="75" y="15"/>
                    <a:pt x="77" y="19"/>
                  </a:cubicBezTo>
                  <a:cubicBezTo>
                    <a:pt x="79" y="23"/>
                    <a:pt x="80" y="27"/>
                    <a:pt x="81" y="32"/>
                  </a:cubicBezTo>
                  <a:cubicBezTo>
                    <a:pt x="62" y="35"/>
                    <a:pt x="62" y="35"/>
                    <a:pt x="62" y="35"/>
                  </a:cubicBezTo>
                  <a:cubicBezTo>
                    <a:pt x="61" y="29"/>
                    <a:pt x="59" y="25"/>
                    <a:pt x="56" y="22"/>
                  </a:cubicBezTo>
                  <a:cubicBezTo>
                    <a:pt x="53" y="19"/>
                    <a:pt x="49" y="17"/>
                    <a:pt x="43" y="17"/>
                  </a:cubicBezTo>
                  <a:cubicBezTo>
                    <a:pt x="36" y="17"/>
                    <a:pt x="30" y="20"/>
                    <a:pt x="26" y="26"/>
                  </a:cubicBezTo>
                  <a:cubicBezTo>
                    <a:pt x="22" y="31"/>
                    <a:pt x="20" y="39"/>
                    <a:pt x="20" y="49"/>
                  </a:cubicBezTo>
                  <a:cubicBezTo>
                    <a:pt x="20" y="60"/>
                    <a:pt x="23" y="68"/>
                    <a:pt x="27" y="73"/>
                  </a:cubicBezTo>
                  <a:cubicBezTo>
                    <a:pt x="31" y="79"/>
                    <a:pt x="36" y="82"/>
                    <a:pt x="43" y="82"/>
                  </a:cubicBezTo>
                  <a:cubicBezTo>
                    <a:pt x="49" y="82"/>
                    <a:pt x="54" y="80"/>
                    <a:pt x="56" y="77"/>
                  </a:cubicBezTo>
                  <a:cubicBezTo>
                    <a:pt x="59" y="74"/>
                    <a:pt x="61" y="69"/>
                    <a:pt x="62" y="64"/>
                  </a:cubicBezTo>
                  <a:lnTo>
                    <a:pt x="83" y="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1" name="Freeform 13"/>
            <p:cNvSpPr>
              <a:spLocks noEditPoints="1"/>
            </p:cNvSpPr>
            <p:nvPr/>
          </p:nvSpPr>
          <p:spPr bwMode="auto">
            <a:xfrm>
              <a:off x="3986213" y="4735513"/>
              <a:ext cx="1066800" cy="887413"/>
            </a:xfrm>
            <a:custGeom>
              <a:avLst/>
              <a:gdLst>
                <a:gd name="T0" fmla="*/ 82 w 119"/>
                <a:gd name="T1" fmla="*/ 40 h 99"/>
                <a:gd name="T2" fmla="*/ 82 w 119"/>
                <a:gd name="T3" fmla="*/ 47 h 99"/>
                <a:gd name="T4" fmla="*/ 57 w 119"/>
                <a:gd name="T5" fmla="*/ 47 h 99"/>
                <a:gd name="T6" fmla="*/ 57 w 119"/>
                <a:gd name="T7" fmla="*/ 40 h 99"/>
                <a:gd name="T8" fmla="*/ 60 w 119"/>
                <a:gd name="T9" fmla="*/ 40 h 99"/>
                <a:gd name="T10" fmla="*/ 60 w 119"/>
                <a:gd name="T11" fmla="*/ 36 h 99"/>
                <a:gd name="T12" fmla="*/ 63 w 119"/>
                <a:gd name="T13" fmla="*/ 28 h 99"/>
                <a:gd name="T14" fmla="*/ 71 w 119"/>
                <a:gd name="T15" fmla="*/ 25 h 99"/>
                <a:gd name="T16" fmla="*/ 78 w 119"/>
                <a:gd name="T17" fmla="*/ 28 h 99"/>
                <a:gd name="T18" fmla="*/ 81 w 119"/>
                <a:gd name="T19" fmla="*/ 35 h 99"/>
                <a:gd name="T20" fmla="*/ 75 w 119"/>
                <a:gd name="T21" fmla="*/ 36 h 99"/>
                <a:gd name="T22" fmla="*/ 74 w 119"/>
                <a:gd name="T23" fmla="*/ 32 h 99"/>
                <a:gd name="T24" fmla="*/ 71 w 119"/>
                <a:gd name="T25" fmla="*/ 32 h 99"/>
                <a:gd name="T26" fmla="*/ 67 w 119"/>
                <a:gd name="T27" fmla="*/ 36 h 99"/>
                <a:gd name="T28" fmla="*/ 67 w 119"/>
                <a:gd name="T29" fmla="*/ 40 h 99"/>
                <a:gd name="T30" fmla="*/ 82 w 119"/>
                <a:gd name="T31" fmla="*/ 40 h 99"/>
                <a:gd name="T32" fmla="*/ 100 w 119"/>
                <a:gd name="T33" fmla="*/ 82 h 99"/>
                <a:gd name="T34" fmla="*/ 100 w 119"/>
                <a:gd name="T35" fmla="*/ 0 h 99"/>
                <a:gd name="T36" fmla="*/ 119 w 119"/>
                <a:gd name="T37" fmla="*/ 0 h 99"/>
                <a:gd name="T38" fmla="*/ 119 w 119"/>
                <a:gd name="T39" fmla="*/ 99 h 99"/>
                <a:gd name="T40" fmla="*/ 38 w 119"/>
                <a:gd name="T41" fmla="*/ 99 h 99"/>
                <a:gd name="T42" fmla="*/ 10 w 119"/>
                <a:gd name="T43" fmla="*/ 91 h 99"/>
                <a:gd name="T44" fmla="*/ 0 w 119"/>
                <a:gd name="T45" fmla="*/ 65 h 99"/>
                <a:gd name="T46" fmla="*/ 4 w 119"/>
                <a:gd name="T47" fmla="*/ 49 h 99"/>
                <a:gd name="T48" fmla="*/ 16 w 119"/>
                <a:gd name="T49" fmla="*/ 37 h 99"/>
                <a:gd name="T50" fmla="*/ 34 w 119"/>
                <a:gd name="T51" fmla="*/ 33 h 99"/>
                <a:gd name="T52" fmla="*/ 36 w 119"/>
                <a:gd name="T53" fmla="*/ 49 h 99"/>
                <a:gd name="T54" fmla="*/ 23 w 119"/>
                <a:gd name="T55" fmla="*/ 54 h 99"/>
                <a:gd name="T56" fmla="*/ 19 w 119"/>
                <a:gd name="T57" fmla="*/ 65 h 99"/>
                <a:gd name="T58" fmla="*/ 23 w 119"/>
                <a:gd name="T59" fmla="*/ 78 h 99"/>
                <a:gd name="T60" fmla="*/ 38 w 119"/>
                <a:gd name="T61" fmla="*/ 82 h 99"/>
                <a:gd name="T62" fmla="*/ 100 w 119"/>
                <a:gd name="T63" fmla="*/ 82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9" h="99">
                  <a:moveTo>
                    <a:pt x="82" y="40"/>
                  </a:moveTo>
                  <a:cubicBezTo>
                    <a:pt x="82" y="47"/>
                    <a:pt x="82" y="47"/>
                    <a:pt x="82" y="47"/>
                  </a:cubicBezTo>
                  <a:cubicBezTo>
                    <a:pt x="57" y="47"/>
                    <a:pt x="57" y="47"/>
                    <a:pt x="57" y="47"/>
                  </a:cubicBezTo>
                  <a:cubicBezTo>
                    <a:pt x="57" y="40"/>
                    <a:pt x="57" y="40"/>
                    <a:pt x="57" y="40"/>
                  </a:cubicBezTo>
                  <a:cubicBezTo>
                    <a:pt x="60" y="40"/>
                    <a:pt x="60" y="40"/>
                    <a:pt x="60" y="40"/>
                  </a:cubicBezTo>
                  <a:cubicBezTo>
                    <a:pt x="60" y="36"/>
                    <a:pt x="60" y="36"/>
                    <a:pt x="60" y="36"/>
                  </a:cubicBezTo>
                  <a:cubicBezTo>
                    <a:pt x="60" y="33"/>
                    <a:pt x="61" y="30"/>
                    <a:pt x="63" y="28"/>
                  </a:cubicBezTo>
                  <a:cubicBezTo>
                    <a:pt x="65" y="26"/>
                    <a:pt x="67" y="25"/>
                    <a:pt x="71" y="25"/>
                  </a:cubicBezTo>
                  <a:cubicBezTo>
                    <a:pt x="74" y="25"/>
                    <a:pt x="77" y="26"/>
                    <a:pt x="78" y="28"/>
                  </a:cubicBezTo>
                  <a:cubicBezTo>
                    <a:pt x="80" y="29"/>
                    <a:pt x="81" y="31"/>
                    <a:pt x="81" y="35"/>
                  </a:cubicBezTo>
                  <a:cubicBezTo>
                    <a:pt x="75" y="36"/>
                    <a:pt x="75" y="36"/>
                    <a:pt x="75" y="36"/>
                  </a:cubicBezTo>
                  <a:cubicBezTo>
                    <a:pt x="75" y="34"/>
                    <a:pt x="75" y="33"/>
                    <a:pt x="74" y="32"/>
                  </a:cubicBezTo>
                  <a:cubicBezTo>
                    <a:pt x="74" y="32"/>
                    <a:pt x="73" y="32"/>
                    <a:pt x="71" y="32"/>
                  </a:cubicBezTo>
                  <a:cubicBezTo>
                    <a:pt x="68" y="32"/>
                    <a:pt x="67" y="33"/>
                    <a:pt x="67" y="36"/>
                  </a:cubicBezTo>
                  <a:cubicBezTo>
                    <a:pt x="67" y="40"/>
                    <a:pt x="67" y="40"/>
                    <a:pt x="67" y="40"/>
                  </a:cubicBezTo>
                  <a:lnTo>
                    <a:pt x="82" y="40"/>
                  </a:lnTo>
                  <a:close/>
                  <a:moveTo>
                    <a:pt x="100" y="82"/>
                  </a:moveTo>
                  <a:cubicBezTo>
                    <a:pt x="100" y="0"/>
                    <a:pt x="100" y="0"/>
                    <a:pt x="100" y="0"/>
                  </a:cubicBezTo>
                  <a:cubicBezTo>
                    <a:pt x="119" y="0"/>
                    <a:pt x="119" y="0"/>
                    <a:pt x="119" y="0"/>
                  </a:cubicBezTo>
                  <a:cubicBezTo>
                    <a:pt x="119" y="99"/>
                    <a:pt x="119" y="99"/>
                    <a:pt x="119" y="99"/>
                  </a:cubicBezTo>
                  <a:cubicBezTo>
                    <a:pt x="38" y="99"/>
                    <a:pt x="38" y="99"/>
                    <a:pt x="38" y="99"/>
                  </a:cubicBezTo>
                  <a:cubicBezTo>
                    <a:pt x="25" y="99"/>
                    <a:pt x="16" y="96"/>
                    <a:pt x="10" y="91"/>
                  </a:cubicBezTo>
                  <a:cubicBezTo>
                    <a:pt x="3" y="85"/>
                    <a:pt x="0" y="77"/>
                    <a:pt x="0" y="65"/>
                  </a:cubicBezTo>
                  <a:cubicBezTo>
                    <a:pt x="0" y="59"/>
                    <a:pt x="2" y="54"/>
                    <a:pt x="4" y="49"/>
                  </a:cubicBezTo>
                  <a:cubicBezTo>
                    <a:pt x="7" y="44"/>
                    <a:pt x="11" y="40"/>
                    <a:pt x="16" y="37"/>
                  </a:cubicBezTo>
                  <a:cubicBezTo>
                    <a:pt x="21" y="34"/>
                    <a:pt x="27" y="33"/>
                    <a:pt x="34" y="33"/>
                  </a:cubicBezTo>
                  <a:cubicBezTo>
                    <a:pt x="36" y="49"/>
                    <a:pt x="36" y="49"/>
                    <a:pt x="36" y="49"/>
                  </a:cubicBezTo>
                  <a:cubicBezTo>
                    <a:pt x="30" y="50"/>
                    <a:pt x="25" y="51"/>
                    <a:pt x="23" y="54"/>
                  </a:cubicBezTo>
                  <a:cubicBezTo>
                    <a:pt x="20" y="56"/>
                    <a:pt x="19" y="60"/>
                    <a:pt x="19" y="65"/>
                  </a:cubicBezTo>
                  <a:cubicBezTo>
                    <a:pt x="19" y="71"/>
                    <a:pt x="20" y="76"/>
                    <a:pt x="23" y="78"/>
                  </a:cubicBezTo>
                  <a:cubicBezTo>
                    <a:pt x="26" y="81"/>
                    <a:pt x="31" y="82"/>
                    <a:pt x="38" y="82"/>
                  </a:cubicBezTo>
                  <a:lnTo>
                    <a:pt x="100"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2" name="Freeform 14"/>
            <p:cNvSpPr>
              <a:spLocks noEditPoints="1"/>
            </p:cNvSpPr>
            <p:nvPr/>
          </p:nvSpPr>
          <p:spPr bwMode="auto">
            <a:xfrm>
              <a:off x="5195888" y="5005388"/>
              <a:ext cx="1684338" cy="903288"/>
            </a:xfrm>
            <a:custGeom>
              <a:avLst/>
              <a:gdLst>
                <a:gd name="T0" fmla="*/ 44 w 188"/>
                <a:gd name="T1" fmla="*/ 52 h 101"/>
                <a:gd name="T2" fmla="*/ 38 w 188"/>
                <a:gd name="T3" fmla="*/ 52 h 101"/>
                <a:gd name="T4" fmla="*/ 19 w 188"/>
                <a:gd name="T5" fmla="*/ 32 h 101"/>
                <a:gd name="T6" fmla="*/ 22 w 188"/>
                <a:gd name="T7" fmla="*/ 20 h 101"/>
                <a:gd name="T8" fmla="*/ 32 w 188"/>
                <a:gd name="T9" fmla="*/ 16 h 101"/>
                <a:gd name="T10" fmla="*/ 39 w 188"/>
                <a:gd name="T11" fmla="*/ 17 h 101"/>
                <a:gd name="T12" fmla="*/ 43 w 188"/>
                <a:gd name="T13" fmla="*/ 23 h 101"/>
                <a:gd name="T14" fmla="*/ 44 w 188"/>
                <a:gd name="T15" fmla="*/ 37 h 101"/>
                <a:gd name="T16" fmla="*/ 44 w 188"/>
                <a:gd name="T17" fmla="*/ 52 h 101"/>
                <a:gd name="T18" fmla="*/ 170 w 188"/>
                <a:gd name="T19" fmla="*/ 0 h 101"/>
                <a:gd name="T20" fmla="*/ 170 w 188"/>
                <a:gd name="T21" fmla="*/ 52 h 101"/>
                <a:gd name="T22" fmla="*/ 63 w 188"/>
                <a:gd name="T23" fmla="*/ 52 h 101"/>
                <a:gd name="T24" fmla="*/ 63 w 188"/>
                <a:gd name="T25" fmla="*/ 32 h 101"/>
                <a:gd name="T26" fmla="*/ 55 w 188"/>
                <a:gd name="T27" fmla="*/ 8 h 101"/>
                <a:gd name="T28" fmla="*/ 32 w 188"/>
                <a:gd name="T29" fmla="*/ 0 h 101"/>
                <a:gd name="T30" fmla="*/ 8 w 188"/>
                <a:gd name="T31" fmla="*/ 9 h 101"/>
                <a:gd name="T32" fmla="*/ 0 w 188"/>
                <a:gd name="T33" fmla="*/ 32 h 101"/>
                <a:gd name="T34" fmla="*/ 11 w 188"/>
                <a:gd name="T35" fmla="*/ 60 h 101"/>
                <a:gd name="T36" fmla="*/ 42 w 188"/>
                <a:gd name="T37" fmla="*/ 69 h 101"/>
                <a:gd name="T38" fmla="*/ 44 w 188"/>
                <a:gd name="T39" fmla="*/ 69 h 101"/>
                <a:gd name="T40" fmla="*/ 44 w 188"/>
                <a:gd name="T41" fmla="*/ 72 h 101"/>
                <a:gd name="T42" fmla="*/ 41 w 188"/>
                <a:gd name="T43" fmla="*/ 86 h 101"/>
                <a:gd name="T44" fmla="*/ 51 w 188"/>
                <a:gd name="T45" fmla="*/ 101 h 101"/>
                <a:gd name="T46" fmla="*/ 55 w 188"/>
                <a:gd name="T47" fmla="*/ 97 h 101"/>
                <a:gd name="T48" fmla="*/ 63 w 188"/>
                <a:gd name="T49" fmla="*/ 69 h 101"/>
                <a:gd name="T50" fmla="*/ 188 w 188"/>
                <a:gd name="T51" fmla="*/ 69 h 101"/>
                <a:gd name="T52" fmla="*/ 188 w 188"/>
                <a:gd name="T53" fmla="*/ 0 h 101"/>
                <a:gd name="T54" fmla="*/ 170 w 188"/>
                <a:gd name="T55"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8" h="101">
                  <a:moveTo>
                    <a:pt x="44" y="52"/>
                  </a:moveTo>
                  <a:cubicBezTo>
                    <a:pt x="38" y="52"/>
                    <a:pt x="38" y="52"/>
                    <a:pt x="38" y="52"/>
                  </a:cubicBezTo>
                  <a:cubicBezTo>
                    <a:pt x="25" y="52"/>
                    <a:pt x="19" y="45"/>
                    <a:pt x="19" y="32"/>
                  </a:cubicBezTo>
                  <a:cubicBezTo>
                    <a:pt x="19" y="27"/>
                    <a:pt x="20" y="23"/>
                    <a:pt x="22" y="20"/>
                  </a:cubicBezTo>
                  <a:cubicBezTo>
                    <a:pt x="24" y="17"/>
                    <a:pt x="27" y="16"/>
                    <a:pt x="32" y="16"/>
                  </a:cubicBezTo>
                  <a:cubicBezTo>
                    <a:pt x="35" y="16"/>
                    <a:pt x="37" y="16"/>
                    <a:pt x="39" y="17"/>
                  </a:cubicBezTo>
                  <a:cubicBezTo>
                    <a:pt x="41" y="19"/>
                    <a:pt x="42" y="20"/>
                    <a:pt x="43" y="23"/>
                  </a:cubicBezTo>
                  <a:cubicBezTo>
                    <a:pt x="44" y="26"/>
                    <a:pt x="44" y="32"/>
                    <a:pt x="44" y="37"/>
                  </a:cubicBezTo>
                  <a:lnTo>
                    <a:pt x="44" y="52"/>
                  </a:lnTo>
                  <a:close/>
                  <a:moveTo>
                    <a:pt x="170" y="0"/>
                  </a:moveTo>
                  <a:cubicBezTo>
                    <a:pt x="170" y="52"/>
                    <a:pt x="170" y="52"/>
                    <a:pt x="170" y="52"/>
                  </a:cubicBezTo>
                  <a:cubicBezTo>
                    <a:pt x="63" y="52"/>
                    <a:pt x="63" y="52"/>
                    <a:pt x="63" y="52"/>
                  </a:cubicBezTo>
                  <a:cubicBezTo>
                    <a:pt x="63" y="32"/>
                    <a:pt x="63" y="32"/>
                    <a:pt x="63" y="32"/>
                  </a:cubicBezTo>
                  <a:cubicBezTo>
                    <a:pt x="63" y="22"/>
                    <a:pt x="60" y="13"/>
                    <a:pt x="55" y="8"/>
                  </a:cubicBezTo>
                  <a:cubicBezTo>
                    <a:pt x="50" y="3"/>
                    <a:pt x="42" y="0"/>
                    <a:pt x="32" y="0"/>
                  </a:cubicBezTo>
                  <a:cubicBezTo>
                    <a:pt x="22" y="0"/>
                    <a:pt x="14" y="3"/>
                    <a:pt x="8" y="9"/>
                  </a:cubicBezTo>
                  <a:cubicBezTo>
                    <a:pt x="3" y="14"/>
                    <a:pt x="0" y="22"/>
                    <a:pt x="0" y="32"/>
                  </a:cubicBezTo>
                  <a:cubicBezTo>
                    <a:pt x="0" y="44"/>
                    <a:pt x="3" y="54"/>
                    <a:pt x="11" y="60"/>
                  </a:cubicBezTo>
                  <a:cubicBezTo>
                    <a:pt x="18" y="66"/>
                    <a:pt x="28" y="69"/>
                    <a:pt x="42" y="69"/>
                  </a:cubicBezTo>
                  <a:cubicBezTo>
                    <a:pt x="44" y="69"/>
                    <a:pt x="44" y="69"/>
                    <a:pt x="44" y="69"/>
                  </a:cubicBezTo>
                  <a:cubicBezTo>
                    <a:pt x="44" y="72"/>
                    <a:pt x="44" y="72"/>
                    <a:pt x="44" y="72"/>
                  </a:cubicBezTo>
                  <a:cubicBezTo>
                    <a:pt x="44" y="79"/>
                    <a:pt x="43" y="83"/>
                    <a:pt x="41" y="86"/>
                  </a:cubicBezTo>
                  <a:cubicBezTo>
                    <a:pt x="51" y="101"/>
                    <a:pt x="51" y="101"/>
                    <a:pt x="51" y="101"/>
                  </a:cubicBezTo>
                  <a:cubicBezTo>
                    <a:pt x="53" y="100"/>
                    <a:pt x="54" y="99"/>
                    <a:pt x="55" y="97"/>
                  </a:cubicBezTo>
                  <a:cubicBezTo>
                    <a:pt x="60" y="92"/>
                    <a:pt x="63" y="80"/>
                    <a:pt x="63" y="69"/>
                  </a:cubicBezTo>
                  <a:cubicBezTo>
                    <a:pt x="188" y="69"/>
                    <a:pt x="188" y="69"/>
                    <a:pt x="188" y="69"/>
                  </a:cubicBezTo>
                  <a:cubicBezTo>
                    <a:pt x="188" y="0"/>
                    <a:pt x="188" y="0"/>
                    <a:pt x="188" y="0"/>
                  </a:cubicBezTo>
                  <a:lnTo>
                    <a:pt x="17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3" name="Rectangle 15"/>
            <p:cNvSpPr>
              <a:spLocks noChangeArrowheads="1"/>
            </p:cNvSpPr>
            <p:nvPr/>
          </p:nvSpPr>
          <p:spPr bwMode="auto">
            <a:xfrm>
              <a:off x="6718301" y="4754563"/>
              <a:ext cx="161925" cy="1698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4" name="Freeform 16"/>
            <p:cNvSpPr>
              <a:spLocks/>
            </p:cNvSpPr>
            <p:nvPr/>
          </p:nvSpPr>
          <p:spPr bwMode="auto">
            <a:xfrm>
              <a:off x="7013576" y="5005388"/>
              <a:ext cx="833438" cy="617538"/>
            </a:xfrm>
            <a:custGeom>
              <a:avLst/>
              <a:gdLst>
                <a:gd name="T0" fmla="*/ 74 w 93"/>
                <a:gd name="T1" fmla="*/ 52 h 69"/>
                <a:gd name="T2" fmla="*/ 74 w 93"/>
                <a:gd name="T3" fmla="*/ 42 h 69"/>
                <a:gd name="T4" fmla="*/ 70 w 93"/>
                <a:gd name="T5" fmla="*/ 23 h 69"/>
                <a:gd name="T6" fmla="*/ 55 w 93"/>
                <a:gd name="T7" fmla="*/ 17 h 69"/>
                <a:gd name="T8" fmla="*/ 41 w 93"/>
                <a:gd name="T9" fmla="*/ 20 h 69"/>
                <a:gd name="T10" fmla="*/ 36 w 93"/>
                <a:gd name="T11" fmla="*/ 3 h 69"/>
                <a:gd name="T12" fmla="*/ 56 w 93"/>
                <a:gd name="T13" fmla="*/ 0 h 69"/>
                <a:gd name="T14" fmla="*/ 84 w 93"/>
                <a:gd name="T15" fmla="*/ 10 h 69"/>
                <a:gd name="T16" fmla="*/ 93 w 93"/>
                <a:gd name="T17" fmla="*/ 40 h 69"/>
                <a:gd name="T18" fmla="*/ 93 w 93"/>
                <a:gd name="T19" fmla="*/ 69 h 69"/>
                <a:gd name="T20" fmla="*/ 0 w 93"/>
                <a:gd name="T21" fmla="*/ 69 h 69"/>
                <a:gd name="T22" fmla="*/ 0 w 93"/>
                <a:gd name="T23" fmla="*/ 52 h 69"/>
                <a:gd name="T24" fmla="*/ 74 w 93"/>
                <a:gd name="T25" fmla="*/ 5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69">
                  <a:moveTo>
                    <a:pt x="74" y="52"/>
                  </a:moveTo>
                  <a:cubicBezTo>
                    <a:pt x="74" y="42"/>
                    <a:pt x="74" y="42"/>
                    <a:pt x="74" y="42"/>
                  </a:cubicBezTo>
                  <a:cubicBezTo>
                    <a:pt x="74" y="34"/>
                    <a:pt x="73" y="27"/>
                    <a:pt x="70" y="23"/>
                  </a:cubicBezTo>
                  <a:cubicBezTo>
                    <a:pt x="66" y="19"/>
                    <a:pt x="61" y="17"/>
                    <a:pt x="55" y="17"/>
                  </a:cubicBezTo>
                  <a:cubicBezTo>
                    <a:pt x="50" y="17"/>
                    <a:pt x="46" y="18"/>
                    <a:pt x="41" y="20"/>
                  </a:cubicBezTo>
                  <a:cubicBezTo>
                    <a:pt x="36" y="3"/>
                    <a:pt x="36" y="3"/>
                    <a:pt x="36" y="3"/>
                  </a:cubicBezTo>
                  <a:cubicBezTo>
                    <a:pt x="42" y="1"/>
                    <a:pt x="49" y="0"/>
                    <a:pt x="56" y="0"/>
                  </a:cubicBezTo>
                  <a:cubicBezTo>
                    <a:pt x="68" y="0"/>
                    <a:pt x="77" y="3"/>
                    <a:pt x="84" y="10"/>
                  </a:cubicBezTo>
                  <a:cubicBezTo>
                    <a:pt x="90" y="17"/>
                    <a:pt x="93" y="27"/>
                    <a:pt x="93" y="40"/>
                  </a:cubicBezTo>
                  <a:cubicBezTo>
                    <a:pt x="93" y="69"/>
                    <a:pt x="93" y="69"/>
                    <a:pt x="93" y="69"/>
                  </a:cubicBezTo>
                  <a:cubicBezTo>
                    <a:pt x="0" y="69"/>
                    <a:pt x="0" y="69"/>
                    <a:pt x="0" y="69"/>
                  </a:cubicBezTo>
                  <a:cubicBezTo>
                    <a:pt x="0" y="52"/>
                    <a:pt x="0" y="52"/>
                    <a:pt x="0" y="52"/>
                  </a:cubicBezTo>
                  <a:lnTo>
                    <a:pt x="74"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5" name="Freeform 17"/>
            <p:cNvSpPr>
              <a:spLocks/>
            </p:cNvSpPr>
            <p:nvPr/>
          </p:nvSpPr>
          <p:spPr bwMode="auto">
            <a:xfrm>
              <a:off x="7972426" y="4565650"/>
              <a:ext cx="223838" cy="188913"/>
            </a:xfrm>
            <a:custGeom>
              <a:avLst/>
              <a:gdLst>
                <a:gd name="T0" fmla="*/ 25 w 25"/>
                <a:gd name="T1" fmla="*/ 14 h 21"/>
                <a:gd name="T2" fmla="*/ 25 w 25"/>
                <a:gd name="T3" fmla="*/ 21 h 21"/>
                <a:gd name="T4" fmla="*/ 0 w 25"/>
                <a:gd name="T5" fmla="*/ 21 h 21"/>
                <a:gd name="T6" fmla="*/ 0 w 25"/>
                <a:gd name="T7" fmla="*/ 14 h 21"/>
                <a:gd name="T8" fmla="*/ 3 w 25"/>
                <a:gd name="T9" fmla="*/ 14 h 21"/>
                <a:gd name="T10" fmla="*/ 3 w 25"/>
                <a:gd name="T11" fmla="*/ 10 h 21"/>
                <a:gd name="T12" fmla="*/ 6 w 25"/>
                <a:gd name="T13" fmla="*/ 2 h 21"/>
                <a:gd name="T14" fmla="*/ 14 w 25"/>
                <a:gd name="T15" fmla="*/ 0 h 21"/>
                <a:gd name="T16" fmla="*/ 21 w 25"/>
                <a:gd name="T17" fmla="*/ 2 h 21"/>
                <a:gd name="T18" fmla="*/ 24 w 25"/>
                <a:gd name="T19" fmla="*/ 9 h 21"/>
                <a:gd name="T20" fmla="*/ 18 w 25"/>
                <a:gd name="T21" fmla="*/ 10 h 21"/>
                <a:gd name="T22" fmla="*/ 17 w 25"/>
                <a:gd name="T23" fmla="*/ 7 h 21"/>
                <a:gd name="T24" fmla="*/ 14 w 25"/>
                <a:gd name="T25" fmla="*/ 6 h 21"/>
                <a:gd name="T26" fmla="*/ 10 w 25"/>
                <a:gd name="T27" fmla="*/ 11 h 21"/>
                <a:gd name="T28" fmla="*/ 10 w 25"/>
                <a:gd name="T29" fmla="*/ 14 h 21"/>
                <a:gd name="T30" fmla="*/ 25 w 25"/>
                <a:gd name="T31" fmla="*/ 1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5" h="21">
                  <a:moveTo>
                    <a:pt x="25" y="14"/>
                  </a:moveTo>
                  <a:cubicBezTo>
                    <a:pt x="25" y="21"/>
                    <a:pt x="25" y="21"/>
                    <a:pt x="25" y="21"/>
                  </a:cubicBezTo>
                  <a:cubicBezTo>
                    <a:pt x="0" y="21"/>
                    <a:pt x="0" y="21"/>
                    <a:pt x="0" y="21"/>
                  </a:cubicBezTo>
                  <a:cubicBezTo>
                    <a:pt x="0" y="14"/>
                    <a:pt x="0" y="14"/>
                    <a:pt x="0" y="14"/>
                  </a:cubicBezTo>
                  <a:cubicBezTo>
                    <a:pt x="3" y="14"/>
                    <a:pt x="3" y="14"/>
                    <a:pt x="3" y="14"/>
                  </a:cubicBezTo>
                  <a:cubicBezTo>
                    <a:pt x="3" y="10"/>
                    <a:pt x="3" y="10"/>
                    <a:pt x="3" y="10"/>
                  </a:cubicBezTo>
                  <a:cubicBezTo>
                    <a:pt x="3" y="7"/>
                    <a:pt x="4" y="4"/>
                    <a:pt x="6" y="2"/>
                  </a:cubicBezTo>
                  <a:cubicBezTo>
                    <a:pt x="8" y="1"/>
                    <a:pt x="10" y="0"/>
                    <a:pt x="14" y="0"/>
                  </a:cubicBezTo>
                  <a:cubicBezTo>
                    <a:pt x="17" y="0"/>
                    <a:pt x="20" y="0"/>
                    <a:pt x="21" y="2"/>
                  </a:cubicBezTo>
                  <a:cubicBezTo>
                    <a:pt x="23" y="3"/>
                    <a:pt x="24" y="6"/>
                    <a:pt x="24" y="9"/>
                  </a:cubicBezTo>
                  <a:cubicBezTo>
                    <a:pt x="18" y="10"/>
                    <a:pt x="18" y="10"/>
                    <a:pt x="18" y="10"/>
                  </a:cubicBezTo>
                  <a:cubicBezTo>
                    <a:pt x="18" y="8"/>
                    <a:pt x="17" y="7"/>
                    <a:pt x="17" y="7"/>
                  </a:cubicBezTo>
                  <a:cubicBezTo>
                    <a:pt x="16" y="6"/>
                    <a:pt x="15" y="6"/>
                    <a:pt x="14" y="6"/>
                  </a:cubicBezTo>
                  <a:cubicBezTo>
                    <a:pt x="11" y="6"/>
                    <a:pt x="10" y="7"/>
                    <a:pt x="10" y="11"/>
                  </a:cubicBezTo>
                  <a:cubicBezTo>
                    <a:pt x="10" y="14"/>
                    <a:pt x="10" y="14"/>
                    <a:pt x="10" y="14"/>
                  </a:cubicBezTo>
                  <a:lnTo>
                    <a:pt x="25"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6" name="Rectangle 18"/>
            <p:cNvSpPr>
              <a:spLocks noChangeArrowheads="1"/>
            </p:cNvSpPr>
            <p:nvPr/>
          </p:nvSpPr>
          <p:spPr bwMode="auto">
            <a:xfrm>
              <a:off x="7991476" y="4816475"/>
              <a:ext cx="169863" cy="8064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grpSp>
    </p:spTree>
    <p:extLst>
      <p:ext uri="{BB962C8B-B14F-4D97-AF65-F5344CB8AC3E}">
        <p14:creationId xmlns:p14="http://schemas.microsoft.com/office/powerpoint/2010/main" val="2633833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End slide - Light grey">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8904485-B9AA-421C-92A9-10ECD97E74ED}"/>
              </a:ext>
            </a:extLst>
          </p:cNvPr>
          <p:cNvSpPr/>
          <p:nvPr userDrawn="1"/>
        </p:nvSpPr>
        <p:spPr>
          <a:xfrm>
            <a:off x="180450" y="239400"/>
            <a:ext cx="8783100" cy="6379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2" name="Title 1">
            <a:extLst>
              <a:ext uri="{FF2B5EF4-FFF2-40B4-BE49-F238E27FC236}">
                <a16:creationId xmlns:a16="http://schemas.microsoft.com/office/drawing/2014/main" id="{F211BC3D-310E-4C57-8C3E-0836A08AC24C}"/>
              </a:ext>
            </a:extLst>
          </p:cNvPr>
          <p:cNvSpPr>
            <a:spLocks noGrp="1"/>
          </p:cNvSpPr>
          <p:nvPr>
            <p:ph type="title"/>
          </p:nvPr>
        </p:nvSpPr>
        <p:spPr>
          <a:xfrm>
            <a:off x="710804" y="2732401"/>
            <a:ext cx="7891462" cy="3195959"/>
          </a:xfrm>
        </p:spPr>
        <p:txBody>
          <a:bodyPr anchor="b" anchorCtr="0"/>
          <a:lstStyle>
            <a:lvl1pPr>
              <a:defRPr sz="6700">
                <a:solidFill>
                  <a:schemeClr val="tx2"/>
                </a:solidFill>
              </a:defRPr>
            </a:lvl1pPr>
          </a:lstStyle>
          <a:p>
            <a:r>
              <a:rPr lang="en-US" smtClean="0"/>
              <a:t>Click to edit Master title style</a:t>
            </a:r>
            <a:endParaRPr lang="en-GB" dirty="0"/>
          </a:p>
        </p:txBody>
      </p:sp>
      <p:cxnSp>
        <p:nvCxnSpPr>
          <p:cNvPr id="7" name="Straight Connector 6">
            <a:extLst>
              <a:ext uri="{FF2B5EF4-FFF2-40B4-BE49-F238E27FC236}">
                <a16:creationId xmlns:a16="http://schemas.microsoft.com/office/drawing/2014/main" id="{A820B125-6366-4323-A287-39A0472EAB2B}"/>
              </a:ext>
            </a:extLst>
          </p:cNvPr>
          <p:cNvCxnSpPr>
            <a:cxnSpLocks/>
          </p:cNvCxnSpPr>
          <p:nvPr userDrawn="1"/>
        </p:nvCxnSpPr>
        <p:spPr>
          <a:xfrm>
            <a:off x="710100" y="6138000"/>
            <a:ext cx="7892165"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0D37BEDD-DE22-453C-BDA6-052325CFC0E3}"/>
              </a:ext>
            </a:extLst>
          </p:cNvPr>
          <p:cNvSpPr txBox="1"/>
          <p:nvPr userDrawn="1"/>
        </p:nvSpPr>
        <p:spPr>
          <a:xfrm>
            <a:off x="5812466" y="6180248"/>
            <a:ext cx="2789800" cy="375864"/>
          </a:xfrm>
          <a:prstGeom prst="rect">
            <a:avLst/>
          </a:prstGeom>
          <a:noFill/>
        </p:spPr>
        <p:txBody>
          <a:bodyPr wrap="square" lIns="0" tIns="0" rIns="0" bIns="0" rtlCol="0">
            <a:noAutofit/>
          </a:bodyPr>
          <a:lstStyle/>
          <a:p>
            <a:pPr algn="r">
              <a:spcBef>
                <a:spcPts val="800"/>
              </a:spcBef>
              <a:defRPr/>
            </a:pPr>
            <a:r>
              <a:rPr lang="en-GB" sz="1600" b="1" dirty="0">
                <a:solidFill>
                  <a:srgbClr val="1859A9"/>
                </a:solidFill>
              </a:rPr>
              <a:t>ADNOC OFFSHORE</a:t>
            </a:r>
          </a:p>
          <a:p>
            <a:pPr algn="r">
              <a:spcBef>
                <a:spcPts val="800"/>
              </a:spcBef>
            </a:pPr>
            <a:endParaRPr lang="en-GB" sz="1600" b="1" dirty="0">
              <a:solidFill>
                <a:srgbClr val="1859A9"/>
              </a:solidFill>
            </a:endParaRPr>
          </a:p>
        </p:txBody>
      </p:sp>
      <p:sp>
        <p:nvSpPr>
          <p:cNvPr id="11" name="Rectangle 10"/>
          <p:cNvSpPr/>
          <p:nvPr userDrawn="1"/>
        </p:nvSpPr>
        <p:spPr bwMode="white">
          <a:xfrm>
            <a:off x="7909822" y="1"/>
            <a:ext cx="692444" cy="16275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nvGrpSpPr>
          <p:cNvPr id="12" name="Group 11"/>
          <p:cNvGrpSpPr>
            <a:grpSpLocks noChangeAspect="1"/>
          </p:cNvGrpSpPr>
          <p:nvPr userDrawn="1"/>
        </p:nvGrpSpPr>
        <p:grpSpPr>
          <a:xfrm>
            <a:off x="7979308" y="333830"/>
            <a:ext cx="575956" cy="1201994"/>
            <a:chOff x="3986213" y="0"/>
            <a:chExt cx="4381501" cy="6858001"/>
          </a:xfrm>
          <a:solidFill>
            <a:schemeClr val="tx2"/>
          </a:solidFill>
        </p:grpSpPr>
        <p:sp>
          <p:nvSpPr>
            <p:cNvPr id="13" name="Freeform 5"/>
            <p:cNvSpPr>
              <a:spLocks/>
            </p:cNvSpPr>
            <p:nvPr/>
          </p:nvSpPr>
          <p:spPr bwMode="auto">
            <a:xfrm>
              <a:off x="6521451" y="1746250"/>
              <a:ext cx="1846263" cy="2443163"/>
            </a:xfrm>
            <a:custGeom>
              <a:avLst/>
              <a:gdLst>
                <a:gd name="T0" fmla="*/ 113 w 206"/>
                <a:gd name="T1" fmla="*/ 196 h 273"/>
                <a:gd name="T2" fmla="*/ 70 w 206"/>
                <a:gd name="T3" fmla="*/ 273 h 273"/>
                <a:gd name="T4" fmla="*/ 184 w 206"/>
                <a:gd name="T5" fmla="*/ 273 h 273"/>
                <a:gd name="T6" fmla="*/ 0 w 206"/>
                <a:gd name="T7" fmla="*/ 0 h 273"/>
                <a:gd name="T8" fmla="*/ 113 w 206"/>
                <a:gd name="T9" fmla="*/ 196 h 273"/>
              </a:gdLst>
              <a:ahLst/>
              <a:cxnLst>
                <a:cxn ang="0">
                  <a:pos x="T0" y="T1"/>
                </a:cxn>
                <a:cxn ang="0">
                  <a:pos x="T2" y="T3"/>
                </a:cxn>
                <a:cxn ang="0">
                  <a:pos x="T4" y="T5"/>
                </a:cxn>
                <a:cxn ang="0">
                  <a:pos x="T6" y="T7"/>
                </a:cxn>
                <a:cxn ang="0">
                  <a:pos x="T8" y="T9"/>
                </a:cxn>
              </a:cxnLst>
              <a:rect l="0" t="0" r="r" b="b"/>
              <a:pathLst>
                <a:path w="206" h="273">
                  <a:moveTo>
                    <a:pt x="113" y="196"/>
                  </a:moveTo>
                  <a:cubicBezTo>
                    <a:pt x="106" y="226"/>
                    <a:pt x="91" y="252"/>
                    <a:pt x="70" y="273"/>
                  </a:cubicBezTo>
                  <a:cubicBezTo>
                    <a:pt x="184" y="273"/>
                    <a:pt x="184" y="273"/>
                    <a:pt x="184" y="273"/>
                  </a:cubicBezTo>
                  <a:cubicBezTo>
                    <a:pt x="206" y="154"/>
                    <a:pt x="128" y="28"/>
                    <a:pt x="0" y="0"/>
                  </a:cubicBezTo>
                  <a:cubicBezTo>
                    <a:pt x="26" y="7"/>
                    <a:pt x="138" y="60"/>
                    <a:pt x="113" y="19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4" name="Freeform 6"/>
            <p:cNvSpPr>
              <a:spLocks/>
            </p:cNvSpPr>
            <p:nvPr/>
          </p:nvSpPr>
          <p:spPr bwMode="auto">
            <a:xfrm>
              <a:off x="3986213" y="0"/>
              <a:ext cx="4219575" cy="4189413"/>
            </a:xfrm>
            <a:custGeom>
              <a:avLst/>
              <a:gdLst>
                <a:gd name="T0" fmla="*/ 0 w 471"/>
                <a:gd name="T1" fmla="*/ 0 h 468"/>
                <a:gd name="T2" fmla="*/ 0 w 471"/>
                <a:gd name="T3" fmla="*/ 468 h 468"/>
                <a:gd name="T4" fmla="*/ 50 w 471"/>
                <a:gd name="T5" fmla="*/ 468 h 468"/>
                <a:gd name="T6" fmla="*/ 104 w 471"/>
                <a:gd name="T7" fmla="*/ 466 h 468"/>
                <a:gd name="T8" fmla="*/ 247 w 471"/>
                <a:gd name="T9" fmla="*/ 346 h 468"/>
                <a:gd name="T10" fmla="*/ 161 w 471"/>
                <a:gd name="T11" fmla="*/ 219 h 468"/>
                <a:gd name="T12" fmla="*/ 157 w 471"/>
                <a:gd name="T13" fmla="*/ 218 h 468"/>
                <a:gd name="T14" fmla="*/ 100 w 471"/>
                <a:gd name="T15" fmla="*/ 212 h 468"/>
                <a:gd name="T16" fmla="*/ 92 w 471"/>
                <a:gd name="T17" fmla="*/ 243 h 468"/>
                <a:gd name="T18" fmla="*/ 81 w 471"/>
                <a:gd name="T19" fmla="*/ 165 h 468"/>
                <a:gd name="T20" fmla="*/ 124 w 471"/>
                <a:gd name="T21" fmla="*/ 123 h 468"/>
                <a:gd name="T22" fmla="*/ 124 w 471"/>
                <a:gd name="T23" fmla="*/ 122 h 468"/>
                <a:gd name="T24" fmla="*/ 186 w 471"/>
                <a:gd name="T25" fmla="*/ 78 h 468"/>
                <a:gd name="T26" fmla="*/ 259 w 471"/>
                <a:gd name="T27" fmla="*/ 58 h 468"/>
                <a:gd name="T28" fmla="*/ 471 w 471"/>
                <a:gd name="T29" fmla="*/ 151 h 468"/>
                <a:gd name="T30" fmla="*/ 471 w 471"/>
                <a:gd name="T31" fmla="*/ 0 h 468"/>
                <a:gd name="T32" fmla="*/ 0 w 471"/>
                <a:gd name="T33" fmla="*/ 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71" h="468">
                  <a:moveTo>
                    <a:pt x="0" y="0"/>
                  </a:moveTo>
                  <a:cubicBezTo>
                    <a:pt x="0" y="468"/>
                    <a:pt x="0" y="468"/>
                    <a:pt x="0" y="468"/>
                  </a:cubicBezTo>
                  <a:cubicBezTo>
                    <a:pt x="50" y="468"/>
                    <a:pt x="50" y="468"/>
                    <a:pt x="50" y="468"/>
                  </a:cubicBezTo>
                  <a:cubicBezTo>
                    <a:pt x="80" y="468"/>
                    <a:pt x="87" y="468"/>
                    <a:pt x="104" y="466"/>
                  </a:cubicBezTo>
                  <a:cubicBezTo>
                    <a:pt x="175" y="455"/>
                    <a:pt x="240" y="397"/>
                    <a:pt x="247" y="346"/>
                  </a:cubicBezTo>
                  <a:cubicBezTo>
                    <a:pt x="258" y="285"/>
                    <a:pt x="225" y="232"/>
                    <a:pt x="161" y="219"/>
                  </a:cubicBezTo>
                  <a:cubicBezTo>
                    <a:pt x="160" y="219"/>
                    <a:pt x="159" y="218"/>
                    <a:pt x="157" y="218"/>
                  </a:cubicBezTo>
                  <a:cubicBezTo>
                    <a:pt x="155" y="218"/>
                    <a:pt x="124" y="218"/>
                    <a:pt x="100" y="212"/>
                  </a:cubicBezTo>
                  <a:cubicBezTo>
                    <a:pt x="100" y="212"/>
                    <a:pt x="87" y="223"/>
                    <a:pt x="92" y="243"/>
                  </a:cubicBezTo>
                  <a:cubicBezTo>
                    <a:pt x="92" y="243"/>
                    <a:pt x="61" y="210"/>
                    <a:pt x="81" y="165"/>
                  </a:cubicBezTo>
                  <a:cubicBezTo>
                    <a:pt x="81" y="165"/>
                    <a:pt x="90" y="144"/>
                    <a:pt x="124" y="123"/>
                  </a:cubicBezTo>
                  <a:cubicBezTo>
                    <a:pt x="124" y="123"/>
                    <a:pt x="124" y="122"/>
                    <a:pt x="124" y="122"/>
                  </a:cubicBezTo>
                  <a:cubicBezTo>
                    <a:pt x="133" y="111"/>
                    <a:pt x="155" y="93"/>
                    <a:pt x="186" y="78"/>
                  </a:cubicBezTo>
                  <a:cubicBezTo>
                    <a:pt x="201" y="71"/>
                    <a:pt x="228" y="61"/>
                    <a:pt x="259" y="58"/>
                  </a:cubicBezTo>
                  <a:cubicBezTo>
                    <a:pt x="397" y="45"/>
                    <a:pt x="471" y="151"/>
                    <a:pt x="471" y="151"/>
                  </a:cubicBezTo>
                  <a:cubicBezTo>
                    <a:pt x="471" y="0"/>
                    <a:pt x="471" y="0"/>
                    <a:pt x="47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5" name="Freeform 7"/>
            <p:cNvSpPr>
              <a:spLocks/>
            </p:cNvSpPr>
            <p:nvPr/>
          </p:nvSpPr>
          <p:spPr bwMode="auto">
            <a:xfrm>
              <a:off x="5545138" y="939800"/>
              <a:ext cx="2660650" cy="1011238"/>
            </a:xfrm>
            <a:custGeom>
              <a:avLst/>
              <a:gdLst>
                <a:gd name="T0" fmla="*/ 167 w 297"/>
                <a:gd name="T1" fmla="*/ 9 h 113"/>
                <a:gd name="T2" fmla="*/ 0 w 297"/>
                <a:gd name="T3" fmla="*/ 48 h 113"/>
                <a:gd name="T4" fmla="*/ 33 w 297"/>
                <a:gd name="T5" fmla="*/ 33 h 113"/>
                <a:gd name="T6" fmla="*/ 61 w 297"/>
                <a:gd name="T7" fmla="*/ 60 h 113"/>
                <a:gd name="T8" fmla="*/ 103 w 297"/>
                <a:gd name="T9" fmla="*/ 34 h 113"/>
                <a:gd name="T10" fmla="*/ 103 w 297"/>
                <a:gd name="T11" fmla="*/ 20 h 113"/>
                <a:gd name="T12" fmla="*/ 297 w 297"/>
                <a:gd name="T13" fmla="*/ 113 h 113"/>
                <a:gd name="T14" fmla="*/ 297 w 297"/>
                <a:gd name="T15" fmla="*/ 71 h 113"/>
                <a:gd name="T16" fmla="*/ 167 w 297"/>
                <a:gd name="T17" fmla="*/ 9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 h="113">
                  <a:moveTo>
                    <a:pt x="167" y="9"/>
                  </a:moveTo>
                  <a:cubicBezTo>
                    <a:pt x="100" y="0"/>
                    <a:pt x="44" y="17"/>
                    <a:pt x="0" y="48"/>
                  </a:cubicBezTo>
                  <a:cubicBezTo>
                    <a:pt x="0" y="48"/>
                    <a:pt x="13" y="40"/>
                    <a:pt x="33" y="33"/>
                  </a:cubicBezTo>
                  <a:cubicBezTo>
                    <a:pt x="36" y="46"/>
                    <a:pt x="47" y="57"/>
                    <a:pt x="61" y="60"/>
                  </a:cubicBezTo>
                  <a:cubicBezTo>
                    <a:pt x="81" y="64"/>
                    <a:pt x="100" y="52"/>
                    <a:pt x="103" y="34"/>
                  </a:cubicBezTo>
                  <a:cubicBezTo>
                    <a:pt x="104" y="30"/>
                    <a:pt x="104" y="25"/>
                    <a:pt x="103" y="20"/>
                  </a:cubicBezTo>
                  <a:cubicBezTo>
                    <a:pt x="230" y="16"/>
                    <a:pt x="297" y="113"/>
                    <a:pt x="297" y="113"/>
                  </a:cubicBezTo>
                  <a:cubicBezTo>
                    <a:pt x="297" y="71"/>
                    <a:pt x="297" y="71"/>
                    <a:pt x="297" y="71"/>
                  </a:cubicBezTo>
                  <a:cubicBezTo>
                    <a:pt x="278" y="52"/>
                    <a:pt x="226" y="15"/>
                    <a:pt x="167" y="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6" name="Freeform 8"/>
            <p:cNvSpPr>
              <a:spLocks noEditPoints="1"/>
            </p:cNvSpPr>
            <p:nvPr/>
          </p:nvSpPr>
          <p:spPr bwMode="auto">
            <a:xfrm>
              <a:off x="3986213" y="6007100"/>
              <a:ext cx="796925" cy="833438"/>
            </a:xfrm>
            <a:custGeom>
              <a:avLst/>
              <a:gdLst>
                <a:gd name="T0" fmla="*/ 310 w 502"/>
                <a:gd name="T1" fmla="*/ 311 h 525"/>
                <a:gd name="T2" fmla="*/ 248 w 502"/>
                <a:gd name="T3" fmla="*/ 124 h 525"/>
                <a:gd name="T4" fmla="*/ 186 w 502"/>
                <a:gd name="T5" fmla="*/ 311 h 525"/>
                <a:gd name="T6" fmla="*/ 310 w 502"/>
                <a:gd name="T7" fmla="*/ 311 h 525"/>
                <a:gd name="T8" fmla="*/ 198 w 502"/>
                <a:gd name="T9" fmla="*/ 0 h 525"/>
                <a:gd name="T10" fmla="*/ 305 w 502"/>
                <a:gd name="T11" fmla="*/ 0 h 525"/>
                <a:gd name="T12" fmla="*/ 502 w 502"/>
                <a:gd name="T13" fmla="*/ 525 h 525"/>
                <a:gd name="T14" fmla="*/ 384 w 502"/>
                <a:gd name="T15" fmla="*/ 525 h 525"/>
                <a:gd name="T16" fmla="*/ 339 w 502"/>
                <a:gd name="T17" fmla="*/ 401 h 525"/>
                <a:gd name="T18" fmla="*/ 158 w 502"/>
                <a:gd name="T19" fmla="*/ 401 h 525"/>
                <a:gd name="T20" fmla="*/ 113 w 502"/>
                <a:gd name="T21" fmla="*/ 525 h 525"/>
                <a:gd name="T22" fmla="*/ 0 w 502"/>
                <a:gd name="T23" fmla="*/ 525 h 525"/>
                <a:gd name="T24" fmla="*/ 198 w 502"/>
                <a:gd name="T25" fmla="*/ 0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2" h="525">
                  <a:moveTo>
                    <a:pt x="310" y="311"/>
                  </a:moveTo>
                  <a:lnTo>
                    <a:pt x="248" y="124"/>
                  </a:lnTo>
                  <a:lnTo>
                    <a:pt x="186" y="311"/>
                  </a:lnTo>
                  <a:lnTo>
                    <a:pt x="310" y="311"/>
                  </a:lnTo>
                  <a:close/>
                  <a:moveTo>
                    <a:pt x="198" y="0"/>
                  </a:moveTo>
                  <a:lnTo>
                    <a:pt x="305" y="0"/>
                  </a:lnTo>
                  <a:lnTo>
                    <a:pt x="502" y="525"/>
                  </a:lnTo>
                  <a:lnTo>
                    <a:pt x="384" y="525"/>
                  </a:lnTo>
                  <a:lnTo>
                    <a:pt x="339" y="401"/>
                  </a:lnTo>
                  <a:lnTo>
                    <a:pt x="158" y="401"/>
                  </a:lnTo>
                  <a:lnTo>
                    <a:pt x="113" y="525"/>
                  </a:lnTo>
                  <a:lnTo>
                    <a:pt x="0" y="525"/>
                  </a:lnTo>
                  <a:lnTo>
                    <a:pt x="19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7" name="Freeform 9"/>
            <p:cNvSpPr>
              <a:spLocks noEditPoints="1"/>
            </p:cNvSpPr>
            <p:nvPr/>
          </p:nvSpPr>
          <p:spPr bwMode="auto">
            <a:xfrm>
              <a:off x="4881563" y="6007100"/>
              <a:ext cx="717550" cy="833438"/>
            </a:xfrm>
            <a:custGeom>
              <a:avLst/>
              <a:gdLst>
                <a:gd name="T0" fmla="*/ 32 w 80"/>
                <a:gd name="T1" fmla="*/ 76 h 93"/>
                <a:gd name="T2" fmla="*/ 45 w 80"/>
                <a:gd name="T3" fmla="*/ 74 h 93"/>
                <a:gd name="T4" fmla="*/ 53 w 80"/>
                <a:gd name="T5" fmla="*/ 68 h 93"/>
                <a:gd name="T6" fmla="*/ 58 w 80"/>
                <a:gd name="T7" fmla="*/ 58 h 93"/>
                <a:gd name="T8" fmla="*/ 60 w 80"/>
                <a:gd name="T9" fmla="*/ 46 h 93"/>
                <a:gd name="T10" fmla="*/ 59 w 80"/>
                <a:gd name="T11" fmla="*/ 34 h 93"/>
                <a:gd name="T12" fmla="*/ 54 w 80"/>
                <a:gd name="T13" fmla="*/ 24 h 93"/>
                <a:gd name="T14" fmla="*/ 46 w 80"/>
                <a:gd name="T15" fmla="*/ 18 h 93"/>
                <a:gd name="T16" fmla="*/ 35 w 80"/>
                <a:gd name="T17" fmla="*/ 16 h 93"/>
                <a:gd name="T18" fmla="*/ 19 w 80"/>
                <a:gd name="T19" fmla="*/ 16 h 93"/>
                <a:gd name="T20" fmla="*/ 19 w 80"/>
                <a:gd name="T21" fmla="*/ 76 h 93"/>
                <a:gd name="T22" fmla="*/ 32 w 80"/>
                <a:gd name="T23" fmla="*/ 76 h 93"/>
                <a:gd name="T24" fmla="*/ 0 w 80"/>
                <a:gd name="T25" fmla="*/ 0 h 93"/>
                <a:gd name="T26" fmla="*/ 35 w 80"/>
                <a:gd name="T27" fmla="*/ 0 h 93"/>
                <a:gd name="T28" fmla="*/ 68 w 80"/>
                <a:gd name="T29" fmla="*/ 11 h 93"/>
                <a:gd name="T30" fmla="*/ 80 w 80"/>
                <a:gd name="T31" fmla="*/ 46 h 93"/>
                <a:gd name="T32" fmla="*/ 77 w 80"/>
                <a:gd name="T33" fmla="*/ 66 h 93"/>
                <a:gd name="T34" fmla="*/ 67 w 80"/>
                <a:gd name="T35" fmla="*/ 81 h 93"/>
                <a:gd name="T36" fmla="*/ 52 w 80"/>
                <a:gd name="T37" fmla="*/ 90 h 93"/>
                <a:gd name="T38" fmla="*/ 31 w 80"/>
                <a:gd name="T39" fmla="*/ 93 h 93"/>
                <a:gd name="T40" fmla="*/ 0 w 80"/>
                <a:gd name="T41" fmla="*/ 93 h 93"/>
                <a:gd name="T42" fmla="*/ 0 w 80"/>
                <a:gd name="T43"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0" h="93">
                  <a:moveTo>
                    <a:pt x="32" y="76"/>
                  </a:moveTo>
                  <a:cubicBezTo>
                    <a:pt x="37" y="76"/>
                    <a:pt x="41" y="76"/>
                    <a:pt x="45" y="74"/>
                  </a:cubicBezTo>
                  <a:cubicBezTo>
                    <a:pt x="48" y="73"/>
                    <a:pt x="51" y="71"/>
                    <a:pt x="53" y="68"/>
                  </a:cubicBezTo>
                  <a:cubicBezTo>
                    <a:pt x="56" y="65"/>
                    <a:pt x="57" y="62"/>
                    <a:pt x="58" y="58"/>
                  </a:cubicBezTo>
                  <a:cubicBezTo>
                    <a:pt x="59" y="55"/>
                    <a:pt x="60" y="51"/>
                    <a:pt x="60" y="46"/>
                  </a:cubicBezTo>
                  <a:cubicBezTo>
                    <a:pt x="60" y="41"/>
                    <a:pt x="59" y="37"/>
                    <a:pt x="59" y="34"/>
                  </a:cubicBezTo>
                  <a:cubicBezTo>
                    <a:pt x="58" y="30"/>
                    <a:pt x="56" y="27"/>
                    <a:pt x="54" y="24"/>
                  </a:cubicBezTo>
                  <a:cubicBezTo>
                    <a:pt x="52" y="22"/>
                    <a:pt x="50" y="20"/>
                    <a:pt x="46" y="18"/>
                  </a:cubicBezTo>
                  <a:cubicBezTo>
                    <a:pt x="43" y="17"/>
                    <a:pt x="39" y="16"/>
                    <a:pt x="35" y="16"/>
                  </a:cubicBezTo>
                  <a:cubicBezTo>
                    <a:pt x="19" y="16"/>
                    <a:pt x="19" y="16"/>
                    <a:pt x="19" y="16"/>
                  </a:cubicBezTo>
                  <a:cubicBezTo>
                    <a:pt x="19" y="76"/>
                    <a:pt x="19" y="76"/>
                    <a:pt x="19" y="76"/>
                  </a:cubicBezTo>
                  <a:lnTo>
                    <a:pt x="32" y="76"/>
                  </a:lnTo>
                  <a:close/>
                  <a:moveTo>
                    <a:pt x="0" y="0"/>
                  </a:moveTo>
                  <a:cubicBezTo>
                    <a:pt x="35" y="0"/>
                    <a:pt x="35" y="0"/>
                    <a:pt x="35" y="0"/>
                  </a:cubicBezTo>
                  <a:cubicBezTo>
                    <a:pt x="49" y="0"/>
                    <a:pt x="60" y="4"/>
                    <a:pt x="68" y="11"/>
                  </a:cubicBezTo>
                  <a:cubicBezTo>
                    <a:pt x="76" y="19"/>
                    <a:pt x="80" y="31"/>
                    <a:pt x="80" y="46"/>
                  </a:cubicBezTo>
                  <a:cubicBezTo>
                    <a:pt x="80" y="54"/>
                    <a:pt x="79" y="60"/>
                    <a:pt x="77" y="66"/>
                  </a:cubicBezTo>
                  <a:cubicBezTo>
                    <a:pt x="74" y="72"/>
                    <a:pt x="71" y="77"/>
                    <a:pt x="67" y="81"/>
                  </a:cubicBezTo>
                  <a:cubicBezTo>
                    <a:pt x="63" y="85"/>
                    <a:pt x="58" y="88"/>
                    <a:pt x="52" y="90"/>
                  </a:cubicBezTo>
                  <a:cubicBezTo>
                    <a:pt x="46" y="92"/>
                    <a:pt x="39" y="93"/>
                    <a:pt x="31" y="93"/>
                  </a:cubicBezTo>
                  <a:cubicBezTo>
                    <a:pt x="0" y="93"/>
                    <a:pt x="0" y="93"/>
                    <a:pt x="0" y="93"/>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8" name="Freeform 10"/>
            <p:cNvSpPr>
              <a:spLocks/>
            </p:cNvSpPr>
            <p:nvPr/>
          </p:nvSpPr>
          <p:spPr bwMode="auto">
            <a:xfrm>
              <a:off x="5734051" y="6007100"/>
              <a:ext cx="671513" cy="833438"/>
            </a:xfrm>
            <a:custGeom>
              <a:avLst/>
              <a:gdLst>
                <a:gd name="T0" fmla="*/ 0 w 423"/>
                <a:gd name="T1" fmla="*/ 0 h 525"/>
                <a:gd name="T2" fmla="*/ 101 w 423"/>
                <a:gd name="T3" fmla="*/ 0 h 525"/>
                <a:gd name="T4" fmla="*/ 316 w 423"/>
                <a:gd name="T5" fmla="*/ 344 h 525"/>
                <a:gd name="T6" fmla="*/ 316 w 423"/>
                <a:gd name="T7" fmla="*/ 0 h 525"/>
                <a:gd name="T8" fmla="*/ 423 w 423"/>
                <a:gd name="T9" fmla="*/ 0 h 525"/>
                <a:gd name="T10" fmla="*/ 423 w 423"/>
                <a:gd name="T11" fmla="*/ 525 h 525"/>
                <a:gd name="T12" fmla="*/ 327 w 423"/>
                <a:gd name="T13" fmla="*/ 525 h 525"/>
                <a:gd name="T14" fmla="*/ 107 w 423"/>
                <a:gd name="T15" fmla="*/ 181 h 525"/>
                <a:gd name="T16" fmla="*/ 107 w 423"/>
                <a:gd name="T17" fmla="*/ 525 h 525"/>
                <a:gd name="T18" fmla="*/ 0 w 423"/>
                <a:gd name="T19" fmla="*/ 525 h 525"/>
                <a:gd name="T20" fmla="*/ 0 w 423"/>
                <a:gd name="T21" fmla="*/ 0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3" h="525">
                  <a:moveTo>
                    <a:pt x="0" y="0"/>
                  </a:moveTo>
                  <a:lnTo>
                    <a:pt x="101" y="0"/>
                  </a:lnTo>
                  <a:lnTo>
                    <a:pt x="316" y="344"/>
                  </a:lnTo>
                  <a:lnTo>
                    <a:pt x="316" y="0"/>
                  </a:lnTo>
                  <a:lnTo>
                    <a:pt x="423" y="0"/>
                  </a:lnTo>
                  <a:lnTo>
                    <a:pt x="423" y="525"/>
                  </a:lnTo>
                  <a:lnTo>
                    <a:pt x="327" y="525"/>
                  </a:lnTo>
                  <a:lnTo>
                    <a:pt x="107" y="181"/>
                  </a:lnTo>
                  <a:lnTo>
                    <a:pt x="107" y="525"/>
                  </a:lnTo>
                  <a:lnTo>
                    <a:pt x="0" y="525"/>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9" name="Freeform 11"/>
            <p:cNvSpPr>
              <a:spLocks noEditPoints="1"/>
            </p:cNvSpPr>
            <p:nvPr/>
          </p:nvSpPr>
          <p:spPr bwMode="auto">
            <a:xfrm>
              <a:off x="6548438" y="5980113"/>
              <a:ext cx="796925" cy="877888"/>
            </a:xfrm>
            <a:custGeom>
              <a:avLst/>
              <a:gdLst>
                <a:gd name="T0" fmla="*/ 45 w 89"/>
                <a:gd name="T1" fmla="*/ 82 h 98"/>
                <a:gd name="T2" fmla="*/ 63 w 89"/>
                <a:gd name="T3" fmla="*/ 73 h 98"/>
                <a:gd name="T4" fmla="*/ 69 w 89"/>
                <a:gd name="T5" fmla="*/ 49 h 98"/>
                <a:gd name="T6" fmla="*/ 63 w 89"/>
                <a:gd name="T7" fmla="*/ 26 h 98"/>
                <a:gd name="T8" fmla="*/ 45 w 89"/>
                <a:gd name="T9" fmla="*/ 17 h 98"/>
                <a:gd name="T10" fmla="*/ 26 w 89"/>
                <a:gd name="T11" fmla="*/ 26 h 98"/>
                <a:gd name="T12" fmla="*/ 20 w 89"/>
                <a:gd name="T13" fmla="*/ 49 h 98"/>
                <a:gd name="T14" fmla="*/ 26 w 89"/>
                <a:gd name="T15" fmla="*/ 73 h 98"/>
                <a:gd name="T16" fmla="*/ 45 w 89"/>
                <a:gd name="T17" fmla="*/ 82 h 98"/>
                <a:gd name="T18" fmla="*/ 45 w 89"/>
                <a:gd name="T19" fmla="*/ 98 h 98"/>
                <a:gd name="T20" fmla="*/ 26 w 89"/>
                <a:gd name="T21" fmla="*/ 95 h 98"/>
                <a:gd name="T22" fmla="*/ 12 w 89"/>
                <a:gd name="T23" fmla="*/ 85 h 98"/>
                <a:gd name="T24" fmla="*/ 3 w 89"/>
                <a:gd name="T25" fmla="*/ 70 h 98"/>
                <a:gd name="T26" fmla="*/ 0 w 89"/>
                <a:gd name="T27" fmla="*/ 49 h 98"/>
                <a:gd name="T28" fmla="*/ 3 w 89"/>
                <a:gd name="T29" fmla="*/ 29 h 98"/>
                <a:gd name="T30" fmla="*/ 12 w 89"/>
                <a:gd name="T31" fmla="*/ 14 h 98"/>
                <a:gd name="T32" fmla="*/ 26 w 89"/>
                <a:gd name="T33" fmla="*/ 4 h 98"/>
                <a:gd name="T34" fmla="*/ 45 w 89"/>
                <a:gd name="T35" fmla="*/ 0 h 98"/>
                <a:gd name="T36" fmla="*/ 63 w 89"/>
                <a:gd name="T37" fmla="*/ 4 h 98"/>
                <a:gd name="T38" fmla="*/ 77 w 89"/>
                <a:gd name="T39" fmla="*/ 14 h 98"/>
                <a:gd name="T40" fmla="*/ 86 w 89"/>
                <a:gd name="T41" fmla="*/ 29 h 98"/>
                <a:gd name="T42" fmla="*/ 89 w 89"/>
                <a:gd name="T43" fmla="*/ 49 h 98"/>
                <a:gd name="T44" fmla="*/ 86 w 89"/>
                <a:gd name="T45" fmla="*/ 70 h 98"/>
                <a:gd name="T46" fmla="*/ 77 w 89"/>
                <a:gd name="T47" fmla="*/ 85 h 98"/>
                <a:gd name="T48" fmla="*/ 63 w 89"/>
                <a:gd name="T49" fmla="*/ 95 h 98"/>
                <a:gd name="T50" fmla="*/ 45 w 89"/>
                <a:gd name="T51" fmla="*/ 9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9" h="98">
                  <a:moveTo>
                    <a:pt x="45" y="82"/>
                  </a:moveTo>
                  <a:cubicBezTo>
                    <a:pt x="53" y="82"/>
                    <a:pt x="59" y="79"/>
                    <a:pt x="63" y="73"/>
                  </a:cubicBezTo>
                  <a:cubicBezTo>
                    <a:pt x="67" y="68"/>
                    <a:pt x="69" y="60"/>
                    <a:pt x="69" y="49"/>
                  </a:cubicBezTo>
                  <a:cubicBezTo>
                    <a:pt x="69" y="39"/>
                    <a:pt x="67" y="31"/>
                    <a:pt x="63" y="26"/>
                  </a:cubicBezTo>
                  <a:cubicBezTo>
                    <a:pt x="59" y="20"/>
                    <a:pt x="53" y="17"/>
                    <a:pt x="45" y="17"/>
                  </a:cubicBezTo>
                  <a:cubicBezTo>
                    <a:pt x="36" y="17"/>
                    <a:pt x="30" y="20"/>
                    <a:pt x="26" y="26"/>
                  </a:cubicBezTo>
                  <a:cubicBezTo>
                    <a:pt x="22" y="31"/>
                    <a:pt x="20" y="39"/>
                    <a:pt x="20" y="49"/>
                  </a:cubicBezTo>
                  <a:cubicBezTo>
                    <a:pt x="20" y="60"/>
                    <a:pt x="22" y="68"/>
                    <a:pt x="26" y="73"/>
                  </a:cubicBezTo>
                  <a:cubicBezTo>
                    <a:pt x="30" y="79"/>
                    <a:pt x="36" y="82"/>
                    <a:pt x="45" y="82"/>
                  </a:cubicBezTo>
                  <a:moveTo>
                    <a:pt x="45" y="98"/>
                  </a:moveTo>
                  <a:cubicBezTo>
                    <a:pt x="38" y="98"/>
                    <a:pt x="31" y="97"/>
                    <a:pt x="26" y="95"/>
                  </a:cubicBezTo>
                  <a:cubicBezTo>
                    <a:pt x="21" y="93"/>
                    <a:pt x="16" y="89"/>
                    <a:pt x="12" y="85"/>
                  </a:cubicBezTo>
                  <a:cubicBezTo>
                    <a:pt x="8" y="81"/>
                    <a:pt x="5" y="76"/>
                    <a:pt x="3" y="70"/>
                  </a:cubicBezTo>
                  <a:cubicBezTo>
                    <a:pt x="1" y="64"/>
                    <a:pt x="0" y="57"/>
                    <a:pt x="0" y="49"/>
                  </a:cubicBezTo>
                  <a:cubicBezTo>
                    <a:pt x="0" y="42"/>
                    <a:pt x="1" y="35"/>
                    <a:pt x="3" y="29"/>
                  </a:cubicBezTo>
                  <a:cubicBezTo>
                    <a:pt x="5" y="23"/>
                    <a:pt x="8" y="18"/>
                    <a:pt x="12" y="14"/>
                  </a:cubicBezTo>
                  <a:cubicBezTo>
                    <a:pt x="16" y="9"/>
                    <a:pt x="21" y="6"/>
                    <a:pt x="26" y="4"/>
                  </a:cubicBezTo>
                  <a:cubicBezTo>
                    <a:pt x="32" y="2"/>
                    <a:pt x="38" y="0"/>
                    <a:pt x="45" y="0"/>
                  </a:cubicBezTo>
                  <a:cubicBezTo>
                    <a:pt x="52" y="0"/>
                    <a:pt x="58" y="2"/>
                    <a:pt x="63" y="4"/>
                  </a:cubicBezTo>
                  <a:cubicBezTo>
                    <a:pt x="69" y="6"/>
                    <a:pt x="73" y="9"/>
                    <a:pt x="77" y="14"/>
                  </a:cubicBezTo>
                  <a:cubicBezTo>
                    <a:pt x="81" y="18"/>
                    <a:pt x="84" y="23"/>
                    <a:pt x="86" y="29"/>
                  </a:cubicBezTo>
                  <a:cubicBezTo>
                    <a:pt x="88" y="35"/>
                    <a:pt x="89" y="42"/>
                    <a:pt x="89" y="49"/>
                  </a:cubicBezTo>
                  <a:cubicBezTo>
                    <a:pt x="89" y="57"/>
                    <a:pt x="88" y="64"/>
                    <a:pt x="86" y="70"/>
                  </a:cubicBezTo>
                  <a:cubicBezTo>
                    <a:pt x="84" y="76"/>
                    <a:pt x="81" y="81"/>
                    <a:pt x="77" y="85"/>
                  </a:cubicBezTo>
                  <a:cubicBezTo>
                    <a:pt x="74" y="89"/>
                    <a:pt x="69" y="93"/>
                    <a:pt x="63" y="95"/>
                  </a:cubicBezTo>
                  <a:cubicBezTo>
                    <a:pt x="58" y="97"/>
                    <a:pt x="52" y="98"/>
                    <a:pt x="45" y="9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0" name="Freeform 12"/>
            <p:cNvSpPr>
              <a:spLocks/>
            </p:cNvSpPr>
            <p:nvPr/>
          </p:nvSpPr>
          <p:spPr bwMode="auto">
            <a:xfrm>
              <a:off x="7453313" y="5980113"/>
              <a:ext cx="742950" cy="877888"/>
            </a:xfrm>
            <a:custGeom>
              <a:avLst/>
              <a:gdLst>
                <a:gd name="T0" fmla="*/ 83 w 83"/>
                <a:gd name="T1" fmla="*/ 64 h 98"/>
                <a:gd name="T2" fmla="*/ 79 w 83"/>
                <a:gd name="T3" fmla="*/ 77 h 98"/>
                <a:gd name="T4" fmla="*/ 71 w 83"/>
                <a:gd name="T5" fmla="*/ 88 h 98"/>
                <a:gd name="T6" fmla="*/ 59 w 83"/>
                <a:gd name="T7" fmla="*/ 96 h 98"/>
                <a:gd name="T8" fmla="*/ 43 w 83"/>
                <a:gd name="T9" fmla="*/ 98 h 98"/>
                <a:gd name="T10" fmla="*/ 24 w 83"/>
                <a:gd name="T11" fmla="*/ 95 h 98"/>
                <a:gd name="T12" fmla="*/ 11 w 83"/>
                <a:gd name="T13" fmla="*/ 85 h 98"/>
                <a:gd name="T14" fmla="*/ 3 w 83"/>
                <a:gd name="T15" fmla="*/ 69 h 98"/>
                <a:gd name="T16" fmla="*/ 0 w 83"/>
                <a:gd name="T17" fmla="*/ 49 h 98"/>
                <a:gd name="T18" fmla="*/ 3 w 83"/>
                <a:gd name="T19" fmla="*/ 29 h 98"/>
                <a:gd name="T20" fmla="*/ 12 w 83"/>
                <a:gd name="T21" fmla="*/ 14 h 98"/>
                <a:gd name="T22" fmla="*/ 25 w 83"/>
                <a:gd name="T23" fmla="*/ 4 h 98"/>
                <a:gd name="T24" fmla="*/ 43 w 83"/>
                <a:gd name="T25" fmla="*/ 0 h 98"/>
                <a:gd name="T26" fmla="*/ 59 w 83"/>
                <a:gd name="T27" fmla="*/ 3 h 98"/>
                <a:gd name="T28" fmla="*/ 70 w 83"/>
                <a:gd name="T29" fmla="*/ 9 h 98"/>
                <a:gd name="T30" fmla="*/ 77 w 83"/>
                <a:gd name="T31" fmla="*/ 19 h 98"/>
                <a:gd name="T32" fmla="*/ 81 w 83"/>
                <a:gd name="T33" fmla="*/ 32 h 98"/>
                <a:gd name="T34" fmla="*/ 62 w 83"/>
                <a:gd name="T35" fmla="*/ 35 h 98"/>
                <a:gd name="T36" fmla="*/ 56 w 83"/>
                <a:gd name="T37" fmla="*/ 22 h 98"/>
                <a:gd name="T38" fmla="*/ 43 w 83"/>
                <a:gd name="T39" fmla="*/ 17 h 98"/>
                <a:gd name="T40" fmla="*/ 26 w 83"/>
                <a:gd name="T41" fmla="*/ 26 h 98"/>
                <a:gd name="T42" fmla="*/ 20 w 83"/>
                <a:gd name="T43" fmla="*/ 49 h 98"/>
                <a:gd name="T44" fmla="*/ 27 w 83"/>
                <a:gd name="T45" fmla="*/ 73 h 98"/>
                <a:gd name="T46" fmla="*/ 43 w 83"/>
                <a:gd name="T47" fmla="*/ 82 h 98"/>
                <a:gd name="T48" fmla="*/ 56 w 83"/>
                <a:gd name="T49" fmla="*/ 77 h 98"/>
                <a:gd name="T50" fmla="*/ 62 w 83"/>
                <a:gd name="T51" fmla="*/ 64 h 98"/>
                <a:gd name="T52" fmla="*/ 83 w 83"/>
                <a:gd name="T53" fmla="*/ 6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3" h="98">
                  <a:moveTo>
                    <a:pt x="83" y="64"/>
                  </a:moveTo>
                  <a:cubicBezTo>
                    <a:pt x="82" y="69"/>
                    <a:pt x="81" y="73"/>
                    <a:pt x="79" y="77"/>
                  </a:cubicBezTo>
                  <a:cubicBezTo>
                    <a:pt x="77" y="82"/>
                    <a:pt x="75" y="85"/>
                    <a:pt x="71" y="88"/>
                  </a:cubicBezTo>
                  <a:cubicBezTo>
                    <a:pt x="68" y="91"/>
                    <a:pt x="64" y="94"/>
                    <a:pt x="59" y="96"/>
                  </a:cubicBezTo>
                  <a:cubicBezTo>
                    <a:pt x="55" y="97"/>
                    <a:pt x="49" y="98"/>
                    <a:pt x="43" y="98"/>
                  </a:cubicBezTo>
                  <a:cubicBezTo>
                    <a:pt x="36" y="98"/>
                    <a:pt x="30" y="97"/>
                    <a:pt x="24" y="95"/>
                  </a:cubicBezTo>
                  <a:cubicBezTo>
                    <a:pt x="19" y="92"/>
                    <a:pt x="15" y="89"/>
                    <a:pt x="11" y="85"/>
                  </a:cubicBezTo>
                  <a:cubicBezTo>
                    <a:pt x="7" y="81"/>
                    <a:pt x="5" y="75"/>
                    <a:pt x="3" y="69"/>
                  </a:cubicBezTo>
                  <a:cubicBezTo>
                    <a:pt x="1" y="63"/>
                    <a:pt x="0" y="57"/>
                    <a:pt x="0" y="49"/>
                  </a:cubicBezTo>
                  <a:cubicBezTo>
                    <a:pt x="0" y="42"/>
                    <a:pt x="1" y="35"/>
                    <a:pt x="3" y="29"/>
                  </a:cubicBezTo>
                  <a:cubicBezTo>
                    <a:pt x="5" y="23"/>
                    <a:pt x="8" y="18"/>
                    <a:pt x="12" y="14"/>
                  </a:cubicBezTo>
                  <a:cubicBezTo>
                    <a:pt x="15" y="9"/>
                    <a:pt x="20" y="6"/>
                    <a:pt x="25" y="4"/>
                  </a:cubicBezTo>
                  <a:cubicBezTo>
                    <a:pt x="31" y="2"/>
                    <a:pt x="37" y="0"/>
                    <a:pt x="43" y="0"/>
                  </a:cubicBezTo>
                  <a:cubicBezTo>
                    <a:pt x="49" y="0"/>
                    <a:pt x="54" y="1"/>
                    <a:pt x="59" y="3"/>
                  </a:cubicBezTo>
                  <a:cubicBezTo>
                    <a:pt x="63" y="4"/>
                    <a:pt x="67" y="6"/>
                    <a:pt x="70" y="9"/>
                  </a:cubicBezTo>
                  <a:cubicBezTo>
                    <a:pt x="73" y="12"/>
                    <a:pt x="75" y="15"/>
                    <a:pt x="77" y="19"/>
                  </a:cubicBezTo>
                  <a:cubicBezTo>
                    <a:pt x="79" y="23"/>
                    <a:pt x="80" y="27"/>
                    <a:pt x="81" y="32"/>
                  </a:cubicBezTo>
                  <a:cubicBezTo>
                    <a:pt x="62" y="35"/>
                    <a:pt x="62" y="35"/>
                    <a:pt x="62" y="35"/>
                  </a:cubicBezTo>
                  <a:cubicBezTo>
                    <a:pt x="61" y="29"/>
                    <a:pt x="59" y="25"/>
                    <a:pt x="56" y="22"/>
                  </a:cubicBezTo>
                  <a:cubicBezTo>
                    <a:pt x="53" y="19"/>
                    <a:pt x="49" y="17"/>
                    <a:pt x="43" y="17"/>
                  </a:cubicBezTo>
                  <a:cubicBezTo>
                    <a:pt x="36" y="17"/>
                    <a:pt x="30" y="20"/>
                    <a:pt x="26" y="26"/>
                  </a:cubicBezTo>
                  <a:cubicBezTo>
                    <a:pt x="22" y="31"/>
                    <a:pt x="20" y="39"/>
                    <a:pt x="20" y="49"/>
                  </a:cubicBezTo>
                  <a:cubicBezTo>
                    <a:pt x="20" y="60"/>
                    <a:pt x="23" y="68"/>
                    <a:pt x="27" y="73"/>
                  </a:cubicBezTo>
                  <a:cubicBezTo>
                    <a:pt x="31" y="79"/>
                    <a:pt x="36" y="82"/>
                    <a:pt x="43" y="82"/>
                  </a:cubicBezTo>
                  <a:cubicBezTo>
                    <a:pt x="49" y="82"/>
                    <a:pt x="54" y="80"/>
                    <a:pt x="56" y="77"/>
                  </a:cubicBezTo>
                  <a:cubicBezTo>
                    <a:pt x="59" y="74"/>
                    <a:pt x="61" y="69"/>
                    <a:pt x="62" y="64"/>
                  </a:cubicBezTo>
                  <a:lnTo>
                    <a:pt x="83" y="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1" name="Freeform 13"/>
            <p:cNvSpPr>
              <a:spLocks noEditPoints="1"/>
            </p:cNvSpPr>
            <p:nvPr/>
          </p:nvSpPr>
          <p:spPr bwMode="auto">
            <a:xfrm>
              <a:off x="3986213" y="4735513"/>
              <a:ext cx="1066800" cy="887413"/>
            </a:xfrm>
            <a:custGeom>
              <a:avLst/>
              <a:gdLst>
                <a:gd name="T0" fmla="*/ 82 w 119"/>
                <a:gd name="T1" fmla="*/ 40 h 99"/>
                <a:gd name="T2" fmla="*/ 82 w 119"/>
                <a:gd name="T3" fmla="*/ 47 h 99"/>
                <a:gd name="T4" fmla="*/ 57 w 119"/>
                <a:gd name="T5" fmla="*/ 47 h 99"/>
                <a:gd name="T6" fmla="*/ 57 w 119"/>
                <a:gd name="T7" fmla="*/ 40 h 99"/>
                <a:gd name="T8" fmla="*/ 60 w 119"/>
                <a:gd name="T9" fmla="*/ 40 h 99"/>
                <a:gd name="T10" fmla="*/ 60 w 119"/>
                <a:gd name="T11" fmla="*/ 36 h 99"/>
                <a:gd name="T12" fmla="*/ 63 w 119"/>
                <a:gd name="T13" fmla="*/ 28 h 99"/>
                <a:gd name="T14" fmla="*/ 71 w 119"/>
                <a:gd name="T15" fmla="*/ 25 h 99"/>
                <a:gd name="T16" fmla="*/ 78 w 119"/>
                <a:gd name="T17" fmla="*/ 28 h 99"/>
                <a:gd name="T18" fmla="*/ 81 w 119"/>
                <a:gd name="T19" fmla="*/ 35 h 99"/>
                <a:gd name="T20" fmla="*/ 75 w 119"/>
                <a:gd name="T21" fmla="*/ 36 h 99"/>
                <a:gd name="T22" fmla="*/ 74 w 119"/>
                <a:gd name="T23" fmla="*/ 32 h 99"/>
                <a:gd name="T24" fmla="*/ 71 w 119"/>
                <a:gd name="T25" fmla="*/ 32 h 99"/>
                <a:gd name="T26" fmla="*/ 67 w 119"/>
                <a:gd name="T27" fmla="*/ 36 h 99"/>
                <a:gd name="T28" fmla="*/ 67 w 119"/>
                <a:gd name="T29" fmla="*/ 40 h 99"/>
                <a:gd name="T30" fmla="*/ 82 w 119"/>
                <a:gd name="T31" fmla="*/ 40 h 99"/>
                <a:gd name="T32" fmla="*/ 100 w 119"/>
                <a:gd name="T33" fmla="*/ 82 h 99"/>
                <a:gd name="T34" fmla="*/ 100 w 119"/>
                <a:gd name="T35" fmla="*/ 0 h 99"/>
                <a:gd name="T36" fmla="*/ 119 w 119"/>
                <a:gd name="T37" fmla="*/ 0 h 99"/>
                <a:gd name="T38" fmla="*/ 119 w 119"/>
                <a:gd name="T39" fmla="*/ 99 h 99"/>
                <a:gd name="T40" fmla="*/ 38 w 119"/>
                <a:gd name="T41" fmla="*/ 99 h 99"/>
                <a:gd name="T42" fmla="*/ 10 w 119"/>
                <a:gd name="T43" fmla="*/ 91 h 99"/>
                <a:gd name="T44" fmla="*/ 0 w 119"/>
                <a:gd name="T45" fmla="*/ 65 h 99"/>
                <a:gd name="T46" fmla="*/ 4 w 119"/>
                <a:gd name="T47" fmla="*/ 49 h 99"/>
                <a:gd name="T48" fmla="*/ 16 w 119"/>
                <a:gd name="T49" fmla="*/ 37 h 99"/>
                <a:gd name="T50" fmla="*/ 34 w 119"/>
                <a:gd name="T51" fmla="*/ 33 h 99"/>
                <a:gd name="T52" fmla="*/ 36 w 119"/>
                <a:gd name="T53" fmla="*/ 49 h 99"/>
                <a:gd name="T54" fmla="*/ 23 w 119"/>
                <a:gd name="T55" fmla="*/ 54 h 99"/>
                <a:gd name="T56" fmla="*/ 19 w 119"/>
                <a:gd name="T57" fmla="*/ 65 h 99"/>
                <a:gd name="T58" fmla="*/ 23 w 119"/>
                <a:gd name="T59" fmla="*/ 78 h 99"/>
                <a:gd name="T60" fmla="*/ 38 w 119"/>
                <a:gd name="T61" fmla="*/ 82 h 99"/>
                <a:gd name="T62" fmla="*/ 100 w 119"/>
                <a:gd name="T63" fmla="*/ 82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9" h="99">
                  <a:moveTo>
                    <a:pt x="82" y="40"/>
                  </a:moveTo>
                  <a:cubicBezTo>
                    <a:pt x="82" y="47"/>
                    <a:pt x="82" y="47"/>
                    <a:pt x="82" y="47"/>
                  </a:cubicBezTo>
                  <a:cubicBezTo>
                    <a:pt x="57" y="47"/>
                    <a:pt x="57" y="47"/>
                    <a:pt x="57" y="47"/>
                  </a:cubicBezTo>
                  <a:cubicBezTo>
                    <a:pt x="57" y="40"/>
                    <a:pt x="57" y="40"/>
                    <a:pt x="57" y="40"/>
                  </a:cubicBezTo>
                  <a:cubicBezTo>
                    <a:pt x="60" y="40"/>
                    <a:pt x="60" y="40"/>
                    <a:pt x="60" y="40"/>
                  </a:cubicBezTo>
                  <a:cubicBezTo>
                    <a:pt x="60" y="36"/>
                    <a:pt x="60" y="36"/>
                    <a:pt x="60" y="36"/>
                  </a:cubicBezTo>
                  <a:cubicBezTo>
                    <a:pt x="60" y="33"/>
                    <a:pt x="61" y="30"/>
                    <a:pt x="63" y="28"/>
                  </a:cubicBezTo>
                  <a:cubicBezTo>
                    <a:pt x="65" y="26"/>
                    <a:pt x="67" y="25"/>
                    <a:pt x="71" y="25"/>
                  </a:cubicBezTo>
                  <a:cubicBezTo>
                    <a:pt x="74" y="25"/>
                    <a:pt x="77" y="26"/>
                    <a:pt x="78" y="28"/>
                  </a:cubicBezTo>
                  <a:cubicBezTo>
                    <a:pt x="80" y="29"/>
                    <a:pt x="81" y="31"/>
                    <a:pt x="81" y="35"/>
                  </a:cubicBezTo>
                  <a:cubicBezTo>
                    <a:pt x="75" y="36"/>
                    <a:pt x="75" y="36"/>
                    <a:pt x="75" y="36"/>
                  </a:cubicBezTo>
                  <a:cubicBezTo>
                    <a:pt x="75" y="34"/>
                    <a:pt x="75" y="33"/>
                    <a:pt x="74" y="32"/>
                  </a:cubicBezTo>
                  <a:cubicBezTo>
                    <a:pt x="74" y="32"/>
                    <a:pt x="73" y="32"/>
                    <a:pt x="71" y="32"/>
                  </a:cubicBezTo>
                  <a:cubicBezTo>
                    <a:pt x="68" y="32"/>
                    <a:pt x="67" y="33"/>
                    <a:pt x="67" y="36"/>
                  </a:cubicBezTo>
                  <a:cubicBezTo>
                    <a:pt x="67" y="40"/>
                    <a:pt x="67" y="40"/>
                    <a:pt x="67" y="40"/>
                  </a:cubicBezTo>
                  <a:lnTo>
                    <a:pt x="82" y="40"/>
                  </a:lnTo>
                  <a:close/>
                  <a:moveTo>
                    <a:pt x="100" y="82"/>
                  </a:moveTo>
                  <a:cubicBezTo>
                    <a:pt x="100" y="0"/>
                    <a:pt x="100" y="0"/>
                    <a:pt x="100" y="0"/>
                  </a:cubicBezTo>
                  <a:cubicBezTo>
                    <a:pt x="119" y="0"/>
                    <a:pt x="119" y="0"/>
                    <a:pt x="119" y="0"/>
                  </a:cubicBezTo>
                  <a:cubicBezTo>
                    <a:pt x="119" y="99"/>
                    <a:pt x="119" y="99"/>
                    <a:pt x="119" y="99"/>
                  </a:cubicBezTo>
                  <a:cubicBezTo>
                    <a:pt x="38" y="99"/>
                    <a:pt x="38" y="99"/>
                    <a:pt x="38" y="99"/>
                  </a:cubicBezTo>
                  <a:cubicBezTo>
                    <a:pt x="25" y="99"/>
                    <a:pt x="16" y="96"/>
                    <a:pt x="10" y="91"/>
                  </a:cubicBezTo>
                  <a:cubicBezTo>
                    <a:pt x="3" y="85"/>
                    <a:pt x="0" y="77"/>
                    <a:pt x="0" y="65"/>
                  </a:cubicBezTo>
                  <a:cubicBezTo>
                    <a:pt x="0" y="59"/>
                    <a:pt x="2" y="54"/>
                    <a:pt x="4" y="49"/>
                  </a:cubicBezTo>
                  <a:cubicBezTo>
                    <a:pt x="7" y="44"/>
                    <a:pt x="11" y="40"/>
                    <a:pt x="16" y="37"/>
                  </a:cubicBezTo>
                  <a:cubicBezTo>
                    <a:pt x="21" y="34"/>
                    <a:pt x="27" y="33"/>
                    <a:pt x="34" y="33"/>
                  </a:cubicBezTo>
                  <a:cubicBezTo>
                    <a:pt x="36" y="49"/>
                    <a:pt x="36" y="49"/>
                    <a:pt x="36" y="49"/>
                  </a:cubicBezTo>
                  <a:cubicBezTo>
                    <a:pt x="30" y="50"/>
                    <a:pt x="25" y="51"/>
                    <a:pt x="23" y="54"/>
                  </a:cubicBezTo>
                  <a:cubicBezTo>
                    <a:pt x="20" y="56"/>
                    <a:pt x="19" y="60"/>
                    <a:pt x="19" y="65"/>
                  </a:cubicBezTo>
                  <a:cubicBezTo>
                    <a:pt x="19" y="71"/>
                    <a:pt x="20" y="76"/>
                    <a:pt x="23" y="78"/>
                  </a:cubicBezTo>
                  <a:cubicBezTo>
                    <a:pt x="26" y="81"/>
                    <a:pt x="31" y="82"/>
                    <a:pt x="38" y="82"/>
                  </a:cubicBezTo>
                  <a:lnTo>
                    <a:pt x="100"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2" name="Freeform 14"/>
            <p:cNvSpPr>
              <a:spLocks noEditPoints="1"/>
            </p:cNvSpPr>
            <p:nvPr/>
          </p:nvSpPr>
          <p:spPr bwMode="auto">
            <a:xfrm>
              <a:off x="5195888" y="5005388"/>
              <a:ext cx="1684338" cy="903288"/>
            </a:xfrm>
            <a:custGeom>
              <a:avLst/>
              <a:gdLst>
                <a:gd name="T0" fmla="*/ 44 w 188"/>
                <a:gd name="T1" fmla="*/ 52 h 101"/>
                <a:gd name="T2" fmla="*/ 38 w 188"/>
                <a:gd name="T3" fmla="*/ 52 h 101"/>
                <a:gd name="T4" fmla="*/ 19 w 188"/>
                <a:gd name="T5" fmla="*/ 32 h 101"/>
                <a:gd name="T6" fmla="*/ 22 w 188"/>
                <a:gd name="T7" fmla="*/ 20 h 101"/>
                <a:gd name="T8" fmla="*/ 32 w 188"/>
                <a:gd name="T9" fmla="*/ 16 h 101"/>
                <a:gd name="T10" fmla="*/ 39 w 188"/>
                <a:gd name="T11" fmla="*/ 17 h 101"/>
                <a:gd name="T12" fmla="*/ 43 w 188"/>
                <a:gd name="T13" fmla="*/ 23 h 101"/>
                <a:gd name="T14" fmla="*/ 44 w 188"/>
                <a:gd name="T15" fmla="*/ 37 h 101"/>
                <a:gd name="T16" fmla="*/ 44 w 188"/>
                <a:gd name="T17" fmla="*/ 52 h 101"/>
                <a:gd name="T18" fmla="*/ 170 w 188"/>
                <a:gd name="T19" fmla="*/ 0 h 101"/>
                <a:gd name="T20" fmla="*/ 170 w 188"/>
                <a:gd name="T21" fmla="*/ 52 h 101"/>
                <a:gd name="T22" fmla="*/ 63 w 188"/>
                <a:gd name="T23" fmla="*/ 52 h 101"/>
                <a:gd name="T24" fmla="*/ 63 w 188"/>
                <a:gd name="T25" fmla="*/ 32 h 101"/>
                <a:gd name="T26" fmla="*/ 55 w 188"/>
                <a:gd name="T27" fmla="*/ 8 h 101"/>
                <a:gd name="T28" fmla="*/ 32 w 188"/>
                <a:gd name="T29" fmla="*/ 0 h 101"/>
                <a:gd name="T30" fmla="*/ 8 w 188"/>
                <a:gd name="T31" fmla="*/ 9 h 101"/>
                <a:gd name="T32" fmla="*/ 0 w 188"/>
                <a:gd name="T33" fmla="*/ 32 h 101"/>
                <a:gd name="T34" fmla="*/ 11 w 188"/>
                <a:gd name="T35" fmla="*/ 60 h 101"/>
                <a:gd name="T36" fmla="*/ 42 w 188"/>
                <a:gd name="T37" fmla="*/ 69 h 101"/>
                <a:gd name="T38" fmla="*/ 44 w 188"/>
                <a:gd name="T39" fmla="*/ 69 h 101"/>
                <a:gd name="T40" fmla="*/ 44 w 188"/>
                <a:gd name="T41" fmla="*/ 72 h 101"/>
                <a:gd name="T42" fmla="*/ 41 w 188"/>
                <a:gd name="T43" fmla="*/ 86 h 101"/>
                <a:gd name="T44" fmla="*/ 51 w 188"/>
                <a:gd name="T45" fmla="*/ 101 h 101"/>
                <a:gd name="T46" fmla="*/ 55 w 188"/>
                <a:gd name="T47" fmla="*/ 97 h 101"/>
                <a:gd name="T48" fmla="*/ 63 w 188"/>
                <a:gd name="T49" fmla="*/ 69 h 101"/>
                <a:gd name="T50" fmla="*/ 188 w 188"/>
                <a:gd name="T51" fmla="*/ 69 h 101"/>
                <a:gd name="T52" fmla="*/ 188 w 188"/>
                <a:gd name="T53" fmla="*/ 0 h 101"/>
                <a:gd name="T54" fmla="*/ 170 w 188"/>
                <a:gd name="T55"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8" h="101">
                  <a:moveTo>
                    <a:pt x="44" y="52"/>
                  </a:moveTo>
                  <a:cubicBezTo>
                    <a:pt x="38" y="52"/>
                    <a:pt x="38" y="52"/>
                    <a:pt x="38" y="52"/>
                  </a:cubicBezTo>
                  <a:cubicBezTo>
                    <a:pt x="25" y="52"/>
                    <a:pt x="19" y="45"/>
                    <a:pt x="19" y="32"/>
                  </a:cubicBezTo>
                  <a:cubicBezTo>
                    <a:pt x="19" y="27"/>
                    <a:pt x="20" y="23"/>
                    <a:pt x="22" y="20"/>
                  </a:cubicBezTo>
                  <a:cubicBezTo>
                    <a:pt x="24" y="17"/>
                    <a:pt x="27" y="16"/>
                    <a:pt x="32" y="16"/>
                  </a:cubicBezTo>
                  <a:cubicBezTo>
                    <a:pt x="35" y="16"/>
                    <a:pt x="37" y="16"/>
                    <a:pt x="39" y="17"/>
                  </a:cubicBezTo>
                  <a:cubicBezTo>
                    <a:pt x="41" y="19"/>
                    <a:pt x="42" y="20"/>
                    <a:pt x="43" y="23"/>
                  </a:cubicBezTo>
                  <a:cubicBezTo>
                    <a:pt x="44" y="26"/>
                    <a:pt x="44" y="32"/>
                    <a:pt x="44" y="37"/>
                  </a:cubicBezTo>
                  <a:lnTo>
                    <a:pt x="44" y="52"/>
                  </a:lnTo>
                  <a:close/>
                  <a:moveTo>
                    <a:pt x="170" y="0"/>
                  </a:moveTo>
                  <a:cubicBezTo>
                    <a:pt x="170" y="52"/>
                    <a:pt x="170" y="52"/>
                    <a:pt x="170" y="52"/>
                  </a:cubicBezTo>
                  <a:cubicBezTo>
                    <a:pt x="63" y="52"/>
                    <a:pt x="63" y="52"/>
                    <a:pt x="63" y="52"/>
                  </a:cubicBezTo>
                  <a:cubicBezTo>
                    <a:pt x="63" y="32"/>
                    <a:pt x="63" y="32"/>
                    <a:pt x="63" y="32"/>
                  </a:cubicBezTo>
                  <a:cubicBezTo>
                    <a:pt x="63" y="22"/>
                    <a:pt x="60" y="13"/>
                    <a:pt x="55" y="8"/>
                  </a:cubicBezTo>
                  <a:cubicBezTo>
                    <a:pt x="50" y="3"/>
                    <a:pt x="42" y="0"/>
                    <a:pt x="32" y="0"/>
                  </a:cubicBezTo>
                  <a:cubicBezTo>
                    <a:pt x="22" y="0"/>
                    <a:pt x="14" y="3"/>
                    <a:pt x="8" y="9"/>
                  </a:cubicBezTo>
                  <a:cubicBezTo>
                    <a:pt x="3" y="14"/>
                    <a:pt x="0" y="22"/>
                    <a:pt x="0" y="32"/>
                  </a:cubicBezTo>
                  <a:cubicBezTo>
                    <a:pt x="0" y="44"/>
                    <a:pt x="3" y="54"/>
                    <a:pt x="11" y="60"/>
                  </a:cubicBezTo>
                  <a:cubicBezTo>
                    <a:pt x="18" y="66"/>
                    <a:pt x="28" y="69"/>
                    <a:pt x="42" y="69"/>
                  </a:cubicBezTo>
                  <a:cubicBezTo>
                    <a:pt x="44" y="69"/>
                    <a:pt x="44" y="69"/>
                    <a:pt x="44" y="69"/>
                  </a:cubicBezTo>
                  <a:cubicBezTo>
                    <a:pt x="44" y="72"/>
                    <a:pt x="44" y="72"/>
                    <a:pt x="44" y="72"/>
                  </a:cubicBezTo>
                  <a:cubicBezTo>
                    <a:pt x="44" y="79"/>
                    <a:pt x="43" y="83"/>
                    <a:pt x="41" y="86"/>
                  </a:cubicBezTo>
                  <a:cubicBezTo>
                    <a:pt x="51" y="101"/>
                    <a:pt x="51" y="101"/>
                    <a:pt x="51" y="101"/>
                  </a:cubicBezTo>
                  <a:cubicBezTo>
                    <a:pt x="53" y="100"/>
                    <a:pt x="54" y="99"/>
                    <a:pt x="55" y="97"/>
                  </a:cubicBezTo>
                  <a:cubicBezTo>
                    <a:pt x="60" y="92"/>
                    <a:pt x="63" y="80"/>
                    <a:pt x="63" y="69"/>
                  </a:cubicBezTo>
                  <a:cubicBezTo>
                    <a:pt x="188" y="69"/>
                    <a:pt x="188" y="69"/>
                    <a:pt x="188" y="69"/>
                  </a:cubicBezTo>
                  <a:cubicBezTo>
                    <a:pt x="188" y="0"/>
                    <a:pt x="188" y="0"/>
                    <a:pt x="188" y="0"/>
                  </a:cubicBezTo>
                  <a:lnTo>
                    <a:pt x="17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3" name="Rectangle 15"/>
            <p:cNvSpPr>
              <a:spLocks noChangeArrowheads="1"/>
            </p:cNvSpPr>
            <p:nvPr/>
          </p:nvSpPr>
          <p:spPr bwMode="auto">
            <a:xfrm>
              <a:off x="6718301" y="4754563"/>
              <a:ext cx="161925" cy="1698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4" name="Freeform 16"/>
            <p:cNvSpPr>
              <a:spLocks/>
            </p:cNvSpPr>
            <p:nvPr/>
          </p:nvSpPr>
          <p:spPr bwMode="auto">
            <a:xfrm>
              <a:off x="7013576" y="5005388"/>
              <a:ext cx="833438" cy="617538"/>
            </a:xfrm>
            <a:custGeom>
              <a:avLst/>
              <a:gdLst>
                <a:gd name="T0" fmla="*/ 74 w 93"/>
                <a:gd name="T1" fmla="*/ 52 h 69"/>
                <a:gd name="T2" fmla="*/ 74 w 93"/>
                <a:gd name="T3" fmla="*/ 42 h 69"/>
                <a:gd name="T4" fmla="*/ 70 w 93"/>
                <a:gd name="T5" fmla="*/ 23 h 69"/>
                <a:gd name="T6" fmla="*/ 55 w 93"/>
                <a:gd name="T7" fmla="*/ 17 h 69"/>
                <a:gd name="T8" fmla="*/ 41 w 93"/>
                <a:gd name="T9" fmla="*/ 20 h 69"/>
                <a:gd name="T10" fmla="*/ 36 w 93"/>
                <a:gd name="T11" fmla="*/ 3 h 69"/>
                <a:gd name="T12" fmla="*/ 56 w 93"/>
                <a:gd name="T13" fmla="*/ 0 h 69"/>
                <a:gd name="T14" fmla="*/ 84 w 93"/>
                <a:gd name="T15" fmla="*/ 10 h 69"/>
                <a:gd name="T16" fmla="*/ 93 w 93"/>
                <a:gd name="T17" fmla="*/ 40 h 69"/>
                <a:gd name="T18" fmla="*/ 93 w 93"/>
                <a:gd name="T19" fmla="*/ 69 h 69"/>
                <a:gd name="T20" fmla="*/ 0 w 93"/>
                <a:gd name="T21" fmla="*/ 69 h 69"/>
                <a:gd name="T22" fmla="*/ 0 w 93"/>
                <a:gd name="T23" fmla="*/ 52 h 69"/>
                <a:gd name="T24" fmla="*/ 74 w 93"/>
                <a:gd name="T25" fmla="*/ 5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69">
                  <a:moveTo>
                    <a:pt x="74" y="52"/>
                  </a:moveTo>
                  <a:cubicBezTo>
                    <a:pt x="74" y="42"/>
                    <a:pt x="74" y="42"/>
                    <a:pt x="74" y="42"/>
                  </a:cubicBezTo>
                  <a:cubicBezTo>
                    <a:pt x="74" y="34"/>
                    <a:pt x="73" y="27"/>
                    <a:pt x="70" y="23"/>
                  </a:cubicBezTo>
                  <a:cubicBezTo>
                    <a:pt x="66" y="19"/>
                    <a:pt x="61" y="17"/>
                    <a:pt x="55" y="17"/>
                  </a:cubicBezTo>
                  <a:cubicBezTo>
                    <a:pt x="50" y="17"/>
                    <a:pt x="46" y="18"/>
                    <a:pt x="41" y="20"/>
                  </a:cubicBezTo>
                  <a:cubicBezTo>
                    <a:pt x="36" y="3"/>
                    <a:pt x="36" y="3"/>
                    <a:pt x="36" y="3"/>
                  </a:cubicBezTo>
                  <a:cubicBezTo>
                    <a:pt x="42" y="1"/>
                    <a:pt x="49" y="0"/>
                    <a:pt x="56" y="0"/>
                  </a:cubicBezTo>
                  <a:cubicBezTo>
                    <a:pt x="68" y="0"/>
                    <a:pt x="77" y="3"/>
                    <a:pt x="84" y="10"/>
                  </a:cubicBezTo>
                  <a:cubicBezTo>
                    <a:pt x="90" y="17"/>
                    <a:pt x="93" y="27"/>
                    <a:pt x="93" y="40"/>
                  </a:cubicBezTo>
                  <a:cubicBezTo>
                    <a:pt x="93" y="69"/>
                    <a:pt x="93" y="69"/>
                    <a:pt x="93" y="69"/>
                  </a:cubicBezTo>
                  <a:cubicBezTo>
                    <a:pt x="0" y="69"/>
                    <a:pt x="0" y="69"/>
                    <a:pt x="0" y="69"/>
                  </a:cubicBezTo>
                  <a:cubicBezTo>
                    <a:pt x="0" y="52"/>
                    <a:pt x="0" y="52"/>
                    <a:pt x="0" y="52"/>
                  </a:cubicBezTo>
                  <a:lnTo>
                    <a:pt x="74"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5" name="Freeform 17"/>
            <p:cNvSpPr>
              <a:spLocks/>
            </p:cNvSpPr>
            <p:nvPr/>
          </p:nvSpPr>
          <p:spPr bwMode="auto">
            <a:xfrm>
              <a:off x="7972426" y="4565650"/>
              <a:ext cx="223838" cy="188913"/>
            </a:xfrm>
            <a:custGeom>
              <a:avLst/>
              <a:gdLst>
                <a:gd name="T0" fmla="*/ 25 w 25"/>
                <a:gd name="T1" fmla="*/ 14 h 21"/>
                <a:gd name="T2" fmla="*/ 25 w 25"/>
                <a:gd name="T3" fmla="*/ 21 h 21"/>
                <a:gd name="T4" fmla="*/ 0 w 25"/>
                <a:gd name="T5" fmla="*/ 21 h 21"/>
                <a:gd name="T6" fmla="*/ 0 w 25"/>
                <a:gd name="T7" fmla="*/ 14 h 21"/>
                <a:gd name="T8" fmla="*/ 3 w 25"/>
                <a:gd name="T9" fmla="*/ 14 h 21"/>
                <a:gd name="T10" fmla="*/ 3 w 25"/>
                <a:gd name="T11" fmla="*/ 10 h 21"/>
                <a:gd name="T12" fmla="*/ 6 w 25"/>
                <a:gd name="T13" fmla="*/ 2 h 21"/>
                <a:gd name="T14" fmla="*/ 14 w 25"/>
                <a:gd name="T15" fmla="*/ 0 h 21"/>
                <a:gd name="T16" fmla="*/ 21 w 25"/>
                <a:gd name="T17" fmla="*/ 2 h 21"/>
                <a:gd name="T18" fmla="*/ 24 w 25"/>
                <a:gd name="T19" fmla="*/ 9 h 21"/>
                <a:gd name="T20" fmla="*/ 18 w 25"/>
                <a:gd name="T21" fmla="*/ 10 h 21"/>
                <a:gd name="T22" fmla="*/ 17 w 25"/>
                <a:gd name="T23" fmla="*/ 7 h 21"/>
                <a:gd name="T24" fmla="*/ 14 w 25"/>
                <a:gd name="T25" fmla="*/ 6 h 21"/>
                <a:gd name="T26" fmla="*/ 10 w 25"/>
                <a:gd name="T27" fmla="*/ 11 h 21"/>
                <a:gd name="T28" fmla="*/ 10 w 25"/>
                <a:gd name="T29" fmla="*/ 14 h 21"/>
                <a:gd name="T30" fmla="*/ 25 w 25"/>
                <a:gd name="T31" fmla="*/ 1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5" h="21">
                  <a:moveTo>
                    <a:pt x="25" y="14"/>
                  </a:moveTo>
                  <a:cubicBezTo>
                    <a:pt x="25" y="21"/>
                    <a:pt x="25" y="21"/>
                    <a:pt x="25" y="21"/>
                  </a:cubicBezTo>
                  <a:cubicBezTo>
                    <a:pt x="0" y="21"/>
                    <a:pt x="0" y="21"/>
                    <a:pt x="0" y="21"/>
                  </a:cubicBezTo>
                  <a:cubicBezTo>
                    <a:pt x="0" y="14"/>
                    <a:pt x="0" y="14"/>
                    <a:pt x="0" y="14"/>
                  </a:cubicBezTo>
                  <a:cubicBezTo>
                    <a:pt x="3" y="14"/>
                    <a:pt x="3" y="14"/>
                    <a:pt x="3" y="14"/>
                  </a:cubicBezTo>
                  <a:cubicBezTo>
                    <a:pt x="3" y="10"/>
                    <a:pt x="3" y="10"/>
                    <a:pt x="3" y="10"/>
                  </a:cubicBezTo>
                  <a:cubicBezTo>
                    <a:pt x="3" y="7"/>
                    <a:pt x="4" y="4"/>
                    <a:pt x="6" y="2"/>
                  </a:cubicBezTo>
                  <a:cubicBezTo>
                    <a:pt x="8" y="1"/>
                    <a:pt x="10" y="0"/>
                    <a:pt x="14" y="0"/>
                  </a:cubicBezTo>
                  <a:cubicBezTo>
                    <a:pt x="17" y="0"/>
                    <a:pt x="20" y="0"/>
                    <a:pt x="21" y="2"/>
                  </a:cubicBezTo>
                  <a:cubicBezTo>
                    <a:pt x="23" y="3"/>
                    <a:pt x="24" y="6"/>
                    <a:pt x="24" y="9"/>
                  </a:cubicBezTo>
                  <a:cubicBezTo>
                    <a:pt x="18" y="10"/>
                    <a:pt x="18" y="10"/>
                    <a:pt x="18" y="10"/>
                  </a:cubicBezTo>
                  <a:cubicBezTo>
                    <a:pt x="18" y="8"/>
                    <a:pt x="17" y="7"/>
                    <a:pt x="17" y="7"/>
                  </a:cubicBezTo>
                  <a:cubicBezTo>
                    <a:pt x="16" y="6"/>
                    <a:pt x="15" y="6"/>
                    <a:pt x="14" y="6"/>
                  </a:cubicBezTo>
                  <a:cubicBezTo>
                    <a:pt x="11" y="6"/>
                    <a:pt x="10" y="7"/>
                    <a:pt x="10" y="11"/>
                  </a:cubicBezTo>
                  <a:cubicBezTo>
                    <a:pt x="10" y="14"/>
                    <a:pt x="10" y="14"/>
                    <a:pt x="10" y="14"/>
                  </a:cubicBezTo>
                  <a:lnTo>
                    <a:pt x="25"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6" name="Rectangle 18"/>
            <p:cNvSpPr>
              <a:spLocks noChangeArrowheads="1"/>
            </p:cNvSpPr>
            <p:nvPr/>
          </p:nvSpPr>
          <p:spPr bwMode="auto">
            <a:xfrm>
              <a:off x="7991476" y="4816475"/>
              <a:ext cx="169863" cy="8064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grpSp>
    </p:spTree>
    <p:extLst>
      <p:ext uri="{BB962C8B-B14F-4D97-AF65-F5344CB8AC3E}">
        <p14:creationId xmlns:p14="http://schemas.microsoft.com/office/powerpoint/2010/main" val="63528180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94BA1C9-B03C-4472-9AD7-B53A17F640C6}" type="datetimeFigureOut">
              <a:rPr lang="en-US" smtClean="0"/>
              <a:t>11/25/2018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046D5E-0229-479C-839D-7FD9D77E1C8D}" type="slidenum">
              <a:rPr lang="en-US" smtClean="0"/>
              <a:t>‹#›</a:t>
            </a:fld>
            <a:endParaRPr lang="en-US"/>
          </a:p>
        </p:txBody>
      </p:sp>
      <p:sp>
        <p:nvSpPr>
          <p:cNvPr id="7" name="Title 6"/>
          <p:cNvSpPr>
            <a:spLocks noGrp="1"/>
          </p:cNvSpPr>
          <p:nvPr>
            <p:ph type="title"/>
          </p:nvPr>
        </p:nvSpPr>
        <p:spPr/>
        <p:txBody>
          <a:bodyPr rtlCol="0"/>
          <a:lstStyle/>
          <a:p>
            <a:r>
              <a:rPr kumimoji="0" lang="en-US" smtClean="0"/>
              <a:t>Click to edit Master title style</a:t>
            </a:r>
            <a:endParaRPr kumimoji="0" lang="en-US"/>
          </a:p>
        </p:txBody>
      </p:sp>
    </p:spTree>
    <p:extLst>
      <p:ext uri="{BB962C8B-B14F-4D97-AF65-F5344CB8AC3E}">
        <p14:creationId xmlns:p14="http://schemas.microsoft.com/office/powerpoint/2010/main" val="42411203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82B419-AF65-4480-A5DE-4224A457C208}"/>
              </a:ext>
            </a:extLst>
          </p:cNvPr>
          <p:cNvSpPr>
            <a:spLocks noGrp="1"/>
          </p:cNvSpPr>
          <p:nvPr>
            <p:ph type="title"/>
          </p:nvPr>
        </p:nvSpPr>
        <p:spPr>
          <a:xfrm>
            <a:off x="710803" y="441326"/>
            <a:ext cx="4023122" cy="1092437"/>
          </a:xfrm>
          <a:prstGeom prst="rect">
            <a:avLst/>
          </a:prstGeom>
        </p:spPr>
        <p:txBody>
          <a:bodyPr vert="horz" lIns="0" tIns="0" rIns="0" bIns="0" rtlCol="0" anchor="t" anchorCtr="0">
            <a:noAutofit/>
          </a:bodyPr>
          <a:lstStyle/>
          <a:p>
            <a:r>
              <a:rPr lang="en-US" smtClean="0"/>
              <a:t>Click to edit Master title style</a:t>
            </a:r>
            <a:endParaRPr lang="en-GB" dirty="0"/>
          </a:p>
        </p:txBody>
      </p:sp>
      <p:sp>
        <p:nvSpPr>
          <p:cNvPr id="3" name="Text Placeholder 2">
            <a:extLst>
              <a:ext uri="{FF2B5EF4-FFF2-40B4-BE49-F238E27FC236}">
                <a16:creationId xmlns:a16="http://schemas.microsoft.com/office/drawing/2014/main" id="{E19CFFEF-9746-4F2E-BBC7-516A08DA2F2F}"/>
              </a:ext>
            </a:extLst>
          </p:cNvPr>
          <p:cNvSpPr>
            <a:spLocks noGrp="1"/>
          </p:cNvSpPr>
          <p:nvPr>
            <p:ph type="body" idx="1"/>
          </p:nvPr>
        </p:nvSpPr>
        <p:spPr>
          <a:xfrm>
            <a:off x="710803" y="2060575"/>
            <a:ext cx="3861197" cy="3998911"/>
          </a:xfrm>
          <a:prstGeom prst="rect">
            <a:avLst/>
          </a:prstGeom>
        </p:spPr>
        <p:txBody>
          <a:bodyPr vert="horz" lIns="0" tIns="0" rIns="0" bIns="0" rtlCol="0" anchor="t" anchorCtr="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a16="http://schemas.microsoft.com/office/drawing/2014/main" id="{A10E4ED1-3F0A-4AD8-9AE9-B0E4BCF2EE35}"/>
              </a:ext>
            </a:extLst>
          </p:cNvPr>
          <p:cNvSpPr>
            <a:spLocks noGrp="1"/>
          </p:cNvSpPr>
          <p:nvPr>
            <p:ph type="dt" sz="half" idx="2"/>
          </p:nvPr>
        </p:nvSpPr>
        <p:spPr>
          <a:xfrm>
            <a:off x="710803" y="6325200"/>
            <a:ext cx="3861197" cy="180000"/>
          </a:xfrm>
          <a:prstGeom prst="rect">
            <a:avLst/>
          </a:prstGeom>
        </p:spPr>
        <p:txBody>
          <a:bodyPr vert="horz" lIns="0" tIns="0" rIns="0" bIns="0" rtlCol="0" anchor="t" anchorCtr="0">
            <a:noAutofit/>
          </a:bodyPr>
          <a:lstStyle>
            <a:lvl1pPr algn="l">
              <a:defRPr sz="800">
                <a:solidFill>
                  <a:schemeClr val="accent4"/>
                </a:solidFill>
              </a:defRPr>
            </a:lvl1pPr>
          </a:lstStyle>
          <a:p>
            <a:fld id="{0BE41292-C710-F548-90A4-0D6CB80A8F76}" type="datetime4">
              <a:rPr lang="en-GB" smtClean="0">
                <a:solidFill>
                  <a:srgbClr val="4D5156"/>
                </a:solidFill>
              </a:rPr>
              <a:pPr/>
              <a:t>25 November 2018</a:t>
            </a:fld>
            <a:endParaRPr lang="en-GB">
              <a:solidFill>
                <a:srgbClr val="4D5156"/>
              </a:solidFill>
            </a:endParaRPr>
          </a:p>
        </p:txBody>
      </p:sp>
      <p:sp>
        <p:nvSpPr>
          <p:cNvPr id="5" name="Footer Placeholder 4">
            <a:extLst>
              <a:ext uri="{FF2B5EF4-FFF2-40B4-BE49-F238E27FC236}">
                <a16:creationId xmlns:a16="http://schemas.microsoft.com/office/drawing/2014/main" id="{F12E7D2D-3B3D-4500-9D64-915233A86467}"/>
              </a:ext>
            </a:extLst>
          </p:cNvPr>
          <p:cNvSpPr>
            <a:spLocks noGrp="1"/>
          </p:cNvSpPr>
          <p:nvPr>
            <p:ph type="ftr" sz="quarter" idx="3"/>
          </p:nvPr>
        </p:nvSpPr>
        <p:spPr>
          <a:xfrm rot="16200000">
            <a:off x="-1139109" y="4447877"/>
            <a:ext cx="2953217" cy="270000"/>
          </a:xfrm>
          <a:prstGeom prst="rect">
            <a:avLst/>
          </a:prstGeom>
        </p:spPr>
        <p:txBody>
          <a:bodyPr vert="horz" lIns="0" tIns="0" rIns="0" bIns="0" rtlCol="0" anchor="ctr" anchorCtr="0">
            <a:noAutofit/>
          </a:bodyPr>
          <a:lstStyle>
            <a:lvl1pPr algn="l">
              <a:defRPr sz="900" cap="all" baseline="0">
                <a:solidFill>
                  <a:schemeClr val="tx2"/>
                </a:solidFill>
              </a:defRPr>
            </a:lvl1pPr>
          </a:lstStyle>
          <a:p>
            <a:r>
              <a:rPr lang="en-GB" smtClean="0">
                <a:solidFill>
                  <a:srgbClr val="1859A9"/>
                </a:solidFill>
              </a:rPr>
              <a:t>Adnoc Offshore | Presentation title</a:t>
            </a:r>
            <a:endParaRPr lang="en-GB" dirty="0">
              <a:solidFill>
                <a:srgbClr val="1859A9"/>
              </a:solidFill>
            </a:endParaRPr>
          </a:p>
        </p:txBody>
      </p:sp>
      <p:sp>
        <p:nvSpPr>
          <p:cNvPr id="6" name="Slide Number Placeholder 5">
            <a:extLst>
              <a:ext uri="{FF2B5EF4-FFF2-40B4-BE49-F238E27FC236}">
                <a16:creationId xmlns:a16="http://schemas.microsoft.com/office/drawing/2014/main" id="{D822931A-D08B-4921-A722-14DB5879D16B}"/>
              </a:ext>
            </a:extLst>
          </p:cNvPr>
          <p:cNvSpPr>
            <a:spLocks noGrp="1"/>
          </p:cNvSpPr>
          <p:nvPr>
            <p:ph type="sldNum" sz="quarter" idx="4"/>
          </p:nvPr>
        </p:nvSpPr>
        <p:spPr>
          <a:xfrm>
            <a:off x="202500" y="6325200"/>
            <a:ext cx="270000" cy="180000"/>
          </a:xfrm>
          <a:prstGeom prst="rect">
            <a:avLst/>
          </a:prstGeom>
        </p:spPr>
        <p:txBody>
          <a:bodyPr vert="horz" lIns="0" tIns="0" rIns="0" bIns="0" rtlCol="0" anchor="t" anchorCtr="0">
            <a:noAutofit/>
          </a:bodyPr>
          <a:lstStyle>
            <a:lvl1pPr algn="ctr">
              <a:defRPr sz="800">
                <a:solidFill>
                  <a:schemeClr val="tx2"/>
                </a:solidFill>
              </a:defRPr>
            </a:lvl1pPr>
          </a:lstStyle>
          <a:p>
            <a:fld id="{F7641956-BF2E-4170-9809-8254439A8799}" type="slidenum">
              <a:rPr lang="en-GB" smtClean="0">
                <a:solidFill>
                  <a:srgbClr val="1859A9"/>
                </a:solidFill>
              </a:rPr>
              <a:pPr/>
              <a:t>‹#›</a:t>
            </a:fld>
            <a:endParaRPr lang="en-GB">
              <a:solidFill>
                <a:srgbClr val="1859A9"/>
              </a:solidFill>
            </a:endParaRPr>
          </a:p>
        </p:txBody>
      </p:sp>
    </p:spTree>
    <p:extLst>
      <p:ext uri="{BB962C8B-B14F-4D97-AF65-F5344CB8AC3E}">
        <p14:creationId xmlns:p14="http://schemas.microsoft.com/office/powerpoint/2010/main" val="395024394"/>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 id="2147483695" r:id="rId13"/>
    <p:sldLayoutId id="2147483696" r:id="rId14"/>
    <p:sldLayoutId id="2147483697" r:id="rId15"/>
    <p:sldLayoutId id="2147483698" r:id="rId16"/>
    <p:sldLayoutId id="2147483699" r:id="rId17"/>
    <p:sldLayoutId id="2147483700" r:id="rId18"/>
    <p:sldLayoutId id="2147483701" r:id="rId19"/>
    <p:sldLayoutId id="2147483702" r:id="rId20"/>
    <p:sldLayoutId id="2147483703" r:id="rId21"/>
    <p:sldLayoutId id="2147483704" r:id="rId22"/>
  </p:sldLayoutIdLst>
  <p:hf hdr="0" dt="0"/>
  <p:txStyles>
    <p:titleStyle>
      <a:lvl1pPr algn="l" defTabSz="914400" rtl="0" eaLnBrk="1" latinLnBrk="0" hangingPunct="1">
        <a:lnSpc>
          <a:spcPct val="80000"/>
        </a:lnSpc>
        <a:spcBef>
          <a:spcPct val="0"/>
        </a:spcBef>
        <a:buNone/>
        <a:defRPr sz="4400" b="1" kern="1200" cap="all" baseline="0">
          <a:solidFill>
            <a:schemeClr val="tx2"/>
          </a:solidFill>
          <a:latin typeface="+mj-lt"/>
          <a:ea typeface="+mj-ea"/>
          <a:cs typeface="+mj-cs"/>
        </a:defRPr>
      </a:lvl1pPr>
    </p:titleStyle>
    <p:bodyStyle>
      <a:lvl1pPr marL="0" indent="0" algn="l" defTabSz="914400" rtl="0" eaLnBrk="1" latinLnBrk="0" hangingPunct="1">
        <a:lnSpc>
          <a:spcPct val="100000"/>
        </a:lnSpc>
        <a:spcBef>
          <a:spcPts val="800"/>
        </a:spcBef>
        <a:buFont typeface="Arial" panose="020B0604020202020204" pitchFamily="34" charset="0"/>
        <a:buNone/>
        <a:defRPr sz="1600" kern="1200">
          <a:solidFill>
            <a:schemeClr val="accent4"/>
          </a:solidFill>
          <a:latin typeface="+mn-lt"/>
          <a:ea typeface="+mn-ea"/>
          <a:cs typeface="+mn-cs"/>
        </a:defRPr>
      </a:lvl1pPr>
      <a:lvl2pPr marL="169200" indent="-169200" algn="l" defTabSz="914400" rtl="0" eaLnBrk="1" latinLnBrk="0" hangingPunct="1">
        <a:lnSpc>
          <a:spcPct val="100000"/>
        </a:lnSpc>
        <a:spcBef>
          <a:spcPts val="800"/>
        </a:spcBef>
        <a:buSzPct val="55000"/>
        <a:buFont typeface="Wingdings" panose="05000000000000000000" pitchFamily="2" charset="2"/>
        <a:buChar char="n"/>
        <a:defRPr sz="1600" kern="1200">
          <a:solidFill>
            <a:schemeClr val="accent4"/>
          </a:solidFill>
          <a:latin typeface="+mn-lt"/>
          <a:ea typeface="+mn-ea"/>
          <a:cs typeface="+mn-cs"/>
        </a:defRPr>
      </a:lvl2pPr>
      <a:lvl3pPr marL="338400" indent="-169200" algn="l" defTabSz="914400" rtl="0" eaLnBrk="1" latinLnBrk="0" hangingPunct="1">
        <a:lnSpc>
          <a:spcPct val="100000"/>
        </a:lnSpc>
        <a:spcBef>
          <a:spcPts val="800"/>
        </a:spcBef>
        <a:buSzPct val="55000"/>
        <a:buFont typeface="Wingdings" panose="05000000000000000000" pitchFamily="2" charset="2"/>
        <a:buChar char="n"/>
        <a:defRPr sz="1600" kern="1200">
          <a:solidFill>
            <a:schemeClr val="accent4"/>
          </a:solidFill>
          <a:latin typeface="+mn-lt"/>
          <a:ea typeface="+mn-ea"/>
          <a:cs typeface="+mn-cs"/>
        </a:defRPr>
      </a:lvl3pPr>
      <a:lvl4pPr marL="507600" indent="-169200" algn="l" defTabSz="914400" rtl="0" eaLnBrk="1" latinLnBrk="0" hangingPunct="1">
        <a:lnSpc>
          <a:spcPct val="100000"/>
        </a:lnSpc>
        <a:spcBef>
          <a:spcPts val="800"/>
        </a:spcBef>
        <a:buSzPct val="55000"/>
        <a:buFont typeface="Wingdings" panose="05000000000000000000" pitchFamily="2" charset="2"/>
        <a:buChar char="n"/>
        <a:defRPr sz="1600" kern="1200">
          <a:solidFill>
            <a:schemeClr val="accent4"/>
          </a:solidFill>
          <a:latin typeface="+mn-lt"/>
          <a:ea typeface="+mn-ea"/>
          <a:cs typeface="+mn-cs"/>
        </a:defRPr>
      </a:lvl4pPr>
      <a:lvl5pPr marL="676800" indent="-169200" algn="l" defTabSz="914400" rtl="0" eaLnBrk="1" latinLnBrk="0" hangingPunct="1">
        <a:lnSpc>
          <a:spcPct val="100000"/>
        </a:lnSpc>
        <a:spcBef>
          <a:spcPts val="800"/>
        </a:spcBef>
        <a:buSzPct val="55000"/>
        <a:buFont typeface="Wingdings" panose="05000000000000000000" pitchFamily="2" charset="2"/>
        <a:buChar char="n"/>
        <a:defRPr sz="1600" kern="1200">
          <a:solidFill>
            <a:schemeClr val="accent4"/>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97" userDrawn="1">
          <p15:clr>
            <a:srgbClr val="F26B43"/>
          </p15:clr>
        </p15:guide>
        <p15:guide id="4" orient="horz" pos="278" userDrawn="1">
          <p15:clr>
            <a:srgbClr val="F26B43"/>
          </p15:clr>
        </p15:guide>
        <p15:guide id="5" orient="horz" pos="1298" userDrawn="1">
          <p15:clr>
            <a:srgbClr val="F26B43"/>
          </p15:clr>
        </p15:guide>
        <p15:guide id="6" pos="7225"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10802" y="685800"/>
            <a:ext cx="6691312" cy="2418262"/>
          </a:xfrm>
        </p:spPr>
        <p:txBody>
          <a:bodyPr>
            <a:normAutofit fontScale="90000"/>
          </a:bodyPr>
          <a:lstStyle/>
          <a:p>
            <a:r>
              <a:rPr lang="en-US" dirty="0" smtClean="0"/>
              <a:t>DEAD LEG MANAGEMENT PROJECT</a:t>
            </a:r>
            <a:br>
              <a:rPr lang="en-US" dirty="0" smtClean="0"/>
            </a:br>
            <a:r>
              <a:rPr lang="en-US" dirty="0" smtClean="0"/>
              <a:t>ZIRKU PROCESS PLANT </a:t>
            </a:r>
            <a:endParaRPr lang="en-US" dirty="0"/>
          </a:p>
        </p:txBody>
      </p:sp>
      <p:sp>
        <p:nvSpPr>
          <p:cNvPr id="3" name="Subtitle 2"/>
          <p:cNvSpPr>
            <a:spLocks noGrp="1"/>
          </p:cNvSpPr>
          <p:nvPr>
            <p:ph type="subTitle" idx="1"/>
          </p:nvPr>
        </p:nvSpPr>
        <p:spPr>
          <a:xfrm>
            <a:off x="710802" y="4953000"/>
            <a:ext cx="5918598" cy="1066800"/>
          </a:xfrm>
        </p:spPr>
        <p:txBody>
          <a:bodyPr>
            <a:normAutofit/>
          </a:bodyPr>
          <a:lstStyle/>
          <a:p>
            <a:pPr algn="l"/>
            <a:r>
              <a:rPr lang="en-US" dirty="0" smtClean="0"/>
              <a:t>Prepared by : Ahmed AL </a:t>
            </a:r>
            <a:r>
              <a:rPr lang="en-US" dirty="0" err="1" smtClean="0"/>
              <a:t>Dhuhoori</a:t>
            </a:r>
            <a:endParaRPr lang="en-US" dirty="0" smtClean="0"/>
          </a:p>
          <a:p>
            <a:pPr algn="l"/>
            <a:r>
              <a:rPr lang="en-US" dirty="0" err="1" smtClean="0"/>
              <a:t>Zirku</a:t>
            </a:r>
            <a:r>
              <a:rPr lang="en-US" dirty="0" smtClean="0"/>
              <a:t> Corrosion Engineer</a:t>
            </a:r>
          </a:p>
          <a:p>
            <a:pPr algn="l"/>
            <a:r>
              <a:rPr lang="en-US" dirty="0" smtClean="0"/>
              <a:t>ADNOC OFFSHORE</a:t>
            </a:r>
            <a:endParaRPr lang="en-US" dirty="0"/>
          </a:p>
        </p:txBody>
      </p:sp>
    </p:spTree>
    <p:extLst>
      <p:ext uri="{BB962C8B-B14F-4D97-AF65-F5344CB8AC3E}">
        <p14:creationId xmlns:p14="http://schemas.microsoft.com/office/powerpoint/2010/main" val="34229160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219200"/>
            <a:ext cx="8363272" cy="4320480"/>
          </a:xfrm>
        </p:spPr>
        <p:txBody>
          <a:bodyPr>
            <a:noAutofit/>
          </a:bodyPr>
          <a:lstStyle/>
          <a:p>
            <a:pPr marL="0" indent="0">
              <a:buNone/>
            </a:pPr>
            <a:endParaRPr lang="en-IN" sz="2000" i="1" dirty="0"/>
          </a:p>
          <a:p>
            <a:r>
              <a:rPr lang="en-IN" sz="2000" dirty="0" smtClean="0"/>
              <a:t>Majority </a:t>
            </a:r>
            <a:r>
              <a:rPr lang="en-IN" sz="2000" dirty="0"/>
              <a:t>of plant consequence events piping leaks have been due to corrosion associated with dead legs</a:t>
            </a:r>
            <a:r>
              <a:rPr lang="en-IN" sz="2000" dirty="0" smtClean="0"/>
              <a:t>.</a:t>
            </a:r>
            <a:endParaRPr lang="en-IN" sz="2000" dirty="0"/>
          </a:p>
          <a:p>
            <a:r>
              <a:rPr lang="en-IN" sz="2000" dirty="0" smtClean="0"/>
              <a:t>This </a:t>
            </a:r>
            <a:r>
              <a:rPr lang="en-IN" sz="2000" dirty="0"/>
              <a:t>Includes control valve bypasses , heat exchanger bypasses and other infrequently uses bypass lines/ Intermittently operated piping and vent/drains which does not have flushing arrangement </a:t>
            </a:r>
          </a:p>
          <a:p>
            <a:r>
              <a:rPr lang="en-IN" sz="2000" dirty="0" smtClean="0"/>
              <a:t>Earlier </a:t>
            </a:r>
            <a:r>
              <a:rPr lang="en-IN" sz="2000" dirty="0"/>
              <a:t>failure statistics with in ZADCO facilities indicate that majority of leaks in plants are occurring at interconnecting piping systems out of which 70-80% due to dead leg and small bore piping . this situation systems to address these concerns and mitigate the associates risks as part of the drive to ensure that all production facilities are available to support long return business requirements</a:t>
            </a:r>
            <a:r>
              <a:rPr lang="en-IN" sz="2000" dirty="0" smtClean="0"/>
              <a:t>.</a:t>
            </a:r>
            <a:endParaRPr lang="en-IN" sz="2000" dirty="0"/>
          </a:p>
          <a:p>
            <a:r>
              <a:rPr lang="en-IN" sz="2000" dirty="0" smtClean="0"/>
              <a:t>The </a:t>
            </a:r>
            <a:r>
              <a:rPr lang="en-IN" sz="2000" dirty="0"/>
              <a:t>objective of the study is reviewing the practices at </a:t>
            </a:r>
            <a:r>
              <a:rPr lang="en-IN" sz="2000" dirty="0" err="1"/>
              <a:t>zirku</a:t>
            </a:r>
            <a:r>
              <a:rPr lang="en-IN" sz="2000" dirty="0"/>
              <a:t> Dead Legs Management and to discuss gaps / Scope for improvement and way forward</a:t>
            </a:r>
            <a:r>
              <a:rPr lang="en-IN" sz="2000" dirty="0" smtClean="0"/>
              <a:t>.</a:t>
            </a:r>
          </a:p>
          <a:p>
            <a:endParaRPr lang="en-IN" sz="2000" b="1" dirty="0"/>
          </a:p>
          <a:p>
            <a:endParaRPr lang="en-US" sz="2000" b="1" dirty="0"/>
          </a:p>
          <a:p>
            <a:endParaRPr lang="en-US" sz="2000" dirty="0"/>
          </a:p>
        </p:txBody>
      </p:sp>
      <p:sp>
        <p:nvSpPr>
          <p:cNvPr id="2" name="Title 1"/>
          <p:cNvSpPr>
            <a:spLocks noGrp="1"/>
          </p:cNvSpPr>
          <p:nvPr>
            <p:ph type="title"/>
          </p:nvPr>
        </p:nvSpPr>
        <p:spPr>
          <a:xfrm>
            <a:off x="710802" y="441326"/>
            <a:ext cx="4394597" cy="1092437"/>
          </a:xfrm>
        </p:spPr>
        <p:txBody>
          <a:bodyPr/>
          <a:lstStyle/>
          <a:p>
            <a:r>
              <a:rPr lang="en-US" dirty="0" smtClean="0"/>
              <a:t>Background </a:t>
            </a:r>
            <a:endParaRPr lang="en-US" dirty="0"/>
          </a:p>
        </p:txBody>
      </p:sp>
    </p:spTree>
    <p:extLst>
      <p:ext uri="{BB962C8B-B14F-4D97-AF65-F5344CB8AC3E}">
        <p14:creationId xmlns:p14="http://schemas.microsoft.com/office/powerpoint/2010/main" val="51099751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828800"/>
            <a:ext cx="8507288" cy="3675856"/>
          </a:xfrm>
        </p:spPr>
        <p:txBody>
          <a:bodyPr>
            <a:normAutofit/>
          </a:bodyPr>
          <a:lstStyle/>
          <a:p>
            <a:r>
              <a:rPr lang="en-IN" sz="2000" dirty="0" smtClean="0"/>
              <a:t>Dead Leg is a section of Pipework which contains corrosive hydrocarbon and / water under stagnant condition (either permanently or intermittently) where there is no measureable flow.</a:t>
            </a:r>
          </a:p>
          <a:p>
            <a:endParaRPr lang="en-US" sz="2000" dirty="0" smtClean="0"/>
          </a:p>
          <a:p>
            <a:r>
              <a:rPr lang="en-IN" sz="2000" dirty="0" smtClean="0"/>
              <a:t>In </a:t>
            </a:r>
            <a:r>
              <a:rPr lang="en-IN" sz="2000" dirty="0" err="1" smtClean="0"/>
              <a:t>Zirku</a:t>
            </a:r>
            <a:r>
              <a:rPr lang="en-IN" sz="2000" dirty="0" smtClean="0"/>
              <a:t> Facilities Corrosion related leaks were recorded and analysed for mitigation . Dead leg Identification was carried out in plan twice and list prepared for periodical flushing and inspection / elimination of dead leg piping.</a:t>
            </a:r>
            <a:endParaRPr lang="en-US" sz="2000" dirty="0" smtClean="0"/>
          </a:p>
          <a:p>
            <a:endParaRPr lang="en-IN" sz="2000" dirty="0" smtClean="0"/>
          </a:p>
          <a:p>
            <a:endParaRPr lang="en-IN" sz="2000" dirty="0"/>
          </a:p>
          <a:p>
            <a:endParaRPr lang="en-US" sz="2000" dirty="0"/>
          </a:p>
        </p:txBody>
      </p:sp>
      <p:sp>
        <p:nvSpPr>
          <p:cNvPr id="2" name="Title 1"/>
          <p:cNvSpPr>
            <a:spLocks noGrp="1"/>
          </p:cNvSpPr>
          <p:nvPr>
            <p:ph type="title"/>
          </p:nvPr>
        </p:nvSpPr>
        <p:spPr/>
        <p:txBody>
          <a:bodyPr/>
          <a:lstStyle/>
          <a:p>
            <a:r>
              <a:rPr lang="en-US" dirty="0" smtClean="0"/>
              <a:t>DEADLEG DEFENITION </a:t>
            </a:r>
            <a:endParaRPr lang="en-US" dirty="0"/>
          </a:p>
        </p:txBody>
      </p:sp>
    </p:spTree>
    <p:extLst>
      <p:ext uri="{BB962C8B-B14F-4D97-AF65-F5344CB8AC3E}">
        <p14:creationId xmlns:p14="http://schemas.microsoft.com/office/powerpoint/2010/main" val="49925739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371600"/>
            <a:ext cx="8763000" cy="1066800"/>
          </a:xfrm>
        </p:spPr>
        <p:txBody>
          <a:bodyPr>
            <a:noAutofit/>
          </a:bodyPr>
          <a:lstStyle/>
          <a:p>
            <a:pPr marL="0" lvl="0" indent="0">
              <a:buNone/>
            </a:pPr>
            <a:r>
              <a:rPr lang="en-IN" b="1" dirty="0" smtClean="0"/>
              <a:t>1- Inspection is being carried as part of DLMS</a:t>
            </a:r>
          </a:p>
          <a:p>
            <a:pPr lvl="0"/>
            <a:endParaRPr lang="en-IN" b="1" dirty="0" smtClean="0"/>
          </a:p>
          <a:p>
            <a:pPr lvl="0"/>
            <a:r>
              <a:rPr lang="en-IN" b="1" dirty="0" smtClean="0"/>
              <a:t>Dead Leg have been identifies as integrity thread Location along with the related pressure piping system</a:t>
            </a:r>
          </a:p>
          <a:p>
            <a:pPr lvl="0"/>
            <a:r>
              <a:rPr lang="en-IN" sz="1400" b="1" dirty="0" smtClean="0"/>
              <a:t>Stagnant Flow location like Future Extension , Drain valve / Sample Points High Point Vents , Level bridles / Instrument connections , Valve bypass . Upstream nozzle of PSV, Spare Pump Piping, in which specific ITL’s (integrity Threat Locations) was marked for UT/RT. Inspection.</a:t>
            </a:r>
            <a:endParaRPr lang="en-US" sz="1400" b="1" dirty="0" smtClean="0"/>
          </a:p>
          <a:p>
            <a:pPr lvl="0"/>
            <a:r>
              <a:rPr lang="en-IN" sz="1400" b="1" dirty="0" smtClean="0"/>
              <a:t>The Dead Legs are identified and  tabulated by ZRPRD/ZRFIP Team and subjected to periodical Flushing Program as a corrosion Mitigation Prevented measure by ZRPRD </a:t>
            </a:r>
          </a:p>
          <a:p>
            <a:pPr marL="0" lvl="0" indent="0">
              <a:buNone/>
            </a:pPr>
            <a:r>
              <a:rPr lang="en-IN" sz="1400" b="1" dirty="0" smtClean="0"/>
              <a:t>2- Elimination/ Removal of Dead </a:t>
            </a:r>
            <a:r>
              <a:rPr lang="en-IN" sz="1400" b="1" dirty="0" smtClean="0"/>
              <a:t>Leg</a:t>
            </a:r>
            <a:endParaRPr lang="en-IN" sz="1400" b="1" dirty="0" smtClean="0"/>
          </a:p>
          <a:p>
            <a:pPr lvl="0"/>
            <a:r>
              <a:rPr lang="en-IN" sz="1400" b="1" dirty="0" smtClean="0"/>
              <a:t>Modification of Pipe Work : Relocated isolation valves as close as possible to the active steam .</a:t>
            </a:r>
          </a:p>
          <a:p>
            <a:pPr lvl="0"/>
            <a:r>
              <a:rPr lang="en-IN" sz="1400" b="1" dirty="0" smtClean="0"/>
              <a:t>Upgrade of dead leg piping Material of Construction (MOC) and increasing the Thickness/Piping schedule. </a:t>
            </a:r>
            <a:endParaRPr lang="en-US" sz="1400" b="1" dirty="0" smtClean="0"/>
          </a:p>
          <a:p>
            <a:pPr lvl="0"/>
            <a:r>
              <a:rPr lang="en-IN" sz="1400" b="1" dirty="0" smtClean="0"/>
              <a:t>Dead Legs Inspection and mitigation issues are covered in Various document and procedures , There is no specific COP (Code of Practise) is Available to manage the dead leg so related documents are used:</a:t>
            </a:r>
            <a:endParaRPr lang="en-IN" sz="1400" b="1" dirty="0"/>
          </a:p>
          <a:p>
            <a:pPr lvl="1"/>
            <a:r>
              <a:rPr lang="en-IN" sz="1400" b="1" dirty="0" smtClean="0"/>
              <a:t>Inspection Management System Manual </a:t>
            </a:r>
            <a:endParaRPr lang="en-US" sz="1400" b="1" dirty="0" smtClean="0"/>
          </a:p>
          <a:p>
            <a:pPr lvl="1"/>
            <a:r>
              <a:rPr lang="en-IN" sz="1400" b="1" dirty="0" smtClean="0"/>
              <a:t>Topside Piping Systems</a:t>
            </a:r>
            <a:endParaRPr lang="en-US" sz="1400" b="1" dirty="0" smtClean="0"/>
          </a:p>
          <a:p>
            <a:pPr lvl="1"/>
            <a:r>
              <a:rPr lang="en-IN" sz="1400" b="1" dirty="0" smtClean="0"/>
              <a:t>Mothballing procedures</a:t>
            </a:r>
            <a:endParaRPr lang="en-US" sz="1400" b="1" dirty="0" smtClean="0"/>
          </a:p>
          <a:p>
            <a:pPr lvl="1"/>
            <a:r>
              <a:rPr lang="en-IN" sz="1400" b="1" dirty="0" smtClean="0"/>
              <a:t>Ultrasonic Thickness gauging </a:t>
            </a:r>
          </a:p>
          <a:p>
            <a:pPr marL="0" lvl="0" indent="0">
              <a:buNone/>
            </a:pPr>
            <a:endParaRPr lang="en-US" sz="1000" b="1" dirty="0" smtClean="0"/>
          </a:p>
          <a:p>
            <a:endParaRPr lang="en-US" sz="400" dirty="0"/>
          </a:p>
        </p:txBody>
      </p:sp>
      <p:sp>
        <p:nvSpPr>
          <p:cNvPr id="2" name="Title 1"/>
          <p:cNvSpPr>
            <a:spLocks noGrp="1"/>
          </p:cNvSpPr>
          <p:nvPr>
            <p:ph type="title"/>
          </p:nvPr>
        </p:nvSpPr>
        <p:spPr>
          <a:xfrm>
            <a:off x="457200" y="413792"/>
            <a:ext cx="8686800" cy="1143000"/>
          </a:xfrm>
        </p:spPr>
        <p:txBody>
          <a:bodyPr>
            <a:noAutofit/>
          </a:bodyPr>
          <a:lstStyle/>
          <a:p>
            <a:r>
              <a:rPr lang="en-IN" sz="4000" dirty="0" smtClean="0"/>
              <a:t>Practise of Dead Leg Management System </a:t>
            </a:r>
            <a:r>
              <a:rPr lang="en-US" sz="4000" dirty="0" smtClean="0"/>
              <a:t/>
            </a:r>
            <a:br>
              <a:rPr lang="en-US" sz="4000" dirty="0" smtClean="0"/>
            </a:br>
            <a:endParaRPr lang="en-US" sz="4000" dirty="0"/>
          </a:p>
        </p:txBody>
      </p:sp>
    </p:spTree>
    <p:extLst>
      <p:ext uri="{BB962C8B-B14F-4D97-AF65-F5344CB8AC3E}">
        <p14:creationId xmlns:p14="http://schemas.microsoft.com/office/powerpoint/2010/main" val="26661200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481329"/>
            <a:ext cx="8534400" cy="4462272"/>
          </a:xfrm>
        </p:spPr>
        <p:txBody>
          <a:bodyPr>
            <a:normAutofit/>
          </a:bodyPr>
          <a:lstStyle/>
          <a:p>
            <a:pPr lvl="1"/>
            <a:r>
              <a:rPr lang="en-IN" dirty="0"/>
              <a:t>Code Practise CP-059 Dead Leg management System covers comprehensively all the issues related to dead legs, Few salient points are mentioned bellow </a:t>
            </a:r>
            <a:endParaRPr lang="en-IN" dirty="0" smtClean="0"/>
          </a:p>
          <a:p>
            <a:pPr marL="0" indent="0">
              <a:buNone/>
            </a:pPr>
            <a:endParaRPr lang="en-US" dirty="0"/>
          </a:p>
          <a:p>
            <a:pPr marL="514350" lvl="0" indent="-514350">
              <a:buFont typeface="+mj-lt"/>
              <a:buAutoNum type="arabicPeriod"/>
            </a:pPr>
            <a:r>
              <a:rPr lang="en-IN" sz="2000" dirty="0"/>
              <a:t>Criteria &amp; methodology to identify dead legs.</a:t>
            </a:r>
            <a:endParaRPr lang="en-US" sz="2000" dirty="0"/>
          </a:p>
          <a:p>
            <a:pPr marL="514350" lvl="0" indent="-514350">
              <a:buFont typeface="+mj-lt"/>
              <a:buAutoNum type="arabicPeriod"/>
            </a:pPr>
            <a:r>
              <a:rPr lang="en-IN" sz="2000" dirty="0"/>
              <a:t>Equations to calculate the probability and consequence of failure and rank the risks</a:t>
            </a:r>
            <a:endParaRPr lang="en-US" sz="2000" dirty="0"/>
          </a:p>
          <a:p>
            <a:pPr marL="514350" lvl="0" indent="-514350">
              <a:buFont typeface="+mj-lt"/>
              <a:buAutoNum type="arabicPeriod"/>
            </a:pPr>
            <a:r>
              <a:rPr lang="en-IN" sz="2000" dirty="0"/>
              <a:t>Adequate Coverage of Inspection and Mitigation options</a:t>
            </a:r>
            <a:endParaRPr lang="en-US" sz="2000" dirty="0"/>
          </a:p>
          <a:p>
            <a:pPr marL="514350" lvl="0" indent="-514350">
              <a:buFont typeface="+mj-lt"/>
              <a:buAutoNum type="arabicPeriod"/>
            </a:pPr>
            <a:r>
              <a:rPr lang="en-IN" sz="2000" dirty="0"/>
              <a:t>Detailed Guidelines with examples.</a:t>
            </a:r>
            <a:endParaRPr lang="en-US" sz="2000" dirty="0"/>
          </a:p>
          <a:p>
            <a:pPr marL="514350" lvl="0" indent="-514350">
              <a:buFont typeface="+mj-lt"/>
              <a:buAutoNum type="arabicPeriod"/>
            </a:pPr>
            <a:r>
              <a:rPr lang="en-IN" sz="2000" dirty="0"/>
              <a:t>Inspection intervals are based Consequence Category and Grade </a:t>
            </a:r>
            <a:endParaRPr lang="en-US" sz="2000" dirty="0"/>
          </a:p>
          <a:p>
            <a:pPr marL="514350" lvl="0" indent="-514350">
              <a:buFont typeface="+mj-lt"/>
              <a:buAutoNum type="arabicPeriod"/>
            </a:pPr>
            <a:r>
              <a:rPr lang="en-IN" sz="2000" dirty="0"/>
              <a:t>Roles and Responsibilities </a:t>
            </a:r>
            <a:endParaRPr lang="en-US" sz="2000" dirty="0"/>
          </a:p>
          <a:p>
            <a:pPr marL="0" indent="0">
              <a:buNone/>
            </a:pPr>
            <a:endParaRPr lang="en-US" dirty="0"/>
          </a:p>
        </p:txBody>
      </p:sp>
      <p:sp>
        <p:nvSpPr>
          <p:cNvPr id="2" name="Title 1"/>
          <p:cNvSpPr>
            <a:spLocks noGrp="1"/>
          </p:cNvSpPr>
          <p:nvPr>
            <p:ph type="title"/>
          </p:nvPr>
        </p:nvSpPr>
        <p:spPr>
          <a:xfrm>
            <a:off x="710802" y="441326"/>
            <a:ext cx="7747398" cy="1092437"/>
          </a:xfrm>
        </p:spPr>
        <p:txBody>
          <a:bodyPr>
            <a:normAutofit/>
          </a:bodyPr>
          <a:lstStyle/>
          <a:p>
            <a:r>
              <a:rPr lang="en-US" dirty="0" smtClean="0"/>
              <a:t>Code Of Practice CP-059</a:t>
            </a:r>
            <a:endParaRPr lang="en-US" dirty="0"/>
          </a:p>
        </p:txBody>
      </p:sp>
    </p:spTree>
    <p:extLst>
      <p:ext uri="{BB962C8B-B14F-4D97-AF65-F5344CB8AC3E}">
        <p14:creationId xmlns:p14="http://schemas.microsoft.com/office/powerpoint/2010/main" val="21958524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27584" y="1268760"/>
            <a:ext cx="7056784" cy="48965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710802" y="304800"/>
            <a:ext cx="7442597" cy="1092437"/>
          </a:xfrm>
        </p:spPr>
        <p:txBody>
          <a:bodyPr>
            <a:normAutofit/>
          </a:bodyPr>
          <a:lstStyle/>
          <a:p>
            <a:r>
              <a:rPr lang="en-US" dirty="0" smtClean="0"/>
              <a:t>DEAD LEG IDENTIFICATION SUMERY</a:t>
            </a:r>
            <a:endParaRPr lang="en-US" dirty="0"/>
          </a:p>
        </p:txBody>
      </p:sp>
    </p:spTree>
    <p:extLst>
      <p:ext uri="{BB962C8B-B14F-4D97-AF65-F5344CB8AC3E}">
        <p14:creationId xmlns:p14="http://schemas.microsoft.com/office/powerpoint/2010/main" val="275586493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44624"/>
            <a:ext cx="8784976" cy="1143000"/>
          </a:xfrm>
        </p:spPr>
        <p:txBody>
          <a:bodyPr>
            <a:normAutofit/>
          </a:bodyPr>
          <a:lstStyle/>
          <a:p>
            <a:r>
              <a:rPr lang="en-US" dirty="0" smtClean="0"/>
              <a:t>DEAD LEG CRITERIA DISTRBUTION</a:t>
            </a:r>
            <a:endParaRPr lang="en-US" dirty="0"/>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1052735"/>
            <a:ext cx="4536504" cy="5611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4" name="Table 3"/>
          <p:cNvGraphicFramePr>
            <a:graphicFrameLocks noGrp="1"/>
          </p:cNvGraphicFramePr>
          <p:nvPr>
            <p:extLst/>
          </p:nvPr>
        </p:nvGraphicFramePr>
        <p:xfrm>
          <a:off x="26513" y="1052736"/>
          <a:ext cx="4545487" cy="5611497"/>
        </p:xfrm>
        <a:graphic>
          <a:graphicData uri="http://schemas.openxmlformats.org/drawingml/2006/table">
            <a:tbl>
              <a:tblPr firstRow="1" bandRow="1">
                <a:tableStyleId>{5C22544A-7EE6-4342-B048-85BDC9FD1C3A}</a:tableStyleId>
              </a:tblPr>
              <a:tblGrid>
                <a:gridCol w="698008">
                  <a:extLst>
                    <a:ext uri="{9D8B030D-6E8A-4147-A177-3AD203B41FA5}">
                      <a16:colId xmlns:a16="http://schemas.microsoft.com/office/drawing/2014/main" val="20000"/>
                    </a:ext>
                  </a:extLst>
                </a:gridCol>
                <a:gridCol w="3847479">
                  <a:extLst>
                    <a:ext uri="{9D8B030D-6E8A-4147-A177-3AD203B41FA5}">
                      <a16:colId xmlns:a16="http://schemas.microsoft.com/office/drawing/2014/main" val="20001"/>
                    </a:ext>
                  </a:extLst>
                </a:gridCol>
              </a:tblGrid>
              <a:tr h="453151">
                <a:tc gridSpan="2">
                  <a:txBody>
                    <a:bodyPr/>
                    <a:lstStyle/>
                    <a:p>
                      <a:r>
                        <a:rPr lang="en-US" sz="1200" b="1" dirty="0" smtClean="0"/>
                        <a:t>Selection</a:t>
                      </a:r>
                      <a:r>
                        <a:rPr lang="en-US" sz="1200" b="1" baseline="0" dirty="0" smtClean="0"/>
                        <a:t> Criteria According to Code of Practice CP-059</a:t>
                      </a:r>
                      <a:endParaRPr lang="en-US" sz="1200" b="1" dirty="0"/>
                    </a:p>
                  </a:txBody>
                  <a:tcPr/>
                </a:tc>
                <a:tc hMerge="1">
                  <a:txBody>
                    <a:bodyPr/>
                    <a:lstStyle/>
                    <a:p>
                      <a:endParaRPr lang="en-US" dirty="0"/>
                    </a:p>
                  </a:txBody>
                  <a:tcPr/>
                </a:tc>
                <a:extLst>
                  <a:ext uri="{0D108BD9-81ED-4DB2-BD59-A6C34878D82A}">
                    <a16:rowId xmlns:a16="http://schemas.microsoft.com/office/drawing/2014/main" val="10000"/>
                  </a:ext>
                </a:extLst>
              </a:tr>
              <a:tr h="226575">
                <a:tc>
                  <a:txBody>
                    <a:bodyPr/>
                    <a:lstStyle/>
                    <a:p>
                      <a:r>
                        <a:rPr lang="en-US" sz="1050" dirty="0" smtClean="0"/>
                        <a:t>Criteria </a:t>
                      </a:r>
                      <a:endParaRPr lang="en-US" sz="1050" dirty="0"/>
                    </a:p>
                  </a:txBody>
                  <a:tcPr/>
                </a:tc>
                <a:tc>
                  <a:txBody>
                    <a:bodyPr/>
                    <a:lstStyle/>
                    <a:p>
                      <a:r>
                        <a:rPr lang="en-US" sz="1050" dirty="0" smtClean="0"/>
                        <a:t>Description </a:t>
                      </a:r>
                      <a:endParaRPr lang="en-US" sz="1050" dirty="0"/>
                    </a:p>
                  </a:txBody>
                  <a:tcPr/>
                </a:tc>
                <a:extLst>
                  <a:ext uri="{0D108BD9-81ED-4DB2-BD59-A6C34878D82A}">
                    <a16:rowId xmlns:a16="http://schemas.microsoft.com/office/drawing/2014/main" val="10001"/>
                  </a:ext>
                </a:extLst>
              </a:tr>
              <a:tr h="226575">
                <a:tc>
                  <a:txBody>
                    <a:bodyPr/>
                    <a:lstStyle/>
                    <a:p>
                      <a:r>
                        <a:rPr lang="en-US" sz="1050" dirty="0" smtClean="0"/>
                        <a:t>E-1</a:t>
                      </a:r>
                      <a:endParaRPr lang="en-US" sz="1050" dirty="0"/>
                    </a:p>
                  </a:txBody>
                  <a:tcPr/>
                </a:tc>
                <a:tc>
                  <a:txBody>
                    <a:bodyPr/>
                    <a:lstStyle/>
                    <a:p>
                      <a:r>
                        <a:rPr lang="en-US" sz="1050" dirty="0" smtClean="0"/>
                        <a:t>Equipment Maintenance Drain Line</a:t>
                      </a:r>
                      <a:endParaRPr lang="en-US" sz="1050" dirty="0"/>
                    </a:p>
                  </a:txBody>
                  <a:tcPr/>
                </a:tc>
                <a:extLst>
                  <a:ext uri="{0D108BD9-81ED-4DB2-BD59-A6C34878D82A}">
                    <a16:rowId xmlns:a16="http://schemas.microsoft.com/office/drawing/2014/main" val="10002"/>
                  </a:ext>
                </a:extLst>
              </a:tr>
              <a:tr h="226575">
                <a:tc>
                  <a:txBody>
                    <a:bodyPr/>
                    <a:lstStyle/>
                    <a:p>
                      <a:r>
                        <a:rPr lang="en-US" sz="1050" dirty="0" smtClean="0"/>
                        <a:t>E-2</a:t>
                      </a:r>
                      <a:endParaRPr lang="en-US" sz="1050" dirty="0"/>
                    </a:p>
                  </a:txBody>
                  <a:tcPr/>
                </a:tc>
                <a:tc>
                  <a:txBody>
                    <a:bodyPr/>
                    <a:lstStyle/>
                    <a:p>
                      <a:r>
                        <a:rPr lang="en-US" sz="1050" dirty="0" smtClean="0"/>
                        <a:t>Control</a:t>
                      </a:r>
                      <a:r>
                        <a:rPr lang="en-US" sz="1050" baseline="0" dirty="0" smtClean="0"/>
                        <a:t> Valve By-Pass Line</a:t>
                      </a:r>
                      <a:endParaRPr lang="en-US" sz="1050" dirty="0"/>
                    </a:p>
                  </a:txBody>
                  <a:tcPr/>
                </a:tc>
                <a:extLst>
                  <a:ext uri="{0D108BD9-81ED-4DB2-BD59-A6C34878D82A}">
                    <a16:rowId xmlns:a16="http://schemas.microsoft.com/office/drawing/2014/main" val="10003"/>
                  </a:ext>
                </a:extLst>
              </a:tr>
              <a:tr h="226575">
                <a:tc>
                  <a:txBody>
                    <a:bodyPr/>
                    <a:lstStyle/>
                    <a:p>
                      <a:r>
                        <a:rPr lang="en-US" sz="1050" dirty="0" smtClean="0"/>
                        <a:t>E-3</a:t>
                      </a:r>
                    </a:p>
                  </a:txBody>
                  <a:tcPr/>
                </a:tc>
                <a:tc>
                  <a:txBody>
                    <a:bodyPr/>
                    <a:lstStyle/>
                    <a:p>
                      <a:r>
                        <a:rPr lang="en-US" sz="1050" dirty="0" smtClean="0"/>
                        <a:t>Drain Lines Connected to Process Piping </a:t>
                      </a:r>
                      <a:endParaRPr lang="en-US" sz="1050" dirty="0"/>
                    </a:p>
                  </a:txBody>
                  <a:tcPr/>
                </a:tc>
                <a:extLst>
                  <a:ext uri="{0D108BD9-81ED-4DB2-BD59-A6C34878D82A}">
                    <a16:rowId xmlns:a16="http://schemas.microsoft.com/office/drawing/2014/main" val="10004"/>
                  </a:ext>
                </a:extLst>
              </a:tr>
              <a:tr h="373183">
                <a:tc>
                  <a:txBody>
                    <a:bodyPr/>
                    <a:lstStyle/>
                    <a:p>
                      <a:r>
                        <a:rPr lang="en-US" sz="1050" dirty="0" smtClean="0"/>
                        <a:t>E-4</a:t>
                      </a:r>
                      <a:endParaRPr lang="en-US" sz="1050" dirty="0"/>
                    </a:p>
                  </a:txBody>
                  <a:tcPr/>
                </a:tc>
                <a:tc>
                  <a:txBody>
                    <a:bodyPr/>
                    <a:lstStyle/>
                    <a:p>
                      <a:r>
                        <a:rPr lang="en-US" sz="1050" dirty="0" smtClean="0"/>
                        <a:t>Bleed Connection Of DBB (Double Block &amp; Bleed Arrangement</a:t>
                      </a:r>
                      <a:r>
                        <a:rPr lang="en-US" sz="1050" baseline="0" dirty="0" smtClean="0"/>
                        <a:t>)</a:t>
                      </a:r>
                      <a:endParaRPr lang="en-US" sz="1050" dirty="0"/>
                    </a:p>
                  </a:txBody>
                  <a:tcPr/>
                </a:tc>
                <a:extLst>
                  <a:ext uri="{0D108BD9-81ED-4DB2-BD59-A6C34878D82A}">
                    <a16:rowId xmlns:a16="http://schemas.microsoft.com/office/drawing/2014/main" val="10005"/>
                  </a:ext>
                </a:extLst>
              </a:tr>
              <a:tr h="373183">
                <a:tc>
                  <a:txBody>
                    <a:bodyPr/>
                    <a:lstStyle/>
                    <a:p>
                      <a:r>
                        <a:rPr lang="en-US" sz="1050" dirty="0" smtClean="0"/>
                        <a:t>E-5</a:t>
                      </a:r>
                      <a:endParaRPr lang="en-US" sz="1050" dirty="0"/>
                    </a:p>
                  </a:txBody>
                  <a:tcPr/>
                </a:tc>
                <a:tc>
                  <a:txBody>
                    <a:bodyPr/>
                    <a:lstStyle/>
                    <a:p>
                      <a:r>
                        <a:rPr lang="en-US" sz="1050" dirty="0" smtClean="0"/>
                        <a:t>Inlet Line of PSV (Connected in Gas Phase)</a:t>
                      </a:r>
                      <a:r>
                        <a:rPr lang="en-US" sz="1050" baseline="0" dirty="0" smtClean="0"/>
                        <a:t> on Equipment </a:t>
                      </a:r>
                      <a:endParaRPr lang="en-US" sz="1050" dirty="0"/>
                    </a:p>
                  </a:txBody>
                  <a:tcPr/>
                </a:tc>
                <a:extLst>
                  <a:ext uri="{0D108BD9-81ED-4DB2-BD59-A6C34878D82A}">
                    <a16:rowId xmlns:a16="http://schemas.microsoft.com/office/drawing/2014/main" val="10006"/>
                  </a:ext>
                </a:extLst>
              </a:tr>
              <a:tr h="226575">
                <a:tc>
                  <a:txBody>
                    <a:bodyPr/>
                    <a:lstStyle/>
                    <a:p>
                      <a:r>
                        <a:rPr lang="en-US" sz="1050" dirty="0" smtClean="0"/>
                        <a:t>E-6</a:t>
                      </a:r>
                      <a:endParaRPr lang="en-US" sz="1050" dirty="0"/>
                    </a:p>
                  </a:txBody>
                  <a:tcPr/>
                </a:tc>
                <a:tc>
                  <a:txBody>
                    <a:bodyPr/>
                    <a:lstStyle/>
                    <a:p>
                      <a:r>
                        <a:rPr lang="en-US" sz="1050" dirty="0" smtClean="0"/>
                        <a:t>PSV</a:t>
                      </a:r>
                      <a:r>
                        <a:rPr lang="en-US" sz="1050" baseline="0" dirty="0" smtClean="0"/>
                        <a:t> outlet line connected to Flare</a:t>
                      </a:r>
                      <a:endParaRPr lang="en-US" sz="1050" dirty="0"/>
                    </a:p>
                  </a:txBody>
                  <a:tcPr/>
                </a:tc>
                <a:extLst>
                  <a:ext uri="{0D108BD9-81ED-4DB2-BD59-A6C34878D82A}">
                    <a16:rowId xmlns:a16="http://schemas.microsoft.com/office/drawing/2014/main" val="10007"/>
                  </a:ext>
                </a:extLst>
              </a:tr>
              <a:tr h="226575">
                <a:tc>
                  <a:txBody>
                    <a:bodyPr/>
                    <a:lstStyle/>
                    <a:p>
                      <a:r>
                        <a:rPr lang="en-US" sz="1050" dirty="0" smtClean="0"/>
                        <a:t>E-7</a:t>
                      </a:r>
                      <a:endParaRPr lang="en-US" sz="1050" dirty="0"/>
                    </a:p>
                  </a:txBody>
                  <a:tcPr/>
                </a:tc>
                <a:tc>
                  <a:txBody>
                    <a:bodyPr/>
                    <a:lstStyle/>
                    <a:p>
                      <a:r>
                        <a:rPr lang="en-US" sz="1050" dirty="0" smtClean="0"/>
                        <a:t>PSV outlet line connected to Flare</a:t>
                      </a:r>
                      <a:endParaRPr lang="en-US" sz="1050" dirty="0"/>
                    </a:p>
                  </a:txBody>
                  <a:tcPr/>
                </a:tc>
                <a:extLst>
                  <a:ext uri="{0D108BD9-81ED-4DB2-BD59-A6C34878D82A}">
                    <a16:rowId xmlns:a16="http://schemas.microsoft.com/office/drawing/2014/main" val="10008"/>
                  </a:ext>
                </a:extLst>
              </a:tr>
              <a:tr h="226575">
                <a:tc>
                  <a:txBody>
                    <a:bodyPr/>
                    <a:lstStyle/>
                    <a:p>
                      <a:r>
                        <a:rPr lang="en-US" sz="1050" dirty="0" smtClean="0"/>
                        <a:t>E-8</a:t>
                      </a:r>
                      <a:endParaRPr lang="en-US" sz="1050" dirty="0"/>
                    </a:p>
                  </a:txBody>
                  <a:tcPr/>
                </a:tc>
                <a:tc>
                  <a:txBody>
                    <a:bodyPr/>
                    <a:lstStyle/>
                    <a:p>
                      <a:r>
                        <a:rPr lang="en-US" sz="1050" dirty="0" smtClean="0"/>
                        <a:t>PSV outlet line routed to Atmosphere</a:t>
                      </a:r>
                      <a:endParaRPr lang="en-US" sz="1050" dirty="0"/>
                    </a:p>
                  </a:txBody>
                  <a:tcPr/>
                </a:tc>
                <a:extLst>
                  <a:ext uri="{0D108BD9-81ED-4DB2-BD59-A6C34878D82A}">
                    <a16:rowId xmlns:a16="http://schemas.microsoft.com/office/drawing/2014/main" val="10009"/>
                  </a:ext>
                </a:extLst>
              </a:tr>
              <a:tr h="226575">
                <a:tc>
                  <a:txBody>
                    <a:bodyPr/>
                    <a:lstStyle/>
                    <a:p>
                      <a:r>
                        <a:rPr lang="en-US" sz="1050" dirty="0" smtClean="0"/>
                        <a:t>E-9</a:t>
                      </a:r>
                      <a:endParaRPr lang="en-US" sz="1050" dirty="0"/>
                    </a:p>
                  </a:txBody>
                  <a:tcPr/>
                </a:tc>
                <a:tc>
                  <a:txBody>
                    <a:bodyPr/>
                    <a:lstStyle/>
                    <a:p>
                      <a:r>
                        <a:rPr lang="en-US" sz="1050" dirty="0" smtClean="0"/>
                        <a:t>BDV (Blow Down System)</a:t>
                      </a:r>
                      <a:r>
                        <a:rPr lang="en-US" sz="1050" baseline="0" dirty="0" smtClean="0"/>
                        <a:t> Inlet/outlet line</a:t>
                      </a:r>
                      <a:endParaRPr lang="en-US" sz="1050" dirty="0"/>
                    </a:p>
                  </a:txBody>
                  <a:tcPr/>
                </a:tc>
                <a:extLst>
                  <a:ext uri="{0D108BD9-81ED-4DB2-BD59-A6C34878D82A}">
                    <a16:rowId xmlns:a16="http://schemas.microsoft.com/office/drawing/2014/main" val="10010"/>
                  </a:ext>
                </a:extLst>
              </a:tr>
              <a:tr h="373183">
                <a:tc>
                  <a:txBody>
                    <a:bodyPr/>
                    <a:lstStyle/>
                    <a:p>
                      <a:r>
                        <a:rPr lang="en-US" sz="1050" dirty="0" smtClean="0"/>
                        <a:t>E-10</a:t>
                      </a:r>
                      <a:endParaRPr lang="en-US" sz="1050" dirty="0"/>
                    </a:p>
                  </a:txBody>
                  <a:tcPr/>
                </a:tc>
                <a:tc>
                  <a:txBody>
                    <a:bodyPr/>
                    <a:lstStyle/>
                    <a:p>
                      <a:r>
                        <a:rPr lang="en-US" sz="1050" smtClean="0"/>
                        <a:t>Equipment De pressuring </a:t>
                      </a:r>
                      <a:r>
                        <a:rPr lang="en-US" sz="1050" dirty="0" smtClean="0"/>
                        <a:t>line/De-pressuring line for piping Block</a:t>
                      </a:r>
                      <a:r>
                        <a:rPr lang="en-US" sz="1050" baseline="0" dirty="0" smtClean="0"/>
                        <a:t> in Section </a:t>
                      </a:r>
                      <a:endParaRPr lang="en-US" sz="1050" dirty="0"/>
                    </a:p>
                  </a:txBody>
                  <a:tcPr/>
                </a:tc>
                <a:extLst>
                  <a:ext uri="{0D108BD9-81ED-4DB2-BD59-A6C34878D82A}">
                    <a16:rowId xmlns:a16="http://schemas.microsoft.com/office/drawing/2014/main" val="10011"/>
                  </a:ext>
                </a:extLst>
              </a:tr>
              <a:tr h="373183">
                <a:tc>
                  <a:txBody>
                    <a:bodyPr/>
                    <a:lstStyle/>
                    <a:p>
                      <a:r>
                        <a:rPr lang="en-US" sz="1050" dirty="0" smtClean="0"/>
                        <a:t>E-11</a:t>
                      </a:r>
                      <a:endParaRPr lang="en-US" sz="1050" dirty="0"/>
                    </a:p>
                  </a:txBody>
                  <a:tcPr/>
                </a:tc>
                <a:tc>
                  <a:txBody>
                    <a:bodyPr/>
                    <a:lstStyle/>
                    <a:p>
                      <a:r>
                        <a:rPr lang="en-US" sz="1050" dirty="0" smtClean="0"/>
                        <a:t>Future Tie-in connection on Water Injection Header on all WHT</a:t>
                      </a:r>
                      <a:endParaRPr lang="en-US" sz="1050" dirty="0"/>
                    </a:p>
                  </a:txBody>
                  <a:tcPr/>
                </a:tc>
                <a:extLst>
                  <a:ext uri="{0D108BD9-81ED-4DB2-BD59-A6C34878D82A}">
                    <a16:rowId xmlns:a16="http://schemas.microsoft.com/office/drawing/2014/main" val="10012"/>
                  </a:ext>
                </a:extLst>
              </a:tr>
              <a:tr h="226575">
                <a:tc>
                  <a:txBody>
                    <a:bodyPr/>
                    <a:lstStyle/>
                    <a:p>
                      <a:r>
                        <a:rPr lang="en-US" sz="1050" dirty="0" smtClean="0"/>
                        <a:t>E-12</a:t>
                      </a:r>
                      <a:endParaRPr lang="en-US" sz="1050" dirty="0"/>
                    </a:p>
                  </a:txBody>
                  <a:tcPr/>
                </a:tc>
                <a:tc>
                  <a:txBody>
                    <a:bodyPr/>
                    <a:lstStyle/>
                    <a:p>
                      <a:r>
                        <a:rPr lang="en-US" sz="1050" dirty="0" smtClean="0"/>
                        <a:t>Drain and Vent lines on Pig Launcher/Receiver</a:t>
                      </a:r>
                      <a:r>
                        <a:rPr lang="en-US" sz="1050" baseline="0" dirty="0" smtClean="0"/>
                        <a:t> </a:t>
                      </a:r>
                      <a:endParaRPr lang="en-US" sz="1050" dirty="0"/>
                    </a:p>
                  </a:txBody>
                  <a:tcPr/>
                </a:tc>
                <a:extLst>
                  <a:ext uri="{0D108BD9-81ED-4DB2-BD59-A6C34878D82A}">
                    <a16:rowId xmlns:a16="http://schemas.microsoft.com/office/drawing/2014/main" val="10013"/>
                  </a:ext>
                </a:extLst>
              </a:tr>
              <a:tr h="373183">
                <a:tc>
                  <a:txBody>
                    <a:bodyPr/>
                    <a:lstStyle/>
                    <a:p>
                      <a:r>
                        <a:rPr lang="en-US" sz="1050" dirty="0" smtClean="0"/>
                        <a:t>E-13</a:t>
                      </a:r>
                      <a:endParaRPr lang="en-US" sz="1050" dirty="0"/>
                    </a:p>
                  </a:txBody>
                  <a:tcPr/>
                </a:tc>
                <a:tc>
                  <a:txBody>
                    <a:bodyPr/>
                    <a:lstStyle/>
                    <a:p>
                      <a:r>
                        <a:rPr lang="en-US" sz="1050" dirty="0" smtClean="0"/>
                        <a:t>Piping and Standby Pump/Compressor</a:t>
                      </a:r>
                      <a:r>
                        <a:rPr lang="en-US" sz="1050" baseline="0" dirty="0" smtClean="0"/>
                        <a:t>/Rotation Mercenary</a:t>
                      </a:r>
                      <a:endParaRPr lang="en-US" sz="1050" dirty="0"/>
                    </a:p>
                  </a:txBody>
                  <a:tcPr/>
                </a:tc>
                <a:extLst>
                  <a:ext uri="{0D108BD9-81ED-4DB2-BD59-A6C34878D82A}">
                    <a16:rowId xmlns:a16="http://schemas.microsoft.com/office/drawing/2014/main" val="10014"/>
                  </a:ext>
                </a:extLst>
              </a:tr>
              <a:tr h="373183">
                <a:tc>
                  <a:txBody>
                    <a:bodyPr/>
                    <a:lstStyle/>
                    <a:p>
                      <a:r>
                        <a:rPr lang="en-US" sz="1050" dirty="0" smtClean="0"/>
                        <a:t>E-14</a:t>
                      </a:r>
                      <a:endParaRPr lang="en-US" sz="1050" dirty="0"/>
                    </a:p>
                  </a:txBody>
                  <a:tcPr/>
                </a:tc>
                <a:tc>
                  <a:txBody>
                    <a:bodyPr/>
                    <a:lstStyle/>
                    <a:p>
                      <a:r>
                        <a:rPr lang="en-US" sz="1050" dirty="0" smtClean="0"/>
                        <a:t>Piping to Standby Filter Drier/Heat</a:t>
                      </a:r>
                      <a:r>
                        <a:rPr lang="en-US" sz="1050" baseline="0" dirty="0" smtClean="0"/>
                        <a:t> Exchangers/ Static Equipment </a:t>
                      </a:r>
                      <a:endParaRPr lang="en-US" sz="1050" dirty="0"/>
                    </a:p>
                  </a:txBody>
                  <a:tcPr/>
                </a:tc>
                <a:extLst>
                  <a:ext uri="{0D108BD9-81ED-4DB2-BD59-A6C34878D82A}">
                    <a16:rowId xmlns:a16="http://schemas.microsoft.com/office/drawing/2014/main" val="10015"/>
                  </a:ext>
                </a:extLst>
              </a:tr>
              <a:tr h="226575">
                <a:tc>
                  <a:txBody>
                    <a:bodyPr/>
                    <a:lstStyle/>
                    <a:p>
                      <a:r>
                        <a:rPr lang="en-US" sz="1050" dirty="0" smtClean="0"/>
                        <a:t>E-15</a:t>
                      </a:r>
                      <a:endParaRPr lang="en-US" sz="1050" dirty="0"/>
                    </a:p>
                  </a:txBody>
                  <a:tcPr/>
                </a:tc>
                <a:tc>
                  <a:txBody>
                    <a:bodyPr/>
                    <a:lstStyle/>
                    <a:p>
                      <a:r>
                        <a:rPr lang="en-US" sz="1050" dirty="0" smtClean="0"/>
                        <a:t>Equipment By Pass </a:t>
                      </a:r>
                      <a:endParaRPr lang="en-US" sz="1050" dirty="0"/>
                    </a:p>
                  </a:txBody>
                  <a:tcPr/>
                </a:tc>
                <a:extLst>
                  <a:ext uri="{0D108BD9-81ED-4DB2-BD59-A6C34878D82A}">
                    <a16:rowId xmlns:a16="http://schemas.microsoft.com/office/drawing/2014/main" val="10016"/>
                  </a:ext>
                </a:extLst>
              </a:tr>
              <a:tr h="226575">
                <a:tc>
                  <a:txBody>
                    <a:bodyPr/>
                    <a:lstStyle/>
                    <a:p>
                      <a:r>
                        <a:rPr lang="en-US" sz="1050" dirty="0" smtClean="0"/>
                        <a:t>N </a:t>
                      </a:r>
                      <a:endParaRPr lang="en-US" sz="1050" dirty="0"/>
                    </a:p>
                  </a:txBody>
                  <a:tcPr/>
                </a:tc>
                <a:tc>
                  <a:txBody>
                    <a:bodyPr/>
                    <a:lstStyle/>
                    <a:p>
                      <a:r>
                        <a:rPr lang="en-US" sz="1050" dirty="0" smtClean="0"/>
                        <a:t>Non Operational Dead Leg </a:t>
                      </a:r>
                      <a:endParaRPr lang="en-US" sz="1050" dirty="0"/>
                    </a:p>
                  </a:txBody>
                  <a:tcPr/>
                </a:tc>
                <a:extLst>
                  <a:ext uri="{0D108BD9-81ED-4DB2-BD59-A6C34878D82A}">
                    <a16:rowId xmlns:a16="http://schemas.microsoft.com/office/drawing/2014/main" val="10017"/>
                  </a:ext>
                </a:extLst>
              </a:tr>
            </a:tbl>
          </a:graphicData>
        </a:graphic>
      </p:graphicFrame>
    </p:spTree>
    <p:extLst>
      <p:ext uri="{BB962C8B-B14F-4D97-AF65-F5344CB8AC3E}">
        <p14:creationId xmlns:p14="http://schemas.microsoft.com/office/powerpoint/2010/main" val="30999159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79163"/>
            <a:ext cx="8509398" cy="1092437"/>
          </a:xfrm>
        </p:spPr>
        <p:txBody>
          <a:bodyPr>
            <a:normAutofit/>
          </a:bodyPr>
          <a:lstStyle/>
          <a:p>
            <a:r>
              <a:rPr lang="en-US" dirty="0" smtClean="0"/>
              <a:t>DEADLEG IDENTIFICATION MASTER SHEET </a:t>
            </a: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780928"/>
            <a:ext cx="9108504" cy="38884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1371600"/>
            <a:ext cx="8424936" cy="1337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1171342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4624"/>
            <a:ext cx="8229600" cy="1143000"/>
          </a:xfrm>
        </p:spPr>
        <p:txBody>
          <a:bodyPr>
            <a:normAutofit/>
          </a:bodyPr>
          <a:lstStyle/>
          <a:p>
            <a:r>
              <a:rPr lang="en-US" dirty="0" smtClean="0"/>
              <a:t>DEAD LEG MITIGATION STRATEGY</a:t>
            </a:r>
            <a:endParaRPr lang="en-US" dirty="0"/>
          </a:p>
        </p:txBody>
      </p:sp>
      <p:sp>
        <p:nvSpPr>
          <p:cNvPr id="4" name="TextBox 3"/>
          <p:cNvSpPr txBox="1"/>
          <p:nvPr/>
        </p:nvSpPr>
        <p:spPr>
          <a:xfrm>
            <a:off x="457200" y="1295400"/>
            <a:ext cx="8229600" cy="4524315"/>
          </a:xfrm>
          <a:prstGeom prst="rect">
            <a:avLst/>
          </a:prstGeom>
          <a:noFill/>
        </p:spPr>
        <p:txBody>
          <a:bodyPr wrap="square" rtlCol="0">
            <a:spAutoFit/>
          </a:bodyPr>
          <a:lstStyle/>
          <a:p>
            <a:pPr marL="342900" indent="-342900">
              <a:buFont typeface="+mj-lt"/>
              <a:buAutoNum type="arabicPeriod"/>
            </a:pPr>
            <a:r>
              <a:rPr lang="en-US" sz="1600" dirty="0" smtClean="0"/>
              <a:t>Mitigation Type shall be finalized based on Risk Ranking category (High , Medium Low.</a:t>
            </a:r>
          </a:p>
          <a:p>
            <a:pPr marL="457200" indent="-457200">
              <a:buFont typeface="+mj-lt"/>
              <a:buAutoNum type="arabicPeriod"/>
            </a:pPr>
            <a:endParaRPr lang="en-US" sz="1600" dirty="0" smtClean="0"/>
          </a:p>
          <a:p>
            <a:pPr marL="342900" indent="-342900">
              <a:buFont typeface="+mj-lt"/>
              <a:buAutoNum type="arabicPeriod"/>
            </a:pPr>
            <a:r>
              <a:rPr lang="en-US" sz="1600" dirty="0" smtClean="0"/>
              <a:t>PMs for Flushing shall be raised in MAXIMO . Flushing Interval to be decided based on Risk Ranking, Those having flushing facility available.</a:t>
            </a:r>
          </a:p>
          <a:p>
            <a:pPr marL="457200" indent="-457200">
              <a:buFont typeface="+mj-lt"/>
              <a:buAutoNum type="arabicPeriod"/>
            </a:pPr>
            <a:endParaRPr lang="en-US" sz="1600" dirty="0" smtClean="0"/>
          </a:p>
          <a:p>
            <a:pPr marL="342900" indent="-342900">
              <a:buFont typeface="+mj-lt"/>
              <a:buAutoNum type="arabicPeriod"/>
            </a:pPr>
            <a:r>
              <a:rPr lang="en-US" sz="1600" dirty="0" smtClean="0"/>
              <a:t>PMs for Periodic inspection shall be raised in MAXIMO. Interval to be decided based on Risk Ranking.</a:t>
            </a:r>
          </a:p>
          <a:p>
            <a:pPr marL="457200" indent="-457200">
              <a:buFont typeface="+mj-lt"/>
              <a:buAutoNum type="arabicPeriod"/>
            </a:pPr>
            <a:endParaRPr lang="en-US" sz="1600" dirty="0" smtClean="0"/>
          </a:p>
          <a:p>
            <a:pPr marL="342900" indent="-342900">
              <a:buFont typeface="+mj-lt"/>
              <a:buAutoNum type="arabicPeriod"/>
            </a:pPr>
            <a:r>
              <a:rPr lang="en-US" sz="1600" dirty="0" smtClean="0"/>
              <a:t>Non-Operational dead legs shall have Engineering Review . PMs shall be raised in MAXIMO.</a:t>
            </a:r>
          </a:p>
          <a:p>
            <a:pPr marL="457200" indent="-457200">
              <a:buFont typeface="+mj-lt"/>
              <a:buAutoNum type="arabicPeriod"/>
            </a:pPr>
            <a:endParaRPr lang="en-US" sz="1600" dirty="0" smtClean="0"/>
          </a:p>
          <a:p>
            <a:pPr marL="342900" indent="-342900">
              <a:buFont typeface="+mj-lt"/>
              <a:buAutoNum type="arabicPeriod"/>
            </a:pPr>
            <a:r>
              <a:rPr lang="en-US" sz="1600" dirty="0" smtClean="0"/>
              <a:t>Facility Modification Request shall be raised, those identified during site verification.</a:t>
            </a:r>
          </a:p>
          <a:p>
            <a:pPr marL="457200" indent="-457200">
              <a:buFont typeface="+mj-lt"/>
              <a:buAutoNum type="arabicPeriod"/>
            </a:pPr>
            <a:endParaRPr lang="en-US" sz="1600" dirty="0" smtClean="0"/>
          </a:p>
          <a:p>
            <a:pPr marL="342900" indent="-342900">
              <a:buFont typeface="+mj-lt"/>
              <a:buAutoNum type="arabicPeriod"/>
            </a:pPr>
            <a:r>
              <a:rPr lang="en-US" sz="1600" dirty="0" smtClean="0"/>
              <a:t>Equipment Instrument Bridles shall be flushed during instrument calibration as per ZRPRD existing practice.</a:t>
            </a:r>
          </a:p>
          <a:p>
            <a:pPr marL="342900" indent="-342900">
              <a:buFont typeface="+mj-lt"/>
              <a:buAutoNum type="arabicPeriod"/>
            </a:pPr>
            <a:r>
              <a:rPr lang="en-US" sz="1600" dirty="0" smtClean="0"/>
              <a:t>Non-Operational dead legs already Mothballed. PMs shall be raised in MAXIMO</a:t>
            </a:r>
          </a:p>
          <a:p>
            <a:endParaRPr lang="en-US" sz="1400" dirty="0" smtClean="0"/>
          </a:p>
        </p:txBody>
      </p:sp>
    </p:spTree>
    <p:extLst>
      <p:ext uri="{BB962C8B-B14F-4D97-AF65-F5344CB8AC3E}">
        <p14:creationId xmlns:p14="http://schemas.microsoft.com/office/powerpoint/2010/main" val="31111407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10803" y="2060575"/>
            <a:ext cx="4394597" cy="3998911"/>
          </a:xfrm>
        </p:spPr>
        <p:txBody>
          <a:bodyPr/>
          <a:lstStyle/>
          <a:p>
            <a:r>
              <a:rPr lang="en-US" sz="2400" dirty="0" smtClean="0"/>
              <a:t>Questions </a:t>
            </a:r>
            <a:endParaRPr lang="en-US" sz="2400" dirty="0"/>
          </a:p>
        </p:txBody>
      </p:sp>
      <p:sp>
        <p:nvSpPr>
          <p:cNvPr id="3" name="Title 2"/>
          <p:cNvSpPr>
            <a:spLocks noGrp="1"/>
          </p:cNvSpPr>
          <p:nvPr>
            <p:ph type="title"/>
          </p:nvPr>
        </p:nvSpPr>
        <p:spPr/>
        <p:txBody>
          <a:bodyPr>
            <a:normAutofit/>
          </a:bodyPr>
          <a:lstStyle/>
          <a:p>
            <a:r>
              <a:rPr lang="en-US" dirty="0" smtClean="0"/>
              <a:t>Thanks for Attention </a:t>
            </a:r>
            <a:endParaRPr lang="en-US" dirty="0"/>
          </a:p>
        </p:txBody>
      </p:sp>
    </p:spTree>
    <p:extLst>
      <p:ext uri="{BB962C8B-B14F-4D97-AF65-F5344CB8AC3E}">
        <p14:creationId xmlns:p14="http://schemas.microsoft.com/office/powerpoint/2010/main" val="1844229333"/>
      </p:ext>
    </p:extLst>
  </p:cSld>
  <p:clrMapOvr>
    <a:masterClrMapping/>
  </p:clrMapOvr>
</p:sld>
</file>

<file path=ppt/theme/theme1.xml><?xml version="1.0" encoding="utf-8"?>
<a:theme xmlns:a="http://schemas.openxmlformats.org/drawingml/2006/main" name="1_ADNOC Theme">
  <a:themeElements>
    <a:clrScheme name="ADNOC Color theme">
      <a:dk1>
        <a:sysClr val="windowText" lastClr="000000"/>
      </a:dk1>
      <a:lt1>
        <a:sysClr val="window" lastClr="FFFFFF"/>
      </a:lt1>
      <a:dk2>
        <a:srgbClr val="1859A9"/>
      </a:dk2>
      <a:lt2>
        <a:srgbClr val="E9E8E6"/>
      </a:lt2>
      <a:accent1>
        <a:srgbClr val="1E3B6B"/>
      </a:accent1>
      <a:accent2>
        <a:srgbClr val="1859A9"/>
      </a:accent2>
      <a:accent3>
        <a:srgbClr val="0773D7"/>
      </a:accent3>
      <a:accent4>
        <a:srgbClr val="4D5156"/>
      </a:accent4>
      <a:accent5>
        <a:srgbClr val="9D9FA0"/>
      </a:accent5>
      <a:accent6>
        <a:srgbClr val="D4D2CF"/>
      </a:accent6>
      <a:hlink>
        <a:srgbClr val="1E3B6B"/>
      </a:hlink>
      <a:folHlink>
        <a:srgbClr val="9D9FA0"/>
      </a:folHlink>
    </a:clrScheme>
    <a:fontScheme name="ADNOC font theme">
      <a:majorFont>
        <a:latin typeface="Arial"/>
        <a:ea typeface="SimHei"/>
        <a:cs typeface="Arial Unicode MS"/>
      </a:majorFont>
      <a:minorFont>
        <a:latin typeface="Arial"/>
        <a:ea typeface="SimHei"/>
        <a:cs typeface="Arial Unicode MS"/>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tlCol="0" anchor="ctr"/>
      <a:lstStyle>
        <a:defPPr algn="ctr">
          <a:defRPr sz="1600" dirty="0" err="1"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spcBef>
            <a:spcPts val="800"/>
          </a:spcBef>
          <a:defRPr sz="1600" dirty="0" err="1" smtClean="0">
            <a:solidFill>
              <a:schemeClr val="accent4"/>
            </a:solidFill>
          </a:defRPr>
        </a:defPPr>
      </a:lstStyle>
    </a:txDef>
  </a:objectDefaults>
  <a:extraClrSchemeLst/>
  <a:custClrLst>
    <a:custClr name="Alert Green">
      <a:srgbClr val="109647"/>
    </a:custClr>
    <a:custClr name="Green">
      <a:srgbClr val="00754A"/>
    </a:custClr>
    <a:custClr name="Dark Turquoise">
      <a:srgbClr val="005871"/>
    </a:custClr>
    <a:custClr name="Purple">
      <a:srgbClr val="291446"/>
    </a:custClr>
    <a:custClr name="Bright Orange">
      <a:srgbClr val="FAA22C"/>
    </a:custClr>
    <a:custClr name="Orange">
      <a:srgbClr val="EE7623"/>
    </a:custClr>
    <a:custClr name="Bright Yellow">
      <a:srgbClr val="FCE300"/>
    </a:custClr>
    <a:custClr name="Yellow">
      <a:srgbClr val="FED10A"/>
    </a:custClr>
    <a:custClr name="Bright Red">
      <a:srgbClr val="E32726"/>
    </a:custClr>
    <a:custClr name="Red">
      <a:srgbClr val="A9343A"/>
    </a:custClr>
  </a:custClrLst>
  <a:extLst>
    <a:ext uri="{05A4C25C-085E-4340-85A3-A5531E510DB2}">
      <thm15:themeFamily xmlns:thm15="http://schemas.microsoft.com/office/thememl/2012/main" name="ADNOC PowerPoint template.potx" id="{A63E13D5-D98E-48BC-AE9B-176188817045}" vid="{AD06FCF1-D3D5-4D4E-9C8F-8675E131B38A}"/>
    </a:ext>
  </a:extLst>
</a:theme>
</file>

<file path=docProps/app.xml><?xml version="1.0" encoding="utf-8"?>
<Properties xmlns="http://schemas.openxmlformats.org/officeDocument/2006/extended-properties" xmlns:vt="http://schemas.openxmlformats.org/officeDocument/2006/docPropsVTypes">
  <TotalTime>4345</TotalTime>
  <Words>759</Words>
  <Application>Microsoft Office PowerPoint</Application>
  <PresentationFormat>On-screen Show (4:3)</PresentationFormat>
  <Paragraphs>92</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 Unicode MS</vt:lpstr>
      <vt:lpstr>SimHei</vt:lpstr>
      <vt:lpstr>Arial</vt:lpstr>
      <vt:lpstr>Wingdings</vt:lpstr>
      <vt:lpstr>1_ADNOC Theme</vt:lpstr>
      <vt:lpstr>DEAD LEG MANAGEMENT PROJECT ZIRKU PROCESS PLANT </vt:lpstr>
      <vt:lpstr>Background </vt:lpstr>
      <vt:lpstr>DEADLEG DEFENITION </vt:lpstr>
      <vt:lpstr>Practise of Dead Leg Management System  </vt:lpstr>
      <vt:lpstr>Code Of Practice CP-059</vt:lpstr>
      <vt:lpstr>DEAD LEG IDENTIFICATION SUMERY</vt:lpstr>
      <vt:lpstr>DEAD LEG CRITERIA DISTRBUTION</vt:lpstr>
      <vt:lpstr>DEADLEG IDENTIFICATION MASTER SHEET </vt:lpstr>
      <vt:lpstr>DEAD LEG MITIGATION STRATEGY</vt:lpstr>
      <vt:lpstr>Thanks for Attention </vt:lpstr>
    </vt:vector>
  </TitlesOfParts>
  <Company>Zakum Development Company (ZADCO)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Venkataraman Natarajan (ZADCO OSPP)</dc:creator>
  <cp:lastModifiedBy>Ahmed Mohamed Aldhuhoori (ADNOC Offshore I(ZI/SARB)T)</cp:lastModifiedBy>
  <cp:revision>110</cp:revision>
  <cp:lastPrinted>2018-02-07T07:24:33Z</cp:lastPrinted>
  <dcterms:created xsi:type="dcterms:W3CDTF">2018-01-22T03:07:52Z</dcterms:created>
  <dcterms:modified xsi:type="dcterms:W3CDTF">2018-11-25T11:46:16Z</dcterms:modified>
</cp:coreProperties>
</file>