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6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6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83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8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1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592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594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7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8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4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1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22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"/>
          <p:cNvSpPr>
            <a:spLocks noGrp="1"/>
          </p:cNvSpPr>
          <p:nvPr>
            <p:ph type="title"/>
          </p:nvPr>
        </p:nvSpPr>
        <p:spPr>
          <a:xfrm flipV="0">
            <a:off x="628649" y="681691"/>
            <a:ext cx="3869953" cy="904789"/>
          </a:xfrm>
          <a:noFill/>
        </p:spPr>
        <p:txBody>
          <a:bodyPr>
            <a:noAutofit/>
          </a:bodyPr>
          <a:p>
            <a:r>
              <a:rPr sz="2300" lang="en-US"/>
              <a:t>"</a:t>
            </a:r>
            <a:r>
              <a:rPr sz="2300" lang="en-US"/>
              <a:t>Obes</a:t>
            </a:r>
            <a:r>
              <a:rPr sz="2300" lang="en-US"/>
              <a:t>ity</a:t>
            </a:r>
            <a:r>
              <a:rPr sz="2300" lang="en-US"/>
              <a:t>"</a:t>
            </a:r>
            <a:r>
              <a:rPr sz="2300" lang="en-US"/>
              <a:t> </a:t>
            </a:r>
            <a:r>
              <a:rPr sz="2300" lang="en-US"/>
              <a:t>you</a:t>
            </a:r>
            <a:r>
              <a:rPr sz="2300" lang="en-US"/>
              <a:t> </a:t>
            </a:r>
            <a:r>
              <a:rPr sz="2300" lang="en-US"/>
              <a:t>never</a:t>
            </a:r>
            <a:r>
              <a:rPr sz="2300" lang="en-US"/>
              <a:t> </a:t>
            </a:r>
            <a:r>
              <a:rPr sz="2300" lang="en-US"/>
              <a:t>want</a:t>
            </a:r>
            <a:r>
              <a:rPr sz="2300" lang="en-US"/>
              <a:t> </a:t>
            </a:r>
            <a:r>
              <a:rPr sz="2300" lang="en-US"/>
              <a:t>to</a:t>
            </a:r>
            <a:r>
              <a:rPr sz="2300" lang="en-US"/>
              <a:t> </a:t>
            </a:r>
            <a:r>
              <a:rPr sz="2300" lang="en-US"/>
              <a:t>taste</a:t>
            </a:r>
            <a:r>
              <a:rPr sz="2300" lang="en-US"/>
              <a:t>.</a:t>
            </a:r>
            <a:r>
              <a:rPr sz="2300" lang="en-US"/>
              <a:t> </a:t>
            </a:r>
            <a:r>
              <a:rPr sz="2300" lang="en-US"/>
              <a:t>Change</a:t>
            </a:r>
            <a:r>
              <a:rPr sz="2300" lang="en-US"/>
              <a:t> </a:t>
            </a:r>
            <a:r>
              <a:rPr sz="2300" lang="en-US"/>
              <a:t>your</a:t>
            </a:r>
            <a:r>
              <a:rPr sz="2300" lang="en-US"/>
              <a:t> </a:t>
            </a:r>
            <a:r>
              <a:rPr sz="2300" lang="en-US"/>
              <a:t>diet</a:t>
            </a:r>
            <a:r>
              <a:rPr sz="2300" lang="en-US"/>
              <a:t> </a:t>
            </a:r>
            <a:r>
              <a:rPr sz="2300" lang="en-US"/>
              <a:t>habit</a:t>
            </a:r>
            <a:r>
              <a:rPr sz="2300" lang="en-US"/>
              <a:t> </a:t>
            </a:r>
            <a:r>
              <a:rPr sz="2300" lang="en-US"/>
              <a:t>today</a:t>
            </a:r>
            <a:r>
              <a:rPr sz="2300" lang="en-US"/>
              <a:t>.</a:t>
            </a:r>
            <a:endParaRPr sz="2300" lang="en-US"/>
          </a:p>
        </p:txBody>
      </p:sp>
      <p:sp>
        <p:nvSpPr>
          <p:cNvPr id="1048588" name=""/>
          <p:cNvSpPr>
            <a:spLocks noGrp="1"/>
          </p:cNvSpPr>
          <p:nvPr>
            <p:ph sz="half" idx="1"/>
          </p:nvPr>
        </p:nvSpPr>
        <p:spPr>
          <a:xfrm>
            <a:off x="685800" y="1743477"/>
            <a:ext cx="3886200" cy="4938626"/>
          </a:xfrm>
          <a:prstGeom prst="rect"/>
        </p:spPr>
        <p:txBody>
          <a:bodyPr>
            <a:normAutofit fontScale="28571" lnSpcReduction="20000"/>
          </a:bodyPr>
          <a:p>
            <a:pPr indent="0" marL="0">
              <a:buNone/>
            </a:pP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an</a:t>
            </a:r>
            <a:r>
              <a:rPr lang="en-US"/>
              <a:t> </a:t>
            </a:r>
            <a:r>
              <a:rPr lang="en-US"/>
              <a:t>undesirable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di</a:t>
            </a:r>
            <a:r>
              <a:rPr lang="en-US"/>
              <a:t>scontentional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state</a:t>
            </a:r>
            <a:r>
              <a:rPr lang="en-US"/>
              <a:t> </a:t>
            </a:r>
            <a:r>
              <a:rPr lang="en-US"/>
              <a:t>for</a:t>
            </a:r>
            <a:r>
              <a:rPr lang="en-US"/>
              <a:t> </a:t>
            </a:r>
            <a:r>
              <a:rPr lang="en-US"/>
              <a:t>an</a:t>
            </a:r>
            <a:r>
              <a:rPr lang="en-US"/>
              <a:t> </a:t>
            </a:r>
            <a:r>
              <a:rPr lang="en-US"/>
              <a:t>individual</a:t>
            </a:r>
            <a:r>
              <a:rPr lang="en-US"/>
              <a:t>. </a:t>
            </a:r>
            <a:r>
              <a:rPr lang="en-US"/>
              <a:t>Which</a:t>
            </a:r>
            <a:r>
              <a:rPr lang="en-US"/>
              <a:t> </a:t>
            </a:r>
            <a:r>
              <a:rPr lang="en-US"/>
              <a:t>come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along</a:t>
            </a:r>
            <a:r>
              <a:rPr lang="en-US"/>
              <a:t> </a:t>
            </a:r>
            <a:r>
              <a:rPr lang="en-US"/>
              <a:t>with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high</a:t>
            </a:r>
            <a:r>
              <a:rPr lang="en-US"/>
              <a:t> </a:t>
            </a:r>
            <a:r>
              <a:rPr lang="en-US"/>
              <a:t>BMI</a:t>
            </a:r>
            <a:r>
              <a:rPr lang="en-US"/>
              <a:t> </a:t>
            </a:r>
            <a:r>
              <a:rPr lang="en-US"/>
              <a:t>range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ratio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fat</a:t>
            </a:r>
            <a:r>
              <a:rPr lang="en-US"/>
              <a:t> </a:t>
            </a:r>
            <a:r>
              <a:rPr lang="en-US"/>
              <a:t>percentage</a:t>
            </a:r>
            <a:r>
              <a:rPr lang="en-US"/>
              <a:t> </a:t>
            </a:r>
            <a:r>
              <a:rPr lang="en-US"/>
              <a:t>according</a:t>
            </a:r>
            <a:r>
              <a:rPr lang="en-US"/>
              <a:t> </a:t>
            </a:r>
            <a:r>
              <a:rPr lang="en-US"/>
              <a:t>to</a:t>
            </a:r>
            <a:r>
              <a:rPr lang="en-US"/>
              <a:t> </a:t>
            </a:r>
            <a:r>
              <a:rPr lang="en-US"/>
              <a:t>height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numerous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mental</a:t>
            </a:r>
            <a:r>
              <a:rPr lang="en-US"/>
              <a:t> </a:t>
            </a:r>
            <a:r>
              <a:rPr lang="en-US"/>
              <a:t>complications</a:t>
            </a:r>
            <a:r>
              <a:rPr lang="en-US"/>
              <a:t>.</a:t>
            </a:r>
            <a:endParaRPr lang="en-US"/>
          </a:p>
          <a:p>
            <a:pPr indent="0" marL="0">
              <a:buNone/>
            </a:pPr>
            <a:r>
              <a:rPr lang="en-US"/>
              <a:t>Main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asons</a:t>
            </a:r>
            <a:r>
              <a:rPr lang="en-US"/>
              <a:t> </a:t>
            </a:r>
            <a:r>
              <a:rPr lang="en-US"/>
              <a:t>which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eads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person</a:t>
            </a:r>
            <a:r>
              <a:rPr lang="en-US"/>
              <a:t> </a:t>
            </a:r>
            <a:r>
              <a:rPr lang="en-US"/>
              <a:t>to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are</a:t>
            </a:r>
            <a:r>
              <a:rPr lang="en-US"/>
              <a:t>,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ex</a:t>
            </a:r>
            <a:r>
              <a:rPr lang="en-US"/>
              <a:t>tra</a:t>
            </a:r>
            <a:r>
              <a:rPr lang="en-US"/>
              <a:t> </a:t>
            </a:r>
            <a:r>
              <a:rPr lang="en-US"/>
              <a:t>calorie</a:t>
            </a:r>
            <a:r>
              <a:rPr lang="en-US"/>
              <a:t> </a:t>
            </a:r>
            <a:r>
              <a:rPr lang="en-US"/>
              <a:t>consumption</a:t>
            </a:r>
            <a:r>
              <a:rPr lang="en-US"/>
              <a:t> </a:t>
            </a:r>
            <a:r>
              <a:rPr lang="en-US"/>
              <a:t>on</a:t>
            </a:r>
            <a:r>
              <a:rPr lang="en-US"/>
              <a:t> </a:t>
            </a:r>
            <a:r>
              <a:rPr lang="en-US"/>
              <a:t>daily</a:t>
            </a:r>
            <a:r>
              <a:rPr lang="en-US"/>
              <a:t> </a:t>
            </a:r>
            <a:r>
              <a:rPr lang="en-US"/>
              <a:t>basis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unhealthy</a:t>
            </a:r>
            <a:r>
              <a:rPr lang="en-US"/>
              <a:t> </a:t>
            </a:r>
            <a:r>
              <a:rPr lang="en-US"/>
              <a:t>diet</a:t>
            </a:r>
            <a:r>
              <a:rPr lang="en-US"/>
              <a:t> </a:t>
            </a:r>
            <a:r>
              <a:rPr lang="en-US"/>
              <a:t>habit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comfort</a:t>
            </a:r>
            <a:r>
              <a:rPr lang="en-US"/>
              <a:t> </a:t>
            </a:r>
            <a:r>
              <a:rPr lang="en-US"/>
              <a:t>eating</a:t>
            </a:r>
            <a:r>
              <a:rPr lang="en-US"/>
              <a:t> 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clingy</a:t>
            </a:r>
            <a:r>
              <a:rPr lang="en-US"/>
              <a:t> </a:t>
            </a:r>
            <a:r>
              <a:rPr lang="en-US"/>
              <a:t>lifestyle</a:t>
            </a:r>
            <a:r>
              <a:rPr lang="en-US"/>
              <a:t>, </a:t>
            </a:r>
            <a:r>
              <a:rPr lang="en-US"/>
              <a:t>lackings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activities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enetic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like</a:t>
            </a:r>
            <a:r>
              <a:rPr lang="en-US"/>
              <a:t> </a:t>
            </a:r>
            <a:r>
              <a:rPr lang="en-US"/>
              <a:t>"</a:t>
            </a:r>
            <a:r>
              <a:rPr lang="en-US"/>
              <a:t>Prader-Will</a:t>
            </a:r>
            <a:r>
              <a:rPr lang="en-US"/>
              <a:t> </a:t>
            </a:r>
            <a:r>
              <a:rPr lang="en-US"/>
              <a:t>Syndrome</a:t>
            </a:r>
            <a:r>
              <a:rPr lang="en-US"/>
              <a:t>"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special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condition</a:t>
            </a:r>
            <a:r>
              <a:rPr lang="en-US"/>
              <a:t> </a:t>
            </a:r>
            <a:r>
              <a:rPr lang="en-US"/>
              <a:t>like</a:t>
            </a:r>
            <a:r>
              <a:rPr lang="en-US"/>
              <a:t> </a:t>
            </a:r>
            <a:r>
              <a:rPr lang="en-US"/>
              <a:t>"</a:t>
            </a:r>
            <a:r>
              <a:rPr lang="en-US"/>
              <a:t>T</a:t>
            </a:r>
            <a:r>
              <a:rPr lang="en-US"/>
              <a:t>hyroiditis</a:t>
            </a:r>
            <a:r>
              <a:rPr lang="en-US"/>
              <a:t>"</a:t>
            </a:r>
            <a:endParaRPr lang="en-US"/>
          </a:p>
          <a:p>
            <a:pPr indent="0" marL="0">
              <a:buNone/>
            </a:pPr>
            <a:r>
              <a:rPr lang="en-US"/>
              <a:t>Whaterver</a:t>
            </a:r>
            <a:r>
              <a:rPr lang="en-US"/>
              <a:t> </a:t>
            </a:r>
            <a:r>
              <a:rPr lang="en-US"/>
              <a:t>the</a:t>
            </a:r>
            <a:r>
              <a:rPr lang="en-US"/>
              <a:t> </a:t>
            </a:r>
            <a:r>
              <a:rPr lang="en-US"/>
              <a:t>cause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, </a:t>
            </a:r>
            <a:r>
              <a:rPr lang="en-US"/>
              <a:t>the</a:t>
            </a:r>
            <a:r>
              <a:rPr lang="en-US"/>
              <a:t> </a:t>
            </a:r>
            <a:r>
              <a:rPr lang="en-US"/>
              <a:t>common</a:t>
            </a:r>
            <a:r>
              <a:rPr lang="en-US"/>
              <a:t> </a:t>
            </a:r>
            <a:r>
              <a:rPr lang="en-US"/>
              <a:t>thing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ver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ll</a:t>
            </a:r>
            <a:r>
              <a:rPr lang="en-US"/>
              <a:t> </a:t>
            </a:r>
            <a:r>
              <a:rPr lang="en-US"/>
              <a:t>obese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 </a:t>
            </a:r>
            <a:r>
              <a:rPr lang="en-US"/>
              <a:t>desire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cutting</a:t>
            </a:r>
            <a:r>
              <a:rPr lang="en-US"/>
              <a:t> </a:t>
            </a:r>
            <a:r>
              <a:rPr lang="en-US"/>
              <a:t>the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xt</a:t>
            </a:r>
            <a:r>
              <a:rPr lang="en-US"/>
              <a:t>ra</a:t>
            </a:r>
            <a:r>
              <a:rPr lang="en-US"/>
              <a:t> </a:t>
            </a:r>
            <a:r>
              <a:rPr lang="en-US"/>
              <a:t>fat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nd</a:t>
            </a:r>
            <a:r>
              <a:rPr lang="en-US"/>
              <a:t> </a:t>
            </a:r>
            <a:r>
              <a:rPr lang="en-US"/>
              <a:t>getting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oo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physic</a:t>
            </a:r>
            <a:r>
              <a:rPr lang="en-US"/>
              <a:t>.</a:t>
            </a:r>
            <a:endParaRPr lang="en-US"/>
          </a:p>
          <a:p>
            <a:pPr indent="0" marL="0">
              <a:buNone/>
            </a:pP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complicated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state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brings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any</a:t>
            </a:r>
            <a:r>
              <a:rPr lang="en-US"/>
              <a:t> </a:t>
            </a:r>
            <a:r>
              <a:rPr lang="en-US"/>
              <a:t>health</a:t>
            </a:r>
            <a:r>
              <a:rPr lang="en-US"/>
              <a:t> </a:t>
            </a:r>
            <a:r>
              <a:rPr lang="en-US"/>
              <a:t>problems</a:t>
            </a:r>
            <a:r>
              <a:rPr lang="en-US"/>
              <a:t> </a:t>
            </a:r>
            <a:r>
              <a:rPr lang="en-US"/>
              <a:t>li</a:t>
            </a:r>
            <a:r>
              <a:rPr lang="en-US"/>
              <a:t>ke</a:t>
            </a:r>
            <a:r>
              <a:rPr lang="en-US"/>
              <a:t>,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Hypertension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Type-II</a:t>
            </a:r>
            <a:r>
              <a:rPr lang="en-US"/>
              <a:t> </a:t>
            </a:r>
            <a:r>
              <a:rPr lang="en-US"/>
              <a:t>diabetes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Back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nd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oint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ain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Fatigue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Sweating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Snoring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Breathlessness</a:t>
            </a:r>
            <a:r>
              <a:rPr lang="en-US"/>
              <a:t> </a:t>
            </a:r>
            <a:r>
              <a:rPr lang="en-US"/>
              <a:t>etc</a:t>
            </a:r>
            <a:endParaRPr lang="en-US"/>
          </a:p>
          <a:p>
            <a:pPr indent="0" marL="0">
              <a:buNone/>
            </a:pPr>
            <a:r>
              <a:rPr lang="en-US"/>
              <a:t>However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increase</a:t>
            </a:r>
            <a:r>
              <a:rPr lang="en-US"/>
              <a:t> </a:t>
            </a:r>
            <a:r>
              <a:rPr lang="en-US"/>
              <a:t>the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CHD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Cardio</a:t>
            </a:r>
            <a:r>
              <a:rPr lang="en-US"/>
              <a:t> </a:t>
            </a:r>
            <a:r>
              <a:rPr lang="en-US"/>
              <a:t>Health</a:t>
            </a:r>
            <a:r>
              <a:rPr lang="en-US"/>
              <a:t> </a:t>
            </a:r>
            <a:r>
              <a:rPr lang="en-US"/>
              <a:t>Diseases</a:t>
            </a:r>
            <a:r>
              <a:rPr lang="en-US"/>
              <a:t>)</a:t>
            </a:r>
            <a:r>
              <a:rPr lang="en-US"/>
              <a:t>, </a:t>
            </a:r>
            <a:r>
              <a:rPr lang="en-US"/>
              <a:t>Stroke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High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lood</a:t>
            </a:r>
            <a:r>
              <a:rPr lang="en-US"/>
              <a:t> </a:t>
            </a:r>
            <a:r>
              <a:rPr lang="en-US"/>
              <a:t>cholesterol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so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.</a:t>
            </a:r>
            <a:endParaRPr lang="en-US"/>
          </a:p>
          <a:p>
            <a:pPr indent="0" marL="0">
              <a:buNone/>
            </a:pPr>
            <a:r>
              <a:rPr lang="en-US"/>
              <a:t>Apart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rom</a:t>
            </a:r>
            <a:r>
              <a:rPr lang="en-US"/>
              <a:t> </a:t>
            </a:r>
            <a:r>
              <a:rPr lang="en-US"/>
              <a:t>these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complications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also</a:t>
            </a:r>
            <a:r>
              <a:rPr lang="en-US"/>
              <a:t> </a:t>
            </a:r>
            <a:r>
              <a:rPr lang="en-US"/>
              <a:t>perish</a:t>
            </a:r>
            <a:r>
              <a:rPr lang="en-US"/>
              <a:t> </a:t>
            </a:r>
            <a:r>
              <a:rPr lang="en-US"/>
              <a:t>an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ndividuals</a:t>
            </a:r>
            <a:r>
              <a:rPr lang="en-US"/>
              <a:t> </a:t>
            </a:r>
            <a:r>
              <a:rPr lang="en-US"/>
              <a:t>mental</a:t>
            </a:r>
            <a:r>
              <a:rPr lang="en-US"/>
              <a:t> </a:t>
            </a:r>
            <a:r>
              <a:rPr lang="en-US"/>
              <a:t>health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People</a:t>
            </a:r>
            <a:r>
              <a:rPr lang="en-US"/>
              <a:t> </a:t>
            </a:r>
            <a:r>
              <a:rPr lang="en-US"/>
              <a:t>who</a:t>
            </a:r>
            <a:r>
              <a:rPr lang="en-US"/>
              <a:t> </a:t>
            </a:r>
            <a:r>
              <a:rPr lang="en-US"/>
              <a:t>suffers</a:t>
            </a:r>
            <a:r>
              <a:rPr lang="en-US"/>
              <a:t> </a:t>
            </a:r>
            <a:r>
              <a:rPr lang="en-US"/>
              <a:t>from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low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lf</a:t>
            </a:r>
            <a:r>
              <a:rPr lang="en-US"/>
              <a:t> </a:t>
            </a:r>
            <a:r>
              <a:rPr lang="en-US"/>
              <a:t>esteem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mental</a:t>
            </a:r>
            <a:r>
              <a:rPr lang="en-US"/>
              <a:t> </a:t>
            </a:r>
            <a:r>
              <a:rPr lang="en-US"/>
              <a:t>disturbance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feelings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isolation</a:t>
            </a:r>
            <a:r>
              <a:rPr lang="en-US"/>
              <a:t>.</a:t>
            </a:r>
            <a:endParaRPr lang="en-US"/>
          </a:p>
          <a:p>
            <a:pPr indent="0" marL="0">
              <a:buNone/>
            </a:pPr>
            <a:r>
              <a:rPr lang="en-US"/>
              <a:t>Now</a:t>
            </a:r>
            <a:r>
              <a:rPr lang="en-US"/>
              <a:t> </a:t>
            </a:r>
            <a:r>
              <a:rPr lang="en-US"/>
              <a:t>if</a:t>
            </a:r>
            <a:r>
              <a:rPr lang="en-US"/>
              <a:t> </a:t>
            </a:r>
            <a:r>
              <a:rPr lang="en-US"/>
              <a:t>think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bout</a:t>
            </a:r>
            <a:r>
              <a:rPr lang="en-US"/>
              <a:t> </a:t>
            </a:r>
            <a:r>
              <a:rPr lang="en-US"/>
              <a:t>the</a:t>
            </a:r>
            <a:r>
              <a:rPr lang="en-US"/>
              <a:t> </a:t>
            </a:r>
            <a:r>
              <a:rPr lang="en-US"/>
              <a:t>treatment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first</a:t>
            </a:r>
            <a:r>
              <a:rPr lang="en-US"/>
              <a:t> </a:t>
            </a:r>
            <a:r>
              <a:rPr lang="en-US"/>
              <a:t>thing</a:t>
            </a:r>
            <a:r>
              <a:rPr lang="en-US"/>
              <a:t> </a:t>
            </a:r>
            <a:r>
              <a:rPr lang="en-US"/>
              <a:t>comes</a:t>
            </a:r>
            <a:r>
              <a:rPr lang="en-US"/>
              <a:t> </a:t>
            </a:r>
            <a:r>
              <a:rPr lang="en-US"/>
              <a:t>in</a:t>
            </a:r>
            <a:r>
              <a:rPr lang="en-US"/>
              <a:t> </a:t>
            </a:r>
            <a:r>
              <a:rPr lang="en-US"/>
              <a:t>mind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 </a:t>
            </a:r>
            <a:r>
              <a:rPr lang="en-US"/>
              <a:t>"</a:t>
            </a:r>
            <a:r>
              <a:rPr lang="en-US"/>
              <a:t>Diet</a:t>
            </a:r>
            <a:r>
              <a:rPr lang="en-US"/>
              <a:t>"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No</a:t>
            </a:r>
            <a:r>
              <a:rPr lang="en-US"/>
              <a:t>wadays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becomes</a:t>
            </a:r>
            <a:r>
              <a:rPr lang="en-US"/>
              <a:t> </a:t>
            </a:r>
            <a:r>
              <a:rPr lang="en-US"/>
              <a:t>No-1</a:t>
            </a:r>
            <a:r>
              <a:rPr lang="en-US"/>
              <a:t> </a:t>
            </a:r>
            <a:r>
              <a:rPr lang="en-US"/>
              <a:t>health</a:t>
            </a:r>
            <a:r>
              <a:rPr lang="en-US"/>
              <a:t> </a:t>
            </a:r>
            <a:r>
              <a:rPr lang="en-US"/>
              <a:t>issue</a:t>
            </a:r>
            <a:r>
              <a:rPr lang="en-US"/>
              <a:t> </a:t>
            </a:r>
            <a:r>
              <a:rPr lang="en-US"/>
              <a:t>among</a:t>
            </a:r>
            <a:r>
              <a:rPr lang="en-US"/>
              <a:t> </a:t>
            </a:r>
            <a:r>
              <a:rPr lang="en-US"/>
              <a:t>modern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high</a:t>
            </a:r>
            <a:r>
              <a:rPr lang="en-US"/>
              <a:t> </a:t>
            </a:r>
            <a:r>
              <a:rPr lang="en-US"/>
              <a:t>raise</a:t>
            </a:r>
            <a:r>
              <a:rPr lang="en-US"/>
              <a:t> </a:t>
            </a:r>
            <a:r>
              <a:rPr lang="en-US"/>
              <a:t>countries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Research</a:t>
            </a:r>
            <a:r>
              <a:rPr lang="en-US"/>
              <a:t> </a:t>
            </a:r>
            <a:r>
              <a:rPr lang="en-US"/>
              <a:t>says</a:t>
            </a:r>
            <a:r>
              <a:rPr lang="en-US"/>
              <a:t> </a:t>
            </a:r>
            <a:r>
              <a:rPr lang="en-US"/>
              <a:t>that</a:t>
            </a:r>
            <a:r>
              <a:rPr lang="en-US"/>
              <a:t> </a:t>
            </a:r>
            <a:r>
              <a:rPr lang="en-US"/>
              <a:t>calorie</a:t>
            </a:r>
            <a:r>
              <a:rPr lang="en-US"/>
              <a:t> </a:t>
            </a:r>
            <a:r>
              <a:rPr lang="en-US"/>
              <a:t>intake</a:t>
            </a:r>
            <a:r>
              <a:rPr lang="en-US"/>
              <a:t> </a:t>
            </a:r>
            <a:r>
              <a:rPr lang="en-US"/>
              <a:t>increase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ver</a:t>
            </a:r>
            <a:r>
              <a:rPr lang="en-US"/>
              <a:t> </a:t>
            </a:r>
            <a:r>
              <a:rPr lang="en-US"/>
              <a:t>past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years</a:t>
            </a:r>
            <a:r>
              <a:rPr lang="en-US"/>
              <a:t> </a:t>
            </a:r>
            <a:r>
              <a:rPr lang="en-US"/>
              <a:t>among</a:t>
            </a:r>
            <a:r>
              <a:rPr lang="en-US"/>
              <a:t> </a:t>
            </a:r>
            <a:r>
              <a:rPr lang="en-US"/>
              <a:t>USA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Asia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Sahara</a:t>
            </a:r>
            <a:r>
              <a:rPr lang="en-US"/>
              <a:t> </a:t>
            </a:r>
            <a:r>
              <a:rPr lang="en-US"/>
              <a:t>Africa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In</a:t>
            </a:r>
            <a:r>
              <a:rPr lang="en-US"/>
              <a:t> </a:t>
            </a:r>
            <a:r>
              <a:rPr lang="en-US"/>
              <a:t>US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ost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these</a:t>
            </a:r>
            <a:r>
              <a:rPr lang="en-US"/>
              <a:t> </a:t>
            </a:r>
            <a:r>
              <a:rPr lang="en-US"/>
              <a:t>extra</a:t>
            </a:r>
            <a:r>
              <a:rPr lang="en-US"/>
              <a:t> </a:t>
            </a:r>
            <a:r>
              <a:rPr lang="en-US"/>
              <a:t>calories</a:t>
            </a:r>
            <a:r>
              <a:rPr lang="en-US"/>
              <a:t> </a:t>
            </a:r>
            <a:r>
              <a:rPr lang="en-US"/>
              <a:t>coming</a:t>
            </a:r>
            <a:r>
              <a:rPr lang="en-US"/>
              <a:t> </a:t>
            </a:r>
            <a:r>
              <a:rPr lang="en-US"/>
              <a:t>from</a:t>
            </a:r>
            <a:r>
              <a:rPr lang="en-US"/>
              <a:t> </a:t>
            </a:r>
            <a:r>
              <a:rPr lang="en-US"/>
              <a:t>an</a:t>
            </a:r>
            <a:r>
              <a:rPr lang="en-US"/>
              <a:t> </a:t>
            </a:r>
            <a:r>
              <a:rPr lang="en-US"/>
              <a:t>increase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carb</a:t>
            </a:r>
            <a:r>
              <a:rPr lang="en-US"/>
              <a:t> </a:t>
            </a:r>
            <a:r>
              <a:rPr lang="en-US"/>
              <a:t>consumption</a:t>
            </a:r>
            <a:r>
              <a:rPr lang="en-US"/>
              <a:t> </a:t>
            </a:r>
            <a:r>
              <a:rPr lang="en-US"/>
              <a:t>rather</a:t>
            </a:r>
            <a:r>
              <a:rPr lang="en-US"/>
              <a:t> </a:t>
            </a:r>
            <a:r>
              <a:rPr lang="en-US"/>
              <a:t>than</a:t>
            </a:r>
            <a:r>
              <a:rPr lang="en-US"/>
              <a:t> </a:t>
            </a:r>
            <a:r>
              <a:rPr lang="en-US"/>
              <a:t>fat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Primary</a:t>
            </a:r>
            <a:r>
              <a:rPr lang="en-US"/>
              <a:t> </a:t>
            </a:r>
            <a:r>
              <a:rPr lang="en-US"/>
              <a:t>source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this</a:t>
            </a:r>
            <a:r>
              <a:rPr lang="en-US"/>
              <a:t> </a:t>
            </a:r>
            <a:r>
              <a:rPr lang="en-US"/>
              <a:t>carb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 </a:t>
            </a:r>
            <a:r>
              <a:rPr lang="en-US"/>
              <a:t>sweetened</a:t>
            </a:r>
            <a:r>
              <a:rPr lang="en-US"/>
              <a:t> </a:t>
            </a:r>
            <a:r>
              <a:rPr lang="en-US"/>
              <a:t>beverages</a:t>
            </a:r>
            <a:r>
              <a:rPr lang="en-US"/>
              <a:t>.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became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RDA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Regular</a:t>
            </a:r>
            <a:r>
              <a:rPr lang="en-US"/>
              <a:t> </a:t>
            </a:r>
            <a:r>
              <a:rPr lang="en-US"/>
              <a:t>Dietary</a:t>
            </a:r>
            <a:r>
              <a:rPr lang="en-US"/>
              <a:t> </a:t>
            </a:r>
            <a:r>
              <a:rPr lang="en-US"/>
              <a:t>Allowance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Other</a:t>
            </a:r>
            <a:r>
              <a:rPr lang="en-US"/>
              <a:t> </a:t>
            </a:r>
            <a:r>
              <a:rPr lang="en-US"/>
              <a:t>changes</a:t>
            </a:r>
            <a:r>
              <a:rPr lang="en-US"/>
              <a:t> </a:t>
            </a:r>
            <a:r>
              <a:rPr lang="en-US"/>
              <a:t>on</a:t>
            </a:r>
            <a:r>
              <a:rPr lang="en-US"/>
              <a:t> </a:t>
            </a:r>
            <a:r>
              <a:rPr lang="en-US"/>
              <a:t>diet</a:t>
            </a:r>
            <a:r>
              <a:rPr lang="en-US"/>
              <a:t> </a:t>
            </a:r>
            <a:r>
              <a:rPr lang="en-US"/>
              <a:t>habit</a:t>
            </a:r>
            <a:r>
              <a:rPr lang="en-US"/>
              <a:t> </a:t>
            </a:r>
            <a:r>
              <a:rPr lang="en-US"/>
              <a:t>promoting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are</a:t>
            </a:r>
            <a:r>
              <a:rPr lang="en-US"/>
              <a:t>,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forthcoming</a:t>
            </a:r>
            <a:r>
              <a:rPr lang="en-US"/>
              <a:t>n</a:t>
            </a:r>
            <a:r>
              <a:rPr lang="en-US"/>
              <a:t>ess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food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times</a:t>
            </a:r>
            <a:r>
              <a:rPr lang="en-US"/>
              <a:t> </a:t>
            </a:r>
            <a:r>
              <a:rPr lang="en-US"/>
              <a:t>bigger</a:t>
            </a:r>
            <a:r>
              <a:rPr lang="en-US"/>
              <a:t> </a:t>
            </a:r>
            <a:r>
              <a:rPr lang="en-US"/>
              <a:t>portion</a:t>
            </a:r>
            <a:r>
              <a:rPr lang="en-US"/>
              <a:t> </a:t>
            </a:r>
            <a:r>
              <a:rPr lang="en-US"/>
              <a:t>size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increase</a:t>
            </a:r>
            <a:r>
              <a:rPr lang="en-US"/>
              <a:t> </a:t>
            </a:r>
            <a:r>
              <a:rPr lang="en-US"/>
              <a:t>in</a:t>
            </a:r>
            <a:r>
              <a:rPr lang="en-US"/>
              <a:t> </a:t>
            </a:r>
            <a:r>
              <a:rPr lang="en-US"/>
              <a:t>meat</a:t>
            </a:r>
            <a:r>
              <a:rPr lang="en-US"/>
              <a:t> </a:t>
            </a:r>
            <a:r>
              <a:rPr lang="en-US"/>
              <a:t>intake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execessive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sugar</a:t>
            </a:r>
            <a:r>
              <a:rPr lang="en-US"/>
              <a:t> </a:t>
            </a:r>
            <a:r>
              <a:rPr lang="en-US"/>
              <a:t>consumption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liquid</a:t>
            </a:r>
            <a:r>
              <a:rPr lang="en-US"/>
              <a:t> </a:t>
            </a:r>
            <a:r>
              <a:rPr lang="en-US"/>
              <a:t>calorie</a:t>
            </a:r>
            <a:r>
              <a:rPr lang="en-US"/>
              <a:t> </a:t>
            </a:r>
            <a:r>
              <a:rPr lang="en-US"/>
              <a:t>intake</a:t>
            </a:r>
            <a:r>
              <a:rPr lang="en-US"/>
              <a:t> </a:t>
            </a:r>
            <a:r>
              <a:rPr lang="en-US"/>
              <a:t>throughout</a:t>
            </a:r>
            <a:r>
              <a:rPr lang="en-US"/>
              <a:t> </a:t>
            </a:r>
            <a:r>
              <a:rPr lang="en-US"/>
              <a:t>carbonate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beverages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alcoho</a:t>
            </a:r>
            <a:r>
              <a:rPr lang="en-US"/>
              <a:t>l</a:t>
            </a:r>
            <a:endParaRPr lang="en-US"/>
          </a:p>
          <a:p>
            <a:pPr indent="0" marL="0">
              <a:buNone/>
            </a:pPr>
            <a:r>
              <a:rPr lang="en-US"/>
              <a:t>Particularly</a:t>
            </a:r>
            <a:r>
              <a:rPr lang="en-US"/>
              <a:t> </a:t>
            </a:r>
            <a:r>
              <a:rPr lang="en-US"/>
              <a:t>at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time</a:t>
            </a:r>
            <a:r>
              <a:rPr lang="en-US"/>
              <a:t> </a:t>
            </a:r>
            <a:r>
              <a:rPr lang="en-US"/>
              <a:t>diet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</a:t>
            </a:r>
            <a:r>
              <a:rPr lang="en-US"/>
              <a:t> </a:t>
            </a:r>
            <a:r>
              <a:rPr lang="en-US"/>
              <a:t>main</a:t>
            </a:r>
            <a:r>
              <a:rPr lang="en-US"/>
              <a:t> </a:t>
            </a:r>
            <a:r>
              <a:rPr lang="en-US"/>
              <a:t>cause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cure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Obese</a:t>
            </a:r>
            <a:r>
              <a:rPr lang="en-US"/>
              <a:t> </a:t>
            </a:r>
            <a:r>
              <a:rPr lang="en-US"/>
              <a:t>people</a:t>
            </a:r>
            <a:r>
              <a:rPr lang="en-US"/>
              <a:t> </a:t>
            </a:r>
            <a:r>
              <a:rPr lang="en-US"/>
              <a:t>should</a:t>
            </a:r>
            <a:r>
              <a:rPr lang="en-US"/>
              <a:t> </a:t>
            </a:r>
            <a:r>
              <a:rPr lang="en-US"/>
              <a:t>take</a:t>
            </a:r>
            <a:r>
              <a:rPr lang="en-US"/>
              <a:t> </a:t>
            </a:r>
            <a:r>
              <a:rPr lang="en-US"/>
              <a:t>low</a:t>
            </a:r>
            <a:r>
              <a:rPr lang="en-US"/>
              <a:t> </a:t>
            </a:r>
            <a:r>
              <a:rPr lang="en-US"/>
              <a:t>carb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low</a:t>
            </a:r>
            <a:r>
              <a:rPr lang="en-US"/>
              <a:t> </a:t>
            </a:r>
            <a:r>
              <a:rPr lang="en-US"/>
              <a:t>fat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high</a:t>
            </a:r>
            <a:r>
              <a:rPr lang="en-US"/>
              <a:t> </a:t>
            </a:r>
            <a:r>
              <a:rPr lang="en-US"/>
              <a:t>protein</a:t>
            </a:r>
            <a:r>
              <a:rPr lang="en-US"/>
              <a:t> </a:t>
            </a:r>
            <a:r>
              <a:rPr lang="en-US"/>
              <a:t>along</a:t>
            </a:r>
            <a:r>
              <a:rPr lang="en-US"/>
              <a:t> </a:t>
            </a:r>
            <a:r>
              <a:rPr lang="en-US"/>
              <a:t>with</a:t>
            </a:r>
            <a:r>
              <a:rPr lang="en-US"/>
              <a:t> </a:t>
            </a:r>
            <a:r>
              <a:rPr lang="en-US"/>
              <a:t>lots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green</a:t>
            </a:r>
            <a:r>
              <a:rPr lang="en-US"/>
              <a:t> </a:t>
            </a:r>
            <a:r>
              <a:rPr lang="en-US"/>
              <a:t>leafy</a:t>
            </a:r>
            <a:r>
              <a:rPr lang="en-US"/>
              <a:t> </a:t>
            </a:r>
            <a:r>
              <a:rPr lang="en-US"/>
              <a:t>vegs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citrus</a:t>
            </a:r>
            <a:r>
              <a:rPr lang="en-US"/>
              <a:t> </a:t>
            </a:r>
            <a:r>
              <a:rPr lang="en-US"/>
              <a:t>fruits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-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liters</a:t>
            </a:r>
            <a:r>
              <a:rPr lang="en-US"/>
              <a:t> </a:t>
            </a:r>
            <a:r>
              <a:rPr lang="en-US"/>
              <a:t>water</a:t>
            </a:r>
            <a:r>
              <a:rPr lang="en-US"/>
              <a:t> </a:t>
            </a:r>
            <a:r>
              <a:rPr lang="en-US"/>
              <a:t>on</a:t>
            </a:r>
            <a:r>
              <a:rPr lang="en-US"/>
              <a:t> </a:t>
            </a:r>
            <a:r>
              <a:rPr lang="en-US"/>
              <a:t>their</a:t>
            </a:r>
            <a:r>
              <a:rPr lang="en-US"/>
              <a:t> </a:t>
            </a:r>
            <a:r>
              <a:rPr lang="en-US"/>
              <a:t>diet</a:t>
            </a:r>
            <a:r>
              <a:rPr lang="en-US"/>
              <a:t>.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proper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healthy</a:t>
            </a:r>
            <a:r>
              <a:rPr lang="en-US"/>
              <a:t> </a:t>
            </a:r>
            <a:r>
              <a:rPr lang="en-US"/>
              <a:t>diet</a:t>
            </a:r>
            <a:r>
              <a:rPr lang="en-US"/>
              <a:t> </a:t>
            </a:r>
            <a:r>
              <a:rPr lang="en-US"/>
              <a:t>with</a:t>
            </a:r>
            <a:r>
              <a:rPr lang="en-US"/>
              <a:t> </a:t>
            </a:r>
            <a:r>
              <a:rPr lang="en-US"/>
              <a:t>adequate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activities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ill</a:t>
            </a:r>
            <a:r>
              <a:rPr lang="en-US"/>
              <a:t> </a:t>
            </a:r>
            <a:r>
              <a:rPr lang="en-US"/>
              <a:t>help</a:t>
            </a:r>
            <a:r>
              <a:rPr lang="en-US"/>
              <a:t> </a:t>
            </a:r>
            <a:r>
              <a:rPr lang="en-US"/>
              <a:t>yo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win</a:t>
            </a:r>
            <a:r>
              <a:rPr lang="en-US"/>
              <a:t> </a:t>
            </a:r>
            <a:r>
              <a:rPr lang="en-US"/>
              <a:t>over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endParaRPr lang="en-US"/>
          </a:p>
        </p:txBody>
      </p:sp>
      <p:sp>
        <p:nvSpPr>
          <p:cNvPr id="1048589" name=""/>
          <p:cNvSpPr>
            <a:spLocks noGrp="1"/>
          </p:cNvSpPr>
          <p:nvPr>
            <p:ph sz="half" idx="2"/>
          </p:nvPr>
        </p:nvSpPr>
        <p:spPr>
          <a:xfrm>
            <a:off x="4721879" y="1607925"/>
            <a:ext cx="3706222" cy="5074179"/>
          </a:xfrm>
        </p:spPr>
        <p:txBody>
          <a:bodyPr anchor="t">
            <a:normAutofit/>
          </a:bodyPr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endParaRPr lang="en-US"/>
          </a:p>
          <a:p>
            <a:pPr algn="l" indent="0" marL="0">
              <a:buNone/>
            </a:pPr>
            <a:endParaRPr lang="en-US"/>
          </a:p>
          <a:p>
            <a:pPr algn="l" indent="0" marL="0">
              <a:buNone/>
            </a:pPr>
            <a:r>
              <a:rPr sz="800" lang="en-US"/>
              <a:t>Citation</a:t>
            </a:r>
            <a:r>
              <a:rPr sz="800" lang="en-US"/>
              <a:t> </a:t>
            </a:r>
            <a:r>
              <a:rPr sz="800" lang="en-US"/>
              <a:t>:</a:t>
            </a:r>
            <a:r>
              <a:rPr sz="800" lang="en-US"/>
              <a:t> </a:t>
            </a:r>
            <a:r>
              <a:rPr sz="800" lang="en-US"/>
              <a:t>"</a:t>
            </a:r>
            <a:r>
              <a:rPr sz="800" lang="en-US"/>
              <a:t>Trends</a:t>
            </a:r>
            <a:r>
              <a:rPr sz="800" lang="en-US"/>
              <a:t> </a:t>
            </a:r>
            <a:r>
              <a:rPr sz="800" lang="en-US"/>
              <a:t>in</a:t>
            </a:r>
            <a:r>
              <a:rPr sz="800" lang="en-US"/>
              <a:t> </a:t>
            </a:r>
            <a:r>
              <a:rPr sz="800" lang="en-US"/>
              <a:t>intake</a:t>
            </a:r>
            <a:r>
              <a:rPr sz="800" lang="en-US"/>
              <a:t> </a:t>
            </a:r>
            <a:r>
              <a:rPr sz="800" lang="en-US"/>
              <a:t>of</a:t>
            </a:r>
            <a:r>
              <a:rPr sz="800" lang="en-US"/>
              <a:t> </a:t>
            </a:r>
            <a:r>
              <a:rPr sz="800" lang="en-US"/>
              <a:t>energy</a:t>
            </a:r>
            <a:r>
              <a:rPr sz="800" lang="en-US"/>
              <a:t> </a:t>
            </a:r>
            <a:r>
              <a:rPr sz="800" lang="en-US"/>
              <a:t>and</a:t>
            </a:r>
            <a:r>
              <a:rPr sz="800" lang="en-US"/>
              <a:t> </a:t>
            </a:r>
            <a:r>
              <a:rPr sz="800" lang="en-US"/>
              <a:t>micronutrients</a:t>
            </a:r>
            <a:r>
              <a:rPr sz="800" lang="en-US"/>
              <a:t> </a:t>
            </a:r>
            <a:r>
              <a:rPr sz="800" lang="en-US"/>
              <a:t>-</a:t>
            </a:r>
            <a:r>
              <a:rPr sz="800" lang="en-US"/>
              <a:t> </a:t>
            </a:r>
            <a:r>
              <a:rPr sz="800" lang="en-US"/>
              <a:t>United</a:t>
            </a:r>
            <a:r>
              <a:rPr sz="800" lang="en-US"/>
              <a:t> </a:t>
            </a:r>
            <a:r>
              <a:rPr sz="800" lang="en-US"/>
              <a:t>States</a:t>
            </a:r>
            <a:r>
              <a:rPr sz="800" lang="en-US"/>
              <a:t> </a:t>
            </a:r>
            <a:r>
              <a:rPr sz="800" lang="en-US"/>
              <a:t>"</a:t>
            </a:r>
            <a:r>
              <a:rPr sz="800" lang="en-US"/>
              <a:t> </a:t>
            </a:r>
            <a:r>
              <a:rPr sz="800" lang="en-US"/>
              <a:t>by</a:t>
            </a:r>
            <a:r>
              <a:rPr sz="800" lang="en-US"/>
              <a:t> </a:t>
            </a:r>
            <a:r>
              <a:rPr sz="800" lang="en-US"/>
              <a:t>Wright</a:t>
            </a:r>
            <a:r>
              <a:rPr sz="800" lang="en-US"/>
              <a:t> </a:t>
            </a:r>
            <a:r>
              <a:rPr sz="800" lang="en-US"/>
              <a:t>JD</a:t>
            </a:r>
            <a:r>
              <a:rPr sz="800" lang="en-US"/>
              <a:t>,</a:t>
            </a:r>
            <a:r>
              <a:rPr sz="800" lang="en-US"/>
              <a:t> </a:t>
            </a:r>
            <a:r>
              <a:rPr sz="800" lang="en-US"/>
              <a:t>Kennedy</a:t>
            </a:r>
            <a:r>
              <a:rPr sz="800" lang="en-US"/>
              <a:t> </a:t>
            </a:r>
            <a:r>
              <a:rPr sz="800" lang="en-US"/>
              <a:t>Stephenson</a:t>
            </a:r>
            <a:r>
              <a:rPr sz="800" lang="en-US"/>
              <a:t> </a:t>
            </a:r>
            <a:r>
              <a:rPr sz="800" lang="en-US"/>
              <a:t>J</a:t>
            </a:r>
            <a:r>
              <a:rPr sz="800" lang="en-US"/>
              <a:t>,</a:t>
            </a:r>
            <a:r>
              <a:rPr sz="800" lang="en-US"/>
              <a:t> </a:t>
            </a:r>
            <a:r>
              <a:rPr sz="800" lang="en-US"/>
              <a:t>Wang</a:t>
            </a:r>
            <a:r>
              <a:rPr sz="800" lang="en-US"/>
              <a:t> </a:t>
            </a:r>
            <a:r>
              <a:rPr sz="800" lang="en-US"/>
              <a:t>CY</a:t>
            </a:r>
            <a:r>
              <a:rPr sz="800" lang="en-US"/>
              <a:t>,</a:t>
            </a:r>
            <a:r>
              <a:rPr sz="800" lang="en-US"/>
              <a:t> </a:t>
            </a:r>
            <a:r>
              <a:rPr sz="800" lang="en-US"/>
              <a:t>McDowell</a:t>
            </a:r>
            <a:r>
              <a:rPr sz="800" lang="en-US"/>
              <a:t> </a:t>
            </a:r>
            <a:r>
              <a:rPr sz="800" lang="en-US"/>
              <a:t>MA</a:t>
            </a:r>
            <a:r>
              <a:rPr sz="800" lang="en-US"/>
              <a:t>,</a:t>
            </a:r>
            <a:r>
              <a:rPr sz="800" lang="en-US"/>
              <a:t> </a:t>
            </a:r>
            <a:r>
              <a:rPr sz="800" lang="en-US"/>
              <a:t>Johnson</a:t>
            </a:r>
            <a:r>
              <a:rPr sz="800" lang="en-US"/>
              <a:t> </a:t>
            </a:r>
            <a:r>
              <a:rPr sz="800" lang="en-US"/>
              <a:t>CL</a:t>
            </a:r>
            <a:endParaRPr lang="en-US"/>
          </a:p>
          <a:p>
            <a:pPr algn="l" indent="0" marL="0">
              <a:buNone/>
            </a:pPr>
            <a:r>
              <a:rPr sz="800" lang="en-US"/>
              <a:t>"</a:t>
            </a:r>
            <a:r>
              <a:rPr sz="800" lang="en-US"/>
              <a:t>Physiology</a:t>
            </a:r>
            <a:r>
              <a:rPr sz="800" lang="en-US"/>
              <a:t> </a:t>
            </a:r>
            <a:r>
              <a:rPr sz="800" lang="en-US"/>
              <a:t>and</a:t>
            </a:r>
            <a:r>
              <a:rPr sz="800" lang="en-US"/>
              <a:t> </a:t>
            </a:r>
            <a:r>
              <a:rPr sz="800" lang="en-US"/>
              <a:t>Behavior</a:t>
            </a:r>
            <a:r>
              <a:rPr sz="800" lang="en-US"/>
              <a:t> </a:t>
            </a:r>
            <a:r>
              <a:rPr sz="800" lang="en-US"/>
              <a:t>-</a:t>
            </a:r>
            <a:r>
              <a:rPr sz="800" lang="en-US"/>
              <a:t> </a:t>
            </a:r>
            <a:r>
              <a:rPr sz="800" lang="en-US"/>
              <a:t>Sugar-sweetened</a:t>
            </a:r>
            <a:r>
              <a:rPr sz="800" lang="en-US"/>
              <a:t> </a:t>
            </a:r>
            <a:r>
              <a:rPr sz="800" lang="en-US"/>
              <a:t>beverages</a:t>
            </a:r>
            <a:r>
              <a:rPr sz="800" lang="en-US"/>
              <a:t> </a:t>
            </a:r>
            <a:r>
              <a:rPr sz="800" lang="en-US"/>
              <a:t>and</a:t>
            </a:r>
            <a:r>
              <a:rPr sz="800" lang="en-US"/>
              <a:t> </a:t>
            </a:r>
            <a:r>
              <a:rPr sz="800" lang="en-US"/>
              <a:t>and</a:t>
            </a:r>
            <a:r>
              <a:rPr sz="800" lang="en-US"/>
              <a:t> </a:t>
            </a:r>
            <a:r>
              <a:rPr sz="800" lang="en-US"/>
              <a:t>risk</a:t>
            </a:r>
            <a:r>
              <a:rPr sz="800" lang="en-US"/>
              <a:t> </a:t>
            </a:r>
            <a:r>
              <a:rPr sz="800" lang="en-US"/>
              <a:t>of</a:t>
            </a:r>
            <a:r>
              <a:rPr sz="800" lang="en-US"/>
              <a:t> </a:t>
            </a:r>
            <a:r>
              <a:rPr sz="800" lang="en-US"/>
              <a:t>obesityand</a:t>
            </a:r>
            <a:r>
              <a:rPr sz="800" lang="en-US"/>
              <a:t> </a:t>
            </a:r>
            <a:r>
              <a:rPr sz="800" lang="en-US"/>
              <a:t>t</a:t>
            </a:r>
            <a:r>
              <a:rPr sz="800" lang="en-US"/>
              <a:t>ype-II</a:t>
            </a:r>
            <a:r>
              <a:rPr sz="800" lang="en-US"/>
              <a:t> </a:t>
            </a:r>
            <a:r>
              <a:rPr sz="800" lang="en-US"/>
              <a:t>dibetes</a:t>
            </a:r>
            <a:r>
              <a:rPr sz="800" lang="en-US"/>
              <a:t> </a:t>
            </a:r>
            <a:r>
              <a:rPr sz="800" lang="en-US"/>
              <a:t>:</a:t>
            </a:r>
            <a:r>
              <a:rPr sz="800" lang="en-US"/>
              <a:t> </a:t>
            </a:r>
            <a:r>
              <a:rPr sz="800" lang="en-US"/>
              <a:t>epidemiologic</a:t>
            </a:r>
            <a:r>
              <a:rPr sz="800" lang="en-US"/>
              <a:t> </a:t>
            </a:r>
            <a:r>
              <a:rPr sz="800" lang="en-US"/>
              <a:t>evidence</a:t>
            </a:r>
            <a:r>
              <a:rPr sz="800" lang="en-US"/>
              <a:t>"</a:t>
            </a:r>
            <a:r>
              <a:rPr sz="800" lang="en-US"/>
              <a:t> </a:t>
            </a:r>
            <a:r>
              <a:rPr sz="800" lang="en-US"/>
              <a:t>by</a:t>
            </a:r>
            <a:r>
              <a:rPr sz="800" lang="en-US"/>
              <a:t> </a:t>
            </a:r>
            <a:r>
              <a:rPr sz="800" lang="en-US"/>
              <a:t>Hu</a:t>
            </a:r>
            <a:r>
              <a:rPr sz="800" lang="en-US"/>
              <a:t>,</a:t>
            </a:r>
            <a:r>
              <a:rPr sz="800" lang="en-US"/>
              <a:t>F</a:t>
            </a:r>
            <a:r>
              <a:rPr sz="800" lang="en-US"/>
              <a:t>;</a:t>
            </a:r>
            <a:r>
              <a:rPr sz="800" lang="en-US"/>
              <a:t> </a:t>
            </a:r>
            <a:r>
              <a:rPr sz="800" lang="en-US"/>
              <a:t>Malik</a:t>
            </a:r>
            <a:r>
              <a:rPr sz="800" lang="en-US"/>
              <a:t> </a:t>
            </a:r>
            <a:r>
              <a:rPr sz="800" lang="en-US"/>
              <a:t>V</a:t>
            </a:r>
            <a:endParaRPr lang="en-US"/>
          </a:p>
          <a:p>
            <a:pPr algn="l" indent="0" marL="0">
              <a:buNone/>
            </a:pPr>
            <a:r>
              <a:rPr sz="800" lang="en-US"/>
              <a:t>Image</a:t>
            </a:r>
            <a:r>
              <a:rPr sz="800" lang="en-US"/>
              <a:t> </a:t>
            </a:r>
            <a:r>
              <a:rPr sz="800" lang="en-US"/>
              <a:t>Source</a:t>
            </a:r>
            <a:r>
              <a:rPr sz="800" lang="en-US"/>
              <a:t> </a:t>
            </a:r>
            <a:r>
              <a:rPr sz="800" lang="en-US"/>
              <a:t>:</a:t>
            </a:r>
            <a:r>
              <a:rPr sz="800" lang="en-US"/>
              <a:t> </a:t>
            </a:r>
            <a:r>
              <a:rPr sz="800" lang="en-US"/>
              <a:t>Pinterest</a:t>
            </a:r>
            <a:r>
              <a:rPr sz="600" lang="en-US"/>
              <a:t> </a:t>
            </a:r>
            <a:r>
              <a:rPr sz="800" lang="en-US"/>
              <a:t> </a:t>
            </a:r>
            <a:r>
              <a:rPr sz="800" lang="en-US"/>
              <a:t> </a:t>
            </a:r>
            <a:r>
              <a:rPr sz="800" lang="en-US"/>
              <a:t> </a:t>
            </a:r>
            <a:endParaRPr lang="en-US"/>
          </a:p>
          <a:p>
            <a:pPr indent="0" marL="0">
              <a:buNone/>
            </a:pPr>
            <a:r>
              <a:rPr sz="800" lang="en-US"/>
              <a:t>Wr</a:t>
            </a:r>
            <a:r>
              <a:rPr sz="800" lang="en-US"/>
              <a:t>itten</a:t>
            </a:r>
            <a:r>
              <a:rPr sz="800" lang="en-US"/>
              <a:t> </a:t>
            </a:r>
            <a:r>
              <a:rPr sz="800" lang="en-US"/>
              <a:t>by</a:t>
            </a:r>
            <a:r>
              <a:rPr sz="800" lang="en-US"/>
              <a:t> </a:t>
            </a:r>
            <a:r>
              <a:rPr sz="800" lang="en-US"/>
              <a:t>:</a:t>
            </a:r>
            <a:r>
              <a:rPr sz="800" lang="en-US"/>
              <a:t> </a:t>
            </a:r>
            <a:r>
              <a:rPr sz="800" lang="en-US"/>
              <a:t>Ms</a:t>
            </a:r>
            <a:r>
              <a:rPr sz="800" lang="en-US"/>
              <a:t>.</a:t>
            </a:r>
            <a:r>
              <a:rPr sz="800" lang="en-US"/>
              <a:t> </a:t>
            </a:r>
            <a:r>
              <a:rPr sz="800" lang="en-US"/>
              <a:t>Tasnim</a:t>
            </a:r>
            <a:r>
              <a:rPr sz="800" lang="en-US"/>
              <a:t> </a:t>
            </a:r>
            <a:r>
              <a:rPr sz="800" lang="en-US"/>
              <a:t>Sathi</a:t>
            </a:r>
            <a:r>
              <a:rPr sz="800" lang="en-US"/>
              <a:t>,</a:t>
            </a:r>
            <a:r>
              <a:rPr sz="800" lang="en-US"/>
              <a:t> </a:t>
            </a:r>
            <a:r>
              <a:rPr sz="800" lang="en-US"/>
              <a:t>a</a:t>
            </a:r>
            <a:r>
              <a:rPr sz="800" lang="en-US"/>
              <a:t> </a:t>
            </a:r>
            <a:r>
              <a:rPr sz="800" lang="en-US"/>
              <a:t>student</a:t>
            </a:r>
            <a:r>
              <a:rPr sz="800" lang="en-US"/>
              <a:t> </a:t>
            </a:r>
            <a:r>
              <a:rPr sz="800" lang="en-US"/>
              <a:t>of</a:t>
            </a:r>
            <a:r>
              <a:rPr sz="800" lang="en-US"/>
              <a:t> </a:t>
            </a:r>
            <a:r>
              <a:rPr sz="800" lang="en-US"/>
              <a:t>Department</a:t>
            </a:r>
            <a:r>
              <a:rPr sz="800" lang="en-US"/>
              <a:t> </a:t>
            </a:r>
            <a:r>
              <a:rPr sz="800" lang="en-US"/>
              <a:t>of</a:t>
            </a:r>
            <a:r>
              <a:rPr sz="800" lang="en-US"/>
              <a:t> </a:t>
            </a:r>
            <a:r>
              <a:rPr sz="800" lang="en-US"/>
              <a:t>Food</a:t>
            </a:r>
            <a:r>
              <a:rPr sz="800" lang="en-US"/>
              <a:t> </a:t>
            </a:r>
            <a:r>
              <a:rPr sz="800" lang="en-US"/>
              <a:t>and</a:t>
            </a:r>
            <a:r>
              <a:rPr sz="800" lang="en-US"/>
              <a:t> </a:t>
            </a:r>
            <a:r>
              <a:rPr sz="800" lang="en-US"/>
              <a:t>Nutrition</a:t>
            </a:r>
            <a:r>
              <a:rPr sz="800" lang="en-US"/>
              <a:t>, </a:t>
            </a:r>
            <a:r>
              <a:rPr sz="800" lang="en-US"/>
              <a:t>College</a:t>
            </a:r>
            <a:r>
              <a:rPr sz="800" lang="en-US"/>
              <a:t> </a:t>
            </a:r>
            <a:r>
              <a:rPr sz="800" lang="en-US"/>
              <a:t>of</a:t>
            </a:r>
            <a:r>
              <a:rPr sz="800" lang="en-US"/>
              <a:t> </a:t>
            </a:r>
            <a:r>
              <a:rPr sz="800" lang="en-US"/>
              <a:t>Home</a:t>
            </a:r>
            <a:r>
              <a:rPr sz="800" lang="en-US"/>
              <a:t> </a:t>
            </a:r>
            <a:r>
              <a:rPr sz="800" lang="en-US"/>
              <a:t>Economics</a:t>
            </a:r>
            <a:r>
              <a:rPr sz="800" lang="en-US"/>
              <a:t>,</a:t>
            </a:r>
            <a:r>
              <a:rPr sz="800" lang="en-US"/>
              <a:t> </a:t>
            </a:r>
            <a:r>
              <a:rPr sz="800" lang="en-US"/>
              <a:t>University</a:t>
            </a:r>
            <a:r>
              <a:rPr sz="800" lang="en-US"/>
              <a:t> </a:t>
            </a:r>
            <a:r>
              <a:rPr sz="800" lang="en-US"/>
              <a:t>o</a:t>
            </a:r>
            <a:r>
              <a:rPr sz="800" lang="en-US"/>
              <a:t>f</a:t>
            </a:r>
            <a:r>
              <a:rPr sz="800" lang="en-US"/>
              <a:t> </a:t>
            </a:r>
            <a:r>
              <a:rPr sz="800" lang="en-US"/>
              <a:t>Dhaka</a:t>
            </a:r>
            <a:r>
              <a:rPr sz="800" lang="en-US"/>
              <a:t>, </a:t>
            </a:r>
            <a:r>
              <a:rPr sz="800" lang="en-US"/>
              <a:t>Bangladesh</a:t>
            </a:r>
            <a:r>
              <a:rPr sz="800" lang="en-US"/>
              <a:t> </a:t>
            </a:r>
            <a:r>
              <a:rPr sz="800" lang="en-US"/>
              <a:t> </a:t>
            </a:r>
            <a:endParaRPr lang="en-US"/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048336" y="1607925"/>
            <a:ext cx="3053306" cy="3237024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i10</dc:creator>
  <dcterms:created xsi:type="dcterms:W3CDTF">2015-05-08T21:30:45Z</dcterms:created>
  <dcterms:modified xsi:type="dcterms:W3CDTF">2017-09-11T10:06:21Z</dcterms:modified>
</cp:coreProperties>
</file>