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61" r:id="rId3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9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599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1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2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>
            <a:spLocks noGrp="1"/>
          </p:cNvSpPr>
          <p:nvPr>
            <p:ph type="title"/>
          </p:nvPr>
        </p:nvSpPr>
        <p:spPr>
          <a:xfrm flipV="0">
            <a:off x="628649" y="681691"/>
            <a:ext cx="3869953" cy="904789"/>
          </a:xfrm>
          <a:noFill/>
        </p:spPr>
        <p:txBody>
          <a:bodyPr>
            <a:noAutofit/>
          </a:bodyPr>
          <a:p>
            <a:r>
              <a:rPr sz="2300" lang="en-US"/>
              <a:t>"</a:t>
            </a:r>
            <a:r>
              <a:rPr sz="2300" lang="en-US"/>
              <a:t>Obes</a:t>
            </a:r>
            <a:r>
              <a:rPr sz="2300" lang="en-US"/>
              <a:t>ity</a:t>
            </a:r>
            <a:r>
              <a:rPr sz="2300" lang="en-US"/>
              <a:t>"</a:t>
            </a:r>
            <a:r>
              <a:rPr sz="2300" lang="en-US"/>
              <a:t> </a:t>
            </a:r>
            <a:r>
              <a:rPr sz="2300" lang="en-US"/>
              <a:t>you</a:t>
            </a:r>
            <a:r>
              <a:rPr sz="2300" lang="en-US"/>
              <a:t> </a:t>
            </a:r>
            <a:r>
              <a:rPr sz="2300" lang="en-US"/>
              <a:t>never</a:t>
            </a:r>
            <a:r>
              <a:rPr sz="2300" lang="en-US"/>
              <a:t> </a:t>
            </a:r>
            <a:r>
              <a:rPr sz="2300" lang="en-US"/>
              <a:t>want</a:t>
            </a:r>
            <a:r>
              <a:rPr sz="2300" lang="en-US"/>
              <a:t> </a:t>
            </a:r>
            <a:r>
              <a:rPr sz="2300" lang="en-US"/>
              <a:t>to</a:t>
            </a:r>
            <a:r>
              <a:rPr sz="2300" lang="en-US"/>
              <a:t> </a:t>
            </a:r>
            <a:r>
              <a:rPr sz="2300" lang="en-US"/>
              <a:t>taste</a:t>
            </a:r>
            <a:r>
              <a:rPr sz="2300" lang="en-US"/>
              <a:t>.</a:t>
            </a:r>
            <a:r>
              <a:rPr sz="2300" lang="en-US"/>
              <a:t> </a:t>
            </a:r>
            <a:r>
              <a:rPr sz="2300" lang="en-US"/>
              <a:t>Change</a:t>
            </a:r>
            <a:r>
              <a:rPr sz="2300" lang="en-US"/>
              <a:t> </a:t>
            </a:r>
            <a:r>
              <a:rPr sz="2300" lang="en-US"/>
              <a:t>your</a:t>
            </a:r>
            <a:r>
              <a:rPr sz="2300" lang="en-US"/>
              <a:t> </a:t>
            </a:r>
            <a:r>
              <a:rPr sz="2300" lang="en-US"/>
              <a:t>diet</a:t>
            </a:r>
            <a:r>
              <a:rPr sz="2300" lang="en-US"/>
              <a:t> </a:t>
            </a:r>
            <a:r>
              <a:rPr sz="2300" lang="en-US"/>
              <a:t>habit</a:t>
            </a:r>
            <a:r>
              <a:rPr sz="2300" lang="en-US"/>
              <a:t> </a:t>
            </a:r>
            <a:r>
              <a:rPr sz="2300" lang="en-US"/>
              <a:t>today</a:t>
            </a:r>
            <a:r>
              <a:rPr sz="2300" lang="en-US"/>
              <a:t>.</a:t>
            </a:r>
            <a:endParaRPr sz="2300" lang="en-US"/>
          </a:p>
        </p:txBody>
      </p:sp>
      <p:sp>
        <p:nvSpPr>
          <p:cNvPr id="1048595" name=""/>
          <p:cNvSpPr>
            <a:spLocks noGrp="1"/>
          </p:cNvSpPr>
          <p:nvPr>
            <p:ph sz="half" idx="1"/>
          </p:nvPr>
        </p:nvSpPr>
        <p:spPr>
          <a:xfrm>
            <a:off x="685800" y="1743477"/>
            <a:ext cx="3886200" cy="4938626"/>
          </a:xfrm>
          <a:prstGeom prst="rect"/>
        </p:spPr>
        <p:txBody>
          <a:bodyPr>
            <a:normAutofit fontScale="28571" lnSpcReduction="20000"/>
          </a:bodyPr>
          <a:p>
            <a:pPr indent="0" marL="0">
              <a:buNone/>
            </a:pP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undesirable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di</a:t>
            </a:r>
            <a:r>
              <a:rPr lang="en-US"/>
              <a:t>scontentional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state</a:t>
            </a:r>
            <a:r>
              <a:rPr lang="en-US"/>
              <a:t> </a:t>
            </a:r>
            <a:r>
              <a:rPr lang="en-US"/>
              <a:t>for</a:t>
            </a:r>
            <a:r>
              <a:rPr lang="en-US"/>
              <a:t> </a:t>
            </a:r>
            <a:r>
              <a:rPr lang="en-US"/>
              <a:t>an</a:t>
            </a:r>
            <a:r>
              <a:rPr lang="en-US"/>
              <a:t> </a:t>
            </a:r>
            <a:r>
              <a:rPr lang="en-US"/>
              <a:t>individual</a:t>
            </a:r>
            <a:r>
              <a:rPr lang="en-US"/>
              <a:t>. </a:t>
            </a:r>
            <a:r>
              <a:rPr lang="en-US"/>
              <a:t>Which</a:t>
            </a:r>
            <a:r>
              <a:rPr lang="en-US"/>
              <a:t> </a:t>
            </a:r>
            <a:r>
              <a:rPr lang="en-US"/>
              <a:t>come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along</a:t>
            </a:r>
            <a:r>
              <a:rPr lang="en-US"/>
              <a:t> </a:t>
            </a:r>
            <a:r>
              <a:rPr lang="en-US"/>
              <a:t>with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BMI</a:t>
            </a:r>
            <a:r>
              <a:rPr lang="en-US"/>
              <a:t> </a:t>
            </a:r>
            <a:r>
              <a:rPr lang="en-US"/>
              <a:t>range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ratio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 </a:t>
            </a:r>
            <a:r>
              <a:rPr lang="en-US"/>
              <a:t>percentage</a:t>
            </a:r>
            <a:r>
              <a:rPr lang="en-US"/>
              <a:t> </a:t>
            </a:r>
            <a:r>
              <a:rPr lang="en-US"/>
              <a:t>according</a:t>
            </a:r>
            <a:r>
              <a:rPr lang="en-US"/>
              <a:t> </a:t>
            </a:r>
            <a:r>
              <a:rPr lang="en-US"/>
              <a:t>to</a:t>
            </a:r>
            <a:r>
              <a:rPr lang="en-US"/>
              <a:t> </a:t>
            </a:r>
            <a:r>
              <a:rPr lang="en-US"/>
              <a:t>height</a:t>
            </a:r>
            <a:r>
              <a:rPr lang="en-US"/>
              <a:t>)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numerous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mental</a:t>
            </a:r>
            <a:r>
              <a:rPr lang="en-US"/>
              <a:t> </a:t>
            </a:r>
            <a:r>
              <a:rPr lang="en-US"/>
              <a:t>complications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Main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e</a:t>
            </a:r>
            <a:r>
              <a:rPr lang="en-US"/>
              <a:t>asons</a:t>
            </a:r>
            <a:r>
              <a:rPr lang="en-US"/>
              <a:t> </a:t>
            </a:r>
            <a:r>
              <a:rPr lang="en-US"/>
              <a:t>which</a:t>
            </a:r>
            <a:r>
              <a:rPr lang="en-US"/>
              <a:t> </a:t>
            </a:r>
            <a:r>
              <a:rPr lang="en-US"/>
              <a:t>l</a:t>
            </a:r>
            <a:r>
              <a:rPr lang="en-US"/>
              <a:t>eads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person</a:t>
            </a:r>
            <a:r>
              <a:rPr lang="en-US"/>
              <a:t> </a:t>
            </a:r>
            <a:r>
              <a:rPr lang="en-US"/>
              <a:t>to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are</a:t>
            </a:r>
            <a:r>
              <a:rPr lang="en-US"/>
              <a:t>,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ex</a:t>
            </a:r>
            <a:r>
              <a:rPr lang="en-US"/>
              <a:t>tra</a:t>
            </a:r>
            <a:r>
              <a:rPr lang="en-US"/>
              <a:t> </a:t>
            </a:r>
            <a:r>
              <a:rPr lang="en-US"/>
              <a:t>calorie</a:t>
            </a:r>
            <a:r>
              <a:rPr lang="en-US"/>
              <a:t> </a:t>
            </a:r>
            <a:r>
              <a:rPr lang="en-US"/>
              <a:t>consumption</a:t>
            </a:r>
            <a:r>
              <a:rPr lang="en-US"/>
              <a:t> 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daily</a:t>
            </a:r>
            <a:r>
              <a:rPr lang="en-US"/>
              <a:t> </a:t>
            </a:r>
            <a:r>
              <a:rPr lang="en-US"/>
              <a:t>basis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unhealthy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habit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comfort</a:t>
            </a:r>
            <a:r>
              <a:rPr lang="en-US"/>
              <a:t> </a:t>
            </a:r>
            <a:r>
              <a:rPr lang="en-US"/>
              <a:t>eating</a:t>
            </a:r>
            <a:r>
              <a:rPr lang="en-US"/>
              <a:t> 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clingy</a:t>
            </a:r>
            <a:r>
              <a:rPr lang="en-US"/>
              <a:t> </a:t>
            </a:r>
            <a:r>
              <a:rPr lang="en-US"/>
              <a:t>lifestyle</a:t>
            </a:r>
            <a:r>
              <a:rPr lang="en-US"/>
              <a:t>, </a:t>
            </a:r>
            <a:r>
              <a:rPr lang="en-US"/>
              <a:t>lackings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activities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genetic</a:t>
            </a:r>
            <a:r>
              <a:rPr lang="en-US"/>
              <a:t>s</a:t>
            </a:r>
            <a:r>
              <a:rPr lang="en-US"/>
              <a:t> </a:t>
            </a:r>
            <a:r>
              <a:rPr lang="en-US"/>
              <a:t>like</a:t>
            </a:r>
            <a:r>
              <a:rPr lang="en-US"/>
              <a:t> </a:t>
            </a:r>
            <a:r>
              <a:rPr lang="en-US"/>
              <a:t>"</a:t>
            </a:r>
            <a:r>
              <a:rPr lang="en-US"/>
              <a:t>Prader-Will</a:t>
            </a:r>
            <a:r>
              <a:rPr lang="en-US"/>
              <a:t> </a:t>
            </a:r>
            <a:r>
              <a:rPr lang="en-US"/>
              <a:t>Syndrome</a:t>
            </a:r>
            <a:r>
              <a:rPr lang="en-US"/>
              <a:t>"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special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condition</a:t>
            </a:r>
            <a:r>
              <a:rPr lang="en-US"/>
              <a:t> </a:t>
            </a:r>
            <a:r>
              <a:rPr lang="en-US"/>
              <a:t>like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hyroiditis</a:t>
            </a:r>
            <a:endParaRPr lang="en-US"/>
          </a:p>
          <a:p>
            <a:pPr indent="0" marL="0">
              <a:buNone/>
            </a:pPr>
            <a:r>
              <a:rPr lang="en-US"/>
              <a:t>Whaterver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cause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,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common</a:t>
            </a:r>
            <a:r>
              <a:rPr lang="en-US"/>
              <a:t> </a:t>
            </a:r>
            <a:r>
              <a:rPr lang="en-US"/>
              <a:t>thing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ver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ll</a:t>
            </a:r>
            <a:r>
              <a:rPr lang="en-US"/>
              <a:t> </a:t>
            </a:r>
            <a:r>
              <a:rPr lang="en-US"/>
              <a:t>obese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desire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cutting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e</a:t>
            </a:r>
            <a:r>
              <a:rPr lang="en-US"/>
              <a:t>xt</a:t>
            </a:r>
            <a:r>
              <a:rPr lang="en-US"/>
              <a:t>ra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od</a:t>
            </a:r>
            <a:r>
              <a:rPr lang="en-US"/>
              <a:t>y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</a:t>
            </a:r>
            <a:r>
              <a:rPr lang="en-US"/>
              <a:t> </a:t>
            </a:r>
            <a:r>
              <a:rPr lang="en-US"/>
              <a:t>getting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g</a:t>
            </a:r>
            <a:r>
              <a:rPr lang="en-US"/>
              <a:t>oo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physic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complicated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state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brings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any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 </a:t>
            </a:r>
            <a:r>
              <a:rPr lang="en-US"/>
              <a:t>problems</a:t>
            </a:r>
            <a:r>
              <a:rPr lang="en-US"/>
              <a:t> </a:t>
            </a:r>
            <a:r>
              <a:rPr lang="en-US"/>
              <a:t>li</a:t>
            </a:r>
            <a:r>
              <a:rPr lang="en-US"/>
              <a:t>ke</a:t>
            </a:r>
            <a:r>
              <a:rPr lang="en-US"/>
              <a:t>,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Hypertension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Type-II</a:t>
            </a:r>
            <a:r>
              <a:rPr lang="en-US"/>
              <a:t> </a:t>
            </a:r>
            <a:r>
              <a:rPr lang="en-US"/>
              <a:t>diabetes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Back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nd</a:t>
            </a:r>
            <a:r>
              <a:rPr lang="en-US"/>
              <a:t> </a:t>
            </a:r>
            <a:r>
              <a:rPr lang="en-US"/>
              <a:t>j</a:t>
            </a:r>
            <a:r>
              <a:rPr lang="en-US"/>
              <a:t>oint</a:t>
            </a:r>
            <a:r>
              <a:rPr lang="en-US"/>
              <a:t> </a:t>
            </a:r>
            <a:r>
              <a:rPr lang="en-US"/>
              <a:t>p</a:t>
            </a:r>
            <a:r>
              <a:rPr lang="en-US"/>
              <a:t>ain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Fatigue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Sweating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Snoring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Breathlessness</a:t>
            </a:r>
            <a:r>
              <a:rPr lang="en-US"/>
              <a:t> </a:t>
            </a:r>
            <a:r>
              <a:rPr lang="en-US"/>
              <a:t>etc</a:t>
            </a:r>
            <a:endParaRPr lang="en-US"/>
          </a:p>
          <a:p>
            <a:pPr indent="0" marL="0">
              <a:buNone/>
            </a:pPr>
            <a:r>
              <a:rPr lang="en-US"/>
              <a:t>However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r</a:t>
            </a:r>
            <a:r>
              <a:rPr lang="en-US"/>
              <a:t>is</a:t>
            </a:r>
            <a:r>
              <a:rPr lang="en-US"/>
              <a:t>k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CHD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Cardio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 </a:t>
            </a:r>
            <a:r>
              <a:rPr lang="en-US"/>
              <a:t>Diseases</a:t>
            </a:r>
            <a:r>
              <a:rPr lang="en-US"/>
              <a:t>)</a:t>
            </a:r>
            <a:r>
              <a:rPr lang="en-US"/>
              <a:t>, </a:t>
            </a:r>
            <a:r>
              <a:rPr lang="en-US"/>
              <a:t>Stroke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b</a:t>
            </a:r>
            <a:r>
              <a:rPr lang="en-US"/>
              <a:t>lood</a:t>
            </a:r>
            <a:r>
              <a:rPr lang="en-US"/>
              <a:t> </a:t>
            </a:r>
            <a:r>
              <a:rPr lang="en-US"/>
              <a:t>cholesterol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so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n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Apart</a:t>
            </a:r>
            <a:r>
              <a:rPr lang="en-US"/>
              <a:t> </a:t>
            </a:r>
            <a:r>
              <a:rPr lang="en-US"/>
              <a:t>f</a:t>
            </a:r>
            <a:r>
              <a:rPr lang="en-US"/>
              <a:t>rom</a:t>
            </a:r>
            <a:r>
              <a:rPr lang="en-US"/>
              <a:t> </a:t>
            </a:r>
            <a:r>
              <a:rPr lang="en-US"/>
              <a:t>these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complications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also</a:t>
            </a:r>
            <a:r>
              <a:rPr lang="en-US"/>
              <a:t> </a:t>
            </a:r>
            <a:r>
              <a:rPr lang="en-US"/>
              <a:t>perish</a:t>
            </a:r>
            <a:r>
              <a:rPr lang="en-US"/>
              <a:t> </a:t>
            </a:r>
            <a:r>
              <a:rPr lang="en-US"/>
              <a:t>an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ndividuals</a:t>
            </a:r>
            <a:r>
              <a:rPr lang="en-US"/>
              <a:t> </a:t>
            </a:r>
            <a:r>
              <a:rPr lang="en-US"/>
              <a:t>mental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People</a:t>
            </a:r>
            <a:r>
              <a:rPr lang="en-US"/>
              <a:t> </a:t>
            </a:r>
            <a:r>
              <a:rPr lang="en-US"/>
              <a:t>who</a:t>
            </a:r>
            <a:r>
              <a:rPr lang="en-US"/>
              <a:t> </a:t>
            </a:r>
            <a:r>
              <a:rPr lang="en-US"/>
              <a:t>suffers</a:t>
            </a:r>
            <a:r>
              <a:rPr lang="en-US"/>
              <a:t> </a:t>
            </a:r>
            <a:r>
              <a:rPr lang="en-US"/>
              <a:t>from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h</a:t>
            </a:r>
            <a:r>
              <a:rPr lang="en-US"/>
              <a:t>as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low</a:t>
            </a:r>
            <a:r>
              <a:rPr lang="en-US"/>
              <a:t> </a:t>
            </a:r>
            <a:r>
              <a:rPr lang="en-US"/>
              <a:t>s</a:t>
            </a:r>
            <a:r>
              <a:rPr lang="en-US"/>
              <a:t>e</a:t>
            </a:r>
            <a:r>
              <a:rPr lang="en-US"/>
              <a:t>lf</a:t>
            </a:r>
            <a:r>
              <a:rPr lang="en-US"/>
              <a:t> </a:t>
            </a:r>
            <a:r>
              <a:rPr lang="en-US"/>
              <a:t>esteem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mental</a:t>
            </a:r>
            <a:r>
              <a:rPr lang="en-US"/>
              <a:t> </a:t>
            </a:r>
            <a:r>
              <a:rPr lang="en-US"/>
              <a:t>disturbance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feelings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f</a:t>
            </a:r>
            <a:r>
              <a:rPr lang="en-US"/>
              <a:t> </a:t>
            </a:r>
            <a:r>
              <a:rPr lang="en-US"/>
              <a:t>isolation</a:t>
            </a:r>
            <a:r>
              <a:rPr lang="en-US"/>
              <a:t>.</a:t>
            </a:r>
            <a:endParaRPr lang="en-US"/>
          </a:p>
          <a:p>
            <a:pPr indent="0" marL="0">
              <a:buNone/>
            </a:pPr>
            <a:r>
              <a:rPr lang="en-US"/>
              <a:t>Now</a:t>
            </a:r>
            <a:r>
              <a:rPr lang="en-US"/>
              <a:t> </a:t>
            </a:r>
            <a:r>
              <a:rPr lang="en-US"/>
              <a:t>if</a:t>
            </a:r>
            <a:r>
              <a:rPr lang="en-US"/>
              <a:t> </a:t>
            </a:r>
            <a:r>
              <a:rPr lang="en-US"/>
              <a:t>think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bout</a:t>
            </a:r>
            <a:r>
              <a:rPr lang="en-US"/>
              <a:t> </a:t>
            </a:r>
            <a:r>
              <a:rPr lang="en-US"/>
              <a:t>the</a:t>
            </a:r>
            <a:r>
              <a:rPr lang="en-US"/>
              <a:t> </a:t>
            </a:r>
            <a:r>
              <a:rPr lang="en-US"/>
              <a:t>treatment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first</a:t>
            </a:r>
            <a:r>
              <a:rPr lang="en-US"/>
              <a:t> </a:t>
            </a:r>
            <a:r>
              <a:rPr lang="en-US"/>
              <a:t>thing</a:t>
            </a:r>
            <a:r>
              <a:rPr lang="en-US"/>
              <a:t> </a:t>
            </a:r>
            <a:r>
              <a:rPr lang="en-US"/>
              <a:t>comes</a:t>
            </a:r>
            <a:r>
              <a:rPr lang="en-US"/>
              <a:t> 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mind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"</a:t>
            </a:r>
            <a:r>
              <a:rPr lang="en-US"/>
              <a:t>Diet</a:t>
            </a:r>
            <a:r>
              <a:rPr lang="en-US"/>
              <a:t>"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No</a:t>
            </a:r>
            <a:r>
              <a:rPr lang="en-US"/>
              <a:t>wadays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becomes</a:t>
            </a:r>
            <a:r>
              <a:rPr lang="en-US"/>
              <a:t> </a:t>
            </a:r>
            <a:r>
              <a:rPr lang="en-US"/>
              <a:t>No-1</a:t>
            </a:r>
            <a:r>
              <a:rPr lang="en-US"/>
              <a:t> </a:t>
            </a:r>
            <a:r>
              <a:rPr lang="en-US"/>
              <a:t>health</a:t>
            </a:r>
            <a:r>
              <a:rPr lang="en-US"/>
              <a:t> </a:t>
            </a:r>
            <a:r>
              <a:rPr lang="en-US"/>
              <a:t>issue</a:t>
            </a:r>
            <a:r>
              <a:rPr lang="en-US"/>
              <a:t> </a:t>
            </a:r>
            <a:r>
              <a:rPr lang="en-US"/>
              <a:t>among</a:t>
            </a:r>
            <a:r>
              <a:rPr lang="en-US"/>
              <a:t> </a:t>
            </a:r>
            <a:r>
              <a:rPr lang="en-US"/>
              <a:t>modern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raise</a:t>
            </a:r>
            <a:r>
              <a:rPr lang="en-US"/>
              <a:t> </a:t>
            </a:r>
            <a:r>
              <a:rPr lang="en-US"/>
              <a:t>countries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Research</a:t>
            </a:r>
            <a:r>
              <a:rPr lang="en-US"/>
              <a:t> </a:t>
            </a:r>
            <a:r>
              <a:rPr lang="en-US"/>
              <a:t>says</a:t>
            </a:r>
            <a:r>
              <a:rPr lang="en-US"/>
              <a:t> </a:t>
            </a:r>
            <a:r>
              <a:rPr lang="en-US"/>
              <a:t>that</a:t>
            </a:r>
            <a:r>
              <a:rPr lang="en-US"/>
              <a:t> </a:t>
            </a:r>
            <a:r>
              <a:rPr lang="en-US"/>
              <a:t>calorie</a:t>
            </a:r>
            <a:r>
              <a:rPr lang="en-US"/>
              <a:t> </a:t>
            </a:r>
            <a:r>
              <a:rPr lang="en-US"/>
              <a:t>intake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o</a:t>
            </a:r>
            <a:r>
              <a:rPr lang="en-US"/>
              <a:t>ver</a:t>
            </a:r>
            <a:r>
              <a:rPr lang="en-US"/>
              <a:t> </a:t>
            </a:r>
            <a:r>
              <a:rPr lang="en-US"/>
              <a:t>past</a:t>
            </a:r>
            <a:r>
              <a:rPr lang="en-US"/>
              <a:t> </a:t>
            </a:r>
            <a:r>
              <a:rPr lang="en-US"/>
              <a:t>4</a:t>
            </a:r>
            <a:r>
              <a:rPr lang="en-US"/>
              <a:t>0</a:t>
            </a:r>
            <a:r>
              <a:rPr lang="en-US"/>
              <a:t> </a:t>
            </a:r>
            <a:r>
              <a:rPr lang="en-US"/>
              <a:t>years</a:t>
            </a:r>
            <a:r>
              <a:rPr lang="en-US"/>
              <a:t> </a:t>
            </a:r>
            <a:r>
              <a:rPr lang="en-US"/>
              <a:t>among</a:t>
            </a:r>
            <a:r>
              <a:rPr lang="en-US"/>
              <a:t> </a:t>
            </a:r>
            <a:r>
              <a:rPr lang="en-US"/>
              <a:t>USA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Asia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Sahara</a:t>
            </a:r>
            <a:r>
              <a:rPr lang="en-US"/>
              <a:t> </a:t>
            </a:r>
            <a:r>
              <a:rPr lang="en-US"/>
              <a:t>Africa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US</a:t>
            </a:r>
            <a:r>
              <a:rPr lang="en-US"/>
              <a:t> </a:t>
            </a:r>
            <a:r>
              <a:rPr lang="en-US"/>
              <a:t>m</a:t>
            </a:r>
            <a:r>
              <a:rPr lang="en-US"/>
              <a:t>ost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these</a:t>
            </a:r>
            <a:r>
              <a:rPr lang="en-US"/>
              <a:t> </a:t>
            </a:r>
            <a:r>
              <a:rPr lang="en-US"/>
              <a:t>extra</a:t>
            </a:r>
            <a:r>
              <a:rPr lang="en-US"/>
              <a:t> </a:t>
            </a:r>
            <a:r>
              <a:rPr lang="en-US"/>
              <a:t>calories</a:t>
            </a:r>
            <a:r>
              <a:rPr lang="en-US"/>
              <a:t> </a:t>
            </a:r>
            <a:r>
              <a:rPr lang="en-US"/>
              <a:t>coming</a:t>
            </a:r>
            <a:r>
              <a:rPr lang="en-US"/>
              <a:t> </a:t>
            </a:r>
            <a:r>
              <a:rPr lang="en-US"/>
              <a:t>from</a:t>
            </a:r>
            <a:r>
              <a:rPr lang="en-US"/>
              <a:t> </a:t>
            </a:r>
            <a:r>
              <a:rPr lang="en-US"/>
              <a:t>an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i</a:t>
            </a:r>
            <a:r>
              <a:rPr lang="en-US"/>
              <a:t>n</a:t>
            </a:r>
            <a:r>
              <a:rPr lang="en-US"/>
              <a:t> </a:t>
            </a:r>
            <a:r>
              <a:rPr lang="en-US"/>
              <a:t>carb</a:t>
            </a:r>
            <a:r>
              <a:rPr lang="en-US"/>
              <a:t> </a:t>
            </a:r>
            <a:r>
              <a:rPr lang="en-US"/>
              <a:t>consumption</a:t>
            </a:r>
            <a:r>
              <a:rPr lang="en-US"/>
              <a:t> </a:t>
            </a:r>
            <a:r>
              <a:rPr lang="en-US"/>
              <a:t>rather</a:t>
            </a:r>
            <a:r>
              <a:rPr lang="en-US"/>
              <a:t> </a:t>
            </a:r>
            <a:r>
              <a:rPr lang="en-US"/>
              <a:t>than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Primary</a:t>
            </a:r>
            <a:r>
              <a:rPr lang="en-US"/>
              <a:t> </a:t>
            </a:r>
            <a:r>
              <a:rPr lang="en-US"/>
              <a:t>source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this</a:t>
            </a:r>
            <a:r>
              <a:rPr lang="en-US"/>
              <a:t> </a:t>
            </a:r>
            <a:r>
              <a:rPr lang="en-US"/>
              <a:t>carb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sweetened</a:t>
            </a:r>
            <a:r>
              <a:rPr lang="en-US"/>
              <a:t> </a:t>
            </a:r>
            <a:r>
              <a:rPr lang="en-US"/>
              <a:t>beverages</a:t>
            </a:r>
            <a:r>
              <a:rPr lang="en-US"/>
              <a:t>. </a:t>
            </a:r>
            <a:r>
              <a:rPr lang="en-US"/>
              <a:t>I</a:t>
            </a:r>
            <a:r>
              <a:rPr lang="en-US"/>
              <a:t>t</a:t>
            </a:r>
            <a:r>
              <a:rPr lang="en-US"/>
              <a:t> </a:t>
            </a:r>
            <a:r>
              <a:rPr lang="en-US"/>
              <a:t>became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5</a:t>
            </a:r>
            <a:r>
              <a:rPr lang="en-US"/>
              <a:t>%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RDA</a:t>
            </a:r>
            <a:r>
              <a:rPr lang="en-US"/>
              <a:t> </a:t>
            </a:r>
            <a:r>
              <a:rPr lang="en-US"/>
              <a:t>(</a:t>
            </a:r>
            <a:r>
              <a:rPr lang="en-US"/>
              <a:t>Regular</a:t>
            </a:r>
            <a:r>
              <a:rPr lang="en-US"/>
              <a:t> </a:t>
            </a:r>
            <a:r>
              <a:rPr lang="en-US"/>
              <a:t>Dietary</a:t>
            </a:r>
            <a:r>
              <a:rPr lang="en-US"/>
              <a:t> </a:t>
            </a:r>
            <a:r>
              <a:rPr lang="en-US"/>
              <a:t>Allowance</a:t>
            </a:r>
            <a:r>
              <a:rPr lang="en-US"/>
              <a:t>s</a:t>
            </a:r>
            <a:r>
              <a:rPr lang="en-US"/>
              <a:t>)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Other</a:t>
            </a:r>
            <a:r>
              <a:rPr lang="en-US"/>
              <a:t> </a:t>
            </a:r>
            <a:r>
              <a:rPr lang="en-US"/>
              <a:t>changes</a:t>
            </a:r>
            <a:r>
              <a:rPr lang="en-US"/>
              <a:t> 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habit</a:t>
            </a:r>
            <a:r>
              <a:rPr lang="en-US"/>
              <a:t> </a:t>
            </a:r>
            <a:r>
              <a:rPr lang="en-US"/>
              <a:t>promoting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 </a:t>
            </a:r>
            <a:r>
              <a:rPr lang="en-US"/>
              <a:t>are</a:t>
            </a:r>
            <a:r>
              <a:rPr lang="en-US"/>
              <a:t>,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forthcoming</a:t>
            </a:r>
            <a:r>
              <a:rPr lang="en-US"/>
              <a:t>n</a:t>
            </a:r>
            <a:r>
              <a:rPr lang="en-US"/>
              <a:t>ess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food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2</a:t>
            </a:r>
            <a:r>
              <a:rPr lang="en-US"/>
              <a:t>-</a:t>
            </a:r>
            <a:r>
              <a:rPr lang="en-US"/>
              <a:t>3</a:t>
            </a:r>
            <a:r>
              <a:rPr lang="en-US"/>
              <a:t> </a:t>
            </a:r>
            <a:r>
              <a:rPr lang="en-US"/>
              <a:t>times</a:t>
            </a:r>
            <a:r>
              <a:rPr lang="en-US"/>
              <a:t> </a:t>
            </a:r>
            <a:r>
              <a:rPr lang="en-US"/>
              <a:t>bigger</a:t>
            </a:r>
            <a:r>
              <a:rPr lang="en-US"/>
              <a:t> </a:t>
            </a:r>
            <a:r>
              <a:rPr lang="en-US"/>
              <a:t>portion</a:t>
            </a:r>
            <a:r>
              <a:rPr lang="en-US"/>
              <a:t> </a:t>
            </a:r>
            <a:r>
              <a:rPr lang="en-US"/>
              <a:t>size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increase</a:t>
            </a:r>
            <a:r>
              <a:rPr lang="en-US"/>
              <a:t> </a:t>
            </a:r>
            <a:r>
              <a:rPr lang="en-US"/>
              <a:t>in</a:t>
            </a:r>
            <a:r>
              <a:rPr lang="en-US"/>
              <a:t> </a:t>
            </a:r>
            <a:r>
              <a:rPr lang="en-US"/>
              <a:t>meat</a:t>
            </a:r>
            <a:r>
              <a:rPr lang="en-US"/>
              <a:t> </a:t>
            </a:r>
            <a:r>
              <a:rPr lang="en-US"/>
              <a:t>intake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execessive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sugar</a:t>
            </a:r>
            <a:r>
              <a:rPr lang="en-US"/>
              <a:t> </a:t>
            </a:r>
            <a:r>
              <a:rPr lang="en-US"/>
              <a:t>consumption</a:t>
            </a:r>
            <a:endParaRPr lang="en-US"/>
          </a:p>
          <a:p>
            <a:pPr indent="0" marL="0">
              <a:buNone/>
            </a:pPr>
            <a:r>
              <a:rPr lang="en-US"/>
              <a:t>-</a:t>
            </a:r>
            <a:r>
              <a:rPr lang="en-US"/>
              <a:t> </a:t>
            </a:r>
            <a:r>
              <a:rPr lang="en-US"/>
              <a:t>liquid</a:t>
            </a:r>
            <a:r>
              <a:rPr lang="en-US"/>
              <a:t> </a:t>
            </a:r>
            <a:r>
              <a:rPr lang="en-US"/>
              <a:t>calorie</a:t>
            </a:r>
            <a:r>
              <a:rPr lang="en-US"/>
              <a:t> </a:t>
            </a:r>
            <a:r>
              <a:rPr lang="en-US"/>
              <a:t>intake</a:t>
            </a:r>
            <a:r>
              <a:rPr lang="en-US"/>
              <a:t> </a:t>
            </a:r>
            <a:r>
              <a:rPr lang="en-US"/>
              <a:t>throughout</a:t>
            </a:r>
            <a:r>
              <a:rPr lang="en-US"/>
              <a:t> </a:t>
            </a:r>
            <a:r>
              <a:rPr lang="en-US"/>
              <a:t>carbonate</a:t>
            </a:r>
            <a:r>
              <a:rPr lang="en-US"/>
              <a:t>d</a:t>
            </a:r>
            <a:r>
              <a:rPr lang="en-US"/>
              <a:t> </a:t>
            </a:r>
            <a:r>
              <a:rPr lang="en-US"/>
              <a:t>beverages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alcoho</a:t>
            </a:r>
            <a:r>
              <a:rPr lang="en-US"/>
              <a:t>l</a:t>
            </a:r>
            <a:endParaRPr lang="en-US"/>
          </a:p>
          <a:p>
            <a:pPr indent="0" marL="0">
              <a:buNone/>
            </a:pPr>
            <a:r>
              <a:rPr lang="en-US"/>
              <a:t>Particularly</a:t>
            </a:r>
            <a:r>
              <a:rPr lang="en-US"/>
              <a:t> </a:t>
            </a:r>
            <a:r>
              <a:rPr lang="en-US"/>
              <a:t>at</a:t>
            </a:r>
            <a:r>
              <a:rPr lang="en-US"/>
              <a:t>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time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is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he</a:t>
            </a:r>
            <a:r>
              <a:rPr lang="en-US"/>
              <a:t> </a:t>
            </a:r>
            <a:r>
              <a:rPr lang="en-US"/>
              <a:t>main</a:t>
            </a:r>
            <a:r>
              <a:rPr lang="en-US"/>
              <a:t> </a:t>
            </a:r>
            <a:r>
              <a:rPr lang="en-US"/>
              <a:t>cause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cure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Obese</a:t>
            </a:r>
            <a:r>
              <a:rPr lang="en-US"/>
              <a:t> </a:t>
            </a:r>
            <a:r>
              <a:rPr lang="en-US"/>
              <a:t>people</a:t>
            </a:r>
            <a:r>
              <a:rPr lang="en-US"/>
              <a:t> </a:t>
            </a:r>
            <a:r>
              <a:rPr lang="en-US"/>
              <a:t>should</a:t>
            </a:r>
            <a:r>
              <a:rPr lang="en-US"/>
              <a:t> </a:t>
            </a:r>
            <a:r>
              <a:rPr lang="en-US"/>
              <a:t>take</a:t>
            </a:r>
            <a:r>
              <a:rPr lang="en-US"/>
              <a:t> </a:t>
            </a:r>
            <a:r>
              <a:rPr lang="en-US"/>
              <a:t>low</a:t>
            </a:r>
            <a:r>
              <a:rPr lang="en-US"/>
              <a:t> </a:t>
            </a:r>
            <a:r>
              <a:rPr lang="en-US"/>
              <a:t>carb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low</a:t>
            </a:r>
            <a:r>
              <a:rPr lang="en-US"/>
              <a:t> </a:t>
            </a:r>
            <a:r>
              <a:rPr lang="en-US"/>
              <a:t>fat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high</a:t>
            </a:r>
            <a:r>
              <a:rPr lang="en-US"/>
              <a:t> </a:t>
            </a:r>
            <a:r>
              <a:rPr lang="en-US"/>
              <a:t>protein</a:t>
            </a:r>
            <a:r>
              <a:rPr lang="en-US"/>
              <a:t> </a:t>
            </a:r>
            <a:r>
              <a:rPr lang="en-US"/>
              <a:t>along</a:t>
            </a:r>
            <a:r>
              <a:rPr lang="en-US"/>
              <a:t> </a:t>
            </a:r>
            <a:r>
              <a:rPr lang="en-US"/>
              <a:t>with</a:t>
            </a:r>
            <a:r>
              <a:rPr lang="en-US"/>
              <a:t> </a:t>
            </a:r>
            <a:r>
              <a:rPr lang="en-US"/>
              <a:t>lots</a:t>
            </a:r>
            <a:r>
              <a:rPr lang="en-US"/>
              <a:t> </a:t>
            </a:r>
            <a:r>
              <a:rPr lang="en-US"/>
              <a:t>of</a:t>
            </a:r>
            <a:r>
              <a:rPr lang="en-US"/>
              <a:t> </a:t>
            </a:r>
            <a:r>
              <a:rPr lang="en-US"/>
              <a:t>green</a:t>
            </a:r>
            <a:r>
              <a:rPr lang="en-US"/>
              <a:t> </a:t>
            </a:r>
            <a:r>
              <a:rPr lang="en-US"/>
              <a:t>leafy</a:t>
            </a:r>
            <a:r>
              <a:rPr lang="en-US"/>
              <a:t> </a:t>
            </a:r>
            <a:r>
              <a:rPr lang="en-US"/>
              <a:t>vegs</a:t>
            </a:r>
            <a:r>
              <a:rPr lang="en-US"/>
              <a:t>,</a:t>
            </a:r>
            <a:r>
              <a:rPr lang="en-US"/>
              <a:t> </a:t>
            </a:r>
            <a:r>
              <a:rPr lang="en-US"/>
              <a:t>citrus</a:t>
            </a:r>
            <a:r>
              <a:rPr lang="en-US"/>
              <a:t> </a:t>
            </a:r>
            <a:r>
              <a:rPr lang="en-US"/>
              <a:t>fruits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3</a:t>
            </a:r>
            <a:r>
              <a:rPr lang="en-US"/>
              <a:t>-</a:t>
            </a:r>
            <a:r>
              <a:rPr lang="en-US"/>
              <a:t>4</a:t>
            </a:r>
            <a:r>
              <a:rPr lang="en-US"/>
              <a:t> </a:t>
            </a:r>
            <a:r>
              <a:rPr lang="en-US"/>
              <a:t>liters</a:t>
            </a:r>
            <a:r>
              <a:rPr lang="en-US"/>
              <a:t> </a:t>
            </a:r>
            <a:r>
              <a:rPr lang="en-US"/>
              <a:t>water</a:t>
            </a:r>
            <a:r>
              <a:rPr lang="en-US"/>
              <a:t> </a:t>
            </a:r>
            <a:r>
              <a:rPr lang="en-US"/>
              <a:t>on</a:t>
            </a:r>
            <a:r>
              <a:rPr lang="en-US"/>
              <a:t> </a:t>
            </a:r>
            <a:r>
              <a:rPr lang="en-US"/>
              <a:t>their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. </a:t>
            </a:r>
            <a:r>
              <a:rPr lang="en-US"/>
              <a:t>A</a:t>
            </a:r>
            <a:r>
              <a:rPr lang="en-US"/>
              <a:t> </a:t>
            </a:r>
            <a:r>
              <a:rPr lang="en-US"/>
              <a:t>proper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healthy</a:t>
            </a:r>
            <a:r>
              <a:rPr lang="en-US"/>
              <a:t> </a:t>
            </a:r>
            <a:r>
              <a:rPr lang="en-US"/>
              <a:t>diet</a:t>
            </a:r>
            <a:r>
              <a:rPr lang="en-US"/>
              <a:t> </a:t>
            </a:r>
            <a:r>
              <a:rPr lang="en-US"/>
              <a:t>with</a:t>
            </a:r>
            <a:r>
              <a:rPr lang="en-US"/>
              <a:t> </a:t>
            </a:r>
            <a:r>
              <a:rPr lang="en-US"/>
              <a:t>adequate</a:t>
            </a:r>
            <a:r>
              <a:rPr lang="en-US"/>
              <a:t> </a:t>
            </a:r>
            <a:r>
              <a:rPr lang="en-US"/>
              <a:t>physical</a:t>
            </a:r>
            <a:r>
              <a:rPr lang="en-US"/>
              <a:t> </a:t>
            </a:r>
            <a:r>
              <a:rPr lang="en-US"/>
              <a:t>activities</a:t>
            </a:r>
            <a:r>
              <a:rPr lang="en-US"/>
              <a:t> </a:t>
            </a:r>
            <a:r>
              <a:rPr lang="en-US"/>
              <a:t>w</a:t>
            </a:r>
            <a:r>
              <a:rPr lang="en-US"/>
              <a:t>ill</a:t>
            </a:r>
            <a:r>
              <a:rPr lang="en-US"/>
              <a:t> </a:t>
            </a:r>
            <a:r>
              <a:rPr lang="en-US"/>
              <a:t>help</a:t>
            </a:r>
            <a:r>
              <a:rPr lang="en-US"/>
              <a:t> </a:t>
            </a:r>
            <a:r>
              <a:rPr lang="en-US"/>
              <a:t>yo</a:t>
            </a:r>
            <a:r>
              <a:rPr lang="en-US"/>
              <a:t>u</a:t>
            </a:r>
            <a:r>
              <a:rPr lang="en-US"/>
              <a:t> </a:t>
            </a:r>
            <a:r>
              <a:rPr lang="en-US"/>
              <a:t>t</a:t>
            </a:r>
            <a:r>
              <a:rPr lang="en-US"/>
              <a:t>o</a:t>
            </a:r>
            <a:r>
              <a:rPr lang="en-US"/>
              <a:t> </a:t>
            </a:r>
            <a:r>
              <a:rPr lang="en-US"/>
              <a:t>win</a:t>
            </a:r>
            <a:r>
              <a:rPr lang="en-US"/>
              <a:t> </a:t>
            </a:r>
            <a:r>
              <a:rPr lang="en-US"/>
              <a:t>over</a:t>
            </a:r>
            <a:r>
              <a:rPr lang="en-US"/>
              <a:t> </a:t>
            </a:r>
            <a:r>
              <a:rPr lang="en-US"/>
              <a:t>obesity</a:t>
            </a:r>
            <a:r>
              <a:rPr lang="en-US"/>
              <a:t>.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r>
              <a:rPr lang="en-US"/>
              <a:t> </a:t>
            </a:r>
            <a:endParaRPr lang="en-US"/>
          </a:p>
        </p:txBody>
      </p:sp>
      <p:sp>
        <p:nvSpPr>
          <p:cNvPr id="1048596" name=""/>
          <p:cNvSpPr>
            <a:spLocks noGrp="1"/>
          </p:cNvSpPr>
          <p:nvPr>
            <p:ph sz="half" idx="2"/>
          </p:nvPr>
        </p:nvSpPr>
        <p:spPr>
          <a:xfrm>
            <a:off x="4721879" y="1607925"/>
            <a:ext cx="3706222" cy="5074179"/>
          </a:xfrm>
        </p:spPr>
        <p:txBody>
          <a:bodyPr anchor="t">
            <a:normAutofit/>
          </a:bodyPr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indent="0" marL="0">
              <a:buNone/>
            </a:pPr>
            <a:endParaRPr lang="en-US"/>
          </a:p>
          <a:p>
            <a:pPr algn="l" indent="0" marL="0">
              <a:buNone/>
            </a:pPr>
            <a:endParaRPr lang="en-US"/>
          </a:p>
          <a:p>
            <a:pPr algn="l" indent="0" marL="0">
              <a:buNone/>
            </a:pPr>
            <a:r>
              <a:rPr sz="800" lang="en-US"/>
              <a:t>Citation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"</a:t>
            </a:r>
            <a:r>
              <a:rPr sz="800" lang="en-US"/>
              <a:t>Trends</a:t>
            </a:r>
            <a:r>
              <a:rPr sz="800" lang="en-US"/>
              <a:t> </a:t>
            </a:r>
            <a:r>
              <a:rPr sz="800" lang="en-US"/>
              <a:t>in</a:t>
            </a:r>
            <a:r>
              <a:rPr sz="800" lang="en-US"/>
              <a:t> </a:t>
            </a:r>
            <a:r>
              <a:rPr sz="800" lang="en-US"/>
              <a:t>intake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energy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micronutrients</a:t>
            </a:r>
            <a:r>
              <a:rPr sz="800" lang="en-US"/>
              <a:t> </a:t>
            </a:r>
            <a:r>
              <a:rPr sz="800" lang="en-US"/>
              <a:t>-</a:t>
            </a:r>
            <a:r>
              <a:rPr sz="800" lang="en-US"/>
              <a:t> </a:t>
            </a:r>
            <a:r>
              <a:rPr sz="800" lang="en-US"/>
              <a:t>United</a:t>
            </a:r>
            <a:r>
              <a:rPr sz="800" lang="en-US"/>
              <a:t> </a:t>
            </a:r>
            <a:r>
              <a:rPr sz="800" lang="en-US"/>
              <a:t>States</a:t>
            </a:r>
            <a:r>
              <a:rPr sz="800" lang="en-US"/>
              <a:t> </a:t>
            </a:r>
            <a:r>
              <a:rPr sz="800" lang="en-US"/>
              <a:t>"</a:t>
            </a:r>
            <a:r>
              <a:rPr sz="800" lang="en-US"/>
              <a:t> </a:t>
            </a:r>
            <a:r>
              <a:rPr sz="800" lang="en-US"/>
              <a:t>by</a:t>
            </a:r>
            <a:r>
              <a:rPr sz="800" lang="en-US"/>
              <a:t> </a:t>
            </a:r>
            <a:r>
              <a:rPr sz="800" lang="en-US"/>
              <a:t>Wright</a:t>
            </a:r>
            <a:r>
              <a:rPr sz="800" lang="en-US"/>
              <a:t> </a:t>
            </a:r>
            <a:r>
              <a:rPr sz="800" lang="en-US"/>
              <a:t>JD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Kennedy</a:t>
            </a:r>
            <a:r>
              <a:rPr sz="800" lang="en-US"/>
              <a:t> </a:t>
            </a:r>
            <a:r>
              <a:rPr sz="800" lang="en-US"/>
              <a:t>Stephenson</a:t>
            </a:r>
            <a:r>
              <a:rPr sz="800" lang="en-US"/>
              <a:t> </a:t>
            </a:r>
            <a:r>
              <a:rPr sz="800" lang="en-US"/>
              <a:t>J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Wang</a:t>
            </a:r>
            <a:r>
              <a:rPr sz="800" lang="en-US"/>
              <a:t> </a:t>
            </a:r>
            <a:r>
              <a:rPr sz="800" lang="en-US"/>
              <a:t>CY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McDowell</a:t>
            </a:r>
            <a:r>
              <a:rPr sz="800" lang="en-US"/>
              <a:t> </a:t>
            </a:r>
            <a:r>
              <a:rPr sz="800" lang="en-US"/>
              <a:t>MA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Johnson</a:t>
            </a:r>
            <a:r>
              <a:rPr sz="800" lang="en-US"/>
              <a:t> </a:t>
            </a:r>
            <a:r>
              <a:rPr sz="800" lang="en-US"/>
              <a:t>CL</a:t>
            </a:r>
            <a:endParaRPr lang="en-US"/>
          </a:p>
          <a:p>
            <a:pPr algn="l" indent="0" marL="0">
              <a:buNone/>
            </a:pPr>
            <a:r>
              <a:rPr sz="800" lang="en-US"/>
              <a:t>"</a:t>
            </a:r>
            <a:r>
              <a:rPr sz="800" lang="en-US"/>
              <a:t>Physiology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Behavior</a:t>
            </a:r>
            <a:r>
              <a:rPr sz="800" lang="en-US"/>
              <a:t> </a:t>
            </a:r>
            <a:r>
              <a:rPr sz="800" lang="en-US"/>
              <a:t>-</a:t>
            </a:r>
            <a:r>
              <a:rPr sz="800" lang="en-US"/>
              <a:t> </a:t>
            </a:r>
            <a:r>
              <a:rPr sz="800" lang="en-US"/>
              <a:t>Sugar-sweetened</a:t>
            </a:r>
            <a:r>
              <a:rPr sz="800" lang="en-US"/>
              <a:t> </a:t>
            </a:r>
            <a:r>
              <a:rPr sz="800" lang="en-US"/>
              <a:t>beverages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risk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obesityand</a:t>
            </a:r>
            <a:r>
              <a:rPr sz="800" lang="en-US"/>
              <a:t> </a:t>
            </a:r>
            <a:r>
              <a:rPr sz="800" lang="en-US"/>
              <a:t>t</a:t>
            </a:r>
            <a:r>
              <a:rPr sz="800" lang="en-US"/>
              <a:t>ype-II</a:t>
            </a:r>
            <a:r>
              <a:rPr sz="800" lang="en-US"/>
              <a:t> </a:t>
            </a:r>
            <a:r>
              <a:rPr sz="800" lang="en-US"/>
              <a:t>dibetes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epidemiologic</a:t>
            </a:r>
            <a:r>
              <a:rPr sz="800" lang="en-US"/>
              <a:t> </a:t>
            </a:r>
            <a:r>
              <a:rPr sz="800" lang="en-US"/>
              <a:t>evidence</a:t>
            </a:r>
            <a:r>
              <a:rPr sz="800" lang="en-US"/>
              <a:t>"</a:t>
            </a:r>
            <a:r>
              <a:rPr sz="800" lang="en-US"/>
              <a:t> </a:t>
            </a:r>
            <a:r>
              <a:rPr sz="800" lang="en-US"/>
              <a:t>by</a:t>
            </a:r>
            <a:r>
              <a:rPr sz="800" lang="en-US"/>
              <a:t> </a:t>
            </a:r>
            <a:r>
              <a:rPr sz="800" lang="en-US"/>
              <a:t>Hu</a:t>
            </a:r>
            <a:r>
              <a:rPr sz="800" lang="en-US"/>
              <a:t>,</a:t>
            </a:r>
            <a:r>
              <a:rPr sz="800" lang="en-US"/>
              <a:t>F</a:t>
            </a:r>
            <a:r>
              <a:rPr sz="800" lang="en-US"/>
              <a:t>;</a:t>
            </a:r>
            <a:r>
              <a:rPr sz="800" lang="en-US"/>
              <a:t> </a:t>
            </a:r>
            <a:r>
              <a:rPr sz="800" lang="en-US"/>
              <a:t>Malik</a:t>
            </a:r>
            <a:r>
              <a:rPr sz="800" lang="en-US"/>
              <a:t> </a:t>
            </a:r>
            <a:r>
              <a:rPr sz="800" lang="en-US"/>
              <a:t>V</a:t>
            </a:r>
            <a:endParaRPr lang="en-US"/>
          </a:p>
          <a:p>
            <a:pPr algn="l" indent="0" marL="0">
              <a:buNone/>
            </a:pPr>
            <a:r>
              <a:rPr sz="800" lang="en-US"/>
              <a:t>Image</a:t>
            </a:r>
            <a:r>
              <a:rPr sz="800" lang="en-US"/>
              <a:t> </a:t>
            </a:r>
            <a:r>
              <a:rPr sz="800" lang="en-US"/>
              <a:t>Source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Pinterest</a:t>
            </a:r>
            <a:r>
              <a:rPr sz="600" lang="en-US"/>
              <a:t> </a:t>
            </a:r>
            <a:r>
              <a:rPr sz="800" lang="en-US"/>
              <a:t> </a:t>
            </a:r>
            <a:r>
              <a:rPr sz="800" lang="en-US"/>
              <a:t> </a:t>
            </a:r>
            <a:r>
              <a:rPr sz="800" lang="en-US"/>
              <a:t> </a:t>
            </a:r>
            <a:endParaRPr lang="en-US"/>
          </a:p>
          <a:p>
            <a:pPr indent="0" marL="0">
              <a:buNone/>
            </a:pPr>
            <a:r>
              <a:rPr sz="800" lang="en-US"/>
              <a:t>Wr</a:t>
            </a:r>
            <a:r>
              <a:rPr sz="800" lang="en-US"/>
              <a:t>itten</a:t>
            </a:r>
            <a:r>
              <a:rPr sz="800" lang="en-US"/>
              <a:t> </a:t>
            </a:r>
            <a:r>
              <a:rPr sz="800" lang="en-US"/>
              <a:t>by</a:t>
            </a:r>
            <a:r>
              <a:rPr sz="800" lang="en-US"/>
              <a:t> </a:t>
            </a:r>
            <a:r>
              <a:rPr sz="800" lang="en-US"/>
              <a:t>:</a:t>
            </a:r>
            <a:r>
              <a:rPr sz="800" lang="en-US"/>
              <a:t> </a:t>
            </a:r>
            <a:r>
              <a:rPr sz="800" lang="en-US"/>
              <a:t>Ms</a:t>
            </a:r>
            <a:r>
              <a:rPr sz="800" lang="en-US"/>
              <a:t>.</a:t>
            </a:r>
            <a:r>
              <a:rPr sz="800" lang="en-US"/>
              <a:t> </a:t>
            </a:r>
            <a:r>
              <a:rPr sz="800" lang="en-US"/>
              <a:t>Tasnim</a:t>
            </a:r>
            <a:r>
              <a:rPr sz="800" lang="en-US"/>
              <a:t> </a:t>
            </a:r>
            <a:r>
              <a:rPr sz="800" lang="en-US"/>
              <a:t>Sathi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a</a:t>
            </a:r>
            <a:r>
              <a:rPr sz="800" lang="en-US"/>
              <a:t> </a:t>
            </a:r>
            <a:r>
              <a:rPr sz="800" lang="en-US"/>
              <a:t>student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Department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Food</a:t>
            </a:r>
            <a:r>
              <a:rPr sz="800" lang="en-US"/>
              <a:t> </a:t>
            </a:r>
            <a:r>
              <a:rPr sz="800" lang="en-US"/>
              <a:t>and</a:t>
            </a:r>
            <a:r>
              <a:rPr sz="800" lang="en-US"/>
              <a:t> </a:t>
            </a:r>
            <a:r>
              <a:rPr sz="800" lang="en-US"/>
              <a:t>Nutrition</a:t>
            </a:r>
            <a:r>
              <a:rPr sz="800" lang="en-US"/>
              <a:t>, </a:t>
            </a:r>
            <a:r>
              <a:rPr sz="800" lang="en-US"/>
              <a:t>College</a:t>
            </a:r>
            <a:r>
              <a:rPr sz="800" lang="en-US"/>
              <a:t> </a:t>
            </a:r>
            <a:r>
              <a:rPr sz="800" lang="en-US"/>
              <a:t>of</a:t>
            </a:r>
            <a:r>
              <a:rPr sz="800" lang="en-US"/>
              <a:t> </a:t>
            </a:r>
            <a:r>
              <a:rPr sz="800" lang="en-US"/>
              <a:t>Home</a:t>
            </a:r>
            <a:r>
              <a:rPr sz="800" lang="en-US"/>
              <a:t> </a:t>
            </a:r>
            <a:r>
              <a:rPr sz="800" lang="en-US"/>
              <a:t>Economics</a:t>
            </a:r>
            <a:r>
              <a:rPr sz="800" lang="en-US"/>
              <a:t>,</a:t>
            </a:r>
            <a:r>
              <a:rPr sz="800" lang="en-US"/>
              <a:t> </a:t>
            </a:r>
            <a:r>
              <a:rPr sz="800" lang="en-US"/>
              <a:t>University</a:t>
            </a:r>
            <a:r>
              <a:rPr sz="800" lang="en-US"/>
              <a:t> </a:t>
            </a:r>
            <a:r>
              <a:rPr sz="800" lang="en-US"/>
              <a:t>o</a:t>
            </a:r>
            <a:r>
              <a:rPr sz="800" lang="en-US"/>
              <a:t>f</a:t>
            </a:r>
            <a:r>
              <a:rPr sz="800" lang="en-US"/>
              <a:t> </a:t>
            </a:r>
            <a:r>
              <a:rPr sz="800" lang="en-US"/>
              <a:t>Dhaka</a:t>
            </a:r>
            <a:r>
              <a:rPr sz="800" lang="en-US"/>
              <a:t>, </a:t>
            </a:r>
            <a:r>
              <a:rPr sz="800" lang="en-US"/>
              <a:t>Bangladesh</a:t>
            </a:r>
            <a:r>
              <a:rPr sz="800" lang="en-US"/>
              <a:t> </a:t>
            </a:r>
            <a:r>
              <a:rPr sz="800" lang="en-US"/>
              <a:t> </a:t>
            </a:r>
            <a:endParaRPr lang="en-US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048336" y="1607925"/>
            <a:ext cx="3053306" cy="3237024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i10</dc:creator>
  <dcterms:created xsi:type="dcterms:W3CDTF">2015-05-09T09:30:45Z</dcterms:created>
  <dcterms:modified xsi:type="dcterms:W3CDTF">2017-09-09T20:13:30Z</dcterms:modified>
</cp:coreProperties>
</file>