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A41449-FB0E-4003-8EE0-A104144C0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804204-3398-4AD4-979D-8580CFDF3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1A1639-0C5C-4B21-BAE8-860B5369D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B87835-9A81-4A46-BE22-F39AE6E0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4BDA46-022F-46BB-A74E-C1B10F9F8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19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DD58A-287F-4A72-96FC-C78EA150D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7ABD7B-1ADA-4E49-A4C0-EF029936A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823F62-2BF8-4C83-9920-677940BF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BA1515-3BF5-40D4-8627-C85DD8178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250496-7EEC-4BD4-9FDD-C222F84FE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89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8EDEB0-D6D9-4914-BE6B-4BD5863D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27C832-8C80-48CD-92B8-7C6789E23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4B47E4-58FF-43EF-81A5-D2395786B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38B1DF-82B6-4C23-83D3-742C0103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48FDED-BB98-4670-8E53-E75F9297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52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88A324-8B34-4186-BD73-8D95D6A4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2C6D81-FB49-4454-A924-8C460064B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856C9C-1B65-4A5C-8B55-C42C3A1B0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5DB2FDC-320E-417B-85BC-ACD558582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41491C2-B040-4158-B563-89E5571A1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48540E-4176-42A6-91B5-3B9D72ED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359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F6DC6-9857-4FA5-B177-BCB41DBA1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B565972-41F7-4464-AD19-6E1BABCA1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691941-B0E1-475C-8601-E7D0ABED0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6126F0-1236-4306-93BD-32475BB954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BE0B9E3-7545-4529-89AE-D8D8D6115B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2814812-E5B6-4F06-859E-DF02375FE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013EABD-319D-4FDB-832C-6F8B76AE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0C63BDA-8246-41F1-B42F-22B37A9C4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676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A2E4F8-B9F0-4BF6-8501-B0651DD86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1C50C08-7CF0-43FB-96EA-15FCA5EBC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5492DC-BABC-47CE-B8E5-B99C5BEF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4D840C-E7D5-4F7E-85D6-6D9C1EF55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287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73725E8-E7C6-4C87-9431-44B282226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7BA6D2E-61F8-4A82-ADE4-FBC8F344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BA1B46-A3D4-4EDC-B8A0-538605570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45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457701-2278-4A37-9B8D-DC670E470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21305A-DE82-49D5-B5AE-6EB25BA68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17A8BB-4DE8-4B2F-8D8A-F74FE89CE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52E680-15A0-48C0-A338-FC31C4C04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3916B71-5DDB-4051-B83C-212618F59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247CCC-0A9E-45B5-850F-35D5CB685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96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F0C82-1DD8-4A51-BFE2-AEA2F7175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02E831A-A46B-45F4-955C-A7AD434ED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72F9AC-D478-48F2-A3BD-4BDC63BF4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17F448-75FB-4723-898E-F004E36EC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1E593A-9DD1-435B-A26C-AEACE8D12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9F28D9-A789-44AA-9FFC-CFB0C5C5C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86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906D5-6BBF-4E86-9D8D-56BB4044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D311DC-03FC-43F8-804E-9CA5EE34A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F550E0-FAB5-45CE-B74E-40702378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AF9F4D-784F-4202-9A29-6E0FBFD1E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565132-E2AF-479E-948A-6FA6A36E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76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A8DE57-360E-464C-9DF9-F3116B2FED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4C986C6-AC80-4080-93DE-0B414951B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02D796-412D-4FBE-A505-177E1B479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E6CA89-38FC-4D9E-A1BD-B013D5F35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208D46-A521-4C0E-8462-FBDF99A90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34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79DA935-E8D2-48C0-BE91-FDB379B37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763AD77-48EB-4284-87CB-A294856F8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D6E6AA-8182-4536-8064-8D5A12058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D8554-7ECC-4E12-8277-6A9CBFF089FD}" type="datetimeFigureOut">
              <a:rPr lang="fr-FR" smtClean="0"/>
              <a:t>17/12/2020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EF1255-03BE-4B42-B7F3-17E835229F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B2B385-B8F6-46D2-AE30-E9B946458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AE443-12A9-4BC9-94AD-4C69563BC0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38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066F8F45-4434-4B57-A9E8-551B52818D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142862"/>
              </p:ext>
            </p:extLst>
          </p:nvPr>
        </p:nvGraphicFramePr>
        <p:xfrm>
          <a:off x="315986" y="1031322"/>
          <a:ext cx="3228975" cy="376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6" r:id="rId3" imgW="3228977" imgH="3769012" progId="Prism6.Document">
                  <p:embed/>
                </p:oleObj>
              </mc:Choice>
              <mc:Fallback>
                <p:oleObj name="Prism 6" r:id="rId3" imgW="3228977" imgH="3769012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5986" y="1031322"/>
                        <a:ext cx="3228975" cy="376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146DA951-7110-471D-A66A-B0581CC00E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645312"/>
              </p:ext>
            </p:extLst>
          </p:nvPr>
        </p:nvGraphicFramePr>
        <p:xfrm>
          <a:off x="7965959" y="1031322"/>
          <a:ext cx="3228975" cy="378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ism 6" r:id="rId5" imgW="3228977" imgH="3787380" progId="Prism6.Document">
                  <p:embed/>
                </p:oleObj>
              </mc:Choice>
              <mc:Fallback>
                <p:oleObj name="Prism 6" r:id="rId5" imgW="3228977" imgH="3787380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65959" y="1031322"/>
                        <a:ext cx="3228975" cy="3787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0094DADA-5165-4D00-B32B-3A2BC07F4E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588100"/>
              </p:ext>
            </p:extLst>
          </p:nvPr>
        </p:nvGraphicFramePr>
        <p:xfrm>
          <a:off x="4111611" y="1086884"/>
          <a:ext cx="3228975" cy="371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ism 6" r:id="rId7" imgW="3228977" imgH="3713908" progId="Prism6.Document">
                  <p:embed/>
                </p:oleObj>
              </mc:Choice>
              <mc:Fallback>
                <p:oleObj name="Prism 6" r:id="rId7" imgW="3228977" imgH="3713908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11611" y="1086884"/>
                        <a:ext cx="3228975" cy="3713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146C2D26-6F1A-430F-B442-3703ED054034}"/>
              </a:ext>
            </a:extLst>
          </p:cNvPr>
          <p:cNvSpPr/>
          <p:nvPr/>
        </p:nvSpPr>
        <p:spPr>
          <a:xfrm>
            <a:off x="75501" y="192947"/>
            <a:ext cx="7667538" cy="55781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899FE3-2AE2-4521-A147-4DAEFE80D64F}"/>
              </a:ext>
            </a:extLst>
          </p:cNvPr>
          <p:cNvSpPr txBox="1"/>
          <p:nvPr/>
        </p:nvSpPr>
        <p:spPr>
          <a:xfrm>
            <a:off x="2109867" y="239008"/>
            <a:ext cx="359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Toutes les valeurs en couleur ou non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EAD026-7C86-4627-8A67-EB666230E743}"/>
              </a:ext>
            </a:extLst>
          </p:cNvPr>
          <p:cNvSpPr/>
          <p:nvPr/>
        </p:nvSpPr>
        <p:spPr>
          <a:xfrm>
            <a:off x="7907235" y="192947"/>
            <a:ext cx="3910057" cy="55781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EBC7676-FBE5-4253-BCC9-C36BCB23BD75}"/>
              </a:ext>
            </a:extLst>
          </p:cNvPr>
          <p:cNvSpPr txBox="1"/>
          <p:nvPr/>
        </p:nvSpPr>
        <p:spPr>
          <a:xfrm>
            <a:off x="8062860" y="198678"/>
            <a:ext cx="2787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Juste les moyenne en rouge</a:t>
            </a:r>
          </a:p>
        </p:txBody>
      </p:sp>
    </p:spTree>
    <p:extLst>
      <p:ext uri="{BB962C8B-B14F-4D97-AF65-F5344CB8AC3E}">
        <p14:creationId xmlns:p14="http://schemas.microsoft.com/office/powerpoint/2010/main" val="1520598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19348955-CA4D-47FB-86A8-B5C3067C3E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753606"/>
              </p:ext>
            </p:extLst>
          </p:nvPr>
        </p:nvGraphicFramePr>
        <p:xfrm>
          <a:off x="228294" y="908066"/>
          <a:ext cx="3228975" cy="434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Prism 6" r:id="rId3" imgW="3228977" imgH="4345258" progId="Prism6.Document">
                  <p:embed/>
                </p:oleObj>
              </mc:Choice>
              <mc:Fallback>
                <p:oleObj name="Prism 6" r:id="rId3" imgW="3228977" imgH="4345258" progId="Prism6.Document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35CBB227-CBFE-4AF7-B6E2-BB9DEF6539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294" y="908066"/>
                        <a:ext cx="3228975" cy="434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DC678C6D-EC1B-4CE4-A369-B743705651A0}"/>
              </a:ext>
            </a:extLst>
          </p:cNvPr>
          <p:cNvSpPr txBox="1"/>
          <p:nvPr/>
        </p:nvSpPr>
        <p:spPr>
          <a:xfrm>
            <a:off x="228294" y="218114"/>
            <a:ext cx="1480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Significativité</a:t>
            </a: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52218BC5-81ED-4C0D-A837-B7C311473D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094022"/>
              </p:ext>
            </p:extLst>
          </p:nvPr>
        </p:nvGraphicFramePr>
        <p:xfrm>
          <a:off x="3457269" y="1081103"/>
          <a:ext cx="3228975" cy="417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Prism 6" r:id="rId5" imgW="3228977" imgH="4171304" progId="Prism6.Document">
                  <p:embed/>
                </p:oleObj>
              </mc:Choice>
              <mc:Fallback>
                <p:oleObj name="Prism 6" r:id="rId5" imgW="3228977" imgH="417130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57269" y="1081103"/>
                        <a:ext cx="3228975" cy="417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50499CEE-FEED-4B07-B52F-70C4D5155C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936542"/>
              </p:ext>
            </p:extLst>
          </p:nvPr>
        </p:nvGraphicFramePr>
        <p:xfrm>
          <a:off x="6981432" y="1081103"/>
          <a:ext cx="3228975" cy="417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Prism 6" r:id="rId7" imgW="3228977" imgH="4171304" progId="Prism6.Document">
                  <p:embed/>
                </p:oleObj>
              </mc:Choice>
              <mc:Fallback>
                <p:oleObj name="Prism 6" r:id="rId7" imgW="3228977" imgH="417130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81432" y="1081103"/>
                        <a:ext cx="3228975" cy="417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BDC75EA-8FA0-4B8E-A7BF-83E8F928B7B6}"/>
              </a:ext>
            </a:extLst>
          </p:cNvPr>
          <p:cNvSpPr/>
          <p:nvPr/>
        </p:nvSpPr>
        <p:spPr>
          <a:xfrm rot="2644094">
            <a:off x="537632" y="3888216"/>
            <a:ext cx="290529" cy="632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D605D7-67F4-4699-A605-57D5C6DAFE87}"/>
              </a:ext>
            </a:extLst>
          </p:cNvPr>
          <p:cNvSpPr/>
          <p:nvPr/>
        </p:nvSpPr>
        <p:spPr>
          <a:xfrm rot="2644094">
            <a:off x="4303394" y="3888216"/>
            <a:ext cx="290529" cy="632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36C1C2-6077-4AE9-9DD9-EA8DB603E671}"/>
              </a:ext>
            </a:extLst>
          </p:cNvPr>
          <p:cNvSpPr/>
          <p:nvPr/>
        </p:nvSpPr>
        <p:spPr>
          <a:xfrm rot="2644094">
            <a:off x="8292743" y="3846697"/>
            <a:ext cx="290529" cy="907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129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7524E6B7-66D7-4367-98B4-7715F66FF0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98063"/>
              </p:ext>
            </p:extLst>
          </p:nvPr>
        </p:nvGraphicFramePr>
        <p:xfrm>
          <a:off x="622577" y="1123324"/>
          <a:ext cx="3228975" cy="417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Prism 6" r:id="rId3" imgW="3228977" imgH="4171304" progId="Prism6.Document">
                  <p:embed/>
                </p:oleObj>
              </mc:Choice>
              <mc:Fallback>
                <p:oleObj name="Prism 6" r:id="rId3" imgW="3228977" imgH="417130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577" y="1123324"/>
                        <a:ext cx="3228975" cy="417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9160F6A4-0A13-4471-BB65-D4DD00F98B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825678"/>
              </p:ext>
            </p:extLst>
          </p:nvPr>
        </p:nvGraphicFramePr>
        <p:xfrm>
          <a:off x="4481512" y="1123324"/>
          <a:ext cx="3228975" cy="417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Prism 6" r:id="rId5" imgW="3228977" imgH="4171304" progId="Prism6.Document">
                  <p:embed/>
                </p:oleObj>
              </mc:Choice>
              <mc:Fallback>
                <p:oleObj name="Prism 6" r:id="rId5" imgW="3228977" imgH="417130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81512" y="1123324"/>
                        <a:ext cx="3228975" cy="417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DA3D175-CFC4-4A63-BB84-AE129E9B5ADA}"/>
              </a:ext>
            </a:extLst>
          </p:cNvPr>
          <p:cNvSpPr/>
          <p:nvPr/>
        </p:nvSpPr>
        <p:spPr>
          <a:xfrm rot="2644094">
            <a:off x="2470784" y="3888642"/>
            <a:ext cx="290529" cy="907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D1F8A7-F200-4DA2-814C-7BAE1140F6D7}"/>
              </a:ext>
            </a:extLst>
          </p:cNvPr>
          <p:cNvSpPr/>
          <p:nvPr/>
        </p:nvSpPr>
        <p:spPr>
          <a:xfrm rot="2644094">
            <a:off x="6901569" y="3877118"/>
            <a:ext cx="290529" cy="907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6585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</Words>
  <Application>Microsoft Office PowerPoint</Application>
  <PresentationFormat>Grand écran</PresentationFormat>
  <Paragraphs>3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GraphPad Prism 6 Project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claire viallard</dc:creator>
  <cp:lastModifiedBy>claire viallard</cp:lastModifiedBy>
  <cp:revision>4</cp:revision>
  <dcterms:created xsi:type="dcterms:W3CDTF">2020-12-17T18:57:37Z</dcterms:created>
  <dcterms:modified xsi:type="dcterms:W3CDTF">2020-12-17T19:10:49Z</dcterms:modified>
</cp:coreProperties>
</file>