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Space Grotesk Light"/>
      <p:regular r:id="rId24"/>
      <p:bold r:id="rId25"/>
    </p:embeddedFont>
    <p:embeddedFont>
      <p:font typeface="Space Grotesk Medium"/>
      <p:regular r:id="rId26"/>
      <p:bold r:id="rId27"/>
    </p:embeddedFont>
    <p:embeddedFont>
      <p:font typeface="Space Grotesk SemiBold"/>
      <p:regular r:id="rId28"/>
      <p:bold r:id="rId29"/>
    </p:embeddedFont>
    <p:embeddedFont>
      <p:font typeface="Space Grotesk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SpaceGroteskLight-regular.fntdata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paceGroteskMedium-regular.fntdata"/><Relationship Id="rId25" Type="http://schemas.openxmlformats.org/officeDocument/2006/relationships/font" Target="fonts/SpaceGroteskLight-bold.fntdata"/><Relationship Id="rId28" Type="http://schemas.openxmlformats.org/officeDocument/2006/relationships/font" Target="fonts/SpaceGroteskSemiBold-regular.fntdata"/><Relationship Id="rId27" Type="http://schemas.openxmlformats.org/officeDocument/2006/relationships/font" Target="fonts/SpaceGroteskMedium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SpaceGroteskSemiBold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SpaceGrotesk-bold.fntdata"/><Relationship Id="rId30" Type="http://schemas.openxmlformats.org/officeDocument/2006/relationships/font" Target="fonts/SpaceGrotesk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5" name="Google Shape;8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0" name="Google Shape;8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7" name="Google Shape;88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5" name="Google Shape;8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5" name="Google Shape;9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6" name="Google Shape;9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5" name="Google Shape;9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3" name="Google Shape;9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0" name="Google Shape;9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7" name="Google Shape;95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5" name="Google Shape;96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5" name="Google Shape;9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2" name="Google Shape;9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8" name="Google Shape;9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5" name="Google Shape;9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2" name="Google Shape;10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0" name="Google Shape;101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8" name="Google Shape;10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6" name="Google Shape;102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55775" y="50550"/>
            <a:ext cx="10626640" cy="5092951"/>
            <a:chOff x="-255775" y="50550"/>
            <a:chExt cx="10626640" cy="5092951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8" y="2296764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576399" y="4023846"/>
              <a:ext cx="2849303" cy="97045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934697" y="3181522"/>
              <a:ext cx="2412605" cy="1105172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121250" y="2581589"/>
              <a:ext cx="2282313" cy="777338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436987" y="3060039"/>
              <a:ext cx="3817064" cy="1638977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45777" y="3669781"/>
              <a:ext cx="2700819" cy="1029253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flipH="1">
              <a:off x="-1" y="3060048"/>
              <a:ext cx="1483687" cy="67965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498024" y="34877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 flipH="1">
              <a:off x="-255775" y="4169299"/>
              <a:ext cx="1995230" cy="679560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 flipH="1">
              <a:off x="5924561" y="4366325"/>
              <a:ext cx="1696564" cy="777166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flipH="1">
              <a:off x="6348583" y="24691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" name="Google Shape;56;p2"/>
            <p:cNvGrpSpPr/>
            <p:nvPr/>
          </p:nvGrpSpPr>
          <p:grpSpPr>
            <a:xfrm>
              <a:off x="352648" y="1509651"/>
              <a:ext cx="408036" cy="3633849"/>
              <a:chOff x="967895" y="415018"/>
              <a:chExt cx="628714" cy="5600014"/>
            </a:xfrm>
          </p:grpSpPr>
          <p:sp>
            <p:nvSpPr>
              <p:cNvPr id="57" name="Google Shape;57;p2"/>
              <p:cNvSpPr/>
              <p:nvPr/>
            </p:nvSpPr>
            <p:spPr>
              <a:xfrm>
                <a:off x="1207111" y="963632"/>
                <a:ext cx="150300" cy="50514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" name="Google Shape;58;p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59" name="Google Shape;59;p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" name="Google Shape;60;p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" name="Google Shape;61;p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" name="Google Shape;63;p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" name="Google Shape;64;p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" name="Google Shape;65;p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" name="Google Shape;66;p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7" name="Google Shape;67;p2"/>
            <p:cNvGrpSpPr/>
            <p:nvPr/>
          </p:nvGrpSpPr>
          <p:grpSpPr>
            <a:xfrm>
              <a:off x="1127772" y="2465013"/>
              <a:ext cx="300714" cy="2678487"/>
              <a:chOff x="967895" y="415018"/>
              <a:chExt cx="628714" cy="5600014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1207111" y="963632"/>
                <a:ext cx="150300" cy="50514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9" name="Google Shape;69;p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70" name="Google Shape;70;p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" name="Google Shape;71;p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" name="Google Shape;72;p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" name="Google Shape;73;p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" name="Google Shape;74;p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" name="Google Shape;75;p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" name="Google Shape;76;p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" name="Google Shape;77;p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8" name="Google Shape;78;p2"/>
            <p:cNvGrpSpPr/>
            <p:nvPr/>
          </p:nvGrpSpPr>
          <p:grpSpPr>
            <a:xfrm>
              <a:off x="7817748" y="622548"/>
              <a:ext cx="408036" cy="4520952"/>
              <a:chOff x="967895" y="415018"/>
              <a:chExt cx="628714" cy="6967101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1207111" y="963619"/>
                <a:ext cx="150300" cy="64185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0" name="Google Shape;80;p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81" name="Google Shape;81;p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" name="Google Shape;82;p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" name="Google Shape;83;p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" name="Google Shape;84;p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" name="Google Shape;85;p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" name="Google Shape;86;p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" name="Google Shape;87;p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" name="Google Shape;88;p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9" name="Google Shape;89;p2"/>
            <p:cNvGrpSpPr/>
            <p:nvPr/>
          </p:nvGrpSpPr>
          <p:grpSpPr>
            <a:xfrm>
              <a:off x="7200036" y="3261372"/>
              <a:ext cx="284493" cy="1882129"/>
              <a:chOff x="967895" y="415018"/>
              <a:chExt cx="628714" cy="4159399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1207123" y="963617"/>
                <a:ext cx="150300" cy="3610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1" name="Google Shape;91;p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92" name="Google Shape;92;p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93;p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94;p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" name="Google Shape;95;p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6" name="Google Shape;96;p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" name="Google Shape;97;p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98;p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99;p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0" name="Google Shape;100;p2"/>
            <p:cNvGrpSpPr/>
            <p:nvPr/>
          </p:nvGrpSpPr>
          <p:grpSpPr>
            <a:xfrm>
              <a:off x="8299552" y="2676669"/>
              <a:ext cx="333219" cy="2466831"/>
              <a:chOff x="967895" y="415018"/>
              <a:chExt cx="628714" cy="4654398"/>
            </a:xfrm>
          </p:grpSpPr>
          <p:sp>
            <p:nvSpPr>
              <p:cNvPr id="101" name="Google Shape;101;p2"/>
              <p:cNvSpPr/>
              <p:nvPr/>
            </p:nvSpPr>
            <p:spPr>
              <a:xfrm>
                <a:off x="1207136" y="963616"/>
                <a:ext cx="150300" cy="4105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2" name="Google Shape;102;p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103" name="Google Shape;103;p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104;p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106;p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" name="Google Shape;108;p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" name="Google Shape;109;p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11" name="Google Shape;111;p2"/>
          <p:cNvSpPr txBox="1"/>
          <p:nvPr>
            <p:ph type="ctrTitle"/>
          </p:nvPr>
        </p:nvSpPr>
        <p:spPr>
          <a:xfrm>
            <a:off x="1735675" y="1991825"/>
            <a:ext cx="5672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louds only">
  <p:cSld name="BLANK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3"/>
          <p:cNvGrpSpPr/>
          <p:nvPr/>
        </p:nvGrpSpPr>
        <p:grpSpPr>
          <a:xfrm>
            <a:off x="-52200" y="50550"/>
            <a:ext cx="9256075" cy="5245735"/>
            <a:chOff x="-52200" y="50550"/>
            <a:chExt cx="9256075" cy="5245735"/>
          </a:xfrm>
        </p:grpSpPr>
        <p:sp>
          <p:nvSpPr>
            <p:cNvPr id="114" name="Google Shape;114;p3"/>
            <p:cNvSpPr/>
            <p:nvPr/>
          </p:nvSpPr>
          <p:spPr>
            <a:xfrm>
              <a:off x="-52200" y="2990532"/>
              <a:ext cx="3584483" cy="1539111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567033" y="3780191"/>
              <a:ext cx="2154572" cy="986972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626041" y="3244742"/>
              <a:ext cx="2038292" cy="694227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907840" y="3671766"/>
              <a:ext cx="3406627" cy="1462743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434903" y="4215970"/>
              <a:ext cx="2406853" cy="917225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flipH="1">
              <a:off x="-50423" y="3671774"/>
              <a:ext cx="1322417" cy="605776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747332" y="4053480"/>
              <a:ext cx="3261193" cy="1242805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flipH="1">
              <a:off x="5619392" y="3144412"/>
              <a:ext cx="3584483" cy="1539111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" name="Google Shape;122;p3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123" name="Google Shape;123;p3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3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3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3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56" name="Google Shape;156;p3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rgbClr val="A778C5"/>
            </a:gs>
            <a:gs pos="72000">
              <a:srgbClr val="F8C2C2"/>
            </a:gs>
            <a:gs pos="100000">
              <a:srgbClr val="FFE599"/>
            </a:gs>
          </a:gsLst>
          <a:lin ang="5400012" scaled="0"/>
        </a:gra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4"/>
          <p:cNvGrpSpPr/>
          <p:nvPr/>
        </p:nvGrpSpPr>
        <p:grpSpPr>
          <a:xfrm>
            <a:off x="-1" y="50550"/>
            <a:ext cx="10370866" cy="5287714"/>
            <a:chOff x="-1" y="50550"/>
            <a:chExt cx="10370866" cy="5287714"/>
          </a:xfrm>
        </p:grpSpPr>
        <p:sp>
          <p:nvSpPr>
            <p:cNvPr id="159" name="Google Shape;159;p4"/>
            <p:cNvSpPr/>
            <p:nvPr/>
          </p:nvSpPr>
          <p:spPr>
            <a:xfrm>
              <a:off x="8" y="2753964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2934697" y="3638722"/>
              <a:ext cx="2412605" cy="1105172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4121250" y="3038789"/>
              <a:ext cx="2282313" cy="777338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4436987" y="3517239"/>
              <a:ext cx="3817064" cy="1638977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545777" y="4126981"/>
              <a:ext cx="2700819" cy="1029253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 flipH="1">
              <a:off x="-1" y="3517248"/>
              <a:ext cx="1483687" cy="67965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4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7" name="Google Shape;167;p4"/>
            <p:cNvGrpSpPr/>
            <p:nvPr/>
          </p:nvGrpSpPr>
          <p:grpSpPr>
            <a:xfrm>
              <a:off x="352648" y="1966851"/>
              <a:ext cx="408036" cy="3176573"/>
              <a:chOff x="967895" y="415018"/>
              <a:chExt cx="628714" cy="4895319"/>
            </a:xfrm>
          </p:grpSpPr>
          <p:sp>
            <p:nvSpPr>
              <p:cNvPr id="168" name="Google Shape;168;p4"/>
              <p:cNvSpPr/>
              <p:nvPr/>
            </p:nvSpPr>
            <p:spPr>
              <a:xfrm>
                <a:off x="1207111" y="963637"/>
                <a:ext cx="150300" cy="43467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9" name="Google Shape;169;p4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170" name="Google Shape;170;p4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" name="Google Shape;171;p4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" name="Google Shape;172;p4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" name="Google Shape;175;p4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" name="Google Shape;176;p4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8" name="Google Shape;178;p4"/>
            <p:cNvGrpSpPr/>
            <p:nvPr/>
          </p:nvGrpSpPr>
          <p:grpSpPr>
            <a:xfrm>
              <a:off x="1127772" y="2922213"/>
              <a:ext cx="300714" cy="2221193"/>
              <a:chOff x="967895" y="415018"/>
              <a:chExt cx="628714" cy="4643931"/>
            </a:xfrm>
          </p:grpSpPr>
          <p:sp>
            <p:nvSpPr>
              <p:cNvPr id="179" name="Google Shape;179;p4"/>
              <p:cNvSpPr/>
              <p:nvPr/>
            </p:nvSpPr>
            <p:spPr>
              <a:xfrm>
                <a:off x="1207134" y="963649"/>
                <a:ext cx="150300" cy="40953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80" name="Google Shape;180;p4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181" name="Google Shape;181;p4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" name="Google Shape;182;p4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" name="Google Shape;183;p4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89" name="Google Shape;189;p4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190" name="Google Shape;190;p4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1" name="Google Shape;191;p4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192" name="Google Shape;192;p4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" name="Google Shape;193;p4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" name="Google Shape;194;p4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" name="Google Shape;195;p4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" name="Google Shape;196;p4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" name="Google Shape;197;p4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" name="Google Shape;198;p4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" name="Google Shape;199;p4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00" name="Google Shape;200;p4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201" name="Google Shape;201;p4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2" name="Google Shape;202;p4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203" name="Google Shape;203;p4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" name="Google Shape;204;p4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" name="Google Shape;205;p4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" name="Google Shape;206;p4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" name="Google Shape;207;p4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" name="Google Shape;208;p4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" name="Google Shape;209;p4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" name="Google Shape;210;p4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11" name="Google Shape;211;p4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212" name="Google Shape;212;p4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3" name="Google Shape;213;p4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214" name="Google Shape;214;p4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" name="Google Shape;215;p4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" name="Google Shape;216;p4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" name="Google Shape;217;p4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" name="Google Shape;218;p4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" name="Google Shape;219;p4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" name="Google Shape;220;p4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" name="Google Shape;221;p4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22" name="Google Shape;222;p4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223" name="Google Shape;223;p4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4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4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4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4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rgbClr val="EAD1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6" name="Google Shape;256;p4"/>
          <p:cNvSpPr txBox="1"/>
          <p:nvPr>
            <p:ph type="ctrTitle"/>
          </p:nvPr>
        </p:nvSpPr>
        <p:spPr>
          <a:xfrm>
            <a:off x="1632600" y="1673063"/>
            <a:ext cx="58788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57" name="Google Shape;257;p4"/>
          <p:cNvSpPr txBox="1"/>
          <p:nvPr>
            <p:ph idx="1" type="subTitle"/>
          </p:nvPr>
        </p:nvSpPr>
        <p:spPr>
          <a:xfrm>
            <a:off x="1632600" y="3073838"/>
            <a:ext cx="58788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5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260" name="Google Shape;260;p5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8" name="Google Shape;268;p5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269" name="Google Shape;269;p5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70" name="Google Shape;270;p5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271" name="Google Shape;271;p5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2" name="Google Shape;272;p5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3" name="Google Shape;273;p5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4" name="Google Shape;274;p5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" name="Google Shape;275;p5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" name="Google Shape;276;p5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" name="Google Shape;277;p5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" name="Google Shape;278;p5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79" name="Google Shape;279;p5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280" name="Google Shape;280;p5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81" name="Google Shape;281;p5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282" name="Google Shape;282;p5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" name="Google Shape;283;p5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284;p5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285;p5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286;p5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287;p5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288;p5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289;p5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90" name="Google Shape;290;p5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291" name="Google Shape;291;p5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92" name="Google Shape;292;p5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293" name="Google Shape;293;p5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5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5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296;p5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5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5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5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5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01" name="Google Shape;301;p5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302" name="Google Shape;302;p5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5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5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5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5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5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5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5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5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5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5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5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5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5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5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5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5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5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5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5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5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5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5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5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5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5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5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5" name="Google Shape;335;p5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36" name="Google Shape;336;p5"/>
          <p:cNvSpPr txBox="1"/>
          <p:nvPr>
            <p:ph idx="1" type="body"/>
          </p:nvPr>
        </p:nvSpPr>
        <p:spPr>
          <a:xfrm>
            <a:off x="855300" y="1553825"/>
            <a:ext cx="62409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  <a:defRPr/>
            </a:lvl1pPr>
            <a:lvl2pPr indent="-3683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▻"/>
              <a:defRPr/>
            </a:lvl2pPr>
            <a:lvl3pPr indent="-3683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337" name="Google Shape;337;p5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6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340" name="Google Shape;340;p6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6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6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8" name="Google Shape;348;p6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349" name="Google Shape;349;p6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0" name="Google Shape;350;p6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351" name="Google Shape;351;p6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2" name="Google Shape;352;p6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" name="Google Shape;353;p6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4" name="Google Shape;354;p6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5" name="Google Shape;355;p6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6" name="Google Shape;356;p6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7" name="Google Shape;357;p6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8" name="Google Shape;358;p6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9" name="Google Shape;359;p6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360" name="Google Shape;360;p6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1" name="Google Shape;361;p6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362" name="Google Shape;362;p6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3" name="Google Shape;363;p6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4" name="Google Shape;364;p6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6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6" name="Google Shape;366;p6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6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8" name="Google Shape;368;p6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9" name="Google Shape;369;p6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70" name="Google Shape;370;p6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371" name="Google Shape;371;p6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2" name="Google Shape;372;p6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373" name="Google Shape;373;p6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5" name="Google Shape;375;p6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6" name="Google Shape;376;p6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7" name="Google Shape;377;p6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8" name="Google Shape;378;p6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9" name="Google Shape;379;p6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0" name="Google Shape;380;p6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81" name="Google Shape;381;p6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382" name="Google Shape;382;p6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6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6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6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6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6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6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6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6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6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6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6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6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6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6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6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6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6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6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6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6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6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6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15" name="Google Shape;415;p6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16" name="Google Shape;416;p6"/>
          <p:cNvSpPr txBox="1"/>
          <p:nvPr>
            <p:ph idx="1" type="body"/>
          </p:nvPr>
        </p:nvSpPr>
        <p:spPr>
          <a:xfrm>
            <a:off x="855300" y="1553825"/>
            <a:ext cx="2932500" cy="29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▻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17" name="Google Shape;417;p6"/>
          <p:cNvSpPr txBox="1"/>
          <p:nvPr>
            <p:ph idx="2" type="body"/>
          </p:nvPr>
        </p:nvSpPr>
        <p:spPr>
          <a:xfrm>
            <a:off x="4199271" y="1553825"/>
            <a:ext cx="2932500" cy="29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➢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▻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18" name="Google Shape;418;p6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7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421" name="Google Shape;421;p7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9" name="Google Shape;429;p7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430" name="Google Shape;430;p7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31" name="Google Shape;431;p7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432" name="Google Shape;432;p7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3" name="Google Shape;433;p7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4" name="Google Shape;434;p7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5" name="Google Shape;435;p7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6" name="Google Shape;436;p7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7" name="Google Shape;437;p7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8" name="Google Shape;438;p7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9" name="Google Shape;439;p7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0" name="Google Shape;440;p7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441" name="Google Shape;441;p7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42" name="Google Shape;442;p7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443" name="Google Shape;443;p7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4" name="Google Shape;444;p7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5" name="Google Shape;445;p7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6" name="Google Shape;446;p7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7" name="Google Shape;447;p7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8" name="Google Shape;448;p7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9" name="Google Shape;449;p7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0" name="Google Shape;450;p7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51" name="Google Shape;451;p7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452" name="Google Shape;452;p7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3" name="Google Shape;453;p7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454" name="Google Shape;454;p7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5" name="Google Shape;455;p7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6" name="Google Shape;456;p7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7" name="Google Shape;457;p7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8" name="Google Shape;458;p7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9" name="Google Shape;459;p7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0" name="Google Shape;460;p7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1" name="Google Shape;461;p7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62" name="Google Shape;462;p7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463" name="Google Shape;463;p7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7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7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7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7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7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7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7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7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7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7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7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7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7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7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7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7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7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7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7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7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7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7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7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7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7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7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7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7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7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7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7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7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6" name="Google Shape;496;p7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97" name="Google Shape;497;p7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8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500" name="Google Shape;500;p8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8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8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8" name="Google Shape;508;p8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509" name="Google Shape;509;p8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0" name="Google Shape;510;p8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511" name="Google Shape;511;p8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2" name="Google Shape;512;p8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3" name="Google Shape;513;p8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4" name="Google Shape;514;p8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5" name="Google Shape;515;p8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6" name="Google Shape;516;p8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7" name="Google Shape;517;p8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8" name="Google Shape;518;p8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19" name="Google Shape;519;p8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520" name="Google Shape;520;p8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1" name="Google Shape;521;p8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522" name="Google Shape;522;p8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3" name="Google Shape;523;p8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4" name="Google Shape;524;p8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5" name="Google Shape;525;p8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6" name="Google Shape;526;p8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7" name="Google Shape;527;p8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8" name="Google Shape;528;p8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9" name="Google Shape;529;p8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30" name="Google Shape;530;p8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531" name="Google Shape;531;p8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8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8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8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8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8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8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8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8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8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8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8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8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8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8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8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8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8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8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8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8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8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8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8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8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8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8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8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8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8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8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64" name="Google Shape;564;p8"/>
          <p:cNvSpPr txBox="1"/>
          <p:nvPr>
            <p:ph type="title"/>
          </p:nvPr>
        </p:nvSpPr>
        <p:spPr>
          <a:xfrm>
            <a:off x="855300" y="836000"/>
            <a:ext cx="6699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65" name="Google Shape;565;p8"/>
          <p:cNvSpPr txBox="1"/>
          <p:nvPr>
            <p:ph idx="1" type="body"/>
          </p:nvPr>
        </p:nvSpPr>
        <p:spPr>
          <a:xfrm>
            <a:off x="855434" y="1553825"/>
            <a:ext cx="20871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▻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66" name="Google Shape;566;p8"/>
          <p:cNvSpPr txBox="1"/>
          <p:nvPr>
            <p:ph idx="2" type="body"/>
          </p:nvPr>
        </p:nvSpPr>
        <p:spPr>
          <a:xfrm>
            <a:off x="3161403" y="1553825"/>
            <a:ext cx="20871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▻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67" name="Google Shape;567;p8"/>
          <p:cNvSpPr txBox="1"/>
          <p:nvPr>
            <p:ph idx="3" type="body"/>
          </p:nvPr>
        </p:nvSpPr>
        <p:spPr>
          <a:xfrm>
            <a:off x="5467372" y="1553825"/>
            <a:ext cx="20871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➢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▻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68" name="Google Shape;568;p8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gradFill>
          <a:gsLst>
            <a:gs pos="0">
              <a:schemeClr val="dk1"/>
            </a:gs>
            <a:gs pos="67000">
              <a:schemeClr val="accent1"/>
            </a:gs>
            <a:gs pos="100000">
              <a:srgbClr val="B4A7D6"/>
            </a:gs>
          </a:gsLst>
          <a:lin ang="5400012" scaled="0"/>
        </a:gradFill>
      </p:bgPr>
    </p:bg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570;p9"/>
          <p:cNvGrpSpPr/>
          <p:nvPr/>
        </p:nvGrpSpPr>
        <p:grpSpPr>
          <a:xfrm>
            <a:off x="-1" y="50550"/>
            <a:ext cx="10370866" cy="5287714"/>
            <a:chOff x="-1" y="50550"/>
            <a:chExt cx="10370866" cy="5287714"/>
          </a:xfrm>
        </p:grpSpPr>
        <p:sp>
          <p:nvSpPr>
            <p:cNvPr id="571" name="Google Shape;571;p9"/>
            <p:cNvSpPr/>
            <p:nvPr/>
          </p:nvSpPr>
          <p:spPr>
            <a:xfrm>
              <a:off x="8" y="2753964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2934697" y="3638722"/>
              <a:ext cx="2412605" cy="1105172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4121250" y="3038789"/>
              <a:ext cx="2282313" cy="777338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4436987" y="3517239"/>
              <a:ext cx="3817064" cy="1638977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545777" y="4126981"/>
              <a:ext cx="2700819" cy="1029253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 flipH="1">
              <a:off x="-1" y="3517248"/>
              <a:ext cx="1483687" cy="67965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C5E0FE">
                    <a:alpha val="34117"/>
                  </a:srgbClr>
                </a:gs>
                <a:gs pos="100000">
                  <a:srgbClr val="6D9EEB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9" name="Google Shape;579;p9"/>
            <p:cNvGrpSpPr/>
            <p:nvPr/>
          </p:nvGrpSpPr>
          <p:grpSpPr>
            <a:xfrm>
              <a:off x="352648" y="1966851"/>
              <a:ext cx="408036" cy="3176573"/>
              <a:chOff x="967895" y="415018"/>
              <a:chExt cx="628714" cy="4895319"/>
            </a:xfrm>
          </p:grpSpPr>
          <p:sp>
            <p:nvSpPr>
              <p:cNvPr id="580" name="Google Shape;580;p9"/>
              <p:cNvSpPr/>
              <p:nvPr/>
            </p:nvSpPr>
            <p:spPr>
              <a:xfrm>
                <a:off x="1207111" y="963637"/>
                <a:ext cx="150300" cy="43467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C5E0FE">
                      <a:alpha val="16078"/>
                    </a:srgbClr>
                  </a:gs>
                  <a:gs pos="100000">
                    <a:srgbClr val="6D9EEB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1" name="Google Shape;581;p9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582" name="Google Shape;582;p9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3" name="Google Shape;583;p9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4" name="Google Shape;584;p9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5" name="Google Shape;585;p9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6" name="Google Shape;586;p9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7" name="Google Shape;587;p9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8" name="Google Shape;588;p9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9" name="Google Shape;589;p9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90" name="Google Shape;590;p9"/>
            <p:cNvGrpSpPr/>
            <p:nvPr/>
          </p:nvGrpSpPr>
          <p:grpSpPr>
            <a:xfrm>
              <a:off x="1127772" y="2922213"/>
              <a:ext cx="300714" cy="2221193"/>
              <a:chOff x="967895" y="415018"/>
              <a:chExt cx="628714" cy="4643931"/>
            </a:xfrm>
          </p:grpSpPr>
          <p:sp>
            <p:nvSpPr>
              <p:cNvPr id="591" name="Google Shape;591;p9"/>
              <p:cNvSpPr/>
              <p:nvPr/>
            </p:nvSpPr>
            <p:spPr>
              <a:xfrm>
                <a:off x="1207134" y="963649"/>
                <a:ext cx="150300" cy="40953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C5E0FE">
                      <a:alpha val="16078"/>
                    </a:srgbClr>
                  </a:gs>
                  <a:gs pos="100000">
                    <a:srgbClr val="6D9EEB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2" name="Google Shape;592;p9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593" name="Google Shape;593;p9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4" name="Google Shape;594;p9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5" name="Google Shape;595;p9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6" name="Google Shape;596;p9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7" name="Google Shape;597;p9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8" name="Google Shape;598;p9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9" name="Google Shape;599;p9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0" name="Google Shape;600;p9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01" name="Google Shape;601;p9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602" name="Google Shape;602;p9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C5E0FE">
                      <a:alpha val="16078"/>
                    </a:srgbClr>
                  </a:gs>
                  <a:gs pos="100000">
                    <a:srgbClr val="6D9EEB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03" name="Google Shape;603;p9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604" name="Google Shape;604;p9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5" name="Google Shape;605;p9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6" name="Google Shape;606;p9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7" name="Google Shape;607;p9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8" name="Google Shape;608;p9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9" name="Google Shape;609;p9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0" name="Google Shape;610;p9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1" name="Google Shape;611;p9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12" name="Google Shape;612;p9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613" name="Google Shape;613;p9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C5E0FE">
                      <a:alpha val="16078"/>
                    </a:srgbClr>
                  </a:gs>
                  <a:gs pos="100000">
                    <a:srgbClr val="6D9EEB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4" name="Google Shape;614;p9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615" name="Google Shape;615;p9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6" name="Google Shape;616;p9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7" name="Google Shape;617;p9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8" name="Google Shape;618;p9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9" name="Google Shape;619;p9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0" name="Google Shape;620;p9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1" name="Google Shape;621;p9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2" name="Google Shape;622;p9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23" name="Google Shape;623;p9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624" name="Google Shape;624;p9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C5E0FE">
                      <a:alpha val="16078"/>
                    </a:srgbClr>
                  </a:gs>
                  <a:gs pos="100000">
                    <a:srgbClr val="6D9EEB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5" name="Google Shape;625;p9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626" name="Google Shape;626;p9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7" name="Google Shape;627;p9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8" name="Google Shape;628;p9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9" name="Google Shape;629;p9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0" name="Google Shape;630;p9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1" name="Google Shape;631;p9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2" name="Google Shape;632;p9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3" name="Google Shape;633;p9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34" name="Google Shape;634;p9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635" name="Google Shape;635;p9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9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9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9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9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9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9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9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9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9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9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9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9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9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9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9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9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9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9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9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9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9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9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9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9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9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9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p9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9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9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9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9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9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68" name="Google Shape;668;p9"/>
          <p:cNvSpPr txBox="1"/>
          <p:nvPr>
            <p:ph idx="1" type="body"/>
          </p:nvPr>
        </p:nvSpPr>
        <p:spPr>
          <a:xfrm>
            <a:off x="1675575" y="2161800"/>
            <a:ext cx="5778600" cy="8199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5400000" dist="9525">
              <a:schemeClr val="dk1">
                <a:alpha val="37647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➢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1pPr>
            <a:lvl2pPr indent="-406400" lvl="1" marL="9144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▻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2pPr>
            <a:lvl3pPr indent="-406400" lvl="2" marL="13716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■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3pPr>
            <a:lvl4pPr indent="-406400" lvl="3" marL="18288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●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4pPr>
            <a:lvl5pPr indent="-406400" lvl="4" marL="22860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○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5pPr>
            <a:lvl6pPr indent="-406400" lvl="5" marL="27432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■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6pPr>
            <a:lvl7pPr indent="-406400" lvl="6" marL="32004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●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7pPr>
            <a:lvl8pPr indent="-406400" lvl="7" marL="365760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Grotesk Medium"/>
              <a:buChar char="○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8pPr>
            <a:lvl9pPr indent="-406400" lvl="8" marL="4114800" algn="ctr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2800"/>
              <a:buFont typeface="Space Grotesk Medium"/>
              <a:buChar char="■"/>
              <a:defRPr sz="2800">
                <a:solidFill>
                  <a:schemeClr val="lt1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defRPr>
            </a:lvl9pPr>
          </a:lstStyle>
          <a:p/>
        </p:txBody>
      </p:sp>
      <p:sp>
        <p:nvSpPr>
          <p:cNvPr id="669" name="Google Shape;669;p9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Clouds only">
  <p:cSld name="TITLE_ONLY_1"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1" name="Google Shape;671;p10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672" name="Google Shape;672;p10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10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10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10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10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10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10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10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80" name="Google Shape;680;p10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681" name="Google Shape;681;p10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10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10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10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10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10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10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10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10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10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10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10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10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0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10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10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10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10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10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10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10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10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10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10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10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10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10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10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10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10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10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10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10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14" name="Google Shape;714;p10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15" name="Google Shape;715;p10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" name="Google Shape;717;p11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718" name="Google Shape;718;p11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1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1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1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1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1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1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1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26" name="Google Shape;726;p11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727" name="Google Shape;727;p11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28" name="Google Shape;728;p11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729" name="Google Shape;729;p11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0" name="Google Shape;730;p11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1" name="Google Shape;731;p11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2" name="Google Shape;732;p11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3" name="Google Shape;733;p11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4" name="Google Shape;734;p11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5" name="Google Shape;735;p11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6" name="Google Shape;736;p11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37" name="Google Shape;737;p11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738" name="Google Shape;738;p11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39" name="Google Shape;739;p11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740" name="Google Shape;740;p11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1" name="Google Shape;741;p11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2" name="Google Shape;742;p11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3" name="Google Shape;743;p11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4" name="Google Shape;744;p11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5" name="Google Shape;745;p11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6" name="Google Shape;746;p11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7" name="Google Shape;747;p11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48" name="Google Shape;748;p11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749" name="Google Shape;749;p11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50" name="Google Shape;750;p11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751" name="Google Shape;751;p11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2" name="Google Shape;752;p11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3" name="Google Shape;753;p11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4" name="Google Shape;754;p11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5" name="Google Shape;755;p11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6" name="Google Shape;756;p11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7" name="Google Shape;757;p11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8" name="Google Shape;758;p11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59" name="Google Shape;759;p11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760" name="Google Shape;760;p11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11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11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11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11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11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11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11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11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11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11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11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11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p11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11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p11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11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7" name="Google Shape;777;p11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8" name="Google Shape;778;p11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11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11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11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11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11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11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11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p11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11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11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11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11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11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11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93" name="Google Shape;793;p11"/>
          <p:cNvSpPr txBox="1"/>
          <p:nvPr>
            <p:ph idx="1" type="body"/>
          </p:nvPr>
        </p:nvSpPr>
        <p:spPr>
          <a:xfrm>
            <a:off x="855300" y="4177700"/>
            <a:ext cx="58086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794" name="Google Shape;794;p11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2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97" name="Google Shape;797;p12"/>
          <p:cNvGrpSpPr/>
          <p:nvPr/>
        </p:nvGrpSpPr>
        <p:grpSpPr>
          <a:xfrm>
            <a:off x="104275" y="50550"/>
            <a:ext cx="10266590" cy="5287714"/>
            <a:chOff x="104275" y="50550"/>
            <a:chExt cx="10266590" cy="5287714"/>
          </a:xfrm>
        </p:grpSpPr>
        <p:sp>
          <p:nvSpPr>
            <p:cNvPr id="798" name="Google Shape;798;p12"/>
            <p:cNvSpPr/>
            <p:nvPr/>
          </p:nvSpPr>
          <p:spPr>
            <a:xfrm>
              <a:off x="2444298" y="3856703"/>
              <a:ext cx="2558390" cy="1098526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12"/>
            <p:cNvSpPr/>
            <p:nvPr/>
          </p:nvSpPr>
          <p:spPr>
            <a:xfrm>
              <a:off x="5295333" y="4495140"/>
              <a:ext cx="1449771" cy="493781"/>
            </a:xfrm>
            <a:custGeom>
              <a:rect b="b" l="l" r="r" t="t"/>
              <a:pathLst>
                <a:path extrusionOk="0" h="977784" w="2870834">
                  <a:moveTo>
                    <a:pt x="2870835" y="977785"/>
                  </a:moveTo>
                  <a:cubicBezTo>
                    <a:pt x="2845943" y="605751"/>
                    <a:pt x="2524252" y="324312"/>
                    <a:pt x="2152206" y="349172"/>
                  </a:cubicBezTo>
                  <a:cubicBezTo>
                    <a:pt x="2121916" y="351192"/>
                    <a:pt x="2091817" y="355256"/>
                    <a:pt x="2062099" y="361326"/>
                  </a:cubicBezTo>
                  <a:cubicBezTo>
                    <a:pt x="1974025" y="87578"/>
                    <a:pt x="1680655" y="-62923"/>
                    <a:pt x="1406906" y="25176"/>
                  </a:cubicBezTo>
                  <a:cubicBezTo>
                    <a:pt x="1329372" y="50126"/>
                    <a:pt x="1258760" y="92925"/>
                    <a:pt x="1200785" y="150125"/>
                  </a:cubicBezTo>
                  <a:cubicBezTo>
                    <a:pt x="925068" y="68357"/>
                    <a:pt x="635318" y="225570"/>
                    <a:pt x="553530" y="501274"/>
                  </a:cubicBezTo>
                  <a:cubicBezTo>
                    <a:pt x="543623" y="534656"/>
                    <a:pt x="537084" y="568952"/>
                    <a:pt x="534035" y="603643"/>
                  </a:cubicBezTo>
                  <a:cubicBezTo>
                    <a:pt x="325882" y="529640"/>
                    <a:pt x="97092" y="638409"/>
                    <a:pt x="23114" y="846587"/>
                  </a:cubicBezTo>
                  <a:cubicBezTo>
                    <a:pt x="8128" y="888726"/>
                    <a:pt x="318" y="933068"/>
                    <a:pt x="0" y="9777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12"/>
            <p:cNvSpPr/>
            <p:nvPr/>
          </p:nvSpPr>
          <p:spPr>
            <a:xfrm>
              <a:off x="4159304" y="3962484"/>
              <a:ext cx="1535294" cy="70329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12"/>
            <p:cNvSpPr/>
            <p:nvPr/>
          </p:nvSpPr>
          <p:spPr>
            <a:xfrm>
              <a:off x="4832518" y="3687079"/>
              <a:ext cx="3420308" cy="1468618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2"/>
            <p:cNvSpPr/>
            <p:nvPr/>
          </p:nvSpPr>
          <p:spPr>
            <a:xfrm>
              <a:off x="2867782" y="4501768"/>
              <a:ext cx="1717868" cy="654661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2"/>
            <p:cNvSpPr/>
            <p:nvPr/>
          </p:nvSpPr>
          <p:spPr>
            <a:xfrm flipH="1">
              <a:off x="2057325" y="4709438"/>
              <a:ext cx="941819" cy="431431"/>
            </a:xfrm>
            <a:custGeom>
              <a:rect b="b" l="l" r="r" t="t"/>
              <a:pathLst>
                <a:path extrusionOk="0" h="1182002" w="2580326">
                  <a:moveTo>
                    <a:pt x="2518156" y="1182003"/>
                  </a:moveTo>
                  <a:cubicBezTo>
                    <a:pt x="2695257" y="740671"/>
                    <a:pt x="2481072" y="239313"/>
                    <a:pt x="2039747" y="62186"/>
                  </a:cubicBezTo>
                  <a:cubicBezTo>
                    <a:pt x="1598422" y="-114941"/>
                    <a:pt x="1097089" y="99239"/>
                    <a:pt x="919925" y="540570"/>
                  </a:cubicBezTo>
                  <a:cubicBezTo>
                    <a:pt x="906018" y="575279"/>
                    <a:pt x="894397" y="610858"/>
                    <a:pt x="885063" y="647079"/>
                  </a:cubicBezTo>
                  <a:cubicBezTo>
                    <a:pt x="557213" y="511557"/>
                    <a:pt x="181546" y="667475"/>
                    <a:pt x="46038" y="995338"/>
                  </a:cubicBezTo>
                  <a:cubicBezTo>
                    <a:pt x="21399" y="1054901"/>
                    <a:pt x="5905" y="1117823"/>
                    <a:pt x="0" y="118200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2"/>
            <p:cNvSpPr/>
            <p:nvPr/>
          </p:nvSpPr>
          <p:spPr>
            <a:xfrm>
              <a:off x="6498024" y="3944922"/>
              <a:ext cx="3656211" cy="1393342"/>
            </a:xfrm>
            <a:custGeom>
              <a:rect b="b" l="l" r="r" t="t"/>
              <a:pathLst>
                <a:path extrusionOk="0" h="1400344" w="3674584">
                  <a:moveTo>
                    <a:pt x="3674585" y="1400345"/>
                  </a:moveTo>
                  <a:cubicBezTo>
                    <a:pt x="3663789" y="1096548"/>
                    <a:pt x="3408773" y="859033"/>
                    <a:pt x="3104926" y="869834"/>
                  </a:cubicBezTo>
                  <a:cubicBezTo>
                    <a:pt x="3067460" y="871168"/>
                    <a:pt x="3030250" y="876324"/>
                    <a:pt x="2993801" y="885233"/>
                  </a:cubicBezTo>
                  <a:cubicBezTo>
                    <a:pt x="2942556" y="347585"/>
                    <a:pt x="2465220" y="-46744"/>
                    <a:pt x="1927572" y="4475"/>
                  </a:cubicBezTo>
                  <a:cubicBezTo>
                    <a:pt x="1581262" y="37463"/>
                    <a:pt x="1278551" y="251947"/>
                    <a:pt x="1132616" y="567733"/>
                  </a:cubicBezTo>
                  <a:cubicBezTo>
                    <a:pt x="771282" y="359332"/>
                    <a:pt x="309421" y="483310"/>
                    <a:pt x="101020" y="844637"/>
                  </a:cubicBezTo>
                  <a:cubicBezTo>
                    <a:pt x="4055" y="1012760"/>
                    <a:pt x="-24469" y="1211756"/>
                    <a:pt x="21366" y="140034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2"/>
            <p:cNvSpPr/>
            <p:nvPr/>
          </p:nvSpPr>
          <p:spPr>
            <a:xfrm flipH="1">
              <a:off x="6348583" y="2926377"/>
              <a:ext cx="4022282" cy="1727094"/>
            </a:xfrm>
            <a:custGeom>
              <a:rect b="b" l="l" r="r" t="t"/>
              <a:pathLst>
                <a:path extrusionOk="0" h="2349788" w="5472493">
                  <a:moveTo>
                    <a:pt x="5436617" y="2349535"/>
                  </a:moveTo>
                  <a:cubicBezTo>
                    <a:pt x="5460493" y="2251739"/>
                    <a:pt x="5472557" y="2151434"/>
                    <a:pt x="5472494" y="2050767"/>
                  </a:cubicBezTo>
                  <a:cubicBezTo>
                    <a:pt x="5472494" y="1357538"/>
                    <a:pt x="4910519" y="795563"/>
                    <a:pt x="4217290" y="795563"/>
                  </a:cubicBezTo>
                  <a:cubicBezTo>
                    <a:pt x="4134930" y="795556"/>
                    <a:pt x="4052761" y="803596"/>
                    <a:pt x="3971989" y="819566"/>
                  </a:cubicBezTo>
                  <a:cubicBezTo>
                    <a:pt x="3864356" y="269832"/>
                    <a:pt x="3331401" y="-88551"/>
                    <a:pt x="2781681" y="19095"/>
                  </a:cubicBezTo>
                  <a:cubicBezTo>
                    <a:pt x="2480437" y="78083"/>
                    <a:pt x="2222119" y="270325"/>
                    <a:pt x="2079118" y="541944"/>
                  </a:cubicBezTo>
                  <a:cubicBezTo>
                    <a:pt x="1556068" y="340890"/>
                    <a:pt x="969017" y="601932"/>
                    <a:pt x="767963" y="1125007"/>
                  </a:cubicBezTo>
                  <a:cubicBezTo>
                    <a:pt x="723354" y="1241066"/>
                    <a:pt x="700456" y="1364332"/>
                    <a:pt x="700405" y="1488665"/>
                  </a:cubicBezTo>
                  <a:cubicBezTo>
                    <a:pt x="700405" y="1512097"/>
                    <a:pt x="701294" y="1535274"/>
                    <a:pt x="702818" y="1558515"/>
                  </a:cubicBezTo>
                  <a:cubicBezTo>
                    <a:pt x="367094" y="1509627"/>
                    <a:pt x="55302" y="1742157"/>
                    <a:pt x="6414" y="2077882"/>
                  </a:cubicBezTo>
                  <a:cubicBezTo>
                    <a:pt x="2153" y="2107136"/>
                    <a:pt x="7" y="2136651"/>
                    <a:pt x="0" y="2166211"/>
                  </a:cubicBezTo>
                  <a:cubicBezTo>
                    <a:pt x="-63" y="2228466"/>
                    <a:pt x="9360" y="2290372"/>
                    <a:pt x="27940" y="234978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5019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6" name="Google Shape;806;p12"/>
            <p:cNvGrpSpPr/>
            <p:nvPr/>
          </p:nvGrpSpPr>
          <p:grpSpPr>
            <a:xfrm>
              <a:off x="7817748" y="1079748"/>
              <a:ext cx="408036" cy="4063663"/>
              <a:chOff x="967895" y="415018"/>
              <a:chExt cx="628714" cy="6262387"/>
            </a:xfrm>
          </p:grpSpPr>
          <p:sp>
            <p:nvSpPr>
              <p:cNvPr id="807" name="Google Shape;807;p12"/>
              <p:cNvSpPr/>
              <p:nvPr/>
            </p:nvSpPr>
            <p:spPr>
              <a:xfrm>
                <a:off x="1207111" y="963605"/>
                <a:ext cx="150300" cy="57138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08" name="Google Shape;808;p1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809" name="Google Shape;809;p1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0" name="Google Shape;810;p1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1" name="Google Shape;811;p1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2" name="Google Shape;812;p1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3" name="Google Shape;813;p1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4" name="Google Shape;814;p1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5" name="Google Shape;815;p1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6" name="Google Shape;816;p1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17" name="Google Shape;817;p12"/>
            <p:cNvGrpSpPr/>
            <p:nvPr/>
          </p:nvGrpSpPr>
          <p:grpSpPr>
            <a:xfrm>
              <a:off x="7200036" y="3718572"/>
              <a:ext cx="284493" cy="1424795"/>
              <a:chOff x="967895" y="415018"/>
              <a:chExt cx="628714" cy="3148718"/>
            </a:xfrm>
          </p:grpSpPr>
          <p:sp>
            <p:nvSpPr>
              <p:cNvPr id="818" name="Google Shape;818;p12"/>
              <p:cNvSpPr/>
              <p:nvPr/>
            </p:nvSpPr>
            <p:spPr>
              <a:xfrm>
                <a:off x="1207096" y="963636"/>
                <a:ext cx="150300" cy="26001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19" name="Google Shape;819;p1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820" name="Google Shape;820;p1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1" name="Google Shape;821;p1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2" name="Google Shape;822;p1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3" name="Google Shape;823;p1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4" name="Google Shape;824;p1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5" name="Google Shape;825;p1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6" name="Google Shape;826;p1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7" name="Google Shape;827;p1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28" name="Google Shape;828;p12"/>
            <p:cNvGrpSpPr/>
            <p:nvPr/>
          </p:nvGrpSpPr>
          <p:grpSpPr>
            <a:xfrm>
              <a:off x="8299552" y="3133869"/>
              <a:ext cx="333219" cy="2017815"/>
              <a:chOff x="967895" y="415018"/>
              <a:chExt cx="628714" cy="3807197"/>
            </a:xfrm>
          </p:grpSpPr>
          <p:sp>
            <p:nvSpPr>
              <p:cNvPr id="829" name="Google Shape;829;p12"/>
              <p:cNvSpPr/>
              <p:nvPr/>
            </p:nvSpPr>
            <p:spPr>
              <a:xfrm>
                <a:off x="1207136" y="963615"/>
                <a:ext cx="150300" cy="3258600"/>
              </a:xfrm>
              <a:prstGeom prst="trapezoid">
                <a:avLst>
                  <a:gd fmla="val 25183" name="adj"/>
                </a:avLst>
              </a:prstGeom>
              <a:gradFill>
                <a:gsLst>
                  <a:gs pos="0">
                    <a:srgbClr val="FFFFFF">
                      <a:alpha val="16078"/>
                    </a:srgbClr>
                  </a:gs>
                  <a:gs pos="100000">
                    <a:srgbClr val="FFFFFF">
                      <a:alpha val="16078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30" name="Google Shape;830;p12"/>
              <p:cNvGrpSpPr/>
              <p:nvPr/>
            </p:nvGrpSpPr>
            <p:grpSpPr>
              <a:xfrm>
                <a:off x="967895" y="415018"/>
                <a:ext cx="628714" cy="801374"/>
                <a:chOff x="1774126" y="766200"/>
                <a:chExt cx="1582467" cy="2017050"/>
              </a:xfrm>
            </p:grpSpPr>
            <p:sp>
              <p:nvSpPr>
                <p:cNvPr id="831" name="Google Shape;831;p12"/>
                <p:cNvSpPr/>
                <p:nvPr/>
              </p:nvSpPr>
              <p:spPr>
                <a:xfrm>
                  <a:off x="2394628" y="2579744"/>
                  <a:ext cx="341579" cy="203506"/>
                </a:xfrm>
                <a:custGeom>
                  <a:rect b="b" l="l" r="r" t="t"/>
                  <a:pathLst>
                    <a:path extrusionOk="0" h="163131" w="273811">
                      <a:moveTo>
                        <a:pt x="20002" y="0"/>
                      </a:moveTo>
                      <a:lnTo>
                        <a:pt x="0" y="120967"/>
                      </a:lnTo>
                      <a:cubicBezTo>
                        <a:pt x="0" y="120967"/>
                        <a:pt x="34798" y="163132"/>
                        <a:pt x="136906" y="163132"/>
                      </a:cubicBezTo>
                      <a:cubicBezTo>
                        <a:pt x="239014" y="163132"/>
                        <a:pt x="273812" y="120967"/>
                        <a:pt x="273812" y="120967"/>
                      </a:cubicBezTo>
                      <a:lnTo>
                        <a:pt x="25381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A7AFCB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2" name="Google Shape;832;p12"/>
                <p:cNvSpPr/>
                <p:nvPr/>
              </p:nvSpPr>
              <p:spPr>
                <a:xfrm>
                  <a:off x="1774126" y="1886912"/>
                  <a:ext cx="638562" cy="840960"/>
                </a:xfrm>
                <a:custGeom>
                  <a:rect b="b" l="l" r="r" t="t"/>
                  <a:pathLst>
                    <a:path extrusionOk="0" h="674116" w="511873">
                      <a:moveTo>
                        <a:pt x="436626" y="414528"/>
                      </a:moveTo>
                      <a:lnTo>
                        <a:pt x="0" y="674116"/>
                      </a:lnTo>
                      <a:cubicBezTo>
                        <a:pt x="0" y="674116"/>
                        <a:pt x="55118" y="297752"/>
                        <a:pt x="230759" y="183261"/>
                      </a:cubicBezTo>
                      <a:lnTo>
                        <a:pt x="51187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00000">
                      <a:srgbClr val="566185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3" name="Google Shape;833;p12"/>
                <p:cNvSpPr/>
                <p:nvPr/>
              </p:nvSpPr>
              <p:spPr>
                <a:xfrm>
                  <a:off x="2718110" y="1886912"/>
                  <a:ext cx="638483" cy="840960"/>
                </a:xfrm>
                <a:custGeom>
                  <a:rect b="b" l="l" r="r" t="t"/>
                  <a:pathLst>
                    <a:path extrusionOk="0" h="674116" w="511810">
                      <a:moveTo>
                        <a:pt x="75248" y="414528"/>
                      </a:moveTo>
                      <a:lnTo>
                        <a:pt x="511810" y="674116"/>
                      </a:lnTo>
                      <a:cubicBezTo>
                        <a:pt x="511810" y="674116"/>
                        <a:pt x="456755" y="297752"/>
                        <a:pt x="281114" y="18326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4" name="Google Shape;834;p12"/>
                <p:cNvSpPr/>
                <p:nvPr/>
              </p:nvSpPr>
              <p:spPr>
                <a:xfrm>
                  <a:off x="2187286" y="766200"/>
                  <a:ext cx="756210" cy="1882078"/>
                </a:xfrm>
                <a:custGeom>
                  <a:rect b="b" l="l" r="r" t="t"/>
                  <a:pathLst>
                    <a:path extrusionOk="0" h="1508680" w="606180">
                      <a:moveTo>
                        <a:pt x="366146" y="30147"/>
                      </a:moveTo>
                      <a:cubicBezTo>
                        <a:pt x="336237" y="-10049"/>
                        <a:pt x="269943" y="-10049"/>
                        <a:pt x="239971" y="30147"/>
                      </a:cubicBezTo>
                      <a:cubicBezTo>
                        <a:pt x="140276" y="164005"/>
                        <a:pt x="-38095" y="453882"/>
                        <a:pt x="7244" y="765794"/>
                      </a:cubicBezTo>
                      <a:lnTo>
                        <a:pt x="84968" y="1391460"/>
                      </a:lnTo>
                      <a:cubicBezTo>
                        <a:pt x="84968" y="1391460"/>
                        <a:pt x="140403" y="1508681"/>
                        <a:pt x="303090" y="1508681"/>
                      </a:cubicBezTo>
                      <a:cubicBezTo>
                        <a:pt x="465777" y="1508681"/>
                        <a:pt x="521213" y="1391460"/>
                        <a:pt x="521213" y="1391460"/>
                      </a:cubicBezTo>
                      <a:lnTo>
                        <a:pt x="598937" y="765794"/>
                      </a:lnTo>
                      <a:cubicBezTo>
                        <a:pt x="644276" y="453882"/>
                        <a:pt x="465904" y="164005"/>
                        <a:pt x="366146" y="3014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808CAD"/>
                    </a:gs>
                    <a:gs pos="16000">
                      <a:srgbClr val="808CAD"/>
                    </a:gs>
                    <a:gs pos="50000">
                      <a:srgbClr val="A7AFCB"/>
                    </a:gs>
                    <a:gs pos="85000">
                      <a:srgbClr val="808CAD"/>
                    </a:gs>
                    <a:gs pos="100000">
                      <a:srgbClr val="808CAD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5" name="Google Shape;835;p12"/>
                <p:cNvSpPr/>
                <p:nvPr/>
              </p:nvSpPr>
              <p:spPr>
                <a:xfrm>
                  <a:off x="2568529" y="766497"/>
                  <a:ext cx="375239" cy="1881623"/>
                </a:xfrm>
                <a:custGeom>
                  <a:rect b="b" l="l" r="r" t="t"/>
                  <a:pathLst>
                    <a:path extrusionOk="0" h="1508315" w="300793">
                      <a:moveTo>
                        <a:pt x="60579" y="29909"/>
                      </a:moveTo>
                      <a:cubicBezTo>
                        <a:pt x="46025" y="11195"/>
                        <a:pt x="23705" y="178"/>
                        <a:pt x="0" y="0"/>
                      </a:cubicBezTo>
                      <a:lnTo>
                        <a:pt x="0" y="1508316"/>
                      </a:lnTo>
                      <a:cubicBezTo>
                        <a:pt x="160718" y="1507109"/>
                        <a:pt x="215900" y="1391222"/>
                        <a:pt x="215900" y="1391222"/>
                      </a:cubicBezTo>
                      <a:lnTo>
                        <a:pt x="293624" y="765556"/>
                      </a:lnTo>
                      <a:cubicBezTo>
                        <a:pt x="338709" y="453644"/>
                        <a:pt x="160338" y="163766"/>
                        <a:pt x="60579" y="29909"/>
                      </a:cubicBezTo>
                      <a:close/>
                    </a:path>
                  </a:pathLst>
                </a:custGeom>
                <a:solidFill>
                  <a:srgbClr val="FFFFFF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6" name="Google Shape;836;p12"/>
                <p:cNvSpPr/>
                <p:nvPr/>
              </p:nvSpPr>
              <p:spPr>
                <a:xfrm>
                  <a:off x="2353668" y="1074766"/>
                  <a:ext cx="423489" cy="184811"/>
                </a:xfrm>
                <a:custGeom>
                  <a:rect b="b" l="l" r="r" t="t"/>
                  <a:pathLst>
                    <a:path extrusionOk="0" h="148145" w="339470">
                      <a:moveTo>
                        <a:pt x="169736" y="78295"/>
                      </a:moveTo>
                      <a:cubicBezTo>
                        <a:pt x="233236" y="78295"/>
                        <a:pt x="292036" y="104457"/>
                        <a:pt x="339471" y="148145"/>
                      </a:cubicBezTo>
                      <a:cubicBezTo>
                        <a:pt x="301752" y="58610"/>
                        <a:pt x="239839" y="0"/>
                        <a:pt x="169736" y="0"/>
                      </a:cubicBezTo>
                      <a:cubicBezTo>
                        <a:pt x="99632" y="0"/>
                        <a:pt x="37719" y="58610"/>
                        <a:pt x="0" y="148145"/>
                      </a:cubicBezTo>
                      <a:cubicBezTo>
                        <a:pt x="47371" y="104457"/>
                        <a:pt x="106045" y="78295"/>
                        <a:pt x="169736" y="7829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7" name="Google Shape;837;p12"/>
                <p:cNvSpPr/>
                <p:nvPr/>
              </p:nvSpPr>
              <p:spPr>
                <a:xfrm>
                  <a:off x="2568529" y="1074924"/>
                  <a:ext cx="208654" cy="184732"/>
                </a:xfrm>
                <a:custGeom>
                  <a:rect b="b" l="l" r="r" t="t"/>
                  <a:pathLst>
                    <a:path extrusionOk="0" h="148082" w="167258">
                      <a:moveTo>
                        <a:pt x="0" y="78232"/>
                      </a:moveTo>
                      <a:cubicBezTo>
                        <a:pt x="62738" y="78867"/>
                        <a:pt x="120650" y="104839"/>
                        <a:pt x="167259" y="148082"/>
                      </a:cubicBezTo>
                      <a:cubicBezTo>
                        <a:pt x="129985" y="59563"/>
                        <a:pt x="69088" y="1333"/>
                        <a:pt x="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8" name="Google Shape;838;p12"/>
                <p:cNvSpPr/>
                <p:nvPr/>
              </p:nvSpPr>
              <p:spPr>
                <a:xfrm>
                  <a:off x="2513864" y="1953303"/>
                  <a:ext cx="103138" cy="765386"/>
                </a:xfrm>
                <a:custGeom>
                  <a:rect b="b" l="l" r="r" t="t"/>
                  <a:pathLst>
                    <a:path extrusionOk="0" h="613536" w="82676">
                      <a:moveTo>
                        <a:pt x="82677" y="414782"/>
                      </a:moveTo>
                      <a:cubicBezTo>
                        <a:pt x="82677" y="584200"/>
                        <a:pt x="41339" y="613537"/>
                        <a:pt x="41339" y="613537"/>
                      </a:cubicBezTo>
                      <a:cubicBezTo>
                        <a:pt x="41339" y="613537"/>
                        <a:pt x="0" y="584200"/>
                        <a:pt x="0" y="414782"/>
                      </a:cubicBezTo>
                      <a:cubicBezTo>
                        <a:pt x="0" y="245364"/>
                        <a:pt x="41339" y="0"/>
                        <a:pt x="41339" y="0"/>
                      </a:cubicBezTo>
                      <a:cubicBezTo>
                        <a:pt x="41339" y="0"/>
                        <a:pt x="82677" y="245364"/>
                        <a:pt x="82677" y="41478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566185"/>
                    </a:gs>
                    <a:gs pos="100000">
                      <a:srgbClr val="808CAD"/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39" name="Google Shape;839;p12"/>
            <p:cNvGrpSpPr/>
            <p:nvPr/>
          </p:nvGrpSpPr>
          <p:grpSpPr>
            <a:xfrm>
              <a:off x="104275" y="50550"/>
              <a:ext cx="8948150" cy="772675"/>
              <a:chOff x="104275" y="50550"/>
              <a:chExt cx="8948150" cy="772675"/>
            </a:xfrm>
          </p:grpSpPr>
          <p:sp>
            <p:nvSpPr>
              <p:cNvPr id="840" name="Google Shape;840;p12"/>
              <p:cNvSpPr/>
              <p:nvPr/>
            </p:nvSpPr>
            <p:spPr>
              <a:xfrm>
                <a:off x="86948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12"/>
              <p:cNvSpPr/>
              <p:nvPr/>
            </p:nvSpPr>
            <p:spPr>
              <a:xfrm>
                <a:off x="5156375" y="146713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12"/>
              <p:cNvSpPr/>
              <p:nvPr/>
            </p:nvSpPr>
            <p:spPr>
              <a:xfrm>
                <a:off x="7219963" y="349471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12"/>
              <p:cNvSpPr/>
              <p:nvPr/>
            </p:nvSpPr>
            <p:spPr>
              <a:xfrm>
                <a:off x="7252363" y="114324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12"/>
              <p:cNvSpPr/>
              <p:nvPr/>
            </p:nvSpPr>
            <p:spPr>
              <a:xfrm>
                <a:off x="7998675" y="22635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12"/>
              <p:cNvSpPr/>
              <p:nvPr/>
            </p:nvSpPr>
            <p:spPr>
              <a:xfrm>
                <a:off x="6352675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12"/>
              <p:cNvSpPr/>
              <p:nvPr/>
            </p:nvSpPr>
            <p:spPr>
              <a:xfrm>
                <a:off x="373670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12"/>
              <p:cNvSpPr/>
              <p:nvPr/>
            </p:nvSpPr>
            <p:spPr>
              <a:xfrm>
                <a:off x="2805625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12"/>
              <p:cNvSpPr/>
              <p:nvPr/>
            </p:nvSpPr>
            <p:spPr>
              <a:xfrm>
                <a:off x="1913750" y="30070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12"/>
              <p:cNvSpPr/>
              <p:nvPr/>
            </p:nvSpPr>
            <p:spPr>
              <a:xfrm>
                <a:off x="3266675" y="1143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12"/>
              <p:cNvSpPr/>
              <p:nvPr/>
            </p:nvSpPr>
            <p:spPr>
              <a:xfrm>
                <a:off x="262050" y="1143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12"/>
              <p:cNvSpPr/>
              <p:nvPr/>
            </p:nvSpPr>
            <p:spPr>
              <a:xfrm>
                <a:off x="1279125" y="2208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12"/>
              <p:cNvSpPr/>
              <p:nvPr/>
            </p:nvSpPr>
            <p:spPr>
              <a:xfrm>
                <a:off x="10551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12"/>
              <p:cNvSpPr/>
              <p:nvPr/>
            </p:nvSpPr>
            <p:spPr>
              <a:xfrm>
                <a:off x="872350" y="3523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12"/>
              <p:cNvSpPr/>
              <p:nvPr/>
            </p:nvSpPr>
            <p:spPr>
              <a:xfrm>
                <a:off x="7014788" y="2609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12"/>
              <p:cNvSpPr/>
              <p:nvPr/>
            </p:nvSpPr>
            <p:spPr>
              <a:xfrm>
                <a:off x="8777500" y="31995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12"/>
              <p:cNvSpPr/>
              <p:nvPr/>
            </p:nvSpPr>
            <p:spPr>
              <a:xfrm>
                <a:off x="4467225" y="191303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12"/>
              <p:cNvSpPr/>
              <p:nvPr/>
            </p:nvSpPr>
            <p:spPr>
              <a:xfrm>
                <a:off x="2601875" y="196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12"/>
              <p:cNvSpPr/>
              <p:nvPr/>
            </p:nvSpPr>
            <p:spPr>
              <a:xfrm>
                <a:off x="5288025" y="226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12"/>
              <p:cNvSpPr/>
              <p:nvPr/>
            </p:nvSpPr>
            <p:spPr>
              <a:xfrm>
                <a:off x="5948425" y="3818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12"/>
              <p:cNvSpPr/>
              <p:nvPr/>
            </p:nvSpPr>
            <p:spPr>
              <a:xfrm>
                <a:off x="9020025" y="4142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12"/>
              <p:cNvSpPr/>
              <p:nvPr/>
            </p:nvSpPr>
            <p:spPr>
              <a:xfrm>
                <a:off x="1588200" y="505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12"/>
              <p:cNvSpPr/>
              <p:nvPr/>
            </p:nvSpPr>
            <p:spPr>
              <a:xfrm>
                <a:off x="3636675" y="472350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12"/>
              <p:cNvSpPr/>
              <p:nvPr/>
            </p:nvSpPr>
            <p:spPr>
              <a:xfrm>
                <a:off x="104275" y="3494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12"/>
              <p:cNvSpPr/>
              <p:nvPr/>
            </p:nvSpPr>
            <p:spPr>
              <a:xfrm>
                <a:off x="4558675" y="300700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12"/>
              <p:cNvSpPr/>
              <p:nvPr/>
            </p:nvSpPr>
            <p:spPr>
              <a:xfrm>
                <a:off x="6054325" y="29042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12"/>
              <p:cNvSpPr/>
              <p:nvPr/>
            </p:nvSpPr>
            <p:spPr>
              <a:xfrm>
                <a:off x="8181475" y="2904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12"/>
              <p:cNvSpPr/>
              <p:nvPr/>
            </p:nvSpPr>
            <p:spPr>
              <a:xfrm>
                <a:off x="6024800" y="442828"/>
                <a:ext cx="91443" cy="91443"/>
              </a:xfrm>
              <a:custGeom>
                <a:rect b="b" l="l" r="r" t="t"/>
                <a:pathLst>
                  <a:path extrusionOk="0" h="2771" w="2771">
                    <a:moveTo>
                      <a:pt x="1372" y="0"/>
                    </a:moveTo>
                    <a:lnTo>
                      <a:pt x="1260" y="1259"/>
                    </a:lnTo>
                    <a:lnTo>
                      <a:pt x="1" y="1399"/>
                    </a:lnTo>
                    <a:lnTo>
                      <a:pt x="1260" y="1511"/>
                    </a:lnTo>
                    <a:lnTo>
                      <a:pt x="1372" y="2770"/>
                    </a:lnTo>
                    <a:lnTo>
                      <a:pt x="1511" y="1511"/>
                    </a:lnTo>
                    <a:lnTo>
                      <a:pt x="2770" y="1399"/>
                    </a:lnTo>
                    <a:lnTo>
                      <a:pt x="1511" y="1259"/>
                    </a:lnTo>
                    <a:lnTo>
                      <a:pt x="13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12"/>
              <p:cNvSpPr/>
              <p:nvPr/>
            </p:nvSpPr>
            <p:spPr>
              <a:xfrm>
                <a:off x="2292625" y="631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12"/>
              <p:cNvSpPr/>
              <p:nvPr/>
            </p:nvSpPr>
            <p:spPr>
              <a:xfrm>
                <a:off x="546440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12"/>
              <p:cNvSpPr/>
              <p:nvPr/>
            </p:nvSpPr>
            <p:spPr>
              <a:xfrm>
                <a:off x="294450" y="71997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12"/>
              <p:cNvSpPr/>
              <p:nvPr/>
            </p:nvSpPr>
            <p:spPr>
              <a:xfrm>
                <a:off x="7822650" y="631975"/>
                <a:ext cx="32400" cy="32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12"/>
              <p:cNvSpPr/>
              <p:nvPr/>
            </p:nvSpPr>
            <p:spPr>
              <a:xfrm>
                <a:off x="8583225" y="790825"/>
                <a:ext cx="32400" cy="32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0" i="0" lang="en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  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accent1"/>
            </a:gs>
            <a:gs pos="33000">
              <a:schemeClr val="accent2"/>
            </a:gs>
            <a:gs pos="100000">
              <a:schemeClr val="accent3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  <a:defRPr b="0" i="0" sz="3200" u="none" cap="none" strike="noStrike">
                <a:solidFill>
                  <a:schemeClr val="dk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55300" y="1553825"/>
            <a:ext cx="62409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Space Grotesk Light"/>
              <a:buChar char="➢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Space Grotesk Light"/>
              <a:buChar char="▻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ace Grotesk Light"/>
              <a:buChar char="■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ace Grotesk Light"/>
              <a:buChar char="●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ace Grotesk Light"/>
              <a:buChar char="○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ace Grotesk Light"/>
              <a:buChar char="■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ace Grotesk Light"/>
              <a:buChar char="●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pace Grotesk Light"/>
              <a:buChar char="○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200"/>
              <a:buFont typeface="Space Grotesk Light"/>
              <a:buChar char="■"/>
              <a:defRPr b="0" i="0" sz="22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wnloads.cisecurity.org/" TargetMode="External"/><Relationship Id="rId4" Type="http://schemas.openxmlformats.org/officeDocument/2006/relationships/hyperlink" Target="https://cloudsecurityalliance.org/research/cloud-controls-matrix/" TargetMode="External"/><Relationship Id="rId5" Type="http://schemas.openxmlformats.org/officeDocument/2006/relationships/hyperlink" Target="https://github.com/CyberSecurityUP/Awesome-Cloud-PenTest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github.com/zricethezav/gitleaks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login.microsoftonline.com/getuserrealm.srf?login=username@target.onmicrosoft.com&amp;xml=1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github.com/odomojuli/RegExAPI" TargetMode="External"/><Relationship Id="rId4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3"/>
          <p:cNvSpPr txBox="1"/>
          <p:nvPr>
            <p:ph type="ctrTitle"/>
          </p:nvPr>
        </p:nvSpPr>
        <p:spPr>
          <a:xfrm>
            <a:off x="1632600" y="1673063"/>
            <a:ext cx="58788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rgbClr val="FCE5CD"/>
                </a:solidFill>
              </a:rPr>
              <a:t>Blackbox Attacks on the Cloud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4"/>
          <p:cNvSpPr txBox="1"/>
          <p:nvPr>
            <p:ph idx="4294967295" type="ctrTitle"/>
          </p:nvPr>
        </p:nvSpPr>
        <p:spPr>
          <a:xfrm>
            <a:off x="855300" y="516550"/>
            <a:ext cx="7837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</a:pPr>
            <a:r>
              <a:rPr b="0" i="0" lang="en" sz="56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rPr>
              <a:t>Glad to have you here!</a:t>
            </a:r>
            <a:endParaRPr b="0" i="0" sz="5600" u="none" cap="none" strike="noStrike">
              <a:solidFill>
                <a:schemeClr val="lt1"/>
              </a:solidFill>
              <a:latin typeface="Space Grotesk SemiBold"/>
              <a:ea typeface="Space Grotesk SemiBold"/>
              <a:cs typeface="Space Grotesk SemiBold"/>
              <a:sym typeface="Space Grotesk SemiBold"/>
            </a:endParaRPr>
          </a:p>
        </p:txBody>
      </p:sp>
      <p:sp>
        <p:nvSpPr>
          <p:cNvPr id="883" name="Google Shape;883;p14"/>
          <p:cNvSpPr txBox="1"/>
          <p:nvPr>
            <p:ph idx="4294967295" type="subTitle"/>
          </p:nvPr>
        </p:nvSpPr>
        <p:spPr>
          <a:xfrm>
            <a:off x="855300" y="1716175"/>
            <a:ext cx="7365300" cy="1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Space Grotesk Light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  <a:t>Something about me:</a:t>
            </a:r>
            <a:endParaRPr b="1" i="0" sz="1800" u="none" cap="none" strike="noStrike"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pace Grotesk Light"/>
              <a:buChar char="➢"/>
            </a:pPr>
            <a:r>
              <a:rPr b="1" i="0" lang="en" sz="18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  <a:t>Love to break things, especially “hype” tech.</a:t>
            </a:r>
            <a:endParaRPr b="1" i="0" sz="1800" u="none" cap="none" strike="noStrike"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pace Grotesk Light"/>
              <a:buChar char="➢"/>
            </a:pPr>
            <a:r>
              <a:rPr b="1" i="0" lang="en" sz="18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  <a:t>OSCP, CEH, CPTC, PenTest+, eWPT, ECIH</a:t>
            </a:r>
            <a:endParaRPr b="1" i="0" sz="1800" u="none" cap="none" strike="noStrike"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</p:txBody>
      </p:sp>
      <p:sp>
        <p:nvSpPr>
          <p:cNvPr id="884" name="Google Shape;884;p14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5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What is Cloud?</a:t>
            </a:r>
            <a:endParaRPr/>
          </a:p>
        </p:txBody>
      </p:sp>
      <p:sp>
        <p:nvSpPr>
          <p:cNvPr id="890" name="Google Shape;890;p15"/>
          <p:cNvSpPr txBox="1"/>
          <p:nvPr>
            <p:ph idx="1" type="body"/>
          </p:nvPr>
        </p:nvSpPr>
        <p:spPr>
          <a:xfrm>
            <a:off x="855300" y="1553825"/>
            <a:ext cx="62409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Basically resources accessed within the Internet: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Multiple Cloud Deployment Models:</a:t>
            </a:r>
            <a:endParaRPr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Private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Public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Hybrid</a:t>
            </a:r>
            <a:endParaRPr sz="15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Some reasons why people move to the Cloud: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▻"/>
            </a:pPr>
            <a:r>
              <a:rPr lang="en" sz="1400"/>
              <a:t>Mobility</a:t>
            </a:r>
            <a:endParaRPr sz="1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▻"/>
            </a:pPr>
            <a:r>
              <a:rPr lang="en" sz="1400"/>
              <a:t>Scalability</a:t>
            </a:r>
            <a:endParaRPr sz="14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▻"/>
            </a:pPr>
            <a:r>
              <a:rPr lang="en" sz="1400"/>
              <a:t>Risk Transference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91" name="Google Shape;891;p15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2" name="Google Shape;8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57975" y="65275"/>
            <a:ext cx="1513726" cy="94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6"/>
          <p:cNvSpPr txBox="1"/>
          <p:nvPr>
            <p:ph idx="1" type="body"/>
          </p:nvPr>
        </p:nvSpPr>
        <p:spPr>
          <a:xfrm>
            <a:off x="855300" y="1553825"/>
            <a:ext cx="2932500" cy="29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1" lang="en">
                <a:latin typeface="Space Grotesk"/>
                <a:ea typeface="Space Grotesk"/>
                <a:cs typeface="Space Grotesk"/>
                <a:sym typeface="Space Grotesk"/>
              </a:rPr>
              <a:t>Cloud</a:t>
            </a:r>
            <a:endParaRPr b="1" i="1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000"/>
              <a:buNone/>
            </a:pPr>
            <a:r>
              <a:rPr lang="en"/>
              <a:t>Order from a restaurant</a:t>
            </a:r>
            <a:endParaRPr/>
          </a:p>
        </p:txBody>
      </p:sp>
      <p:sp>
        <p:nvSpPr>
          <p:cNvPr id="898" name="Google Shape;898;p16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Cloud v.s. On-Premise</a:t>
            </a:r>
            <a:endParaRPr/>
          </a:p>
        </p:txBody>
      </p:sp>
      <p:sp>
        <p:nvSpPr>
          <p:cNvPr id="899" name="Google Shape;899;p16"/>
          <p:cNvSpPr txBox="1"/>
          <p:nvPr>
            <p:ph idx="2" type="body"/>
          </p:nvPr>
        </p:nvSpPr>
        <p:spPr>
          <a:xfrm>
            <a:off x="4199271" y="1553825"/>
            <a:ext cx="2932500" cy="29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1" lang="en">
                <a:latin typeface="Space Grotesk"/>
                <a:ea typeface="Space Grotesk"/>
                <a:cs typeface="Space Grotesk"/>
                <a:sym typeface="Space Grotesk"/>
              </a:rPr>
              <a:t>On-Premise</a:t>
            </a:r>
            <a:endParaRPr b="1" i="1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000"/>
              <a:buNone/>
            </a:pPr>
            <a:r>
              <a:rPr lang="en"/>
              <a:t>Cooking yourself</a:t>
            </a:r>
            <a:endParaRPr/>
          </a:p>
        </p:txBody>
      </p:sp>
      <p:sp>
        <p:nvSpPr>
          <p:cNvPr id="900" name="Google Shape;900;p16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1" name="Google Shape;90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8825" y="2368475"/>
            <a:ext cx="1345450" cy="243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0600" y="2368475"/>
            <a:ext cx="1475559" cy="277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7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Types of Cloud Services</a:t>
            </a:r>
            <a:endParaRPr/>
          </a:p>
        </p:txBody>
      </p:sp>
      <p:sp>
        <p:nvSpPr>
          <p:cNvPr id="908" name="Google Shape;908;p17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09" name="Google Shape;909;p17"/>
          <p:cNvGrpSpPr/>
          <p:nvPr/>
        </p:nvGrpSpPr>
        <p:grpSpPr>
          <a:xfrm>
            <a:off x="855312" y="1566375"/>
            <a:ext cx="2726286" cy="2547000"/>
            <a:chOff x="1293737" y="1258050"/>
            <a:chExt cx="2726286" cy="2547000"/>
          </a:xfrm>
        </p:grpSpPr>
        <p:sp>
          <p:nvSpPr>
            <p:cNvPr id="910" name="Google Shape;910;p17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11" name="Google Shape;911;p17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chemeClr val="dk1">
                  <a:alpha val="5450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chemeClr val="accent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1</a:t>
              </a:r>
              <a:endParaRPr b="1" i="0" sz="1200" u="none" cap="none" strike="noStrike">
                <a:solidFill>
                  <a:schemeClr val="accent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12" name="Google Shape;912;p17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FFFFFF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Infrastructure as a Service (IaaS)</a:t>
              </a:r>
              <a:endParaRPr b="1" i="0" sz="800" u="none" cap="none" strike="noStrike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13" name="Google Shape;913;p17"/>
            <p:cNvSpPr txBox="1"/>
            <p:nvPr/>
          </p:nvSpPr>
          <p:spPr>
            <a:xfrm rot="-2700000">
              <a:off x="195970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chemeClr val="dk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Example: Amazon EC2</a:t>
              </a:r>
              <a:endParaRPr b="1" i="0" sz="800" u="none" cap="none" strike="noStrik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914" name="Google Shape;914;p17"/>
          <p:cNvGrpSpPr/>
          <p:nvPr/>
        </p:nvGrpSpPr>
        <p:grpSpPr>
          <a:xfrm>
            <a:off x="2765533" y="1566375"/>
            <a:ext cx="2726287" cy="2547000"/>
            <a:chOff x="3203958" y="1258050"/>
            <a:chExt cx="2726287" cy="2547000"/>
          </a:xfrm>
        </p:grpSpPr>
        <p:sp>
          <p:nvSpPr>
            <p:cNvPr id="915" name="Google Shape;915;p17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80A9D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16" name="Google Shape;916;p17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chemeClr val="dk1">
                  <a:alpha val="5450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80A9DB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2</a:t>
              </a:r>
              <a:endParaRPr b="1" i="0" sz="1200" u="none" cap="none" strike="noStrike">
                <a:solidFill>
                  <a:srgbClr val="80A9DB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17" name="Google Shape;917;p17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FFFFFF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Platform as a Service (PaaS)</a:t>
              </a:r>
              <a:endParaRPr b="1" i="0" sz="800" u="none" cap="none" strike="noStrike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18" name="Google Shape;918;p17"/>
            <p:cNvSpPr txBox="1"/>
            <p:nvPr/>
          </p:nvSpPr>
          <p:spPr>
            <a:xfrm rot="-2700000">
              <a:off x="3869931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chemeClr val="dk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Example: Heroku</a:t>
              </a:r>
              <a:endParaRPr b="1" i="0" sz="800" u="none" cap="none" strike="noStrik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  <p:grpSp>
        <p:nvGrpSpPr>
          <p:cNvPr id="919" name="Google Shape;919;p17"/>
          <p:cNvGrpSpPr/>
          <p:nvPr/>
        </p:nvGrpSpPr>
        <p:grpSpPr>
          <a:xfrm>
            <a:off x="4685552" y="1566375"/>
            <a:ext cx="2726287" cy="2547000"/>
            <a:chOff x="5123977" y="1258050"/>
            <a:chExt cx="2726287" cy="2547000"/>
          </a:xfrm>
        </p:grpSpPr>
        <p:sp>
          <p:nvSpPr>
            <p:cNvPr id="920" name="Google Shape;920;p17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21" name="Google Shape;921;p17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chemeClr val="dk1">
                  <a:alpha val="5450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chemeClr val="accent3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3</a:t>
              </a:r>
              <a:endParaRPr b="1" i="0" sz="1200" u="none" cap="none" strike="noStrike">
                <a:solidFill>
                  <a:schemeClr val="accent3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22" name="Google Shape;922;p17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FFFFFF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Software as a Service (SaaS)</a:t>
              </a:r>
              <a:endParaRPr b="1" i="0" sz="800" u="none" cap="none" strike="noStrike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  <p:sp>
          <p:nvSpPr>
            <p:cNvPr id="923" name="Google Shape;923;p17"/>
            <p:cNvSpPr txBox="1"/>
            <p:nvPr/>
          </p:nvSpPr>
          <p:spPr>
            <a:xfrm rot="-2700000">
              <a:off x="578994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chemeClr val="dk1"/>
                  </a:solidFill>
                  <a:latin typeface="Space Grotesk"/>
                  <a:ea typeface="Space Grotesk"/>
                  <a:cs typeface="Space Grotesk"/>
                  <a:sym typeface="Space Grotesk"/>
                </a:rPr>
                <a:t>Example: Slack</a:t>
              </a:r>
              <a:endParaRPr b="1" i="0" sz="800" u="none" cap="none" strike="noStrik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8"/>
          <p:cNvSpPr txBox="1"/>
          <p:nvPr>
            <p:ph type="title"/>
          </p:nvPr>
        </p:nvSpPr>
        <p:spPr>
          <a:xfrm>
            <a:off x="855300" y="836000"/>
            <a:ext cx="6699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Risks for Cloud Services</a:t>
            </a:r>
            <a:endParaRPr/>
          </a:p>
        </p:txBody>
      </p:sp>
      <p:sp>
        <p:nvSpPr>
          <p:cNvPr id="929" name="Google Shape;929;p18"/>
          <p:cNvSpPr txBox="1"/>
          <p:nvPr>
            <p:ph idx="1" type="body"/>
          </p:nvPr>
        </p:nvSpPr>
        <p:spPr>
          <a:xfrm>
            <a:off x="855434" y="1553825"/>
            <a:ext cx="20871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"/>
              <a:t>IaaS</a:t>
            </a:r>
            <a:endParaRPr b="1"/>
          </a:p>
          <a:p>
            <a:pPr indent="-2984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Misconfigured network services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Exposed critical protocols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Exploitation of unpatched/out-of-date environment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➢"/>
            </a:pPr>
            <a:r>
              <a:rPr lang="en" sz="1100"/>
              <a:t>Network &amp; Transport Layers DoS/DDoS (L3/L4)</a:t>
            </a:r>
            <a:endParaRPr sz="1100"/>
          </a:p>
        </p:txBody>
      </p:sp>
      <p:sp>
        <p:nvSpPr>
          <p:cNvPr id="930" name="Google Shape;930;p18"/>
          <p:cNvSpPr txBox="1"/>
          <p:nvPr>
            <p:ph idx="2" type="body"/>
          </p:nvPr>
        </p:nvSpPr>
        <p:spPr>
          <a:xfrm>
            <a:off x="3161403" y="1553825"/>
            <a:ext cx="20871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"/>
              <a:t>PaaS</a:t>
            </a:r>
            <a:endParaRPr b="1"/>
          </a:p>
          <a:p>
            <a:pPr indent="-2984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Backdoors injection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Virtualization Risks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➢"/>
            </a:pPr>
            <a:r>
              <a:rPr lang="en" sz="1100"/>
              <a:t>Resource Sharing: Broken Access Controls, Information Disclosure, Lateral Movement</a:t>
            </a:r>
            <a:endParaRPr sz="1100"/>
          </a:p>
        </p:txBody>
      </p:sp>
      <p:sp>
        <p:nvSpPr>
          <p:cNvPr id="931" name="Google Shape;931;p18"/>
          <p:cNvSpPr txBox="1"/>
          <p:nvPr>
            <p:ph idx="3" type="body"/>
          </p:nvPr>
        </p:nvSpPr>
        <p:spPr>
          <a:xfrm>
            <a:off x="5467372" y="1553825"/>
            <a:ext cx="20871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"/>
              <a:t>SaaS</a:t>
            </a:r>
            <a:endParaRPr b="1"/>
          </a:p>
          <a:p>
            <a:pPr indent="-2984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Web-based Exploitation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Char char="➢"/>
            </a:pPr>
            <a:r>
              <a:rPr lang="en" sz="1100"/>
              <a:t>Virtualization Threats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➢"/>
            </a:pPr>
            <a:r>
              <a:rPr lang="en" sz="1100"/>
              <a:t>Application Layer DoS/DDoS (L7)</a:t>
            </a:r>
            <a:endParaRPr sz="1100"/>
          </a:p>
        </p:txBody>
      </p:sp>
      <p:sp>
        <p:nvSpPr>
          <p:cNvPr id="932" name="Google Shape;932;p18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9"/>
          <p:cNvSpPr txBox="1"/>
          <p:nvPr>
            <p:ph idx="1" type="body"/>
          </p:nvPr>
        </p:nvSpPr>
        <p:spPr>
          <a:xfrm>
            <a:off x="855300" y="1553825"/>
            <a:ext cx="3125100" cy="29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1" lang="en">
                <a:latin typeface="Space Grotesk"/>
                <a:ea typeface="Space Grotesk"/>
                <a:cs typeface="Space Grotesk"/>
                <a:sym typeface="Space Grotesk"/>
              </a:rPr>
              <a:t>Cloud Pentesting</a:t>
            </a:r>
            <a:endParaRPr b="1" i="1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➢"/>
            </a:pPr>
            <a:r>
              <a:rPr lang="en" sz="1400"/>
              <a:t>Finding and exploitation of vulnerabilities and security misconfigurations of Cloud deployment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400"/>
              <a:buChar char="➢"/>
            </a:pPr>
            <a:r>
              <a:rPr lang="en" sz="1400"/>
              <a:t>From an external unauthenticated perspective</a:t>
            </a:r>
            <a:endParaRPr sz="1400"/>
          </a:p>
        </p:txBody>
      </p:sp>
      <p:sp>
        <p:nvSpPr>
          <p:cNvPr id="938" name="Google Shape;938;p19"/>
          <p:cNvSpPr txBox="1"/>
          <p:nvPr>
            <p:ph type="title"/>
          </p:nvPr>
        </p:nvSpPr>
        <p:spPr>
          <a:xfrm>
            <a:off x="855300" y="836000"/>
            <a:ext cx="7357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Cloud Pentesting v.s. Security Audit</a:t>
            </a:r>
            <a:endParaRPr/>
          </a:p>
        </p:txBody>
      </p:sp>
      <p:sp>
        <p:nvSpPr>
          <p:cNvPr id="939" name="Google Shape;939;p19"/>
          <p:cNvSpPr txBox="1"/>
          <p:nvPr>
            <p:ph idx="2" type="body"/>
          </p:nvPr>
        </p:nvSpPr>
        <p:spPr>
          <a:xfrm>
            <a:off x="4199271" y="1553825"/>
            <a:ext cx="2932500" cy="29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1" lang="en">
                <a:latin typeface="Space Grotesk"/>
                <a:ea typeface="Space Grotesk"/>
                <a:cs typeface="Space Grotesk"/>
                <a:sym typeface="Space Grotesk"/>
              </a:rPr>
              <a:t>Cloud Sec. Audit</a:t>
            </a:r>
            <a:endParaRPr b="1" i="1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Space Grotesk"/>
              <a:buChar char="➢"/>
            </a:pPr>
            <a:r>
              <a:rPr lang="en" sz="1400">
                <a:latin typeface="Space Grotesk"/>
                <a:ea typeface="Space Grotesk"/>
                <a:cs typeface="Space Grotesk"/>
                <a:sym typeface="Space Grotesk"/>
              </a:rPr>
              <a:t>Finding security misconfigurations and missing controls based on pre-defined baselines and best practices</a:t>
            </a:r>
            <a:endParaRPr sz="1400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Space Grotesk"/>
              <a:buChar char="➢"/>
            </a:pPr>
            <a:r>
              <a:rPr lang="en" sz="1400">
                <a:latin typeface="Space Grotesk"/>
                <a:ea typeface="Space Grotesk"/>
                <a:cs typeface="Space Grotesk"/>
                <a:sym typeface="Space Grotesk"/>
              </a:rPr>
              <a:t>Using authenticated reader/high-level account</a:t>
            </a:r>
            <a:endParaRPr sz="1400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940" name="Google Shape;940;p19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0"/>
          <p:cNvSpPr txBox="1"/>
          <p:nvPr>
            <p:ph type="title"/>
          </p:nvPr>
        </p:nvSpPr>
        <p:spPr>
          <a:xfrm>
            <a:off x="855300" y="836000"/>
            <a:ext cx="62409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Cloud Security Audit</a:t>
            </a:r>
            <a:endParaRPr/>
          </a:p>
        </p:txBody>
      </p:sp>
      <p:sp>
        <p:nvSpPr>
          <p:cNvPr id="946" name="Google Shape;946;p20"/>
          <p:cNvSpPr txBox="1"/>
          <p:nvPr>
            <p:ph idx="1" type="body"/>
          </p:nvPr>
        </p:nvSpPr>
        <p:spPr>
          <a:xfrm>
            <a:off x="855300" y="1553825"/>
            <a:ext cx="62409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CIS Benchmarks: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https://downloads.cisecurity.org/</a:t>
            </a:r>
            <a:r>
              <a:rPr lang="en" sz="1200"/>
              <a:t> </a:t>
            </a:r>
            <a:endParaRPr sz="5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CSA Cloud Controls Matrix: 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https://cloudsecurityalliance.org/research/cloud-controls-matrix/</a:t>
            </a:r>
            <a:r>
              <a:rPr lang="en" sz="1400"/>
              <a:t> </a:t>
            </a:r>
            <a:endParaRPr sz="14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Automation makes it easier!</a:t>
            </a:r>
            <a:endParaRPr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▻"/>
            </a:pPr>
            <a:r>
              <a:rPr lang="en" sz="1300"/>
              <a:t>Tools &amp; Resources: </a:t>
            </a:r>
            <a:r>
              <a:rPr lang="en" sz="1300" u="sng">
                <a:solidFill>
                  <a:schemeClr val="hlink"/>
                </a:solidFill>
                <a:hlinkClick r:id="rId5"/>
              </a:rPr>
              <a:t>https://github.com/CyberSecurityUP/Awesome-Cloud-PenTest</a:t>
            </a:r>
            <a:r>
              <a:rPr lang="en" sz="1300"/>
              <a:t> 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47" name="Google Shape;947;p20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21"/>
          <p:cNvSpPr txBox="1"/>
          <p:nvPr>
            <p:ph type="title"/>
          </p:nvPr>
        </p:nvSpPr>
        <p:spPr>
          <a:xfrm>
            <a:off x="855300" y="836000"/>
            <a:ext cx="7454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Blackbox Cloud Pentesting </a:t>
            </a:r>
            <a:endParaRPr/>
          </a:p>
        </p:txBody>
      </p:sp>
      <p:sp>
        <p:nvSpPr>
          <p:cNvPr id="953" name="Google Shape;953;p21"/>
          <p:cNvSpPr txBox="1"/>
          <p:nvPr>
            <p:ph idx="1" type="body"/>
          </p:nvPr>
        </p:nvSpPr>
        <p:spPr>
          <a:xfrm>
            <a:off x="855300" y="1553825"/>
            <a:ext cx="62409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Enumeration of Storage - S3 Buckets, Google Buckets, Azure Blob:</a:t>
            </a:r>
            <a:endParaRPr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/>
              <a:t>site:*.s3.amazonaws.com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/>
              <a:t>Secret Key Exposure -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https://github.com/zricethezav/gitleaks</a:t>
            </a:r>
            <a:r>
              <a:rPr lang="en" sz="1600"/>
              <a:t> </a:t>
            </a:r>
            <a:endParaRPr sz="16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Password Spraying</a:t>
            </a:r>
            <a:endParaRPr sz="14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Phishing for Admin Console Access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54" name="Google Shape;954;p21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22"/>
          <p:cNvSpPr txBox="1"/>
          <p:nvPr>
            <p:ph type="title"/>
          </p:nvPr>
        </p:nvSpPr>
        <p:spPr>
          <a:xfrm>
            <a:off x="855300" y="836000"/>
            <a:ext cx="7454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Beware of the Mighty Phishing!</a:t>
            </a:r>
            <a:endParaRPr/>
          </a:p>
        </p:txBody>
      </p:sp>
      <p:sp>
        <p:nvSpPr>
          <p:cNvPr id="960" name="Google Shape;960;p22"/>
          <p:cNvSpPr txBox="1"/>
          <p:nvPr>
            <p:ph idx="1" type="body"/>
          </p:nvPr>
        </p:nvSpPr>
        <p:spPr>
          <a:xfrm>
            <a:off x="855300" y="1553825"/>
            <a:ext cx="62409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Let me introduce my friend, </a:t>
            </a:r>
            <a:r>
              <a:rPr b="1" i="1" lang="en">
                <a:latin typeface="Space Grotesk"/>
                <a:ea typeface="Space Grotesk"/>
                <a:cs typeface="Space Grotesk"/>
                <a:sym typeface="Space Grotesk"/>
              </a:rPr>
              <a:t>Evilginx2</a:t>
            </a:r>
            <a:endParaRPr b="1" i="1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61" name="Google Shape;961;p22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2" name="Google Shape;96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2125" y="1940125"/>
            <a:ext cx="4711026" cy="288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3"/>
          <p:cNvSpPr txBox="1"/>
          <p:nvPr>
            <p:ph type="title"/>
          </p:nvPr>
        </p:nvSpPr>
        <p:spPr>
          <a:xfrm>
            <a:off x="855300" y="836000"/>
            <a:ext cx="7454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Beware of the Mighty Phishing!</a:t>
            </a:r>
            <a:endParaRPr/>
          </a:p>
        </p:txBody>
      </p:sp>
      <p:sp>
        <p:nvSpPr>
          <p:cNvPr id="968" name="Google Shape;968;p23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Acquire good domain name (cloud related)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300"/>
          </a:p>
          <a:p>
            <a:pPr indent="-3683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Use Evilginx2 -&gt; bypass MFA -&gt; console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69" name="Google Shape;969;p23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0" name="Google Shape;97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300" y="1979379"/>
            <a:ext cx="6010599" cy="6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2350" y="2671887"/>
            <a:ext cx="6097550" cy="4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350" y="3232125"/>
            <a:ext cx="6226801" cy="486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4"/>
          <p:cNvSpPr txBox="1"/>
          <p:nvPr>
            <p:ph type="title"/>
          </p:nvPr>
        </p:nvSpPr>
        <p:spPr>
          <a:xfrm>
            <a:off x="702900" y="836000"/>
            <a:ext cx="800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Cloud-based Subdomains Takeover</a:t>
            </a:r>
            <a:endParaRPr/>
          </a:p>
        </p:txBody>
      </p:sp>
      <p:sp>
        <p:nvSpPr>
          <p:cNvPr id="978" name="Google Shape;978;p24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Through non-registered CNAME records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Mostly pointing to CDNs or Cloud-based Services:</a:t>
            </a:r>
            <a:endParaRPr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Azure Traffic Manager (*.trafficmanager.net)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S3 Storage Buckets (*.s3.amazonaws.com)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Cloudfront CDN (*.cloudfront.net)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Azure Default Web Domain (*.azurewebsites.net)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79" name="Google Shape;979;p24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5"/>
          <p:cNvSpPr txBox="1"/>
          <p:nvPr>
            <p:ph idx="4294967295" type="title"/>
          </p:nvPr>
        </p:nvSpPr>
        <p:spPr>
          <a:xfrm>
            <a:off x="1452900" y="3975550"/>
            <a:ext cx="6238200" cy="469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98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900">
                <a:solidFill>
                  <a:schemeClr val="lt1"/>
                </a:solidFill>
              </a:rPr>
              <a:t>DEMO TIME!!!!!</a:t>
            </a:r>
            <a:endParaRPr sz="2900">
              <a:solidFill>
                <a:schemeClr val="lt1"/>
              </a:solidFill>
            </a:endParaRPr>
          </a:p>
        </p:txBody>
      </p:sp>
      <p:sp>
        <p:nvSpPr>
          <p:cNvPr id="985" name="Google Shape;985;p25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26"/>
          <p:cNvSpPr txBox="1"/>
          <p:nvPr>
            <p:ph type="title"/>
          </p:nvPr>
        </p:nvSpPr>
        <p:spPr>
          <a:xfrm>
            <a:off x="702900" y="836000"/>
            <a:ext cx="800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Breaking into Azure Active Directory</a:t>
            </a:r>
            <a:endParaRPr/>
          </a:p>
        </p:txBody>
      </p:sp>
      <p:sp>
        <p:nvSpPr>
          <p:cNvPr id="991" name="Google Shape;991;p26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Initial Recon:</a:t>
            </a:r>
            <a:endParaRPr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/>
              <a:t>Check if a company is using Azure AD: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https://login.microsoftonline.com/getuserrealm.srf?login=username@target.onmicrosoft.com&amp;xml=1</a:t>
            </a:r>
            <a:r>
              <a:rPr lang="en" sz="1600"/>
              <a:t> 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/>
              <a:t>Username Enumeration (Default “feature” in O365 portal)</a:t>
            </a:r>
            <a:endParaRPr sz="16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Password Spraying:</a:t>
            </a:r>
            <a:endParaRPr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Through Legacy Authentication Endpoint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Bypass IP-based Lockout through address rotating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▻"/>
            </a:pPr>
            <a:r>
              <a:rPr lang="en" sz="1500"/>
              <a:t>Avoid Detection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92" name="Google Shape;992;p26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27"/>
          <p:cNvSpPr txBox="1"/>
          <p:nvPr>
            <p:ph type="title"/>
          </p:nvPr>
        </p:nvSpPr>
        <p:spPr>
          <a:xfrm>
            <a:off x="702900" y="836000"/>
            <a:ext cx="800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Breaking into Azure Active Directory</a:t>
            </a:r>
            <a:endParaRPr/>
          </a:p>
        </p:txBody>
      </p:sp>
      <p:sp>
        <p:nvSpPr>
          <p:cNvPr id="998" name="Google Shape;998;p27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Compromise Deployed VMs</a:t>
            </a:r>
            <a:endParaRPr sz="16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Extract Values within the Key Vault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Dump Azure AD Connect Credentials</a:t>
            </a:r>
            <a:endParaRPr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Azure Account Hijacking through Compromised Local Endpoint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999" name="Google Shape;999;p27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28"/>
          <p:cNvSpPr txBox="1"/>
          <p:nvPr>
            <p:ph type="title"/>
          </p:nvPr>
        </p:nvSpPr>
        <p:spPr>
          <a:xfrm>
            <a:off x="702900" y="836000"/>
            <a:ext cx="800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Breaking into AWS</a:t>
            </a:r>
            <a:endParaRPr/>
          </a:p>
        </p:txBody>
      </p:sp>
      <p:sp>
        <p:nvSpPr>
          <p:cNvPr id="1005" name="Google Shape;1005;p28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Gaining access to admin console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/>
              <a:t>Most common: leaked AWS API through public source code, cached pages, etc.</a:t>
            </a:r>
            <a:endParaRPr sz="1600"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 u="sng">
                <a:solidFill>
                  <a:schemeClr val="hlink"/>
                </a:solidFill>
                <a:hlinkClick r:id="rId3"/>
              </a:rPr>
              <a:t>https://github.com/odomojuli/RegExAPI</a:t>
            </a:r>
            <a:r>
              <a:rPr lang="en" sz="1600"/>
              <a:t> </a:t>
            </a:r>
            <a:endParaRPr sz="16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/>
              <a:t>Using Google Dorks to search sensitive data in S3 buckets</a:t>
            </a:r>
            <a:endParaRPr/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Space Grotesk"/>
              <a:buChar char="▻"/>
            </a:pPr>
            <a:r>
              <a:rPr b="1" i="1" lang="en" sz="1600">
                <a:latin typeface="Space Grotesk"/>
                <a:ea typeface="Space Grotesk"/>
                <a:cs typeface="Space Grotesk"/>
                <a:sym typeface="Space Grotesk"/>
              </a:rPr>
              <a:t>Documents</a:t>
            </a:r>
            <a:endParaRPr b="1" i="1" sz="1600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▻"/>
            </a:pPr>
            <a:r>
              <a:rPr lang="en" sz="1600"/>
              <a:t>site:*.s3.amazonaws.com ext:doc | </a:t>
            </a:r>
            <a:endParaRPr sz="1600"/>
          </a:p>
          <a:p>
            <a:pPr indent="0" lvl="0" marL="914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rPr lang="en" sz="1600"/>
              <a:t>ext:docx | ext:odt | ext:rtf | ext:sxw |</a:t>
            </a:r>
            <a:endParaRPr sz="1600"/>
          </a:p>
          <a:p>
            <a:pPr indent="0" lvl="0" marL="914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rPr lang="en" sz="1600"/>
              <a:t>ext:psw | ext:ppt | ext:pptx |</a:t>
            </a:r>
            <a:endParaRPr sz="1600"/>
          </a:p>
          <a:p>
            <a:pPr indent="0" lvl="0" marL="914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rPr lang="en" sz="1600"/>
              <a:t>ext:pps | ext:csv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006" name="Google Shape;1006;p28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07" name="Google Shape;100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5600" y="3086450"/>
            <a:ext cx="3307749" cy="205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29"/>
          <p:cNvSpPr txBox="1"/>
          <p:nvPr>
            <p:ph type="title"/>
          </p:nvPr>
        </p:nvSpPr>
        <p:spPr>
          <a:xfrm>
            <a:off x="702900" y="836000"/>
            <a:ext cx="800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Breaking into AWS</a:t>
            </a:r>
            <a:endParaRPr/>
          </a:p>
        </p:txBody>
      </p:sp>
      <p:sp>
        <p:nvSpPr>
          <p:cNvPr id="1013" name="Google Shape;1013;p29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Space Grotesk"/>
              <a:buChar char="▻"/>
            </a:pPr>
            <a:r>
              <a:rPr b="1" i="1" lang="en" sz="1600">
                <a:latin typeface="Space Grotesk"/>
                <a:ea typeface="Space Grotesk"/>
                <a:cs typeface="Space Grotesk"/>
                <a:sym typeface="Space Grotesk"/>
              </a:rPr>
              <a:t>Configuration-related Data</a:t>
            </a:r>
            <a:endParaRPr b="1" i="1" sz="1600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rPr lang="en" sz="1600"/>
              <a:t>site:*.s3.amazonaws.com ext:xml | ext:conf | ext:cnf | ext:reg | ext:inf | ext:rdp | ext:cfg | ext:txt | ext:ora | ext:ini | ext:env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014" name="Google Shape;1014;p29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15" name="Google Shape;10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5870" y="2565138"/>
            <a:ext cx="4392599" cy="253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30"/>
          <p:cNvSpPr txBox="1"/>
          <p:nvPr>
            <p:ph type="title"/>
          </p:nvPr>
        </p:nvSpPr>
        <p:spPr>
          <a:xfrm>
            <a:off x="702900" y="836000"/>
            <a:ext cx="8000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Breaking into AWS</a:t>
            </a:r>
            <a:endParaRPr/>
          </a:p>
        </p:txBody>
      </p:sp>
      <p:sp>
        <p:nvSpPr>
          <p:cNvPr id="1021" name="Google Shape;1021;p30"/>
          <p:cNvSpPr txBox="1"/>
          <p:nvPr>
            <p:ph idx="1" type="body"/>
          </p:nvPr>
        </p:nvSpPr>
        <p:spPr>
          <a:xfrm>
            <a:off x="855300" y="1553825"/>
            <a:ext cx="6510600" cy="28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Space Grotesk"/>
              <a:buChar char="▻"/>
            </a:pPr>
            <a:r>
              <a:rPr b="1" i="1" lang="en" sz="1600">
                <a:latin typeface="Space Grotesk"/>
                <a:ea typeface="Space Grotesk"/>
                <a:cs typeface="Space Grotesk"/>
                <a:sym typeface="Space Grotesk"/>
              </a:rPr>
              <a:t>Log Files</a:t>
            </a:r>
            <a:endParaRPr b="1" i="1" sz="1600"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None/>
            </a:pPr>
            <a:r>
              <a:rPr lang="en" sz="1600"/>
              <a:t>site:*.s3.amazonaws.com ext:log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22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022" name="Google Shape;1022;p30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23" name="Google Shape;102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600" y="2340013"/>
            <a:ext cx="6858000" cy="22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31"/>
          <p:cNvSpPr txBox="1"/>
          <p:nvPr>
            <p:ph idx="4294967295" type="ctrTitle"/>
          </p:nvPr>
        </p:nvSpPr>
        <p:spPr>
          <a:xfrm>
            <a:off x="855300" y="516550"/>
            <a:ext cx="38289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pace Grotesk SemiBold"/>
              <a:buNone/>
            </a:pPr>
            <a:r>
              <a:rPr b="0" i="0" lang="en" sz="7200" u="none" cap="none" strike="noStrike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rPr>
              <a:t>Thanks!</a:t>
            </a:r>
            <a:endParaRPr b="0" i="0" sz="7200" u="none" cap="none" strike="noStrike">
              <a:solidFill>
                <a:schemeClr val="lt1"/>
              </a:solidFill>
              <a:latin typeface="Space Grotesk SemiBold"/>
              <a:ea typeface="Space Grotesk SemiBold"/>
              <a:cs typeface="Space Grotesk SemiBold"/>
              <a:sym typeface="Space Grotesk SemiBold"/>
            </a:endParaRPr>
          </a:p>
        </p:txBody>
      </p:sp>
      <p:sp>
        <p:nvSpPr>
          <p:cNvPr id="1029" name="Google Shape;1029;p31"/>
          <p:cNvSpPr txBox="1"/>
          <p:nvPr>
            <p:ph idx="4294967295" type="subTitle"/>
          </p:nvPr>
        </p:nvSpPr>
        <p:spPr>
          <a:xfrm>
            <a:off x="855300" y="1716175"/>
            <a:ext cx="5341200" cy="1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Space Grotesk Light"/>
              <a:buNone/>
            </a:pPr>
            <a:r>
              <a:rPr b="1" i="0" lang="en" sz="20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  <a:t>Any questions?</a:t>
            </a:r>
            <a:br>
              <a:rPr b="0" i="0" lang="en" sz="20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</a:br>
            <a:r>
              <a:rPr b="0" i="0" lang="en" sz="2000" u="none" cap="none" strike="noStrike">
                <a:solidFill>
                  <a:schemeClr val="dk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  <a:t>You can find me on LinkedIn:</a:t>
            </a:r>
            <a:endParaRPr b="0" i="0" sz="2000" u="none" cap="none" strike="noStrike"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2200"/>
              <a:buFont typeface="Space Grotesk Light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</p:txBody>
      </p:sp>
      <p:sp>
        <p:nvSpPr>
          <p:cNvPr id="1030" name="Google Shape;1030;p31"/>
          <p:cNvSpPr txBox="1"/>
          <p:nvPr>
            <p:ph idx="12" type="sldNum"/>
          </p:nvPr>
        </p:nvSpPr>
        <p:spPr>
          <a:xfrm>
            <a:off x="4297650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1" name="Google Shape;103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4200" y="1676350"/>
            <a:ext cx="2642700" cy="2630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ianca template">
  <a:themeElements>
    <a:clrScheme name="Custom 347">
      <a:dk1>
        <a:srgbClr val="192D49"/>
      </a:dk1>
      <a:lt1>
        <a:srgbClr val="FFFFFF"/>
      </a:lt1>
      <a:dk2>
        <a:srgbClr val="9199A0"/>
      </a:dk2>
      <a:lt2>
        <a:srgbClr val="E0E8F0"/>
      </a:lt2>
      <a:accent1>
        <a:srgbClr val="5B87C8"/>
      </a:accent1>
      <a:accent2>
        <a:srgbClr val="9DC0EA"/>
      </a:accent2>
      <a:accent3>
        <a:srgbClr val="C5E0FE"/>
      </a:accent3>
      <a:accent4>
        <a:srgbClr val="F8DB51"/>
      </a:accent4>
      <a:accent5>
        <a:srgbClr val="F7A479"/>
      </a:accent5>
      <a:accent6>
        <a:srgbClr val="F37474"/>
      </a:accent6>
      <a:hlink>
        <a:srgbClr val="224C8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