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12192000" cy="6858000"/>
  <p:notesSz cx="6858000" cy="9144000"/>
  <p:custShowLst>
    <p:custShow name="Presentazione personalizzata 1" id="0">
      <p:sldLst>
        <p:sld r:id="rId3"/>
        <p:sld r:id="rId4"/>
        <p:sld r:id="rId5"/>
      </p:sldLst>
    </p:custShow>
  </p:custShow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3629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47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577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737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998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73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801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6605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85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40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2372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E5AA2-F33B-4851-B085-35DD169C2B3B}" type="datetimeFigureOut">
              <a:rPr lang="it-IT" smtClean="0"/>
              <a:t>12/12/2017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4F16D-4859-402A-9151-6223EEB9BA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83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Mumetal Property</a:t>
            </a:r>
            <a:endParaRPr lang="it-IT" dirty="0"/>
          </a:p>
        </p:txBody>
      </p:sp>
      <p:graphicFrame>
        <p:nvGraphicFramePr>
          <p:cNvPr id="18" name="Tabel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99132"/>
              </p:ext>
            </p:extLst>
          </p:nvPr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6" name="Gruppo 25"/>
          <p:cNvGrpSpPr/>
          <p:nvPr/>
        </p:nvGrpSpPr>
        <p:grpSpPr>
          <a:xfrm>
            <a:off x="3382493" y="1616043"/>
            <a:ext cx="4697818" cy="1892267"/>
            <a:chOff x="3382493" y="1616043"/>
            <a:chExt cx="4697818" cy="1892267"/>
          </a:xfrm>
        </p:grpSpPr>
        <p:grpSp>
          <p:nvGrpSpPr>
            <p:cNvPr id="16" name="Gruppo 15"/>
            <p:cNvGrpSpPr/>
            <p:nvPr/>
          </p:nvGrpSpPr>
          <p:grpSpPr>
            <a:xfrm>
              <a:off x="3382493" y="1616043"/>
              <a:ext cx="4697818" cy="1892267"/>
              <a:chOff x="4072958" y="1690688"/>
              <a:chExt cx="3666931" cy="1644859"/>
            </a:xfrm>
          </p:grpSpPr>
          <p:sp>
            <p:nvSpPr>
              <p:cNvPr id="6" name="Dati 5"/>
              <p:cNvSpPr/>
              <p:nvPr/>
            </p:nvSpPr>
            <p:spPr>
              <a:xfrm rot="10800000" flipV="1">
                <a:off x="4072958" y="2619926"/>
                <a:ext cx="3666931" cy="715621"/>
              </a:xfrm>
              <a:prstGeom prst="flowChartInputOutpu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9" name="Gruppo 8"/>
              <p:cNvGrpSpPr/>
              <p:nvPr/>
            </p:nvGrpSpPr>
            <p:grpSpPr>
              <a:xfrm>
                <a:off x="5579706" y="1690688"/>
                <a:ext cx="653437" cy="537432"/>
                <a:chOff x="5070764" y="1337216"/>
                <a:chExt cx="914400" cy="1031195"/>
              </a:xfrm>
            </p:grpSpPr>
            <p:sp>
              <p:nvSpPr>
                <p:cNvPr id="10" name="Disco magnetico 9"/>
                <p:cNvSpPr/>
                <p:nvPr/>
              </p:nvSpPr>
              <p:spPr>
                <a:xfrm>
                  <a:off x="5070764" y="1755763"/>
                  <a:ext cx="914400" cy="612648"/>
                </a:xfrm>
                <a:prstGeom prst="flowChartMagneticDisk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dirty="0" smtClean="0"/>
                    <a:t>S</a:t>
                  </a:r>
                  <a:endParaRPr lang="it-IT" dirty="0"/>
                </a:p>
              </p:txBody>
            </p:sp>
            <p:sp>
              <p:nvSpPr>
                <p:cNvPr id="11" name="Disco magnetico 10"/>
                <p:cNvSpPr/>
                <p:nvPr/>
              </p:nvSpPr>
              <p:spPr>
                <a:xfrm>
                  <a:off x="5070764" y="1337216"/>
                  <a:ext cx="914400" cy="612648"/>
                </a:xfrm>
                <a:prstGeom prst="flowChartMagneticDisk">
                  <a:avLst/>
                </a:prstGeom>
                <a:solidFill>
                  <a:schemeClr val="accent1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dirty="0" smtClean="0"/>
                    <a:t>N</a:t>
                  </a:r>
                  <a:endParaRPr lang="it-IT" dirty="0"/>
                </a:p>
              </p:txBody>
            </p:sp>
          </p:grpSp>
          <p:sp>
            <p:nvSpPr>
              <p:cNvPr id="14" name="Freccia circolare in giù 13"/>
              <p:cNvSpPr/>
              <p:nvPr/>
            </p:nvSpPr>
            <p:spPr>
              <a:xfrm rot="10800000">
                <a:off x="4545667" y="2228120"/>
                <a:ext cx="1216152" cy="731520"/>
              </a:xfrm>
              <a:prstGeom prst="curvedDown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Freccia circolare in su 14"/>
              <p:cNvSpPr/>
              <p:nvPr/>
            </p:nvSpPr>
            <p:spPr>
              <a:xfrm>
                <a:off x="6042410" y="2244319"/>
                <a:ext cx="1216152" cy="731520"/>
              </a:xfrm>
              <a:prstGeom prst="curvedUp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Freccia bidirezionale verticale 23"/>
            <p:cNvSpPr/>
            <p:nvPr/>
          </p:nvSpPr>
          <p:spPr>
            <a:xfrm>
              <a:off x="5617029" y="2234312"/>
              <a:ext cx="195942" cy="841551"/>
            </a:xfrm>
            <a:prstGeom prst="upDown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419271" y="4133339"/>
            <a:ext cx="9545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Mumetal </a:t>
            </a:r>
            <a:r>
              <a:rPr lang="it-IT" b="1" dirty="0" err="1" smtClean="0"/>
              <a:t>is</a:t>
            </a:r>
            <a:r>
              <a:rPr lang="it-IT" b="1" dirty="0" smtClean="0"/>
              <a:t> </a:t>
            </a:r>
            <a:r>
              <a:rPr lang="it-IT" b="1" dirty="0" err="1" smtClean="0"/>
              <a:t>like</a:t>
            </a:r>
            <a:r>
              <a:rPr lang="it-IT" b="1" dirty="0" smtClean="0"/>
              <a:t> an </a:t>
            </a:r>
            <a:r>
              <a:rPr lang="it-IT" b="1" dirty="0" err="1" smtClean="0"/>
              <a:t>umbrella</a:t>
            </a:r>
            <a:r>
              <a:rPr lang="it-IT" b="1" dirty="0" smtClean="0"/>
              <a:t> for </a:t>
            </a:r>
            <a:r>
              <a:rPr lang="it-IT" b="1" dirty="0" err="1" smtClean="0"/>
              <a:t>magnetic</a:t>
            </a:r>
            <a:r>
              <a:rPr lang="it-IT" b="1" dirty="0" smtClean="0"/>
              <a:t> </a:t>
            </a:r>
            <a:r>
              <a:rPr lang="it-IT" b="1" dirty="0" err="1" smtClean="0"/>
              <a:t>lines</a:t>
            </a:r>
            <a:r>
              <a:rPr lang="it-IT" b="1" dirty="0" smtClean="0"/>
              <a:t> force, </a:t>
            </a:r>
            <a:r>
              <a:rPr lang="it-IT" b="1" dirty="0" err="1" smtClean="0"/>
              <a:t>magnet</a:t>
            </a:r>
            <a:r>
              <a:rPr lang="it-IT" b="1" dirty="0" smtClean="0"/>
              <a:t> </a:t>
            </a:r>
            <a:r>
              <a:rPr lang="it-IT" b="1" dirty="0" err="1" smtClean="0"/>
              <a:t>attracts</a:t>
            </a:r>
            <a:r>
              <a:rPr lang="it-IT" b="1" dirty="0" smtClean="0"/>
              <a:t> </a:t>
            </a:r>
            <a:r>
              <a:rPr lang="it-IT" b="1" dirty="0" err="1" smtClean="0"/>
              <a:t>mumetal</a:t>
            </a:r>
            <a:r>
              <a:rPr lang="it-IT" b="1" dirty="0" smtClean="0"/>
              <a:t> </a:t>
            </a:r>
            <a:r>
              <a:rPr lang="it-IT" b="1" dirty="0" err="1" smtClean="0"/>
              <a:t>like</a:t>
            </a:r>
            <a:r>
              <a:rPr lang="it-IT" b="1" dirty="0" smtClean="0"/>
              <a:t> an </a:t>
            </a:r>
            <a:r>
              <a:rPr lang="it-IT" b="1" dirty="0" err="1" smtClean="0"/>
              <a:t>iron</a:t>
            </a:r>
            <a:r>
              <a:rPr lang="it-IT" b="1" dirty="0" smtClean="0"/>
              <a:t> </a:t>
            </a:r>
            <a:r>
              <a:rPr lang="it-IT" b="1" dirty="0" err="1" smtClean="0"/>
              <a:t>plate</a:t>
            </a:r>
            <a:r>
              <a:rPr lang="it-IT" b="1" dirty="0" smtClean="0"/>
              <a:t>. </a:t>
            </a:r>
            <a:endParaRPr lang="it-IT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416698" y="4676963"/>
            <a:ext cx="9358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For </a:t>
            </a:r>
            <a:r>
              <a:rPr lang="it-IT" b="1" dirty="0" err="1" smtClean="0"/>
              <a:t>that</a:t>
            </a:r>
            <a:r>
              <a:rPr lang="it-IT" b="1" dirty="0" smtClean="0"/>
              <a:t> </a:t>
            </a:r>
            <a:r>
              <a:rPr lang="it-IT" b="1" dirty="0" err="1" smtClean="0"/>
              <a:t>reason</a:t>
            </a:r>
            <a:r>
              <a:rPr lang="it-IT" b="1" dirty="0" smtClean="0"/>
              <a:t> in the </a:t>
            </a:r>
            <a:r>
              <a:rPr lang="it-IT" b="1" dirty="0" err="1" smtClean="0"/>
              <a:t>other</a:t>
            </a:r>
            <a:r>
              <a:rPr lang="it-IT" b="1" dirty="0" smtClean="0"/>
              <a:t> side of </a:t>
            </a:r>
            <a:r>
              <a:rPr lang="it-IT" b="1" dirty="0" err="1" smtClean="0"/>
              <a:t>mumetal</a:t>
            </a:r>
            <a:r>
              <a:rPr lang="it-IT" b="1" dirty="0" smtClean="0"/>
              <a:t> </a:t>
            </a:r>
            <a:r>
              <a:rPr lang="it-IT" b="1" dirty="0" err="1" smtClean="0"/>
              <a:t>plate</a:t>
            </a:r>
            <a:r>
              <a:rPr lang="it-IT" b="1" dirty="0" smtClean="0"/>
              <a:t>, </a:t>
            </a:r>
            <a:r>
              <a:rPr lang="it-IT" b="1" dirty="0" err="1" smtClean="0"/>
              <a:t>magnet</a:t>
            </a:r>
            <a:r>
              <a:rPr lang="it-IT" b="1" dirty="0" smtClean="0"/>
              <a:t> Sud </a:t>
            </a:r>
            <a:r>
              <a:rPr lang="it-IT" b="1" dirty="0" err="1" smtClean="0"/>
              <a:t>lines</a:t>
            </a:r>
            <a:r>
              <a:rPr lang="it-IT" b="1" dirty="0" smtClean="0"/>
              <a:t> force are attenuate or </a:t>
            </a:r>
            <a:r>
              <a:rPr lang="it-IT" b="1" dirty="0" err="1" smtClean="0"/>
              <a:t>absent</a:t>
            </a:r>
            <a:r>
              <a:rPr lang="it-IT" b="1" dirty="0" smtClean="0"/>
              <a:t>, </a:t>
            </a:r>
            <a:r>
              <a:rPr lang="it-IT" b="1" dirty="0" err="1" smtClean="0"/>
              <a:t>depending</a:t>
            </a:r>
            <a:r>
              <a:rPr lang="it-IT" b="1" dirty="0" smtClean="0"/>
              <a:t> by more </a:t>
            </a:r>
            <a:r>
              <a:rPr lang="it-IT" b="1" dirty="0" err="1" smtClean="0"/>
              <a:t>factors</a:t>
            </a:r>
            <a:r>
              <a:rPr lang="it-IT" b="1" dirty="0" smtClean="0"/>
              <a:t>.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69728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75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6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061672"/>
              </p:ext>
            </p:extLst>
          </p:nvPr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016690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117642"/>
              </p:ext>
            </p:extLst>
          </p:nvPr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907490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117642"/>
              </p:ext>
            </p:extLst>
          </p:nvPr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69511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8236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4072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886346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651444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371332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458342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91613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6733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2425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50015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46567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170535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241545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02752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039034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727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78742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928473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74965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83566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592143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86700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732695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35456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851844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44644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182646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685299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78480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2247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592317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041918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325948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073737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850487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979408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81046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668061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69801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27589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56623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2121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845620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884184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58812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4795935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1353840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17" name="Disco magnetico 16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8" name="Disco magnetico 17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0" name="Dati 19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6180515" y="2477193"/>
            <a:ext cx="2310935" cy="997527"/>
            <a:chOff x="6180514" y="2477193"/>
            <a:chExt cx="1994993" cy="997527"/>
          </a:xfrm>
        </p:grpSpPr>
        <p:sp>
          <p:nvSpPr>
            <p:cNvPr id="22" name="Freccia in giù 21"/>
            <p:cNvSpPr/>
            <p:nvPr/>
          </p:nvSpPr>
          <p:spPr>
            <a:xfrm>
              <a:off x="6180514" y="2477193"/>
              <a:ext cx="195348" cy="997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357537" y="2714346"/>
              <a:ext cx="18179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Attraction positive </a:t>
              </a:r>
              <a:r>
                <a:rPr lang="it-IT" sz="1400" b="1" dirty="0" err="1" smtClean="0"/>
                <a:t>Power</a:t>
              </a:r>
              <a:endParaRPr lang="it-IT" sz="1400" b="1" dirty="0" smtClean="0"/>
            </a:p>
            <a:p>
              <a:r>
                <a:rPr lang="it-IT" sz="1400" b="1" dirty="0" smtClean="0"/>
                <a:t>     Magnet-Mumetal</a:t>
              </a:r>
              <a:endParaRPr lang="it-IT" sz="1400" b="1" dirty="0"/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8345977" y="4351310"/>
            <a:ext cx="2169623" cy="548846"/>
            <a:chOff x="8345977" y="4351310"/>
            <a:chExt cx="2169623" cy="548846"/>
          </a:xfrm>
        </p:grpSpPr>
        <p:sp>
          <p:nvSpPr>
            <p:cNvPr id="25" name="Freccia a destra 24"/>
            <p:cNvSpPr/>
            <p:nvPr/>
          </p:nvSpPr>
          <p:spPr>
            <a:xfrm>
              <a:off x="8345977" y="4659087"/>
              <a:ext cx="2053245" cy="241069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91450" y="4351310"/>
              <a:ext cx="20241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Negative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098955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231 C 0.00014 0.11505 0.0004 0.23241 0.00066 0.35 L 0.00066 0.35024 " pathEditMode="fixed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76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48 L 0.0862 0.00093 L 0.0862 -0.0002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4" y="3755286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/>
          <p:cNvGrpSpPr/>
          <p:nvPr/>
        </p:nvGrpSpPr>
        <p:grpSpPr>
          <a:xfrm>
            <a:off x="2157152" y="2728271"/>
            <a:ext cx="2157154" cy="2096874"/>
            <a:chOff x="2157152" y="2728271"/>
            <a:chExt cx="2157154" cy="2096874"/>
          </a:xfrm>
        </p:grpSpPr>
        <p:sp>
          <p:nvSpPr>
            <p:cNvPr id="2" name="Freccia in giù 1"/>
            <p:cNvSpPr/>
            <p:nvPr/>
          </p:nvSpPr>
          <p:spPr>
            <a:xfrm rot="10800000">
              <a:off x="4056611" y="2728271"/>
              <a:ext cx="257695" cy="20968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2157152" y="3601397"/>
              <a:ext cx="202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Strong </a:t>
              </a:r>
              <a:r>
                <a:rPr lang="it-IT" sz="1400" b="1" dirty="0" err="1" smtClean="0"/>
                <a:t>Repulsion</a:t>
              </a:r>
              <a:r>
                <a:rPr lang="it-IT" sz="1400" b="1" dirty="0" smtClean="0"/>
                <a:t> </a:t>
              </a:r>
              <a:r>
                <a:rPr lang="it-IT" sz="1400" b="1" dirty="0" err="1" smtClean="0"/>
                <a:t>Power</a:t>
              </a:r>
              <a:endParaRPr lang="it-IT" sz="1400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4769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6 -0.04375 L -0.00066 -0.3676 L -0.00066 -0.36737 " pathEditMode="relative" rAng="0" ptsTypes="A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i 5"/>
          <p:cNvSpPr/>
          <p:nvPr/>
        </p:nvSpPr>
        <p:spPr>
          <a:xfrm rot="10800000" flipV="1">
            <a:off x="5985164" y="4659087"/>
            <a:ext cx="2351312" cy="224444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070763" y="1353841"/>
            <a:ext cx="914400" cy="1031195"/>
            <a:chOff x="5070764" y="1337216"/>
            <a:chExt cx="914400" cy="1031195"/>
          </a:xfrm>
        </p:grpSpPr>
        <p:sp>
          <p:nvSpPr>
            <p:cNvPr id="5" name="Disco magnetico 4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1" name="Disco magnetico 1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5070764" y="4883531"/>
            <a:ext cx="914400" cy="1058896"/>
            <a:chOff x="5070764" y="4883531"/>
            <a:chExt cx="914400" cy="1058896"/>
          </a:xfrm>
        </p:grpSpPr>
        <p:sp>
          <p:nvSpPr>
            <p:cNvPr id="4" name="Disco magnetico 3"/>
            <p:cNvSpPr/>
            <p:nvPr/>
          </p:nvSpPr>
          <p:spPr>
            <a:xfrm>
              <a:off x="5070764" y="4883531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12" name="Disco magnetico 11"/>
            <p:cNvSpPr/>
            <p:nvPr/>
          </p:nvSpPr>
          <p:spPr>
            <a:xfrm>
              <a:off x="5070764" y="5329779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N</a:t>
              </a:r>
            </a:p>
          </p:txBody>
        </p:sp>
      </p:grpSp>
      <p:graphicFrame>
        <p:nvGraphicFramePr>
          <p:cNvPr id="18" name="Tabella 17"/>
          <p:cNvGraphicFramePr>
            <a:graphicFrameLocks noGrp="1"/>
          </p:cNvGraphicFramePr>
          <p:nvPr/>
        </p:nvGraphicFramePr>
        <p:xfrm>
          <a:off x="8321039" y="137775"/>
          <a:ext cx="264344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724">
                  <a:extLst>
                    <a:ext uri="{9D8B030D-6E8A-4147-A177-3AD203B41FA5}">
                      <a16:colId xmlns:a16="http://schemas.microsoft.com/office/drawing/2014/main" val="3743200638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5223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err="1" smtClean="0"/>
                        <a:t>Neodymium</a:t>
                      </a:r>
                      <a:r>
                        <a:rPr lang="it-IT" sz="1000" baseline="0" dirty="0" smtClean="0"/>
                        <a:t> </a:t>
                      </a:r>
                      <a:r>
                        <a:rPr lang="it-IT" sz="1000" baseline="0" dirty="0" err="1" smtClean="0"/>
                        <a:t>Magnet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Mumetal </a:t>
                      </a:r>
                      <a:r>
                        <a:rPr lang="it-IT" sz="1000" dirty="0" err="1" smtClean="0"/>
                        <a:t>Plate</a:t>
                      </a:r>
                      <a:endParaRPr lang="it-IT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59423"/>
                  </a:ext>
                </a:extLst>
              </a:tr>
            </a:tbl>
          </a:graphicData>
        </a:graphic>
      </p:graphicFrame>
      <p:grpSp>
        <p:nvGrpSpPr>
          <p:cNvPr id="19" name="Gruppo 18"/>
          <p:cNvGrpSpPr/>
          <p:nvPr/>
        </p:nvGrpSpPr>
        <p:grpSpPr>
          <a:xfrm>
            <a:off x="8803178" y="171027"/>
            <a:ext cx="332509" cy="289424"/>
            <a:chOff x="5070764" y="1337216"/>
            <a:chExt cx="914400" cy="1031195"/>
          </a:xfrm>
        </p:grpSpPr>
        <p:sp>
          <p:nvSpPr>
            <p:cNvPr id="20" name="Disco magnetico 19"/>
            <p:cNvSpPr/>
            <p:nvPr/>
          </p:nvSpPr>
          <p:spPr>
            <a:xfrm>
              <a:off x="5070764" y="1755763"/>
              <a:ext cx="914400" cy="612648"/>
            </a:xfrm>
            <a:prstGeom prst="flowChartMagneticDisk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S</a:t>
              </a:r>
              <a:endParaRPr lang="it-IT" dirty="0"/>
            </a:p>
          </p:txBody>
        </p:sp>
        <p:sp>
          <p:nvSpPr>
            <p:cNvPr id="21" name="Disco magnetico 20"/>
            <p:cNvSpPr/>
            <p:nvPr/>
          </p:nvSpPr>
          <p:spPr>
            <a:xfrm>
              <a:off x="5070764" y="1337216"/>
              <a:ext cx="914400" cy="612648"/>
            </a:xfrm>
            <a:prstGeom prst="flowChartMagneticDisk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smtClean="0"/>
                <a:t>N</a:t>
              </a:r>
              <a:endParaRPr lang="it-IT" dirty="0"/>
            </a:p>
          </p:txBody>
        </p:sp>
      </p:grpSp>
      <p:sp>
        <p:nvSpPr>
          <p:cNvPr id="22" name="Dati 21"/>
          <p:cNvSpPr/>
          <p:nvPr/>
        </p:nvSpPr>
        <p:spPr>
          <a:xfrm rot="10800000" flipV="1">
            <a:off x="8491450" y="605624"/>
            <a:ext cx="955963" cy="128658"/>
          </a:xfrm>
          <a:prstGeom prst="flowChartInputOutp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4" name="Gruppo 23"/>
          <p:cNvGrpSpPr/>
          <p:nvPr/>
        </p:nvGrpSpPr>
        <p:grpSpPr>
          <a:xfrm>
            <a:off x="2252749" y="4244036"/>
            <a:ext cx="2194560" cy="622671"/>
            <a:chOff x="2252749" y="4244036"/>
            <a:chExt cx="2194560" cy="622671"/>
          </a:xfrm>
        </p:grpSpPr>
        <p:sp>
          <p:nvSpPr>
            <p:cNvPr id="25" name="Freccia a destra 24"/>
            <p:cNvSpPr/>
            <p:nvPr/>
          </p:nvSpPr>
          <p:spPr>
            <a:xfrm rot="10800000">
              <a:off x="2252749" y="4613368"/>
              <a:ext cx="2194560" cy="2533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319250" y="4244036"/>
              <a:ext cx="212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/>
                <a:t>No </a:t>
              </a:r>
              <a:r>
                <a:rPr lang="it-IT" b="1" dirty="0" err="1"/>
                <a:t>P</a:t>
              </a:r>
              <a:r>
                <a:rPr lang="it-IT" b="1" dirty="0" err="1" smtClean="0"/>
                <a:t>ower</a:t>
              </a:r>
              <a:r>
                <a:rPr lang="it-IT" b="1" dirty="0" smtClean="0"/>
                <a:t> to </a:t>
              </a:r>
              <a:r>
                <a:rPr lang="it-IT" b="1" dirty="0" err="1" smtClean="0"/>
                <a:t>move</a:t>
              </a:r>
              <a:endParaRPr lang="it-IT" b="1" dirty="0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1238597" y="2885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Litti Magnetic Engine                   </a:t>
            </a:r>
            <a:r>
              <a:rPr lang="it-IT" b="1" dirty="0" err="1" smtClean="0"/>
              <a:t>operating</a:t>
            </a:r>
            <a:r>
              <a:rPr lang="it-IT" b="1" dirty="0" smtClean="0"/>
              <a:t> </a:t>
            </a:r>
            <a:r>
              <a:rPr lang="it-IT" b="1" dirty="0" err="1" smtClean="0"/>
              <a:t>principle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88551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9 0.00116 L -0.10391 -1.85185E-6 L -0.10391 0.00023 L -0.10391 -1.85185E-6 " pathEditMode="relative" rAng="0" ptsTypes="AA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1056</Words>
  <Application>Microsoft Office PowerPoint</Application>
  <PresentationFormat>Widescreen</PresentationFormat>
  <Paragraphs>553</Paragraphs>
  <Slides>52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  <vt:variant>
        <vt:lpstr>Presentazioni personalizzate</vt:lpstr>
      </vt:variant>
      <vt:variant>
        <vt:i4>1</vt:i4>
      </vt:variant>
    </vt:vector>
  </HeadingPairs>
  <TitlesOfParts>
    <vt:vector size="57" baseType="lpstr">
      <vt:lpstr>Arial</vt:lpstr>
      <vt:lpstr>Calibri</vt:lpstr>
      <vt:lpstr>Calibri Light</vt:lpstr>
      <vt:lpstr>Tema di Office</vt:lpstr>
      <vt:lpstr>Mumetal Property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personalizzata 1</vt:lpstr>
    </vt:vector>
  </TitlesOfParts>
  <Company>eni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Litti Luigi</dc:creator>
  <cp:lastModifiedBy>Litti Luigi</cp:lastModifiedBy>
  <cp:revision>30</cp:revision>
  <dcterms:created xsi:type="dcterms:W3CDTF">2017-12-12T08:50:49Z</dcterms:created>
  <dcterms:modified xsi:type="dcterms:W3CDTF">2017-12-12T13:52:29Z</dcterms:modified>
</cp:coreProperties>
</file>