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Lst>
  <p:sldSz cx="30275530" cy="42804080"/>
  <p:notesSz cx="6715125" cy="923925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FF0000"/>
    <a:srgbClr val="E6E6E6"/>
    <a:srgbClr val="C80000"/>
    <a:srgbClr val="A7C4FF"/>
    <a:srgbClr val="C0C0C0"/>
    <a:srgbClr val="0046D2"/>
    <a:srgbClr val="698ED9"/>
    <a:srgbClr val="0030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1"/>
    <p:restoredTop sz="94660"/>
  </p:normalViewPr>
  <p:slideViewPr>
    <p:cSldViewPr snapToGrid="0" showGuides="1">
      <p:cViewPr>
        <p:scale>
          <a:sx n="20" d="100"/>
          <a:sy n="20" d="100"/>
        </p:scale>
        <p:origin x="1256" y="-240"/>
      </p:cViewPr>
      <p:guideLst>
        <p:guide orient="horz" pos="6289"/>
        <p:guide orient="horz" pos="26261"/>
        <p:guide orient="horz" pos="2770"/>
        <p:guide pos="326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p:spPr>
        <p:txBody>
          <a:bodyPr vert="horz" wrap="square" lIns="91440" tIns="45720" rIns="91440" bIns="45720" numCol="1" anchor="t" anchorCtr="0" compatLnSpc="1"/>
          <a:lstStyle>
            <a:lvl1pPr algn="l" eaLnBrk="1" fontAlgn="auto" hangingPunct="1">
              <a:spcBef>
                <a:spcPts val="0"/>
              </a:spcBef>
              <a:spcAft>
                <a:spcPts val="0"/>
              </a:spcAft>
              <a:defRPr sz="1200">
                <a:latin typeface="+mn-lt"/>
                <a:ea typeface="宋体" panose="02010600030101010101" pitchFamily="2" charset="-122"/>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p:spPr>
        <p:txBody>
          <a:bodyPr vert="horz" wrap="square" lIns="91440" tIns="45720" rIns="91440" bIns="45720" numCol="1" anchor="t" anchorCtr="0" compatLnSpc="1"/>
          <a:lstStyle>
            <a:lvl1pPr algn="r" eaLnBrk="1" fontAlgn="auto" hangingPunct="1">
              <a:spcBef>
                <a:spcPts val="0"/>
              </a:spcBef>
              <a:spcAft>
                <a:spcPts val="0"/>
              </a:spcAft>
              <a:defRPr sz="1200">
                <a:latin typeface="+mn-lt"/>
                <a:ea typeface="宋体" panose="02010600030101010101" pitchFamily="2" charset="-122"/>
              </a:defRPr>
            </a:lvl1pPr>
          </a:lstStyle>
          <a:p>
            <a:pPr marL="0" marR="0" lvl="0" indent="0" algn="r" defTabSz="4572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2052" name="Rectangle 4"/>
          <p:cNvSpPr>
            <a:spLocks noRot="1" noTextEdit="1"/>
          </p:cNvSpPr>
          <p:nvPr>
            <p:ph type="sldImg" idx="2"/>
          </p:nvPr>
        </p:nvSpPr>
        <p:spPr>
          <a:xfrm>
            <a:off x="2132013" y="692150"/>
            <a:ext cx="2452687" cy="3465513"/>
          </a:xfrm>
          <a:prstGeom prst="rect">
            <a:avLst/>
          </a:prstGeom>
          <a:noFill/>
          <a:ln w="9525" cap="flat" cmpd="sng">
            <a:solidFill>
              <a:srgbClr val="000000"/>
            </a:solidFill>
            <a:prstDash val="solid"/>
            <a:miter/>
            <a:headEnd type="none" w="med" len="med"/>
            <a:tailEnd type="none" w="med" len="med"/>
          </a:ln>
        </p:spPr>
      </p:sp>
      <p:sp>
        <p:nvSpPr>
          <p:cNvPr id="3077" name="Rectangle 5"/>
          <p:cNvSpPr>
            <a:spLocks noGrp="1" noChangeArrowheads="1"/>
          </p:cNvSpPr>
          <p:nvPr>
            <p:ph type="body" sz="quarter" idx="3"/>
          </p:nvPr>
        </p:nvSpPr>
        <p:spPr bwMode="auto">
          <a:xfrm>
            <a:off x="671513" y="4389438"/>
            <a:ext cx="5372100" cy="4157663"/>
          </a:xfrm>
          <a:prstGeom prst="rect">
            <a:avLst/>
          </a:prstGeom>
          <a:noFill/>
          <a:ln>
            <a:noFill/>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rPr>
              <a:t>Click to edit Master text styles</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544830" marR="0" lvl="1" indent="0" algn="l" defTabSz="914400" rtl="0" eaLnBrk="0" fontAlgn="base" latinLnBrk="0" hangingPunct="0">
              <a:lnSpc>
                <a:spcPct val="100000"/>
              </a:lnSpc>
              <a:spcBef>
                <a:spcPct val="3000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rPr>
              <a:t>Second level</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1090930" marR="0" lvl="2" indent="0" algn="l" defTabSz="914400" rtl="0" eaLnBrk="0" fontAlgn="base" latinLnBrk="0" hangingPunct="0">
              <a:lnSpc>
                <a:spcPct val="100000"/>
              </a:lnSpc>
              <a:spcBef>
                <a:spcPct val="3000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rPr>
              <a:t>Third level</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1637030" marR="0" lvl="3" indent="0" algn="l" defTabSz="914400" rtl="0" eaLnBrk="0" fontAlgn="base" latinLnBrk="0" hangingPunct="0">
              <a:lnSpc>
                <a:spcPct val="100000"/>
              </a:lnSpc>
              <a:spcBef>
                <a:spcPct val="3000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rPr>
              <a:t>Fourth level</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2183130" marR="0" lvl="4" indent="0" algn="l" defTabSz="914400" rtl="0" eaLnBrk="0" fontAlgn="base" latinLnBrk="0" hangingPunct="0">
              <a:lnSpc>
                <a:spcPct val="100000"/>
              </a:lnSpc>
              <a:spcBef>
                <a:spcPct val="3000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rPr>
              <a:t>Fifth level</a:t>
            </a: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p:spPr>
        <p:txBody>
          <a:bodyPr vert="horz" wrap="square" lIns="91440" tIns="45720" rIns="91440" bIns="45720" numCol="1" anchor="b" anchorCtr="0" compatLnSpc="1"/>
          <a:lstStyle>
            <a:lvl1pPr algn="l" eaLnBrk="1" fontAlgn="auto" hangingPunct="1">
              <a:spcBef>
                <a:spcPts val="0"/>
              </a:spcBef>
              <a:spcAft>
                <a:spcPts val="0"/>
              </a:spcAft>
              <a:defRPr sz="1200">
                <a:latin typeface="+mn-lt"/>
                <a:ea typeface="宋体" panose="02010600030101010101" pitchFamily="2" charset="-122"/>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p:spPr>
        <p:txBody>
          <a:bodyPr vert="horz" wrap="square" lIns="91440" tIns="45720" rIns="91440" bIns="45720" numCol="1" anchor="b" anchorCtr="0" compatLnSpc="1"/>
          <a:lstStyle>
            <a:lvl1pPr algn="r" eaLnBrk="1" fontAlgn="auto" hangingPunct="1">
              <a:spcBef>
                <a:spcPts val="0"/>
              </a:spcBef>
              <a:spcAft>
                <a:spcPts val="0"/>
              </a:spcAft>
              <a:defRPr sz="1200">
                <a:latin typeface="+mn-lt"/>
                <a:ea typeface="宋体" panose="02010600030101010101" pitchFamily="2" charset="-122"/>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A62E8622-2F91-48FD-AF14-8B846E95ED6E}" type="slidenum">
              <a:rPr kumimoji="0" lang="en-US" altLang="zh-CN" sz="1200" b="0" i="0" u="none" strike="noStrike" kern="1200" cap="none" spc="0" normalizeH="0" baseline="0" noProof="0">
                <a:ln>
                  <a:noFill/>
                </a:ln>
                <a:solidFill>
                  <a:schemeClr val="tx1"/>
                </a:solidFill>
                <a:effectLst/>
                <a:uLnTx/>
                <a:uFillTx/>
                <a:latin typeface="+mn-lt"/>
                <a:ea typeface="宋体" panose="02010600030101010101" pitchFamily="2" charset="-122"/>
                <a:cs typeface="+mn-cs"/>
              </a:rPr>
            </a:fld>
            <a:endParaRPr kumimoji="0" lang="en-US" altLang="zh-CN" sz="12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400" kern="1200">
        <a:solidFill>
          <a:schemeClr val="tx1"/>
        </a:solidFill>
        <a:latin typeface="Arial" panose="020B0604020202020204" pitchFamily="34" charset="0"/>
        <a:ea typeface="+mn-ea"/>
        <a:cs typeface="+mn-cs"/>
      </a:defRPr>
    </a:lvl1pPr>
    <a:lvl2pPr marL="544830" algn="l" rtl="0" eaLnBrk="0" fontAlgn="base" hangingPunct="0">
      <a:spcBef>
        <a:spcPct val="30000"/>
      </a:spcBef>
      <a:spcAft>
        <a:spcPct val="0"/>
      </a:spcAft>
      <a:defRPr sz="1400" kern="1200">
        <a:solidFill>
          <a:schemeClr val="tx1"/>
        </a:solidFill>
        <a:latin typeface="Arial" panose="020B0604020202020204" pitchFamily="34" charset="0"/>
        <a:ea typeface="+mn-ea"/>
        <a:cs typeface="+mn-cs"/>
      </a:defRPr>
    </a:lvl2pPr>
    <a:lvl3pPr marL="1090930" algn="l" rtl="0" eaLnBrk="0" fontAlgn="base" hangingPunct="0">
      <a:spcBef>
        <a:spcPct val="30000"/>
      </a:spcBef>
      <a:spcAft>
        <a:spcPct val="0"/>
      </a:spcAft>
      <a:defRPr sz="1400" kern="1200">
        <a:solidFill>
          <a:schemeClr val="tx1"/>
        </a:solidFill>
        <a:latin typeface="Arial" panose="020B0604020202020204" pitchFamily="34" charset="0"/>
        <a:ea typeface="+mn-ea"/>
        <a:cs typeface="+mn-cs"/>
      </a:defRPr>
    </a:lvl3pPr>
    <a:lvl4pPr marL="1637030" algn="l" rtl="0" eaLnBrk="0" fontAlgn="base" hangingPunct="0">
      <a:spcBef>
        <a:spcPct val="30000"/>
      </a:spcBef>
      <a:spcAft>
        <a:spcPct val="0"/>
      </a:spcAft>
      <a:defRPr sz="1400" kern="1200">
        <a:solidFill>
          <a:schemeClr val="tx1"/>
        </a:solidFill>
        <a:latin typeface="Arial" panose="020B0604020202020204" pitchFamily="34" charset="0"/>
        <a:ea typeface="+mn-ea"/>
        <a:cs typeface="+mn-cs"/>
      </a:defRPr>
    </a:lvl4pPr>
    <a:lvl5pPr marL="2183130" algn="l" rtl="0" eaLnBrk="0" fontAlgn="base" hangingPunct="0">
      <a:spcBef>
        <a:spcPct val="30000"/>
      </a:spcBef>
      <a:spcAft>
        <a:spcPct val="0"/>
      </a:spcAft>
      <a:defRPr sz="1400" kern="1200">
        <a:solidFill>
          <a:schemeClr val="tx1"/>
        </a:solidFill>
        <a:latin typeface="Arial" panose="020B0604020202020204" pitchFamily="34" charset="0"/>
        <a:ea typeface="+mn-ea"/>
        <a:cs typeface="+mn-cs"/>
      </a:defRPr>
    </a:lvl5pPr>
    <a:lvl6pPr marL="2729230" algn="l" defTabSz="1091565" rtl="0" eaLnBrk="1" latinLnBrk="0" hangingPunct="1">
      <a:defRPr sz="1435" kern="1200">
        <a:solidFill>
          <a:schemeClr val="tx1"/>
        </a:solidFill>
        <a:latin typeface="+mn-lt"/>
        <a:ea typeface="+mn-ea"/>
        <a:cs typeface="+mn-cs"/>
      </a:defRPr>
    </a:lvl6pPr>
    <a:lvl7pPr marL="3275330" algn="l" defTabSz="1091565" rtl="0" eaLnBrk="1" latinLnBrk="0" hangingPunct="1">
      <a:defRPr sz="1435" kern="1200">
        <a:solidFill>
          <a:schemeClr val="tx1"/>
        </a:solidFill>
        <a:latin typeface="+mn-lt"/>
        <a:ea typeface="+mn-ea"/>
        <a:cs typeface="+mn-cs"/>
      </a:defRPr>
    </a:lvl7pPr>
    <a:lvl8pPr marL="3821430" algn="l" defTabSz="1091565" rtl="0" eaLnBrk="1" latinLnBrk="0" hangingPunct="1">
      <a:defRPr sz="1435" kern="1200">
        <a:solidFill>
          <a:schemeClr val="tx1"/>
        </a:solidFill>
        <a:latin typeface="+mn-lt"/>
        <a:ea typeface="+mn-ea"/>
        <a:cs typeface="+mn-cs"/>
      </a:defRPr>
    </a:lvl8pPr>
    <a:lvl9pPr marL="4366895" algn="l" defTabSz="1091565" rtl="0" eaLnBrk="1" latinLnBrk="0" hangingPunct="1">
      <a:defRPr sz="14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7"/>
          <p:cNvSpPr txBox="1">
            <a:spLocks noGrp="1"/>
          </p:cNvSpPr>
          <p:nvPr>
            <p:ph type="sldNum" sz="quarter"/>
          </p:nvPr>
        </p:nvSpPr>
        <p:spPr>
          <a:xfrm>
            <a:off x="3803650" y="8775700"/>
            <a:ext cx="2909888" cy="461963"/>
          </a:xfrm>
          <a:prstGeom prst="rect">
            <a:avLst/>
          </a:prstGeom>
          <a:noFill/>
          <a:ln w="9525">
            <a:noFill/>
          </a:ln>
        </p:spPr>
        <p:txBody>
          <a:bodyPr anchor="b"/>
          <a:p>
            <a:pPr lvl="0" algn="r" eaLnBrk="1" hangingPunct="1"/>
            <a:fld id="{9A0DB2DC-4C9A-4742-B13C-FB6460FD3503}" type="slidenum">
              <a:rPr lang="en-US" altLang="zh-CN" sz="1200" dirty="0">
                <a:latin typeface="Arial" panose="020B0604020202020204" pitchFamily="34" charset="0"/>
                <a:ea typeface="宋体" panose="02010600030101010101" pitchFamily="2" charset="-122"/>
              </a:rPr>
            </a:fld>
            <a:endParaRPr lang="en-US" altLang="zh-CN" sz="1200" dirty="0">
              <a:latin typeface="Arial" panose="020B0604020202020204" pitchFamily="34" charset="0"/>
              <a:ea typeface="宋体" panose="02010600030101010101" pitchFamily="2" charset="-122"/>
            </a:endParaRPr>
          </a:p>
        </p:txBody>
      </p:sp>
      <p:sp>
        <p:nvSpPr>
          <p:cNvPr id="4099" name="Rectangle 2"/>
          <p:cNvSpPr>
            <a:spLocks noRot="1" noTextEdit="1"/>
          </p:cNvSpPr>
          <p:nvPr>
            <p:ph type="sldImg"/>
          </p:nvPr>
        </p:nvSpPr>
        <p:spPr>
          <a:ln/>
        </p:spPr>
      </p:sp>
      <p:sp>
        <p:nvSpPr>
          <p:cNvPr id="4100" name="Rectangle 3"/>
          <p:cNvSpPr>
            <a:spLocks noGrp="1" noChangeArrowheads="1"/>
          </p:cNvSpPr>
          <p:nvPr>
            <p:ph type="body" idx="1"/>
          </p:nvPr>
        </p:nvSpPr>
        <p:spPr/>
        <p:txBody>
          <a:bodyPr wrap="square" lIns="91440" tIns="45720" rIns="91440" bIns="45720" numCol="1" anchor="t"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zh-CN" sz="1435"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zh-CN" altLang="en-US"/>
              <a:t>单击此处编辑母版标题样式</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295"/>
            </a:lvl4pPr>
            <a:lvl5pPr marL="6054725" indent="0" algn="ctr">
              <a:buNone/>
              <a:defRPr sz="5295"/>
            </a:lvl5pPr>
            <a:lvl6pPr marL="7568565" indent="0" algn="ctr">
              <a:buNone/>
              <a:defRPr sz="5295"/>
            </a:lvl6pPr>
            <a:lvl7pPr marL="9082405" indent="0" algn="ctr">
              <a:buNone/>
              <a:defRPr sz="5295"/>
            </a:lvl7pPr>
            <a:lvl8pPr marL="10596245" indent="0" algn="ctr">
              <a:buNone/>
              <a:defRPr sz="5295"/>
            </a:lvl8pPr>
            <a:lvl9pPr marL="12110085" indent="0" algn="ctr">
              <a:buNone/>
              <a:defRPr sz="5295"/>
            </a:lvl9pPr>
          </a:lstStyle>
          <a:p>
            <a:r>
              <a:rPr lang="zh-CN" altLang="en-US"/>
              <a:t>单击此处编辑母版副标题样式</a:t>
            </a:r>
            <a:endParaRPr lang="en-US" dirty="0"/>
          </a:p>
        </p:txBody>
      </p:sp>
      <p:sp>
        <p:nvSpPr>
          <p:cNvPr id="4" name="日期占位符 3"/>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日期占位符 3"/>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zh-CN" altLang="en-US"/>
              <a:t>单击此处编辑母版标题样式</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5">
                <a:solidFill>
                  <a:schemeClr val="tx1"/>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295">
                <a:solidFill>
                  <a:schemeClr val="tx1">
                    <a:tint val="75000"/>
                  </a:schemeClr>
                </a:solidFill>
              </a:defRPr>
            </a:lvl4pPr>
            <a:lvl5pPr marL="6054725" indent="0">
              <a:buNone/>
              <a:defRPr sz="5295">
                <a:solidFill>
                  <a:schemeClr val="tx1">
                    <a:tint val="75000"/>
                  </a:schemeClr>
                </a:solidFill>
              </a:defRPr>
            </a:lvl5pPr>
            <a:lvl6pPr marL="7568565" indent="0">
              <a:buNone/>
              <a:defRPr sz="5295">
                <a:solidFill>
                  <a:schemeClr val="tx1">
                    <a:tint val="75000"/>
                  </a:schemeClr>
                </a:solidFill>
              </a:defRPr>
            </a:lvl6pPr>
            <a:lvl7pPr marL="9082405" indent="0">
              <a:buNone/>
              <a:defRPr sz="5295">
                <a:solidFill>
                  <a:schemeClr val="tx1">
                    <a:tint val="75000"/>
                  </a:schemeClr>
                </a:solidFill>
              </a:defRPr>
            </a:lvl7pPr>
            <a:lvl8pPr marL="10596245" indent="0">
              <a:buNone/>
              <a:defRPr sz="5295">
                <a:solidFill>
                  <a:schemeClr val="tx1">
                    <a:tint val="75000"/>
                  </a:schemeClr>
                </a:solidFill>
              </a:defRPr>
            </a:lvl8pPr>
            <a:lvl9pPr marL="12110085" indent="0">
              <a:buNone/>
              <a:defRPr sz="529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日期占位符 4"/>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085368" y="15635264"/>
            <a:ext cx="12807832" cy="2299711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15326828" y="15635264"/>
            <a:ext cx="12870909" cy="2299711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日期占位符 6"/>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日期占位符 2"/>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zh-CN" altLang="en-US"/>
              <a:t>单击此处编辑母版标题样式</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2870909" y="6162959"/>
            <a:ext cx="15326827" cy="30418415"/>
          </a:xfrm>
        </p:spPr>
        <p:txBody>
          <a:bodyPr vert="horz" wrap="square" lIns="91440" tIns="45720" rIns="91440" bIns="45720" numCol="1" rtlCol="0" anchor="t" anchorCtr="0" compatLnSpc="1">
            <a:normAutofit/>
          </a:bodyPr>
          <a:lstStyle>
            <a:lvl1pPr marL="0" indent="0">
              <a:buNone/>
              <a:defRPr sz="10595"/>
            </a:lvl1pPr>
            <a:lvl2pPr marL="1513840" indent="0">
              <a:buNone/>
              <a:defRPr sz="9270"/>
            </a:lvl2pPr>
            <a:lvl3pPr marL="3027680" indent="0">
              <a:buNone/>
              <a:defRPr sz="7945"/>
            </a:lvl3pPr>
            <a:lvl4pPr marL="4541520" indent="0">
              <a:buNone/>
              <a:defRPr sz="6620"/>
            </a:lvl4pPr>
            <a:lvl5pPr marL="6054725" indent="0">
              <a:buNone/>
              <a:defRPr sz="6620"/>
            </a:lvl5pPr>
            <a:lvl6pPr marL="7568565" indent="0">
              <a:buNone/>
              <a:defRPr sz="6620"/>
            </a:lvl6pPr>
            <a:lvl7pPr marL="9082405" indent="0">
              <a:buNone/>
              <a:defRPr sz="6620"/>
            </a:lvl7pPr>
            <a:lvl8pPr marL="10596245" indent="0">
              <a:buNone/>
              <a:defRPr sz="6620"/>
            </a:lvl8pPr>
            <a:lvl9pPr marL="12110085" indent="0">
              <a:buNone/>
              <a:defRPr sz="6620"/>
            </a:lvl9pPr>
          </a:lstStyle>
          <a:p>
            <a:pPr marL="0" marR="0" lvl="0" indent="0" algn="l" defTabSz="3027680" rtl="0" eaLnBrk="0" fontAlgn="base" latinLnBrk="0" hangingPunct="0">
              <a:lnSpc>
                <a:spcPct val="90000"/>
              </a:lnSpc>
              <a:spcBef>
                <a:spcPts val="3315"/>
              </a:spcBef>
              <a:spcAft>
                <a:spcPct val="0"/>
              </a:spcAft>
              <a:buClrTx/>
              <a:buSzTx/>
              <a:buFont typeface="Arial" panose="020B0604020202020204" pitchFamily="34" charset="0"/>
              <a:buNone/>
              <a:defRPr/>
            </a:pPr>
            <a:r>
              <a:rPr kumimoji="0" lang="zh-CN" altLang="en-US" sz="10595"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10595"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日期占位符 3"/>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日期占位符 3"/>
          <p:cNvSpPr>
            <a:spLocks noGrp="1"/>
          </p:cNvSpPr>
          <p:nvPr>
            <p:ph type="dt" sz="half" idx="10"/>
          </p:nvPr>
        </p:nvSpPr>
        <p:spPr/>
        <p:txBody>
          <a:bodyPr/>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vmlDrawing" Target="../drawings/vmlDrawing1.vml"/><Relationship Id="rId14" Type="http://schemas.openxmlformats.org/officeDocument/2006/relationships/hyperlink" Target="http://www.postersession.com/" TargetMode="External"/><Relationship Id="rId13" Type="http://schemas.openxmlformats.org/officeDocument/2006/relationships/image" Target="../media/image1.wmf"/><Relationship Id="rId12" Type="http://schemas.openxmlformats.org/officeDocument/2006/relationships/oleObject" Target="../embeddings/oleObject1.bin"/><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Title Placeholder 1"/>
          <p:cNvSpPr>
            <a:spLocks noGrp="1"/>
          </p:cNvSpPr>
          <p:nvPr>
            <p:ph type="title"/>
          </p:nvPr>
        </p:nvSpPr>
        <p:spPr>
          <a:xfrm>
            <a:off x="2081213" y="2279650"/>
            <a:ext cx="26112787" cy="82724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Text Placeholder 2"/>
          <p:cNvSpPr>
            <a:spLocks noGrp="1"/>
          </p:cNvSpPr>
          <p:nvPr>
            <p:ph type="body" idx="1"/>
          </p:nvPr>
        </p:nvSpPr>
        <p:spPr>
          <a:xfrm>
            <a:off x="2081213" y="11395075"/>
            <a:ext cx="26112787" cy="271573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Date Placeholder 3"/>
          <p:cNvSpPr>
            <a:spLocks noGrp="1"/>
          </p:cNvSpPr>
          <p:nvPr>
            <p:ph type="dt" sz="half" idx="2"/>
          </p:nvPr>
        </p:nvSpPr>
        <p:spPr>
          <a:xfrm>
            <a:off x="2081213" y="39673213"/>
            <a:ext cx="6811963" cy="2278063"/>
          </a:xfrm>
          <a:prstGeom prst="rect">
            <a:avLst/>
          </a:prstGeom>
        </p:spPr>
        <p:txBody>
          <a:bodyPr vert="horz" wrap="square" lIns="91440" tIns="45720" rIns="91440" bIns="45720" numCol="1" anchor="ctr" anchorCtr="0" compatLnSpc="1"/>
          <a:lstStyle>
            <a:lvl1pPr eaLnBrk="1" hangingPunct="1">
              <a:defRPr sz="3900">
                <a:solidFill>
                  <a:srgbClr val="898989"/>
                </a:solidFill>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fld id="{3991F5EA-4A6F-45B8-8081-1FA85580BEEB}" type="datetimeFigureOut">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10028238" y="39673213"/>
            <a:ext cx="10218738" cy="2278063"/>
          </a:xfrm>
          <a:prstGeom prst="rect">
            <a:avLst/>
          </a:prstGeom>
        </p:spPr>
        <p:txBody>
          <a:bodyPr vert="horz" wrap="square" lIns="91440" tIns="45720" rIns="91440" bIns="45720" numCol="1" anchor="ctr" anchorCtr="0" compatLnSpc="1"/>
          <a:lstStyle>
            <a:lvl1pPr algn="ctr" eaLnBrk="1" hangingPunct="1">
              <a:defRPr sz="3900">
                <a:solidFill>
                  <a:srgbClr val="898989"/>
                </a:solidFill>
                <a:ea typeface="宋体" panose="02010600030101010101" pitchFamily="2" charset="-122"/>
              </a:defRPr>
            </a:lvl1p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21382038" y="39673213"/>
            <a:ext cx="6811963" cy="2278063"/>
          </a:xfrm>
          <a:prstGeom prst="rect">
            <a:avLst/>
          </a:prstGeom>
        </p:spPr>
        <p:txBody>
          <a:bodyPr vert="horz" wrap="square" lIns="91440" tIns="45720" rIns="91440" bIns="45720" numCol="1" anchor="ctr" anchorCtr="0" compatLnSpc="1"/>
          <a:lstStyle>
            <a:lvl1pPr algn="r" eaLnBrk="1" hangingPunct="1">
              <a:defRPr sz="3900">
                <a:solidFill>
                  <a:srgbClr val="898989"/>
                </a:solidFill>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71D27688-C119-4AF6-B168-7347210548F5}" type="slidenum">
              <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0" lang="en-US" altLang="zh-CN" sz="39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graphicFrame>
        <p:nvGraphicFramePr>
          <p:cNvPr id="1031" name="Object 12"/>
          <p:cNvGraphicFramePr>
            <a:graphicFrameLocks noChangeAspect="1"/>
          </p:cNvGraphicFramePr>
          <p:nvPr userDrawn="1"/>
        </p:nvGraphicFramePr>
        <p:xfrm>
          <a:off x="24703088" y="42110025"/>
          <a:ext cx="4662487" cy="276225"/>
        </p:xfrm>
        <a:graphic>
          <a:graphicData uri="http://schemas.openxmlformats.org/presentationml/2006/ole">
            <mc:AlternateContent xmlns:mc="http://schemas.openxmlformats.org/markup-compatibility/2006">
              <mc:Choice xmlns:v="urn:schemas-microsoft-com:vml" Requires="v">
                <p:oleObj spid="_x0000_s3076" name="" r:id="rId12" imgW="8832850" imgH="311150" progId="CorelDRAW.Graphic.13">
                  <p:embed/>
                </p:oleObj>
              </mc:Choice>
              <mc:Fallback>
                <p:oleObj name="" r:id="rId12" imgW="8832850" imgH="311150" progId="CorelDRAW.Graphic.13">
                  <p:embed/>
                  <p:pic>
                    <p:nvPicPr>
                      <p:cNvPr id="0" name="图片 3075"/>
                      <p:cNvPicPr/>
                      <p:nvPr/>
                    </p:nvPicPr>
                    <p:blipFill>
                      <a:blip r:embed="rId13"/>
                      <a:stretch>
                        <a:fillRect/>
                      </a:stretch>
                    </p:blipFill>
                    <p:spPr>
                      <a:xfrm>
                        <a:off x="24703088" y="42110025"/>
                        <a:ext cx="4662487" cy="276225"/>
                      </a:xfrm>
                      <a:prstGeom prst="rect">
                        <a:avLst/>
                      </a:prstGeom>
                      <a:noFill/>
                      <a:ln w="38100">
                        <a:noFill/>
                        <a:miter/>
                      </a:ln>
                    </p:spPr>
                  </p:pic>
                </p:oleObj>
              </mc:Fallback>
            </mc:AlternateContent>
          </a:graphicData>
        </a:graphic>
      </p:graphicFrame>
      <p:sp>
        <p:nvSpPr>
          <p:cNvPr id="8" name="Text Box 13"/>
          <p:cNvSpPr txBox="1">
            <a:spLocks noChangeArrowheads="1"/>
          </p:cNvSpPr>
          <p:nvPr/>
        </p:nvSpPr>
        <p:spPr bwMode="auto">
          <a:xfrm>
            <a:off x="27620913" y="42386250"/>
            <a:ext cx="461963" cy="123825"/>
          </a:xfrm>
          <a:prstGeom prst="rect">
            <a:avLst/>
          </a:prstGeom>
          <a:noFill/>
          <a:ln>
            <a:noFill/>
          </a:ln>
          <a:effectLst/>
        </p:spPr>
        <p:txBody>
          <a:bodyPr wrap="none">
            <a:spAutoFit/>
          </a:bodyPr>
          <a:lstStyle>
            <a:lvl1pPr algn="l" defTabSz="3059430">
              <a:defRPr>
                <a:solidFill>
                  <a:schemeClr val="tx1"/>
                </a:solidFill>
                <a:latin typeface="Arial" panose="020B0604020202020204" pitchFamily="34" charset="0"/>
              </a:defRPr>
            </a:lvl1pPr>
            <a:lvl2pPr algn="l" defTabSz="3059430">
              <a:defRPr>
                <a:solidFill>
                  <a:schemeClr val="tx1"/>
                </a:solidFill>
                <a:latin typeface="Arial" panose="020B0604020202020204" pitchFamily="34" charset="0"/>
              </a:defRPr>
            </a:lvl2pPr>
            <a:lvl3pPr algn="l" defTabSz="3059430">
              <a:defRPr>
                <a:solidFill>
                  <a:schemeClr val="tx1"/>
                </a:solidFill>
                <a:latin typeface="Arial" panose="020B0604020202020204" pitchFamily="34" charset="0"/>
              </a:defRPr>
            </a:lvl3pPr>
            <a:lvl4pPr algn="l" defTabSz="3059430">
              <a:defRPr>
                <a:solidFill>
                  <a:schemeClr val="tx1"/>
                </a:solidFill>
                <a:latin typeface="Arial" panose="020B0604020202020204" pitchFamily="34" charset="0"/>
              </a:defRPr>
            </a:lvl4pPr>
            <a:lvl5pPr algn="l" defTabSz="3059430">
              <a:defRPr>
                <a:solidFill>
                  <a:schemeClr val="tx1"/>
                </a:solidFill>
                <a:latin typeface="Arial" panose="020B0604020202020204" pitchFamily="34" charset="0"/>
              </a:defRPr>
            </a:lvl5pPr>
            <a:lvl6pPr defTabSz="3059430" fontAlgn="base">
              <a:spcBef>
                <a:spcPct val="0"/>
              </a:spcBef>
              <a:spcAft>
                <a:spcPct val="0"/>
              </a:spcAft>
              <a:defRPr>
                <a:solidFill>
                  <a:schemeClr val="tx1"/>
                </a:solidFill>
                <a:latin typeface="Arial" panose="020B0604020202020204" pitchFamily="34" charset="0"/>
              </a:defRPr>
            </a:lvl6pPr>
            <a:lvl7pPr defTabSz="3059430" fontAlgn="base">
              <a:spcBef>
                <a:spcPct val="0"/>
              </a:spcBef>
              <a:spcAft>
                <a:spcPct val="0"/>
              </a:spcAft>
              <a:defRPr>
                <a:solidFill>
                  <a:schemeClr val="tx1"/>
                </a:solidFill>
                <a:latin typeface="Arial" panose="020B0604020202020204" pitchFamily="34" charset="0"/>
              </a:defRPr>
            </a:lvl7pPr>
            <a:lvl8pPr defTabSz="3059430" fontAlgn="base">
              <a:spcBef>
                <a:spcPct val="0"/>
              </a:spcBef>
              <a:spcAft>
                <a:spcPct val="0"/>
              </a:spcAft>
              <a:defRPr>
                <a:solidFill>
                  <a:schemeClr val="tx1"/>
                </a:solidFill>
                <a:latin typeface="Arial" panose="020B0604020202020204" pitchFamily="34" charset="0"/>
              </a:defRPr>
            </a:lvl8pPr>
            <a:lvl9pPr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ts val="0"/>
              </a:spcBef>
              <a:spcAft>
                <a:spcPts val="0"/>
              </a:spcAft>
              <a:buClrTx/>
              <a:buSzTx/>
              <a:buFontTx/>
              <a:buNone/>
              <a:defRPr/>
            </a:pPr>
            <a:r>
              <a:rPr kumimoji="0" lang="en-US" altLang="zh-CN" sz="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hlinkClick r:id="rId14"/>
              </a:rPr>
              <a:t>www.postersession.com</a:t>
            </a:r>
            <a:endParaRPr kumimoji="0" lang="en-US" altLang="zh-CN" sz="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3027680" rtl="0" eaLnBrk="0" fontAlgn="base" hangingPunct="0">
        <a:lnSpc>
          <a:spcPct val="90000"/>
        </a:lnSpc>
        <a:spcBef>
          <a:spcPct val="0"/>
        </a:spcBef>
        <a:spcAft>
          <a:spcPct val="0"/>
        </a:spcAft>
        <a:defRPr sz="14500" kern="1200">
          <a:solidFill>
            <a:schemeClr val="tx1"/>
          </a:solidFill>
          <a:latin typeface="+mj-lt"/>
          <a:ea typeface="+mj-ea"/>
          <a:cs typeface="+mj-cs"/>
        </a:defRPr>
      </a:lvl1pPr>
      <a:lvl2pPr algn="l" defTabSz="3027680" rtl="0" eaLnBrk="0" fontAlgn="base" hangingPunct="0">
        <a:lnSpc>
          <a:spcPct val="90000"/>
        </a:lnSpc>
        <a:spcBef>
          <a:spcPct val="0"/>
        </a:spcBef>
        <a:spcAft>
          <a:spcPct val="0"/>
        </a:spcAft>
        <a:defRPr sz="14500">
          <a:solidFill>
            <a:schemeClr val="tx1"/>
          </a:solidFill>
          <a:latin typeface="Calibri Light" panose="020F0302020204030204" pitchFamily="34" charset="0"/>
        </a:defRPr>
      </a:lvl2pPr>
      <a:lvl3pPr algn="l" defTabSz="3027680" rtl="0" eaLnBrk="0" fontAlgn="base" hangingPunct="0">
        <a:lnSpc>
          <a:spcPct val="90000"/>
        </a:lnSpc>
        <a:spcBef>
          <a:spcPct val="0"/>
        </a:spcBef>
        <a:spcAft>
          <a:spcPct val="0"/>
        </a:spcAft>
        <a:defRPr sz="14500">
          <a:solidFill>
            <a:schemeClr val="tx1"/>
          </a:solidFill>
          <a:latin typeface="Calibri Light" panose="020F0302020204030204" pitchFamily="34" charset="0"/>
        </a:defRPr>
      </a:lvl3pPr>
      <a:lvl4pPr algn="l" defTabSz="3027680" rtl="0" eaLnBrk="0" fontAlgn="base" hangingPunct="0">
        <a:lnSpc>
          <a:spcPct val="90000"/>
        </a:lnSpc>
        <a:spcBef>
          <a:spcPct val="0"/>
        </a:spcBef>
        <a:spcAft>
          <a:spcPct val="0"/>
        </a:spcAft>
        <a:defRPr sz="14500">
          <a:solidFill>
            <a:schemeClr val="tx1"/>
          </a:solidFill>
          <a:latin typeface="Calibri Light" panose="020F0302020204030204" pitchFamily="34" charset="0"/>
        </a:defRPr>
      </a:lvl4pPr>
      <a:lvl5pPr algn="l" defTabSz="3027680" rtl="0" eaLnBrk="0" fontAlgn="base" hangingPunct="0">
        <a:lnSpc>
          <a:spcPct val="90000"/>
        </a:lnSpc>
        <a:spcBef>
          <a:spcPct val="0"/>
        </a:spcBef>
        <a:spcAft>
          <a:spcPct val="0"/>
        </a:spcAft>
        <a:defRPr sz="14500">
          <a:solidFill>
            <a:schemeClr val="tx1"/>
          </a:solidFill>
          <a:latin typeface="Calibri Light" panose="020F0302020204030204" pitchFamily="34" charset="0"/>
        </a:defRPr>
      </a:lvl5pPr>
      <a:lvl6pPr marL="457200" algn="l" defTabSz="3027680" rtl="0" fontAlgn="base">
        <a:lnSpc>
          <a:spcPct val="90000"/>
        </a:lnSpc>
        <a:spcBef>
          <a:spcPct val="0"/>
        </a:spcBef>
        <a:spcAft>
          <a:spcPct val="0"/>
        </a:spcAft>
        <a:defRPr sz="14500">
          <a:solidFill>
            <a:schemeClr val="tx1"/>
          </a:solidFill>
          <a:latin typeface="Calibri Light" panose="020F0302020204030204" pitchFamily="34" charset="0"/>
        </a:defRPr>
      </a:lvl6pPr>
      <a:lvl7pPr marL="914400" algn="l" defTabSz="3027680" rtl="0" fontAlgn="base">
        <a:lnSpc>
          <a:spcPct val="90000"/>
        </a:lnSpc>
        <a:spcBef>
          <a:spcPct val="0"/>
        </a:spcBef>
        <a:spcAft>
          <a:spcPct val="0"/>
        </a:spcAft>
        <a:defRPr sz="14500">
          <a:solidFill>
            <a:schemeClr val="tx1"/>
          </a:solidFill>
          <a:latin typeface="Calibri Light" panose="020F0302020204030204" pitchFamily="34" charset="0"/>
        </a:defRPr>
      </a:lvl7pPr>
      <a:lvl8pPr marL="1371600" algn="l" defTabSz="3027680" rtl="0" fontAlgn="base">
        <a:lnSpc>
          <a:spcPct val="90000"/>
        </a:lnSpc>
        <a:spcBef>
          <a:spcPct val="0"/>
        </a:spcBef>
        <a:spcAft>
          <a:spcPct val="0"/>
        </a:spcAft>
        <a:defRPr sz="14500">
          <a:solidFill>
            <a:schemeClr val="tx1"/>
          </a:solidFill>
          <a:latin typeface="Calibri Light" panose="020F0302020204030204" pitchFamily="34" charset="0"/>
        </a:defRPr>
      </a:lvl8pPr>
      <a:lvl9pPr marL="1828800" algn="l" defTabSz="3027680" rtl="0" fontAlgn="base">
        <a:lnSpc>
          <a:spcPct val="90000"/>
        </a:lnSpc>
        <a:spcBef>
          <a:spcPct val="0"/>
        </a:spcBef>
        <a:spcAft>
          <a:spcPct val="0"/>
        </a:spcAft>
        <a:defRPr sz="14500">
          <a:solidFill>
            <a:schemeClr val="tx1"/>
          </a:solidFill>
          <a:latin typeface="Calibri Light" panose="020F0302020204030204" pitchFamily="34" charset="0"/>
        </a:defRPr>
      </a:lvl9pPr>
    </p:titleStyle>
    <p:bodyStyle>
      <a:lvl1pPr marL="755650" indent="-755650" algn="l" defTabSz="3027680" rtl="0" eaLnBrk="0" fontAlgn="base" hangingPunct="0">
        <a:lnSpc>
          <a:spcPct val="90000"/>
        </a:lnSpc>
        <a:spcBef>
          <a:spcPts val="3315"/>
        </a:spcBef>
        <a:spcAft>
          <a:spcPct val="0"/>
        </a:spcAft>
        <a:buFont typeface="Arial" panose="020B0604020202020204" pitchFamily="34" charset="0"/>
        <a:buChar char="•"/>
        <a:defRPr sz="9200" kern="1200">
          <a:solidFill>
            <a:schemeClr val="tx1"/>
          </a:solidFill>
          <a:latin typeface="+mn-lt"/>
          <a:ea typeface="+mn-ea"/>
          <a:cs typeface="+mn-cs"/>
        </a:defRPr>
      </a:lvl1pPr>
      <a:lvl2pPr marL="2270125" indent="-755650" algn="l" defTabSz="3027680" rtl="0" eaLnBrk="0" fontAlgn="base" hangingPunct="0">
        <a:lnSpc>
          <a:spcPct val="90000"/>
        </a:lnSpc>
        <a:spcBef>
          <a:spcPts val="1650"/>
        </a:spcBef>
        <a:spcAft>
          <a:spcPct val="0"/>
        </a:spcAft>
        <a:buFont typeface="Arial" panose="020B0604020202020204" pitchFamily="34" charset="0"/>
        <a:buChar char="•"/>
        <a:defRPr sz="7900" kern="1200">
          <a:solidFill>
            <a:schemeClr val="tx1"/>
          </a:solidFill>
          <a:latin typeface="+mn-lt"/>
          <a:ea typeface="+mn-ea"/>
          <a:cs typeface="+mn-cs"/>
        </a:defRPr>
      </a:lvl2pPr>
      <a:lvl3pPr marL="3783330" indent="-755650" algn="l" defTabSz="3027680" rtl="0" eaLnBrk="0" fontAlgn="base" hangingPunct="0">
        <a:lnSpc>
          <a:spcPct val="90000"/>
        </a:lnSpc>
        <a:spcBef>
          <a:spcPts val="1650"/>
        </a:spcBef>
        <a:spcAft>
          <a:spcPct val="0"/>
        </a:spcAft>
        <a:buFont typeface="Arial" panose="020B0604020202020204" pitchFamily="34" charset="0"/>
        <a:buChar char="•"/>
        <a:defRPr sz="6600" kern="1200">
          <a:solidFill>
            <a:schemeClr val="tx1"/>
          </a:solidFill>
          <a:latin typeface="+mn-lt"/>
          <a:ea typeface="+mn-ea"/>
          <a:cs typeface="+mn-cs"/>
        </a:defRPr>
      </a:lvl3pPr>
      <a:lvl4pPr marL="5297805" indent="-755650" algn="l" defTabSz="3027680" rtl="0" eaLnBrk="0" fontAlgn="base" hangingPunct="0">
        <a:lnSpc>
          <a:spcPct val="90000"/>
        </a:lnSpc>
        <a:spcBef>
          <a:spcPts val="1650"/>
        </a:spcBef>
        <a:spcAft>
          <a:spcPct val="0"/>
        </a:spcAft>
        <a:buFont typeface="Arial" panose="020B0604020202020204" pitchFamily="34" charset="0"/>
        <a:buChar char="•"/>
        <a:defRPr sz="5900" kern="1200">
          <a:solidFill>
            <a:schemeClr val="tx1"/>
          </a:solidFill>
          <a:latin typeface="+mn-lt"/>
          <a:ea typeface="+mn-ea"/>
          <a:cs typeface="+mn-cs"/>
        </a:defRPr>
      </a:lvl4pPr>
      <a:lvl5pPr marL="6810375" indent="-755650" algn="l" defTabSz="3027680" rtl="0" eaLnBrk="0" fontAlgn="base" hangingPunct="0">
        <a:lnSpc>
          <a:spcPct val="90000"/>
        </a:lnSpc>
        <a:spcBef>
          <a:spcPts val="1650"/>
        </a:spcBef>
        <a:spcAft>
          <a:spcPct val="0"/>
        </a:spcAft>
        <a:buFont typeface="Arial" panose="020B0604020202020204" pitchFamily="34" charset="0"/>
        <a:buChar char="•"/>
        <a:defRPr sz="5900" kern="1200">
          <a:solidFill>
            <a:schemeClr val="tx1"/>
          </a:solidFill>
          <a:latin typeface="+mn-lt"/>
          <a:ea typeface="+mn-ea"/>
          <a:cs typeface="+mn-cs"/>
        </a:defRPr>
      </a:lvl5pPr>
      <a:lvl6pPr marL="832548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2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16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680"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680" rtl="0" eaLnBrk="1" latinLnBrk="0" hangingPunct="1">
        <a:defRPr sz="5960" kern="1200">
          <a:solidFill>
            <a:schemeClr val="tx1"/>
          </a:solidFill>
          <a:latin typeface="+mn-lt"/>
          <a:ea typeface="+mn-ea"/>
          <a:cs typeface="+mn-cs"/>
        </a:defRPr>
      </a:lvl1pPr>
      <a:lvl2pPr marL="1513840" algn="l" defTabSz="3027680" rtl="0" eaLnBrk="1" latinLnBrk="0" hangingPunct="1">
        <a:defRPr sz="5960" kern="1200">
          <a:solidFill>
            <a:schemeClr val="tx1"/>
          </a:solidFill>
          <a:latin typeface="+mn-lt"/>
          <a:ea typeface="+mn-ea"/>
          <a:cs typeface="+mn-cs"/>
        </a:defRPr>
      </a:lvl2pPr>
      <a:lvl3pPr marL="3027680" algn="l" defTabSz="3027680" rtl="0" eaLnBrk="1" latinLnBrk="0" hangingPunct="1">
        <a:defRPr sz="5960" kern="1200">
          <a:solidFill>
            <a:schemeClr val="tx1"/>
          </a:solidFill>
          <a:latin typeface="+mn-lt"/>
          <a:ea typeface="+mn-ea"/>
          <a:cs typeface="+mn-cs"/>
        </a:defRPr>
      </a:lvl3pPr>
      <a:lvl4pPr marL="4541520" algn="l" defTabSz="3027680" rtl="0" eaLnBrk="1" latinLnBrk="0" hangingPunct="1">
        <a:defRPr sz="5960" kern="1200">
          <a:solidFill>
            <a:schemeClr val="tx1"/>
          </a:solidFill>
          <a:latin typeface="+mn-lt"/>
          <a:ea typeface="+mn-ea"/>
          <a:cs typeface="+mn-cs"/>
        </a:defRPr>
      </a:lvl4pPr>
      <a:lvl5pPr marL="6054725" algn="l" defTabSz="3027680" rtl="0" eaLnBrk="1" latinLnBrk="0" hangingPunct="1">
        <a:defRPr sz="5960" kern="1200">
          <a:solidFill>
            <a:schemeClr val="tx1"/>
          </a:solidFill>
          <a:latin typeface="+mn-lt"/>
          <a:ea typeface="+mn-ea"/>
          <a:cs typeface="+mn-cs"/>
        </a:defRPr>
      </a:lvl5pPr>
      <a:lvl6pPr marL="7568565" algn="l" defTabSz="3027680" rtl="0" eaLnBrk="1" latinLnBrk="0" hangingPunct="1">
        <a:defRPr sz="5960" kern="1200">
          <a:solidFill>
            <a:schemeClr val="tx1"/>
          </a:solidFill>
          <a:latin typeface="+mn-lt"/>
          <a:ea typeface="+mn-ea"/>
          <a:cs typeface="+mn-cs"/>
        </a:defRPr>
      </a:lvl6pPr>
      <a:lvl7pPr marL="9082405" algn="l" defTabSz="3027680" rtl="0" eaLnBrk="1" latinLnBrk="0" hangingPunct="1">
        <a:defRPr sz="5960" kern="1200">
          <a:solidFill>
            <a:schemeClr val="tx1"/>
          </a:solidFill>
          <a:latin typeface="+mn-lt"/>
          <a:ea typeface="+mn-ea"/>
          <a:cs typeface="+mn-cs"/>
        </a:defRPr>
      </a:lvl7pPr>
      <a:lvl8pPr marL="10596245" algn="l" defTabSz="3027680" rtl="0" eaLnBrk="1" latinLnBrk="0" hangingPunct="1">
        <a:defRPr sz="5960" kern="1200">
          <a:solidFill>
            <a:schemeClr val="tx1"/>
          </a:solidFill>
          <a:latin typeface="+mn-lt"/>
          <a:ea typeface="+mn-ea"/>
          <a:cs typeface="+mn-cs"/>
        </a:defRPr>
      </a:lvl8pPr>
      <a:lvl9pPr marL="12110085" algn="l" defTabSz="3027680"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C00000">
                <a:alpha val="100000"/>
              </a:srgbClr>
            </a:gs>
            <a:gs pos="3999">
              <a:srgbClr val="FFFFFF">
                <a:alpha val="100000"/>
              </a:srgbClr>
            </a:gs>
            <a:gs pos="98000">
              <a:srgbClr val="FFFFFF">
                <a:alpha val="100000"/>
              </a:srgbClr>
            </a:gs>
            <a:gs pos="100000">
              <a:srgbClr val="C30A0A">
                <a:alpha val="100000"/>
              </a:srgbClr>
            </a:gs>
            <a:gs pos="100000">
              <a:srgbClr val="FF0000">
                <a:alpha val="100000"/>
              </a:srgbClr>
            </a:gs>
            <a:gs pos="100000">
              <a:srgbClr val="C00000">
                <a:alpha val="100000"/>
              </a:srgbClr>
            </a:gs>
            <a:gs pos="100000">
              <a:srgbClr val="FF0000">
                <a:alpha val="100000"/>
              </a:srgbClr>
            </a:gs>
            <a:gs pos="100000">
              <a:srgbClr val="C00000">
                <a:alpha val="100000"/>
              </a:srgbClr>
            </a:gs>
          </a:gsLst>
          <a:lin ang="5400000" scaled="1"/>
          <a:tileRect/>
        </a:gradFill>
        <a:effectLst/>
      </p:bgPr>
    </p:bg>
    <p:spTree>
      <p:nvGrpSpPr>
        <p:cNvPr id="1" name=""/>
        <p:cNvGrpSpPr/>
        <p:nvPr/>
      </p:nvGrpSpPr>
      <p:grpSpPr/>
      <p:sp>
        <p:nvSpPr>
          <p:cNvPr id="3078" name="Text Box 9"/>
          <p:cNvSpPr txBox="1"/>
          <p:nvPr/>
        </p:nvSpPr>
        <p:spPr>
          <a:xfrm>
            <a:off x="1217930" y="7996555"/>
            <a:ext cx="27078305" cy="1910080"/>
          </a:xfrm>
          <a:prstGeom prst="rect">
            <a:avLst/>
          </a:prstGeom>
          <a:noFill/>
          <a:ln w="9525">
            <a:noFill/>
          </a:ln>
        </p:spPr>
        <p:txBody>
          <a:bodyPr wrap="square" lIns="63743" tIns="31871" rIns="63743" bIns="31871">
            <a:spAutoFit/>
          </a:bodyPr>
          <a:p>
            <a:pPr algn="just" defTabSz="3059430" eaLnBrk="1" hangingPunct="1">
              <a:lnSpc>
                <a:spcPct val="150000"/>
              </a:lnSpc>
              <a:spcBef>
                <a:spcPts val="1600"/>
              </a:spcBef>
            </a:pPr>
            <a:r>
              <a:rPr sz="4000" dirty="0">
                <a:latin typeface="Times New Roman" panose="02020603050405020304" pitchFamily="18" charset="0"/>
                <a:ea typeface="宋体" panose="02010600030101010101" pitchFamily="2" charset="-122"/>
              </a:rPr>
              <a:t>The quantity-quality trade-off theory indicates that an increase of siblings might decrease a child’s well-being, but little evidence shows the impacts of sibling number on children’s Oral Health-Related Quality of Life (OHRQoL). </a:t>
            </a:r>
            <a:endParaRPr lang="en-US" altLang="zh-CN" sz="2200" dirty="0">
              <a:latin typeface="Times New Roman" panose="02020603050405020304" pitchFamily="18" charset="0"/>
              <a:ea typeface="宋体" panose="02010600030101010101" pitchFamily="2" charset="-122"/>
            </a:endParaRPr>
          </a:p>
        </p:txBody>
      </p:sp>
      <p:sp>
        <p:nvSpPr>
          <p:cNvPr id="2062" name="Text Box 14"/>
          <p:cNvSpPr txBox="1">
            <a:spLocks noChangeArrowheads="1"/>
          </p:cNvSpPr>
          <p:nvPr/>
        </p:nvSpPr>
        <p:spPr bwMode="auto">
          <a:xfrm>
            <a:off x="2959100" y="1777365"/>
            <a:ext cx="23023830" cy="5239385"/>
          </a:xfrm>
          <a:prstGeom prst="rect">
            <a:avLst/>
          </a:prstGeom>
          <a:noFill/>
          <a:ln>
            <a:noFill/>
          </a:ln>
          <a:effectLst/>
        </p:spPr>
        <p:txBody>
          <a:bodyPr wrap="square"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ts val="26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Oral Health-Related Quality of Life in Chinese School Children:</a:t>
            </a:r>
            <a:endParaRPr kumimoji="0" lang="en-US" altLang="zh-CN" sz="5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3059430" rtl="0" eaLnBrk="1" fontAlgn="auto" latinLnBrk="0" hangingPunct="1">
              <a:lnSpc>
                <a:spcPct val="100000"/>
              </a:lnSpc>
              <a:spcBef>
                <a:spcPts val="26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Do Child Siblings Matter?</a:t>
            </a:r>
            <a:endParaRPr kumimoji="0" lang="en-US" altLang="zh-CN" sz="5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3059430" rtl="0" eaLnBrk="1" fontAlgn="auto" latinLnBrk="0" hangingPunct="1">
              <a:lnSpc>
                <a:spcPct val="100000"/>
              </a:lnSpc>
              <a:spcBef>
                <a:spcPts val="2600"/>
              </a:spcBef>
              <a:spcAft>
                <a:spcPts val="0"/>
              </a:spcAft>
              <a:buClrTx/>
              <a:buSzTx/>
              <a:buFontTx/>
              <a:buNone/>
              <a:defRPr/>
            </a:pP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Qingping Yun</a:t>
            </a:r>
            <a:r>
              <a:rPr kumimoji="0" lang="en-US" altLang="zh-CN" sz="4000" b="1" i="0" u="none" strike="noStrike" kern="1200" cap="none" spc="0" normalizeH="0" baseline="3000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1</a:t>
            </a: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Min Liu</a:t>
            </a:r>
            <a:r>
              <a:rPr kumimoji="0" lang="en-US" altLang="zh-CN" sz="4000" b="1"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a:t>
            </a: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Mei Zhao</a:t>
            </a:r>
            <a:r>
              <a:rPr kumimoji="0" lang="en-US" altLang="zh-CN" sz="4000" b="1"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a:t>
            </a: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Hui Zhang, Wei Hou, Chun Chang</a:t>
            </a:r>
            <a:r>
              <a:rPr kumimoji="0" lang="en-US" altLang="zh-CN" sz="4000" b="1" i="0"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1</a:t>
            </a: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3059430" rtl="0" eaLnBrk="1" fontAlgn="auto" latinLnBrk="0" hangingPunct="1">
              <a:lnSpc>
                <a:spcPct val="100000"/>
              </a:lnSpc>
              <a:spcBef>
                <a:spcPts val="1000"/>
              </a:spcBef>
              <a:spcAft>
                <a:spcPts val="0"/>
              </a:spcAft>
              <a:buClrTx/>
              <a:buSzTx/>
              <a:buFontTx/>
              <a:buNone/>
              <a:defRPr/>
            </a:pPr>
            <a:r>
              <a:rPr kumimoji="0" lang="en-US" altLang="zh-CN" sz="4000" b="0" i="0" u="none" strike="noStrike" kern="1200" cap="none" spc="0" normalizeH="0" baseline="3000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1 </a:t>
            </a: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Department of Social Medicine and Health Education, School of Public Health, Peking University</a:t>
            </a:r>
            <a:endPar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3059430" rtl="0" eaLnBrk="1" fontAlgn="auto" latinLnBrk="0" hangingPunct="1">
              <a:lnSpc>
                <a:spcPct val="100000"/>
              </a:lnSpc>
              <a:spcBef>
                <a:spcPts val="1000"/>
              </a:spcBef>
              <a:spcAft>
                <a:spcPts val="0"/>
              </a:spcAft>
              <a:buClrTx/>
              <a:buSzTx/>
              <a:buFontTx/>
              <a:buNone/>
              <a:defRPr/>
            </a:pP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2. Department of Preventive Dentistry, Beijing Stomatological Hospital, Capital Medical University</a:t>
            </a:r>
            <a:endPar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3059430" rtl="0" eaLnBrk="1" fontAlgn="auto" latinLnBrk="0" hangingPunct="1">
              <a:lnSpc>
                <a:spcPct val="100000"/>
              </a:lnSpc>
              <a:spcBef>
                <a:spcPts val="1000"/>
              </a:spcBef>
              <a:spcAft>
                <a:spcPts val="0"/>
              </a:spcAft>
              <a:buClrTx/>
              <a:buSzTx/>
              <a:buFontTx/>
              <a:buNone/>
              <a:defRPr/>
            </a:pPr>
            <a:r>
              <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Corresponding author: Chun Chang, E-mail: Changchun@bjmu.edu.cn</a:t>
            </a:r>
            <a:endParaRPr kumimoji="0" lang="en-US" altLang="zh-CN" sz="4000" b="0"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p:txBody>
      </p:sp>
      <p:sp>
        <p:nvSpPr>
          <p:cNvPr id="2091" name="Text Box 43"/>
          <p:cNvSpPr txBox="1">
            <a:spLocks noChangeArrowheads="1"/>
          </p:cNvSpPr>
          <p:nvPr/>
        </p:nvSpPr>
        <p:spPr bwMode="auto">
          <a:xfrm>
            <a:off x="1185228" y="7100888"/>
            <a:ext cx="5751513" cy="895350"/>
          </a:xfrm>
          <a:prstGeom prst="rect">
            <a:avLst/>
          </a:prstGeom>
          <a:gradFill>
            <a:gsLst>
              <a:gs pos="100000">
                <a:srgbClr val="C00000"/>
              </a:gs>
              <a:gs pos="100000">
                <a:srgbClr val="B7B7E8"/>
              </a:gs>
              <a:gs pos="100000">
                <a:schemeClr val="accent6">
                  <a:lumMod val="60000"/>
                  <a:lumOff val="40000"/>
                </a:schemeClr>
              </a:gs>
              <a:gs pos="100000">
                <a:srgbClr val="8383D7"/>
              </a:gs>
              <a:gs pos="100000">
                <a:srgbClr val="A7C4FF"/>
              </a:gs>
              <a:gs pos="100000">
                <a:srgbClr val="C00000"/>
              </a:gs>
              <a:gs pos="42000">
                <a:srgbClr val="E6E6E6"/>
              </a:gs>
              <a:gs pos="100000">
                <a:srgbClr val="E2CCCC"/>
              </a:gs>
              <a:gs pos="0">
                <a:srgbClr val="C80000"/>
              </a:gs>
            </a:gsLst>
            <a:lin ang="5400000" scaled="1"/>
          </a:gradFill>
          <a:ln>
            <a:noFill/>
          </a:ln>
          <a:effectLst/>
        </p:spPr>
        <p:txBody>
          <a:bodyPr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ct val="500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rPr>
              <a:t>Background</a:t>
            </a:r>
            <a:endPar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endParaRPr>
          </a:p>
        </p:txBody>
      </p:sp>
      <p:pic>
        <p:nvPicPr>
          <p:cNvPr id="3081" name="图片 1"/>
          <p:cNvPicPr>
            <a:picLocks noChangeAspect="1"/>
          </p:cNvPicPr>
          <p:nvPr/>
        </p:nvPicPr>
        <p:blipFill>
          <a:blip r:embed="rId1"/>
          <a:stretch>
            <a:fillRect/>
          </a:stretch>
        </p:blipFill>
        <p:spPr>
          <a:xfrm>
            <a:off x="24951055" y="1967865"/>
            <a:ext cx="4309745" cy="4309745"/>
          </a:xfrm>
          <a:prstGeom prst="rect">
            <a:avLst/>
          </a:prstGeom>
          <a:noFill/>
          <a:ln w="9525">
            <a:noFill/>
          </a:ln>
        </p:spPr>
      </p:pic>
      <p:sp>
        <p:nvSpPr>
          <p:cNvPr id="3082" name="矩形 4"/>
          <p:cNvSpPr/>
          <p:nvPr/>
        </p:nvSpPr>
        <p:spPr>
          <a:xfrm>
            <a:off x="1185545" y="11213465"/>
            <a:ext cx="27047825" cy="1938020"/>
          </a:xfrm>
          <a:prstGeom prst="rect">
            <a:avLst/>
          </a:prstGeom>
          <a:noFill/>
          <a:ln w="9525">
            <a:noFill/>
          </a:ln>
        </p:spPr>
        <p:txBody>
          <a:bodyPr wrap="square">
            <a:spAutoFit/>
          </a:bodyPr>
          <a:p>
            <a:pPr algn="just" eaLnBrk="1" hangingPunct="1">
              <a:lnSpc>
                <a:spcPct val="150000"/>
              </a:lnSpc>
            </a:pPr>
            <a:r>
              <a:rPr lang="en-US" altLang="zh-CN" sz="4000" dirty="0">
                <a:latin typeface="Times New Roman" panose="02020603050405020304" pitchFamily="18" charset="0"/>
                <a:ea typeface="宋体" panose="02010600030101010101" pitchFamily="2" charset="-122"/>
              </a:rPr>
              <a:t>This study aims to investigate the effects of presence of siblings on children’s OHRQoL, and to further exam whether there is an interaction effect between presence of siblings and place of residence on children’s OHRQoL.     </a:t>
            </a:r>
            <a:endParaRPr lang="en-US" altLang="zh-CN" sz="4000" dirty="0">
              <a:latin typeface="Times New Roman" panose="02020603050405020304" pitchFamily="18" charset="0"/>
              <a:ea typeface="宋体" panose="02010600030101010101" pitchFamily="2" charset="-122"/>
            </a:endParaRPr>
          </a:p>
        </p:txBody>
      </p:sp>
      <p:sp>
        <p:nvSpPr>
          <p:cNvPr id="3083" name="Text Box 36"/>
          <p:cNvSpPr txBox="1"/>
          <p:nvPr/>
        </p:nvSpPr>
        <p:spPr>
          <a:xfrm>
            <a:off x="1217930" y="14740255"/>
            <a:ext cx="27078940" cy="3735070"/>
          </a:xfrm>
          <a:prstGeom prst="rect">
            <a:avLst/>
          </a:prstGeom>
          <a:noFill/>
          <a:ln w="57150">
            <a:noFill/>
          </a:ln>
        </p:spPr>
        <p:txBody>
          <a:bodyPr wrap="square" lIns="42642" tIns="21320" rIns="42642" bIns="21320">
            <a:spAutoFit/>
          </a:bodyPr>
          <a:p>
            <a:pPr algn="just" defTabSz="427355" eaLnBrk="1" hangingPunct="1">
              <a:lnSpc>
                <a:spcPct val="150000"/>
              </a:lnSpc>
            </a:pPr>
            <a:r>
              <a:rPr lang="en-US" altLang="zh-CN" sz="4000" dirty="0">
                <a:latin typeface="Times New Roman" panose="02020603050405020304" pitchFamily="18" charset="0"/>
                <a:ea typeface="宋体" panose="02010600030101010101" pitchFamily="2" charset="-122"/>
              </a:rPr>
              <a:t> The 12-year-old oral health survey data were from  the 4th survey conducted in 2015 and 2016 in Beijing, China. OHRQoL was assessed by the child Oral Impacts on Daily Performance (OIDP). OIDP prevalence was served as the indicator of OHRQoL. Children with and without siblings were recorded as single or non-single children. Place of residence (rural/urban) was found using the children’s household registration type. A synergy index (S) was used to assess the possible interaction effect.</a:t>
            </a:r>
            <a:endParaRPr lang="en-US" altLang="zh-CN" sz="4000" dirty="0">
              <a:latin typeface="Times New Roman" panose="02020603050405020304" pitchFamily="18" charset="0"/>
              <a:ea typeface="宋体" panose="02010600030101010101" pitchFamily="2" charset="-122"/>
            </a:endParaRPr>
          </a:p>
        </p:txBody>
      </p:sp>
      <p:sp>
        <p:nvSpPr>
          <p:cNvPr id="40" name="Text Box 43"/>
          <p:cNvSpPr txBox="1">
            <a:spLocks noChangeArrowheads="1"/>
          </p:cNvSpPr>
          <p:nvPr/>
        </p:nvSpPr>
        <p:spPr bwMode="auto">
          <a:xfrm>
            <a:off x="1185228" y="10317798"/>
            <a:ext cx="5751513" cy="895350"/>
          </a:xfrm>
          <a:prstGeom prst="rect">
            <a:avLst/>
          </a:prstGeom>
          <a:gradFill>
            <a:gsLst>
              <a:gs pos="100000">
                <a:srgbClr val="C00000"/>
              </a:gs>
              <a:gs pos="100000">
                <a:srgbClr val="B7B7E8"/>
              </a:gs>
              <a:gs pos="100000">
                <a:schemeClr val="accent6">
                  <a:lumMod val="60000"/>
                  <a:lumOff val="40000"/>
                </a:schemeClr>
              </a:gs>
              <a:gs pos="100000">
                <a:srgbClr val="8383D7"/>
              </a:gs>
              <a:gs pos="100000">
                <a:srgbClr val="A7C4FF"/>
              </a:gs>
              <a:gs pos="100000">
                <a:srgbClr val="C00000"/>
              </a:gs>
              <a:gs pos="42000">
                <a:srgbClr val="E6E6E6"/>
              </a:gs>
              <a:gs pos="100000">
                <a:srgbClr val="E2CCCC"/>
              </a:gs>
              <a:gs pos="0">
                <a:srgbClr val="C80000"/>
              </a:gs>
            </a:gsLst>
            <a:lin ang="5400000" scaled="1"/>
          </a:gradFill>
          <a:ln>
            <a:noFill/>
          </a:ln>
          <a:effectLst/>
        </p:spPr>
        <p:txBody>
          <a:bodyPr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ct val="500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rPr>
              <a:t>Objectives</a:t>
            </a:r>
            <a:endPar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endParaRPr>
          </a:p>
        </p:txBody>
      </p:sp>
      <p:sp>
        <p:nvSpPr>
          <p:cNvPr id="41" name="Text Box 43"/>
          <p:cNvSpPr txBox="1">
            <a:spLocks noChangeArrowheads="1"/>
          </p:cNvSpPr>
          <p:nvPr/>
        </p:nvSpPr>
        <p:spPr bwMode="auto">
          <a:xfrm>
            <a:off x="1217613" y="13563600"/>
            <a:ext cx="5751513" cy="895350"/>
          </a:xfrm>
          <a:prstGeom prst="rect">
            <a:avLst/>
          </a:prstGeom>
          <a:gradFill>
            <a:gsLst>
              <a:gs pos="100000">
                <a:srgbClr val="C00000"/>
              </a:gs>
              <a:gs pos="100000">
                <a:srgbClr val="B7B7E8"/>
              </a:gs>
              <a:gs pos="100000">
                <a:schemeClr val="accent6">
                  <a:lumMod val="60000"/>
                  <a:lumOff val="40000"/>
                </a:schemeClr>
              </a:gs>
              <a:gs pos="100000">
                <a:srgbClr val="8383D7"/>
              </a:gs>
              <a:gs pos="100000">
                <a:srgbClr val="A7C4FF"/>
              </a:gs>
              <a:gs pos="100000">
                <a:srgbClr val="C00000"/>
              </a:gs>
              <a:gs pos="42000">
                <a:srgbClr val="E6E6E6"/>
              </a:gs>
              <a:gs pos="100000">
                <a:srgbClr val="E2CCCC"/>
              </a:gs>
              <a:gs pos="0">
                <a:srgbClr val="C80000"/>
              </a:gs>
            </a:gsLst>
            <a:lin ang="5400000" scaled="1"/>
          </a:gradFill>
          <a:ln>
            <a:noFill/>
          </a:ln>
          <a:effectLst/>
        </p:spPr>
        <p:txBody>
          <a:bodyPr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ct val="500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rPr>
              <a:t>Methods</a:t>
            </a:r>
            <a:endPar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endParaRPr>
          </a:p>
        </p:txBody>
      </p:sp>
      <p:sp>
        <p:nvSpPr>
          <p:cNvPr id="43" name="Text Box 43"/>
          <p:cNvSpPr txBox="1">
            <a:spLocks noChangeArrowheads="1"/>
          </p:cNvSpPr>
          <p:nvPr/>
        </p:nvSpPr>
        <p:spPr bwMode="auto">
          <a:xfrm>
            <a:off x="1185545" y="18763298"/>
            <a:ext cx="5751513" cy="895350"/>
          </a:xfrm>
          <a:prstGeom prst="rect">
            <a:avLst/>
          </a:prstGeom>
          <a:gradFill>
            <a:gsLst>
              <a:gs pos="100000">
                <a:srgbClr val="C00000"/>
              </a:gs>
              <a:gs pos="100000">
                <a:srgbClr val="B7B7E8"/>
              </a:gs>
              <a:gs pos="100000">
                <a:schemeClr val="accent6">
                  <a:lumMod val="60000"/>
                  <a:lumOff val="40000"/>
                </a:schemeClr>
              </a:gs>
              <a:gs pos="100000">
                <a:srgbClr val="8383D7"/>
              </a:gs>
              <a:gs pos="100000">
                <a:srgbClr val="A7C4FF"/>
              </a:gs>
              <a:gs pos="100000">
                <a:srgbClr val="C00000"/>
              </a:gs>
              <a:gs pos="42000">
                <a:srgbClr val="E6E6E6"/>
              </a:gs>
              <a:gs pos="100000">
                <a:srgbClr val="E2CCCC"/>
              </a:gs>
              <a:gs pos="0">
                <a:srgbClr val="C80000"/>
              </a:gs>
            </a:gsLst>
            <a:lin ang="5400000" scaled="1"/>
          </a:gradFill>
          <a:ln>
            <a:noFill/>
          </a:ln>
          <a:effectLst/>
        </p:spPr>
        <p:txBody>
          <a:bodyPr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ct val="500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rPr>
              <a:t>Results</a:t>
            </a:r>
            <a:endPar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endParaRPr>
          </a:p>
        </p:txBody>
      </p:sp>
      <p:sp>
        <p:nvSpPr>
          <p:cNvPr id="53" name="Text Box 43"/>
          <p:cNvSpPr txBox="1">
            <a:spLocks noChangeArrowheads="1"/>
          </p:cNvSpPr>
          <p:nvPr/>
        </p:nvSpPr>
        <p:spPr bwMode="auto">
          <a:xfrm>
            <a:off x="1185545" y="38957885"/>
            <a:ext cx="5749925" cy="895350"/>
          </a:xfrm>
          <a:prstGeom prst="rect">
            <a:avLst/>
          </a:prstGeom>
          <a:gradFill>
            <a:gsLst>
              <a:gs pos="100000">
                <a:srgbClr val="C00000"/>
              </a:gs>
              <a:gs pos="100000">
                <a:srgbClr val="B7B7E8"/>
              </a:gs>
              <a:gs pos="100000">
                <a:schemeClr val="accent6">
                  <a:lumMod val="60000"/>
                  <a:lumOff val="40000"/>
                </a:schemeClr>
              </a:gs>
              <a:gs pos="100000">
                <a:srgbClr val="8383D7"/>
              </a:gs>
              <a:gs pos="100000">
                <a:srgbClr val="A7C4FF"/>
              </a:gs>
              <a:gs pos="100000">
                <a:srgbClr val="C00000"/>
              </a:gs>
              <a:gs pos="42000">
                <a:srgbClr val="E6E6E6"/>
              </a:gs>
              <a:gs pos="100000">
                <a:srgbClr val="E2CCCC"/>
              </a:gs>
              <a:gs pos="0">
                <a:srgbClr val="C80000"/>
              </a:gs>
            </a:gsLst>
            <a:lin ang="5400000" scaled="1"/>
          </a:gradFill>
          <a:ln>
            <a:noFill/>
          </a:ln>
          <a:effectLst/>
        </p:spPr>
        <p:txBody>
          <a:bodyPr lIns="63743" tIns="31871" rIns="63743" bIns="31871">
            <a:spAutoFit/>
          </a:bodyPr>
          <a:lstStyle>
            <a:lvl1pPr algn="l" defTabSz="3059430">
              <a:defRPr>
                <a:solidFill>
                  <a:schemeClr val="tx1"/>
                </a:solidFill>
                <a:latin typeface="Arial" panose="020B0604020202020204" pitchFamily="34" charset="0"/>
              </a:defRPr>
            </a:lvl1pPr>
            <a:lvl2pPr marL="319405" algn="l" defTabSz="3059430">
              <a:defRPr>
                <a:solidFill>
                  <a:schemeClr val="tx1"/>
                </a:solidFill>
                <a:latin typeface="Arial" panose="020B0604020202020204" pitchFamily="34" charset="0"/>
              </a:defRPr>
            </a:lvl2pPr>
            <a:lvl3pPr marL="638175" algn="l" defTabSz="3059430">
              <a:defRPr>
                <a:solidFill>
                  <a:schemeClr val="tx1"/>
                </a:solidFill>
                <a:latin typeface="Arial" panose="020B0604020202020204" pitchFamily="34" charset="0"/>
              </a:defRPr>
            </a:lvl3pPr>
            <a:lvl4pPr marL="955675" algn="l" defTabSz="3059430">
              <a:defRPr>
                <a:solidFill>
                  <a:schemeClr val="tx1"/>
                </a:solidFill>
                <a:latin typeface="Arial" panose="020B0604020202020204" pitchFamily="34" charset="0"/>
              </a:defRPr>
            </a:lvl4pPr>
            <a:lvl5pPr marL="1275080" algn="l" defTabSz="3059430">
              <a:defRPr>
                <a:solidFill>
                  <a:schemeClr val="tx1"/>
                </a:solidFill>
                <a:latin typeface="Arial" panose="020B0604020202020204" pitchFamily="34" charset="0"/>
              </a:defRPr>
            </a:lvl5pPr>
            <a:lvl6pPr marL="1732280" defTabSz="3059430" fontAlgn="base">
              <a:spcBef>
                <a:spcPct val="0"/>
              </a:spcBef>
              <a:spcAft>
                <a:spcPct val="0"/>
              </a:spcAft>
              <a:defRPr>
                <a:solidFill>
                  <a:schemeClr val="tx1"/>
                </a:solidFill>
                <a:latin typeface="Arial" panose="020B0604020202020204" pitchFamily="34" charset="0"/>
              </a:defRPr>
            </a:lvl6pPr>
            <a:lvl7pPr marL="2189480" defTabSz="3059430" fontAlgn="base">
              <a:spcBef>
                <a:spcPct val="0"/>
              </a:spcBef>
              <a:spcAft>
                <a:spcPct val="0"/>
              </a:spcAft>
              <a:defRPr>
                <a:solidFill>
                  <a:schemeClr val="tx1"/>
                </a:solidFill>
                <a:latin typeface="Arial" panose="020B0604020202020204" pitchFamily="34" charset="0"/>
              </a:defRPr>
            </a:lvl7pPr>
            <a:lvl8pPr marL="2646680" defTabSz="3059430" fontAlgn="base">
              <a:spcBef>
                <a:spcPct val="0"/>
              </a:spcBef>
              <a:spcAft>
                <a:spcPct val="0"/>
              </a:spcAft>
              <a:defRPr>
                <a:solidFill>
                  <a:schemeClr val="tx1"/>
                </a:solidFill>
                <a:latin typeface="Arial" panose="020B0604020202020204" pitchFamily="34" charset="0"/>
              </a:defRPr>
            </a:lvl8pPr>
            <a:lvl9pPr marL="3103880" defTabSz="3059430" fontAlgn="base">
              <a:spcBef>
                <a:spcPct val="0"/>
              </a:spcBef>
              <a:spcAft>
                <a:spcPct val="0"/>
              </a:spcAft>
              <a:defRPr>
                <a:solidFill>
                  <a:schemeClr val="tx1"/>
                </a:solidFill>
                <a:latin typeface="Arial" panose="020B0604020202020204" pitchFamily="34" charset="0"/>
              </a:defRPr>
            </a:lvl9pPr>
          </a:lstStyle>
          <a:p>
            <a:pPr marL="0" marR="0" lvl="0" indent="0" algn="ctr" defTabSz="3059430" rtl="0" eaLnBrk="1" fontAlgn="auto" latinLnBrk="0" hangingPunct="1">
              <a:lnSpc>
                <a:spcPct val="100000"/>
              </a:lnSpc>
              <a:spcBef>
                <a:spcPct val="50000"/>
              </a:spcBef>
              <a:spcAft>
                <a:spcPts val="0"/>
              </a:spcAft>
              <a:buClrTx/>
              <a:buSzTx/>
              <a:buFontTx/>
              <a:buNone/>
              <a:defRPr/>
            </a:pPr>
            <a:r>
              <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rPr>
              <a:t>Conclusions</a:t>
            </a:r>
            <a:endParaRPr kumimoji="0" lang="en-US" altLang="zh-CN" sz="5400" b="1" i="0" u="none" strike="noStrike" kern="1200" cap="none" spc="0" normalizeH="0" baseline="0" noProof="0" dirty="0">
              <a:ln>
                <a:noFill/>
              </a:ln>
              <a:solidFill>
                <a:schemeClr val="tx1"/>
              </a:solidFill>
              <a:effectLst/>
              <a:uLnTx/>
              <a:uFillTx/>
              <a:latin typeface="+mj-lt"/>
              <a:ea typeface="宋体" panose="02010600030101010101" pitchFamily="2" charset="-122"/>
              <a:cs typeface="Times New Roman" panose="02020603050405020304" pitchFamily="18" charset="0"/>
            </a:endParaRPr>
          </a:p>
        </p:txBody>
      </p:sp>
      <p:sp>
        <p:nvSpPr>
          <p:cNvPr id="3088" name="文本框 19"/>
          <p:cNvSpPr txBox="1"/>
          <p:nvPr/>
        </p:nvSpPr>
        <p:spPr>
          <a:xfrm>
            <a:off x="1220470" y="39853235"/>
            <a:ext cx="28549600" cy="1938020"/>
          </a:xfrm>
          <a:prstGeom prst="rect">
            <a:avLst/>
          </a:prstGeom>
          <a:noFill/>
          <a:ln w="9525">
            <a:noFill/>
          </a:ln>
        </p:spPr>
        <p:txBody>
          <a:bodyPr wrap="square">
            <a:spAutoFit/>
          </a:bodyPr>
          <a:p>
            <a:pPr algn="just" eaLnBrk="1" hangingPunct="1">
              <a:lnSpc>
                <a:spcPct val="150000"/>
              </a:lnSpc>
            </a:pPr>
            <a:r>
              <a:rPr lang="en-US" altLang="zh-CN" sz="4000" dirty="0">
                <a:latin typeface="Times New Roman" panose="02020603050405020304" pitchFamily="18" charset="0"/>
                <a:ea typeface="宋体" panose="02010600030101010101" pitchFamily="2" charset="-122"/>
              </a:rPr>
              <a:t>Children with siblings are more likely to report a lower OHRQoL, especially those from rural areas. These findings indicate that oral health interventions should be given the priority to non-single and rural children.</a:t>
            </a:r>
            <a:endParaRPr lang="en-US" altLang="zh-CN" sz="4000" dirty="0">
              <a:latin typeface="Times New Roman" panose="02020603050405020304" pitchFamily="18" charset="0"/>
              <a:ea typeface="宋体" panose="02010600030101010101" pitchFamily="2" charset="-122"/>
            </a:endParaRPr>
          </a:p>
        </p:txBody>
      </p:sp>
      <p:sp>
        <p:nvSpPr>
          <p:cNvPr id="3093" name="文本框 18"/>
          <p:cNvSpPr txBox="1"/>
          <p:nvPr/>
        </p:nvSpPr>
        <p:spPr>
          <a:xfrm>
            <a:off x="1186180" y="19834225"/>
            <a:ext cx="28074620" cy="1938020"/>
          </a:xfrm>
          <a:prstGeom prst="rect">
            <a:avLst/>
          </a:prstGeom>
          <a:noFill/>
          <a:ln w="12700" cmpd="sng">
            <a:noFill/>
            <a:prstDash val="sysDot"/>
          </a:ln>
        </p:spPr>
        <p:txBody>
          <a:bodyPr wrap="square">
            <a:spAutoFit/>
          </a:bodyPr>
          <a:p>
            <a:pPr algn="just" eaLnBrk="1" hangingPunct="1">
              <a:lnSpc>
                <a:spcPct val="150000"/>
              </a:lnSpc>
            </a:pPr>
            <a:r>
              <a:rPr lang="en-US" sz="4000" dirty="0">
                <a:latin typeface="Times New Roman" panose="02020603050405020304" pitchFamily="18" charset="0"/>
                <a:ea typeface="宋体" panose="02010600030101010101" pitchFamily="2" charset="-122"/>
              </a:rPr>
              <a:t>1. In total, </a:t>
            </a:r>
            <a:r>
              <a:rPr sz="4000" dirty="0">
                <a:latin typeface="Times New Roman" panose="02020603050405020304" pitchFamily="18" charset="0"/>
                <a:ea typeface="宋体" panose="02010600030101010101" pitchFamily="2" charset="-122"/>
              </a:rPr>
              <a:t> </a:t>
            </a:r>
            <a:r>
              <a:rPr lang="en-US" sz="4000" dirty="0">
                <a:latin typeface="Times New Roman" panose="02020603050405020304" pitchFamily="18" charset="0"/>
                <a:ea typeface="宋体" panose="02010600030101010101" pitchFamily="2" charset="-122"/>
              </a:rPr>
              <a:t>2158 school children were surveied, and </a:t>
            </a:r>
            <a:r>
              <a:rPr sz="4000" dirty="0">
                <a:latin typeface="Times New Roman" panose="02020603050405020304" pitchFamily="18" charset="0"/>
                <a:ea typeface="宋体" panose="02010600030101010101" pitchFamily="2" charset="-122"/>
              </a:rPr>
              <a:t>60% of </a:t>
            </a:r>
            <a:r>
              <a:rPr lang="en-US" sz="4000" dirty="0">
                <a:latin typeface="Times New Roman" panose="02020603050405020304" pitchFamily="18" charset="0"/>
                <a:ea typeface="宋体" panose="02010600030101010101" pitchFamily="2" charset="-122"/>
              </a:rPr>
              <a:t>them</a:t>
            </a:r>
            <a:r>
              <a:rPr sz="4000" dirty="0">
                <a:latin typeface="Times New Roman" panose="02020603050405020304" pitchFamily="18" charset="0"/>
                <a:ea typeface="宋体" panose="02010600030101010101" pitchFamily="2" charset="-122"/>
              </a:rPr>
              <a:t> reported OIDP. OIDP prevalence for non-single and single children were 68.3% and 56.9%, respectively. </a:t>
            </a:r>
            <a:r>
              <a:rPr lang="en-US" sz="4000" dirty="0">
                <a:latin typeface="Times New Roman" panose="02020603050405020304" pitchFamily="18" charset="0"/>
                <a:ea typeface="宋体" panose="02010600030101010101" pitchFamily="2" charset="-122"/>
              </a:rPr>
              <a:t>Figure 1 shows each impact for single and non-single children.</a:t>
            </a:r>
            <a:endParaRPr lang="en-US" sz="4000" dirty="0">
              <a:latin typeface="Times New Roman" panose="02020603050405020304" pitchFamily="18" charset="0"/>
              <a:ea typeface="宋体" panose="02010600030101010101" pitchFamily="2" charset="-122"/>
            </a:endParaRPr>
          </a:p>
        </p:txBody>
      </p:sp>
      <p:pic>
        <p:nvPicPr>
          <p:cNvPr id="3097" name="图片 24"/>
          <p:cNvPicPr>
            <a:picLocks noChangeAspect="1"/>
          </p:cNvPicPr>
          <p:nvPr/>
        </p:nvPicPr>
        <p:blipFill>
          <a:blip r:embed="rId2"/>
          <a:srcRect t="95734" b="-6"/>
          <a:stretch>
            <a:fillRect/>
          </a:stretch>
        </p:blipFill>
        <p:spPr>
          <a:xfrm>
            <a:off x="0" y="41790938"/>
            <a:ext cx="30275213" cy="971550"/>
          </a:xfrm>
          <a:prstGeom prst="rect">
            <a:avLst/>
          </a:prstGeom>
          <a:noFill/>
          <a:ln w="9525">
            <a:noFill/>
          </a:ln>
        </p:spPr>
      </p:pic>
      <p:pic>
        <p:nvPicPr>
          <p:cNvPr id="3" name="图片 2"/>
          <p:cNvPicPr>
            <a:picLocks noChangeAspect="1"/>
          </p:cNvPicPr>
          <p:nvPr/>
        </p:nvPicPr>
        <p:blipFill>
          <a:blip r:embed="rId3"/>
          <a:stretch>
            <a:fillRect/>
          </a:stretch>
        </p:blipFill>
        <p:spPr>
          <a:xfrm>
            <a:off x="1217930" y="21772245"/>
            <a:ext cx="13308965" cy="11102340"/>
          </a:xfrm>
          <a:prstGeom prst="rect">
            <a:avLst/>
          </a:prstGeom>
        </p:spPr>
      </p:pic>
      <p:graphicFrame>
        <p:nvGraphicFramePr>
          <p:cNvPr id="11" name="表格 10"/>
          <p:cNvGraphicFramePr/>
          <p:nvPr>
            <p:custDataLst>
              <p:tags r:id="rId4"/>
            </p:custDataLst>
          </p:nvPr>
        </p:nvGraphicFramePr>
        <p:xfrm>
          <a:off x="16082645" y="22135465"/>
          <a:ext cx="13178155" cy="8733790"/>
        </p:xfrm>
        <a:graphic>
          <a:graphicData uri="http://schemas.openxmlformats.org/drawingml/2006/table">
            <a:tbl>
              <a:tblPr firstRow="1" bandRow="1">
                <a:tableStyleId>{5C22544A-7EE6-4342-B048-85BDC9FD1C3A}</a:tableStyleId>
              </a:tblPr>
              <a:tblGrid>
                <a:gridCol w="6177915"/>
                <a:gridCol w="7000240"/>
              </a:tblGrid>
              <a:tr h="1293495">
                <a:tc gridSpan="2">
                  <a:txBody>
                    <a:bodyPr/>
                    <a:p>
                      <a:pPr indent="0">
                        <a:buNone/>
                      </a:pPr>
                      <a:r>
                        <a:rPr lang="en-US" sz="4000" b="0">
                          <a:solidFill>
                            <a:srgbClr val="000000"/>
                          </a:solidFill>
                          <a:latin typeface="Times New Roman" panose="02020603050405020304" charset="-122"/>
                        </a:rPr>
                        <a:t>Table 1. The effects of socio-demographical characteristics and oral health problems on OIDP</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1">
                  <a:tcPr>
                    <a:lnR cap="flat">
                      <a:noFill/>
                    </a:lnR>
                    <a:lnT cap="flat">
                      <a:noFill/>
                    </a:lnT>
                    <a:lnB w="6350" cap="flat" cmpd="sng">
                      <a:solidFill>
                        <a:srgbClr val="000000"/>
                      </a:solidFill>
                      <a:prstDash val="solid"/>
                      <a:headEnd type="none" w="med" len="med"/>
                      <a:tailEnd type="none" w="med" len="med"/>
                    </a:lnB>
                  </a:tcPr>
                </a:tc>
              </a:tr>
              <a:tr h="676275">
                <a:tc>
                  <a:txBody>
                    <a:bodyPr/>
                    <a:p>
                      <a:pPr indent="0">
                        <a:buNone/>
                      </a:pPr>
                      <a:r>
                        <a:rPr lang="en-US" sz="4000" b="0">
                          <a:solidFill>
                            <a:srgbClr val="000000"/>
                          </a:solidFill>
                          <a:latin typeface="Times New Roman" panose="02020603050405020304" pitchFamily="18" charset="0"/>
                          <a:cs typeface="Times New Roman" panose="02020603050405020304" pitchFamily="18" charset="0"/>
                        </a:rPr>
                        <a:t>Variables</a:t>
                      </a:r>
                      <a:endParaRPr lang="en-US" altLang="en-US" sz="4000" b="0">
                        <a:solidFill>
                          <a:srgbClr val="000000"/>
                        </a:solidFill>
                        <a:latin typeface="Times New Roman" panose="02020603050405020304" pitchFamily="18" charset="0"/>
                        <a:cs typeface="Times New Roman" panose="02020603050405020304" pitchFamily="18" charset="0"/>
                      </a:endParaRPr>
                    </a:p>
                  </a:txBody>
                  <a:tcPr marL="12700" marR="12700" marT="12700" vert="horz" anchor="b">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OR (95%CI)</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676910">
                <a:tc>
                  <a:txBody>
                    <a:bodyPr/>
                    <a:p>
                      <a:pPr indent="0">
                        <a:buNone/>
                      </a:pPr>
                      <a:r>
                        <a:rPr lang="en-US" sz="4000" b="0">
                          <a:solidFill>
                            <a:srgbClr val="000000"/>
                          </a:solidFill>
                          <a:latin typeface="Times New Roman" panose="02020603050405020304" charset="-122"/>
                        </a:rPr>
                        <a:t>Female</a:t>
                      </a:r>
                      <a:endParaRPr lang="en-US" altLang="en-US" sz="4000" b="0">
                        <a:solidFill>
                          <a:srgbClr val="000000"/>
                        </a:solidFill>
                        <a:latin typeface="Times New Roman" panose="02020603050405020304" charset="-122"/>
                      </a:endParaRPr>
                    </a:p>
                  </a:txBody>
                  <a:tcPr marL="12700" marR="12700" marT="12700" vert="horz" anchor="b">
                    <a:lnL>
                      <a:noFill/>
                    </a:lnL>
                    <a:lnR>
                      <a:noFill/>
                    </a:lnR>
                    <a:lnT w="635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1.25 (1.05, 1.49)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6350" cap="flat" cmpd="sng">
                      <a:solidFill>
                        <a:srgbClr val="000000"/>
                      </a:solidFill>
                      <a:prstDash val="solid"/>
                      <a:headEnd type="none" w="med" len="med"/>
                      <a:tailEnd type="none" w="med" len="med"/>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Rural</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1.42 (1.13, 1.80)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Maternal education</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High school</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0.81 (0.63, 1.06)</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College school</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0.67 (0.50, 0.90)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University and above</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0.71 (0.54, 0.93)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910">
                <a:tc>
                  <a:txBody>
                    <a:bodyPr/>
                    <a:p>
                      <a:pPr indent="0">
                        <a:buNone/>
                      </a:pPr>
                      <a:r>
                        <a:rPr lang="en-US" sz="4000" b="0">
                          <a:solidFill>
                            <a:srgbClr val="000000"/>
                          </a:solidFill>
                          <a:latin typeface="Times New Roman" panose="02020603050405020304" charset="-122"/>
                        </a:rPr>
                        <a:t>Non-single children</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1.31 (1.05, 1.63)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Active caries</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1.42 (1.11, 1.82) **</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76275">
                <a:tc>
                  <a:txBody>
                    <a:bodyPr/>
                    <a:p>
                      <a:pPr indent="0">
                        <a:buNone/>
                      </a:pPr>
                      <a:r>
                        <a:rPr lang="en-US" sz="4000" b="0">
                          <a:solidFill>
                            <a:srgbClr val="000000"/>
                          </a:solidFill>
                          <a:latin typeface="Times New Roman" panose="02020603050405020304" charset="-122"/>
                        </a:rPr>
                        <a:t>Bleeding</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4000" b="0">
                          <a:solidFill>
                            <a:srgbClr val="000000"/>
                          </a:solidFill>
                          <a:latin typeface="Times New Roman" panose="02020603050405020304" charset="-122"/>
                        </a:rPr>
                        <a:t>1.00 (0.77, 1.29)</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r>
              <a:tr h="676275">
                <a:tc gridSpan="2">
                  <a:txBody>
                    <a:bodyPr/>
                    <a:p>
                      <a:pPr indent="0">
                        <a:buNone/>
                      </a:pPr>
                      <a:r>
                        <a:rPr lang="en-US" sz="4000" b="0">
                          <a:solidFill>
                            <a:srgbClr val="000000"/>
                          </a:solidFill>
                          <a:latin typeface="Times New Roman" panose="02020603050405020304" charset="-122"/>
                        </a:rPr>
                        <a:t>*P &lt; 0.05, ** P &lt; 0.01, *** P &lt; 0.001.</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6350" cap="flat" cmpd="sng">
                      <a:solidFill>
                        <a:srgbClr val="000000"/>
                      </a:solidFill>
                      <a:prstDash val="solid"/>
                      <a:headEnd type="none" w="med" len="med"/>
                      <a:tailEnd type="none" w="med" len="med"/>
                    </a:lnT>
                    <a:lnB cap="flat">
                      <a:noFill/>
                    </a:lnB>
                    <a:lnTlToBr>
                      <a:noFill/>
                    </a:lnTlToBr>
                    <a:lnBlToTr>
                      <a:noFill/>
                    </a:lnBlToTr>
                    <a:noFill/>
                  </a:tcPr>
                </a:tc>
                <a:tc hMerge="1">
                  <a:tcPr>
                    <a:lnR cap="flat">
                      <a:noFill/>
                    </a:lnR>
                    <a:lnT w="6350" cap="flat" cmpd="sng">
                      <a:solidFill>
                        <a:srgbClr val="000000"/>
                      </a:solidFill>
                      <a:prstDash val="solid"/>
                      <a:headEnd type="none" w="med" len="med"/>
                      <a:tailEnd type="none" w="med" len="med"/>
                    </a:lnT>
                    <a:lnB cap="flat">
                      <a:noFill/>
                    </a:lnB>
                  </a:tcPr>
                </a:tc>
              </a:tr>
            </a:tbl>
          </a:graphicData>
        </a:graphic>
      </p:graphicFrame>
      <p:sp>
        <p:nvSpPr>
          <p:cNvPr id="13" name="文本框 18"/>
          <p:cNvSpPr txBox="1"/>
          <p:nvPr/>
        </p:nvSpPr>
        <p:spPr>
          <a:xfrm>
            <a:off x="15668625" y="30936565"/>
            <a:ext cx="13592175" cy="1938020"/>
          </a:xfrm>
          <a:prstGeom prst="rect">
            <a:avLst/>
          </a:prstGeom>
          <a:noFill/>
          <a:ln w="12700" cmpd="sng">
            <a:noFill/>
            <a:prstDash val="sysDot"/>
          </a:ln>
        </p:spPr>
        <p:txBody>
          <a:bodyPr wrap="square">
            <a:spAutoFit/>
          </a:bodyPr>
          <a:p>
            <a:pPr algn="just" eaLnBrk="1" hangingPunct="1">
              <a:lnSpc>
                <a:spcPct val="150000"/>
              </a:lnSpc>
            </a:pPr>
            <a:r>
              <a:rPr lang="en-US" sz="4000" dirty="0">
                <a:latin typeface="Times New Roman" panose="02020603050405020304" pitchFamily="18" charset="0"/>
                <a:ea typeface="宋体" panose="02010600030101010101" pitchFamily="2" charset="-122"/>
              </a:rPr>
              <a:t>2.</a:t>
            </a:r>
            <a:r>
              <a:rPr sz="4000" dirty="0">
                <a:latin typeface="Times New Roman" panose="02020603050405020304" pitchFamily="18" charset="0"/>
                <a:ea typeface="宋体" panose="02010600030101010101" pitchFamily="2" charset="-122"/>
              </a:rPr>
              <a:t>Female, rural, non-single children, and children with less educated mothers were more likely to report OIDP </a:t>
            </a:r>
            <a:r>
              <a:rPr lang="en-US" sz="4000" dirty="0">
                <a:latin typeface="Times New Roman" panose="02020603050405020304" pitchFamily="18" charset="0"/>
                <a:ea typeface="宋体" panose="02010600030101010101" pitchFamily="2" charset="-122"/>
              </a:rPr>
              <a:t>(Table 1)</a:t>
            </a:r>
            <a:r>
              <a:rPr sz="4000" dirty="0">
                <a:latin typeface="Times New Roman" panose="02020603050405020304" pitchFamily="18" charset="0"/>
                <a:ea typeface="宋体" panose="02010600030101010101" pitchFamily="2" charset="-122"/>
              </a:rPr>
              <a:t>.</a:t>
            </a:r>
            <a:endParaRPr sz="4000" dirty="0">
              <a:latin typeface="Times New Roman" panose="02020603050405020304" pitchFamily="18" charset="0"/>
              <a:ea typeface="宋体" panose="02010600030101010101" pitchFamily="2" charset="-122"/>
            </a:endParaRPr>
          </a:p>
        </p:txBody>
      </p:sp>
      <p:graphicFrame>
        <p:nvGraphicFramePr>
          <p:cNvPr id="16" name="表格 15"/>
          <p:cNvGraphicFramePr/>
          <p:nvPr>
            <p:custDataLst>
              <p:tags r:id="rId5"/>
            </p:custDataLst>
          </p:nvPr>
        </p:nvGraphicFramePr>
        <p:xfrm>
          <a:off x="10144125" y="33376235"/>
          <a:ext cx="19940905" cy="5581650"/>
        </p:xfrm>
        <a:graphic>
          <a:graphicData uri="http://schemas.openxmlformats.org/drawingml/2006/table">
            <a:tbl>
              <a:tblPr firstRow="1" bandRow="1">
                <a:tableStyleId>{5C22544A-7EE6-4342-B048-85BDC9FD1C3A}</a:tableStyleId>
              </a:tblPr>
              <a:tblGrid>
                <a:gridCol w="2508885"/>
                <a:gridCol w="1570990"/>
                <a:gridCol w="3321685"/>
                <a:gridCol w="4728845"/>
                <a:gridCol w="3492500"/>
                <a:gridCol w="4318000"/>
              </a:tblGrid>
              <a:tr h="668020">
                <a:tc gridSpan="6">
                  <a:txBody>
                    <a:bodyPr/>
                    <a:p>
                      <a:pPr indent="0">
                        <a:lnSpc>
                          <a:spcPct val="100000"/>
                        </a:lnSpc>
                        <a:buNone/>
                      </a:pPr>
                      <a:r>
                        <a:rPr lang="en-US" sz="4000" b="0">
                          <a:solidFill>
                            <a:srgbClr val="000000"/>
                          </a:solidFill>
                          <a:latin typeface="Times New Roman" panose="02020603050405020304" charset="-122"/>
                        </a:rPr>
                        <a:t>Table 2. The interaction effect between presence of siblings and place of residence on OIDP</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noFill/>
                  </a:tcPr>
                </a:tc>
                <a:tc hMerge="1">
                  <a:tcPr>
                    <a:lnT cap="flat">
                      <a:noFill/>
                    </a:lnT>
                    <a:lnB w="12700" cap="flat" cmpd="sng">
                      <a:solidFill>
                        <a:srgbClr val="000000"/>
                      </a:solidFill>
                      <a:prstDash val="solid"/>
                      <a:headEnd type="none" w="med" len="med"/>
                      <a:tailEnd type="none" w="med" len="med"/>
                    </a:lnB>
                  </a:tcPr>
                </a:tc>
                <a:tc hMerge="1">
                  <a:tcPr>
                    <a:lnT cap="flat">
                      <a:noFill/>
                    </a:lnT>
                    <a:lnB w="12700" cap="flat" cmpd="sng">
                      <a:solidFill>
                        <a:srgbClr val="000000"/>
                      </a:solidFill>
                      <a:prstDash val="solid"/>
                      <a:headEnd type="none" w="med" len="med"/>
                      <a:tailEnd type="none" w="med" len="med"/>
                    </a:lnB>
                  </a:tcPr>
                </a:tc>
                <a:tc hMerge="1">
                  <a:tcPr>
                    <a:lnT cap="flat">
                      <a:noFill/>
                    </a:lnT>
                    <a:lnB w="12700" cap="flat" cmpd="sng">
                      <a:solidFill>
                        <a:srgbClr val="000000"/>
                      </a:solidFill>
                      <a:prstDash val="solid"/>
                      <a:headEnd type="none" w="med" len="med"/>
                      <a:tailEnd type="none" w="med" len="med"/>
                    </a:lnB>
                  </a:tcPr>
                </a:tc>
                <a:tc hMerge="1">
                  <a:tcPr>
                    <a:lnT cap="flat">
                      <a:noFill/>
                    </a:lnT>
                    <a:lnB w="12700" cap="flat" cmpd="sng">
                      <a:solidFill>
                        <a:srgbClr val="000000"/>
                      </a:solidFill>
                      <a:prstDash val="solid"/>
                      <a:headEnd type="none" w="med" len="med"/>
                      <a:tailEnd type="none" w="med" len="med"/>
                    </a:lnB>
                  </a:tcPr>
                </a:tc>
                <a:tc hMerge="1">
                  <a:tcPr>
                    <a:lnR cap="flat">
                      <a:noFill/>
                    </a:lnR>
                    <a:lnT cap="flat">
                      <a:noFill/>
                    </a:lnT>
                    <a:lnB w="12700" cap="flat" cmpd="sng">
                      <a:solidFill>
                        <a:srgbClr val="000000"/>
                      </a:solidFill>
                      <a:prstDash val="solid"/>
                      <a:headEnd type="none" w="med" len="med"/>
                      <a:tailEnd type="none" w="med" len="med"/>
                    </a:lnB>
                  </a:tcPr>
                </a:tc>
              </a:tr>
              <a:tr h="668020">
                <a:tc rowSpan="2">
                  <a:txBody>
                    <a:bodyPr/>
                    <a:p>
                      <a:pPr indent="0">
                        <a:lnSpc>
                          <a:spcPct val="100000"/>
                        </a:lnSpc>
                        <a:buNone/>
                      </a:pP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lnSpc>
                          <a:spcPct val="100000"/>
                        </a:lnSpc>
                        <a:buNone/>
                      </a:pP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lgn="ctr">
                        <a:lnSpc>
                          <a:spcPct val="100000"/>
                        </a:lnSpc>
                        <a:buNone/>
                      </a:pPr>
                      <a:r>
                        <a:rPr lang="en-US" sz="4000" b="0">
                          <a:solidFill>
                            <a:srgbClr val="000000"/>
                          </a:solidFill>
                          <a:latin typeface="Times New Roman" panose="02020603050405020304" charset="-122"/>
                        </a:rPr>
                        <a:t>Total</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OIDP,</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OR</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S</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noFill/>
                  </a:tcPr>
                </a:tc>
              </a:tr>
              <a:tr h="905510">
                <a:tc vMerge="1">
                  <a:tcPr>
                    <a:lnB w="12700" cap="flat" cmpd="sng">
                      <a:solidFill>
                        <a:srgbClr val="000000"/>
                      </a:solidFill>
                      <a:prstDash val="solid"/>
                      <a:headEnd type="none" w="med" len="med"/>
                      <a:tailEnd type="none" w="med" len="med"/>
                    </a:lnB>
                  </a:tcPr>
                </a:tc>
                <a:tc vMerge="1">
                  <a:tcPr>
                    <a:lnB w="12700" cap="flat" cmpd="sng">
                      <a:solidFill>
                        <a:srgbClr val="000000"/>
                      </a:solidFill>
                      <a:prstDash val="solid"/>
                      <a:headEnd type="none" w="med" len="med"/>
                      <a:tailEnd type="none" w="med" len="med"/>
                    </a:lnB>
                  </a:tcPr>
                </a:tc>
                <a:tc vMerge="1">
                  <a:tcPr>
                    <a:lnB w="12700" cap="flat" cmpd="sng">
                      <a:solidFill>
                        <a:srgbClr val="000000"/>
                      </a:solidFill>
                      <a:prstDash val="solid"/>
                      <a:headEnd type="none" w="med" len="med"/>
                      <a:tailEnd type="none" w="med" len="med"/>
                    </a:lnB>
                  </a:tcPr>
                </a:tc>
                <a:tc>
                  <a:txBody>
                    <a:bodyPr/>
                    <a:p>
                      <a:pPr indent="0" algn="ctr">
                        <a:lnSpc>
                          <a:spcPct val="100000"/>
                        </a:lnSpc>
                        <a:buNone/>
                      </a:pPr>
                      <a:r>
                        <a:rPr lang="en-US" sz="4000" b="0">
                          <a:solidFill>
                            <a:srgbClr val="000000"/>
                          </a:solidFill>
                          <a:latin typeface="Times New Roman" panose="02020603050405020304" charset="-122"/>
                        </a:rPr>
                        <a:t>n (%)</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(95% CI) </a:t>
                      </a:r>
                      <a:r>
                        <a:rPr lang="en-US" sz="4000" b="0" baseline="30000">
                          <a:solidFill>
                            <a:srgbClr val="000000"/>
                          </a:solidFill>
                          <a:latin typeface="Times New Roman" panose="02020603050405020304" charset="-122"/>
                        </a:rPr>
                        <a:t>a</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(95%, 85% CI) </a:t>
                      </a:r>
                      <a:r>
                        <a:rPr lang="en-US" sz="4000" b="0" baseline="30000">
                          <a:solidFill>
                            <a:srgbClr val="000000"/>
                          </a:solidFill>
                          <a:latin typeface="Times New Roman" panose="02020603050405020304" charset="-122"/>
                        </a:rPr>
                        <a:t>a</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noFill/>
                  </a:tcPr>
                </a:tc>
              </a:tr>
              <a:tr h="668020">
                <a:tc>
                  <a:txBody>
                    <a:bodyPr/>
                    <a:p>
                      <a:pPr indent="0">
                        <a:lnSpc>
                          <a:spcPct val="100000"/>
                        </a:lnSpc>
                        <a:buNone/>
                      </a:pPr>
                      <a:r>
                        <a:rPr lang="en-US" sz="4000" b="0">
                          <a:solidFill>
                            <a:srgbClr val="000000"/>
                          </a:solidFill>
                          <a:latin typeface="Times New Roman" panose="02020603050405020304" charset="-122"/>
                        </a:rPr>
                        <a:t>Single</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nSpc>
                          <a:spcPct val="100000"/>
                        </a:lnSpc>
                        <a:buNone/>
                      </a:pPr>
                      <a:r>
                        <a:rPr lang="en-US" sz="4000" b="0">
                          <a:solidFill>
                            <a:srgbClr val="000000"/>
                          </a:solidFill>
                          <a:latin typeface="Times New Roman" panose="02020603050405020304" charset="-122"/>
                        </a:rPr>
                        <a:t>Urban</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1324</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734 (55.4%)</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a:t>
                      </a:r>
                      <a:endParaRPr lang="en-US" altLang="en-US" sz="4000" b="0">
                        <a:solidFill>
                          <a:srgbClr val="000000"/>
                        </a:solidFill>
                        <a:latin typeface="Times New Roman" panose="02020603050405020304" charset="-122"/>
                      </a:endParaRPr>
                    </a:p>
                  </a:txBody>
                  <a:tcPr marL="12700" marR="12700" marT="12700" vert="horz" anchor="b">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2.09</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noFill/>
                  </a:tcPr>
                </a:tc>
              </a:tr>
              <a:tr h="668020">
                <a:tc>
                  <a:txBody>
                    <a:bodyPr/>
                    <a:p>
                      <a:pPr indent="0">
                        <a:lnSpc>
                          <a:spcPct val="100000"/>
                        </a:lnSpc>
                        <a:buNone/>
                      </a:pP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nSpc>
                          <a:spcPct val="100000"/>
                        </a:lnSpc>
                        <a:buNone/>
                      </a:pPr>
                      <a:r>
                        <a:rPr lang="en-US" sz="4000" b="0">
                          <a:solidFill>
                            <a:srgbClr val="000000"/>
                          </a:solidFill>
                          <a:latin typeface="Times New Roman" panose="02020603050405020304" charset="-122"/>
                        </a:rPr>
                        <a:t>rural</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251</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162 (64.5%)</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1.28 (0.96, 1.71)</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(0.71, 6.16),</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68020">
                <a:tc>
                  <a:txBody>
                    <a:bodyPr/>
                    <a:p>
                      <a:pPr indent="0">
                        <a:lnSpc>
                          <a:spcPct val="100000"/>
                        </a:lnSpc>
                        <a:buNone/>
                      </a:pPr>
                      <a:r>
                        <a:rPr lang="en-US" sz="4000" b="0">
                          <a:solidFill>
                            <a:srgbClr val="000000"/>
                          </a:solidFill>
                          <a:latin typeface="Times New Roman" panose="02020603050405020304" charset="-122"/>
                        </a:rPr>
                        <a:t>Non-single</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nSpc>
                          <a:spcPct val="100000"/>
                        </a:lnSpc>
                        <a:buNone/>
                      </a:pPr>
                      <a:r>
                        <a:rPr lang="en-US" sz="4000" b="0">
                          <a:solidFill>
                            <a:srgbClr val="000000"/>
                          </a:solidFill>
                          <a:latin typeface="Times New Roman" panose="02020603050405020304" charset="-122"/>
                        </a:rPr>
                        <a:t>urban</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319</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199 (62.4%)</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1.22 (0.93, 1.58)</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cap="flat">
                      <a:noFill/>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(1.56, 4.26)</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cap="flat">
                      <a:noFill/>
                    </a:lnB>
                    <a:lnTlToBr>
                      <a:noFill/>
                    </a:lnTlToBr>
                    <a:lnBlToTr>
                      <a:noFill/>
                    </a:lnBlToTr>
                    <a:noFill/>
                  </a:tcPr>
                </a:tc>
              </a:tr>
              <a:tr h="668020">
                <a:tc>
                  <a:txBody>
                    <a:bodyPr/>
                    <a:p>
                      <a:pPr indent="0">
                        <a:lnSpc>
                          <a:spcPct val="100000"/>
                        </a:lnSpc>
                        <a:buNone/>
                      </a:pP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nSpc>
                          <a:spcPct val="100000"/>
                        </a:lnSpc>
                        <a:buNone/>
                      </a:pPr>
                      <a:r>
                        <a:rPr lang="en-US" sz="4000" b="0">
                          <a:solidFill>
                            <a:srgbClr val="000000"/>
                          </a:solidFill>
                          <a:latin typeface="Times New Roman" panose="02020603050405020304" charset="-122"/>
                        </a:rPr>
                        <a:t>rural</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264</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199 (75.4%)</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r>
                        <a:rPr lang="en-US" sz="4000" b="0">
                          <a:solidFill>
                            <a:srgbClr val="000000"/>
                          </a:solidFill>
                          <a:latin typeface="Times New Roman" panose="02020603050405020304" charset="-122"/>
                        </a:rPr>
                        <a:t>2.03 (1.47, 2.80)</a:t>
                      </a:r>
                      <a:endParaRPr lang="en-US" altLang="en-US" sz="4000" b="0">
                        <a:solidFill>
                          <a:srgbClr val="000000"/>
                        </a:solidFill>
                        <a:latin typeface="Times New Roman" panose="02020603050405020304" charset="-122"/>
                      </a:endParaRPr>
                    </a:p>
                  </a:txBody>
                  <a:tcPr marL="12700" marR="12700" marT="12700" vert="horz" anchor="b">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lnSpc>
                          <a:spcPct val="100000"/>
                        </a:lnSpc>
                        <a:buNone/>
                      </a:pP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noFill/>
                  </a:tcPr>
                </a:tc>
              </a:tr>
              <a:tr h="668020">
                <a:tc gridSpan="6">
                  <a:txBody>
                    <a:bodyPr/>
                    <a:p>
                      <a:pPr indent="0">
                        <a:lnSpc>
                          <a:spcPct val="100000"/>
                        </a:lnSpc>
                        <a:buNone/>
                      </a:pPr>
                      <a:r>
                        <a:rPr lang="en-US" sz="4000" b="0">
                          <a:solidFill>
                            <a:srgbClr val="000000"/>
                          </a:solidFill>
                          <a:latin typeface="Times New Roman" panose="02020603050405020304" charset="-122"/>
                        </a:rPr>
                        <a:t>a: adjusted for gender, maternal education, and oral health problems.</a:t>
                      </a:r>
                      <a:endParaRPr lang="en-US" altLang="en-US" sz="4000" b="0">
                        <a:solidFill>
                          <a:srgbClr val="000000"/>
                        </a:solidFill>
                        <a:latin typeface="Times New Roman" panose="02020603050405020304" charset="-122"/>
                      </a:endParaRPr>
                    </a:p>
                  </a:txBody>
                  <a:tcPr marL="12700" marR="12700" marT="12700" vert="horz" anchor="b">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noFill/>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R cap="flat">
                      <a:noFill/>
                    </a:lnR>
                    <a:lnT w="12700" cap="flat" cmpd="sng">
                      <a:solidFill>
                        <a:srgbClr val="000000"/>
                      </a:solidFill>
                      <a:prstDash val="solid"/>
                      <a:headEnd type="none" w="med" len="med"/>
                      <a:tailEnd type="none" w="med" len="med"/>
                    </a:lnT>
                    <a:lnB cap="flat">
                      <a:noFill/>
                    </a:lnB>
                  </a:tcPr>
                </a:tc>
              </a:tr>
            </a:tbl>
          </a:graphicData>
        </a:graphic>
      </p:graphicFrame>
      <p:sp>
        <p:nvSpPr>
          <p:cNvPr id="17" name="文本框 16"/>
          <p:cNvSpPr txBox="1"/>
          <p:nvPr/>
        </p:nvSpPr>
        <p:spPr>
          <a:xfrm>
            <a:off x="994410" y="33537525"/>
            <a:ext cx="8705215" cy="4707890"/>
          </a:xfrm>
          <a:prstGeom prst="rect">
            <a:avLst/>
          </a:prstGeom>
          <a:noFill/>
        </p:spPr>
        <p:txBody>
          <a:bodyPr wrap="square" rtlCol="0" anchor="t">
            <a:spAutoFit/>
          </a:bodyPr>
          <a:p>
            <a:pPr algn="just">
              <a:lnSpc>
                <a:spcPct val="150000"/>
              </a:lnSpc>
            </a:pPr>
            <a:r>
              <a:rPr lang="en-US" sz="4000">
                <a:solidFill>
                  <a:srgbClr val="000000"/>
                </a:solidFill>
                <a:latin typeface="Times New Roman" panose="02020603050405020304" charset="-122"/>
              </a:rPr>
              <a:t>3. The synergy index between sibling number and place of residence on OIDP was 2.09 (Table 2), indicating that an excessive risk increase for OIDP was observed in non-single and rural children.</a:t>
            </a:r>
            <a:endParaRPr lang="en-US" sz="4000">
              <a:solidFill>
                <a:srgbClr val="000000"/>
              </a:solidFill>
              <a:latin typeface="Times New Roman" panose="02020603050405020304" charset="-122"/>
            </a:endParaRPr>
          </a:p>
        </p:txBody>
      </p:sp>
    </p:spTree>
  </p:cSld>
  <p:clrMapOvr>
    <a:masterClrMapping/>
  </p:clrMapOvr>
</p:sld>
</file>

<file path=ppt/tags/tag1.xml><?xml version="1.0" encoding="utf-8"?>
<p:tagLst xmlns:p="http://schemas.openxmlformats.org/presentationml/2006/main">
  <p:tag name="KSO_WM_UNIT_TABLE_BEAUTIFY" val="smartTable{9abac386-047a-4642-8d04-7566489c8eff}"/>
</p:tagLst>
</file>

<file path=ppt/tags/tag2.xml><?xml version="1.0" encoding="utf-8"?>
<p:tagLst xmlns:p="http://schemas.openxmlformats.org/presentationml/2006/main">
  <p:tag name="KSO_WM_UNIT_TABLE_BEAUTIFY" val="smartTable{c1ee6e6f-5efb-4aaa-803a-8efd43eaf238}"/>
</p:tagLst>
</file>

<file path=ppt/theme/theme1.xml><?xml version="1.0" encoding="utf-8"?>
<a:theme xmlns:a="http://schemas.openxmlformats.org/drawingml/2006/main" name="Default Design">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3895</Words>
  <Application>WPS 演示</Application>
  <PresentationFormat>自定义</PresentationFormat>
  <Paragraphs>159</Paragraphs>
  <Slides>1</Slides>
  <Notes>1</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18" baseType="lpstr">
      <vt:lpstr>Arial</vt:lpstr>
      <vt:lpstr>宋体</vt:lpstr>
      <vt:lpstr>Wingdings</vt:lpstr>
      <vt:lpstr>Calibri</vt:lpstr>
      <vt:lpstr>Calibri Light</vt:lpstr>
      <vt:lpstr>等线</vt:lpstr>
      <vt:lpstr>Times New Roman</vt:lpstr>
      <vt:lpstr>等线 Light</vt:lpstr>
      <vt:lpstr>微软雅黑</vt:lpstr>
      <vt:lpstr>Arial Unicode MS</vt:lpstr>
      <vt:lpstr>Times New Roman</vt:lpstr>
      <vt:lpstr>华文中宋</vt:lpstr>
      <vt:lpstr>华文新魏</vt:lpstr>
      <vt:lpstr>华文楷体</vt:lpstr>
      <vt:lpstr>华文仿宋</vt:lpstr>
      <vt:lpstr>Default Design</vt:lpstr>
      <vt:lpstr>CorelDRAW.Graphic.13</vt:lpstr>
      <vt:lpstr>PowerPoint 演示文稿</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小青</cp:lastModifiedBy>
  <cp:revision>2</cp:revision>
  <dcterms:created xsi:type="dcterms:W3CDTF">2008-12-04T00:20:37Z</dcterms:created>
  <dcterms:modified xsi:type="dcterms:W3CDTF">2020-10-29T02:39:32Z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