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1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6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07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4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14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7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9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5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2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5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3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3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8B616-BE1E-4354-926E-8076B97FB103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359C8-EE64-4949-9FDB-CD6E470AE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9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8" t="26812" r="30612" b="31015"/>
          <a:stretch/>
        </p:blipFill>
        <p:spPr>
          <a:xfrm>
            <a:off x="632012" y="430305"/>
            <a:ext cx="3186953" cy="26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3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2018-02-14T14:19:55Z</dcterms:created>
  <dcterms:modified xsi:type="dcterms:W3CDTF">2018-02-14T14:20:34Z</dcterms:modified>
</cp:coreProperties>
</file>