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FF"/>
    <a:srgbClr val="FFCCCC"/>
    <a:srgbClr val="FF0066"/>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3187" autoAdjust="0"/>
    <p:restoredTop sz="99643" autoAdjust="0"/>
  </p:normalViewPr>
  <p:slideViewPr>
    <p:cSldViewPr>
      <p:cViewPr varScale="1">
        <p:scale>
          <a:sx n="113" d="100"/>
          <a:sy n="113" d="100"/>
        </p:scale>
        <p:origin x="225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7A345B-38D2-4EA7-825A-0C11BEC05B5E}"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CE3B7077-7155-4CD3-8AE3-DDE34595F484}">
      <dgm:prSet custT="1"/>
      <dgm:spPr>
        <a:solidFill>
          <a:schemeClr val="accent1">
            <a:lumMod val="40000"/>
            <a:lumOff val="60000"/>
          </a:schemeClr>
        </a:solidFill>
      </dgm:spPr>
      <dgm:t>
        <a:bodyPr/>
        <a:lstStyle/>
        <a:p>
          <a:pPr algn="ctr"/>
          <a:endParaRPr lang="ru-RU" sz="1600" b="1" dirty="0" smtClean="0">
            <a:ln/>
            <a:solidFill>
              <a:srgbClr val="002060"/>
            </a:solidFill>
            <a:effectLst>
              <a:outerShdw blurRad="38100" dist="38100" dir="2700000" algn="tl">
                <a:srgbClr val="000000">
                  <a:alpha val="43137"/>
                </a:srgbClr>
              </a:outerShdw>
              <a:reflection blurRad="10000" stA="55000" endPos="48000" dist="500" dir="5400000" sy="-100000" algn="bl" rotWithShape="0"/>
            </a:effectLst>
            <a:latin typeface="Arial" panose="020B0604020202020204" pitchFamily="34" charset="0"/>
            <a:cs typeface="Arial" panose="020B0604020202020204" pitchFamily="34" charset="0"/>
          </a:endParaRPr>
        </a:p>
      </dgm:t>
    </dgm:pt>
    <dgm:pt modelId="{A3FF7339-D9A5-4066-BBA3-5EE92DDF3F93}" type="sibTrans" cxnId="{35F80467-0889-449B-9B02-84EB0C7758BD}">
      <dgm:prSet/>
      <dgm:spPr/>
      <dgm:t>
        <a:bodyPr/>
        <a:lstStyle/>
        <a:p>
          <a:endParaRPr lang="ru-RU">
            <a:solidFill>
              <a:srgbClr val="002060"/>
            </a:solidFill>
          </a:endParaRPr>
        </a:p>
      </dgm:t>
    </dgm:pt>
    <dgm:pt modelId="{EA6818BB-9DD9-43A6-BABE-DE05DF105F4F}" type="parTrans" cxnId="{35F80467-0889-449B-9B02-84EB0C7758BD}">
      <dgm:prSet/>
      <dgm:spPr/>
      <dgm:t>
        <a:bodyPr/>
        <a:lstStyle/>
        <a:p>
          <a:endParaRPr lang="ru-RU">
            <a:solidFill>
              <a:srgbClr val="002060"/>
            </a:solidFill>
          </a:endParaRPr>
        </a:p>
      </dgm:t>
    </dgm:pt>
    <dgm:pt modelId="{D3C86D58-AC1F-4984-8CD3-5BE56C891C78}" type="pres">
      <dgm:prSet presAssocID="{C07A345B-38D2-4EA7-825A-0C11BEC05B5E}" presName="linear" presStyleCnt="0">
        <dgm:presLayoutVars>
          <dgm:animLvl val="lvl"/>
          <dgm:resizeHandles val="exact"/>
        </dgm:presLayoutVars>
      </dgm:prSet>
      <dgm:spPr/>
      <dgm:t>
        <a:bodyPr/>
        <a:lstStyle/>
        <a:p>
          <a:endParaRPr lang="en-US"/>
        </a:p>
      </dgm:t>
    </dgm:pt>
    <dgm:pt modelId="{9F0A0627-495E-40F5-96A2-6FCBACA607EA}" type="pres">
      <dgm:prSet presAssocID="{CE3B7077-7155-4CD3-8AE3-DDE34595F484}" presName="parentText" presStyleLbl="node1" presStyleIdx="0" presStyleCnt="1" custLinFactNeighborX="-504" custLinFactNeighborY="-4931">
        <dgm:presLayoutVars>
          <dgm:chMax val="0"/>
          <dgm:bulletEnabled val="1"/>
        </dgm:presLayoutVars>
      </dgm:prSet>
      <dgm:spPr/>
      <dgm:t>
        <a:bodyPr/>
        <a:lstStyle/>
        <a:p>
          <a:endParaRPr lang="ru-RU"/>
        </a:p>
      </dgm:t>
    </dgm:pt>
  </dgm:ptLst>
  <dgm:cxnLst>
    <dgm:cxn modelId="{C1D39A0F-29AF-4A2F-B951-F05B161E71D1}" type="presOf" srcId="{CE3B7077-7155-4CD3-8AE3-DDE34595F484}" destId="{9F0A0627-495E-40F5-96A2-6FCBACA607EA}" srcOrd="0" destOrd="0" presId="urn:microsoft.com/office/officeart/2005/8/layout/vList2"/>
    <dgm:cxn modelId="{86D82373-2472-492F-A93F-01F2C2CFF6F5}" type="presOf" srcId="{C07A345B-38D2-4EA7-825A-0C11BEC05B5E}" destId="{D3C86D58-AC1F-4984-8CD3-5BE56C891C78}" srcOrd="0" destOrd="0" presId="urn:microsoft.com/office/officeart/2005/8/layout/vList2"/>
    <dgm:cxn modelId="{35F80467-0889-449B-9B02-84EB0C7758BD}" srcId="{C07A345B-38D2-4EA7-825A-0C11BEC05B5E}" destId="{CE3B7077-7155-4CD3-8AE3-DDE34595F484}" srcOrd="0" destOrd="0" parTransId="{EA6818BB-9DD9-43A6-BABE-DE05DF105F4F}" sibTransId="{A3FF7339-D9A5-4066-BBA3-5EE92DDF3F93}"/>
    <dgm:cxn modelId="{497BAC6C-9322-42D0-82C2-30BB14A668B8}" type="presParOf" srcId="{D3C86D58-AC1F-4984-8CD3-5BE56C891C78}" destId="{9F0A0627-495E-40F5-96A2-6FCBACA607EA}" srcOrd="0" destOrd="0" presId="urn:microsoft.com/office/officeart/2005/8/layout/vList2"/>
  </dgm:cxnLst>
  <dgm:bg>
    <a:noFill/>
  </dgm:bg>
  <dgm:whole>
    <a:ln>
      <a:solidFill>
        <a:schemeClr val="accent1">
          <a:lumMod val="40000"/>
          <a:lumOff val="6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E4F585-7246-42FE-B70C-B126C8BE3AB0}"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2D6A69AF-A56E-4C8F-8AD8-5E2C540F1280}">
      <dgm:prSet custT="1"/>
      <dgm:spPr>
        <a:noFill/>
      </dgm:spPr>
      <dgm:t>
        <a:bodyPr/>
        <a:lstStyle/>
        <a:p>
          <a:pPr rtl="0">
            <a:lnSpc>
              <a:spcPct val="100000"/>
            </a:lnSpc>
            <a:spcAft>
              <a:spcPts val="0"/>
            </a:spcAft>
          </a:pPr>
          <a:r>
            <a:rPr lang="en-US" sz="1100" b="1" dirty="0" err="1" smtClean="0">
              <a:solidFill>
                <a:srgbClr val="002060"/>
              </a:solidFill>
              <a:effectLst/>
              <a:latin typeface="Arial" panose="020B0604020202020204" pitchFamily="34" charset="0"/>
              <a:cs typeface="Arial" panose="020B0604020202020204" pitchFamily="34" charset="0"/>
            </a:rPr>
            <a:t>Zvereva</a:t>
          </a:r>
          <a:r>
            <a:rPr lang="en-US" sz="1100" b="1" dirty="0" smtClean="0">
              <a:solidFill>
                <a:srgbClr val="002060"/>
              </a:solidFill>
              <a:effectLst/>
              <a:latin typeface="Arial" panose="020B0604020202020204" pitchFamily="34" charset="0"/>
              <a:cs typeface="Arial" panose="020B0604020202020204" pitchFamily="34" charset="0"/>
            </a:rPr>
            <a:t> E.A., Hendrickson O.D., </a:t>
          </a:r>
          <a:r>
            <a:rPr lang="en-US" sz="1100" b="1" dirty="0" err="1" smtClean="0">
              <a:solidFill>
                <a:srgbClr val="002060"/>
              </a:solidFill>
              <a:effectLst/>
              <a:latin typeface="Arial" panose="020B0604020202020204" pitchFamily="34" charset="0"/>
              <a:cs typeface="Arial" panose="020B0604020202020204" pitchFamily="34" charset="0"/>
            </a:rPr>
            <a:t>Smirnova</a:t>
          </a:r>
          <a:r>
            <a:rPr lang="en-US" sz="1100" b="1" dirty="0" smtClean="0">
              <a:solidFill>
                <a:srgbClr val="002060"/>
              </a:solidFill>
              <a:effectLst/>
              <a:latin typeface="Arial" panose="020B0604020202020204" pitchFamily="34" charset="0"/>
              <a:cs typeface="Arial" panose="020B0604020202020204" pitchFamily="34" charset="0"/>
            </a:rPr>
            <a:t> N.I., </a:t>
          </a:r>
          <a:r>
            <a:rPr lang="en-US" sz="1100" b="1" dirty="0" err="1" smtClean="0">
              <a:solidFill>
                <a:srgbClr val="002060"/>
              </a:solidFill>
              <a:effectLst/>
              <a:latin typeface="Arial" panose="020B0604020202020204" pitchFamily="34" charset="0"/>
              <a:cs typeface="Arial" panose="020B0604020202020204" pitchFamily="34" charset="0"/>
            </a:rPr>
            <a:t>Zherdev</a:t>
          </a:r>
          <a:r>
            <a:rPr lang="en-US" sz="1100" b="1" dirty="0" smtClean="0">
              <a:solidFill>
                <a:srgbClr val="002060"/>
              </a:solidFill>
              <a:effectLst/>
              <a:latin typeface="Arial" panose="020B0604020202020204" pitchFamily="34" charset="0"/>
              <a:cs typeface="Arial" panose="020B0604020202020204" pitchFamily="34" charset="0"/>
            </a:rPr>
            <a:t> A.V., </a:t>
          </a:r>
          <a:r>
            <a:rPr lang="en-US" sz="1100" b="1" dirty="0" err="1" smtClean="0">
              <a:solidFill>
                <a:srgbClr val="002060"/>
              </a:solidFill>
              <a:effectLst/>
              <a:latin typeface="Arial" panose="020B0604020202020204" pitchFamily="34" charset="0"/>
              <a:cs typeface="Arial" panose="020B0604020202020204" pitchFamily="34" charset="0"/>
            </a:rPr>
            <a:t>Dzantiev</a:t>
          </a:r>
          <a:r>
            <a:rPr lang="en-US" sz="1100" b="1" dirty="0" smtClean="0">
              <a:solidFill>
                <a:srgbClr val="002060"/>
              </a:solidFill>
              <a:effectLst/>
              <a:latin typeface="Arial" panose="020B0604020202020204" pitchFamily="34" charset="0"/>
              <a:cs typeface="Arial" panose="020B0604020202020204" pitchFamily="34" charset="0"/>
            </a:rPr>
            <a:t> B.B.</a:t>
          </a:r>
        </a:p>
        <a:p>
          <a:pPr rtl="0">
            <a:lnSpc>
              <a:spcPct val="100000"/>
            </a:lnSpc>
            <a:spcAft>
              <a:spcPts val="0"/>
            </a:spcAft>
          </a:pPr>
          <a:r>
            <a:rPr lang="en-US" sz="1100" b="1" dirty="0" smtClean="0">
              <a:solidFill>
                <a:srgbClr val="002060"/>
              </a:solidFill>
              <a:effectLst/>
              <a:latin typeface="Arial" panose="020B0604020202020204" pitchFamily="34" charset="0"/>
              <a:cs typeface="Arial" panose="020B0604020202020204" pitchFamily="34" charset="0"/>
            </a:rPr>
            <a:t>A.N. Bach Institute of Biochemistry, Research Center of Biotechnology </a:t>
          </a:r>
          <a:r>
            <a:rPr lang="ru-RU" sz="1100" b="1" dirty="0" err="1" smtClean="0">
              <a:solidFill>
                <a:srgbClr val="002060"/>
              </a:solidFill>
              <a:effectLst/>
              <a:latin typeface="Arial" panose="020B0604020202020204" pitchFamily="34" charset="0"/>
              <a:cs typeface="Arial" panose="020B0604020202020204" pitchFamily="34" charset="0"/>
            </a:rPr>
            <a:t>of</a:t>
          </a:r>
          <a:r>
            <a:rPr lang="ru-RU" sz="1100" b="1" dirty="0" smtClean="0">
              <a:solidFill>
                <a:srgbClr val="002060"/>
              </a:solidFill>
              <a:effectLst/>
              <a:latin typeface="Arial" panose="020B0604020202020204" pitchFamily="34" charset="0"/>
              <a:cs typeface="Arial" panose="020B0604020202020204" pitchFamily="34" charset="0"/>
            </a:rPr>
            <a:t> </a:t>
          </a:r>
          <a:r>
            <a:rPr lang="ru-RU" sz="1100" b="1" dirty="0" err="1" smtClean="0">
              <a:solidFill>
                <a:srgbClr val="002060"/>
              </a:solidFill>
              <a:effectLst/>
              <a:latin typeface="Arial" panose="020B0604020202020204" pitchFamily="34" charset="0"/>
              <a:cs typeface="Arial" panose="020B0604020202020204" pitchFamily="34" charset="0"/>
            </a:rPr>
            <a:t>the</a:t>
          </a:r>
          <a:r>
            <a:rPr lang="ru-RU" sz="1100" b="1" dirty="0" smtClean="0">
              <a:solidFill>
                <a:srgbClr val="002060"/>
              </a:solidFill>
              <a:effectLst/>
              <a:latin typeface="Arial" panose="020B0604020202020204" pitchFamily="34" charset="0"/>
              <a:cs typeface="Arial" panose="020B0604020202020204" pitchFamily="34" charset="0"/>
            </a:rPr>
            <a:t> </a:t>
          </a:r>
          <a:r>
            <a:rPr lang="en-US" sz="1100" b="1" dirty="0" smtClean="0">
              <a:solidFill>
                <a:srgbClr val="002060"/>
              </a:solidFill>
              <a:effectLst/>
              <a:latin typeface="Arial" panose="020B0604020202020204" pitchFamily="34" charset="0"/>
              <a:cs typeface="Arial" panose="020B0604020202020204" pitchFamily="34" charset="0"/>
            </a:rPr>
            <a:t>R</a:t>
          </a:r>
          <a:r>
            <a:rPr lang="ru-RU" sz="1100" b="1" dirty="0" err="1" smtClean="0">
              <a:solidFill>
                <a:srgbClr val="002060"/>
              </a:solidFill>
              <a:effectLst/>
              <a:latin typeface="Arial" panose="020B0604020202020204" pitchFamily="34" charset="0"/>
              <a:cs typeface="Arial" panose="020B0604020202020204" pitchFamily="34" charset="0"/>
            </a:rPr>
            <a:t>ussian</a:t>
          </a:r>
          <a:r>
            <a:rPr lang="ru-RU" sz="1100" b="1" dirty="0" smtClean="0">
              <a:solidFill>
                <a:srgbClr val="002060"/>
              </a:solidFill>
              <a:effectLst/>
              <a:latin typeface="Arial" panose="020B0604020202020204" pitchFamily="34" charset="0"/>
              <a:cs typeface="Arial" panose="020B0604020202020204" pitchFamily="34" charset="0"/>
            </a:rPr>
            <a:t> </a:t>
          </a:r>
          <a:r>
            <a:rPr lang="en-US" sz="1100" b="1" dirty="0" smtClean="0">
              <a:solidFill>
                <a:srgbClr val="002060"/>
              </a:solidFill>
              <a:effectLst/>
              <a:latin typeface="Arial" panose="020B0604020202020204" pitchFamily="34" charset="0"/>
              <a:cs typeface="Arial" panose="020B0604020202020204" pitchFamily="34" charset="0"/>
            </a:rPr>
            <a:t>A</a:t>
          </a:r>
          <a:r>
            <a:rPr lang="ru-RU" sz="1100" b="1" dirty="0" err="1" smtClean="0">
              <a:solidFill>
                <a:srgbClr val="002060"/>
              </a:solidFill>
              <a:effectLst/>
              <a:latin typeface="Arial" panose="020B0604020202020204" pitchFamily="34" charset="0"/>
              <a:cs typeface="Arial" panose="020B0604020202020204" pitchFamily="34" charset="0"/>
            </a:rPr>
            <a:t>cad</a:t>
          </a:r>
          <a:r>
            <a:rPr lang="ru-RU" sz="1100" b="1" dirty="0" smtClean="0">
              <a:solidFill>
                <a:srgbClr val="002060"/>
              </a:solidFill>
              <a:effectLst/>
              <a:latin typeface="Arial" panose="020B0604020202020204" pitchFamily="34" charset="0"/>
              <a:cs typeface="Arial" panose="020B0604020202020204" pitchFamily="34" charset="0"/>
            </a:rPr>
            <a:t>. </a:t>
          </a:r>
          <a:r>
            <a:rPr lang="en-US" sz="1100" b="1" dirty="0" smtClean="0">
              <a:solidFill>
                <a:srgbClr val="002060"/>
              </a:solidFill>
              <a:effectLst/>
              <a:latin typeface="Arial" panose="020B0604020202020204" pitchFamily="34" charset="0"/>
              <a:cs typeface="Arial" panose="020B0604020202020204" pitchFamily="34" charset="0"/>
            </a:rPr>
            <a:t>S</a:t>
          </a:r>
          <a:r>
            <a:rPr lang="ru-RU" sz="1100" b="1" dirty="0" err="1" smtClean="0">
              <a:solidFill>
                <a:srgbClr val="002060"/>
              </a:solidFill>
              <a:effectLst/>
              <a:latin typeface="Arial" panose="020B0604020202020204" pitchFamily="34" charset="0"/>
              <a:cs typeface="Arial" panose="020B0604020202020204" pitchFamily="34" charset="0"/>
            </a:rPr>
            <a:t>ci</a:t>
          </a:r>
          <a:r>
            <a:rPr lang="ru-RU" sz="1100" b="1" dirty="0" smtClean="0">
              <a:solidFill>
                <a:srgbClr val="002060"/>
              </a:solidFill>
              <a:effectLst/>
              <a:latin typeface="Arial" panose="020B0604020202020204" pitchFamily="34" charset="0"/>
              <a:cs typeface="Arial" panose="020B0604020202020204" pitchFamily="34" charset="0"/>
            </a:rPr>
            <a:t>.</a:t>
          </a:r>
          <a:r>
            <a:rPr lang="en-US" sz="1100" b="1" dirty="0" smtClean="0">
              <a:solidFill>
                <a:srgbClr val="002060"/>
              </a:solidFill>
              <a:effectLst/>
              <a:latin typeface="Arial" panose="020B0604020202020204" pitchFamily="34" charset="0"/>
              <a:cs typeface="Arial" panose="020B0604020202020204" pitchFamily="34" charset="0"/>
            </a:rPr>
            <a:t>,</a:t>
          </a:r>
        </a:p>
        <a:p>
          <a:pPr rtl="0">
            <a:lnSpc>
              <a:spcPct val="100000"/>
            </a:lnSpc>
            <a:spcAft>
              <a:spcPts val="0"/>
            </a:spcAft>
          </a:pPr>
          <a:r>
            <a:rPr lang="en-US" sz="1100" b="1" dirty="0" smtClean="0">
              <a:solidFill>
                <a:srgbClr val="002060"/>
              </a:solidFill>
              <a:effectLst/>
              <a:latin typeface="Arial" panose="020B0604020202020204" pitchFamily="34" charset="0"/>
              <a:cs typeface="Arial" panose="020B0604020202020204" pitchFamily="34" charset="0"/>
            </a:rPr>
            <a:t>Moscow, Russia</a:t>
          </a:r>
        </a:p>
        <a:p>
          <a:pPr rtl="0">
            <a:lnSpc>
              <a:spcPct val="100000"/>
            </a:lnSpc>
            <a:spcAft>
              <a:spcPts val="0"/>
            </a:spcAft>
          </a:pPr>
          <a:endParaRPr lang="en-US" sz="1000" b="1" dirty="0" smtClean="0">
            <a:solidFill>
              <a:srgbClr val="002060"/>
            </a:solidFill>
            <a:effectLst/>
            <a:latin typeface="Arial" panose="020B0604020202020204" pitchFamily="34" charset="0"/>
            <a:cs typeface="Arial" panose="020B0604020202020204" pitchFamily="34" charset="0"/>
          </a:endParaRPr>
        </a:p>
        <a:p>
          <a:pPr rtl="0">
            <a:lnSpc>
              <a:spcPct val="100000"/>
            </a:lnSpc>
            <a:spcAft>
              <a:spcPts val="0"/>
            </a:spcAft>
          </a:pPr>
          <a:endParaRPr lang="en-US" sz="1000" dirty="0">
            <a:solidFill>
              <a:srgbClr val="002060"/>
            </a:solidFill>
            <a:effectLst/>
            <a:latin typeface="Arial" panose="020B0604020202020204" pitchFamily="34" charset="0"/>
            <a:cs typeface="Arial" panose="020B0604020202020204" pitchFamily="34" charset="0"/>
          </a:endParaRPr>
        </a:p>
      </dgm:t>
    </dgm:pt>
    <dgm:pt modelId="{78F00615-67A9-4028-9F73-A2D27C4FD986}" type="sibTrans" cxnId="{1732CF97-1436-4249-8C6A-F65D515FAA8A}">
      <dgm:prSet/>
      <dgm:spPr/>
      <dgm:t>
        <a:bodyPr/>
        <a:lstStyle/>
        <a:p>
          <a:endParaRPr lang="en-US" sz="1000">
            <a:solidFill>
              <a:srgbClr val="002060"/>
            </a:solidFill>
          </a:endParaRPr>
        </a:p>
      </dgm:t>
    </dgm:pt>
    <dgm:pt modelId="{282BB1D2-5584-4507-B09B-807C456D0FBB}" type="parTrans" cxnId="{1732CF97-1436-4249-8C6A-F65D515FAA8A}">
      <dgm:prSet/>
      <dgm:spPr/>
      <dgm:t>
        <a:bodyPr/>
        <a:lstStyle/>
        <a:p>
          <a:endParaRPr lang="en-US" sz="1000">
            <a:solidFill>
              <a:srgbClr val="002060"/>
            </a:solidFill>
          </a:endParaRPr>
        </a:p>
      </dgm:t>
    </dgm:pt>
    <dgm:pt modelId="{F7C375DC-6B10-4013-B4F9-172BA1B40CA2}" type="pres">
      <dgm:prSet presAssocID="{55E4F585-7246-42FE-B70C-B126C8BE3AB0}" presName="linear" presStyleCnt="0">
        <dgm:presLayoutVars>
          <dgm:animLvl val="lvl"/>
          <dgm:resizeHandles val="exact"/>
        </dgm:presLayoutVars>
      </dgm:prSet>
      <dgm:spPr/>
      <dgm:t>
        <a:bodyPr/>
        <a:lstStyle/>
        <a:p>
          <a:endParaRPr lang="en-US"/>
        </a:p>
      </dgm:t>
    </dgm:pt>
    <dgm:pt modelId="{B4CD5D1E-CE80-4300-83CE-2E5840C4905A}" type="pres">
      <dgm:prSet presAssocID="{2D6A69AF-A56E-4C8F-8AD8-5E2C540F1280}" presName="parentText" presStyleLbl="node1" presStyleIdx="0" presStyleCnt="1" custScaleY="114745" custLinFactNeighborX="233" custLinFactNeighborY="-1920">
        <dgm:presLayoutVars>
          <dgm:chMax val="0"/>
          <dgm:bulletEnabled val="1"/>
        </dgm:presLayoutVars>
      </dgm:prSet>
      <dgm:spPr/>
      <dgm:t>
        <a:bodyPr/>
        <a:lstStyle/>
        <a:p>
          <a:endParaRPr lang="en-US"/>
        </a:p>
      </dgm:t>
    </dgm:pt>
  </dgm:ptLst>
  <dgm:cxnLst>
    <dgm:cxn modelId="{961394CF-57A7-4856-9A20-8882D62FC52F}" type="presOf" srcId="{2D6A69AF-A56E-4C8F-8AD8-5E2C540F1280}" destId="{B4CD5D1E-CE80-4300-83CE-2E5840C4905A}" srcOrd="0" destOrd="0" presId="urn:microsoft.com/office/officeart/2005/8/layout/vList2"/>
    <dgm:cxn modelId="{1732CF97-1436-4249-8C6A-F65D515FAA8A}" srcId="{55E4F585-7246-42FE-B70C-B126C8BE3AB0}" destId="{2D6A69AF-A56E-4C8F-8AD8-5E2C540F1280}" srcOrd="0" destOrd="0" parTransId="{282BB1D2-5584-4507-B09B-807C456D0FBB}" sibTransId="{78F00615-67A9-4028-9F73-A2D27C4FD986}"/>
    <dgm:cxn modelId="{78168772-2F92-4588-AA2F-5B6FF22A357B}" type="presOf" srcId="{55E4F585-7246-42FE-B70C-B126C8BE3AB0}" destId="{F7C375DC-6B10-4013-B4F9-172BA1B40CA2}" srcOrd="0" destOrd="0" presId="urn:microsoft.com/office/officeart/2005/8/layout/vList2"/>
    <dgm:cxn modelId="{031BCE22-3226-4021-B83F-3A1B08553E21}" type="presParOf" srcId="{F7C375DC-6B10-4013-B4F9-172BA1B40CA2}" destId="{B4CD5D1E-CE80-4300-83CE-2E5840C4905A}"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327807-DE45-4F3F-B105-3636E0301E10}"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74DACBAF-AD56-4979-890F-F448DD492A63}">
      <dgm:prSet/>
      <dgm:spPr/>
      <dgm:t>
        <a:bodyPr/>
        <a:lstStyle/>
        <a:p>
          <a:pPr rtl="0"/>
          <a:r>
            <a:rPr lang="en-US" b="0"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Introduction</a:t>
          </a:r>
          <a:endParaRPr lang="en-US" b="0"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gm:t>
    </dgm:pt>
    <dgm:pt modelId="{211B21FF-9203-4A43-9911-BAB411C57B01}" type="parTrans" cxnId="{B6814D85-8C43-429A-B254-C7E30743AF95}">
      <dgm:prSet/>
      <dgm:spPr/>
      <dgm:t>
        <a:bodyPr/>
        <a:lstStyle/>
        <a:p>
          <a:endParaRPr lang="en-US"/>
        </a:p>
      </dgm:t>
    </dgm:pt>
    <dgm:pt modelId="{20F80504-AC1A-4A8B-A3AA-2C15692BD81E}" type="sibTrans" cxnId="{B6814D85-8C43-429A-B254-C7E30743AF95}">
      <dgm:prSet/>
      <dgm:spPr/>
      <dgm:t>
        <a:bodyPr/>
        <a:lstStyle/>
        <a:p>
          <a:endParaRPr lang="en-US"/>
        </a:p>
      </dgm:t>
    </dgm:pt>
    <dgm:pt modelId="{212A2C74-3AA2-4153-A96F-5CF9BA7F2EF0}" type="pres">
      <dgm:prSet presAssocID="{7A327807-DE45-4F3F-B105-3636E0301E10}" presName="linear" presStyleCnt="0">
        <dgm:presLayoutVars>
          <dgm:animLvl val="lvl"/>
          <dgm:resizeHandles val="exact"/>
        </dgm:presLayoutVars>
      </dgm:prSet>
      <dgm:spPr/>
      <dgm:t>
        <a:bodyPr/>
        <a:lstStyle/>
        <a:p>
          <a:endParaRPr lang="en-US"/>
        </a:p>
      </dgm:t>
    </dgm:pt>
    <dgm:pt modelId="{7AF126DE-7171-438F-AF16-0C132F020319}" type="pres">
      <dgm:prSet presAssocID="{74DACBAF-AD56-4979-890F-F448DD492A63}" presName="parentText" presStyleLbl="node1" presStyleIdx="0" presStyleCnt="1" custLinFactNeighborX="-2256" custLinFactNeighborY="-2885">
        <dgm:presLayoutVars>
          <dgm:chMax val="0"/>
          <dgm:bulletEnabled val="1"/>
        </dgm:presLayoutVars>
      </dgm:prSet>
      <dgm:spPr/>
      <dgm:t>
        <a:bodyPr/>
        <a:lstStyle/>
        <a:p>
          <a:endParaRPr lang="en-US"/>
        </a:p>
      </dgm:t>
    </dgm:pt>
  </dgm:ptLst>
  <dgm:cxnLst>
    <dgm:cxn modelId="{1199087B-4BE1-457E-804C-EA732AFE3E9E}" type="presOf" srcId="{7A327807-DE45-4F3F-B105-3636E0301E10}" destId="{212A2C74-3AA2-4153-A96F-5CF9BA7F2EF0}" srcOrd="0" destOrd="0" presId="urn:microsoft.com/office/officeart/2005/8/layout/vList2"/>
    <dgm:cxn modelId="{78336C17-7195-419F-A0CA-D527F0872BD4}" type="presOf" srcId="{74DACBAF-AD56-4979-890F-F448DD492A63}" destId="{7AF126DE-7171-438F-AF16-0C132F020319}" srcOrd="0" destOrd="0" presId="urn:microsoft.com/office/officeart/2005/8/layout/vList2"/>
    <dgm:cxn modelId="{B6814D85-8C43-429A-B254-C7E30743AF95}" srcId="{7A327807-DE45-4F3F-B105-3636E0301E10}" destId="{74DACBAF-AD56-4979-890F-F448DD492A63}" srcOrd="0" destOrd="0" parTransId="{211B21FF-9203-4A43-9911-BAB411C57B01}" sibTransId="{20F80504-AC1A-4A8B-A3AA-2C15692BD81E}"/>
    <dgm:cxn modelId="{4DC7D9AA-C767-4CC3-9F25-0239ECB58735}" type="presParOf" srcId="{212A2C74-3AA2-4153-A96F-5CF9BA7F2EF0}" destId="{7AF126DE-7171-438F-AF16-0C132F020319}" srcOrd="0" destOrd="0" presId="urn:microsoft.com/office/officeart/2005/8/layout/v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055BA9-162E-4467-BE11-AF2B362CDBFA}"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B3951716-8547-4F37-BA27-7F20721639A1}">
      <dgm:prSet/>
      <dgm:spPr/>
      <dgm:t>
        <a:bodyPr/>
        <a:lstStyle/>
        <a:p>
          <a:pPr rtl="0"/>
          <a:r>
            <a:rPr lang="en-US"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Aim</a:t>
          </a:r>
          <a:endParaRPr lang="en-US"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gm:t>
    </dgm:pt>
    <dgm:pt modelId="{EBAC7106-AD13-49A2-9845-812A95830EA0}" type="parTrans" cxnId="{85BF7978-2900-4FFE-AE4B-0505B3968451}">
      <dgm:prSet/>
      <dgm:spPr/>
      <dgm:t>
        <a:bodyPr/>
        <a:lstStyle/>
        <a:p>
          <a:endParaRPr lang="en-US"/>
        </a:p>
      </dgm:t>
    </dgm:pt>
    <dgm:pt modelId="{58BF6D5B-157C-44E8-B78B-640383FA17E0}" type="sibTrans" cxnId="{85BF7978-2900-4FFE-AE4B-0505B3968451}">
      <dgm:prSet/>
      <dgm:spPr/>
      <dgm:t>
        <a:bodyPr/>
        <a:lstStyle/>
        <a:p>
          <a:endParaRPr lang="en-US"/>
        </a:p>
      </dgm:t>
    </dgm:pt>
    <dgm:pt modelId="{55CCDF76-B6B9-4086-A44D-D10C5540B671}" type="pres">
      <dgm:prSet presAssocID="{37055BA9-162E-4467-BE11-AF2B362CDBFA}" presName="linear" presStyleCnt="0">
        <dgm:presLayoutVars>
          <dgm:animLvl val="lvl"/>
          <dgm:resizeHandles val="exact"/>
        </dgm:presLayoutVars>
      </dgm:prSet>
      <dgm:spPr/>
      <dgm:t>
        <a:bodyPr/>
        <a:lstStyle/>
        <a:p>
          <a:endParaRPr lang="en-US"/>
        </a:p>
      </dgm:t>
    </dgm:pt>
    <dgm:pt modelId="{2F1FEDCD-E28F-4515-880C-7BD87D20E80A}" type="pres">
      <dgm:prSet presAssocID="{B3951716-8547-4F37-BA27-7F20721639A1}" presName="parentText" presStyleLbl="node1" presStyleIdx="0" presStyleCnt="1" custScaleY="90052" custLinFactNeighborX="3536" custLinFactNeighborY="-1983">
        <dgm:presLayoutVars>
          <dgm:chMax val="0"/>
          <dgm:bulletEnabled val="1"/>
        </dgm:presLayoutVars>
      </dgm:prSet>
      <dgm:spPr/>
      <dgm:t>
        <a:bodyPr/>
        <a:lstStyle/>
        <a:p>
          <a:endParaRPr lang="en-US"/>
        </a:p>
      </dgm:t>
    </dgm:pt>
  </dgm:ptLst>
  <dgm:cxnLst>
    <dgm:cxn modelId="{94F9BFCA-2487-4832-AE7D-132258BF5298}" type="presOf" srcId="{B3951716-8547-4F37-BA27-7F20721639A1}" destId="{2F1FEDCD-E28F-4515-880C-7BD87D20E80A}" srcOrd="0" destOrd="0" presId="urn:microsoft.com/office/officeart/2005/8/layout/vList2"/>
    <dgm:cxn modelId="{85BF7978-2900-4FFE-AE4B-0505B3968451}" srcId="{37055BA9-162E-4467-BE11-AF2B362CDBFA}" destId="{B3951716-8547-4F37-BA27-7F20721639A1}" srcOrd="0" destOrd="0" parTransId="{EBAC7106-AD13-49A2-9845-812A95830EA0}" sibTransId="{58BF6D5B-157C-44E8-B78B-640383FA17E0}"/>
    <dgm:cxn modelId="{C77D17EB-0E88-4576-899A-F2DD67309596}" type="presOf" srcId="{37055BA9-162E-4467-BE11-AF2B362CDBFA}" destId="{55CCDF76-B6B9-4086-A44D-D10C5540B671}" srcOrd="0" destOrd="0" presId="urn:microsoft.com/office/officeart/2005/8/layout/vList2"/>
    <dgm:cxn modelId="{D920A9BA-E828-491F-B6AE-D52E8D1FEF8D}" type="presParOf" srcId="{55CCDF76-B6B9-4086-A44D-D10C5540B671}" destId="{2F1FEDCD-E28F-4515-880C-7BD87D20E80A}" srcOrd="0" destOrd="0" presId="urn:microsoft.com/office/officeart/2005/8/layout/vList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4F530C-D6A4-4A40-BE79-DBDBD8FC2F62}"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7279330B-F311-497F-ABF9-C2BEA15FFD6C}">
      <dgm:prSet/>
      <dgm:spPr/>
      <dgm:t>
        <a:bodyPr/>
        <a:lstStyle/>
        <a:p>
          <a:pPr rtl="0"/>
          <a:r>
            <a:rPr lang="en-US"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Materials &amp; Methods</a:t>
          </a:r>
          <a:endParaRPr lang="en-US"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gm:t>
    </dgm:pt>
    <dgm:pt modelId="{563D19CC-909C-4DDB-BD41-9F10BCFEE2AA}" type="parTrans" cxnId="{6B302810-8305-4225-883F-A7AC32164741}">
      <dgm:prSet/>
      <dgm:spPr/>
      <dgm:t>
        <a:bodyPr/>
        <a:lstStyle/>
        <a:p>
          <a:endParaRPr lang="en-US">
            <a:latin typeface="Arial" panose="020B0604020202020204" pitchFamily="34" charset="0"/>
            <a:cs typeface="Arial" panose="020B0604020202020204" pitchFamily="34" charset="0"/>
          </a:endParaRPr>
        </a:p>
      </dgm:t>
    </dgm:pt>
    <dgm:pt modelId="{E14EC943-E642-44CA-AC85-7ECEB49B87EA}" type="sibTrans" cxnId="{6B302810-8305-4225-883F-A7AC32164741}">
      <dgm:prSet/>
      <dgm:spPr/>
      <dgm:t>
        <a:bodyPr/>
        <a:lstStyle/>
        <a:p>
          <a:endParaRPr lang="en-US">
            <a:latin typeface="Arial" panose="020B0604020202020204" pitchFamily="34" charset="0"/>
            <a:cs typeface="Arial" panose="020B0604020202020204" pitchFamily="34" charset="0"/>
          </a:endParaRPr>
        </a:p>
      </dgm:t>
    </dgm:pt>
    <dgm:pt modelId="{5316CDAE-6DD3-47E6-9407-5AC6B38266B2}" type="pres">
      <dgm:prSet presAssocID="{1D4F530C-D6A4-4A40-BE79-DBDBD8FC2F62}" presName="linear" presStyleCnt="0">
        <dgm:presLayoutVars>
          <dgm:animLvl val="lvl"/>
          <dgm:resizeHandles val="exact"/>
        </dgm:presLayoutVars>
      </dgm:prSet>
      <dgm:spPr/>
      <dgm:t>
        <a:bodyPr/>
        <a:lstStyle/>
        <a:p>
          <a:endParaRPr lang="en-US"/>
        </a:p>
      </dgm:t>
    </dgm:pt>
    <dgm:pt modelId="{9FC0151E-83FB-4EB2-A9B9-EB7691671812}" type="pres">
      <dgm:prSet presAssocID="{7279330B-F311-497F-ABF9-C2BEA15FFD6C}" presName="parentText" presStyleLbl="node1" presStyleIdx="0" presStyleCnt="1" custLinFactNeighborX="-898" custLinFactNeighborY="-610">
        <dgm:presLayoutVars>
          <dgm:chMax val="0"/>
          <dgm:bulletEnabled val="1"/>
        </dgm:presLayoutVars>
      </dgm:prSet>
      <dgm:spPr/>
      <dgm:t>
        <a:bodyPr/>
        <a:lstStyle/>
        <a:p>
          <a:endParaRPr lang="en-US"/>
        </a:p>
      </dgm:t>
    </dgm:pt>
  </dgm:ptLst>
  <dgm:cxnLst>
    <dgm:cxn modelId="{6B302810-8305-4225-883F-A7AC32164741}" srcId="{1D4F530C-D6A4-4A40-BE79-DBDBD8FC2F62}" destId="{7279330B-F311-497F-ABF9-C2BEA15FFD6C}" srcOrd="0" destOrd="0" parTransId="{563D19CC-909C-4DDB-BD41-9F10BCFEE2AA}" sibTransId="{E14EC943-E642-44CA-AC85-7ECEB49B87EA}"/>
    <dgm:cxn modelId="{BEDBCAEE-9ADC-4297-97F0-0814BF8E6F0C}" type="presOf" srcId="{7279330B-F311-497F-ABF9-C2BEA15FFD6C}" destId="{9FC0151E-83FB-4EB2-A9B9-EB7691671812}" srcOrd="0" destOrd="0" presId="urn:microsoft.com/office/officeart/2005/8/layout/vList2"/>
    <dgm:cxn modelId="{A5C6A923-CE94-4F85-BDA0-EC326E5EBFCC}" type="presOf" srcId="{1D4F530C-D6A4-4A40-BE79-DBDBD8FC2F62}" destId="{5316CDAE-6DD3-47E6-9407-5AC6B38266B2}" srcOrd="0" destOrd="0" presId="urn:microsoft.com/office/officeart/2005/8/layout/vList2"/>
    <dgm:cxn modelId="{4E4A39E2-838E-4351-A664-56EC90ACC6CF}" type="presParOf" srcId="{5316CDAE-6DD3-47E6-9407-5AC6B38266B2}" destId="{9FC0151E-83FB-4EB2-A9B9-EB7691671812}" srcOrd="0" destOrd="0" presId="urn:microsoft.com/office/officeart/2005/8/layout/vList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CB7BC3-2712-4AAC-9E7E-4019B4939C2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75E71EC1-D44C-4D27-9F98-0D801357C564}">
      <dgm:prSet/>
      <dgm:spPr>
        <a:effectLst>
          <a:outerShdw blurRad="76200" dir="13500000" sy="23000" kx="1200000" algn="br" rotWithShape="0">
            <a:prstClr val="black">
              <a:alpha val="20000"/>
            </a:prstClr>
          </a:outerShdw>
        </a:effectLst>
      </dgm:spPr>
      <dgm:t>
        <a:bodyPr/>
        <a:lstStyle/>
        <a:p>
          <a:pPr rtl="0"/>
          <a:r>
            <a:rPr lang="en-US"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 &amp; Discussion</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C0C45D9E-8658-462C-AAB9-12FFE1322E96}" type="parTrans" cxnId="{56B19F99-6E3C-4428-B8FA-A529110B2142}">
      <dgm:prSet/>
      <dgm:spPr/>
      <dgm:t>
        <a:bodyPr/>
        <a:lstStyle/>
        <a:p>
          <a:endParaRPr lang="en-US">
            <a:latin typeface="Arial" panose="020B0604020202020204" pitchFamily="34" charset="0"/>
            <a:cs typeface="Arial" panose="020B0604020202020204" pitchFamily="34" charset="0"/>
          </a:endParaRPr>
        </a:p>
      </dgm:t>
    </dgm:pt>
    <dgm:pt modelId="{038DA4A0-2A0D-43AB-9BF3-07142A5229F7}" type="sibTrans" cxnId="{56B19F99-6E3C-4428-B8FA-A529110B2142}">
      <dgm:prSet/>
      <dgm:spPr/>
      <dgm:t>
        <a:bodyPr/>
        <a:lstStyle/>
        <a:p>
          <a:endParaRPr lang="en-US">
            <a:latin typeface="Arial" panose="020B0604020202020204" pitchFamily="34" charset="0"/>
            <a:cs typeface="Arial" panose="020B0604020202020204" pitchFamily="34" charset="0"/>
          </a:endParaRPr>
        </a:p>
      </dgm:t>
    </dgm:pt>
    <dgm:pt modelId="{DB2BE052-DAB2-4241-B26A-0AB830A21B86}" type="pres">
      <dgm:prSet presAssocID="{75CB7BC3-2712-4AAC-9E7E-4019B4939C28}" presName="linear" presStyleCnt="0">
        <dgm:presLayoutVars>
          <dgm:animLvl val="lvl"/>
          <dgm:resizeHandles val="exact"/>
        </dgm:presLayoutVars>
      </dgm:prSet>
      <dgm:spPr/>
      <dgm:t>
        <a:bodyPr/>
        <a:lstStyle/>
        <a:p>
          <a:endParaRPr lang="en-US"/>
        </a:p>
      </dgm:t>
    </dgm:pt>
    <dgm:pt modelId="{359D1AE7-864D-411F-8A0A-AF64FE24C9F4}" type="pres">
      <dgm:prSet presAssocID="{75E71EC1-D44C-4D27-9F98-0D801357C564}" presName="parentText" presStyleLbl="node1" presStyleIdx="0" presStyleCnt="1" custLinFactNeighborY="19395">
        <dgm:presLayoutVars>
          <dgm:chMax val="0"/>
          <dgm:bulletEnabled val="1"/>
        </dgm:presLayoutVars>
      </dgm:prSet>
      <dgm:spPr/>
      <dgm:t>
        <a:bodyPr/>
        <a:lstStyle/>
        <a:p>
          <a:endParaRPr lang="en-US"/>
        </a:p>
      </dgm:t>
    </dgm:pt>
  </dgm:ptLst>
  <dgm:cxnLst>
    <dgm:cxn modelId="{BDD7EB0B-DCFC-4ECE-963D-A01E3C527C1D}" type="presOf" srcId="{75E71EC1-D44C-4D27-9F98-0D801357C564}" destId="{359D1AE7-864D-411F-8A0A-AF64FE24C9F4}" srcOrd="0" destOrd="0" presId="urn:microsoft.com/office/officeart/2005/8/layout/vList2"/>
    <dgm:cxn modelId="{C57EA1A3-423D-4594-9463-84C5648D532C}" type="presOf" srcId="{75CB7BC3-2712-4AAC-9E7E-4019B4939C28}" destId="{DB2BE052-DAB2-4241-B26A-0AB830A21B86}" srcOrd="0" destOrd="0" presId="urn:microsoft.com/office/officeart/2005/8/layout/vList2"/>
    <dgm:cxn modelId="{56B19F99-6E3C-4428-B8FA-A529110B2142}" srcId="{75CB7BC3-2712-4AAC-9E7E-4019B4939C28}" destId="{75E71EC1-D44C-4D27-9F98-0D801357C564}" srcOrd="0" destOrd="0" parTransId="{C0C45D9E-8658-462C-AAB9-12FFE1322E96}" sibTransId="{038DA4A0-2A0D-43AB-9BF3-07142A5229F7}"/>
    <dgm:cxn modelId="{0E645C9C-6212-438F-9BD3-5F61683F3F4B}" type="presParOf" srcId="{DB2BE052-DAB2-4241-B26A-0AB830A21B86}" destId="{359D1AE7-864D-411F-8A0A-AF64FE24C9F4}" srcOrd="0" destOrd="0" presId="urn:microsoft.com/office/officeart/2005/8/layout/vList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67F3C37-AE95-441B-B764-5F16B8866DBD}"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4DED9C2C-5312-4A4E-B349-E5BAF55D7DC2}">
      <dgm:prSet/>
      <dgm:spPr/>
      <dgm:t>
        <a:bodyPr/>
        <a:lstStyle/>
        <a:p>
          <a:pPr rtl="0"/>
          <a:r>
            <a:rPr lang="en-US"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Conclusion</a:t>
          </a:r>
          <a:endParaRPr lang="en-US"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gm:t>
    </dgm:pt>
    <dgm:pt modelId="{5859E355-D811-4F6D-9E63-274955D6401A}" type="parTrans" cxnId="{6F8B70C5-857B-444B-8979-253264962D00}">
      <dgm:prSet/>
      <dgm:spPr/>
      <dgm:t>
        <a:bodyPr/>
        <a:lstStyle/>
        <a:p>
          <a:endParaRPr lang="en-US"/>
        </a:p>
      </dgm:t>
    </dgm:pt>
    <dgm:pt modelId="{21F2C1EA-061B-4AB9-86CC-FCD21AEA45F1}" type="sibTrans" cxnId="{6F8B70C5-857B-444B-8979-253264962D00}">
      <dgm:prSet/>
      <dgm:spPr/>
      <dgm:t>
        <a:bodyPr/>
        <a:lstStyle/>
        <a:p>
          <a:endParaRPr lang="en-US"/>
        </a:p>
      </dgm:t>
    </dgm:pt>
    <dgm:pt modelId="{D180CBF9-771E-4F09-9A5D-2DFE4F8FE3D4}" type="pres">
      <dgm:prSet presAssocID="{567F3C37-AE95-441B-B764-5F16B8866DBD}" presName="linear" presStyleCnt="0">
        <dgm:presLayoutVars>
          <dgm:animLvl val="lvl"/>
          <dgm:resizeHandles val="exact"/>
        </dgm:presLayoutVars>
      </dgm:prSet>
      <dgm:spPr/>
      <dgm:t>
        <a:bodyPr/>
        <a:lstStyle/>
        <a:p>
          <a:endParaRPr lang="en-US"/>
        </a:p>
      </dgm:t>
    </dgm:pt>
    <dgm:pt modelId="{3357A764-24C4-4830-845B-4746BBB37E4C}" type="pres">
      <dgm:prSet presAssocID="{4DED9C2C-5312-4A4E-B349-E5BAF55D7DC2}" presName="parentText" presStyleLbl="node1" presStyleIdx="0" presStyleCnt="1" custLinFactNeighborX="15249" custLinFactNeighborY="2340">
        <dgm:presLayoutVars>
          <dgm:chMax val="0"/>
          <dgm:bulletEnabled val="1"/>
        </dgm:presLayoutVars>
      </dgm:prSet>
      <dgm:spPr/>
      <dgm:t>
        <a:bodyPr/>
        <a:lstStyle/>
        <a:p>
          <a:endParaRPr lang="en-US"/>
        </a:p>
      </dgm:t>
    </dgm:pt>
  </dgm:ptLst>
  <dgm:cxnLst>
    <dgm:cxn modelId="{6983B933-410B-4773-A525-F30E9897B6E6}" type="presOf" srcId="{567F3C37-AE95-441B-B764-5F16B8866DBD}" destId="{D180CBF9-771E-4F09-9A5D-2DFE4F8FE3D4}" srcOrd="0" destOrd="0" presId="urn:microsoft.com/office/officeart/2005/8/layout/vList2"/>
    <dgm:cxn modelId="{6F8B70C5-857B-444B-8979-253264962D00}" srcId="{567F3C37-AE95-441B-B764-5F16B8866DBD}" destId="{4DED9C2C-5312-4A4E-B349-E5BAF55D7DC2}" srcOrd="0" destOrd="0" parTransId="{5859E355-D811-4F6D-9E63-274955D6401A}" sibTransId="{21F2C1EA-061B-4AB9-86CC-FCD21AEA45F1}"/>
    <dgm:cxn modelId="{3EA2D35C-2D1F-418E-A3B7-5911C28EF106}" type="presOf" srcId="{4DED9C2C-5312-4A4E-B349-E5BAF55D7DC2}" destId="{3357A764-24C4-4830-845B-4746BBB37E4C}" srcOrd="0" destOrd="0" presId="urn:microsoft.com/office/officeart/2005/8/layout/vList2"/>
    <dgm:cxn modelId="{6B70E64C-D0C1-420F-8E07-FE9568716FCD}" type="presParOf" srcId="{D180CBF9-771E-4F09-9A5D-2DFE4F8FE3D4}" destId="{3357A764-24C4-4830-845B-4746BBB37E4C}" srcOrd="0" destOrd="0" presId="urn:microsoft.com/office/officeart/2005/8/layout/vList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5D8C54D-3C84-4724-9D7D-5CFE65A5F29A}"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1FFC284C-1285-4C05-A552-DD901835619A}">
      <dgm:prSet/>
      <dgm:spPr/>
      <dgm:t>
        <a:bodyPr/>
        <a:lstStyle/>
        <a:p>
          <a:pPr rtl="0"/>
          <a:r>
            <a:rPr lang="en-US"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Acknowledgements</a:t>
          </a:r>
          <a:endParaRPr lang="en-US"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gm:t>
    </dgm:pt>
    <dgm:pt modelId="{AF25EBF3-501B-42C4-9676-5769368C7FD3}" type="parTrans" cxnId="{4E5E8671-D309-49BE-8C0F-370742416318}">
      <dgm:prSet/>
      <dgm:spPr/>
      <dgm:t>
        <a:bodyPr/>
        <a:lstStyle/>
        <a:p>
          <a:endParaRPr lang="en-US"/>
        </a:p>
      </dgm:t>
    </dgm:pt>
    <dgm:pt modelId="{24DDF50C-3F40-47C3-A271-59F6DAB04CEA}" type="sibTrans" cxnId="{4E5E8671-D309-49BE-8C0F-370742416318}">
      <dgm:prSet/>
      <dgm:spPr/>
      <dgm:t>
        <a:bodyPr/>
        <a:lstStyle/>
        <a:p>
          <a:endParaRPr lang="en-US"/>
        </a:p>
      </dgm:t>
    </dgm:pt>
    <dgm:pt modelId="{54DAC7D9-2960-41AE-851E-0832E822E776}" type="pres">
      <dgm:prSet presAssocID="{95D8C54D-3C84-4724-9D7D-5CFE65A5F29A}" presName="linear" presStyleCnt="0">
        <dgm:presLayoutVars>
          <dgm:animLvl val="lvl"/>
          <dgm:resizeHandles val="exact"/>
        </dgm:presLayoutVars>
      </dgm:prSet>
      <dgm:spPr/>
      <dgm:t>
        <a:bodyPr/>
        <a:lstStyle/>
        <a:p>
          <a:endParaRPr lang="en-US"/>
        </a:p>
      </dgm:t>
    </dgm:pt>
    <dgm:pt modelId="{F9BF2080-D521-479B-94FA-010996EB4AFD}" type="pres">
      <dgm:prSet presAssocID="{1FFC284C-1285-4C05-A552-DD901835619A}" presName="parentText" presStyleLbl="node1" presStyleIdx="0" presStyleCnt="1" custLinFactNeighborY="-5146">
        <dgm:presLayoutVars>
          <dgm:chMax val="0"/>
          <dgm:bulletEnabled val="1"/>
        </dgm:presLayoutVars>
      </dgm:prSet>
      <dgm:spPr/>
      <dgm:t>
        <a:bodyPr/>
        <a:lstStyle/>
        <a:p>
          <a:endParaRPr lang="en-US"/>
        </a:p>
      </dgm:t>
    </dgm:pt>
  </dgm:ptLst>
  <dgm:cxnLst>
    <dgm:cxn modelId="{F6BA3B64-CE68-41D4-BB89-AB8C5C7688A3}" type="presOf" srcId="{95D8C54D-3C84-4724-9D7D-5CFE65A5F29A}" destId="{54DAC7D9-2960-41AE-851E-0832E822E776}" srcOrd="0" destOrd="0" presId="urn:microsoft.com/office/officeart/2005/8/layout/vList2"/>
    <dgm:cxn modelId="{4E5E8671-D309-49BE-8C0F-370742416318}" srcId="{95D8C54D-3C84-4724-9D7D-5CFE65A5F29A}" destId="{1FFC284C-1285-4C05-A552-DD901835619A}" srcOrd="0" destOrd="0" parTransId="{AF25EBF3-501B-42C4-9676-5769368C7FD3}" sibTransId="{24DDF50C-3F40-47C3-A271-59F6DAB04CEA}"/>
    <dgm:cxn modelId="{E3CBC6C6-AA80-43A8-8747-AF8FC2F7A398}" type="presOf" srcId="{1FFC284C-1285-4C05-A552-DD901835619A}" destId="{F9BF2080-D521-479B-94FA-010996EB4AFD}" srcOrd="0" destOrd="0" presId="urn:microsoft.com/office/officeart/2005/8/layout/vList2"/>
    <dgm:cxn modelId="{13C4998D-537A-4BED-9F0A-1B96F30B63F9}" type="presParOf" srcId="{54DAC7D9-2960-41AE-851E-0832E822E776}" destId="{F9BF2080-D521-479B-94FA-010996EB4AFD}" srcOrd="0" destOrd="0" presId="urn:microsoft.com/office/officeart/2005/8/layout/vList2"/>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DF4019-6A42-4E5D-B528-B8E30662144C}"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2378AAA1-1387-4EFB-8367-4A0935DB8ADA}">
      <dgm:prSet custT="1"/>
      <dgm:spPr/>
      <dgm:t>
        <a:bodyPr/>
        <a:lstStyle/>
        <a:p>
          <a:pPr rtl="0"/>
          <a:r>
            <a:rPr lang="en-US" sz="1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Graphs</a:t>
          </a:r>
          <a:endParaRPr lang="en-US"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222CE1F2-6300-4D80-B642-9F2DCA3041E0}" type="parTrans" cxnId="{D37D55C1-6666-46F3-8803-6F04045A068D}">
      <dgm:prSet/>
      <dgm:spPr/>
      <dgm:t>
        <a:bodyPr/>
        <a:lstStyle/>
        <a:p>
          <a:endParaRPr lang="en-US" sz="1800"/>
        </a:p>
      </dgm:t>
    </dgm:pt>
    <dgm:pt modelId="{5A63DD74-09A3-4CA6-B0D5-44B64909D325}" type="sibTrans" cxnId="{D37D55C1-6666-46F3-8803-6F04045A068D}">
      <dgm:prSet/>
      <dgm:spPr/>
      <dgm:t>
        <a:bodyPr/>
        <a:lstStyle/>
        <a:p>
          <a:endParaRPr lang="en-US" sz="1800"/>
        </a:p>
      </dgm:t>
    </dgm:pt>
    <dgm:pt modelId="{7C9B0EEC-7D37-47C2-BDF3-58D6213BF922}" type="pres">
      <dgm:prSet presAssocID="{18DF4019-6A42-4E5D-B528-B8E30662144C}" presName="linear" presStyleCnt="0">
        <dgm:presLayoutVars>
          <dgm:animLvl val="lvl"/>
          <dgm:resizeHandles val="exact"/>
        </dgm:presLayoutVars>
      </dgm:prSet>
      <dgm:spPr/>
      <dgm:t>
        <a:bodyPr/>
        <a:lstStyle/>
        <a:p>
          <a:endParaRPr lang="en-US"/>
        </a:p>
      </dgm:t>
    </dgm:pt>
    <dgm:pt modelId="{08119CBB-D0A7-4D0D-B893-0564A9AF330B}" type="pres">
      <dgm:prSet presAssocID="{2378AAA1-1387-4EFB-8367-4A0935DB8ADA}" presName="parentText" presStyleLbl="node1" presStyleIdx="0" presStyleCnt="1" custScaleY="165270" custLinFactNeighborX="-32112" custLinFactNeighborY="4914">
        <dgm:presLayoutVars>
          <dgm:chMax val="0"/>
          <dgm:bulletEnabled val="1"/>
        </dgm:presLayoutVars>
      </dgm:prSet>
      <dgm:spPr/>
      <dgm:t>
        <a:bodyPr/>
        <a:lstStyle/>
        <a:p>
          <a:endParaRPr lang="en-US"/>
        </a:p>
      </dgm:t>
    </dgm:pt>
  </dgm:ptLst>
  <dgm:cxnLst>
    <dgm:cxn modelId="{D37D55C1-6666-46F3-8803-6F04045A068D}" srcId="{18DF4019-6A42-4E5D-B528-B8E30662144C}" destId="{2378AAA1-1387-4EFB-8367-4A0935DB8ADA}" srcOrd="0" destOrd="0" parTransId="{222CE1F2-6300-4D80-B642-9F2DCA3041E0}" sibTransId="{5A63DD74-09A3-4CA6-B0D5-44B64909D325}"/>
    <dgm:cxn modelId="{F208AA10-B3A5-4E7F-AB5F-4B938D293415}" type="presOf" srcId="{18DF4019-6A42-4E5D-B528-B8E30662144C}" destId="{7C9B0EEC-7D37-47C2-BDF3-58D6213BF922}" srcOrd="0" destOrd="0" presId="urn:microsoft.com/office/officeart/2005/8/layout/vList2"/>
    <dgm:cxn modelId="{EAB0E649-38E6-4529-9A57-C9154D207D65}" type="presOf" srcId="{2378AAA1-1387-4EFB-8367-4A0935DB8ADA}" destId="{08119CBB-D0A7-4D0D-B893-0564A9AF330B}" srcOrd="0" destOrd="0" presId="urn:microsoft.com/office/officeart/2005/8/layout/vList2"/>
    <dgm:cxn modelId="{A4AC0EE8-2D67-4F4F-A15F-BC828141875E}" type="presParOf" srcId="{7C9B0EEC-7D37-47C2-BDF3-58D6213BF922}" destId="{08119CBB-D0A7-4D0D-B893-0564A9AF330B}" srcOrd="0" destOrd="0" presId="urn:microsoft.com/office/officeart/2005/8/layout/vList2"/>
  </dgm:cxnLst>
  <dgm:bg/>
  <dgm:whole/>
  <dgm:extLst>
    <a:ext uri="http://schemas.microsoft.com/office/drawing/2008/diagram">
      <dsp:dataModelExt xmlns:dsp="http://schemas.microsoft.com/office/drawing/2008/diagram" relId="rId4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A0627-495E-40F5-96A2-6FCBACA607EA}">
      <dsp:nvSpPr>
        <dsp:cNvPr id="0" name=""/>
        <dsp:cNvSpPr/>
      </dsp:nvSpPr>
      <dsp:spPr>
        <a:xfrm>
          <a:off x="0" y="0"/>
          <a:ext cx="6680310" cy="636480"/>
        </a:xfrm>
        <a:prstGeom prst="roundRect">
          <a:avLst/>
        </a:prstGeom>
        <a:solidFill>
          <a:schemeClr val="accent1">
            <a:lumMod val="40000"/>
            <a:lumOff val="6000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ru-RU" sz="1600" b="1" kern="1200" dirty="0" smtClean="0">
            <a:ln/>
            <a:solidFill>
              <a:srgbClr val="002060"/>
            </a:solidFill>
            <a:effectLst>
              <a:outerShdw blurRad="38100" dist="38100" dir="2700000" algn="tl">
                <a:srgbClr val="000000">
                  <a:alpha val="43137"/>
                </a:srgbClr>
              </a:outerShdw>
              <a:reflection blurRad="10000" stA="55000" endPos="48000" dist="500" dir="5400000" sy="-100000" algn="bl" rotWithShape="0"/>
            </a:effectLst>
            <a:latin typeface="Arial" panose="020B0604020202020204" pitchFamily="34" charset="0"/>
            <a:cs typeface="Arial" panose="020B0604020202020204" pitchFamily="34" charset="0"/>
          </a:endParaRPr>
        </a:p>
      </dsp:txBody>
      <dsp:txXfrm>
        <a:off x="31070" y="31070"/>
        <a:ext cx="6618170" cy="5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D5D1E-CE80-4300-83CE-2E5840C4905A}">
      <dsp:nvSpPr>
        <dsp:cNvPr id="0" name=""/>
        <dsp:cNvSpPr/>
      </dsp:nvSpPr>
      <dsp:spPr>
        <a:xfrm>
          <a:off x="0" y="0"/>
          <a:ext cx="8815134" cy="522709"/>
        </a:xfrm>
        <a:prstGeom prst="roundRect">
          <a:avLst/>
        </a:prstGeom>
        <a:no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100000"/>
            </a:lnSpc>
            <a:spcBef>
              <a:spcPct val="0"/>
            </a:spcBef>
            <a:spcAft>
              <a:spcPts val="0"/>
            </a:spcAft>
          </a:pPr>
          <a:r>
            <a:rPr lang="en-US" sz="1100" b="1" kern="1200" dirty="0" err="1" smtClean="0">
              <a:solidFill>
                <a:srgbClr val="002060"/>
              </a:solidFill>
              <a:effectLst/>
              <a:latin typeface="Arial" panose="020B0604020202020204" pitchFamily="34" charset="0"/>
              <a:cs typeface="Arial" panose="020B0604020202020204" pitchFamily="34" charset="0"/>
            </a:rPr>
            <a:t>Zvereva</a:t>
          </a:r>
          <a:r>
            <a:rPr lang="en-US" sz="1100" b="1" kern="1200" dirty="0" smtClean="0">
              <a:solidFill>
                <a:srgbClr val="002060"/>
              </a:solidFill>
              <a:effectLst/>
              <a:latin typeface="Arial" panose="020B0604020202020204" pitchFamily="34" charset="0"/>
              <a:cs typeface="Arial" panose="020B0604020202020204" pitchFamily="34" charset="0"/>
            </a:rPr>
            <a:t> E.A., Hendrickson O.D., </a:t>
          </a:r>
          <a:r>
            <a:rPr lang="en-US" sz="1100" b="1" kern="1200" dirty="0" err="1" smtClean="0">
              <a:solidFill>
                <a:srgbClr val="002060"/>
              </a:solidFill>
              <a:effectLst/>
              <a:latin typeface="Arial" panose="020B0604020202020204" pitchFamily="34" charset="0"/>
              <a:cs typeface="Arial" panose="020B0604020202020204" pitchFamily="34" charset="0"/>
            </a:rPr>
            <a:t>Smirnova</a:t>
          </a:r>
          <a:r>
            <a:rPr lang="en-US" sz="1100" b="1" kern="1200" dirty="0" smtClean="0">
              <a:solidFill>
                <a:srgbClr val="002060"/>
              </a:solidFill>
              <a:effectLst/>
              <a:latin typeface="Arial" panose="020B0604020202020204" pitchFamily="34" charset="0"/>
              <a:cs typeface="Arial" panose="020B0604020202020204" pitchFamily="34" charset="0"/>
            </a:rPr>
            <a:t> N.I., </a:t>
          </a:r>
          <a:r>
            <a:rPr lang="en-US" sz="1100" b="1" kern="1200" dirty="0" err="1" smtClean="0">
              <a:solidFill>
                <a:srgbClr val="002060"/>
              </a:solidFill>
              <a:effectLst/>
              <a:latin typeface="Arial" panose="020B0604020202020204" pitchFamily="34" charset="0"/>
              <a:cs typeface="Arial" panose="020B0604020202020204" pitchFamily="34" charset="0"/>
            </a:rPr>
            <a:t>Zherdev</a:t>
          </a:r>
          <a:r>
            <a:rPr lang="en-US" sz="1100" b="1" kern="1200" dirty="0" smtClean="0">
              <a:solidFill>
                <a:srgbClr val="002060"/>
              </a:solidFill>
              <a:effectLst/>
              <a:latin typeface="Arial" panose="020B0604020202020204" pitchFamily="34" charset="0"/>
              <a:cs typeface="Arial" panose="020B0604020202020204" pitchFamily="34" charset="0"/>
            </a:rPr>
            <a:t> A.V., </a:t>
          </a:r>
          <a:r>
            <a:rPr lang="en-US" sz="1100" b="1" kern="1200" dirty="0" err="1" smtClean="0">
              <a:solidFill>
                <a:srgbClr val="002060"/>
              </a:solidFill>
              <a:effectLst/>
              <a:latin typeface="Arial" panose="020B0604020202020204" pitchFamily="34" charset="0"/>
              <a:cs typeface="Arial" panose="020B0604020202020204" pitchFamily="34" charset="0"/>
            </a:rPr>
            <a:t>Dzantiev</a:t>
          </a:r>
          <a:r>
            <a:rPr lang="en-US" sz="1100" b="1" kern="1200" dirty="0" smtClean="0">
              <a:solidFill>
                <a:srgbClr val="002060"/>
              </a:solidFill>
              <a:effectLst/>
              <a:latin typeface="Arial" panose="020B0604020202020204" pitchFamily="34" charset="0"/>
              <a:cs typeface="Arial" panose="020B0604020202020204" pitchFamily="34" charset="0"/>
            </a:rPr>
            <a:t> B.B.</a:t>
          </a:r>
        </a:p>
        <a:p>
          <a:pPr lvl="0" algn="l" defTabSz="488950" rtl="0">
            <a:lnSpc>
              <a:spcPct val="100000"/>
            </a:lnSpc>
            <a:spcBef>
              <a:spcPct val="0"/>
            </a:spcBef>
            <a:spcAft>
              <a:spcPts val="0"/>
            </a:spcAft>
          </a:pPr>
          <a:r>
            <a:rPr lang="en-US" sz="1100" b="1" kern="1200" dirty="0" smtClean="0">
              <a:solidFill>
                <a:srgbClr val="002060"/>
              </a:solidFill>
              <a:effectLst/>
              <a:latin typeface="Arial" panose="020B0604020202020204" pitchFamily="34" charset="0"/>
              <a:cs typeface="Arial" panose="020B0604020202020204" pitchFamily="34" charset="0"/>
            </a:rPr>
            <a:t>A.N. Bach Institute of Biochemistry, Research Center of Biotechnology </a:t>
          </a:r>
          <a:r>
            <a:rPr lang="ru-RU" sz="1100" b="1" kern="1200" dirty="0" err="1" smtClean="0">
              <a:solidFill>
                <a:srgbClr val="002060"/>
              </a:solidFill>
              <a:effectLst/>
              <a:latin typeface="Arial" panose="020B0604020202020204" pitchFamily="34" charset="0"/>
              <a:cs typeface="Arial" panose="020B0604020202020204" pitchFamily="34" charset="0"/>
            </a:rPr>
            <a:t>of</a:t>
          </a:r>
          <a:r>
            <a:rPr lang="ru-RU" sz="1100" b="1" kern="1200" dirty="0" smtClean="0">
              <a:solidFill>
                <a:srgbClr val="002060"/>
              </a:solidFill>
              <a:effectLst/>
              <a:latin typeface="Arial" panose="020B0604020202020204" pitchFamily="34" charset="0"/>
              <a:cs typeface="Arial" panose="020B0604020202020204" pitchFamily="34" charset="0"/>
            </a:rPr>
            <a:t> </a:t>
          </a:r>
          <a:r>
            <a:rPr lang="ru-RU" sz="1100" b="1" kern="1200" dirty="0" err="1" smtClean="0">
              <a:solidFill>
                <a:srgbClr val="002060"/>
              </a:solidFill>
              <a:effectLst/>
              <a:latin typeface="Arial" panose="020B0604020202020204" pitchFamily="34" charset="0"/>
              <a:cs typeface="Arial" panose="020B0604020202020204" pitchFamily="34" charset="0"/>
            </a:rPr>
            <a:t>the</a:t>
          </a:r>
          <a:r>
            <a:rPr lang="ru-RU" sz="1100" b="1" kern="1200" dirty="0" smtClean="0">
              <a:solidFill>
                <a:srgbClr val="002060"/>
              </a:solidFill>
              <a:effectLst/>
              <a:latin typeface="Arial" panose="020B0604020202020204" pitchFamily="34" charset="0"/>
              <a:cs typeface="Arial" panose="020B0604020202020204" pitchFamily="34" charset="0"/>
            </a:rPr>
            <a:t> </a:t>
          </a:r>
          <a:r>
            <a:rPr lang="en-US" sz="1100" b="1" kern="1200" dirty="0" smtClean="0">
              <a:solidFill>
                <a:srgbClr val="002060"/>
              </a:solidFill>
              <a:effectLst/>
              <a:latin typeface="Arial" panose="020B0604020202020204" pitchFamily="34" charset="0"/>
              <a:cs typeface="Arial" panose="020B0604020202020204" pitchFamily="34" charset="0"/>
            </a:rPr>
            <a:t>R</a:t>
          </a:r>
          <a:r>
            <a:rPr lang="ru-RU" sz="1100" b="1" kern="1200" dirty="0" err="1" smtClean="0">
              <a:solidFill>
                <a:srgbClr val="002060"/>
              </a:solidFill>
              <a:effectLst/>
              <a:latin typeface="Arial" panose="020B0604020202020204" pitchFamily="34" charset="0"/>
              <a:cs typeface="Arial" panose="020B0604020202020204" pitchFamily="34" charset="0"/>
            </a:rPr>
            <a:t>ussian</a:t>
          </a:r>
          <a:r>
            <a:rPr lang="ru-RU" sz="1100" b="1" kern="1200" dirty="0" smtClean="0">
              <a:solidFill>
                <a:srgbClr val="002060"/>
              </a:solidFill>
              <a:effectLst/>
              <a:latin typeface="Arial" panose="020B0604020202020204" pitchFamily="34" charset="0"/>
              <a:cs typeface="Arial" panose="020B0604020202020204" pitchFamily="34" charset="0"/>
            </a:rPr>
            <a:t> </a:t>
          </a:r>
          <a:r>
            <a:rPr lang="en-US" sz="1100" b="1" kern="1200" dirty="0" smtClean="0">
              <a:solidFill>
                <a:srgbClr val="002060"/>
              </a:solidFill>
              <a:effectLst/>
              <a:latin typeface="Arial" panose="020B0604020202020204" pitchFamily="34" charset="0"/>
              <a:cs typeface="Arial" panose="020B0604020202020204" pitchFamily="34" charset="0"/>
            </a:rPr>
            <a:t>A</a:t>
          </a:r>
          <a:r>
            <a:rPr lang="ru-RU" sz="1100" b="1" kern="1200" dirty="0" err="1" smtClean="0">
              <a:solidFill>
                <a:srgbClr val="002060"/>
              </a:solidFill>
              <a:effectLst/>
              <a:latin typeface="Arial" panose="020B0604020202020204" pitchFamily="34" charset="0"/>
              <a:cs typeface="Arial" panose="020B0604020202020204" pitchFamily="34" charset="0"/>
            </a:rPr>
            <a:t>cad</a:t>
          </a:r>
          <a:r>
            <a:rPr lang="ru-RU" sz="1100" b="1" kern="1200" dirty="0" smtClean="0">
              <a:solidFill>
                <a:srgbClr val="002060"/>
              </a:solidFill>
              <a:effectLst/>
              <a:latin typeface="Arial" panose="020B0604020202020204" pitchFamily="34" charset="0"/>
              <a:cs typeface="Arial" panose="020B0604020202020204" pitchFamily="34" charset="0"/>
            </a:rPr>
            <a:t>. </a:t>
          </a:r>
          <a:r>
            <a:rPr lang="en-US" sz="1100" b="1" kern="1200" dirty="0" smtClean="0">
              <a:solidFill>
                <a:srgbClr val="002060"/>
              </a:solidFill>
              <a:effectLst/>
              <a:latin typeface="Arial" panose="020B0604020202020204" pitchFamily="34" charset="0"/>
              <a:cs typeface="Arial" panose="020B0604020202020204" pitchFamily="34" charset="0"/>
            </a:rPr>
            <a:t>S</a:t>
          </a:r>
          <a:r>
            <a:rPr lang="ru-RU" sz="1100" b="1" kern="1200" dirty="0" err="1" smtClean="0">
              <a:solidFill>
                <a:srgbClr val="002060"/>
              </a:solidFill>
              <a:effectLst/>
              <a:latin typeface="Arial" panose="020B0604020202020204" pitchFamily="34" charset="0"/>
              <a:cs typeface="Arial" panose="020B0604020202020204" pitchFamily="34" charset="0"/>
            </a:rPr>
            <a:t>ci</a:t>
          </a:r>
          <a:r>
            <a:rPr lang="ru-RU" sz="1100" b="1" kern="1200" dirty="0" smtClean="0">
              <a:solidFill>
                <a:srgbClr val="002060"/>
              </a:solidFill>
              <a:effectLst/>
              <a:latin typeface="Arial" panose="020B0604020202020204" pitchFamily="34" charset="0"/>
              <a:cs typeface="Arial" panose="020B0604020202020204" pitchFamily="34" charset="0"/>
            </a:rPr>
            <a:t>.</a:t>
          </a:r>
          <a:r>
            <a:rPr lang="en-US" sz="1100" b="1" kern="1200" dirty="0" smtClean="0">
              <a:solidFill>
                <a:srgbClr val="002060"/>
              </a:solidFill>
              <a:effectLst/>
              <a:latin typeface="Arial" panose="020B0604020202020204" pitchFamily="34" charset="0"/>
              <a:cs typeface="Arial" panose="020B0604020202020204" pitchFamily="34" charset="0"/>
            </a:rPr>
            <a:t>,</a:t>
          </a:r>
        </a:p>
        <a:p>
          <a:pPr lvl="0" algn="l" defTabSz="488950" rtl="0">
            <a:lnSpc>
              <a:spcPct val="100000"/>
            </a:lnSpc>
            <a:spcBef>
              <a:spcPct val="0"/>
            </a:spcBef>
            <a:spcAft>
              <a:spcPts val="0"/>
            </a:spcAft>
          </a:pPr>
          <a:r>
            <a:rPr lang="en-US" sz="1100" b="1" kern="1200" dirty="0" smtClean="0">
              <a:solidFill>
                <a:srgbClr val="002060"/>
              </a:solidFill>
              <a:effectLst/>
              <a:latin typeface="Arial" panose="020B0604020202020204" pitchFamily="34" charset="0"/>
              <a:cs typeface="Arial" panose="020B0604020202020204" pitchFamily="34" charset="0"/>
            </a:rPr>
            <a:t>Moscow, Russia</a:t>
          </a:r>
        </a:p>
        <a:p>
          <a:pPr lvl="0" algn="l" defTabSz="488950" rtl="0">
            <a:lnSpc>
              <a:spcPct val="100000"/>
            </a:lnSpc>
            <a:spcBef>
              <a:spcPct val="0"/>
            </a:spcBef>
            <a:spcAft>
              <a:spcPts val="0"/>
            </a:spcAft>
          </a:pPr>
          <a:endParaRPr lang="en-US" sz="1000" b="1" kern="1200" dirty="0" smtClean="0">
            <a:solidFill>
              <a:srgbClr val="002060"/>
            </a:solidFill>
            <a:effectLst/>
            <a:latin typeface="Arial" panose="020B0604020202020204" pitchFamily="34" charset="0"/>
            <a:cs typeface="Arial" panose="020B0604020202020204" pitchFamily="34" charset="0"/>
          </a:endParaRPr>
        </a:p>
        <a:p>
          <a:pPr lvl="0" algn="l" defTabSz="488950" rtl="0">
            <a:lnSpc>
              <a:spcPct val="100000"/>
            </a:lnSpc>
            <a:spcBef>
              <a:spcPct val="0"/>
            </a:spcBef>
            <a:spcAft>
              <a:spcPts val="0"/>
            </a:spcAft>
          </a:pPr>
          <a:endParaRPr lang="en-US" sz="1000" kern="1200" dirty="0">
            <a:solidFill>
              <a:srgbClr val="002060"/>
            </a:solidFill>
            <a:effectLst/>
            <a:latin typeface="Arial" panose="020B0604020202020204" pitchFamily="34" charset="0"/>
            <a:cs typeface="Arial" panose="020B0604020202020204" pitchFamily="34" charset="0"/>
          </a:endParaRPr>
        </a:p>
      </dsp:txBody>
      <dsp:txXfrm>
        <a:off x="25517" y="25517"/>
        <a:ext cx="8764100" cy="4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126DE-7171-438F-AF16-0C132F020319}">
      <dsp:nvSpPr>
        <dsp:cNvPr id="0" name=""/>
        <dsp:cNvSpPr/>
      </dsp:nvSpPr>
      <dsp:spPr>
        <a:xfrm>
          <a:off x="0" y="0"/>
          <a:ext cx="2362199"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b="0" kern="1200"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Introduction</a:t>
          </a:r>
          <a:endParaRPr lang="en-US" sz="1600" b="0" kern="1200"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sp:txBody>
      <dsp:txXfrm>
        <a:off x="18277" y="18277"/>
        <a:ext cx="2325645" cy="3378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FEDCD-E28F-4515-880C-7BD87D20E80A}">
      <dsp:nvSpPr>
        <dsp:cNvPr id="0" name=""/>
        <dsp:cNvSpPr/>
      </dsp:nvSpPr>
      <dsp:spPr>
        <a:xfrm>
          <a:off x="0" y="0"/>
          <a:ext cx="990600" cy="379299"/>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Aim</a:t>
          </a:r>
          <a:endParaRPr lang="en-US" sz="1600" kern="1200"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sp:txBody>
      <dsp:txXfrm>
        <a:off x="18516" y="18516"/>
        <a:ext cx="953568" cy="3422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0151E-83FB-4EB2-A9B9-EB7691671812}">
      <dsp:nvSpPr>
        <dsp:cNvPr id="0" name=""/>
        <dsp:cNvSpPr/>
      </dsp:nvSpPr>
      <dsp:spPr>
        <a:xfrm>
          <a:off x="0" y="8516"/>
          <a:ext cx="2888714"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Materials &amp; Methods</a:t>
          </a:r>
          <a:endParaRPr lang="en-US" sz="1600" kern="1200"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sp:txBody>
      <dsp:txXfrm>
        <a:off x="18277" y="26793"/>
        <a:ext cx="2852160" cy="3378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D1AE7-864D-411F-8A0A-AF64FE24C9F4}">
      <dsp:nvSpPr>
        <dsp:cNvPr id="0" name=""/>
        <dsp:cNvSpPr/>
      </dsp:nvSpPr>
      <dsp:spPr>
        <a:xfrm>
          <a:off x="0" y="23344"/>
          <a:ext cx="2825934" cy="421200"/>
        </a:xfrm>
        <a:prstGeom prst="roundRect">
          <a:avLst/>
        </a:prstGeom>
        <a:solidFill>
          <a:schemeClr val="accent1">
            <a:hueOff val="0"/>
            <a:satOff val="0"/>
            <a:lumOff val="0"/>
            <a:alphaOff val="0"/>
          </a:schemeClr>
        </a:solidFill>
        <a:ln>
          <a:noFill/>
        </a:ln>
        <a:effectLst>
          <a:outerShdw blurRad="76200" dir="13500000" sy="23000" kx="1200000" algn="br" rotWithShape="0">
            <a:prstClr val="black">
              <a:alpha val="2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 &amp; Discussion</a:t>
          </a:r>
          <a:endParaRPr lang="en-US" sz="180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sp:txBody>
      <dsp:txXfrm>
        <a:off x="20561" y="43905"/>
        <a:ext cx="2784812" cy="38007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7A764-24C4-4830-845B-4746BBB37E4C}">
      <dsp:nvSpPr>
        <dsp:cNvPr id="0" name=""/>
        <dsp:cNvSpPr/>
      </dsp:nvSpPr>
      <dsp:spPr>
        <a:xfrm>
          <a:off x="0" y="19901"/>
          <a:ext cx="2057400" cy="3978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US" sz="1700" kern="1200"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Conclusion</a:t>
          </a:r>
          <a:endParaRPr lang="en-US" sz="1700" kern="1200"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sp:txBody>
      <dsp:txXfrm>
        <a:off x="19419" y="39320"/>
        <a:ext cx="2018562" cy="3589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F2080-D521-479B-94FA-010996EB4AFD}">
      <dsp:nvSpPr>
        <dsp:cNvPr id="0" name=""/>
        <dsp:cNvSpPr/>
      </dsp:nvSpPr>
      <dsp:spPr>
        <a:xfrm>
          <a:off x="0" y="0"/>
          <a:ext cx="2664000" cy="3744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smtClean="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rPr>
            <a:t>Acknowledgements</a:t>
          </a:r>
          <a:endParaRPr lang="en-US" sz="1600" kern="1200" dirty="0">
            <a:effectLst>
              <a:outerShdw blurRad="60007" dist="310007" dir="7680000" sy="30000" kx="1300200" algn="ctr" rotWithShape="0">
                <a:prstClr val="black">
                  <a:alpha val="32000"/>
                </a:prstClr>
              </a:outerShdw>
            </a:effectLst>
            <a:latin typeface="Arial" panose="020B0604020202020204" pitchFamily="34" charset="0"/>
            <a:cs typeface="Arial" panose="020B0604020202020204" pitchFamily="34" charset="0"/>
          </a:endParaRPr>
        </a:p>
      </dsp:txBody>
      <dsp:txXfrm>
        <a:off x="18277" y="18277"/>
        <a:ext cx="2627446" cy="33784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19CBB-D0A7-4D0D-B893-0564A9AF330B}">
      <dsp:nvSpPr>
        <dsp:cNvPr id="0" name=""/>
        <dsp:cNvSpPr/>
      </dsp:nvSpPr>
      <dsp:spPr>
        <a:xfrm>
          <a:off x="0" y="365"/>
          <a:ext cx="1524000" cy="373403"/>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US" sz="1800"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Graphs</a:t>
          </a:r>
          <a:endParaRPr lang="en-US" sz="1800"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sp:txBody>
      <dsp:txXfrm>
        <a:off x="18228" y="18593"/>
        <a:ext cx="1487544" cy="3369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0C4905-E897-4534-8625-F3B6266FB18A}" type="datetimeFigureOut">
              <a:rPr lang="fr-FR" smtClean="0"/>
              <a:pPr/>
              <a:t>02/10/2020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9BD81D-4102-4398-A1DE-08B21D8E79F7}" type="slidenum">
              <a:rPr lang="fr-FR" smtClean="0"/>
              <a:pPr/>
              <a:t>‹#›</a:t>
            </a:fld>
            <a:endParaRPr lang="fr-FR"/>
          </a:p>
        </p:txBody>
      </p:sp>
    </p:spTree>
    <p:extLst>
      <p:ext uri="{BB962C8B-B14F-4D97-AF65-F5344CB8AC3E}">
        <p14:creationId xmlns:p14="http://schemas.microsoft.com/office/powerpoint/2010/main" val="1501592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19BD81D-4102-4398-A1DE-08B21D8E79F7}" type="slidenum">
              <a:rPr lang="fr-FR" smtClean="0"/>
              <a:pPr/>
              <a:t>1</a:t>
            </a:fld>
            <a:endParaRPr lang="fr-FR"/>
          </a:p>
        </p:txBody>
      </p:sp>
    </p:spTree>
    <p:extLst>
      <p:ext uri="{BB962C8B-B14F-4D97-AF65-F5344CB8AC3E}">
        <p14:creationId xmlns:p14="http://schemas.microsoft.com/office/powerpoint/2010/main" val="307297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F151D78-FB7E-43F3-B224-86DAABF45E4B}" type="datetimeFigureOut">
              <a:rPr lang="en-US" smtClean="0"/>
              <a:pPr/>
              <a:t>10/2/2020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81A8B7-821A-4831-86FE-98FAB354E23D}"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181A8B7-821A-4831-86FE-98FAB354E23D}"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F151D78-FB7E-43F3-B224-86DAABF45E4B}" type="datetimeFigureOut">
              <a:rPr lang="en-US" smtClean="0"/>
              <a:pPr/>
              <a:t>10/2/2020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81A8B7-821A-4831-86FE-98FAB354E23D}"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F151D78-FB7E-43F3-B224-86DAABF45E4B}" type="datetimeFigureOut">
              <a:rPr lang="en-US" smtClean="0"/>
              <a:pPr/>
              <a:t>10/2/2020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1A8B7-821A-4831-86FE-98FAB354E23D}"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F151D78-FB7E-43F3-B224-86DAABF45E4B}" type="datetimeFigureOut">
              <a:rPr lang="en-US" smtClean="0"/>
              <a:pPr/>
              <a:t>10/2/2020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181A8B7-821A-4831-86FE-98FAB354E23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F151D78-FB7E-43F3-B224-86DAABF45E4B}" type="datetimeFigureOut">
              <a:rPr lang="en-US" smtClean="0"/>
              <a:pPr/>
              <a:t>10/2/2020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181A8B7-821A-4831-86FE-98FAB354E2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F151D78-FB7E-43F3-B224-86DAABF45E4B}" type="datetimeFigureOut">
              <a:rPr lang="en-US" smtClean="0"/>
              <a:pPr/>
              <a:t>10/2/2020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181A8B7-821A-4831-86FE-98FAB354E2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181A8B7-821A-4831-86FE-98FAB354E23D}"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2F151D78-FB7E-43F3-B224-86DAABF45E4B}" type="datetimeFigureOut">
              <a:rPr lang="en-US" smtClean="0"/>
              <a:pPr/>
              <a:t>10/2/2020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181A8B7-821A-4831-86FE-98FAB354E23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F151D78-FB7E-43F3-B224-86DAABF45E4B}" type="datetimeFigureOut">
              <a:rPr lang="en-US" smtClean="0"/>
              <a:pPr/>
              <a:t>10/2/2020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10/2/2020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1A8B7-821A-4831-86FE-98FAB354E23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181A8B7-821A-4831-86FE-98FAB354E23D}"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10/2/2020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alpha val="43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F151D78-FB7E-43F3-B224-86DAABF45E4B}" type="datetimeFigureOut">
              <a:rPr lang="en-US" smtClean="0"/>
              <a:pPr/>
              <a:t>10/2/2020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181A8B7-821A-4831-86FE-98FAB354E23D}"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9" Type="http://schemas.openxmlformats.org/officeDocument/2006/relationships/diagramLayout" Target="../diagrams/layout8.xml"/><Relationship Id="rId21" Type="http://schemas.openxmlformats.org/officeDocument/2006/relationships/diagramColors" Target="../diagrams/colors4.xml"/><Relationship Id="rId34" Type="http://schemas.openxmlformats.org/officeDocument/2006/relationships/diagramLayout" Target="../diagrams/layout7.xml"/><Relationship Id="rId42" Type="http://schemas.microsoft.com/office/2007/relationships/diagramDrawing" Target="../diagrams/drawing8.xml"/><Relationship Id="rId47" Type="http://schemas.microsoft.com/office/2007/relationships/diagramDrawing" Target="../diagrams/drawing9.xml"/><Relationship Id="rId50" Type="http://schemas.openxmlformats.org/officeDocument/2006/relationships/image" Target="../media/image5.jpeg"/><Relationship Id="rId7" Type="http://schemas.microsoft.com/office/2007/relationships/diagramDrawing" Target="../diagrams/drawing1.xml"/><Relationship Id="rId2" Type="http://schemas.openxmlformats.org/officeDocument/2006/relationships/notesSlide" Target="../notesSlides/notesSlide1.xml"/><Relationship Id="rId16" Type="http://schemas.openxmlformats.org/officeDocument/2006/relationships/diagramColors" Target="../diagrams/colors3.xml"/><Relationship Id="rId29" Type="http://schemas.openxmlformats.org/officeDocument/2006/relationships/diagramLayout" Target="../diagrams/layout6.xml"/><Relationship Id="rId11" Type="http://schemas.openxmlformats.org/officeDocument/2006/relationships/diagramColors" Target="../diagrams/colors2.xml"/><Relationship Id="rId24" Type="http://schemas.openxmlformats.org/officeDocument/2006/relationships/diagramLayout" Target="../diagrams/layout5.xml"/><Relationship Id="rId32" Type="http://schemas.microsoft.com/office/2007/relationships/diagramDrawing" Target="../diagrams/drawing6.xml"/><Relationship Id="rId37" Type="http://schemas.microsoft.com/office/2007/relationships/diagramDrawing" Target="../diagrams/drawing7.xml"/><Relationship Id="rId40" Type="http://schemas.openxmlformats.org/officeDocument/2006/relationships/diagramQuickStyle" Target="../diagrams/quickStyle8.xml"/><Relationship Id="rId45" Type="http://schemas.openxmlformats.org/officeDocument/2006/relationships/diagramQuickStyle" Target="../diagrams/quickStyle9.xml"/><Relationship Id="rId53" Type="http://schemas.openxmlformats.org/officeDocument/2006/relationships/image" Target="../media/image8.jpeg"/><Relationship Id="rId5" Type="http://schemas.openxmlformats.org/officeDocument/2006/relationships/diagramQuickStyle" Target="../diagrams/quickStyle1.xml"/><Relationship Id="rId10" Type="http://schemas.openxmlformats.org/officeDocument/2006/relationships/diagramQuickStyle" Target="../diagrams/quickStyle2.xml"/><Relationship Id="rId19" Type="http://schemas.openxmlformats.org/officeDocument/2006/relationships/diagramLayout" Target="../diagrams/layout4.xml"/><Relationship Id="rId31" Type="http://schemas.openxmlformats.org/officeDocument/2006/relationships/diagramColors" Target="../diagrams/colors6.xml"/><Relationship Id="rId44" Type="http://schemas.openxmlformats.org/officeDocument/2006/relationships/diagramLayout" Target="../diagrams/layout9.xml"/><Relationship Id="rId52" Type="http://schemas.openxmlformats.org/officeDocument/2006/relationships/image" Target="../media/image7.jpe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 Id="rId30" Type="http://schemas.openxmlformats.org/officeDocument/2006/relationships/diagramQuickStyle" Target="../diagrams/quickStyle6.xml"/><Relationship Id="rId35" Type="http://schemas.openxmlformats.org/officeDocument/2006/relationships/diagramQuickStyle" Target="../diagrams/quickStyle7.xml"/><Relationship Id="rId43" Type="http://schemas.openxmlformats.org/officeDocument/2006/relationships/diagramData" Target="../diagrams/data9.xml"/><Relationship Id="rId48" Type="http://schemas.openxmlformats.org/officeDocument/2006/relationships/image" Target="../media/image3.png"/><Relationship Id="rId8" Type="http://schemas.openxmlformats.org/officeDocument/2006/relationships/diagramData" Target="../diagrams/data2.xml"/><Relationship Id="rId51" Type="http://schemas.openxmlformats.org/officeDocument/2006/relationships/image" Target="../media/image6.png"/><Relationship Id="rId3" Type="http://schemas.openxmlformats.org/officeDocument/2006/relationships/diagramData" Target="../diagrams/data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33" Type="http://schemas.openxmlformats.org/officeDocument/2006/relationships/diagramData" Target="../diagrams/data7.xml"/><Relationship Id="rId38" Type="http://schemas.openxmlformats.org/officeDocument/2006/relationships/diagramData" Target="../diagrams/data8.xml"/><Relationship Id="rId46" Type="http://schemas.openxmlformats.org/officeDocument/2006/relationships/diagramColors" Target="../diagrams/colors9.xml"/><Relationship Id="rId20" Type="http://schemas.openxmlformats.org/officeDocument/2006/relationships/diagramQuickStyle" Target="../diagrams/quickStyle4.xml"/><Relationship Id="rId41" Type="http://schemas.openxmlformats.org/officeDocument/2006/relationships/diagramColors" Target="../diagrams/colors8.xml"/><Relationship Id="rId54"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1.xml"/><Relationship Id="rId15" Type="http://schemas.openxmlformats.org/officeDocument/2006/relationships/diagramQuickStyle" Target="../diagrams/quickStyle3.xml"/><Relationship Id="rId23" Type="http://schemas.openxmlformats.org/officeDocument/2006/relationships/diagramData" Target="../diagrams/data5.xml"/><Relationship Id="rId28" Type="http://schemas.openxmlformats.org/officeDocument/2006/relationships/diagramData" Target="../diagrams/data6.xml"/><Relationship Id="rId36" Type="http://schemas.openxmlformats.org/officeDocument/2006/relationships/diagramColors" Target="../diagrams/colors7.xml"/><Relationship Id="rId4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7793" y="-2531"/>
            <a:ext cx="9144000" cy="6858000"/>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87913" tIns="43957" rIns="87913" bIns="43957" anchor="ctr"/>
          <a:lstStyle/>
          <a:p>
            <a:pPr algn="ctr">
              <a:defRPr/>
            </a:pPr>
            <a:endParaRPr lang="fr-FR" dirty="0">
              <a:solidFill>
                <a:schemeClr val="accent2">
                  <a:lumMod val="75000"/>
                </a:schemeClr>
              </a:solidFill>
            </a:endParaRPr>
          </a:p>
        </p:txBody>
      </p:sp>
      <p:sp>
        <p:nvSpPr>
          <p:cNvPr id="94" name="Rectangle à coins arrondis 93"/>
          <p:cNvSpPr/>
          <p:nvPr/>
        </p:nvSpPr>
        <p:spPr>
          <a:xfrm>
            <a:off x="3249209" y="1982581"/>
            <a:ext cx="2884185" cy="1646625"/>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defTabSz="896938">
              <a:tabLst>
                <a:tab pos="2690813" algn="l"/>
              </a:tabLst>
              <a:defRPr/>
            </a:pPr>
            <a:r>
              <a:rPr lang="en-US" sz="1000" b="1" dirty="0" smtClean="0">
                <a:solidFill>
                  <a:srgbClr val="002060"/>
                </a:solidFill>
                <a:latin typeface="Arial" panose="020B0604020202020204" pitchFamily="34" charset="0"/>
                <a:cs typeface="Arial" panose="020B0604020202020204" pitchFamily="34" charset="0"/>
              </a:rPr>
              <a:t>Enzyme-linked </a:t>
            </a:r>
            <a:r>
              <a:rPr lang="en-US" sz="1000" b="1" dirty="0" err="1">
                <a:solidFill>
                  <a:srgbClr val="002060"/>
                </a:solidFill>
                <a:latin typeface="Arial" panose="020B0604020202020204" pitchFamily="34" charset="0"/>
                <a:cs typeface="Arial" panose="020B0604020202020204" pitchFamily="34" charset="0"/>
              </a:rPr>
              <a:t>immunosorbent</a:t>
            </a:r>
            <a:r>
              <a:rPr lang="en-US" sz="1000" b="1" dirty="0">
                <a:solidFill>
                  <a:srgbClr val="002060"/>
                </a:solidFill>
                <a:latin typeface="Arial" panose="020B0604020202020204" pitchFamily="34" charset="0"/>
                <a:cs typeface="Arial" panose="020B0604020202020204" pitchFamily="34" charset="0"/>
              </a:rPr>
              <a:t> assays (ELISA) and </a:t>
            </a:r>
            <a:r>
              <a:rPr lang="en-US" sz="1000" b="1" dirty="0" err="1">
                <a:solidFill>
                  <a:srgbClr val="002060"/>
                </a:solidFill>
                <a:latin typeface="Arial" panose="020B0604020202020204" pitchFamily="34" charset="0"/>
                <a:cs typeface="Arial" panose="020B0604020202020204" pitchFamily="34" charset="0"/>
              </a:rPr>
              <a:t>immunochromatographic</a:t>
            </a:r>
            <a:r>
              <a:rPr lang="en-US" sz="1000" b="1" dirty="0">
                <a:solidFill>
                  <a:srgbClr val="002060"/>
                </a:solidFill>
                <a:latin typeface="Arial" panose="020B0604020202020204" pitchFamily="34" charset="0"/>
                <a:cs typeface="Arial" panose="020B0604020202020204" pitchFamily="34" charset="0"/>
              </a:rPr>
              <a:t> assay </a:t>
            </a:r>
            <a:r>
              <a:rPr lang="en-US" sz="1000" b="1" dirty="0" smtClean="0">
                <a:solidFill>
                  <a:srgbClr val="002060"/>
                </a:solidFill>
                <a:latin typeface="Arial" panose="020B0604020202020204" pitchFamily="34" charset="0"/>
                <a:cs typeface="Arial" panose="020B0604020202020204" pitchFamily="34" charset="0"/>
              </a:rPr>
              <a:t>(ICA) have </a:t>
            </a:r>
            <a:r>
              <a:rPr lang="en-US" sz="1000" b="1" dirty="0">
                <a:solidFill>
                  <a:srgbClr val="002060"/>
                </a:solidFill>
                <a:latin typeface="Arial" panose="020B0604020202020204" pitchFamily="34" charset="0"/>
                <a:cs typeface="Arial" panose="020B0604020202020204" pitchFamily="34" charset="0"/>
              </a:rPr>
              <a:t>been developed and </a:t>
            </a:r>
            <a:r>
              <a:rPr lang="en-US" sz="1000" b="1" dirty="0" smtClean="0">
                <a:solidFill>
                  <a:srgbClr val="002060"/>
                </a:solidFill>
                <a:latin typeface="Arial" panose="020B0604020202020204" pitchFamily="34" charset="0"/>
                <a:cs typeface="Arial" panose="020B0604020202020204" pitchFamily="34" charset="0"/>
              </a:rPr>
              <a:t>characterized. Conjugates of antibodies with biotin and gold nanoparticles were synthesized and used for the assays</a:t>
            </a:r>
            <a:r>
              <a:rPr lang="en-US" sz="1000" b="1" dirty="0">
                <a:solidFill>
                  <a:srgbClr val="002060"/>
                </a:solidFill>
                <a:latin typeface="Arial" panose="020B0604020202020204" pitchFamily="34" charset="0"/>
                <a:cs typeface="Arial" panose="020B0604020202020204" pitchFamily="34" charset="0"/>
              </a:rPr>
              <a:t>. Gold </a:t>
            </a:r>
            <a:r>
              <a:rPr lang="en-US" sz="1000" b="1" dirty="0" smtClean="0">
                <a:solidFill>
                  <a:srgbClr val="002060"/>
                </a:solidFill>
                <a:latin typeface="Arial" panose="020B0604020202020204" pitchFamily="34" charset="0"/>
                <a:cs typeface="Arial" panose="020B0604020202020204" pitchFamily="34" charset="0"/>
              </a:rPr>
              <a:t>nanoparticles with </a:t>
            </a:r>
            <a:r>
              <a:rPr lang="en-US" sz="1000" b="1" dirty="0">
                <a:solidFill>
                  <a:srgbClr val="002060"/>
                </a:solidFill>
                <a:latin typeface="Arial" panose="020B0604020202020204" pitchFamily="34" charset="0"/>
                <a:cs typeface="Arial" panose="020B0604020202020204" pitchFamily="34" charset="0"/>
              </a:rPr>
              <a:t>an average diameter of </a:t>
            </a:r>
            <a:r>
              <a:rPr lang="en-US" sz="1000" b="1" dirty="0" smtClean="0">
                <a:solidFill>
                  <a:srgbClr val="002060"/>
                </a:solidFill>
                <a:latin typeface="Arial" panose="020B0604020202020204" pitchFamily="34" charset="0"/>
                <a:cs typeface="Arial" panose="020B0604020202020204" pitchFamily="34" charset="0"/>
              </a:rPr>
              <a:t>30 </a:t>
            </a:r>
            <a:r>
              <a:rPr lang="en-US" sz="1000" b="1" dirty="0">
                <a:solidFill>
                  <a:srgbClr val="002060"/>
                </a:solidFill>
                <a:latin typeface="Arial" panose="020B0604020202020204" pitchFamily="34" charset="0"/>
                <a:cs typeface="Arial" panose="020B0604020202020204" pitchFamily="34" charset="0"/>
              </a:rPr>
              <a:t>nm were synthesized by reducing </a:t>
            </a:r>
            <a:r>
              <a:rPr lang="en-US" sz="1000" b="1" dirty="0" err="1">
                <a:solidFill>
                  <a:srgbClr val="002060"/>
                </a:solidFill>
                <a:latin typeface="Arial" panose="020B0604020202020204" pitchFamily="34" charset="0"/>
                <a:cs typeface="Arial" panose="020B0604020202020204" pitchFamily="34" charset="0"/>
              </a:rPr>
              <a:t>chloroauric</a:t>
            </a:r>
            <a:r>
              <a:rPr lang="en-US" sz="1000" b="1" dirty="0">
                <a:solidFill>
                  <a:srgbClr val="002060"/>
                </a:solidFill>
                <a:latin typeface="Arial" panose="020B0604020202020204" pitchFamily="34" charset="0"/>
                <a:cs typeface="Arial" panose="020B0604020202020204" pitchFamily="34" charset="0"/>
              </a:rPr>
              <a:t> acid using sodium citrate,</a:t>
            </a:r>
          </a:p>
        </p:txBody>
      </p:sp>
      <p:sp>
        <p:nvSpPr>
          <p:cNvPr id="3" name="Subtitle 2"/>
          <p:cNvSpPr>
            <a:spLocks noGrp="1"/>
          </p:cNvSpPr>
          <p:nvPr>
            <p:ph type="subTitle" idx="1"/>
          </p:nvPr>
        </p:nvSpPr>
        <p:spPr>
          <a:xfrm>
            <a:off x="381000" y="304800"/>
            <a:ext cx="8382000" cy="1752600"/>
          </a:xfrm>
        </p:spPr>
        <p:txBody>
          <a:bodyPr>
            <a:normAutofit/>
          </a:bodyPr>
          <a:lstStyle/>
          <a:p>
            <a:r>
              <a:rPr lang="en-US" sz="2800" dirty="0" smtClean="0"/>
              <a:t>          </a:t>
            </a:r>
          </a:p>
          <a:p>
            <a:endParaRPr lang="en-US" sz="2800" dirty="0" smtClean="0"/>
          </a:p>
          <a:p>
            <a:endParaRPr lang="en-US" sz="2800" dirty="0"/>
          </a:p>
        </p:txBody>
      </p:sp>
      <p:graphicFrame>
        <p:nvGraphicFramePr>
          <p:cNvPr id="32" name="Diagram 31"/>
          <p:cNvGraphicFramePr/>
          <p:nvPr>
            <p:extLst>
              <p:ext uri="{D42A27DB-BD31-4B8C-83A1-F6EECF244321}">
                <p14:modId xmlns:p14="http://schemas.microsoft.com/office/powerpoint/2010/main" val="1462093722"/>
              </p:ext>
            </p:extLst>
          </p:nvPr>
        </p:nvGraphicFramePr>
        <p:xfrm>
          <a:off x="1447800" y="44624"/>
          <a:ext cx="6680310" cy="6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5" name="Diagram 34"/>
          <p:cNvGraphicFramePr/>
          <p:nvPr>
            <p:extLst>
              <p:ext uri="{D42A27DB-BD31-4B8C-83A1-F6EECF244321}">
                <p14:modId xmlns:p14="http://schemas.microsoft.com/office/powerpoint/2010/main" val="2220588361"/>
              </p:ext>
            </p:extLst>
          </p:nvPr>
        </p:nvGraphicFramePr>
        <p:xfrm>
          <a:off x="263642" y="942586"/>
          <a:ext cx="8815134" cy="5232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3" name="Straight Connector 12"/>
          <p:cNvCxnSpPr/>
          <p:nvPr/>
        </p:nvCxnSpPr>
        <p:spPr>
          <a:xfrm>
            <a:off x="0" y="1455760"/>
            <a:ext cx="9144000" cy="1588"/>
          </a:xfrm>
          <a:prstGeom prst="line">
            <a:avLst/>
          </a:prstGeom>
          <a:ln w="19050">
            <a:solidFill>
              <a:srgbClr val="FF0066"/>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41" name="Diagram 40"/>
          <p:cNvGraphicFramePr/>
          <p:nvPr>
            <p:extLst>
              <p:ext uri="{D42A27DB-BD31-4B8C-83A1-F6EECF244321}">
                <p14:modId xmlns:p14="http://schemas.microsoft.com/office/powerpoint/2010/main" val="2079889726"/>
              </p:ext>
            </p:extLst>
          </p:nvPr>
        </p:nvGraphicFramePr>
        <p:xfrm>
          <a:off x="179512" y="1532754"/>
          <a:ext cx="2362200" cy="396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40" name="Diagram 39"/>
          <p:cNvGraphicFramePr/>
          <p:nvPr>
            <p:extLst>
              <p:ext uri="{D42A27DB-BD31-4B8C-83A1-F6EECF244321}">
                <p14:modId xmlns:p14="http://schemas.microsoft.com/office/powerpoint/2010/main" val="4278206947"/>
              </p:ext>
            </p:extLst>
          </p:nvPr>
        </p:nvGraphicFramePr>
        <p:xfrm>
          <a:off x="179512" y="4887017"/>
          <a:ext cx="990600" cy="39600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39" name="Diagram 38"/>
          <p:cNvGraphicFramePr/>
          <p:nvPr>
            <p:extLst>
              <p:ext uri="{D42A27DB-BD31-4B8C-83A1-F6EECF244321}">
                <p14:modId xmlns:p14="http://schemas.microsoft.com/office/powerpoint/2010/main" val="646359202"/>
              </p:ext>
            </p:extLst>
          </p:nvPr>
        </p:nvGraphicFramePr>
        <p:xfrm>
          <a:off x="3242864" y="1533715"/>
          <a:ext cx="2888714" cy="39600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36" name="Diagram 35"/>
          <p:cNvGraphicFramePr/>
          <p:nvPr>
            <p:extLst>
              <p:ext uri="{D42A27DB-BD31-4B8C-83A1-F6EECF244321}">
                <p14:modId xmlns:p14="http://schemas.microsoft.com/office/powerpoint/2010/main" val="2615685079"/>
              </p:ext>
            </p:extLst>
          </p:nvPr>
        </p:nvGraphicFramePr>
        <p:xfrm>
          <a:off x="3267275" y="3738444"/>
          <a:ext cx="2825934" cy="444544"/>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37" name="Diagram 36"/>
          <p:cNvGraphicFramePr/>
          <p:nvPr>
            <p:extLst>
              <p:ext uri="{D42A27DB-BD31-4B8C-83A1-F6EECF244321}">
                <p14:modId xmlns:p14="http://schemas.microsoft.com/office/powerpoint/2010/main" val="886248997"/>
              </p:ext>
            </p:extLst>
          </p:nvPr>
        </p:nvGraphicFramePr>
        <p:xfrm>
          <a:off x="6628849" y="3730095"/>
          <a:ext cx="2057400" cy="418985"/>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cxnSp>
        <p:nvCxnSpPr>
          <p:cNvPr id="21" name="Straight Connector 20"/>
          <p:cNvCxnSpPr/>
          <p:nvPr/>
        </p:nvCxnSpPr>
        <p:spPr>
          <a:xfrm rot="5400000">
            <a:off x="515146" y="4156880"/>
            <a:ext cx="5400652" cy="1588"/>
          </a:xfrm>
          <a:prstGeom prst="line">
            <a:avLst/>
          </a:prstGeom>
          <a:ln w="19050">
            <a:solidFill>
              <a:srgbClr val="FF0066"/>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57592" y="4142598"/>
            <a:ext cx="5401446" cy="29358"/>
          </a:xfrm>
          <a:prstGeom prst="line">
            <a:avLst/>
          </a:prstGeom>
          <a:ln w="19050">
            <a:solidFill>
              <a:srgbClr val="FF0066"/>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38" name="Diagram 37"/>
          <p:cNvGraphicFramePr/>
          <p:nvPr>
            <p:extLst>
              <p:ext uri="{D42A27DB-BD31-4B8C-83A1-F6EECF244321}">
                <p14:modId xmlns:p14="http://schemas.microsoft.com/office/powerpoint/2010/main" val="1886692556"/>
              </p:ext>
            </p:extLst>
          </p:nvPr>
        </p:nvGraphicFramePr>
        <p:xfrm>
          <a:off x="6228806" y="5601475"/>
          <a:ext cx="2664000" cy="396000"/>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graphicFrame>
        <p:nvGraphicFramePr>
          <p:cNvPr id="50" name="Diagram 49"/>
          <p:cNvGraphicFramePr/>
          <p:nvPr>
            <p:extLst>
              <p:ext uri="{D42A27DB-BD31-4B8C-83A1-F6EECF244321}">
                <p14:modId xmlns:p14="http://schemas.microsoft.com/office/powerpoint/2010/main" val="1640897795"/>
              </p:ext>
            </p:extLst>
          </p:nvPr>
        </p:nvGraphicFramePr>
        <p:xfrm>
          <a:off x="6834847" y="1540428"/>
          <a:ext cx="1524000" cy="373769"/>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sp>
        <p:nvSpPr>
          <p:cNvPr id="33" name="Rectangle à coins arrondis 32"/>
          <p:cNvSpPr/>
          <p:nvPr/>
        </p:nvSpPr>
        <p:spPr>
          <a:xfrm>
            <a:off x="76200" y="1981173"/>
            <a:ext cx="3067040" cy="2499125"/>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r>
              <a:rPr lang="en-US" sz="1000" b="1" dirty="0" smtClean="0">
                <a:solidFill>
                  <a:srgbClr val="002060"/>
                </a:solidFill>
                <a:latin typeface="Arial" panose="020B0604020202020204" pitchFamily="34" charset="0"/>
                <a:cs typeface="Arial" panose="020B0604020202020204" pitchFamily="34" charset="0"/>
              </a:rPr>
              <a:t>Identification </a:t>
            </a:r>
            <a:r>
              <a:rPr lang="en-US" sz="1000" b="1" dirty="0">
                <a:solidFill>
                  <a:srgbClr val="002060"/>
                </a:solidFill>
                <a:latin typeface="Arial" panose="020B0604020202020204" pitchFamily="34" charset="0"/>
                <a:cs typeface="Arial" panose="020B0604020202020204" pitchFamily="34" charset="0"/>
              </a:rPr>
              <a:t>of raw materials used in food production and composition of meat products is essential to ensure their safety and inform consumers. In this connection, reliable and productive analytical methods are needed that will allow researchers to detect individual ingredients and biomarkers reflecting the content of different types of raw materials in the finished product. Immunochemical methods provide such a characteristic with high selectivity and productivity. </a:t>
            </a:r>
          </a:p>
          <a:p>
            <a:pPr algn="just">
              <a:defRPr/>
            </a:pPr>
            <a:r>
              <a:rPr lang="en-US" sz="1000" b="1" dirty="0">
                <a:solidFill>
                  <a:srgbClr val="002060"/>
                </a:solidFill>
                <a:latin typeface="Arial" panose="020B0604020202020204" pitchFamily="34" charset="0"/>
                <a:cs typeface="Arial" panose="020B0604020202020204" pitchFamily="34" charset="0"/>
              </a:rPr>
              <a:t>The reliability and information output of the assay results highly depend on the choice of controlled biomarkers. </a:t>
            </a:r>
            <a:endParaRPr lang="fr-FR" sz="1000" b="1" dirty="0">
              <a:solidFill>
                <a:srgbClr val="002060"/>
              </a:solidFill>
              <a:latin typeface="Arial" panose="020B0604020202020204" pitchFamily="34" charset="0"/>
              <a:cs typeface="Arial" panose="020B0604020202020204" pitchFamily="34" charset="0"/>
            </a:endParaRPr>
          </a:p>
        </p:txBody>
      </p:sp>
      <p:sp>
        <p:nvSpPr>
          <p:cNvPr id="42" name="Rectangle à coins arrondis 41"/>
          <p:cNvSpPr/>
          <p:nvPr/>
        </p:nvSpPr>
        <p:spPr>
          <a:xfrm>
            <a:off x="67616" y="5563073"/>
            <a:ext cx="3074840" cy="998048"/>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r>
              <a:rPr lang="en-US" sz="1000" b="1" dirty="0" smtClean="0">
                <a:solidFill>
                  <a:srgbClr val="002060"/>
                </a:solidFill>
                <a:latin typeface="Arial" panose="020B0604020202020204" pitchFamily="34" charset="0"/>
                <a:cs typeface="Arial" panose="020B0604020202020204" pitchFamily="34" charset="0"/>
              </a:rPr>
              <a:t>The </a:t>
            </a:r>
            <a:r>
              <a:rPr lang="en-US" sz="1000" b="1" dirty="0">
                <a:solidFill>
                  <a:srgbClr val="002060"/>
                </a:solidFill>
                <a:latin typeface="Arial" panose="020B0604020202020204" pitchFamily="34" charset="0"/>
                <a:cs typeface="Arial" panose="020B0604020202020204" pitchFamily="34" charset="0"/>
              </a:rPr>
              <a:t>study was focused on </a:t>
            </a:r>
            <a:r>
              <a:rPr lang="en-US" sz="1000" b="1" dirty="0" err="1">
                <a:solidFill>
                  <a:srgbClr val="002060"/>
                </a:solidFill>
                <a:latin typeface="Arial" panose="020B0604020202020204" pitchFamily="34" charset="0"/>
                <a:cs typeface="Arial" panose="020B0604020202020204" pitchFamily="34" charset="0"/>
              </a:rPr>
              <a:t>immunodetection</a:t>
            </a:r>
            <a:r>
              <a:rPr lang="en-US" sz="1000" b="1" dirty="0">
                <a:solidFill>
                  <a:srgbClr val="002060"/>
                </a:solidFill>
                <a:latin typeface="Arial" panose="020B0604020202020204" pitchFamily="34" charset="0"/>
                <a:cs typeface="Arial" panose="020B0604020202020204" pitchFamily="34" charset="0"/>
              </a:rPr>
              <a:t> of such proteins as skeletal troponin I, myoglobin, immunoglobulins, soybean trypsin inhibitor. </a:t>
            </a:r>
            <a:endParaRPr lang="fr-FR" sz="1000" b="1" dirty="0">
              <a:solidFill>
                <a:schemeClr val="accent2">
                  <a:lumMod val="75000"/>
                </a:schemeClr>
              </a:solidFill>
              <a:latin typeface="Arial" panose="020B0604020202020204" pitchFamily="34" charset="0"/>
              <a:cs typeface="Arial" panose="020B0604020202020204" pitchFamily="34" charset="0"/>
            </a:endParaRPr>
          </a:p>
        </p:txBody>
      </p:sp>
      <p:sp>
        <p:nvSpPr>
          <p:cNvPr id="43" name="Rectangle à coins arrondis 42"/>
          <p:cNvSpPr/>
          <p:nvPr/>
        </p:nvSpPr>
        <p:spPr>
          <a:xfrm>
            <a:off x="3249209" y="4263423"/>
            <a:ext cx="2844000" cy="2333929"/>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r>
              <a:rPr lang="en-US" sz="1000" b="1" dirty="0">
                <a:solidFill>
                  <a:srgbClr val="002060"/>
                </a:solidFill>
                <a:latin typeface="Arial" panose="020B0604020202020204" pitchFamily="34" charset="0"/>
                <a:cs typeface="Arial" panose="020B0604020202020204" pitchFamily="34" charset="0"/>
              </a:rPr>
              <a:t>The assay development included synthesis and characterization of conjugates between specific antibodies and biotin or gold nanoparticles, choice of regimes for </a:t>
            </a:r>
            <a:r>
              <a:rPr lang="en-US" sz="1000" b="1" dirty="0" err="1">
                <a:solidFill>
                  <a:srgbClr val="002060"/>
                </a:solidFill>
                <a:latin typeface="Arial" panose="020B0604020202020204" pitchFamily="34" charset="0"/>
                <a:cs typeface="Arial" panose="020B0604020202020204" pitchFamily="34" charset="0"/>
              </a:rPr>
              <a:t>immunoreagents</a:t>
            </a:r>
            <a:r>
              <a:rPr lang="en-US" sz="1000" b="1" dirty="0">
                <a:solidFill>
                  <a:srgbClr val="002060"/>
                </a:solidFill>
                <a:latin typeface="Arial" panose="020B0604020202020204" pitchFamily="34" charset="0"/>
                <a:cs typeface="Arial" panose="020B0604020202020204" pitchFamily="34" charset="0"/>
              </a:rPr>
              <a:t> interactions and finding the assay conditions for the lowest detection limit of the markers and the absence of nonspecific interactions. Sample preparation protocols were developed for revealing the chosen biomarkers in meat and products of its </a:t>
            </a:r>
            <a:r>
              <a:rPr lang="en-US" sz="1000" b="1" dirty="0" smtClean="0">
                <a:solidFill>
                  <a:srgbClr val="002060"/>
                </a:solidFill>
                <a:latin typeface="Arial" panose="020B0604020202020204" pitchFamily="34" charset="0"/>
                <a:cs typeface="Arial" panose="020B0604020202020204" pitchFamily="34" charset="0"/>
              </a:rPr>
              <a:t>processing.</a:t>
            </a:r>
            <a:endParaRPr lang="fr-FR" sz="1000" b="1" dirty="0">
              <a:solidFill>
                <a:srgbClr val="002060"/>
              </a:solidFill>
              <a:latin typeface="Arial" panose="020B0604020202020204" pitchFamily="34" charset="0"/>
              <a:cs typeface="Arial" panose="020B0604020202020204" pitchFamily="34" charset="0"/>
            </a:endParaRPr>
          </a:p>
        </p:txBody>
      </p:sp>
      <p:sp>
        <p:nvSpPr>
          <p:cNvPr id="47" name="Rectangle à coins arrondis 46"/>
          <p:cNvSpPr/>
          <p:nvPr/>
        </p:nvSpPr>
        <p:spPr>
          <a:xfrm>
            <a:off x="6234516" y="4192513"/>
            <a:ext cx="2844000" cy="1341985"/>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r>
              <a:rPr lang="en-US" sz="1000" b="1" dirty="0" smtClean="0">
                <a:solidFill>
                  <a:srgbClr val="002060"/>
                </a:solidFill>
                <a:latin typeface="Arial" panose="020B0604020202020204" pitchFamily="34" charset="0"/>
                <a:cs typeface="Arial" panose="020B0604020202020204" pitchFamily="34" charset="0"/>
              </a:rPr>
              <a:t>The </a:t>
            </a:r>
            <a:r>
              <a:rPr lang="en-US" sz="1000" b="1" dirty="0">
                <a:solidFill>
                  <a:srgbClr val="002060"/>
                </a:solidFill>
                <a:latin typeface="Arial" panose="020B0604020202020204" pitchFamily="34" charset="0"/>
                <a:cs typeface="Arial" panose="020B0604020202020204" pitchFamily="34" charset="0"/>
              </a:rPr>
              <a:t>developed test-systems were successfully applied to characterize meat and meat-based products, including various kinds of thermally processed sausages. Their use may be considered as efficient tools for controlling the authenticity and composition of meat </a:t>
            </a:r>
            <a:r>
              <a:rPr lang="en-US" sz="1000" b="1" dirty="0" smtClean="0">
                <a:solidFill>
                  <a:srgbClr val="002060"/>
                </a:solidFill>
                <a:latin typeface="Arial" panose="020B0604020202020204" pitchFamily="34" charset="0"/>
                <a:cs typeface="Arial" panose="020B0604020202020204" pitchFamily="34" charset="0"/>
              </a:rPr>
              <a:t>products.</a:t>
            </a:r>
            <a:endParaRPr lang="fr-FR" sz="800" b="1" dirty="0">
              <a:solidFill>
                <a:schemeClr val="accent2">
                  <a:lumMod val="75000"/>
                </a:schemeClr>
              </a:solidFill>
            </a:endParaRPr>
          </a:p>
        </p:txBody>
      </p:sp>
      <p:sp>
        <p:nvSpPr>
          <p:cNvPr id="48" name="Rectangle à coins arrondis 47"/>
          <p:cNvSpPr/>
          <p:nvPr/>
        </p:nvSpPr>
        <p:spPr>
          <a:xfrm>
            <a:off x="7657549" y="1988840"/>
            <a:ext cx="1452308" cy="1209607"/>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endParaRPr lang="fr-FR" sz="800" b="1" dirty="0">
              <a:solidFill>
                <a:schemeClr val="accent2">
                  <a:lumMod val="75000"/>
                </a:schemeClr>
              </a:solidFill>
            </a:endParaRPr>
          </a:p>
        </p:txBody>
      </p:sp>
      <p:sp>
        <p:nvSpPr>
          <p:cNvPr id="49" name="Rectangle à coins arrondis 48"/>
          <p:cNvSpPr/>
          <p:nvPr/>
        </p:nvSpPr>
        <p:spPr>
          <a:xfrm>
            <a:off x="6203234" y="1984220"/>
            <a:ext cx="1430646" cy="1228756"/>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endParaRPr lang="fr-FR" sz="800" b="1" dirty="0">
              <a:solidFill>
                <a:schemeClr val="accent2">
                  <a:lumMod val="75000"/>
                </a:schemeClr>
              </a:solidFill>
            </a:endParaRPr>
          </a:p>
        </p:txBody>
      </p:sp>
      <p:sp>
        <p:nvSpPr>
          <p:cNvPr id="66" name="Rectangle à coins arrondis 65"/>
          <p:cNvSpPr/>
          <p:nvPr/>
        </p:nvSpPr>
        <p:spPr>
          <a:xfrm>
            <a:off x="6247768" y="6036792"/>
            <a:ext cx="2808000" cy="542912"/>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just">
              <a:defRPr/>
            </a:pPr>
            <a:r>
              <a:rPr lang="en-US" sz="1000" b="1" dirty="0" smtClean="0">
                <a:solidFill>
                  <a:srgbClr val="002060"/>
                </a:solidFill>
                <a:latin typeface="Arial" panose="020B0604020202020204" pitchFamily="34" charset="0"/>
                <a:cs typeface="Arial" panose="020B0604020202020204" pitchFamily="34" charset="0"/>
              </a:rPr>
              <a:t>This </a:t>
            </a:r>
            <a:r>
              <a:rPr lang="en-US" sz="1000" b="1" dirty="0">
                <a:solidFill>
                  <a:srgbClr val="002060"/>
                </a:solidFill>
                <a:latin typeface="Arial" panose="020B0604020202020204" pitchFamily="34" charset="0"/>
                <a:cs typeface="Arial" panose="020B0604020202020204" pitchFamily="34" charset="0"/>
              </a:rPr>
              <a:t>investigation was supported by the Russian Science Foundation (project </a:t>
            </a:r>
            <a:r>
              <a:rPr lang="en-US" sz="1000" b="1" dirty="0" smtClean="0">
                <a:solidFill>
                  <a:srgbClr val="002060"/>
                </a:solidFill>
                <a:latin typeface="Arial" panose="020B0604020202020204" pitchFamily="34" charset="0"/>
                <a:cs typeface="Arial" panose="020B0604020202020204" pitchFamily="34" charset="0"/>
              </a:rPr>
              <a:t>19-16-00108).</a:t>
            </a:r>
            <a:endParaRPr lang="fr-FR" sz="1000" b="1" dirty="0">
              <a:solidFill>
                <a:srgbClr val="002060"/>
              </a:solidFill>
              <a:latin typeface="Arial" panose="020B0604020202020204" pitchFamily="34" charset="0"/>
              <a:cs typeface="Arial" panose="020B0604020202020204" pitchFamily="34" charset="0"/>
            </a:endParaRPr>
          </a:p>
        </p:txBody>
      </p:sp>
      <p:sp>
        <p:nvSpPr>
          <p:cNvPr id="90" name="Rectangle à coins arrondis 89"/>
          <p:cNvSpPr/>
          <p:nvPr/>
        </p:nvSpPr>
        <p:spPr>
          <a:xfrm>
            <a:off x="6214026" y="3281207"/>
            <a:ext cx="2916000" cy="347999"/>
          </a:xfrm>
          <a:prstGeom prst="roundRect">
            <a:avLst/>
          </a:prstGeom>
          <a:solidFill>
            <a:schemeClr val="accent2">
              <a:lumMod val="20000"/>
              <a:lumOff val="80000"/>
            </a:schemeClr>
          </a:soli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lgn="ctr">
              <a:defRPr/>
            </a:pPr>
            <a:r>
              <a:rPr lang="en-US" sz="600" b="1" dirty="0" smtClean="0">
                <a:solidFill>
                  <a:srgbClr val="002060"/>
                </a:solidFill>
              </a:rPr>
              <a:t>a: Calibration curve </a:t>
            </a:r>
            <a:r>
              <a:rPr lang="en-US" sz="600" b="1" dirty="0">
                <a:solidFill>
                  <a:srgbClr val="002060"/>
                </a:solidFill>
              </a:rPr>
              <a:t>for </a:t>
            </a:r>
            <a:r>
              <a:rPr lang="en-US" sz="600" b="1" dirty="0" smtClean="0">
                <a:solidFill>
                  <a:srgbClr val="002060"/>
                </a:solidFill>
              </a:rPr>
              <a:t>soybean </a:t>
            </a:r>
            <a:r>
              <a:rPr lang="en-US" sz="600" b="1" dirty="0">
                <a:solidFill>
                  <a:srgbClr val="002060"/>
                </a:solidFill>
              </a:rPr>
              <a:t>trypsin </a:t>
            </a:r>
            <a:r>
              <a:rPr lang="en-US" sz="600" b="1" dirty="0" smtClean="0">
                <a:solidFill>
                  <a:srgbClr val="002060"/>
                </a:solidFill>
              </a:rPr>
              <a:t>inhibitor detection (ELISA);</a:t>
            </a:r>
            <a:r>
              <a:rPr lang="ru-RU" sz="600" b="1" dirty="0" smtClean="0">
                <a:solidFill>
                  <a:srgbClr val="002060"/>
                </a:solidFill>
              </a:rPr>
              <a:t>  </a:t>
            </a:r>
            <a:br>
              <a:rPr lang="ru-RU" sz="600" b="1" dirty="0" smtClean="0">
                <a:solidFill>
                  <a:srgbClr val="002060"/>
                </a:solidFill>
              </a:rPr>
            </a:br>
            <a:r>
              <a:rPr lang="en-US" sz="600" b="1" dirty="0" smtClean="0">
                <a:solidFill>
                  <a:srgbClr val="002060"/>
                </a:solidFill>
              </a:rPr>
              <a:t>b</a:t>
            </a:r>
            <a:r>
              <a:rPr lang="ru-RU" sz="600" b="1" dirty="0" smtClean="0">
                <a:solidFill>
                  <a:srgbClr val="002060"/>
                </a:solidFill>
              </a:rPr>
              <a:t>:</a:t>
            </a:r>
            <a:r>
              <a:rPr lang="en-US" sz="600" b="1" dirty="0" smtClean="0">
                <a:solidFill>
                  <a:srgbClr val="002060"/>
                </a:solidFill>
              </a:rPr>
              <a:t> Calibration curve for</a:t>
            </a:r>
            <a:r>
              <a:rPr lang="ru-RU" sz="600" b="1" dirty="0" smtClean="0">
                <a:solidFill>
                  <a:srgbClr val="002060"/>
                </a:solidFill>
              </a:rPr>
              <a:t> </a:t>
            </a:r>
            <a:r>
              <a:rPr lang="en-US" sz="600" b="1" dirty="0" smtClean="0">
                <a:solidFill>
                  <a:srgbClr val="002060"/>
                </a:solidFill>
              </a:rPr>
              <a:t>Troponin I detection (ICA)</a:t>
            </a:r>
            <a:endParaRPr lang="fr-FR" sz="600" b="1" dirty="0">
              <a:solidFill>
                <a:srgbClr val="002060"/>
              </a:solidFill>
            </a:endParaRPr>
          </a:p>
        </p:txBody>
      </p:sp>
      <p:pic>
        <p:nvPicPr>
          <p:cNvPr id="103" name="Picture 5" descr="http://www.salecuneo.it/img/punaise.png"/>
          <p:cNvPicPr>
            <a:picLocks noChangeAspect="1" noChangeArrowheads="1"/>
          </p:cNvPicPr>
          <p:nvPr/>
        </p:nvPicPr>
        <p:blipFill>
          <a:blip r:embed="rId48" cstate="print"/>
          <a:srcRect/>
          <a:stretch>
            <a:fillRect/>
          </a:stretch>
        </p:blipFill>
        <p:spPr bwMode="auto">
          <a:xfrm>
            <a:off x="8357359" y="24500"/>
            <a:ext cx="609600" cy="609600"/>
          </a:xfrm>
          <a:prstGeom prst="rect">
            <a:avLst/>
          </a:prstGeom>
          <a:noFill/>
        </p:spPr>
      </p:pic>
      <p:pic>
        <p:nvPicPr>
          <p:cNvPr id="96" name="Рисунок 95"/>
          <p:cNvPicPr>
            <a:picLocks noChangeAspect="1"/>
          </p:cNvPicPr>
          <p:nvPr/>
        </p:nvPicPr>
        <p:blipFill>
          <a:blip r:embed="rId49">
            <a:extLst>
              <a:ext uri="{28A0092B-C50C-407E-A947-70E740481C1C}">
                <a14:useLocalDpi xmlns:a14="http://schemas.microsoft.com/office/drawing/2010/main" val="0"/>
              </a:ext>
            </a:extLst>
          </a:blip>
          <a:srcRect/>
          <a:stretch>
            <a:fillRect/>
          </a:stretch>
        </p:blipFill>
        <p:spPr bwMode="auto">
          <a:xfrm>
            <a:off x="470936" y="22088"/>
            <a:ext cx="591324" cy="63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p:cNvSpPr/>
          <p:nvPr/>
        </p:nvSpPr>
        <p:spPr>
          <a:xfrm>
            <a:off x="1533196" y="83491"/>
            <a:ext cx="6652454" cy="584775"/>
          </a:xfrm>
          <a:prstGeom prst="rect">
            <a:avLst/>
          </a:prstGeom>
        </p:spPr>
        <p:txBody>
          <a:bodyPr wrap="square">
            <a:spAutoFit/>
          </a:bodyPr>
          <a:lstStyle/>
          <a:p>
            <a:pPr algn="ctr"/>
            <a:r>
              <a:rPr lang="en-US" sz="1600" b="1" dirty="0">
                <a:solidFill>
                  <a:srgbClr val="002060"/>
                </a:solidFill>
                <a:effectLst>
                  <a:outerShdw blurRad="38100" dist="38100" dir="2700000" algn="tl">
                    <a:srgbClr val="000000">
                      <a:alpha val="43137"/>
                    </a:srgbClr>
                  </a:outerShdw>
                </a:effectLst>
              </a:rPr>
              <a:t>Immunochemical methods for control of </a:t>
            </a:r>
            <a:endParaRPr lang="ru-RU" sz="1600" b="1" dirty="0" smtClean="0">
              <a:solidFill>
                <a:srgbClr val="002060"/>
              </a:solidFill>
              <a:effectLst>
                <a:outerShdw blurRad="38100" dist="38100" dir="2700000" algn="tl">
                  <a:srgbClr val="000000">
                    <a:alpha val="43137"/>
                  </a:srgbClr>
                </a:outerShdw>
              </a:effectLst>
            </a:endParaRPr>
          </a:p>
          <a:p>
            <a:pPr algn="ctr"/>
            <a:r>
              <a:rPr lang="en-US" sz="1600" b="1" dirty="0" smtClean="0">
                <a:solidFill>
                  <a:srgbClr val="002060"/>
                </a:solidFill>
                <a:effectLst>
                  <a:outerShdw blurRad="38100" dist="38100" dir="2700000" algn="tl">
                    <a:srgbClr val="000000">
                      <a:alpha val="43137"/>
                    </a:srgbClr>
                  </a:outerShdw>
                </a:effectLst>
              </a:rPr>
              <a:t>authenticity </a:t>
            </a:r>
            <a:r>
              <a:rPr lang="en-US" sz="1600" b="1" dirty="0">
                <a:solidFill>
                  <a:srgbClr val="002060"/>
                </a:solidFill>
                <a:effectLst>
                  <a:outerShdw blurRad="38100" dist="38100" dir="2700000" algn="tl">
                    <a:srgbClr val="000000">
                      <a:alpha val="43137"/>
                    </a:srgbClr>
                  </a:outerShdw>
                </a:effectLst>
              </a:rPr>
              <a:t>and composition of meat </a:t>
            </a:r>
            <a:r>
              <a:rPr lang="en-US" sz="1600" b="1" dirty="0" smtClean="0">
                <a:solidFill>
                  <a:srgbClr val="002060"/>
                </a:solidFill>
                <a:effectLst>
                  <a:outerShdw blurRad="38100" dist="38100" dir="2700000" algn="tl">
                    <a:srgbClr val="000000">
                      <a:alpha val="43137"/>
                    </a:srgbClr>
                  </a:outerShdw>
                </a:effectLst>
              </a:rPr>
              <a:t>products</a:t>
            </a:r>
            <a:endParaRPr lang="en-US" sz="1600" b="1" dirty="0">
              <a:solidFill>
                <a:srgbClr val="002060"/>
              </a:solidFill>
              <a:effectLst>
                <a:outerShdw blurRad="38100" dist="38100" dir="2700000" algn="tl">
                  <a:srgbClr val="000000">
                    <a:alpha val="43137"/>
                  </a:srgbClr>
                </a:outerShdw>
              </a:effectLst>
            </a:endParaRPr>
          </a:p>
        </p:txBody>
      </p:sp>
      <p:sp>
        <p:nvSpPr>
          <p:cNvPr id="52" name="Rectangle à coins arrondis 51"/>
          <p:cNvSpPr/>
          <p:nvPr/>
        </p:nvSpPr>
        <p:spPr>
          <a:xfrm>
            <a:off x="7343809" y="2060848"/>
            <a:ext cx="169175" cy="156460"/>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r>
              <a:rPr lang="fr-FR" sz="800" b="1" dirty="0" smtClean="0">
                <a:solidFill>
                  <a:schemeClr val="accent2">
                    <a:lumMod val="75000"/>
                  </a:schemeClr>
                </a:solidFill>
              </a:rPr>
              <a:t>a</a:t>
            </a:r>
            <a:endParaRPr lang="fr-FR" sz="800" b="1" dirty="0">
              <a:solidFill>
                <a:schemeClr val="accent2">
                  <a:lumMod val="75000"/>
                </a:schemeClr>
              </a:solidFill>
            </a:endParaRPr>
          </a:p>
        </p:txBody>
      </p:sp>
      <p:sp>
        <p:nvSpPr>
          <p:cNvPr id="2" name="Прямоугольник 1"/>
          <p:cNvSpPr/>
          <p:nvPr/>
        </p:nvSpPr>
        <p:spPr>
          <a:xfrm>
            <a:off x="9372575" y="5499173"/>
            <a:ext cx="184731" cy="215444"/>
          </a:xfrm>
          <a:prstGeom prst="rect">
            <a:avLst/>
          </a:prstGeom>
        </p:spPr>
        <p:txBody>
          <a:bodyPr wrap="none">
            <a:spAutoFit/>
          </a:bodyPr>
          <a:lstStyle/>
          <a:p>
            <a:endParaRPr lang="ru-RU" sz="800" b="1" dirty="0">
              <a:solidFill>
                <a:srgbClr val="002060"/>
              </a:solidFill>
              <a:latin typeface="Arial" panose="020B0604020202020204" pitchFamily="34" charset="0"/>
              <a:cs typeface="Arial" panose="020B0604020202020204" pitchFamily="34" charset="0"/>
            </a:endParaRPr>
          </a:p>
        </p:txBody>
      </p:sp>
      <p:sp>
        <p:nvSpPr>
          <p:cNvPr id="46" name="Rectangle à coins arrondis 51"/>
          <p:cNvSpPr/>
          <p:nvPr/>
        </p:nvSpPr>
        <p:spPr>
          <a:xfrm>
            <a:off x="8791778" y="2060848"/>
            <a:ext cx="169175" cy="156460"/>
          </a:xfrm>
          <a:prstGeom prst="roundRect">
            <a:avLst/>
          </a:prstGeom>
          <a:gradFill flip="none" rotWithShape="1">
            <a:gsLst>
              <a:gs pos="0">
                <a:schemeClr val="accent6">
                  <a:lumMod val="40000"/>
                  <a:lumOff val="60000"/>
                </a:schemeClr>
              </a:gs>
              <a:gs pos="30000">
                <a:schemeClr val="accent1">
                  <a:lumMod val="60000"/>
                  <a:lumOff val="40000"/>
                </a:schemeClr>
              </a:gs>
              <a:gs pos="100000">
                <a:schemeClr val="accent1">
                  <a:lumMod val="40000"/>
                  <a:lumOff val="60000"/>
                </a:schemeClr>
              </a:gs>
              <a:gs pos="0">
                <a:schemeClr val="accent2">
                  <a:lumMod val="40000"/>
                  <a:lumOff val="60000"/>
                </a:schemeClr>
              </a:gs>
              <a:gs pos="0">
                <a:schemeClr val="accent1">
                  <a:lumMod val="40000"/>
                  <a:lumOff val="60000"/>
                </a:schemeClr>
              </a:gs>
            </a:gsLst>
            <a:path path="circle">
              <a:fillToRect r="100000" b="100000"/>
            </a:path>
            <a:tileRect l="-100000" t="-100000"/>
          </a:gradFill>
          <a:ln>
            <a:noFill/>
            <a:prstDash val="sys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rstMaterial="metal">
            <a:bevelT w="190500" h="38100"/>
          </a:sp3d>
        </p:spPr>
        <p:style>
          <a:lnRef idx="2">
            <a:schemeClr val="accent1">
              <a:shade val="50000"/>
            </a:schemeClr>
          </a:lnRef>
          <a:fillRef idx="1">
            <a:schemeClr val="accent1"/>
          </a:fillRef>
          <a:effectRef idx="0">
            <a:schemeClr val="accent1"/>
          </a:effectRef>
          <a:fontRef idx="minor">
            <a:schemeClr val="lt1"/>
          </a:fontRef>
        </p:style>
        <p:txBody>
          <a:bodyPr lIns="136476" tIns="68238" rIns="136476" bIns="68238" anchor="ctr"/>
          <a:lstStyle/>
          <a:p>
            <a:pPr>
              <a:defRPr/>
            </a:pPr>
            <a:r>
              <a:rPr lang="ru-RU" sz="800" b="1" dirty="0" smtClean="0">
                <a:solidFill>
                  <a:schemeClr val="accent2">
                    <a:lumMod val="75000"/>
                  </a:schemeClr>
                </a:solidFill>
              </a:rPr>
              <a:t>b</a:t>
            </a:r>
            <a:endParaRPr lang="fr-FR" sz="800" b="1" dirty="0">
              <a:solidFill>
                <a:schemeClr val="accent2">
                  <a:lumMod val="75000"/>
                </a:schemeClr>
              </a:solidFill>
            </a:endParaRPr>
          </a:p>
        </p:txBody>
      </p:sp>
      <p:pic>
        <p:nvPicPr>
          <p:cNvPr id="6" name="Picture 2" descr="C:\Users\nidhi-a\Desktop\copy-EuroSciCon-logo.jpg"/>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7473917" y="1032648"/>
            <a:ext cx="1593883" cy="28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7"/>
          <p:cNvPicPr>
            <a:picLocks noChangeAspect="1"/>
          </p:cNvPicPr>
          <p:nvPr/>
        </p:nvPicPr>
        <p:blipFill>
          <a:blip r:embed="rId51"/>
          <a:stretch>
            <a:fillRect/>
          </a:stretch>
        </p:blipFill>
        <p:spPr>
          <a:xfrm>
            <a:off x="6463025" y="2252489"/>
            <a:ext cx="985418" cy="833572"/>
          </a:xfrm>
          <a:prstGeom prst="rect">
            <a:avLst/>
          </a:prstGeom>
        </p:spPr>
      </p:pic>
      <p:pic>
        <p:nvPicPr>
          <p:cNvPr id="19" name="Рисунок 18"/>
          <p:cNvPicPr>
            <a:picLocks noChangeAspect="1"/>
          </p:cNvPicPr>
          <p:nvPr/>
        </p:nvPicPr>
        <p:blipFill>
          <a:blip r:embed="rId52"/>
          <a:stretch>
            <a:fillRect/>
          </a:stretch>
        </p:blipFill>
        <p:spPr>
          <a:xfrm>
            <a:off x="7833435" y="2290620"/>
            <a:ext cx="1134894" cy="783228"/>
          </a:xfrm>
          <a:prstGeom prst="rect">
            <a:avLst/>
          </a:prstGeom>
        </p:spPr>
      </p:pic>
      <p:pic>
        <p:nvPicPr>
          <p:cNvPr id="23" name="Рисунок 22"/>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1328382" y="4541300"/>
            <a:ext cx="485770" cy="1017294"/>
          </a:xfrm>
          <a:prstGeom prst="rect">
            <a:avLst/>
          </a:prstGeom>
        </p:spPr>
      </p:pic>
      <p:pic>
        <p:nvPicPr>
          <p:cNvPr id="25" name="Рисунок 24"/>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2551809" y="4520517"/>
            <a:ext cx="507034" cy="1046784"/>
          </a:xfrm>
          <a:prstGeom prst="rect">
            <a:avLst/>
          </a:prstGeom>
        </p:spPr>
      </p:pic>
      <p:sp>
        <p:nvSpPr>
          <p:cNvPr id="26" name="Управляющая кнопка: справка 25">
            <a:hlinkClick r:id="" action="ppaction://noaction" highlightClick="1"/>
          </p:cNvPr>
          <p:cNvSpPr/>
          <p:nvPr/>
        </p:nvSpPr>
        <p:spPr>
          <a:xfrm>
            <a:off x="1943113" y="4855770"/>
            <a:ext cx="458493" cy="458493"/>
          </a:xfrm>
          <a:prstGeom prst="actionButtonHelp">
            <a:avLst/>
          </a:prstGeom>
          <a:ln>
            <a:solidFill>
              <a:schemeClr val="accent2"/>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1779</TotalTime>
  <Words>355</Words>
  <Application>Microsoft Office PowerPoint</Application>
  <PresentationFormat>Экран (4:3)</PresentationFormat>
  <Paragraphs>24</Paragraphs>
  <Slides>1</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vt:i4>
      </vt:variant>
    </vt:vector>
  </HeadingPairs>
  <TitlesOfParts>
    <vt:vector size="7" baseType="lpstr">
      <vt:lpstr>Arial</vt:lpstr>
      <vt:lpstr>Calibri</vt:lpstr>
      <vt:lpstr>Georgia</vt:lpstr>
      <vt:lpstr>Wingdings</vt:lpstr>
      <vt:lpstr>Wingdings 2</vt:lpstr>
      <vt:lpstr>Civic</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sujana-p</dc:creator>
  <cp:lastModifiedBy>Worker</cp:lastModifiedBy>
  <cp:revision>148</cp:revision>
  <dcterms:created xsi:type="dcterms:W3CDTF">2015-01-29T11:50:19Z</dcterms:created>
  <dcterms:modified xsi:type="dcterms:W3CDTF">2020-10-02T09:41:40Z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198388</vt:lpwstr>
  </property>
  <property fmtid="{D5CDD505-2E9C-101B-9397-08002B2CF9AE}" pid="3" name="NXPowerLiteSettings">
    <vt:lpwstr>C7000400038000</vt:lpwstr>
  </property>
  <property fmtid="{D5CDD505-2E9C-101B-9397-08002B2CF9AE}" pid="4" name="NXPowerLiteVersion">
    <vt:lpwstr>S9.0.1</vt:lpwstr>
  </property>
</Properties>
</file>