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notesSlides/notesSlide1.xml" ContentType="application/vnd.openxmlformats-officedocument.presentationml.notes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7" r:id="rId3"/>
  </p:sldIdLst>
  <p:sldSz cy="26060400" cx="50292000"/>
  <p:notesSz cx="9144000" cy="6858000"/>
  <p:defaultTextStyle>
    <a:defPPr>
      <a:defRPr lang="en-US"/>
    </a:defPPr>
    <a:lvl1pPr algn="l" defTabSz="4362968" eaLnBrk="1" hangingPunct="1" latinLnBrk="0" marL="0" rtl="0">
      <a:defRPr sz="8600" kern="1200">
        <a:solidFill>
          <a:schemeClr val="tx1"/>
        </a:solidFill>
        <a:latin typeface="+mn-lt"/>
        <a:ea typeface="+mn-ea"/>
        <a:cs typeface="+mn-cs"/>
      </a:defRPr>
    </a:lvl1pPr>
    <a:lvl2pPr algn="l" defTabSz="4362968" eaLnBrk="1" hangingPunct="1" latinLnBrk="0" marL="2181484" rtl="0">
      <a:defRPr sz="8600" kern="1200">
        <a:solidFill>
          <a:schemeClr val="tx1"/>
        </a:solidFill>
        <a:latin typeface="+mn-lt"/>
        <a:ea typeface="+mn-ea"/>
        <a:cs typeface="+mn-cs"/>
      </a:defRPr>
    </a:lvl2pPr>
    <a:lvl3pPr algn="l" defTabSz="4362968" eaLnBrk="1" hangingPunct="1" latinLnBrk="0" marL="4362968" rtl="0">
      <a:defRPr sz="8600" kern="1200">
        <a:solidFill>
          <a:schemeClr val="tx1"/>
        </a:solidFill>
        <a:latin typeface="+mn-lt"/>
        <a:ea typeface="+mn-ea"/>
        <a:cs typeface="+mn-cs"/>
      </a:defRPr>
    </a:lvl3pPr>
    <a:lvl4pPr algn="l" defTabSz="4362968" eaLnBrk="1" hangingPunct="1" latinLnBrk="0" marL="6544452" rtl="0">
      <a:defRPr sz="8600" kern="1200">
        <a:solidFill>
          <a:schemeClr val="tx1"/>
        </a:solidFill>
        <a:latin typeface="+mn-lt"/>
        <a:ea typeface="+mn-ea"/>
        <a:cs typeface="+mn-cs"/>
      </a:defRPr>
    </a:lvl4pPr>
    <a:lvl5pPr algn="l" defTabSz="4362968" eaLnBrk="1" hangingPunct="1" latinLnBrk="0" marL="8725936" rtl="0">
      <a:defRPr sz="8600" kern="1200">
        <a:solidFill>
          <a:schemeClr val="tx1"/>
        </a:solidFill>
        <a:latin typeface="+mn-lt"/>
        <a:ea typeface="+mn-ea"/>
        <a:cs typeface="+mn-cs"/>
      </a:defRPr>
    </a:lvl5pPr>
    <a:lvl6pPr algn="l" defTabSz="4362968" eaLnBrk="1" hangingPunct="1" latinLnBrk="0" marL="10907420" rtl="0">
      <a:defRPr sz="8600" kern="1200">
        <a:solidFill>
          <a:schemeClr val="tx1"/>
        </a:solidFill>
        <a:latin typeface="+mn-lt"/>
        <a:ea typeface="+mn-ea"/>
        <a:cs typeface="+mn-cs"/>
      </a:defRPr>
    </a:lvl6pPr>
    <a:lvl7pPr algn="l" defTabSz="4362968" eaLnBrk="1" hangingPunct="1" latinLnBrk="0" marL="13088904" rtl="0">
      <a:defRPr sz="8600" kern="1200">
        <a:solidFill>
          <a:schemeClr val="tx1"/>
        </a:solidFill>
        <a:latin typeface="+mn-lt"/>
        <a:ea typeface="+mn-ea"/>
        <a:cs typeface="+mn-cs"/>
      </a:defRPr>
    </a:lvl7pPr>
    <a:lvl8pPr algn="l" defTabSz="4362968" eaLnBrk="1" hangingPunct="1" latinLnBrk="0" marL="15270389" rtl="0">
      <a:defRPr sz="8600" kern="1200">
        <a:solidFill>
          <a:schemeClr val="tx1"/>
        </a:solidFill>
        <a:latin typeface="+mn-lt"/>
        <a:ea typeface="+mn-ea"/>
        <a:cs typeface="+mn-cs"/>
      </a:defRPr>
    </a:lvl8pPr>
    <a:lvl9pPr algn="l" defTabSz="4362968" eaLnBrk="1" hangingPunct="1" latinLnBrk="0" marL="17451873" rtl="0">
      <a:defRPr sz="86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p:showPr>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p:restoredLeft sz="15620"/>
    <p:restoredTop sz="94660"/>
  </p:normalViewPr>
  <p:slideViewPr>
    <p:cSldViewPr>
      <p:cViewPr varScale="1">
        <p:scale>
          <a:sx n="29" d="100"/>
          <a:sy n="29" d="100"/>
        </p:scale>
        <p:origin x="342" y="18"/>
      </p:cViewPr>
      <p:guideLst>
        <p:guide orient="horz" pos="8208"/>
        <p:guide pos="15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tableStyles" Target="tableStyles.xml"/><Relationship Id="rId5" Type="http://schemas.openxmlformats.org/officeDocument/2006/relationships/presProps" Target="presProps.xml"/><Relationship Id="rId6" Type="http://schemas.openxmlformats.org/officeDocument/2006/relationships/viewProps" Target="viewProps.xml"/><Relationship Id="rId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29" name=""/>
        <p:cNvGrpSpPr/>
        <p:nvPr/>
      </p:nvGrpSpPr>
      <p:grpSpPr>
        <a:xfrm>
          <a:off x="0" y="0"/>
          <a:ext cx="0" cy="0"/>
          <a:chOff x="0" y="0"/>
          <a:chExt cx="0" cy="0"/>
        </a:xfrm>
      </p:grpSpPr>
      <p:sp>
        <p:nvSpPr>
          <p:cNvPr id="1048652" name="Header Placeholder 1"/>
          <p:cNvSpPr>
            <a:spLocks noGrp="1"/>
          </p:cNvSpPr>
          <p:nvPr>
            <p:ph type="hdr" sz="quarter"/>
          </p:nvPr>
        </p:nvSpPr>
        <p:spPr>
          <a:xfrm>
            <a:off x="0" y="0"/>
            <a:ext cx="3962400" cy="342900"/>
          </a:xfrm>
          <a:prstGeom prst="rect"/>
        </p:spPr>
        <p:txBody>
          <a:bodyPr bIns="45720" lIns="91440" rIns="91440" rtlCol="0" tIns="45720" vert="horz"/>
          <a:lstStyle>
            <a:lvl1pPr algn="l">
              <a:defRPr sz="1200"/>
            </a:lvl1pPr>
          </a:lstStyle>
          <a:p>
            <a:endParaRPr lang="en-US"/>
          </a:p>
        </p:txBody>
      </p:sp>
      <p:sp>
        <p:nvSpPr>
          <p:cNvPr id="1048653" name="Date Placeholder 2"/>
          <p:cNvSpPr>
            <a:spLocks noGrp="1"/>
          </p:cNvSpPr>
          <p:nvPr>
            <p:ph type="dt" idx="1"/>
          </p:nvPr>
        </p:nvSpPr>
        <p:spPr>
          <a:xfrm>
            <a:off x="5180013" y="0"/>
            <a:ext cx="3962400" cy="342900"/>
          </a:xfrm>
          <a:prstGeom prst="rect"/>
        </p:spPr>
        <p:txBody>
          <a:bodyPr bIns="45720" lIns="91440" rIns="91440" rtlCol="0" tIns="45720" vert="horz"/>
          <a:lstStyle>
            <a:lvl1pPr algn="r">
              <a:defRPr sz="1200"/>
            </a:lvl1pPr>
          </a:lstStyle>
          <a:p>
            <a:fld id="{42DD0E5C-88CC-4F34-8719-7823911FE46F}" type="datetimeFigureOut">
              <a:rPr lang="en-US" smtClean="0"/>
              <a:t>9/23/2022</a:t>
            </a:fld>
            <a:endParaRPr lang="en-US"/>
          </a:p>
        </p:txBody>
      </p:sp>
      <p:sp>
        <p:nvSpPr>
          <p:cNvPr id="1048654" name="Slide Image Placeholder 3"/>
          <p:cNvSpPr>
            <a:spLocks noChangeAspect="1" noRot="1" noGrp="1"/>
          </p:cNvSpPr>
          <p:nvPr>
            <p:ph type="sldImg" idx="2"/>
          </p:nvPr>
        </p:nvSpPr>
        <p:spPr>
          <a:xfrm>
            <a:off x="2090738" y="514350"/>
            <a:ext cx="4962525" cy="2571750"/>
          </a:xfrm>
          <a:prstGeom prst="rect"/>
          <a:noFill/>
          <a:ln w="12700">
            <a:solidFill>
              <a:prstClr val="black"/>
            </a:solidFill>
          </a:ln>
        </p:spPr>
        <p:txBody>
          <a:bodyPr anchor="ctr" bIns="45720" lIns="91440" rIns="91440" rtlCol="0" tIns="45720" vert="horz"/>
          <a:p>
            <a:endParaRPr lang="en-US"/>
          </a:p>
        </p:txBody>
      </p:sp>
      <p:sp>
        <p:nvSpPr>
          <p:cNvPr id="1048655" name="Notes Placeholder 4"/>
          <p:cNvSpPr>
            <a:spLocks noGrp="1"/>
          </p:cNvSpPr>
          <p:nvPr>
            <p:ph type="body" sz="quarter" idx="3"/>
          </p:nvPr>
        </p:nvSpPr>
        <p:spPr>
          <a:xfrm>
            <a:off x="914400" y="3257550"/>
            <a:ext cx="7315200" cy="3086100"/>
          </a:xfrm>
          <a:prstGeom prst="rect"/>
        </p:spPr>
        <p:txBody>
          <a:bodyPr bIns="45720" lIns="91440" rIns="91440" rtlCol="0" tIns="45720" vert="horz"/>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56" name="Footer Placeholder 5"/>
          <p:cNvSpPr>
            <a:spLocks noGrp="1"/>
          </p:cNvSpPr>
          <p:nvPr>
            <p:ph type="ftr" sz="quarter" idx="4"/>
          </p:nvPr>
        </p:nvSpPr>
        <p:spPr>
          <a:xfrm>
            <a:off x="0" y="6513513"/>
            <a:ext cx="3962400" cy="342900"/>
          </a:xfrm>
          <a:prstGeom prst="rect"/>
        </p:spPr>
        <p:txBody>
          <a:bodyPr anchor="b" bIns="45720" lIns="91440" rIns="91440" rtlCol="0" tIns="45720" vert="horz"/>
          <a:lstStyle>
            <a:lvl1pPr algn="l">
              <a:defRPr sz="1200"/>
            </a:lvl1pPr>
          </a:lstStyle>
          <a:p>
            <a:endParaRPr lang="en-US"/>
          </a:p>
        </p:txBody>
      </p:sp>
      <p:sp>
        <p:nvSpPr>
          <p:cNvPr id="1048657" name="Slide Number Placeholder 6"/>
          <p:cNvSpPr>
            <a:spLocks noGrp="1"/>
          </p:cNvSpPr>
          <p:nvPr>
            <p:ph type="sldNum" sz="quarter" idx="5"/>
          </p:nvPr>
        </p:nvSpPr>
        <p:spPr>
          <a:xfrm>
            <a:off x="5180013" y="6513513"/>
            <a:ext cx="3962400" cy="342900"/>
          </a:xfrm>
          <a:prstGeom prst="rect"/>
        </p:spPr>
        <p:txBody>
          <a:bodyPr anchor="b" bIns="45720" lIns="91440" rIns="91440" rtlCol="0" tIns="45720" vert="horz"/>
          <a:lstStyle>
            <a:lvl1pPr algn="r">
              <a:defRPr sz="1200"/>
            </a:lvl1pPr>
          </a:lstStyle>
          <a:p>
            <a:fld id="{41C018F7-8A21-410F-A538-E8C7E49DE7E5}" type="slidenum">
              <a:rPr lang="en-US" smtClean="0"/>
              <a:t>‹#›</a:t>
            </a:fld>
            <a:endParaRPr lang="en-US"/>
          </a:p>
        </p:txBody>
      </p:sp>
    </p:spTree>
  </p:cSld>
  <p:clrMap accent1="accent1" accent2="accent2" accent3="accent3" accent4="accent4" accent5="accent5" accent6="accent6" bg1="lt1" bg2="lt2" tx1="dk1" tx2="dk2" hlink="hlink" folHlink="folHlink"/>
  <p:notesStyle>
    <a:lvl1pPr algn="l" defTabSz="4362968" eaLnBrk="1" hangingPunct="1" latinLnBrk="0" marL="0" rtl="0">
      <a:defRPr sz="5700" kern="1200">
        <a:solidFill>
          <a:schemeClr val="tx1"/>
        </a:solidFill>
        <a:latin typeface="+mn-lt"/>
        <a:ea typeface="+mn-ea"/>
        <a:cs typeface="+mn-cs"/>
      </a:defRPr>
    </a:lvl1pPr>
    <a:lvl2pPr algn="l" defTabSz="4362968" eaLnBrk="1" hangingPunct="1" latinLnBrk="0" marL="2181484" rtl="0">
      <a:defRPr sz="5700" kern="1200">
        <a:solidFill>
          <a:schemeClr val="tx1"/>
        </a:solidFill>
        <a:latin typeface="+mn-lt"/>
        <a:ea typeface="+mn-ea"/>
        <a:cs typeface="+mn-cs"/>
      </a:defRPr>
    </a:lvl2pPr>
    <a:lvl3pPr algn="l" defTabSz="4362968" eaLnBrk="1" hangingPunct="1" latinLnBrk="0" marL="4362968" rtl="0">
      <a:defRPr sz="5700" kern="1200">
        <a:solidFill>
          <a:schemeClr val="tx1"/>
        </a:solidFill>
        <a:latin typeface="+mn-lt"/>
        <a:ea typeface="+mn-ea"/>
        <a:cs typeface="+mn-cs"/>
      </a:defRPr>
    </a:lvl3pPr>
    <a:lvl4pPr algn="l" defTabSz="4362968" eaLnBrk="1" hangingPunct="1" latinLnBrk="0" marL="6544452" rtl="0">
      <a:defRPr sz="5700" kern="1200">
        <a:solidFill>
          <a:schemeClr val="tx1"/>
        </a:solidFill>
        <a:latin typeface="+mn-lt"/>
        <a:ea typeface="+mn-ea"/>
        <a:cs typeface="+mn-cs"/>
      </a:defRPr>
    </a:lvl4pPr>
    <a:lvl5pPr algn="l" defTabSz="4362968" eaLnBrk="1" hangingPunct="1" latinLnBrk="0" marL="8725936" rtl="0">
      <a:defRPr sz="5700" kern="1200">
        <a:solidFill>
          <a:schemeClr val="tx1"/>
        </a:solidFill>
        <a:latin typeface="+mn-lt"/>
        <a:ea typeface="+mn-ea"/>
        <a:cs typeface="+mn-cs"/>
      </a:defRPr>
    </a:lvl5pPr>
    <a:lvl6pPr algn="l" defTabSz="4362968" eaLnBrk="1" hangingPunct="1" latinLnBrk="0" marL="10907420" rtl="0">
      <a:defRPr sz="5700" kern="1200">
        <a:solidFill>
          <a:schemeClr val="tx1"/>
        </a:solidFill>
        <a:latin typeface="+mn-lt"/>
        <a:ea typeface="+mn-ea"/>
        <a:cs typeface="+mn-cs"/>
      </a:defRPr>
    </a:lvl6pPr>
    <a:lvl7pPr algn="l" defTabSz="4362968" eaLnBrk="1" hangingPunct="1" latinLnBrk="0" marL="13088904" rtl="0">
      <a:defRPr sz="5700" kern="1200">
        <a:solidFill>
          <a:schemeClr val="tx1"/>
        </a:solidFill>
        <a:latin typeface="+mn-lt"/>
        <a:ea typeface="+mn-ea"/>
        <a:cs typeface="+mn-cs"/>
      </a:defRPr>
    </a:lvl7pPr>
    <a:lvl8pPr algn="l" defTabSz="4362968" eaLnBrk="1" hangingPunct="1" latinLnBrk="0" marL="15270389" rtl="0">
      <a:defRPr sz="5700" kern="1200">
        <a:solidFill>
          <a:schemeClr val="tx1"/>
        </a:solidFill>
        <a:latin typeface="+mn-lt"/>
        <a:ea typeface="+mn-ea"/>
        <a:cs typeface="+mn-cs"/>
      </a:defRPr>
    </a:lvl8pPr>
    <a:lvl9pPr algn="l" defTabSz="4362968" eaLnBrk="1" hangingPunct="1" latinLnBrk="0" marL="17451873" rtl="0">
      <a:defRPr sz="57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8" name=""/>
        <p:cNvGrpSpPr/>
        <p:nvPr/>
      </p:nvGrpSpPr>
      <p:grpSpPr>
        <a:xfrm>
          <a:off x="0" y="0"/>
          <a:ext cx="0" cy="0"/>
          <a:chOff x="0" y="0"/>
          <a:chExt cx="0" cy="0"/>
        </a:xfrm>
      </p:grpSpPr>
      <p:sp>
        <p:nvSpPr>
          <p:cNvPr id="1048596" name=""/>
          <p:cNvSpPr>
            <a:spLocks noGrp="1"/>
          </p:cNvSpPr>
          <p:nvPr>
            <p:ph type="body"/>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19" name=""/>
        <p:cNvGrpSpPr/>
        <p:nvPr/>
      </p:nvGrpSpPr>
      <p:grpSpPr>
        <a:xfrm>
          <a:off x="0" y="0"/>
          <a:ext cx="0" cy="0"/>
          <a:chOff x="0" y="0"/>
          <a:chExt cx="0" cy="0"/>
        </a:xfrm>
      </p:grpSpPr>
      <p:sp>
        <p:nvSpPr>
          <p:cNvPr id="1048597" name="Title 1"/>
          <p:cNvSpPr>
            <a:spLocks noGrp="1"/>
          </p:cNvSpPr>
          <p:nvPr>
            <p:ph type="ctrTitle"/>
          </p:nvPr>
        </p:nvSpPr>
        <p:spPr>
          <a:xfrm>
            <a:off x="3771900" y="8095621"/>
            <a:ext cx="42748200" cy="5586095"/>
          </a:xfrm>
        </p:spPr>
        <p:txBody>
          <a:bodyPr/>
          <a:p>
            <a:r>
              <a:rPr lang="en-US"/>
              <a:t>Click to edit Master title style</a:t>
            </a:r>
          </a:p>
        </p:txBody>
      </p:sp>
      <p:sp>
        <p:nvSpPr>
          <p:cNvPr id="1048598" name="Subtitle 2"/>
          <p:cNvSpPr>
            <a:spLocks noGrp="1"/>
          </p:cNvSpPr>
          <p:nvPr>
            <p:ph type="subTitle" idx="1"/>
          </p:nvPr>
        </p:nvSpPr>
        <p:spPr>
          <a:xfrm>
            <a:off x="7543800" y="14767560"/>
            <a:ext cx="35204400" cy="6659880"/>
          </a:xfrm>
        </p:spPr>
        <p:txBody>
          <a:bodyPr/>
          <a:lstStyle>
            <a:lvl1pPr algn="ctr" indent="0" marL="0">
              <a:buNone/>
              <a:defRPr>
                <a:solidFill>
                  <a:schemeClr val="tx1">
                    <a:tint val="75000"/>
                  </a:schemeClr>
                </a:solidFill>
              </a:defRPr>
            </a:lvl1pPr>
            <a:lvl2pPr algn="ctr" indent="0" marL="2181484">
              <a:buNone/>
              <a:defRPr>
                <a:solidFill>
                  <a:schemeClr val="tx1">
                    <a:tint val="75000"/>
                  </a:schemeClr>
                </a:solidFill>
              </a:defRPr>
            </a:lvl2pPr>
            <a:lvl3pPr algn="ctr" indent="0" marL="4362968">
              <a:buNone/>
              <a:defRPr>
                <a:solidFill>
                  <a:schemeClr val="tx1">
                    <a:tint val="75000"/>
                  </a:schemeClr>
                </a:solidFill>
              </a:defRPr>
            </a:lvl3pPr>
            <a:lvl4pPr algn="ctr" indent="0" marL="6544452">
              <a:buNone/>
              <a:defRPr>
                <a:solidFill>
                  <a:schemeClr val="tx1">
                    <a:tint val="75000"/>
                  </a:schemeClr>
                </a:solidFill>
              </a:defRPr>
            </a:lvl4pPr>
            <a:lvl5pPr algn="ctr" indent="0" marL="8725936">
              <a:buNone/>
              <a:defRPr>
                <a:solidFill>
                  <a:schemeClr val="tx1">
                    <a:tint val="75000"/>
                  </a:schemeClr>
                </a:solidFill>
              </a:defRPr>
            </a:lvl5pPr>
            <a:lvl6pPr algn="ctr" indent="0" marL="10907420">
              <a:buNone/>
              <a:defRPr>
                <a:solidFill>
                  <a:schemeClr val="tx1">
                    <a:tint val="75000"/>
                  </a:schemeClr>
                </a:solidFill>
              </a:defRPr>
            </a:lvl6pPr>
            <a:lvl7pPr algn="ctr" indent="0" marL="13088904">
              <a:buNone/>
              <a:defRPr>
                <a:solidFill>
                  <a:schemeClr val="tx1">
                    <a:tint val="75000"/>
                  </a:schemeClr>
                </a:solidFill>
              </a:defRPr>
            </a:lvl7pPr>
            <a:lvl8pPr algn="ctr" indent="0" marL="15270389">
              <a:buNone/>
              <a:defRPr>
                <a:solidFill>
                  <a:schemeClr val="tx1">
                    <a:tint val="75000"/>
                  </a:schemeClr>
                </a:solidFill>
              </a:defRPr>
            </a:lvl8pPr>
            <a:lvl9pPr algn="ctr" indent="0" marL="17451873">
              <a:buNone/>
              <a:defRPr>
                <a:solidFill>
                  <a:schemeClr val="tx1">
                    <a:tint val="75000"/>
                  </a:schemeClr>
                </a:solidFill>
              </a:defRPr>
            </a:lvl9pPr>
          </a:lstStyle>
          <a:p>
            <a:r>
              <a:rPr lang="en-US"/>
              <a:t>Click to edit Master subtitle style</a:t>
            </a:r>
          </a:p>
        </p:txBody>
      </p:sp>
      <p:sp>
        <p:nvSpPr>
          <p:cNvPr id="1048599" name="Date Placeholder 3"/>
          <p:cNvSpPr>
            <a:spLocks noGrp="1"/>
          </p:cNvSpPr>
          <p:nvPr>
            <p:ph type="dt" sz="half" idx="10"/>
          </p:nvPr>
        </p:nvSpPr>
        <p:spPr/>
        <p:txBody>
          <a:bodyPr/>
          <a:p>
            <a:fld id="{1D8BD707-D9CF-40AE-B4C6-C98DA3205C09}" type="datetimeFigureOut">
              <a:rPr lang="en-US" smtClean="0"/>
              <a:t>9/23/2022</a:t>
            </a:fld>
            <a:endParaRPr lang="en-US"/>
          </a:p>
        </p:txBody>
      </p:sp>
      <p:sp>
        <p:nvSpPr>
          <p:cNvPr id="1048600" name="Footer Placeholder 4"/>
          <p:cNvSpPr>
            <a:spLocks noGrp="1"/>
          </p:cNvSpPr>
          <p:nvPr>
            <p:ph type="ftr" sz="quarter" idx="11"/>
          </p:nvPr>
        </p:nvSpPr>
        <p:spPr/>
        <p:txBody>
          <a:bodyPr/>
          <a:p>
            <a:endParaRPr lang="en-US"/>
          </a:p>
        </p:txBody>
      </p:sp>
      <p:sp>
        <p:nvSpPr>
          <p:cNvPr id="1048601" name="Slide Number Placeholder 5"/>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22" name=""/>
        <p:cNvGrpSpPr/>
        <p:nvPr/>
      </p:nvGrpSpPr>
      <p:grpSpPr>
        <a:xfrm>
          <a:off x="0" y="0"/>
          <a:ext cx="0" cy="0"/>
          <a:chOff x="0" y="0"/>
          <a:chExt cx="0" cy="0"/>
        </a:xfrm>
      </p:grpSpPr>
      <p:sp>
        <p:nvSpPr>
          <p:cNvPr id="1048611" name="Title 1"/>
          <p:cNvSpPr>
            <a:spLocks noGrp="1"/>
          </p:cNvSpPr>
          <p:nvPr>
            <p:ph type="title"/>
          </p:nvPr>
        </p:nvSpPr>
        <p:spPr/>
        <p:txBody>
          <a:bodyPr/>
          <a:p>
            <a:r>
              <a:rPr lang="en-US"/>
              <a:t>Click to edit Master title style</a:t>
            </a:r>
          </a:p>
        </p:txBody>
      </p:sp>
      <p:sp>
        <p:nvSpPr>
          <p:cNvPr id="1048612" name="Content Placeholder 2"/>
          <p:cNvSpPr>
            <a:spLocks noGrp="1"/>
          </p:cNvSpPr>
          <p:nvPr>
            <p:ph idx="1"/>
          </p:nvPr>
        </p:nvSpPr>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13" name="Date Placeholder 3"/>
          <p:cNvSpPr>
            <a:spLocks noGrp="1"/>
          </p:cNvSpPr>
          <p:nvPr>
            <p:ph type="dt" sz="half" idx="10"/>
          </p:nvPr>
        </p:nvSpPr>
        <p:spPr/>
        <p:txBody>
          <a:bodyPr/>
          <a:p>
            <a:fld id="{1D8BD707-D9CF-40AE-B4C6-C98DA3205C09}" type="datetimeFigureOut">
              <a:rPr lang="en-US" smtClean="0"/>
              <a:t>9/23/2022</a:t>
            </a:fld>
            <a:endParaRPr lang="en-US"/>
          </a:p>
        </p:txBody>
      </p:sp>
      <p:sp>
        <p:nvSpPr>
          <p:cNvPr id="1048614" name="Footer Placeholder 4"/>
          <p:cNvSpPr>
            <a:spLocks noGrp="1"/>
          </p:cNvSpPr>
          <p:nvPr>
            <p:ph type="ftr" sz="quarter" idx="11"/>
          </p:nvPr>
        </p:nvSpPr>
        <p:spPr/>
        <p:txBody>
          <a:bodyPr/>
          <a:p>
            <a:endParaRPr lang="en-US"/>
          </a:p>
        </p:txBody>
      </p:sp>
      <p:sp>
        <p:nvSpPr>
          <p:cNvPr id="1048615" name="Slide Number Placeholder 5"/>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25" name=""/>
        <p:cNvGrpSpPr/>
        <p:nvPr/>
      </p:nvGrpSpPr>
      <p:grpSpPr>
        <a:xfrm>
          <a:off x="0" y="0"/>
          <a:ext cx="0" cy="0"/>
          <a:chOff x="0" y="0"/>
          <a:chExt cx="0" cy="0"/>
        </a:xfrm>
      </p:grpSpPr>
      <p:sp>
        <p:nvSpPr>
          <p:cNvPr id="1048627" name="Title 1"/>
          <p:cNvSpPr>
            <a:spLocks noGrp="1"/>
          </p:cNvSpPr>
          <p:nvPr>
            <p:ph type="title"/>
          </p:nvPr>
        </p:nvSpPr>
        <p:spPr>
          <a:xfrm>
            <a:off x="3972722" y="16746222"/>
            <a:ext cx="42748200" cy="5175885"/>
          </a:xfrm>
        </p:spPr>
        <p:txBody>
          <a:bodyPr anchor="t"/>
          <a:lstStyle>
            <a:lvl1pPr algn="l">
              <a:defRPr b="1" cap="all" sz="19100"/>
            </a:lvl1pPr>
          </a:lstStyle>
          <a:p>
            <a:r>
              <a:rPr lang="en-US"/>
              <a:t>Click to edit Master title style</a:t>
            </a:r>
          </a:p>
        </p:txBody>
      </p:sp>
      <p:sp>
        <p:nvSpPr>
          <p:cNvPr id="1048628" name="Text Placeholder 2"/>
          <p:cNvSpPr>
            <a:spLocks noGrp="1"/>
          </p:cNvSpPr>
          <p:nvPr>
            <p:ph type="body" idx="1"/>
          </p:nvPr>
        </p:nvSpPr>
        <p:spPr>
          <a:xfrm>
            <a:off x="3972722" y="11045515"/>
            <a:ext cx="42748200" cy="5700711"/>
          </a:xfrm>
        </p:spPr>
        <p:txBody>
          <a:bodyPr anchor="b"/>
          <a:lstStyle>
            <a:lvl1pPr indent="0" marL="0">
              <a:buNone/>
              <a:defRPr sz="9500">
                <a:solidFill>
                  <a:schemeClr val="tx1">
                    <a:tint val="75000"/>
                  </a:schemeClr>
                </a:solidFill>
              </a:defRPr>
            </a:lvl1pPr>
            <a:lvl2pPr indent="0" marL="2181484">
              <a:buNone/>
              <a:defRPr sz="8600">
                <a:solidFill>
                  <a:schemeClr val="tx1">
                    <a:tint val="75000"/>
                  </a:schemeClr>
                </a:solidFill>
              </a:defRPr>
            </a:lvl2pPr>
            <a:lvl3pPr indent="0" marL="4362968">
              <a:buNone/>
              <a:defRPr sz="7600">
                <a:solidFill>
                  <a:schemeClr val="tx1">
                    <a:tint val="75000"/>
                  </a:schemeClr>
                </a:solidFill>
              </a:defRPr>
            </a:lvl3pPr>
            <a:lvl4pPr indent="0" marL="6544452">
              <a:buNone/>
              <a:defRPr sz="6700">
                <a:solidFill>
                  <a:schemeClr val="tx1">
                    <a:tint val="75000"/>
                  </a:schemeClr>
                </a:solidFill>
              </a:defRPr>
            </a:lvl4pPr>
            <a:lvl5pPr indent="0" marL="8725936">
              <a:buNone/>
              <a:defRPr sz="6700">
                <a:solidFill>
                  <a:schemeClr val="tx1">
                    <a:tint val="75000"/>
                  </a:schemeClr>
                </a:solidFill>
              </a:defRPr>
            </a:lvl5pPr>
            <a:lvl6pPr indent="0" marL="10907420">
              <a:buNone/>
              <a:defRPr sz="6700">
                <a:solidFill>
                  <a:schemeClr val="tx1">
                    <a:tint val="75000"/>
                  </a:schemeClr>
                </a:solidFill>
              </a:defRPr>
            </a:lvl6pPr>
            <a:lvl7pPr indent="0" marL="13088904">
              <a:buNone/>
              <a:defRPr sz="6700">
                <a:solidFill>
                  <a:schemeClr val="tx1">
                    <a:tint val="75000"/>
                  </a:schemeClr>
                </a:solidFill>
              </a:defRPr>
            </a:lvl7pPr>
            <a:lvl8pPr indent="0" marL="15270389">
              <a:buNone/>
              <a:defRPr sz="6700">
                <a:solidFill>
                  <a:schemeClr val="tx1">
                    <a:tint val="75000"/>
                  </a:schemeClr>
                </a:solidFill>
              </a:defRPr>
            </a:lvl8pPr>
            <a:lvl9pPr indent="0" marL="17451873">
              <a:buNone/>
              <a:defRPr sz="6700">
                <a:solidFill>
                  <a:schemeClr val="tx1">
                    <a:tint val="75000"/>
                  </a:schemeClr>
                </a:solidFill>
              </a:defRPr>
            </a:lvl9pPr>
          </a:lstStyle>
          <a:p>
            <a:pPr lvl="0"/>
            <a:r>
              <a:rPr lang="en-US"/>
              <a:t>Click to edit Master text styles</a:t>
            </a:r>
          </a:p>
        </p:txBody>
      </p:sp>
      <p:sp>
        <p:nvSpPr>
          <p:cNvPr id="1048629" name="Date Placeholder 3"/>
          <p:cNvSpPr>
            <a:spLocks noGrp="1"/>
          </p:cNvSpPr>
          <p:nvPr>
            <p:ph type="dt" sz="half" idx="10"/>
          </p:nvPr>
        </p:nvSpPr>
        <p:spPr/>
        <p:txBody>
          <a:bodyPr/>
          <a:p>
            <a:fld id="{1D8BD707-D9CF-40AE-B4C6-C98DA3205C09}" type="datetimeFigureOut">
              <a:rPr lang="en-US" smtClean="0"/>
              <a:t>9/23/2022</a:t>
            </a:fld>
            <a:endParaRPr lang="en-US"/>
          </a:p>
        </p:txBody>
      </p:sp>
      <p:sp>
        <p:nvSpPr>
          <p:cNvPr id="1048630" name="Footer Placeholder 4"/>
          <p:cNvSpPr>
            <a:spLocks noGrp="1"/>
          </p:cNvSpPr>
          <p:nvPr>
            <p:ph type="ftr" sz="quarter" idx="11"/>
          </p:nvPr>
        </p:nvSpPr>
        <p:spPr/>
        <p:txBody>
          <a:bodyPr/>
          <a:p>
            <a:endParaRPr lang="en-US"/>
          </a:p>
        </p:txBody>
      </p:sp>
      <p:sp>
        <p:nvSpPr>
          <p:cNvPr id="1048631" name="Slide Number Placeholder 5"/>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26" name=""/>
        <p:cNvGrpSpPr/>
        <p:nvPr/>
      </p:nvGrpSpPr>
      <p:grpSpPr>
        <a:xfrm>
          <a:off x="0" y="0"/>
          <a:ext cx="0" cy="0"/>
          <a:chOff x="0" y="0"/>
          <a:chExt cx="0" cy="0"/>
        </a:xfrm>
      </p:grpSpPr>
      <p:sp>
        <p:nvSpPr>
          <p:cNvPr id="1048632" name="Title 1"/>
          <p:cNvSpPr>
            <a:spLocks noGrp="1"/>
          </p:cNvSpPr>
          <p:nvPr>
            <p:ph type="title"/>
          </p:nvPr>
        </p:nvSpPr>
        <p:spPr/>
        <p:txBody>
          <a:bodyPr/>
          <a:p>
            <a:r>
              <a:rPr lang="en-US"/>
              <a:t>Click to edit Master title style</a:t>
            </a:r>
          </a:p>
        </p:txBody>
      </p:sp>
      <p:sp>
        <p:nvSpPr>
          <p:cNvPr id="1048633" name="Content Placeholder 2"/>
          <p:cNvSpPr>
            <a:spLocks noGrp="1"/>
          </p:cNvSpPr>
          <p:nvPr>
            <p:ph sz="half" idx="1"/>
          </p:nvPr>
        </p:nvSpPr>
        <p:spPr>
          <a:xfrm>
            <a:off x="2514600" y="6080766"/>
            <a:ext cx="22212300" cy="17198659"/>
          </a:xfrm>
        </p:spPr>
        <p:txBody>
          <a:bodyPr/>
          <a:lstStyle>
            <a:lvl1pPr>
              <a:defRPr sz="13400"/>
            </a:lvl1pPr>
            <a:lvl2pPr>
              <a:defRPr sz="11500"/>
            </a:lvl2pPr>
            <a:lvl3pPr>
              <a:defRPr sz="95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34" name="Content Placeholder 3"/>
          <p:cNvSpPr>
            <a:spLocks noGrp="1"/>
          </p:cNvSpPr>
          <p:nvPr>
            <p:ph sz="half" idx="2"/>
          </p:nvPr>
        </p:nvSpPr>
        <p:spPr>
          <a:xfrm>
            <a:off x="25565100" y="6080766"/>
            <a:ext cx="22212300" cy="17198659"/>
          </a:xfrm>
        </p:spPr>
        <p:txBody>
          <a:bodyPr/>
          <a:lstStyle>
            <a:lvl1pPr>
              <a:defRPr sz="13400"/>
            </a:lvl1pPr>
            <a:lvl2pPr>
              <a:defRPr sz="11500"/>
            </a:lvl2pPr>
            <a:lvl3pPr>
              <a:defRPr sz="95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35" name="Date Placeholder 4"/>
          <p:cNvSpPr>
            <a:spLocks noGrp="1"/>
          </p:cNvSpPr>
          <p:nvPr>
            <p:ph type="dt" sz="half" idx="10"/>
          </p:nvPr>
        </p:nvSpPr>
        <p:spPr/>
        <p:txBody>
          <a:bodyPr/>
          <a:p>
            <a:fld id="{1D8BD707-D9CF-40AE-B4C6-C98DA3205C09}" type="datetimeFigureOut">
              <a:rPr lang="en-US" smtClean="0"/>
              <a:t>9/23/2022</a:t>
            </a:fld>
            <a:endParaRPr lang="en-US"/>
          </a:p>
        </p:txBody>
      </p:sp>
      <p:sp>
        <p:nvSpPr>
          <p:cNvPr id="1048636" name="Footer Placeholder 5"/>
          <p:cNvSpPr>
            <a:spLocks noGrp="1"/>
          </p:cNvSpPr>
          <p:nvPr>
            <p:ph type="ftr" sz="quarter" idx="11"/>
          </p:nvPr>
        </p:nvSpPr>
        <p:spPr/>
        <p:txBody>
          <a:bodyPr/>
          <a:p>
            <a:endParaRPr lang="en-US"/>
          </a:p>
        </p:txBody>
      </p:sp>
      <p:sp>
        <p:nvSpPr>
          <p:cNvPr id="1048637" name="Slide Number Placeholder 6"/>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27" name=""/>
        <p:cNvGrpSpPr/>
        <p:nvPr/>
      </p:nvGrpSpPr>
      <p:grpSpPr>
        <a:xfrm>
          <a:off x="0" y="0"/>
          <a:ext cx="0" cy="0"/>
          <a:chOff x="0" y="0"/>
          <a:chExt cx="0" cy="0"/>
        </a:xfrm>
      </p:grpSpPr>
      <p:sp>
        <p:nvSpPr>
          <p:cNvPr id="1048638" name="Title 1"/>
          <p:cNvSpPr>
            <a:spLocks noGrp="1"/>
          </p:cNvSpPr>
          <p:nvPr>
            <p:ph type="title"/>
          </p:nvPr>
        </p:nvSpPr>
        <p:spPr/>
        <p:txBody>
          <a:bodyPr/>
          <a:p>
            <a:r>
              <a:rPr lang="en-US"/>
              <a:t>Click to edit Master title style</a:t>
            </a:r>
          </a:p>
        </p:txBody>
      </p:sp>
      <p:sp>
        <p:nvSpPr>
          <p:cNvPr id="1048639" name="Text Placeholder 2"/>
          <p:cNvSpPr>
            <a:spLocks noGrp="1"/>
          </p:cNvSpPr>
          <p:nvPr>
            <p:ph type="body" idx="1"/>
          </p:nvPr>
        </p:nvSpPr>
        <p:spPr>
          <a:xfrm>
            <a:off x="2514606" y="5833429"/>
            <a:ext cx="22221034" cy="2431096"/>
          </a:xfrm>
        </p:spPr>
        <p:txBody>
          <a:bodyPr anchor="b"/>
          <a:lstStyle>
            <a:lvl1pPr indent="0" marL="0">
              <a:buNone/>
              <a:defRPr b="1" sz="11500"/>
            </a:lvl1pPr>
            <a:lvl2pPr indent="0" marL="2181484">
              <a:buNone/>
              <a:defRPr b="1" sz="9500"/>
            </a:lvl2pPr>
            <a:lvl3pPr indent="0" marL="4362968">
              <a:buNone/>
              <a:defRPr b="1" sz="8600"/>
            </a:lvl3pPr>
            <a:lvl4pPr indent="0" marL="6544452">
              <a:buNone/>
              <a:defRPr b="1" sz="7600"/>
            </a:lvl4pPr>
            <a:lvl5pPr indent="0" marL="8725936">
              <a:buNone/>
              <a:defRPr b="1" sz="7600"/>
            </a:lvl5pPr>
            <a:lvl6pPr indent="0" marL="10907420">
              <a:buNone/>
              <a:defRPr b="1" sz="7600"/>
            </a:lvl6pPr>
            <a:lvl7pPr indent="0" marL="13088904">
              <a:buNone/>
              <a:defRPr b="1" sz="7600"/>
            </a:lvl7pPr>
            <a:lvl8pPr indent="0" marL="15270389">
              <a:buNone/>
              <a:defRPr b="1" sz="7600"/>
            </a:lvl8pPr>
            <a:lvl9pPr indent="0" marL="17451873">
              <a:buNone/>
              <a:defRPr b="1" sz="7600"/>
            </a:lvl9pPr>
          </a:lstStyle>
          <a:p>
            <a:pPr lvl="0"/>
            <a:r>
              <a:rPr lang="en-US"/>
              <a:t>Click to edit Master text styles</a:t>
            </a:r>
          </a:p>
        </p:txBody>
      </p:sp>
      <p:sp>
        <p:nvSpPr>
          <p:cNvPr id="1048640" name="Content Placeholder 3"/>
          <p:cNvSpPr>
            <a:spLocks noGrp="1"/>
          </p:cNvSpPr>
          <p:nvPr>
            <p:ph sz="half" idx="2"/>
          </p:nvPr>
        </p:nvSpPr>
        <p:spPr>
          <a:xfrm>
            <a:off x="2514606" y="8264525"/>
            <a:ext cx="22221034" cy="15014894"/>
          </a:xfrm>
        </p:spPr>
        <p:txBody>
          <a:bodyPr/>
          <a:lstStyle>
            <a:lvl1pPr>
              <a:defRPr sz="11500"/>
            </a:lvl1pPr>
            <a:lvl2pPr>
              <a:defRPr sz="9500"/>
            </a:lvl2pPr>
            <a:lvl3pPr>
              <a:defRPr sz="8600"/>
            </a:lvl3pPr>
            <a:lvl4pPr>
              <a:defRPr sz="7600"/>
            </a:lvl4pPr>
            <a:lvl5pPr>
              <a:defRPr sz="7600"/>
            </a:lvl5pPr>
            <a:lvl6pPr>
              <a:defRPr sz="7600"/>
            </a:lvl6pPr>
            <a:lvl7pPr>
              <a:defRPr sz="7600"/>
            </a:lvl7pPr>
            <a:lvl8pPr>
              <a:defRPr sz="7600"/>
            </a:lvl8pPr>
            <a:lvl9pPr>
              <a:defRPr sz="7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41" name="Text Placeholder 4"/>
          <p:cNvSpPr>
            <a:spLocks noGrp="1"/>
          </p:cNvSpPr>
          <p:nvPr>
            <p:ph type="body" sz="quarter" idx="3"/>
          </p:nvPr>
        </p:nvSpPr>
        <p:spPr>
          <a:xfrm>
            <a:off x="25547646" y="5833429"/>
            <a:ext cx="22229763" cy="2431096"/>
          </a:xfrm>
        </p:spPr>
        <p:txBody>
          <a:bodyPr anchor="b"/>
          <a:lstStyle>
            <a:lvl1pPr indent="0" marL="0">
              <a:buNone/>
              <a:defRPr b="1" sz="11500"/>
            </a:lvl1pPr>
            <a:lvl2pPr indent="0" marL="2181484">
              <a:buNone/>
              <a:defRPr b="1" sz="9500"/>
            </a:lvl2pPr>
            <a:lvl3pPr indent="0" marL="4362968">
              <a:buNone/>
              <a:defRPr b="1" sz="8600"/>
            </a:lvl3pPr>
            <a:lvl4pPr indent="0" marL="6544452">
              <a:buNone/>
              <a:defRPr b="1" sz="7600"/>
            </a:lvl4pPr>
            <a:lvl5pPr indent="0" marL="8725936">
              <a:buNone/>
              <a:defRPr b="1" sz="7600"/>
            </a:lvl5pPr>
            <a:lvl6pPr indent="0" marL="10907420">
              <a:buNone/>
              <a:defRPr b="1" sz="7600"/>
            </a:lvl6pPr>
            <a:lvl7pPr indent="0" marL="13088904">
              <a:buNone/>
              <a:defRPr b="1" sz="7600"/>
            </a:lvl7pPr>
            <a:lvl8pPr indent="0" marL="15270389">
              <a:buNone/>
              <a:defRPr b="1" sz="7600"/>
            </a:lvl8pPr>
            <a:lvl9pPr indent="0" marL="17451873">
              <a:buNone/>
              <a:defRPr b="1" sz="7600"/>
            </a:lvl9pPr>
          </a:lstStyle>
          <a:p>
            <a:pPr lvl="0"/>
            <a:r>
              <a:rPr lang="en-US"/>
              <a:t>Click to edit Master text styles</a:t>
            </a:r>
          </a:p>
        </p:txBody>
      </p:sp>
      <p:sp>
        <p:nvSpPr>
          <p:cNvPr id="1048642" name="Content Placeholder 5"/>
          <p:cNvSpPr>
            <a:spLocks noGrp="1"/>
          </p:cNvSpPr>
          <p:nvPr>
            <p:ph sz="quarter" idx="4"/>
          </p:nvPr>
        </p:nvSpPr>
        <p:spPr>
          <a:xfrm>
            <a:off x="25547646" y="8264525"/>
            <a:ext cx="22229763" cy="15014894"/>
          </a:xfrm>
        </p:spPr>
        <p:txBody>
          <a:bodyPr/>
          <a:lstStyle>
            <a:lvl1pPr>
              <a:defRPr sz="11500"/>
            </a:lvl1pPr>
            <a:lvl2pPr>
              <a:defRPr sz="9500"/>
            </a:lvl2pPr>
            <a:lvl3pPr>
              <a:defRPr sz="8600"/>
            </a:lvl3pPr>
            <a:lvl4pPr>
              <a:defRPr sz="7600"/>
            </a:lvl4pPr>
            <a:lvl5pPr>
              <a:defRPr sz="7600"/>
            </a:lvl5pPr>
            <a:lvl6pPr>
              <a:defRPr sz="7600"/>
            </a:lvl6pPr>
            <a:lvl7pPr>
              <a:defRPr sz="7600"/>
            </a:lvl7pPr>
            <a:lvl8pPr>
              <a:defRPr sz="7600"/>
            </a:lvl8pPr>
            <a:lvl9pPr>
              <a:defRPr sz="7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43" name="Date Placeholder 6"/>
          <p:cNvSpPr>
            <a:spLocks noGrp="1"/>
          </p:cNvSpPr>
          <p:nvPr>
            <p:ph type="dt" sz="half" idx="10"/>
          </p:nvPr>
        </p:nvSpPr>
        <p:spPr/>
        <p:txBody>
          <a:bodyPr/>
          <a:p>
            <a:fld id="{1D8BD707-D9CF-40AE-B4C6-C98DA3205C09}" type="datetimeFigureOut">
              <a:rPr lang="en-US" smtClean="0"/>
              <a:t>9/23/2022</a:t>
            </a:fld>
            <a:endParaRPr lang="en-US"/>
          </a:p>
        </p:txBody>
      </p:sp>
      <p:sp>
        <p:nvSpPr>
          <p:cNvPr id="1048644" name="Footer Placeholder 7"/>
          <p:cNvSpPr>
            <a:spLocks noGrp="1"/>
          </p:cNvSpPr>
          <p:nvPr>
            <p:ph type="ftr" sz="quarter" idx="11"/>
          </p:nvPr>
        </p:nvSpPr>
        <p:spPr/>
        <p:txBody>
          <a:bodyPr/>
          <a:p>
            <a:endParaRPr lang="en-US"/>
          </a:p>
        </p:txBody>
      </p:sp>
      <p:sp>
        <p:nvSpPr>
          <p:cNvPr id="1048645" name="Slide Number Placeholder 8"/>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20" name=""/>
        <p:cNvGrpSpPr/>
        <p:nvPr/>
      </p:nvGrpSpPr>
      <p:grpSpPr>
        <a:xfrm>
          <a:off x="0" y="0"/>
          <a:ext cx="0" cy="0"/>
          <a:chOff x="0" y="0"/>
          <a:chExt cx="0" cy="0"/>
        </a:xfrm>
      </p:grpSpPr>
      <p:sp>
        <p:nvSpPr>
          <p:cNvPr id="1048602" name="Title 1"/>
          <p:cNvSpPr>
            <a:spLocks noGrp="1"/>
          </p:cNvSpPr>
          <p:nvPr>
            <p:ph type="title"/>
          </p:nvPr>
        </p:nvSpPr>
        <p:spPr/>
        <p:txBody>
          <a:bodyPr/>
          <a:p>
            <a:r>
              <a:rPr lang="en-US"/>
              <a:t>Click to edit Master title style</a:t>
            </a:r>
          </a:p>
        </p:txBody>
      </p:sp>
      <p:sp>
        <p:nvSpPr>
          <p:cNvPr id="1048603" name="Date Placeholder 2"/>
          <p:cNvSpPr>
            <a:spLocks noGrp="1"/>
          </p:cNvSpPr>
          <p:nvPr>
            <p:ph type="dt" sz="half" idx="10"/>
          </p:nvPr>
        </p:nvSpPr>
        <p:spPr/>
        <p:txBody>
          <a:bodyPr/>
          <a:p>
            <a:fld id="{1D8BD707-D9CF-40AE-B4C6-C98DA3205C09}" type="datetimeFigureOut">
              <a:rPr lang="en-US" smtClean="0"/>
              <a:t>9/23/2022</a:t>
            </a:fld>
            <a:endParaRPr lang="en-US"/>
          </a:p>
        </p:txBody>
      </p:sp>
      <p:sp>
        <p:nvSpPr>
          <p:cNvPr id="1048604" name="Footer Placeholder 3"/>
          <p:cNvSpPr>
            <a:spLocks noGrp="1"/>
          </p:cNvSpPr>
          <p:nvPr>
            <p:ph type="ftr" sz="quarter" idx="11"/>
          </p:nvPr>
        </p:nvSpPr>
        <p:spPr/>
        <p:txBody>
          <a:bodyPr/>
          <a:p>
            <a:endParaRPr lang="en-US"/>
          </a:p>
        </p:txBody>
      </p:sp>
      <p:sp>
        <p:nvSpPr>
          <p:cNvPr id="1048605" name="Slide Number Placeholder 4"/>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15" name=""/>
        <p:cNvGrpSpPr/>
        <p:nvPr/>
      </p:nvGrpSpPr>
      <p:grpSpPr>
        <a:xfrm>
          <a:off x="0" y="0"/>
          <a:ext cx="0" cy="0"/>
          <a:chOff x="0" y="0"/>
          <a:chExt cx="0" cy="0"/>
        </a:xfrm>
      </p:grpSpPr>
      <p:sp>
        <p:nvSpPr>
          <p:cNvPr id="1048581" name="Date Placeholder 1"/>
          <p:cNvSpPr>
            <a:spLocks noGrp="1"/>
          </p:cNvSpPr>
          <p:nvPr>
            <p:ph type="dt" sz="half" idx="10"/>
          </p:nvPr>
        </p:nvSpPr>
        <p:spPr/>
        <p:txBody>
          <a:bodyPr/>
          <a:p>
            <a:fld id="{1D8BD707-D9CF-40AE-B4C6-C98DA3205C09}" type="datetimeFigureOut">
              <a:rPr lang="en-US" smtClean="0"/>
              <a:t>9/23/2022</a:t>
            </a:fld>
            <a:endParaRPr lang="en-US"/>
          </a:p>
        </p:txBody>
      </p:sp>
      <p:sp>
        <p:nvSpPr>
          <p:cNvPr id="1048582" name="Footer Placeholder 2"/>
          <p:cNvSpPr>
            <a:spLocks noGrp="1"/>
          </p:cNvSpPr>
          <p:nvPr>
            <p:ph type="ftr" sz="quarter" idx="11"/>
          </p:nvPr>
        </p:nvSpPr>
        <p:spPr/>
        <p:txBody>
          <a:bodyPr/>
          <a:p>
            <a:endParaRPr lang="en-US"/>
          </a:p>
        </p:txBody>
      </p:sp>
      <p:sp>
        <p:nvSpPr>
          <p:cNvPr id="1048583" name="Slide Number Placeholder 3"/>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28" name=""/>
        <p:cNvGrpSpPr/>
        <p:nvPr/>
      </p:nvGrpSpPr>
      <p:grpSpPr>
        <a:xfrm>
          <a:off x="0" y="0"/>
          <a:ext cx="0" cy="0"/>
          <a:chOff x="0" y="0"/>
          <a:chExt cx="0" cy="0"/>
        </a:xfrm>
      </p:grpSpPr>
      <p:sp>
        <p:nvSpPr>
          <p:cNvPr id="1048646" name="Title 1"/>
          <p:cNvSpPr>
            <a:spLocks noGrp="1"/>
          </p:cNvSpPr>
          <p:nvPr>
            <p:ph type="title"/>
          </p:nvPr>
        </p:nvSpPr>
        <p:spPr>
          <a:xfrm>
            <a:off x="2514608" y="1037590"/>
            <a:ext cx="16545722" cy="4415790"/>
          </a:xfrm>
        </p:spPr>
        <p:txBody>
          <a:bodyPr anchor="b"/>
          <a:lstStyle>
            <a:lvl1pPr algn="l">
              <a:defRPr b="1" sz="9500"/>
            </a:lvl1pPr>
          </a:lstStyle>
          <a:p>
            <a:r>
              <a:rPr lang="en-US"/>
              <a:t>Click to edit Master title style</a:t>
            </a:r>
          </a:p>
        </p:txBody>
      </p:sp>
      <p:sp>
        <p:nvSpPr>
          <p:cNvPr id="1048647" name="Content Placeholder 2"/>
          <p:cNvSpPr>
            <a:spLocks noGrp="1"/>
          </p:cNvSpPr>
          <p:nvPr>
            <p:ph idx="1"/>
          </p:nvPr>
        </p:nvSpPr>
        <p:spPr>
          <a:xfrm>
            <a:off x="19662778" y="1037596"/>
            <a:ext cx="28114631" cy="22241829"/>
          </a:xfrm>
        </p:spPr>
        <p:txBody>
          <a:bodyPr/>
          <a:lstStyle>
            <a:lvl1pPr>
              <a:defRPr sz="15300"/>
            </a:lvl1pPr>
            <a:lvl2pPr>
              <a:defRPr sz="13400"/>
            </a:lvl2pPr>
            <a:lvl3pPr>
              <a:defRPr sz="11500"/>
            </a:lvl3pPr>
            <a:lvl4pPr>
              <a:defRPr sz="9500"/>
            </a:lvl4pPr>
            <a:lvl5pPr>
              <a:defRPr sz="9500"/>
            </a:lvl5pPr>
            <a:lvl6pPr>
              <a:defRPr sz="9500"/>
            </a:lvl6pPr>
            <a:lvl7pPr>
              <a:defRPr sz="9500"/>
            </a:lvl7pPr>
            <a:lvl8pPr>
              <a:defRPr sz="9500"/>
            </a:lvl8pPr>
            <a:lvl9pPr>
              <a:defRPr sz="9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48" name="Text Placeholder 3"/>
          <p:cNvSpPr>
            <a:spLocks noGrp="1"/>
          </p:cNvSpPr>
          <p:nvPr>
            <p:ph type="body" sz="half" idx="2"/>
          </p:nvPr>
        </p:nvSpPr>
        <p:spPr>
          <a:xfrm>
            <a:off x="2514608" y="5453386"/>
            <a:ext cx="16545722" cy="17826039"/>
          </a:xfrm>
        </p:spPr>
        <p:txBody>
          <a:bodyPr/>
          <a:lstStyle>
            <a:lvl1pPr indent="0" marL="0">
              <a:buNone/>
              <a:defRPr sz="6700"/>
            </a:lvl1pPr>
            <a:lvl2pPr indent="0" marL="2181484">
              <a:buNone/>
              <a:defRPr sz="5700"/>
            </a:lvl2pPr>
            <a:lvl3pPr indent="0" marL="4362968">
              <a:buNone/>
              <a:defRPr sz="4800"/>
            </a:lvl3pPr>
            <a:lvl4pPr indent="0" marL="6544452">
              <a:buNone/>
              <a:defRPr sz="4300"/>
            </a:lvl4pPr>
            <a:lvl5pPr indent="0" marL="8725936">
              <a:buNone/>
              <a:defRPr sz="4300"/>
            </a:lvl5pPr>
            <a:lvl6pPr indent="0" marL="10907420">
              <a:buNone/>
              <a:defRPr sz="4300"/>
            </a:lvl6pPr>
            <a:lvl7pPr indent="0" marL="13088904">
              <a:buNone/>
              <a:defRPr sz="4300"/>
            </a:lvl7pPr>
            <a:lvl8pPr indent="0" marL="15270389">
              <a:buNone/>
              <a:defRPr sz="4300"/>
            </a:lvl8pPr>
            <a:lvl9pPr indent="0" marL="17451873">
              <a:buNone/>
              <a:defRPr sz="4300"/>
            </a:lvl9pPr>
          </a:lstStyle>
          <a:p>
            <a:pPr lvl="0"/>
            <a:r>
              <a:rPr lang="en-US"/>
              <a:t>Click to edit Master text styles</a:t>
            </a:r>
          </a:p>
        </p:txBody>
      </p:sp>
      <p:sp>
        <p:nvSpPr>
          <p:cNvPr id="1048649" name="Date Placeholder 4"/>
          <p:cNvSpPr>
            <a:spLocks noGrp="1"/>
          </p:cNvSpPr>
          <p:nvPr>
            <p:ph type="dt" sz="half" idx="10"/>
          </p:nvPr>
        </p:nvSpPr>
        <p:spPr/>
        <p:txBody>
          <a:bodyPr/>
          <a:p>
            <a:fld id="{1D8BD707-D9CF-40AE-B4C6-C98DA3205C09}" type="datetimeFigureOut">
              <a:rPr lang="en-US" smtClean="0"/>
              <a:t>9/23/2022</a:t>
            </a:fld>
            <a:endParaRPr lang="en-US"/>
          </a:p>
        </p:txBody>
      </p:sp>
      <p:sp>
        <p:nvSpPr>
          <p:cNvPr id="1048650" name="Footer Placeholder 5"/>
          <p:cNvSpPr>
            <a:spLocks noGrp="1"/>
          </p:cNvSpPr>
          <p:nvPr>
            <p:ph type="ftr" sz="quarter" idx="11"/>
          </p:nvPr>
        </p:nvSpPr>
        <p:spPr/>
        <p:txBody>
          <a:bodyPr/>
          <a:p>
            <a:endParaRPr lang="en-US"/>
          </a:p>
        </p:txBody>
      </p:sp>
      <p:sp>
        <p:nvSpPr>
          <p:cNvPr id="1048651" name="Slide Number Placeholder 6"/>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23" name=""/>
        <p:cNvGrpSpPr/>
        <p:nvPr/>
      </p:nvGrpSpPr>
      <p:grpSpPr>
        <a:xfrm>
          <a:off x="0" y="0"/>
          <a:ext cx="0" cy="0"/>
          <a:chOff x="0" y="0"/>
          <a:chExt cx="0" cy="0"/>
        </a:xfrm>
      </p:grpSpPr>
      <p:sp>
        <p:nvSpPr>
          <p:cNvPr id="1048616" name="Title 1"/>
          <p:cNvSpPr>
            <a:spLocks noGrp="1"/>
          </p:cNvSpPr>
          <p:nvPr>
            <p:ph type="title"/>
          </p:nvPr>
        </p:nvSpPr>
        <p:spPr>
          <a:xfrm>
            <a:off x="9857584" y="18242284"/>
            <a:ext cx="30175200" cy="2153604"/>
          </a:xfrm>
        </p:spPr>
        <p:txBody>
          <a:bodyPr anchor="b"/>
          <a:lstStyle>
            <a:lvl1pPr algn="l">
              <a:defRPr b="1" sz="9500"/>
            </a:lvl1pPr>
          </a:lstStyle>
          <a:p>
            <a:r>
              <a:rPr lang="en-US"/>
              <a:t>Click to edit Master title style</a:t>
            </a:r>
          </a:p>
        </p:txBody>
      </p:sp>
      <p:sp>
        <p:nvSpPr>
          <p:cNvPr id="1048617" name="Picture Placeholder 2"/>
          <p:cNvSpPr>
            <a:spLocks noGrp="1"/>
          </p:cNvSpPr>
          <p:nvPr>
            <p:ph type="pic" idx="1"/>
          </p:nvPr>
        </p:nvSpPr>
        <p:spPr>
          <a:xfrm>
            <a:off x="9857584" y="2328545"/>
            <a:ext cx="30175200" cy="15636240"/>
          </a:xfrm>
        </p:spPr>
        <p:txBody>
          <a:bodyPr/>
          <a:lstStyle>
            <a:lvl1pPr indent="0" marL="0">
              <a:buNone/>
              <a:defRPr sz="15300"/>
            </a:lvl1pPr>
            <a:lvl2pPr indent="0" marL="2181484">
              <a:buNone/>
              <a:defRPr sz="13400"/>
            </a:lvl2pPr>
            <a:lvl3pPr indent="0" marL="4362968">
              <a:buNone/>
              <a:defRPr sz="11500"/>
            </a:lvl3pPr>
            <a:lvl4pPr indent="0" marL="6544452">
              <a:buNone/>
              <a:defRPr sz="9500"/>
            </a:lvl4pPr>
            <a:lvl5pPr indent="0" marL="8725936">
              <a:buNone/>
              <a:defRPr sz="9500"/>
            </a:lvl5pPr>
            <a:lvl6pPr indent="0" marL="10907420">
              <a:buNone/>
              <a:defRPr sz="9500"/>
            </a:lvl6pPr>
            <a:lvl7pPr indent="0" marL="13088904">
              <a:buNone/>
              <a:defRPr sz="9500"/>
            </a:lvl7pPr>
            <a:lvl8pPr indent="0" marL="15270389">
              <a:buNone/>
              <a:defRPr sz="9500"/>
            </a:lvl8pPr>
            <a:lvl9pPr indent="0" marL="17451873">
              <a:buNone/>
              <a:defRPr sz="9500"/>
            </a:lvl9pPr>
          </a:lstStyle>
          <a:p>
            <a:endParaRPr lang="en-US"/>
          </a:p>
        </p:txBody>
      </p:sp>
      <p:sp>
        <p:nvSpPr>
          <p:cNvPr id="1048618" name="Text Placeholder 3"/>
          <p:cNvSpPr>
            <a:spLocks noGrp="1"/>
          </p:cNvSpPr>
          <p:nvPr>
            <p:ph type="body" sz="half" idx="2"/>
          </p:nvPr>
        </p:nvSpPr>
        <p:spPr>
          <a:xfrm>
            <a:off x="9857584" y="20395888"/>
            <a:ext cx="30175200" cy="3058476"/>
          </a:xfrm>
        </p:spPr>
        <p:txBody>
          <a:bodyPr/>
          <a:lstStyle>
            <a:lvl1pPr indent="0" marL="0">
              <a:buNone/>
              <a:defRPr sz="6700"/>
            </a:lvl1pPr>
            <a:lvl2pPr indent="0" marL="2181484">
              <a:buNone/>
              <a:defRPr sz="5700"/>
            </a:lvl2pPr>
            <a:lvl3pPr indent="0" marL="4362968">
              <a:buNone/>
              <a:defRPr sz="4800"/>
            </a:lvl3pPr>
            <a:lvl4pPr indent="0" marL="6544452">
              <a:buNone/>
              <a:defRPr sz="4300"/>
            </a:lvl4pPr>
            <a:lvl5pPr indent="0" marL="8725936">
              <a:buNone/>
              <a:defRPr sz="4300"/>
            </a:lvl5pPr>
            <a:lvl6pPr indent="0" marL="10907420">
              <a:buNone/>
              <a:defRPr sz="4300"/>
            </a:lvl6pPr>
            <a:lvl7pPr indent="0" marL="13088904">
              <a:buNone/>
              <a:defRPr sz="4300"/>
            </a:lvl7pPr>
            <a:lvl8pPr indent="0" marL="15270389">
              <a:buNone/>
              <a:defRPr sz="4300"/>
            </a:lvl8pPr>
            <a:lvl9pPr indent="0" marL="17451873">
              <a:buNone/>
              <a:defRPr sz="4300"/>
            </a:lvl9pPr>
          </a:lstStyle>
          <a:p>
            <a:pPr lvl="0"/>
            <a:r>
              <a:rPr lang="en-US"/>
              <a:t>Click to edit Master text styles</a:t>
            </a:r>
          </a:p>
        </p:txBody>
      </p:sp>
      <p:sp>
        <p:nvSpPr>
          <p:cNvPr id="1048619" name="Date Placeholder 4"/>
          <p:cNvSpPr>
            <a:spLocks noGrp="1"/>
          </p:cNvSpPr>
          <p:nvPr>
            <p:ph type="dt" sz="half" idx="10"/>
          </p:nvPr>
        </p:nvSpPr>
        <p:spPr/>
        <p:txBody>
          <a:bodyPr/>
          <a:p>
            <a:fld id="{1D8BD707-D9CF-40AE-B4C6-C98DA3205C09}" type="datetimeFigureOut">
              <a:rPr lang="en-US" smtClean="0"/>
              <a:t>9/23/2022</a:t>
            </a:fld>
            <a:endParaRPr lang="en-US"/>
          </a:p>
        </p:txBody>
      </p:sp>
      <p:sp>
        <p:nvSpPr>
          <p:cNvPr id="1048620" name="Footer Placeholder 5"/>
          <p:cNvSpPr>
            <a:spLocks noGrp="1"/>
          </p:cNvSpPr>
          <p:nvPr>
            <p:ph type="ftr" sz="quarter" idx="11"/>
          </p:nvPr>
        </p:nvSpPr>
        <p:spPr/>
        <p:txBody>
          <a:bodyPr/>
          <a:p>
            <a:endParaRPr lang="en-US"/>
          </a:p>
        </p:txBody>
      </p:sp>
      <p:sp>
        <p:nvSpPr>
          <p:cNvPr id="1048621" name="Slide Number Placeholder 6"/>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24" name=""/>
        <p:cNvGrpSpPr/>
        <p:nvPr/>
      </p:nvGrpSpPr>
      <p:grpSpPr>
        <a:xfrm>
          <a:off x="0" y="0"/>
          <a:ext cx="0" cy="0"/>
          <a:chOff x="0" y="0"/>
          <a:chExt cx="0" cy="0"/>
        </a:xfrm>
      </p:grpSpPr>
      <p:sp>
        <p:nvSpPr>
          <p:cNvPr id="1048622" name="Title 1"/>
          <p:cNvSpPr>
            <a:spLocks noGrp="1"/>
          </p:cNvSpPr>
          <p:nvPr>
            <p:ph type="title"/>
          </p:nvPr>
        </p:nvSpPr>
        <p:spPr/>
        <p:txBody>
          <a:bodyPr/>
          <a:p>
            <a:r>
              <a:rPr lang="en-US"/>
              <a:t>Click to edit Master title style</a:t>
            </a:r>
          </a:p>
        </p:txBody>
      </p:sp>
      <p:sp>
        <p:nvSpPr>
          <p:cNvPr id="1048623" name="Vertical Text Placeholder 2"/>
          <p:cNvSpPr>
            <a:spLocks noGrp="1"/>
          </p:cNvSpPr>
          <p:nvPr>
            <p:ph type="body" orient="vert" idx="1"/>
          </p:nvPr>
        </p:nvSpPr>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24" name="Date Placeholder 3"/>
          <p:cNvSpPr>
            <a:spLocks noGrp="1"/>
          </p:cNvSpPr>
          <p:nvPr>
            <p:ph type="dt" sz="half" idx="10"/>
          </p:nvPr>
        </p:nvSpPr>
        <p:spPr/>
        <p:txBody>
          <a:bodyPr/>
          <a:p>
            <a:fld id="{1D8BD707-D9CF-40AE-B4C6-C98DA3205C09}" type="datetimeFigureOut">
              <a:rPr lang="en-US" smtClean="0"/>
              <a:t>9/23/2022</a:t>
            </a:fld>
            <a:endParaRPr lang="en-US"/>
          </a:p>
        </p:txBody>
      </p:sp>
      <p:sp>
        <p:nvSpPr>
          <p:cNvPr id="1048625" name="Footer Placeholder 4"/>
          <p:cNvSpPr>
            <a:spLocks noGrp="1"/>
          </p:cNvSpPr>
          <p:nvPr>
            <p:ph type="ftr" sz="quarter" idx="11"/>
          </p:nvPr>
        </p:nvSpPr>
        <p:spPr/>
        <p:txBody>
          <a:bodyPr/>
          <a:p>
            <a:endParaRPr lang="en-US"/>
          </a:p>
        </p:txBody>
      </p:sp>
      <p:sp>
        <p:nvSpPr>
          <p:cNvPr id="1048626" name="Slide Number Placeholder 5"/>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21" name=""/>
        <p:cNvGrpSpPr/>
        <p:nvPr/>
      </p:nvGrpSpPr>
      <p:grpSpPr>
        <a:xfrm>
          <a:off x="0" y="0"/>
          <a:ext cx="0" cy="0"/>
          <a:chOff x="0" y="0"/>
          <a:chExt cx="0" cy="0"/>
        </a:xfrm>
      </p:grpSpPr>
      <p:sp>
        <p:nvSpPr>
          <p:cNvPr id="1048606" name="Vertical Title 1"/>
          <p:cNvSpPr>
            <a:spLocks noGrp="1"/>
          </p:cNvSpPr>
          <p:nvPr>
            <p:ph type="title" orient="vert"/>
          </p:nvPr>
        </p:nvSpPr>
        <p:spPr>
          <a:xfrm>
            <a:off x="36461700" y="1043630"/>
            <a:ext cx="11315700" cy="22235795"/>
          </a:xfrm>
        </p:spPr>
        <p:txBody>
          <a:bodyPr vert="eaVert"/>
          <a:p>
            <a:r>
              <a:rPr lang="en-US"/>
              <a:t>Click to edit Master title style</a:t>
            </a:r>
          </a:p>
        </p:txBody>
      </p:sp>
      <p:sp>
        <p:nvSpPr>
          <p:cNvPr id="1048607" name="Vertical Text Placeholder 2"/>
          <p:cNvSpPr>
            <a:spLocks noGrp="1"/>
          </p:cNvSpPr>
          <p:nvPr>
            <p:ph type="body" orient="vert" idx="1"/>
          </p:nvPr>
        </p:nvSpPr>
        <p:spPr>
          <a:xfrm>
            <a:off x="2514600" y="1043630"/>
            <a:ext cx="33108900" cy="22235795"/>
          </a:xfrm>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08" name="Date Placeholder 3"/>
          <p:cNvSpPr>
            <a:spLocks noGrp="1"/>
          </p:cNvSpPr>
          <p:nvPr>
            <p:ph type="dt" sz="half" idx="10"/>
          </p:nvPr>
        </p:nvSpPr>
        <p:spPr/>
        <p:txBody>
          <a:bodyPr/>
          <a:p>
            <a:fld id="{1D8BD707-D9CF-40AE-B4C6-C98DA3205C09}" type="datetimeFigureOut">
              <a:rPr lang="en-US" smtClean="0"/>
              <a:t>9/23/2022</a:t>
            </a:fld>
            <a:endParaRPr lang="en-US"/>
          </a:p>
        </p:txBody>
      </p:sp>
      <p:sp>
        <p:nvSpPr>
          <p:cNvPr id="1048609" name="Footer Placeholder 4"/>
          <p:cNvSpPr>
            <a:spLocks noGrp="1"/>
          </p:cNvSpPr>
          <p:nvPr>
            <p:ph type="ftr" sz="quarter" idx="11"/>
          </p:nvPr>
        </p:nvSpPr>
        <p:spPr/>
        <p:txBody>
          <a:bodyPr/>
          <a:p>
            <a:endParaRPr lang="en-US"/>
          </a:p>
        </p:txBody>
      </p:sp>
      <p:sp>
        <p:nvSpPr>
          <p:cNvPr id="1048610" name="Slide Number Placeholder 5"/>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 name=""/>
        <p:cNvGrpSpPr/>
        <p:nvPr/>
      </p:nvGrpSpPr>
      <p:grpSpPr>
        <a:xfrm>
          <a:off x="0" y="0"/>
          <a:ext cx="0" cy="0"/>
          <a:chOff x="0" y="0"/>
          <a:chExt cx="0" cy="0"/>
        </a:xfrm>
      </p:grpSpPr>
      <p:sp>
        <p:nvSpPr>
          <p:cNvPr id="1048576" name="Title Placeholder 1"/>
          <p:cNvSpPr>
            <a:spLocks noGrp="1"/>
          </p:cNvSpPr>
          <p:nvPr>
            <p:ph type="title"/>
          </p:nvPr>
        </p:nvSpPr>
        <p:spPr>
          <a:xfrm>
            <a:off x="2514600" y="1043624"/>
            <a:ext cx="45262800" cy="4343400"/>
          </a:xfrm>
          <a:prstGeom prst="rect"/>
        </p:spPr>
        <p:txBody>
          <a:bodyPr anchor="ctr" bIns="218148" lIns="436297" rIns="436297" rtlCol="0" tIns="218148" vert="horz">
            <a:normAutofit/>
          </a:bodyPr>
          <a:p>
            <a:r>
              <a:rPr lang="en-US"/>
              <a:t>Click to edit Master title style</a:t>
            </a:r>
          </a:p>
        </p:txBody>
      </p:sp>
      <p:sp>
        <p:nvSpPr>
          <p:cNvPr id="1048577" name="Text Placeholder 2"/>
          <p:cNvSpPr>
            <a:spLocks noGrp="1"/>
          </p:cNvSpPr>
          <p:nvPr>
            <p:ph type="body" idx="1"/>
          </p:nvPr>
        </p:nvSpPr>
        <p:spPr>
          <a:xfrm>
            <a:off x="2514600" y="6080766"/>
            <a:ext cx="45262800" cy="17198659"/>
          </a:xfrm>
          <a:prstGeom prst="rect"/>
        </p:spPr>
        <p:txBody>
          <a:bodyPr bIns="218148" lIns="436297" rIns="436297" rtlCol="0" tIns="218148" vert="horz">
            <a:normAutofit/>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578" name="Date Placeholder 3"/>
          <p:cNvSpPr>
            <a:spLocks noGrp="1"/>
          </p:cNvSpPr>
          <p:nvPr>
            <p:ph type="dt" sz="half" idx="2"/>
          </p:nvPr>
        </p:nvSpPr>
        <p:spPr>
          <a:xfrm>
            <a:off x="2514600" y="24154136"/>
            <a:ext cx="11734800" cy="1387475"/>
          </a:xfrm>
          <a:prstGeom prst="rect"/>
        </p:spPr>
        <p:txBody>
          <a:bodyPr anchor="ctr" bIns="218148" lIns="436297" rIns="436297" rtlCol="0" tIns="218148" vert="horz"/>
          <a:lstStyle>
            <a:lvl1pPr algn="l">
              <a:defRPr sz="5700">
                <a:solidFill>
                  <a:schemeClr val="tx1">
                    <a:tint val="75000"/>
                  </a:schemeClr>
                </a:solidFill>
              </a:defRPr>
            </a:lvl1pPr>
          </a:lstStyle>
          <a:p>
            <a:fld id="{1D8BD707-D9CF-40AE-B4C6-C98DA3205C09}" type="datetimeFigureOut">
              <a:rPr lang="en-US" smtClean="0"/>
              <a:t>9/23/2022</a:t>
            </a:fld>
            <a:endParaRPr lang="en-US"/>
          </a:p>
        </p:txBody>
      </p:sp>
      <p:sp>
        <p:nvSpPr>
          <p:cNvPr id="1048579" name="Footer Placeholder 4"/>
          <p:cNvSpPr>
            <a:spLocks noGrp="1"/>
          </p:cNvSpPr>
          <p:nvPr>
            <p:ph type="ftr" sz="quarter" idx="3"/>
          </p:nvPr>
        </p:nvSpPr>
        <p:spPr>
          <a:xfrm>
            <a:off x="17183100" y="24154136"/>
            <a:ext cx="15925800" cy="1387475"/>
          </a:xfrm>
          <a:prstGeom prst="rect"/>
        </p:spPr>
        <p:txBody>
          <a:bodyPr anchor="ctr" bIns="218148" lIns="436297" rIns="436297" rtlCol="0" tIns="218148" vert="horz"/>
          <a:lstStyle>
            <a:lvl1pPr algn="ctr">
              <a:defRPr sz="5700">
                <a:solidFill>
                  <a:schemeClr val="tx1">
                    <a:tint val="75000"/>
                  </a:schemeClr>
                </a:solidFill>
              </a:defRPr>
            </a:lvl1pPr>
          </a:lstStyle>
          <a:p>
            <a:endParaRPr lang="en-US"/>
          </a:p>
        </p:txBody>
      </p:sp>
      <p:sp>
        <p:nvSpPr>
          <p:cNvPr id="1048580" name="Slide Number Placeholder 5"/>
          <p:cNvSpPr>
            <a:spLocks noGrp="1"/>
          </p:cNvSpPr>
          <p:nvPr>
            <p:ph type="sldNum" sz="quarter" idx="4"/>
          </p:nvPr>
        </p:nvSpPr>
        <p:spPr>
          <a:xfrm>
            <a:off x="36042600" y="24154136"/>
            <a:ext cx="11734800" cy="1387475"/>
          </a:xfrm>
          <a:prstGeom prst="rect"/>
        </p:spPr>
        <p:txBody>
          <a:bodyPr anchor="ctr" bIns="218148" lIns="436297" rIns="436297" rtlCol="0" tIns="218148" vert="horz"/>
          <a:lstStyle>
            <a:lvl1pPr algn="r">
              <a:defRPr sz="5700">
                <a:solidFill>
                  <a:schemeClr val="tx1">
                    <a:tint val="75000"/>
                  </a:schemeClr>
                </a:solidFill>
              </a:defRPr>
            </a:lvl1pPr>
          </a:lstStyle>
          <a:p>
            <a:fld id="{B6F15528-21DE-4FAA-801E-634DDDAF4B2B}" type="slidenum">
              <a:rPr lang="en-US" smtClean="0"/>
              <a:t>‹#›</a:t>
            </a:fld>
            <a:endParaRPr lang="en-US"/>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362968" eaLnBrk="1" hangingPunct="1" latinLnBrk="0" rtl="0">
        <a:spcBef>
          <a:spcPct val="0"/>
        </a:spcBef>
        <a:buNone/>
        <a:defRPr sz="21000" kern="1200">
          <a:solidFill>
            <a:schemeClr val="tx1"/>
          </a:solidFill>
          <a:latin typeface="+mj-lt"/>
          <a:ea typeface="+mj-ea"/>
          <a:cs typeface="+mj-cs"/>
        </a:defRPr>
      </a:lvl1pPr>
    </p:titleStyle>
    <p:bodyStyle>
      <a:lvl1pPr algn="l" defTabSz="4362968" eaLnBrk="1" hangingPunct="1" indent="-1636113" latinLnBrk="0" marL="1636113" rtl="0">
        <a:spcBef>
          <a:spcPct val="20000"/>
        </a:spcBef>
        <a:buFont typeface="Arial" pitchFamily="34" charset="0"/>
        <a:buChar char="•"/>
        <a:defRPr sz="15300" kern="1200">
          <a:solidFill>
            <a:schemeClr val="tx1"/>
          </a:solidFill>
          <a:latin typeface="+mn-lt"/>
          <a:ea typeface="+mn-ea"/>
          <a:cs typeface="+mn-cs"/>
        </a:defRPr>
      </a:lvl1pPr>
      <a:lvl2pPr algn="l" defTabSz="4362968" eaLnBrk="1" hangingPunct="1" indent="-1363428" latinLnBrk="0" marL="3544912" rtl="0">
        <a:spcBef>
          <a:spcPct val="20000"/>
        </a:spcBef>
        <a:buFont typeface="Arial" pitchFamily="34" charset="0"/>
        <a:buChar char="–"/>
        <a:defRPr sz="13400" kern="1200">
          <a:solidFill>
            <a:schemeClr val="tx1"/>
          </a:solidFill>
          <a:latin typeface="+mn-lt"/>
          <a:ea typeface="+mn-ea"/>
          <a:cs typeface="+mn-cs"/>
        </a:defRPr>
      </a:lvl2pPr>
      <a:lvl3pPr algn="l" defTabSz="4362968" eaLnBrk="1" hangingPunct="1" indent="-1090742" latinLnBrk="0" marL="5453710" rtl="0">
        <a:spcBef>
          <a:spcPct val="20000"/>
        </a:spcBef>
        <a:buFont typeface="Arial" pitchFamily="34" charset="0"/>
        <a:buChar char="•"/>
        <a:defRPr sz="11500" kern="1200">
          <a:solidFill>
            <a:schemeClr val="tx1"/>
          </a:solidFill>
          <a:latin typeface="+mn-lt"/>
          <a:ea typeface="+mn-ea"/>
          <a:cs typeface="+mn-cs"/>
        </a:defRPr>
      </a:lvl3pPr>
      <a:lvl4pPr algn="l" defTabSz="4362968" eaLnBrk="1" hangingPunct="1" indent="-1090742" latinLnBrk="0" marL="7635194" rtl="0">
        <a:spcBef>
          <a:spcPct val="20000"/>
        </a:spcBef>
        <a:buFont typeface="Arial" pitchFamily="34" charset="0"/>
        <a:buChar char="–"/>
        <a:defRPr sz="9500" kern="1200">
          <a:solidFill>
            <a:schemeClr val="tx1"/>
          </a:solidFill>
          <a:latin typeface="+mn-lt"/>
          <a:ea typeface="+mn-ea"/>
          <a:cs typeface="+mn-cs"/>
        </a:defRPr>
      </a:lvl4pPr>
      <a:lvl5pPr algn="l" defTabSz="4362968" eaLnBrk="1" hangingPunct="1" indent="-1090742" latinLnBrk="0" marL="9816678" rtl="0">
        <a:spcBef>
          <a:spcPct val="20000"/>
        </a:spcBef>
        <a:buFont typeface="Arial" pitchFamily="34" charset="0"/>
        <a:buChar char="»"/>
        <a:defRPr sz="9500" kern="1200">
          <a:solidFill>
            <a:schemeClr val="tx1"/>
          </a:solidFill>
          <a:latin typeface="+mn-lt"/>
          <a:ea typeface="+mn-ea"/>
          <a:cs typeface="+mn-cs"/>
        </a:defRPr>
      </a:lvl5pPr>
      <a:lvl6pPr algn="l" defTabSz="4362968" eaLnBrk="1" hangingPunct="1" indent="-1090742" latinLnBrk="0" marL="11998162" rtl="0">
        <a:spcBef>
          <a:spcPct val="20000"/>
        </a:spcBef>
        <a:buFont typeface="Arial" pitchFamily="34" charset="0"/>
        <a:buChar char="•"/>
        <a:defRPr sz="9500" kern="1200">
          <a:solidFill>
            <a:schemeClr val="tx1"/>
          </a:solidFill>
          <a:latin typeface="+mn-lt"/>
          <a:ea typeface="+mn-ea"/>
          <a:cs typeface="+mn-cs"/>
        </a:defRPr>
      </a:lvl6pPr>
      <a:lvl7pPr algn="l" defTabSz="4362968" eaLnBrk="1" hangingPunct="1" indent="-1090742" latinLnBrk="0" marL="14179647" rtl="0">
        <a:spcBef>
          <a:spcPct val="20000"/>
        </a:spcBef>
        <a:buFont typeface="Arial" pitchFamily="34" charset="0"/>
        <a:buChar char="•"/>
        <a:defRPr sz="9500" kern="1200">
          <a:solidFill>
            <a:schemeClr val="tx1"/>
          </a:solidFill>
          <a:latin typeface="+mn-lt"/>
          <a:ea typeface="+mn-ea"/>
          <a:cs typeface="+mn-cs"/>
        </a:defRPr>
      </a:lvl7pPr>
      <a:lvl8pPr algn="l" defTabSz="4362968" eaLnBrk="1" hangingPunct="1" indent="-1090742" latinLnBrk="0" marL="16361131" rtl="0">
        <a:spcBef>
          <a:spcPct val="20000"/>
        </a:spcBef>
        <a:buFont typeface="Arial" pitchFamily="34" charset="0"/>
        <a:buChar char="•"/>
        <a:defRPr sz="9500" kern="1200">
          <a:solidFill>
            <a:schemeClr val="tx1"/>
          </a:solidFill>
          <a:latin typeface="+mn-lt"/>
          <a:ea typeface="+mn-ea"/>
          <a:cs typeface="+mn-cs"/>
        </a:defRPr>
      </a:lvl8pPr>
      <a:lvl9pPr algn="l" defTabSz="4362968" eaLnBrk="1" hangingPunct="1" indent="-1090742" latinLnBrk="0" marL="18542615" rtl="0">
        <a:spcBef>
          <a:spcPct val="20000"/>
        </a:spcBef>
        <a:buFont typeface="Arial" pitchFamily="34" charset="0"/>
        <a:buChar char="•"/>
        <a:defRPr sz="9500" kern="1200">
          <a:solidFill>
            <a:schemeClr val="tx1"/>
          </a:solidFill>
          <a:latin typeface="+mn-lt"/>
          <a:ea typeface="+mn-ea"/>
          <a:cs typeface="+mn-cs"/>
        </a:defRPr>
      </a:lvl9pPr>
    </p:bodyStyle>
    <p:otherStyle>
      <a:defPPr>
        <a:defRPr lang="en-US"/>
      </a:defPPr>
      <a:lvl1pPr algn="l" defTabSz="4362968" eaLnBrk="1" hangingPunct="1" latinLnBrk="0" marL="0" rtl="0">
        <a:defRPr sz="8600" kern="1200">
          <a:solidFill>
            <a:schemeClr val="tx1"/>
          </a:solidFill>
          <a:latin typeface="+mn-lt"/>
          <a:ea typeface="+mn-ea"/>
          <a:cs typeface="+mn-cs"/>
        </a:defRPr>
      </a:lvl1pPr>
      <a:lvl2pPr algn="l" defTabSz="4362968" eaLnBrk="1" hangingPunct="1" latinLnBrk="0" marL="2181484" rtl="0">
        <a:defRPr sz="8600" kern="1200">
          <a:solidFill>
            <a:schemeClr val="tx1"/>
          </a:solidFill>
          <a:latin typeface="+mn-lt"/>
          <a:ea typeface="+mn-ea"/>
          <a:cs typeface="+mn-cs"/>
        </a:defRPr>
      </a:lvl2pPr>
      <a:lvl3pPr algn="l" defTabSz="4362968" eaLnBrk="1" hangingPunct="1" latinLnBrk="0" marL="4362968" rtl="0">
        <a:defRPr sz="8600" kern="1200">
          <a:solidFill>
            <a:schemeClr val="tx1"/>
          </a:solidFill>
          <a:latin typeface="+mn-lt"/>
          <a:ea typeface="+mn-ea"/>
          <a:cs typeface="+mn-cs"/>
        </a:defRPr>
      </a:lvl3pPr>
      <a:lvl4pPr algn="l" defTabSz="4362968" eaLnBrk="1" hangingPunct="1" latinLnBrk="0" marL="6544452" rtl="0">
        <a:defRPr sz="8600" kern="1200">
          <a:solidFill>
            <a:schemeClr val="tx1"/>
          </a:solidFill>
          <a:latin typeface="+mn-lt"/>
          <a:ea typeface="+mn-ea"/>
          <a:cs typeface="+mn-cs"/>
        </a:defRPr>
      </a:lvl4pPr>
      <a:lvl5pPr algn="l" defTabSz="4362968" eaLnBrk="1" hangingPunct="1" latinLnBrk="0" marL="8725936" rtl="0">
        <a:defRPr sz="8600" kern="1200">
          <a:solidFill>
            <a:schemeClr val="tx1"/>
          </a:solidFill>
          <a:latin typeface="+mn-lt"/>
          <a:ea typeface="+mn-ea"/>
          <a:cs typeface="+mn-cs"/>
        </a:defRPr>
      </a:lvl5pPr>
      <a:lvl6pPr algn="l" defTabSz="4362968" eaLnBrk="1" hangingPunct="1" latinLnBrk="0" marL="10907420" rtl="0">
        <a:defRPr sz="8600" kern="1200">
          <a:solidFill>
            <a:schemeClr val="tx1"/>
          </a:solidFill>
          <a:latin typeface="+mn-lt"/>
          <a:ea typeface="+mn-ea"/>
          <a:cs typeface="+mn-cs"/>
        </a:defRPr>
      </a:lvl6pPr>
      <a:lvl7pPr algn="l" defTabSz="4362968" eaLnBrk="1" hangingPunct="1" latinLnBrk="0" marL="13088904" rtl="0">
        <a:defRPr sz="8600" kern="1200">
          <a:solidFill>
            <a:schemeClr val="tx1"/>
          </a:solidFill>
          <a:latin typeface="+mn-lt"/>
          <a:ea typeface="+mn-ea"/>
          <a:cs typeface="+mn-cs"/>
        </a:defRPr>
      </a:lvl7pPr>
      <a:lvl8pPr algn="l" defTabSz="4362968" eaLnBrk="1" hangingPunct="1" latinLnBrk="0" marL="15270389" rtl="0">
        <a:defRPr sz="8600" kern="1200">
          <a:solidFill>
            <a:schemeClr val="tx1"/>
          </a:solidFill>
          <a:latin typeface="+mn-lt"/>
          <a:ea typeface="+mn-ea"/>
          <a:cs typeface="+mn-cs"/>
        </a:defRPr>
      </a:lvl8pPr>
      <a:lvl9pPr algn="l" defTabSz="4362968" eaLnBrk="1" hangingPunct="1" latinLnBrk="0" marL="17451873" rtl="0">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hyperlink" Target="https://www.ncbi.nlm.nih.gov/pmc/articles/PMC4325460/%23b2" TargetMode="External"/><Relationship Id="rId2" Type="http://schemas.openxmlformats.org/officeDocument/2006/relationships/slideLayout" Target="../slideLayouts/slideLayout7.xml"/><Relationship Id="rId3"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6" name=""/>
        <p:cNvGrpSpPr/>
        <p:nvPr/>
      </p:nvGrpSpPr>
      <p:grpSpPr>
        <a:xfrm>
          <a:off x="0" y="0"/>
          <a:ext cx="0" cy="0"/>
          <a:chOff x="0" y="0"/>
          <a:chExt cx="0" cy="0"/>
        </a:xfrm>
      </p:grpSpPr>
      <p:sp>
        <p:nvSpPr>
          <p:cNvPr id="1048584" name="Date Placeholder 5"/>
          <p:cNvSpPr>
            <a:spLocks noGrp="1"/>
          </p:cNvSpPr>
          <p:nvPr>
            <p:ph type="dt" sz="half" idx="10"/>
          </p:nvPr>
        </p:nvSpPr>
        <p:spPr/>
        <p:txBody>
          <a:bodyPr/>
          <a:p>
            <a:r>
              <a:rPr dirty="0" lang="en-US"/>
              <a:t> </a:t>
            </a:r>
          </a:p>
        </p:txBody>
      </p:sp>
      <p:sp>
        <p:nvSpPr>
          <p:cNvPr id="1048585" name="TextBox 8"/>
          <p:cNvSpPr txBox="1"/>
          <p:nvPr/>
        </p:nvSpPr>
        <p:spPr>
          <a:xfrm>
            <a:off x="855782" y="5051191"/>
            <a:ext cx="12192000" cy="1374140"/>
          </a:xfrm>
          <a:prstGeom prst="rect"/>
          <a:solidFill>
            <a:schemeClr val="bg2">
              <a:lumMod val="75000"/>
            </a:schemeClr>
          </a:solidFill>
        </p:spPr>
        <p:txBody>
          <a:bodyPr rtlCol="0" wrap="square">
            <a:spAutoFit/>
          </a:bodyPr>
          <a:p>
            <a:r>
              <a:rPr dirty="0" lang="en-US">
                <a:ln w="18415" cmpd="sng">
                  <a:solidFill>
                    <a:srgbClr val="FFFFFF"/>
                  </a:solidFill>
                  <a:prstDash val="solid"/>
                </a:ln>
                <a:solidFill>
                  <a:srgbClr val="FFFFFF"/>
                </a:solidFill>
                <a:effectLst>
                  <a:outerShdw algn="tl" blurRad="63500" dir="3600000" rotWithShape="0">
                    <a:srgbClr val="000000">
                      <a:alpha val="70000"/>
                    </a:srgbClr>
                  </a:outerShdw>
                </a:effectLst>
              </a:rPr>
              <a:t>ABSTRACT</a:t>
            </a:r>
          </a:p>
        </p:txBody>
      </p:sp>
      <p:sp>
        <p:nvSpPr>
          <p:cNvPr id="1048586" name="TextBox 9"/>
          <p:cNvSpPr txBox="1"/>
          <p:nvPr/>
        </p:nvSpPr>
        <p:spPr>
          <a:xfrm>
            <a:off x="436491" y="11397793"/>
            <a:ext cx="16591279" cy="14569439"/>
          </a:xfrm>
          <a:prstGeom prst="rect"/>
          <a:noFill/>
        </p:spPr>
        <p:txBody>
          <a:bodyPr rtlCol="0" vert="horz" wrap="square">
            <a:spAutoFit/>
          </a:bodyPr>
          <a:p>
            <a:pPr indent="-457200" marL="457200">
              <a:buFont typeface="Arial" panose="020B0604020202020204" pitchFamily="34" charset="0"/>
              <a:buChar char="•"/>
            </a:pPr>
            <a:r>
              <a:rPr dirty="0" sz="3200" lang="en-US"/>
              <a:t>A 48-year-old male, otherwise healthy, woke up in the middle of the night due to chocking sensation and severe sore throat which aggravated over few hours to such an extent that drinking water was difficult. </a:t>
            </a:r>
            <a:endParaRPr dirty="0" sz="3200" lang="en-US"/>
          </a:p>
          <a:p>
            <a:pPr indent="-457200" marL="457200">
              <a:buFont typeface="Arial" panose="020B0604020202020204" pitchFamily="34" charset="0"/>
              <a:buChar char="•"/>
            </a:pPr>
            <a:r>
              <a:rPr dirty="0" sz="3200" lang="en-US"/>
              <a:t>Initially there was no breathing difficulty or any signs and symptoms of airway compromise. In 2 hours, symptoms progressed quickly, ENT (Ear Nose throat) team was consulted and lateral neck X-ray was taken which didn’t show any specific findings, CT neck was requested, dexamethasone and ceftriaxone were given intravenously. In next 2 hours patient’s condition deteriorated. He started gagging, drooling and was unable to lie flat. His voice became hoarse and croaky. A swelling was noticed on the right side of the throat. </a:t>
            </a:r>
            <a:endParaRPr dirty="0" sz="3200" lang="en-US"/>
          </a:p>
          <a:p>
            <a:pPr indent="-457200" marL="457200">
              <a:buFont typeface="Arial" panose="020B0604020202020204" pitchFamily="34" charset="0"/>
              <a:buChar char="•"/>
            </a:pPr>
            <a:r>
              <a:rPr dirty="0" sz="3200" lang="en-US"/>
              <a:t>Bedside oropharyngeal examination was insignificant except for swollen uvula. Fiber optic nasal endoscopy revealed </a:t>
            </a:r>
            <a:r>
              <a:rPr dirty="0" sz="3200" lang="en-US" err="1"/>
              <a:t>epiglottic</a:t>
            </a:r>
            <a:r>
              <a:rPr dirty="0" sz="3200" lang="en-US"/>
              <a:t> and aryepiglottic edema more on the right side.  Upon arrival, patient was </a:t>
            </a:r>
            <a:r>
              <a:rPr dirty="0" sz="3200" lang="en-US" err="1"/>
              <a:t>tachypneic</a:t>
            </a:r>
            <a:r>
              <a:rPr dirty="0" sz="3200" lang="en-US"/>
              <a:t> and started getting agitated. Oxygen saturation started to decrease. The decision was taken to intubate him in the ICU with ENT surgeon on standby.  Video laryngoscope, flexible </a:t>
            </a:r>
            <a:r>
              <a:rPr dirty="0" sz="3200" lang="en-US" err="1"/>
              <a:t>fiberoptic</a:t>
            </a:r>
            <a:r>
              <a:rPr dirty="0" sz="3200" lang="en-US"/>
              <a:t> scope and all the preparation for possible surgical airway were done before induction. Expert senior anesthetist also joined. </a:t>
            </a:r>
            <a:endParaRPr dirty="0" sz="3200" lang="en-US"/>
          </a:p>
          <a:p>
            <a:pPr indent="-457200" marL="457200">
              <a:buFont typeface="Arial" panose="020B0604020202020204" pitchFamily="34" charset="0"/>
              <a:buChar char="•"/>
            </a:pPr>
            <a:r>
              <a:rPr dirty="0" sz="3200" lang="en-US"/>
              <a:t>After </a:t>
            </a:r>
            <a:r>
              <a:rPr dirty="0" sz="3200" lang="en-US" err="1"/>
              <a:t>preoxygenation</a:t>
            </a:r>
            <a:r>
              <a:rPr dirty="0" sz="3200" lang="en-US"/>
              <a:t> with 100% oxygen, 100mg </a:t>
            </a:r>
            <a:r>
              <a:rPr dirty="0" sz="3200" lang="en-US" err="1"/>
              <a:t>propofol</a:t>
            </a:r>
            <a:r>
              <a:rPr dirty="0" sz="3200" lang="en-US"/>
              <a:t> was given. After confirming the ability to ventilate the lungs, injection succinylcholine was given for optimal view. </a:t>
            </a:r>
            <a:endParaRPr dirty="0" sz="3200" lang="en-US"/>
          </a:p>
          <a:p>
            <a:pPr indent="-457200" marL="457200">
              <a:buFont typeface="Arial" panose="020B0604020202020204" pitchFamily="34" charset="0"/>
              <a:buChar char="•"/>
            </a:pPr>
            <a:r>
              <a:rPr dirty="0" sz="3200" lang="en-US"/>
              <a:t> Initial attempt of direct laryngoscopy failed as the vocal cords could not be visualized. It was impossible to differentiate the structures with flexible </a:t>
            </a:r>
            <a:r>
              <a:rPr dirty="0" sz="3200" lang="en-US" err="1"/>
              <a:t>fiberoptic</a:t>
            </a:r>
            <a:r>
              <a:rPr dirty="0" sz="3200" lang="en-US"/>
              <a:t> scope while Glide scope view revealed edematous and hyperemic pharynx and larynx with a right sided mass occupying the whole upper airway making visualization of vocal cords impossible. Needle </a:t>
            </a:r>
            <a:r>
              <a:rPr dirty="0" sz="3200" lang="en-US" err="1"/>
              <a:t>cricothyroidotomy</a:t>
            </a:r>
            <a:r>
              <a:rPr dirty="0" sz="3200" lang="en-US"/>
              <a:t> was unsuccessful too, finally bedside tracheotomy was performed by the ENT surgeons and airway was secured. </a:t>
            </a:r>
            <a:endParaRPr dirty="0" sz="3200" lang="en-US"/>
          </a:p>
          <a:p>
            <a:pPr indent="-457200" marL="457200">
              <a:buFont typeface="Arial" panose="020B0604020202020204" pitchFamily="34" charset="0"/>
              <a:buChar char="•"/>
            </a:pPr>
            <a:r>
              <a:rPr dirty="0" sz="3200" lang="en-US"/>
              <a:t>Oxygenation was maintained throughout the procedure by bag mask ventilation, total time for tracheostomy was 5 minutes. Patient was kept on mechanical ventilation and later taken for the CT (Figure1) neck, which showed complete obstruction of the airway and a mass on the right side of the upper airway.</a:t>
            </a:r>
            <a:endParaRPr dirty="0" sz="3200" lang="en-US"/>
          </a:p>
          <a:p>
            <a:pPr indent="-457200" marL="457200">
              <a:buFont typeface="Arial" panose="020B0604020202020204" pitchFamily="34" charset="0"/>
              <a:buChar char="•"/>
            </a:pPr>
            <a:endParaRPr dirty="0" sz="3200" lang="en-US"/>
          </a:p>
        </p:txBody>
      </p:sp>
      <p:sp>
        <p:nvSpPr>
          <p:cNvPr id="1048587" name="TextBox 10"/>
          <p:cNvSpPr txBox="1"/>
          <p:nvPr/>
        </p:nvSpPr>
        <p:spPr>
          <a:xfrm>
            <a:off x="949570" y="9804520"/>
            <a:ext cx="12174415" cy="1374141"/>
          </a:xfrm>
          <a:prstGeom prst="rect"/>
          <a:solidFill>
            <a:schemeClr val="accent2">
              <a:lumMod val="75000"/>
            </a:schemeClr>
          </a:solidFill>
          <a:ln>
            <a:noFill/>
          </a:ln>
        </p:spPr>
        <p:txBody>
          <a:bodyPr rtlCol="0" wrap="square">
            <a:spAutoFit/>
          </a:bodyPr>
          <a:p>
            <a:r>
              <a:rPr dirty="0" lang="en-US">
                <a:ln w="18415" cmpd="sng">
                  <a:solidFill>
                    <a:srgbClr val="FFFFFF"/>
                  </a:solidFill>
                  <a:prstDash val="solid"/>
                </a:ln>
                <a:solidFill>
                  <a:srgbClr val="FFFFFF"/>
                </a:solidFill>
                <a:effectLst>
                  <a:outerShdw algn="tl" blurRad="63500" dir="3600000" rotWithShape="0">
                    <a:srgbClr val="000000">
                      <a:alpha val="70000"/>
                    </a:srgbClr>
                  </a:outerShdw>
                </a:effectLst>
              </a:rPr>
              <a:t>BACKGROUND</a:t>
            </a:r>
          </a:p>
        </p:txBody>
      </p:sp>
      <p:sp>
        <p:nvSpPr>
          <p:cNvPr id="1048588" name="TextBox 11"/>
          <p:cNvSpPr txBox="1"/>
          <p:nvPr/>
        </p:nvSpPr>
        <p:spPr>
          <a:xfrm>
            <a:off x="17360979" y="3610960"/>
            <a:ext cx="14097000" cy="3477875"/>
          </a:xfrm>
          <a:prstGeom prst="rect"/>
          <a:noFill/>
        </p:spPr>
        <p:txBody>
          <a:bodyPr rtlCol="0" wrap="square">
            <a:spAutoFit/>
          </a:bodyPr>
          <a:p>
            <a:pPr indent="-457200" marL="457200">
              <a:buFont typeface="Arial" panose="020B0604020202020204" pitchFamily="34" charset="0"/>
              <a:buChar char="•"/>
            </a:pPr>
            <a:endParaRPr dirty="0" sz="2800" lang="en-US"/>
          </a:p>
          <a:p>
            <a:pPr indent="-457200" marL="457200">
              <a:buFont typeface="Arial" panose="020B0604020202020204" pitchFamily="34" charset="0"/>
              <a:buChar char="•"/>
            </a:pPr>
            <a:r>
              <a:rPr dirty="0" sz="3200" lang="en-US"/>
              <a:t>Patient was taken to OT for incision and drainage of the oropharyngeal abscess. Oral airway became clear and vocal cords could be visualized well after the procedure, had 2</a:t>
            </a:r>
            <a:r>
              <a:rPr baseline="30000" dirty="0" sz="3200" lang="en-US"/>
              <a:t>nd</a:t>
            </a:r>
            <a:r>
              <a:rPr dirty="0" sz="3200" lang="en-US"/>
              <a:t> I&amp;D on day2.  He stayed in the ICU another 4 days, weaned off from ventilator and was transferred to floor on tracheal cannula. His trachea was </a:t>
            </a:r>
            <a:r>
              <a:rPr dirty="0" sz="3200" lang="en-US" err="1"/>
              <a:t>decanulated</a:t>
            </a:r>
            <a:r>
              <a:rPr dirty="0" sz="3200" lang="en-US"/>
              <a:t> on day9, and he was discharged home on day 11 to be followed in outpatient clinic. </a:t>
            </a:r>
          </a:p>
        </p:txBody>
      </p:sp>
      <p:sp>
        <p:nvSpPr>
          <p:cNvPr id="1048589" name="TextBox 15"/>
          <p:cNvSpPr txBox="1"/>
          <p:nvPr/>
        </p:nvSpPr>
        <p:spPr>
          <a:xfrm>
            <a:off x="32694785" y="2474081"/>
            <a:ext cx="15316200" cy="7330439"/>
          </a:xfrm>
          <a:prstGeom prst="rect"/>
          <a:noFill/>
        </p:spPr>
        <p:txBody>
          <a:bodyPr rtlCol="0" wrap="square">
            <a:spAutoFit/>
          </a:bodyPr>
          <a:p>
            <a:pPr indent="-457200" marL="457200">
              <a:buFont typeface="Arial" panose="020B0604020202020204" pitchFamily="34" charset="0"/>
              <a:buChar char="•"/>
            </a:pPr>
            <a:r>
              <a:rPr dirty="0" sz="3200" lang="en-US"/>
              <a:t>Computerized Tomography (CT) is a useful tool especially in patients with inadequate physical examination but unstable airway is its limiting factor. CT is not a routine recommendation for diagnosis but useful to exclude complications such as localized abscess (as seen in our patient) or neck space infection. CT findings include swelling of the epiglottitis, obliteration of surrounding fat plane, and thickening of the platysma muscle and prevertebral fascia.</a:t>
            </a:r>
          </a:p>
          <a:p>
            <a:pPr indent="-457200" marL="457200">
              <a:buFont typeface="Arial" panose="020B0604020202020204" pitchFamily="34" charset="0"/>
              <a:buChar char="•"/>
            </a:pPr>
            <a:r>
              <a:rPr dirty="0" sz="3200" lang="en-US"/>
              <a:t>Other nonspecific findings are leukocytosis and increase in other inflammatory markers. Blood culture and </a:t>
            </a:r>
            <a:r>
              <a:rPr dirty="0" sz="3200" lang="en-US" err="1"/>
              <a:t>epiglottic</a:t>
            </a:r>
            <a:r>
              <a:rPr dirty="0" sz="3200" lang="en-US"/>
              <a:t> secretions culture should be taken for antibiotic optimization.  It is advisable to look for other sources of infection or spread of infection to surrounding and distant regions.</a:t>
            </a:r>
          </a:p>
          <a:p>
            <a:pPr indent="-457200" marL="457200">
              <a:buFont typeface="Arial" panose="020B0604020202020204" pitchFamily="34" charset="0"/>
              <a:buChar char="•"/>
            </a:pPr>
            <a:r>
              <a:rPr dirty="0" sz="3200" lang="en-US"/>
              <a:t>Coordinated multidisciplinary care plays important role in management. Identification, close observation in critical care unit and prompt airway intervention to secure the airway before complete compromise are the core points of treatment. The airway tools should be available bedside for emergency airway management.</a:t>
            </a:r>
          </a:p>
        </p:txBody>
      </p:sp>
      <p:sp>
        <p:nvSpPr>
          <p:cNvPr id="1048590" name="TextBox 16"/>
          <p:cNvSpPr txBox="1"/>
          <p:nvPr/>
        </p:nvSpPr>
        <p:spPr>
          <a:xfrm>
            <a:off x="17468286" y="7427362"/>
            <a:ext cx="12969784" cy="1374140"/>
          </a:xfrm>
          <a:prstGeom prst="rect"/>
          <a:solidFill>
            <a:schemeClr val="accent3">
              <a:lumMod val="75000"/>
            </a:schemeClr>
          </a:solidFill>
        </p:spPr>
        <p:txBody>
          <a:bodyPr rtlCol="0" wrap="square">
            <a:spAutoFit/>
          </a:bodyPr>
          <a:p>
            <a:r>
              <a:rPr dirty="0" lang="en-US">
                <a:ln w="18415" cmpd="sng">
                  <a:solidFill>
                    <a:srgbClr val="FFFFFF"/>
                  </a:solidFill>
                  <a:prstDash val="solid"/>
                </a:ln>
                <a:solidFill>
                  <a:srgbClr val="FFFFFF"/>
                </a:solidFill>
                <a:effectLst>
                  <a:outerShdw algn="tl" blurRad="63500" dir="3600000" rotWithShape="0">
                    <a:srgbClr val="000000">
                      <a:alpha val="70000"/>
                    </a:srgbClr>
                  </a:outerShdw>
                </a:effectLst>
              </a:rPr>
              <a:t>DISCUSSION</a:t>
            </a:r>
          </a:p>
        </p:txBody>
      </p:sp>
      <p:sp>
        <p:nvSpPr>
          <p:cNvPr id="1048591" name="TextBox 17"/>
          <p:cNvSpPr txBox="1"/>
          <p:nvPr/>
        </p:nvSpPr>
        <p:spPr>
          <a:xfrm>
            <a:off x="33854493" y="10491591"/>
            <a:ext cx="12996790" cy="1374140"/>
          </a:xfrm>
          <a:prstGeom prst="rect"/>
          <a:solidFill>
            <a:schemeClr val="accent4">
              <a:lumMod val="75000"/>
            </a:schemeClr>
          </a:solidFill>
        </p:spPr>
        <p:txBody>
          <a:bodyPr rtlCol="0" wrap="square">
            <a:spAutoFit/>
          </a:bodyPr>
          <a:p>
            <a:r>
              <a:rPr dirty="0" lang="en-US">
                <a:ln w="18415" cmpd="sng">
                  <a:solidFill>
                    <a:srgbClr val="FFFFFF"/>
                  </a:solidFill>
                  <a:prstDash val="solid"/>
                </a:ln>
                <a:solidFill>
                  <a:srgbClr val="FFFFFF"/>
                </a:solidFill>
                <a:effectLst>
                  <a:outerShdw algn="tl" blurRad="63500" dir="3600000" rotWithShape="0">
                    <a:srgbClr val="000000">
                      <a:alpha val="70000"/>
                    </a:srgbClr>
                  </a:outerShdw>
                </a:effectLst>
              </a:rPr>
              <a:t>CONCLUSION</a:t>
            </a:r>
          </a:p>
        </p:txBody>
      </p:sp>
      <p:sp>
        <p:nvSpPr>
          <p:cNvPr id="1048592" name="TextBox 6"/>
          <p:cNvSpPr txBox="1"/>
          <p:nvPr/>
        </p:nvSpPr>
        <p:spPr>
          <a:xfrm>
            <a:off x="16747531" y="9140028"/>
            <a:ext cx="15250609" cy="16652239"/>
          </a:xfrm>
          <a:prstGeom prst="rect"/>
          <a:noFill/>
        </p:spPr>
        <p:txBody>
          <a:bodyPr rtlCol="0" wrap="square">
            <a:spAutoFit/>
          </a:bodyPr>
          <a:p>
            <a:pPr indent="-457200" marL="457200">
              <a:buFont typeface="Arial" panose="020B0604020202020204" pitchFamily="34" charset="0"/>
              <a:buChar char="•"/>
            </a:pPr>
            <a:r>
              <a:rPr dirty="0" sz="3200" lang="en-US"/>
              <a:t>Acute adult </a:t>
            </a:r>
            <a:r>
              <a:rPr dirty="0" sz="3200" lang="en-US" err="1"/>
              <a:t>supraglottitis</a:t>
            </a:r>
            <a:r>
              <a:rPr dirty="0" sz="3200" lang="en-US"/>
              <a:t> (AAS) is a rapidly progressing medical emergency, which can lead to potential airway compromise. ASS is the inflammatory edema of </a:t>
            </a:r>
            <a:r>
              <a:rPr dirty="0" sz="3200" lang="en-US" err="1"/>
              <a:t>supraglottic</a:t>
            </a:r>
            <a:r>
              <a:rPr dirty="0" sz="3200" lang="en-US"/>
              <a:t> structures including epiglottis, arytenoids, the false vocal cords and ventricles of the larynx. Due to its rapid progression and life-threatening nature it can increase the mortality up to 20%.</a:t>
            </a:r>
            <a:r>
              <a:rPr baseline="30000" b="1" dirty="0" sz="3200" lang="en-US"/>
              <a:t>1</a:t>
            </a:r>
            <a:r>
              <a:rPr dirty="0" sz="3200" lang="en-US"/>
              <a:t> </a:t>
            </a:r>
          </a:p>
          <a:p>
            <a:pPr indent="-457200" marL="457200">
              <a:buFont typeface="Arial" panose="020B0604020202020204" pitchFamily="34" charset="0"/>
              <a:buChar char="•"/>
            </a:pPr>
            <a:r>
              <a:rPr dirty="0" sz="3200" lang="en-US"/>
              <a:t>The loose stratified squamous epithelium over the anterior surface of epiglottis provides a potential space for invading organism and dense blood supply and lymphatic network in this area account for the rapid progression. The edematous epiglottis not only narrows the airway caliber causing noisy breathing but as it curves posteriorly and inferiorly over the glottis, creates a ball valve effect and blocks the airflow during inspiration. The incidence of epiglottitis decreased significantly among the young population after the introduction of Hib vaccine. Most studies suggest that the incidence in adults has stayed the same or increased, </a:t>
            </a:r>
            <a:r>
              <a:rPr baseline="30000" b="1" dirty="0" sz="3200" lang="en-US">
                <a:hlinkClick r:id="rId1"/>
              </a:rPr>
              <a:t>2</a:t>
            </a:r>
            <a:r>
              <a:rPr dirty="0" sz="3200" lang="en-US"/>
              <a:t> with annual incidence from 1.1 to 4.7 per100 000.</a:t>
            </a:r>
            <a:r>
              <a:rPr baseline="30000" b="1" dirty="0" sz="3200" lang="en-US"/>
              <a:t>3,4</a:t>
            </a:r>
            <a:endParaRPr dirty="0" sz="3200" lang="en-US"/>
          </a:p>
          <a:p>
            <a:pPr indent="-457200" marL="457200">
              <a:buFont typeface="Arial" panose="020B0604020202020204" pitchFamily="34" charset="0"/>
              <a:buChar char="•"/>
            </a:pPr>
            <a:r>
              <a:rPr dirty="0" sz="3200" lang="en-US"/>
              <a:t>The common presentations are sore throat (92%) and odynophagia (10%).</a:t>
            </a:r>
            <a:r>
              <a:rPr baseline="30000" b="1" dirty="0" sz="3200" lang="en-US"/>
              <a:t> 5   </a:t>
            </a:r>
            <a:r>
              <a:rPr dirty="0" sz="3200" lang="en-US"/>
              <a:t>Fifty percent of patients develop hoarse or hot potato voice. Unlike the young patients, adult patients can present with a history of suffering for 2-7 days. This comparatively slow progress is due to larger airway caliber in adults providing a grace period of safe window to observe the progress of disease before complete airway compromise. Noisy breathing or difficulty in breathing, drooling or respiratory compromise are late presentations when airway obstruction is near complete.  </a:t>
            </a:r>
          </a:p>
          <a:p>
            <a:pPr indent="-457200" marL="457200">
              <a:buFont typeface="Arial" panose="020B0604020202020204" pitchFamily="34" charset="0"/>
              <a:buChar char="•"/>
            </a:pPr>
            <a:r>
              <a:rPr dirty="0" sz="3200" lang="en-US"/>
              <a:t>The initial diagnosis of AAS is based on the history and presenting symptoms. Examination is usually normal except abundant secretions and tender </a:t>
            </a:r>
            <a:r>
              <a:rPr dirty="0" sz="3200" lang="en-US" err="1"/>
              <a:t>laryngotracheal</a:t>
            </a:r>
            <a:r>
              <a:rPr dirty="0" sz="3200" lang="en-US"/>
              <a:t> complex upon palpation especially at the level of hyoid bone. Bedside fiber optic </a:t>
            </a:r>
            <a:r>
              <a:rPr dirty="0" sz="3200" lang="en-US" err="1"/>
              <a:t>nosendoscopy</a:t>
            </a:r>
            <a:r>
              <a:rPr dirty="0" sz="3200" lang="en-US"/>
              <a:t> or laryngoscopy is the gold standard in diagnosis. It also helps in assessing the extent of disease and need for early airway interventions. </a:t>
            </a:r>
          </a:p>
          <a:p>
            <a:pPr indent="-457200" marL="457200">
              <a:buFont typeface="Arial" panose="020B0604020202020204" pitchFamily="34" charset="0"/>
              <a:buChar char="•"/>
            </a:pPr>
            <a:r>
              <a:rPr dirty="0" sz="3200" lang="en-US"/>
              <a:t>Thumb sign (thick epiglottitis), loss of vallecular space, increase in aryepiglottic fold width, distention of hypopharynx, change of cervical lordosis, all could be seen on lateral neck X-ray. Of late ultrasound examination is also gaining popularity to measure the width of epiglottis which shows significant difference in the anteroposterior diameter of the epiglottis making sonography a useful bedside identification tool⁶ but with a high degree of inter-operator variability.</a:t>
            </a:r>
            <a:r>
              <a:rPr b="1" dirty="0" sz="3200" lang="en-US"/>
              <a:t> </a:t>
            </a:r>
            <a:endParaRPr dirty="0" sz="3200" lang="en-US"/>
          </a:p>
        </p:txBody>
      </p:sp>
      <p:sp>
        <p:nvSpPr>
          <p:cNvPr id="1048593" name="TextBox 3"/>
          <p:cNvSpPr txBox="1"/>
          <p:nvPr/>
        </p:nvSpPr>
        <p:spPr>
          <a:xfrm>
            <a:off x="592016" y="6425331"/>
            <a:ext cx="16652631" cy="4752340"/>
          </a:xfrm>
          <a:prstGeom prst="rect"/>
          <a:noFill/>
        </p:spPr>
        <p:txBody>
          <a:bodyPr rtlCol="0" wrap="square">
            <a:spAutoFit/>
          </a:bodyPr>
          <a:p>
            <a:pPr indent="-457200" marL="457200">
              <a:buFont typeface="Arial" panose="020B0604020202020204" pitchFamily="34" charset="0"/>
              <a:buChar char="•"/>
            </a:pPr>
            <a:r>
              <a:rPr dirty="0" sz="3200" lang="en-US"/>
              <a:t>Acute Adult </a:t>
            </a:r>
            <a:r>
              <a:rPr dirty="0" sz="3200" lang="en-US" err="1"/>
              <a:t>Supraglottitis</a:t>
            </a:r>
            <a:r>
              <a:rPr dirty="0" sz="3200" lang="en-US"/>
              <a:t> (AAS), previously called epiglottitis, is a severe, potentially life-threatening inflammatory edema of epiglottis and surrounding structures causing narrowing of the airway immediately above the vocal cords. AAS can cause sudden airway obstruction, which is rarely reported in the literature. </a:t>
            </a:r>
          </a:p>
          <a:p>
            <a:pPr indent="-457200" marL="457200">
              <a:buFont typeface="Arial" panose="020B0604020202020204" pitchFamily="34" charset="0"/>
              <a:buChar char="•"/>
            </a:pPr>
            <a:r>
              <a:rPr dirty="0" sz="3200" lang="en-US"/>
              <a:t>We are presenting a patient of </a:t>
            </a:r>
            <a:r>
              <a:rPr dirty="0" sz="3200" lang="en-US" err="1"/>
              <a:t>supraglottitis</a:t>
            </a:r>
            <a:r>
              <a:rPr dirty="0" sz="3200" lang="en-US"/>
              <a:t> who presented with mild nonspecific upper airway symptoms which progressed rapidly over few hours leading to complete obstruction of airway. </a:t>
            </a:r>
          </a:p>
          <a:p>
            <a:endParaRPr dirty="0" lang="en-US"/>
          </a:p>
        </p:txBody>
      </p:sp>
      <p:sp>
        <p:nvSpPr>
          <p:cNvPr id="1048594" name="TextBox 13"/>
          <p:cNvSpPr txBox="1"/>
          <p:nvPr/>
        </p:nvSpPr>
        <p:spPr>
          <a:xfrm>
            <a:off x="32694785" y="13030199"/>
            <a:ext cx="16073468" cy="8244839"/>
          </a:xfrm>
          <a:prstGeom prst="rect"/>
          <a:noFill/>
        </p:spPr>
        <p:txBody>
          <a:bodyPr rtlCol="0" wrap="square">
            <a:spAutoFit/>
          </a:bodyPr>
          <a:p>
            <a:pPr indent="-457200" marL="457200">
              <a:buFont typeface="Arial" panose="020B0604020202020204" pitchFamily="34" charset="0"/>
              <a:buChar char="•"/>
            </a:pPr>
            <a:r>
              <a:rPr dirty="0" sz="3200" lang="en-US"/>
              <a:t>Acute adult </a:t>
            </a:r>
            <a:r>
              <a:rPr dirty="0" sz="3200" lang="en-US" err="1"/>
              <a:t>supraglottitis</a:t>
            </a:r>
            <a:r>
              <a:rPr dirty="0" sz="3200" lang="en-US"/>
              <a:t> is often misdiagnosed and potentially life threatening medical emergency in adults due to its variable symptomatic presentation and lack of awareness among emergency physicians and primary health care providers. The symptoms of airway compromise are late findings. The progress is usually milder compared to the disease progress in young population but a few cases are reported which progressed very fast as in our patient leading to possibility of losing airway, respiratory arrest and death.</a:t>
            </a:r>
          </a:p>
          <a:p>
            <a:pPr indent="-457200" marL="457200">
              <a:buFont typeface="Arial" panose="020B0604020202020204" pitchFamily="34" charset="0"/>
              <a:buChar char="•"/>
            </a:pPr>
            <a:r>
              <a:rPr dirty="0" sz="3200" lang="en-US"/>
              <a:t>Delay or inability to diagnose, inadequate observation and delayed management can result in emergency tracheostomy as in our patient and can even lead to death.</a:t>
            </a:r>
          </a:p>
          <a:p>
            <a:r>
              <a:rPr sz="2400" lang="en-US"/>
              <a:t>1. Urmilla</a:t>
            </a:r>
            <a:r>
              <a:rPr dirty="0" sz="2400" lang="en-US"/>
              <a:t> </a:t>
            </a:r>
            <a:r>
              <a:rPr dirty="0" sz="2400" lang="en-US" err="1"/>
              <a:t>Khilanani</a:t>
            </a:r>
            <a:r>
              <a:rPr dirty="0" sz="2400" lang="en-US"/>
              <a:t>, </a:t>
            </a:r>
            <a:r>
              <a:rPr dirty="0" sz="2400" lang="en-US" err="1"/>
              <a:t>Riad</a:t>
            </a:r>
            <a:r>
              <a:rPr dirty="0" sz="2400" lang="en-US"/>
              <a:t> </a:t>
            </a:r>
            <a:r>
              <a:rPr dirty="0" sz="2400" lang="en-US" err="1"/>
              <a:t>Khatib</a:t>
            </a:r>
            <a:r>
              <a:rPr dirty="0" sz="2400" lang="en-US"/>
              <a:t>. Acute Epiglottitis in Adults. The American J Medical sciences 1984; 287:65-70</a:t>
            </a:r>
          </a:p>
          <a:p>
            <a:r>
              <a:rPr dirty="0" sz="2400" lang="en-US"/>
              <a:t>2. </a:t>
            </a:r>
            <a:r>
              <a:rPr dirty="0" sz="2400" lang="en-US" err="1"/>
              <a:t>Guardiani</a:t>
            </a:r>
            <a:r>
              <a:rPr dirty="0" sz="2400" lang="en-US"/>
              <a:t> E, Bliss M, Harley E. </a:t>
            </a:r>
            <a:r>
              <a:rPr dirty="0" sz="2400" lang="en-US" err="1"/>
              <a:t>Supraglottitis</a:t>
            </a:r>
            <a:r>
              <a:rPr dirty="0" sz="2400" lang="en-US"/>
              <a:t> in the era following widespread immunization against </a:t>
            </a:r>
            <a:r>
              <a:rPr dirty="0" sz="2400" i="1" lang="en-US" err="1"/>
              <a:t>Haemophilus</a:t>
            </a:r>
            <a:r>
              <a:rPr dirty="0" sz="2400" i="1" lang="en-US"/>
              <a:t> </a:t>
            </a:r>
            <a:r>
              <a:rPr dirty="0" sz="2400" i="1" lang="en-US" err="1"/>
              <a:t>influenzae</a:t>
            </a:r>
            <a:r>
              <a:rPr dirty="0" sz="2400" lang="en-US"/>
              <a:t> type B: evolving principles in diagnosis and management. Laryngoscope. 2010; 120:2183–2188.</a:t>
            </a:r>
          </a:p>
          <a:p>
            <a:r>
              <a:rPr dirty="0" sz="2400" lang="en-US"/>
              <a:t>3. </a:t>
            </a:r>
            <a:r>
              <a:rPr dirty="0" sz="2400" lang="en-US" err="1"/>
              <a:t>Bizaki</a:t>
            </a:r>
            <a:r>
              <a:rPr dirty="0" sz="2400" lang="en-US"/>
              <a:t> AJ, </a:t>
            </a:r>
            <a:r>
              <a:rPr dirty="0" sz="2400" lang="en-US" err="1"/>
              <a:t>Numminen</a:t>
            </a:r>
            <a:r>
              <a:rPr dirty="0" sz="2400" lang="en-US"/>
              <a:t> J, </a:t>
            </a:r>
            <a:r>
              <a:rPr dirty="0" sz="2400" lang="en-US" err="1"/>
              <a:t>Vasama</a:t>
            </a:r>
            <a:r>
              <a:rPr dirty="0" sz="2400" lang="en-US"/>
              <a:t> JP, et al. Acute </a:t>
            </a:r>
            <a:r>
              <a:rPr dirty="0" sz="2400" lang="en-US" err="1"/>
              <a:t>supraglottitis</a:t>
            </a:r>
            <a:r>
              <a:rPr dirty="0" sz="2400" lang="en-US"/>
              <a:t> in adults in Finland: review and analysis of 308 cases. Laryngoscope. 2011; 121:2107–2113.</a:t>
            </a:r>
          </a:p>
          <a:p>
            <a:r>
              <a:rPr dirty="0" sz="2400" lang="en-US"/>
              <a:t>4. Isakson M, </a:t>
            </a:r>
            <a:r>
              <a:rPr dirty="0" sz="2400" lang="en-US" err="1"/>
              <a:t>Hugosson</a:t>
            </a:r>
            <a:r>
              <a:rPr dirty="0" sz="2400" lang="en-US"/>
              <a:t> S. Acute epiglottitis: epidemiology and Streptococcus </a:t>
            </a:r>
            <a:r>
              <a:rPr dirty="0" sz="2400" lang="en-US" err="1"/>
              <a:t>pneumoniae</a:t>
            </a:r>
            <a:r>
              <a:rPr dirty="0" sz="2400" lang="en-US"/>
              <a:t> serotype distribution in adults. J </a:t>
            </a:r>
            <a:r>
              <a:rPr dirty="0" sz="2400" lang="en-US" err="1"/>
              <a:t>Laryngol</a:t>
            </a:r>
            <a:r>
              <a:rPr dirty="0" sz="2400" lang="en-US"/>
              <a:t> Otol. 2011; 125:390–393. </a:t>
            </a:r>
          </a:p>
          <a:p>
            <a:pPr indent="-457200" marL="457200">
              <a:buAutoNum type="arabicPeriod"/>
            </a:pPr>
            <a:endParaRPr dirty="0" sz="2400" lang="en-US"/>
          </a:p>
          <a:p>
            <a:pPr indent="-457200" marL="457200">
              <a:buFont typeface="Arial" panose="020B0604020202020204" pitchFamily="34" charset="0"/>
              <a:buChar char="•"/>
            </a:pPr>
            <a:endParaRPr dirty="0" sz="3200" lang="en-US"/>
          </a:p>
          <a:p>
            <a:pPr indent="-457200" marL="457200">
              <a:buFont typeface="Arial" panose="020B0604020202020204" pitchFamily="34" charset="0"/>
              <a:buChar char="•"/>
            </a:pPr>
            <a:endParaRPr dirty="0" sz="3200" lang="en-US"/>
          </a:p>
        </p:txBody>
      </p:sp>
      <p:sp>
        <p:nvSpPr>
          <p:cNvPr id="1048595" name="TextBox 2"/>
          <p:cNvSpPr txBox="1"/>
          <p:nvPr/>
        </p:nvSpPr>
        <p:spPr>
          <a:xfrm>
            <a:off x="436491" y="1043624"/>
            <a:ext cx="29389754" cy="2821940"/>
          </a:xfrm>
          <a:prstGeom prst="rect"/>
          <a:solidFill>
            <a:srgbClr val="376092"/>
          </a:solidFill>
        </p:spPr>
        <p:txBody>
          <a:bodyPr rtlCol="0" wrap="square">
            <a:spAutoFit/>
          </a:bodyPr>
          <a:lstStyle>
            <a:defPPr>
              <a:defRPr lang="en-US"/>
            </a:defPPr>
            <a:lvl1pPr algn="l" defTabSz="4362968" eaLnBrk="1" hangingPunct="1" latinLnBrk="0" marL="0" rtl="0">
              <a:defRPr sz="8600" kern="1200">
                <a:solidFill>
                  <a:srgbClr val="000000"/>
                </a:solidFill>
                <a:latin typeface="+mn-lt"/>
                <a:ea typeface="+mn-ea"/>
                <a:cs typeface="+mn-cs"/>
              </a:defRPr>
            </a:lvl1pPr>
            <a:lvl2pPr algn="l" defTabSz="4362968" eaLnBrk="1" hangingPunct="1" latinLnBrk="0" marL="2181484" rtl="0">
              <a:defRPr sz="8600" kern="1200">
                <a:solidFill>
                  <a:srgbClr val="000000"/>
                </a:solidFill>
                <a:latin typeface="+mn-lt"/>
                <a:ea typeface="+mn-ea"/>
                <a:cs typeface="+mn-cs"/>
              </a:defRPr>
            </a:lvl2pPr>
            <a:lvl3pPr algn="l" defTabSz="4362968" eaLnBrk="1" hangingPunct="1" latinLnBrk="0" marL="4362968" rtl="0">
              <a:defRPr sz="8600" kern="1200">
                <a:solidFill>
                  <a:srgbClr val="000000"/>
                </a:solidFill>
                <a:latin typeface="+mn-lt"/>
                <a:ea typeface="+mn-ea"/>
                <a:cs typeface="+mn-cs"/>
              </a:defRPr>
            </a:lvl3pPr>
            <a:lvl4pPr algn="l" defTabSz="4362968" eaLnBrk="1" hangingPunct="1" latinLnBrk="0" marL="6544452" rtl="0">
              <a:defRPr sz="8600" kern="1200">
                <a:solidFill>
                  <a:srgbClr val="000000"/>
                </a:solidFill>
                <a:latin typeface="+mn-lt"/>
                <a:ea typeface="+mn-ea"/>
                <a:cs typeface="+mn-cs"/>
              </a:defRPr>
            </a:lvl4pPr>
            <a:lvl5pPr algn="l" defTabSz="4362968" eaLnBrk="1" hangingPunct="1" latinLnBrk="0" marL="8725936" rtl="0">
              <a:defRPr sz="8600" kern="1200">
                <a:solidFill>
                  <a:srgbClr val="000000"/>
                </a:solidFill>
                <a:latin typeface="+mn-lt"/>
                <a:ea typeface="+mn-ea"/>
                <a:cs typeface="+mn-cs"/>
              </a:defRPr>
            </a:lvl5pPr>
            <a:lvl6pPr algn="l" defTabSz="4362968" eaLnBrk="1" hangingPunct="1" latinLnBrk="0" marL="10907420" rtl="0">
              <a:defRPr sz="8600" kern="1200">
                <a:solidFill>
                  <a:srgbClr val="000000"/>
                </a:solidFill>
                <a:latin typeface="+mn-lt"/>
                <a:ea typeface="+mn-ea"/>
                <a:cs typeface="+mn-cs"/>
              </a:defRPr>
            </a:lvl6pPr>
            <a:lvl7pPr algn="l" defTabSz="4362968" eaLnBrk="1" hangingPunct="1" latinLnBrk="0" marL="13088904" rtl="0">
              <a:defRPr sz="8600" kern="1200">
                <a:solidFill>
                  <a:srgbClr val="000000"/>
                </a:solidFill>
                <a:latin typeface="+mn-lt"/>
                <a:ea typeface="+mn-ea"/>
                <a:cs typeface="+mn-cs"/>
              </a:defRPr>
            </a:lvl7pPr>
            <a:lvl8pPr algn="l" defTabSz="4362968" eaLnBrk="1" hangingPunct="1" latinLnBrk="0" marL="15270389" rtl="0">
              <a:defRPr sz="8600" kern="1200">
                <a:solidFill>
                  <a:srgbClr val="000000"/>
                </a:solidFill>
                <a:latin typeface="+mn-lt"/>
                <a:ea typeface="+mn-ea"/>
                <a:cs typeface="+mn-cs"/>
              </a:defRPr>
            </a:lvl8pPr>
            <a:lvl9pPr algn="l" defTabSz="4362968" eaLnBrk="1" hangingPunct="1" latinLnBrk="0" marL="17451873" rtl="0">
              <a:defRPr sz="8600" kern="1200">
                <a:solidFill>
                  <a:srgbClr val="000000"/>
                </a:solidFill>
                <a:latin typeface="+mn-lt"/>
                <a:ea typeface="+mn-ea"/>
                <a:cs typeface="+mn-cs"/>
              </a:defRPr>
            </a:lvl9pPr>
          </a:lstStyle>
          <a:p>
            <a:r>
              <a:rPr b="1" dirty="0" lang="en-GB">
                <a:solidFill>
                  <a:srgbClr val="FFFFFF"/>
                </a:solidFill>
                <a:latin typeface="Calibri"/>
              </a:rPr>
              <a:t>Acute Adult </a:t>
            </a:r>
            <a:r>
              <a:rPr b="1" dirty="0" lang="en-GB" err="1">
                <a:solidFill>
                  <a:srgbClr val="FFFFFF"/>
                </a:solidFill>
                <a:latin typeface="Calibri"/>
              </a:rPr>
              <a:t>Supraglottitis</a:t>
            </a:r>
            <a:endParaRPr b="1" dirty="0" lang="en-GB">
              <a:solidFill>
                <a:srgbClr val="FFFFFF"/>
              </a:solidFill>
            </a:endParaRPr>
          </a:p>
          <a:p>
            <a:r>
              <a:rPr dirty="0" sz="4800" lang="en-US">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Authors: 1) Dr. </a:t>
            </a:r>
            <a:r>
              <a:rPr dirty="0" sz="4800" lang="en-US" err="1">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B</a:t>
            </a:r>
            <a:r>
              <a:rPr dirty="0" sz="4800" lang="en-US" err="1">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a</a:t>
            </a:r>
            <a:r>
              <a:rPr dirty="0" sz="4800" lang="en-US" err="1">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b</a:t>
            </a:r>
            <a:r>
              <a:rPr dirty="0" sz="4800" lang="en-US" err="1">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a</a:t>
            </a:r>
            <a:r>
              <a:rPr dirty="0" sz="4800" lang="en-US" err="1">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r</a:t>
            </a:r>
            <a:r>
              <a:rPr dirty="0" sz="4800" lang="en-US" err="1">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 </a:t>
            </a:r>
            <a:r>
              <a:rPr dirty="0" sz="4800" lang="en-US" err="1">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M</a:t>
            </a:r>
            <a:r>
              <a:rPr dirty="0" sz="4800" lang="en-US" err="1">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u</a:t>
            </a:r>
            <a:r>
              <a:rPr dirty="0" sz="4800" lang="en-US" err="1">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s</a:t>
            </a:r>
            <a:r>
              <a:rPr dirty="0" sz="4800" lang="en-US" err="1">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h</a:t>
            </a:r>
            <a:r>
              <a:rPr dirty="0" sz="4800" lang="en-US" err="1">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t</a:t>
            </a:r>
            <a:r>
              <a:rPr dirty="0" sz="4800" lang="en-US" err="1">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a</a:t>
            </a:r>
            <a:r>
              <a:rPr dirty="0" sz="4800" lang="en-US" err="1">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q</a:t>
            </a:r>
            <a:r>
              <a:rPr dirty="0" sz="4800" lang="en-US" err="1">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 </a:t>
            </a:r>
            <a:r>
              <a:rPr dirty="0" sz="4800" lang="en-US" err="1">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D.</a:t>
            </a:r>
            <a:r>
              <a:rPr dirty="0" sz="4800" lang="en-US" err="1">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A</a:t>
            </a:r>
            <a:r>
              <a:rPr dirty="0" sz="4800" lang="en-US" err="1">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 </a:t>
            </a:r>
            <a:r>
              <a:rPr dirty="0" sz="4800" lang="en-US" err="1">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a:t>
            </a:r>
            <a:r>
              <a:rPr dirty="0" sz="4800" lang="en-US" err="1">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2</a:t>
            </a:r>
            <a:r>
              <a:rPr dirty="0" sz="4800" lang="en-US">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 Dr.</a:t>
            </a:r>
            <a:r>
              <a:rPr dirty="0" sz="4800" lang="en-US">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A</a:t>
            </a:r>
            <a:r>
              <a:rPr dirty="0" sz="4800" lang="en-US">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h</a:t>
            </a:r>
            <a:r>
              <a:rPr dirty="0" sz="4800" lang="en-US">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m</a:t>
            </a:r>
            <a:r>
              <a:rPr dirty="0" sz="4800" lang="en-US">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e</a:t>
            </a:r>
            <a:r>
              <a:rPr dirty="0" sz="4800" lang="en-US">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d</a:t>
            </a:r>
            <a:r>
              <a:rPr dirty="0" sz="4800" lang="en-US">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 </a:t>
            </a:r>
            <a:r>
              <a:rPr dirty="0" sz="4800" lang="en-US">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H</a:t>
            </a:r>
            <a:r>
              <a:rPr dirty="0" sz="4800" lang="en-US">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a</a:t>
            </a:r>
            <a:r>
              <a:rPr dirty="0" sz="4800" lang="en-US">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b</a:t>
            </a:r>
            <a:r>
              <a:rPr dirty="0" sz="4800" lang="en-US">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i</a:t>
            </a:r>
            <a:r>
              <a:rPr dirty="0" sz="4800" lang="en-US">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b</a:t>
            </a:r>
            <a:r>
              <a:rPr dirty="0" sz="4800" lang="en-US">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 </a:t>
            </a:r>
            <a:r>
              <a:rPr dirty="0" sz="4800" lang="en-US">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F</a:t>
            </a:r>
            <a:r>
              <a:rPr dirty="0" sz="4800" lang="en-US">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C</a:t>
            </a:r>
            <a:r>
              <a:rPr dirty="0" sz="4800" lang="en-US">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P</a:t>
            </a:r>
            <a:r>
              <a:rPr dirty="0" sz="4800" lang="en-US">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S</a:t>
            </a:r>
            <a:r>
              <a:rPr dirty="0" sz="4800" lang="en-US">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 </a:t>
            </a:r>
            <a:r>
              <a:rPr dirty="0" sz="4800" lang="en-US">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D</a:t>
            </a:r>
            <a:r>
              <a:rPr dirty="0" sz="4800" lang="en-US">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e</a:t>
            </a:r>
            <a:r>
              <a:rPr dirty="0" sz="4800" lang="en-US">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p</a:t>
            </a:r>
            <a:r>
              <a:rPr dirty="0" sz="4800" lang="en-US">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a</a:t>
            </a:r>
            <a:r>
              <a:rPr dirty="0" sz="4800" lang="en-US">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rtment</a:t>
            </a:r>
            <a:r>
              <a:rPr dirty="0" sz="4800" lang="en-US">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 </a:t>
            </a:r>
            <a:r>
              <a:rPr dirty="0" sz="4800" lang="en-US">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o</a:t>
            </a:r>
            <a:r>
              <a:rPr dirty="0" sz="4800" lang="en-US">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f</a:t>
            </a:r>
            <a:r>
              <a:rPr dirty="0" sz="4800" lang="en-US">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 </a:t>
            </a:r>
            <a:r>
              <a:rPr dirty="0" sz="4800" lang="en-US">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A</a:t>
            </a:r>
            <a:r>
              <a:rPr dirty="0" sz="4800" lang="en-US">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n</a:t>
            </a:r>
            <a:r>
              <a:rPr dirty="0" sz="4800" lang="en-US">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a</a:t>
            </a:r>
            <a:r>
              <a:rPr dirty="0" sz="4800" lang="en-US">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sthesia</a:t>
            </a:r>
            <a:r>
              <a:rPr dirty="0" sz="4800" lang="en-US">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 </a:t>
            </a:r>
            <a:r>
              <a:rPr dirty="0" sz="4800" lang="en-US">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D</a:t>
            </a:r>
            <a:r>
              <a:rPr dirty="0" sz="4800" lang="en-US">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H</a:t>
            </a:r>
            <a:r>
              <a:rPr dirty="0" sz="4800" lang="en-US">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Q</a:t>
            </a:r>
            <a:r>
              <a:rPr dirty="0" sz="4800" lang="en-US">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 </a:t>
            </a:r>
            <a:r>
              <a:rPr dirty="0" sz="4800" lang="en-US">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Hospital </a:t>
            </a:r>
            <a:r>
              <a:rPr dirty="0" sz="4800" lang="en-US">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T</a:t>
            </a:r>
            <a:r>
              <a:rPr dirty="0" sz="4800" lang="en-US">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o</a:t>
            </a:r>
            <a:r>
              <a:rPr dirty="0" sz="4800" lang="en-US">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b</a:t>
            </a:r>
            <a:r>
              <a:rPr dirty="0" sz="4800" lang="en-US">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a </a:t>
            </a:r>
            <a:r>
              <a:rPr dirty="0" sz="4800" lang="en-US">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Tek </a:t>
            </a:r>
            <a:r>
              <a:rPr dirty="0" sz="4800" lang="en-US">
                <a:ln w="18415" cmpd="sng">
                  <a:solidFill>
                    <a:srgbClr val="FFFFFF"/>
                  </a:solidFill>
                  <a:prstDash val="solid"/>
                </a:ln>
                <a:solidFill>
                  <a:srgbClr val="FFFFFF"/>
                </a:solidFill>
                <a:effectLst>
                  <a:outerShdw algn="tl" blurRad="63500" dir="3600000" rotWithShape="0">
                    <a:srgbClr val="000000">
                      <a:alpha val="70000"/>
                    </a:srgbClr>
                  </a:outerShdw>
                </a:effectLst>
                <a:latin typeface="Calibri"/>
              </a:rPr>
              <a:t>singh </a:t>
            </a:r>
            <a:endParaRPr altLang="en-US" lang="zh-CN"/>
          </a:p>
        </p:txBody>
      </p:sp>
    </p:spTree>
  </p:cSld>
  <p:clrMapOvr>
    <a:masterClrMapping/>
  </p:clrMapOvr>
</p:sld>
</file>

<file path=ppt/theme/theme1.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itle>PowerPoint Presentation</dc:title>
  <dc:creator>Jazib Hussain Hassan</dc:creator>
  <cp:lastModifiedBy>Jazib Hussain Hassan</cp:lastModifiedBy>
  <dcterms:created xsi:type="dcterms:W3CDTF">2006-08-14T18:00:00Z</dcterms:created>
  <dcterms:modified xsi:type="dcterms:W3CDTF">2022-09-24T05:14:06Z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73f5887-035d-4765-8d10-97aaac8deb4a_Enabled">
    <vt:lpwstr>True</vt:lpwstr>
  </property>
  <property fmtid="{D5CDD505-2E9C-101B-9397-08002B2CF9AE}" pid="3" name="MSIP_Label_573f5887-035d-4765-8d10-97aaac8deb4a_SiteId">
    <vt:lpwstr>f08ae827-76a0-4eda-8325-df208f3835ab</vt:lpwstr>
  </property>
  <property fmtid="{D5CDD505-2E9C-101B-9397-08002B2CF9AE}" pid="4" name="MSIP_Label_573f5887-035d-4765-8d10-97aaac8deb4a_Owner">
    <vt:lpwstr>JHassan1@hamad.qa</vt:lpwstr>
  </property>
  <property fmtid="{D5CDD505-2E9C-101B-9397-08002B2CF9AE}" pid="5" name="MSIP_Label_573f5887-035d-4765-8d10-97aaac8deb4a_SetDate">
    <vt:lpwstr>2020-08-22T17:07:26.7695664Z</vt:lpwstr>
  </property>
  <property fmtid="{D5CDD505-2E9C-101B-9397-08002B2CF9AE}" pid="6" name="MSIP_Label_573f5887-035d-4765-8d10-97aaac8deb4a_Name">
    <vt:lpwstr>Public</vt:lpwstr>
  </property>
  <property fmtid="{D5CDD505-2E9C-101B-9397-08002B2CF9AE}" pid="7" name="MSIP_Label_573f5887-035d-4765-8d10-97aaac8deb4a_Application">
    <vt:lpwstr>Microsoft Azure Information Protection</vt:lpwstr>
  </property>
  <property fmtid="{D5CDD505-2E9C-101B-9397-08002B2CF9AE}" pid="8" name="MSIP_Label_573f5887-035d-4765-8d10-97aaac8deb4a_ActionId">
    <vt:lpwstr>bdd98be3-4e21-48c9-8570-56e3d214e475</vt:lpwstr>
  </property>
  <property fmtid="{D5CDD505-2E9C-101B-9397-08002B2CF9AE}" pid="9" name="MSIP_Label_573f5887-035d-4765-8d10-97aaac8deb4a_Extended_MSFT_Method">
    <vt:lpwstr>Automatic</vt:lpwstr>
  </property>
  <property fmtid="{D5CDD505-2E9C-101B-9397-08002B2CF9AE}" pid="10" name="Sensitivity">
    <vt:lpwstr>Public</vt:lpwstr>
  </property>
  <property fmtid="{D5CDD505-2E9C-101B-9397-08002B2CF9AE}" pid="11" name="ICV">
    <vt:lpwstr>b8f52fb7f8dc40498f47e2c01e9f6725</vt:lpwstr>
  </property>
</Properties>
</file>