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2" d="100"/>
          <a:sy n="102" d="100"/>
        </p:scale>
        <p:origin x="-2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494BD986-2485-4A3B-8C66-5CE8865966A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2253145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94BD986-2485-4A3B-8C66-5CE8865966A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3126865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4BD986-2485-4A3B-8C66-5CE8865966A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192185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494BD986-2485-4A3B-8C66-5CE8865966A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180282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494BD986-2485-4A3B-8C66-5CE8865966A3}" type="datetimeFigureOut">
              <a:rPr lang="fa-IR" smtClean="0"/>
              <a:t>10/25/1443</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3711079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494BD986-2485-4A3B-8C66-5CE8865966A3}" type="datetimeFigureOut">
              <a:rPr lang="fa-IR" smtClean="0"/>
              <a:t>10/25/1443</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3078308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4BD986-2485-4A3B-8C66-5CE8865966A3}" type="datetimeFigureOut">
              <a:rPr lang="fa-IR" smtClean="0"/>
              <a:t>10/25/1443</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922009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4BD986-2485-4A3B-8C66-5CE8865966A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253654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4BD986-2485-4A3B-8C66-5CE8865966A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3478148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94BD986-2485-4A3B-8C66-5CE8865966A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2733091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494BD986-2485-4A3B-8C66-5CE8865966A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A3ADB4-8DFD-49DE-B2C3-32532513BE1E}" type="slidenum">
              <a:rPr lang="fa-IR" smtClean="0"/>
              <a:t>‹#›</a:t>
            </a:fld>
            <a:endParaRPr lang="fa-IR"/>
          </a:p>
        </p:txBody>
      </p:sp>
    </p:spTree>
    <p:extLst>
      <p:ext uri="{BB962C8B-B14F-4D97-AF65-F5344CB8AC3E}">
        <p14:creationId xmlns:p14="http://schemas.microsoft.com/office/powerpoint/2010/main" val="353606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94BD986-2485-4A3B-8C66-5CE8865966A3}" type="datetimeFigureOut">
              <a:rPr lang="fa-IR" smtClean="0"/>
              <a:t>10/25/1443</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CA3ADB4-8DFD-49DE-B2C3-32532513BE1E}" type="slidenum">
              <a:rPr lang="fa-IR" smtClean="0"/>
              <a:t>‹#›</a:t>
            </a:fld>
            <a:endParaRPr lang="fa-IR"/>
          </a:p>
        </p:txBody>
      </p:sp>
    </p:spTree>
    <p:extLst>
      <p:ext uri="{BB962C8B-B14F-4D97-AF65-F5344CB8AC3E}">
        <p14:creationId xmlns:p14="http://schemas.microsoft.com/office/powerpoint/2010/main" val="522987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892480" cy="1196751"/>
          </a:xfrm>
        </p:spPr>
        <p:txBody>
          <a:bodyPr>
            <a:normAutofit fontScale="90000"/>
          </a:bodyPr>
          <a:lstStyle/>
          <a:p>
            <a:r>
              <a:rPr lang="en-US" dirty="0" smtClean="0"/>
              <a:t>Pharmacological effects of medicinal plants on skin </a:t>
            </a:r>
            <a:endParaRPr lang="fa-IR" dirty="0"/>
          </a:p>
        </p:txBody>
      </p:sp>
      <p:sp>
        <p:nvSpPr>
          <p:cNvPr id="3" name="Subtitle 2"/>
          <p:cNvSpPr>
            <a:spLocks noGrp="1"/>
          </p:cNvSpPr>
          <p:nvPr>
            <p:ph type="subTitle" idx="1"/>
          </p:nvPr>
        </p:nvSpPr>
        <p:spPr>
          <a:xfrm>
            <a:off x="0" y="1196752"/>
            <a:ext cx="9036496" cy="5661248"/>
          </a:xfrm>
        </p:spPr>
        <p:txBody>
          <a:bodyPr>
            <a:noAutofit/>
          </a:bodyPr>
          <a:lstStyle/>
          <a:p>
            <a:pPr algn="just" rtl="0"/>
            <a:r>
              <a:rPr lang="en-US" sz="1800" dirty="0" smtClean="0">
                <a:solidFill>
                  <a:schemeClr val="tx1"/>
                </a:solidFill>
                <a:cs typeface="+mj-cs"/>
              </a:rPr>
              <a:t>Skin is one of the most sensitive parts of the body and is important to maintain the beauty of man. Herbal products have fewer side effects than chemicals and have pharmacological effects on the skin, so are used in cosmetic preparations.</a:t>
            </a:r>
          </a:p>
          <a:p>
            <a:pPr algn="just" rtl="0"/>
            <a:endParaRPr lang="en-US" sz="1800" dirty="0" smtClean="0">
              <a:solidFill>
                <a:schemeClr val="tx1"/>
              </a:solidFill>
              <a:cs typeface="+mj-cs"/>
            </a:endParaRPr>
          </a:p>
          <a:p>
            <a:pPr algn="just" rtl="0"/>
            <a:r>
              <a:rPr lang="en-US" sz="1800" dirty="0" smtClean="0">
                <a:solidFill>
                  <a:schemeClr val="tx1"/>
                </a:solidFill>
                <a:cs typeface="+mj-cs"/>
              </a:rPr>
              <a:t>Books, articles and electronic databases including ISI Web of Science, PubMed, </a:t>
            </a:r>
            <a:r>
              <a:rPr lang="en-US" sz="1800" dirty="0" err="1" smtClean="0">
                <a:solidFill>
                  <a:schemeClr val="tx1"/>
                </a:solidFill>
                <a:cs typeface="+mj-cs"/>
              </a:rPr>
              <a:t>Magiran</a:t>
            </a:r>
            <a:r>
              <a:rPr lang="en-US" sz="1800" dirty="0" smtClean="0">
                <a:solidFill>
                  <a:schemeClr val="tx1"/>
                </a:solidFill>
                <a:cs typeface="+mj-cs"/>
              </a:rPr>
              <a:t> and </a:t>
            </a:r>
            <a:r>
              <a:rPr lang="en-US" sz="1800" dirty="0" err="1" smtClean="0">
                <a:solidFill>
                  <a:schemeClr val="tx1"/>
                </a:solidFill>
                <a:cs typeface="+mj-cs"/>
              </a:rPr>
              <a:t>IranMedex</a:t>
            </a:r>
            <a:r>
              <a:rPr lang="en-US" sz="1800" dirty="0" smtClean="0">
                <a:solidFill>
                  <a:schemeClr val="tx1"/>
                </a:solidFill>
                <a:cs typeface="+mj-cs"/>
              </a:rPr>
              <a:t> were searched to identify plants with positive effects on the skin, regardless of</a:t>
            </a:r>
          </a:p>
          <a:p>
            <a:pPr algn="just" rtl="0"/>
            <a:r>
              <a:rPr lang="en-US" sz="1800" dirty="0" smtClean="0">
                <a:solidFill>
                  <a:schemeClr val="tx1"/>
                </a:solidFill>
                <a:cs typeface="+mj-cs"/>
              </a:rPr>
              <a:t>adverse effects and their interactions. </a:t>
            </a:r>
          </a:p>
          <a:p>
            <a:pPr algn="just" rtl="0"/>
            <a:r>
              <a:rPr lang="en-US" sz="1800" dirty="0" smtClean="0">
                <a:solidFill>
                  <a:schemeClr val="tx1"/>
                </a:solidFill>
                <a:cs typeface="+mj-cs"/>
              </a:rPr>
              <a:t>A number of plants which were used in the treatment of skin diseases and their effects had been established, were chosen and reviewed. Avocado, thyme, aloe </a:t>
            </a:r>
            <a:r>
              <a:rPr lang="en-US" sz="1800" dirty="0" err="1" smtClean="0">
                <a:solidFill>
                  <a:schemeClr val="tx1"/>
                </a:solidFill>
                <a:cs typeface="+mj-cs"/>
              </a:rPr>
              <a:t>vera</a:t>
            </a:r>
            <a:r>
              <a:rPr lang="en-US" sz="1800" dirty="0" smtClean="0">
                <a:solidFill>
                  <a:schemeClr val="tx1"/>
                </a:solidFill>
                <a:cs typeface="+mj-cs"/>
              </a:rPr>
              <a:t>, chamomile, almond, licorice, calendula, olive and yarrow were included in</a:t>
            </a:r>
          </a:p>
          <a:p>
            <a:pPr algn="just" rtl="0"/>
            <a:r>
              <a:rPr lang="en-US" sz="1800" dirty="0" smtClean="0">
                <a:solidFill>
                  <a:schemeClr val="tx1"/>
                </a:solidFill>
                <a:cs typeface="+mj-cs"/>
              </a:rPr>
              <a:t>this review.</a:t>
            </a:r>
          </a:p>
          <a:p>
            <a:pPr algn="just" rtl="0"/>
            <a:r>
              <a:rPr lang="en-US" sz="1800" dirty="0" smtClean="0">
                <a:solidFill>
                  <a:schemeClr val="tx1"/>
                </a:solidFill>
                <a:cs typeface="+mj-cs"/>
              </a:rPr>
              <a:t>There are many herbs that have a role in the prevention and treatment of skin diseases, and are used in either traditional medicine or the preparation of cosmetics. The effects of a</a:t>
            </a:r>
          </a:p>
          <a:p>
            <a:pPr algn="just" rtl="0"/>
            <a:r>
              <a:rPr lang="en-US" sz="1800" dirty="0" smtClean="0">
                <a:solidFill>
                  <a:schemeClr val="tx1"/>
                </a:solidFill>
                <a:cs typeface="+mj-cs"/>
              </a:rPr>
              <a:t>number of them have been scientifically proved and this information for the production of cosmetic and pharmaceutical products can be used.</a:t>
            </a:r>
          </a:p>
          <a:p>
            <a:pPr algn="just" rtl="0"/>
            <a:endParaRPr lang="en-US" sz="1800" dirty="0" smtClean="0">
              <a:solidFill>
                <a:schemeClr val="tx1"/>
              </a:solidFill>
              <a:cs typeface="+mj-cs"/>
            </a:endParaRPr>
          </a:p>
          <a:p>
            <a:pPr algn="just" rtl="0"/>
            <a:r>
              <a:rPr lang="en-US" sz="1800" dirty="0" smtClean="0">
                <a:solidFill>
                  <a:schemeClr val="tx1"/>
                </a:solidFill>
                <a:cs typeface="+mj-cs"/>
              </a:rPr>
              <a:t>Keywords: medicinal plants, skin, cosmetics, health care, alternative and complementary medicine</a:t>
            </a:r>
            <a:endParaRPr lang="fa-IR" sz="1800" dirty="0">
              <a:solidFill>
                <a:schemeClr val="tx1"/>
              </a:solidFill>
              <a:cs typeface="+mj-cs"/>
            </a:endParaRPr>
          </a:p>
        </p:txBody>
      </p:sp>
    </p:spTree>
    <p:extLst>
      <p:ext uri="{BB962C8B-B14F-4D97-AF65-F5344CB8AC3E}">
        <p14:creationId xmlns:p14="http://schemas.microsoft.com/office/powerpoint/2010/main" val="42831638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209</Words>
  <Application>Microsoft Office PowerPoint</Application>
  <PresentationFormat>On-screen Show (4:3)</PresentationFormat>
  <Paragraphs>11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Pharmacological effects of medicinal plants on skin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Pharmacological effects of medicinal plants on skin </dc:title>
  <dc:creator>iran</dc:creator>
  <cp:lastModifiedBy>iran</cp:lastModifiedBy>
  <cp:revision>2</cp:revision>
  <dcterms:created xsi:type="dcterms:W3CDTF">2022-05-26T15:46:03Z</dcterms:created>
  <dcterms:modified xsi:type="dcterms:W3CDTF">2022-05-26T15:51:49Z</dcterms:modified>
</cp:coreProperties>
</file>