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11" name="Slide Number Placeholder 10"/>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3" name="Footer Placeholder 2"/>
          <p:cNvSpPr>
            <a:spLocks noGrp="1"/>
          </p:cNvSpPr>
          <p:nvPr>
            <p:ph type="ftr" sz="quarter" idx="11"/>
          </p:nvPr>
        </p:nvSpPr>
        <p:spPr/>
        <p:txBody>
          <a:bodyPr/>
          <a:lstStyle>
            <a:extLst/>
          </a:lstStyle>
          <a:p>
            <a:endParaRPr lang="en-IN"/>
          </a:p>
        </p:txBody>
      </p:sp>
      <p:sp>
        <p:nvSpPr>
          <p:cNvPr id="4" name="Slide Number Placeholder 3"/>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8A6527AE-5A9C-4E9B-AF25-828D87E2D55A}" type="slidenum">
              <a:rPr lang="en-IN" smtClean="0"/>
              <a:t>‹#›</a:t>
            </a:fld>
            <a:endParaRPr lang="en-IN"/>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77B221-ECCA-47D2-AFD4-0B8A47AB0219}" type="datetimeFigureOut">
              <a:rPr lang="en-IN" smtClean="0"/>
              <a:t>02-11-2019</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8A6527AE-5A9C-4E9B-AF25-828D87E2D55A}"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2277B221-ECCA-47D2-AFD4-0B8A47AB0219}" type="datetimeFigureOut">
              <a:rPr lang="en-IN" smtClean="0"/>
              <a:t>02-11-2019</a:t>
            </a:fld>
            <a:endParaRPr lang="en-IN"/>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IN"/>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A6527AE-5A9C-4E9B-AF25-828D87E2D55A}"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4"/>
            <a:ext cx="7731198" cy="5544616"/>
          </a:xfrm>
        </p:spPr>
        <p:txBody>
          <a:bodyPr>
            <a:noAutofit/>
          </a:bodyPr>
          <a:lstStyle/>
          <a:p>
            <a:r>
              <a:rPr lang="en-US" sz="2800" b="1" dirty="0" smtClean="0"/>
              <a:t>13th Edition of International Conference on</a:t>
            </a:r>
            <a:r>
              <a:rPr lang="en-US" sz="2800" b="1" dirty="0"/>
              <a:t> </a:t>
            </a:r>
            <a:r>
              <a:rPr lang="en-US" sz="2800" b="1" dirty="0" smtClean="0"/>
              <a:t>Infectious Diseases</a:t>
            </a:r>
            <a:br>
              <a:rPr lang="en-US" sz="2800" b="1" dirty="0" smtClean="0"/>
            </a:br>
            <a:r>
              <a:rPr lang="en-IN" sz="2800" b="1" dirty="0"/>
              <a:t>May 25-26, 2020 Dublin, Ireland</a:t>
            </a:r>
            <a:br>
              <a:rPr lang="en-IN" sz="2800" b="1" dirty="0"/>
            </a:br>
            <a:r>
              <a:rPr lang="en-US" sz="2800" b="1" dirty="0" smtClean="0"/>
              <a:t/>
            </a:r>
            <a:br>
              <a:rPr lang="en-US" sz="2800" b="1" dirty="0" smtClean="0"/>
            </a:br>
            <a:r>
              <a:rPr lang="en-US" sz="2800" b="1" dirty="0" smtClean="0"/>
              <a:t>And</a:t>
            </a:r>
            <a:br>
              <a:rPr lang="en-US" sz="2800" b="1" dirty="0" smtClean="0"/>
            </a:br>
            <a:r>
              <a:rPr lang="en-US" sz="2800" b="1" dirty="0" smtClean="0"/>
              <a:t/>
            </a:r>
            <a:br>
              <a:rPr lang="en-US" sz="2800" b="1" dirty="0" smtClean="0"/>
            </a:br>
            <a:r>
              <a:rPr lang="en-US" sz="2800" b="1" dirty="0" smtClean="0"/>
              <a:t>16th World Conference on Infectious Diseases, Prevention and Control</a:t>
            </a:r>
            <a:br>
              <a:rPr lang="en-US" sz="2800" b="1" dirty="0" smtClean="0"/>
            </a:br>
            <a:r>
              <a:rPr lang="en-IN" sz="2800" b="1" dirty="0"/>
              <a:t> Oct 05-06, </a:t>
            </a:r>
            <a:r>
              <a:rPr lang="en-IN" sz="2800" b="1" dirty="0" smtClean="0"/>
              <a:t>2020 </a:t>
            </a:r>
            <a:r>
              <a:rPr lang="en-IN" sz="2800" b="1" dirty="0"/>
              <a:t>Vienna, Austria</a:t>
            </a:r>
          </a:p>
        </p:txBody>
      </p:sp>
      <p:sp>
        <p:nvSpPr>
          <p:cNvPr id="3" name="Subtitle 2"/>
          <p:cNvSpPr>
            <a:spLocks noGrp="1"/>
          </p:cNvSpPr>
          <p:nvPr>
            <p:ph type="subTitle" idx="1"/>
          </p:nvPr>
        </p:nvSpPr>
        <p:spPr>
          <a:xfrm flipV="1">
            <a:off x="1043608" y="6858000"/>
            <a:ext cx="6400800" cy="171400"/>
          </a:xfrm>
        </p:spPr>
        <p:txBody>
          <a:bodyPr>
            <a:normAutofit fontScale="47500" lnSpcReduction="20000"/>
          </a:bodyPr>
          <a:lstStyle/>
          <a:p>
            <a:endParaRPr lang="en-IN" b="1" dirty="0"/>
          </a:p>
        </p:txBody>
      </p:sp>
    </p:spTree>
    <p:extLst>
      <p:ext uri="{BB962C8B-B14F-4D97-AF65-F5344CB8AC3E}">
        <p14:creationId xmlns:p14="http://schemas.microsoft.com/office/powerpoint/2010/main" val="934291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80728"/>
            <a:ext cx="8229600" cy="4104456"/>
          </a:xfrm>
        </p:spPr>
        <p:txBody>
          <a:bodyPr/>
          <a:lstStyle/>
          <a:p>
            <a:pPr marL="0" indent="0">
              <a:buNone/>
            </a:pPr>
            <a:r>
              <a:rPr lang="en-IN" dirty="0" smtClean="0"/>
              <a:t>Email: </a:t>
            </a:r>
          </a:p>
          <a:p>
            <a:r>
              <a:rPr lang="en-IN" sz="2400" dirty="0" smtClean="0"/>
              <a:t>infectiousdiseases@euroconclave.com</a:t>
            </a:r>
          </a:p>
          <a:p>
            <a:r>
              <a:rPr lang="en-IN" sz="2400" dirty="0" smtClean="0"/>
              <a:t>infectiousdiseasesweek@speakersconclave.com</a:t>
            </a:r>
          </a:p>
          <a:p>
            <a:r>
              <a:rPr lang="en-IN" sz="2400" dirty="0" smtClean="0"/>
              <a:t>infectiousdiseasesweek@meetingsemail.com</a:t>
            </a:r>
          </a:p>
          <a:p>
            <a:pPr marL="0" indent="0">
              <a:buNone/>
            </a:pPr>
            <a:endParaRPr lang="en-IN" dirty="0" smtClean="0"/>
          </a:p>
          <a:p>
            <a:pPr marL="0" indent="0">
              <a:buNone/>
            </a:pPr>
            <a:endParaRPr lang="en-IN" dirty="0"/>
          </a:p>
        </p:txBody>
      </p:sp>
    </p:spTree>
    <p:extLst>
      <p:ext uri="{BB962C8B-B14F-4D97-AF65-F5344CB8AC3E}">
        <p14:creationId xmlns:p14="http://schemas.microsoft.com/office/powerpoint/2010/main" val="3209005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844824"/>
            <a:ext cx="7772400" cy="5256584"/>
          </a:xfrm>
        </p:spPr>
        <p:txBody>
          <a:bodyPr>
            <a:normAutofit/>
          </a:bodyPr>
          <a:lstStyle/>
          <a:p>
            <a:pPr algn="l"/>
            <a:r>
              <a:rPr lang="en-IN" dirty="0" smtClean="0"/>
              <a:t>Journals:</a:t>
            </a:r>
            <a:br>
              <a:rPr lang="en-IN" dirty="0" smtClean="0"/>
            </a:br>
            <a:r>
              <a:rPr lang="en-IN" dirty="0" smtClean="0"/>
              <a:t/>
            </a:r>
            <a:br>
              <a:rPr lang="en-IN" dirty="0" smtClean="0"/>
            </a:br>
            <a:r>
              <a:rPr lang="en-IN" sz="3200" dirty="0" smtClean="0"/>
              <a:t>1.Infectious </a:t>
            </a:r>
            <a:r>
              <a:rPr lang="en-IN" sz="3200" dirty="0"/>
              <a:t>D</a:t>
            </a:r>
            <a:r>
              <a:rPr lang="en-IN" sz="3200" dirty="0" smtClean="0"/>
              <a:t>iseases and Treatment</a:t>
            </a:r>
            <a:br>
              <a:rPr lang="en-IN" sz="3200" dirty="0" smtClean="0"/>
            </a:br>
            <a:r>
              <a:rPr lang="en-IN" sz="3200" dirty="0" smtClean="0"/>
              <a:t>2.HIV and Retrovirus </a:t>
            </a:r>
            <a:br>
              <a:rPr lang="en-IN" sz="3200" dirty="0" smtClean="0"/>
            </a:br>
            <a:r>
              <a:rPr lang="en-IN" sz="3200" dirty="0" smtClean="0"/>
              <a:t>3.paediatric infection control</a:t>
            </a:r>
            <a:r>
              <a:rPr lang="en-IN" dirty="0" smtClean="0"/>
              <a:t/>
            </a:r>
            <a:br>
              <a:rPr lang="en-IN" dirty="0" smtClean="0"/>
            </a:br>
            <a:r>
              <a:rPr lang="en-IN" dirty="0" smtClean="0"/>
              <a:t/>
            </a:r>
            <a:br>
              <a:rPr lang="en-IN" dirty="0" smtClean="0"/>
            </a:br>
            <a:endParaRPr lang="en-IN" dirty="0"/>
          </a:p>
        </p:txBody>
      </p:sp>
      <p:sp>
        <p:nvSpPr>
          <p:cNvPr id="3" name="Subtitle 2"/>
          <p:cNvSpPr>
            <a:spLocks noGrp="1"/>
          </p:cNvSpPr>
          <p:nvPr>
            <p:ph type="subTitle" idx="1"/>
          </p:nvPr>
        </p:nvSpPr>
        <p:spPr>
          <a:xfrm>
            <a:off x="1371600" y="7101408"/>
            <a:ext cx="6400800" cy="504056"/>
          </a:xfrm>
        </p:spPr>
        <p:txBody>
          <a:bodyPr>
            <a:normAutofit/>
          </a:bodyPr>
          <a:lstStyle/>
          <a:p>
            <a:endParaRPr lang="en-IN" dirty="0"/>
          </a:p>
        </p:txBody>
      </p:sp>
    </p:spTree>
    <p:extLst>
      <p:ext uri="{BB962C8B-B14F-4D97-AF65-F5344CB8AC3E}">
        <p14:creationId xmlns:p14="http://schemas.microsoft.com/office/powerpoint/2010/main" val="1174898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27584" y="764704"/>
            <a:ext cx="7704856" cy="1944216"/>
          </a:xfrm>
        </p:spPr>
        <p:txBody>
          <a:bodyPr>
            <a:normAutofit/>
          </a:bodyPr>
          <a:lstStyle/>
          <a:p>
            <a:pPr marL="342900" indent="-342900" algn="just">
              <a:buFont typeface="Arial" pitchFamily="34" charset="0"/>
              <a:buChar char="•"/>
            </a:pPr>
            <a:r>
              <a:rPr lang="en-IN" sz="2400" b="1" dirty="0" smtClean="0">
                <a:solidFill>
                  <a:schemeClr val="tx1"/>
                </a:solidFill>
              </a:rPr>
              <a:t>10 indexing sites and 10 contact forms were done per day</a:t>
            </a:r>
            <a:endParaRPr lang="en-IN" sz="2400" b="1" dirty="0">
              <a:solidFill>
                <a:schemeClr val="tx1"/>
              </a:solidFill>
            </a:endParaRPr>
          </a:p>
        </p:txBody>
      </p:sp>
    </p:spTree>
    <p:extLst>
      <p:ext uri="{BB962C8B-B14F-4D97-AF65-F5344CB8AC3E}">
        <p14:creationId xmlns:p14="http://schemas.microsoft.com/office/powerpoint/2010/main" val="2525914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0"/>
            <a:ext cx="7772400" cy="6858000"/>
          </a:xfrm>
        </p:spPr>
        <p:txBody>
          <a:bodyPr>
            <a:noAutofit/>
          </a:bodyPr>
          <a:lstStyle/>
          <a:p>
            <a:pPr algn="ctr"/>
            <a:r>
              <a:rPr lang="en-IN" sz="2800" b="1" dirty="0" smtClean="0"/>
              <a:t>Keywords:</a:t>
            </a:r>
            <a:r>
              <a:rPr lang="en-IN" sz="2000" dirty="0" smtClean="0"/>
              <a:t/>
            </a:r>
            <a:br>
              <a:rPr lang="en-IN" sz="2000" dirty="0" smtClean="0"/>
            </a:br>
            <a:r>
              <a:rPr lang="en-IN" sz="2000" dirty="0" smtClean="0"/>
              <a:t>Infectious Diseases Conferences, Infectious Diseases Meetings, Infectious Diseases Events, Infectious Diseases Workshops, Infectious Diseases Conferences 2020, Infectious Diseases Conferences Ireland, Infectious Diseases Conferences Australia, Infectious Diseases Conferences UAE, Infectious Diseases Conferences Italy, Infectious Diseases Conferences China, Infectious Diseases Conferences France, Infectious Diseases Conferences India, Infectious Diseases Conferences Spain, Infectious Diseases Conferences Germany, Infectious Diseases Conferences Canada,  Infectious Diseases Conferences Switzerland, Infectious Diseases Conferences Netherlands, Infectious Diseases Conferences Norway, Infectious Diseases Conferences Singapore, Rare Diseases Conferences, Bacteriology Conferences, Retroviruses Conferences, COPD Conferences, Epidemiology Conferences, Infectious Diseases Conferences, HIV STD Conferences.</a:t>
            </a:r>
            <a:br>
              <a:rPr lang="en-IN" sz="2000" dirty="0" smtClean="0"/>
            </a:br>
            <a:endParaRPr lang="en-IN" sz="2000" dirty="0"/>
          </a:p>
        </p:txBody>
      </p:sp>
      <p:sp>
        <p:nvSpPr>
          <p:cNvPr id="3" name="Subtitle 2"/>
          <p:cNvSpPr>
            <a:spLocks noGrp="1"/>
          </p:cNvSpPr>
          <p:nvPr>
            <p:ph type="subTitle" idx="1"/>
          </p:nvPr>
        </p:nvSpPr>
        <p:spPr>
          <a:xfrm>
            <a:off x="1619672" y="7245424"/>
            <a:ext cx="6400800" cy="2207096"/>
          </a:xfrm>
        </p:spPr>
        <p:txBody>
          <a:bodyPr/>
          <a:lstStyle/>
          <a:p>
            <a:endParaRPr lang="en-IN" dirty="0"/>
          </a:p>
        </p:txBody>
      </p:sp>
    </p:spTree>
    <p:extLst>
      <p:ext uri="{BB962C8B-B14F-4D97-AF65-F5344CB8AC3E}">
        <p14:creationId xmlns:p14="http://schemas.microsoft.com/office/powerpoint/2010/main" val="36272163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81</TotalTime>
  <Words>28</Words>
  <Application>Microsoft Office PowerPoint</Application>
  <PresentationFormat>On-screen Show (4:3)</PresentationFormat>
  <Paragraphs>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Aspect</vt:lpstr>
      <vt:lpstr>13th Edition of International Conference on Infectious Diseases May 25-26, 2020 Dublin, Ireland  And  16th World Conference on Infectious Diseases, Prevention and Control  Oct 05-06, 2020 Vienna, Austria</vt:lpstr>
      <vt:lpstr>PowerPoint Presentation</vt:lpstr>
      <vt:lpstr>Journals:  1.Infectious Diseases and Treatment 2.HIV and Retrovirus  3.paediatric infection control  </vt:lpstr>
      <vt:lpstr>PowerPoint Presentation</vt:lpstr>
      <vt:lpstr>Keywords: Infectious Diseases Conferences, Infectious Diseases Meetings, Infectious Diseases Events, Infectious Diseases Workshops, Infectious Diseases Conferences 2020, Infectious Diseases Conferences Ireland, Infectious Diseases Conferences Australia, Infectious Diseases Conferences UAE, Infectious Diseases Conferences Italy, Infectious Diseases Conferences China, Infectious Diseases Conferences France, Infectious Diseases Conferences India, Infectious Diseases Conferences Spain, Infectious Diseases Conferences Germany, Infectious Diseases Conferences Canada,  Infectious Diseases Conferences Switzerland, Infectious Diseases Conferences Netherlands, Infectious Diseases Conferences Norway, Infectious Diseases Conferences Singapore, Rare Diseases Conferences, Bacteriology Conferences, Retroviruses Conferences, COPD Conferences, Epidemiology Conferences, Infectious Diseases Conferences, HIV STD Conferences.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13th Edition of International Conference on Infectious Diseases And</dc:title>
  <dc:creator>INFECTIOUS DISEASES 2020</dc:creator>
  <cp:lastModifiedBy>INFECTIOUS DISEASES 2020</cp:lastModifiedBy>
  <cp:revision>15</cp:revision>
  <dcterms:created xsi:type="dcterms:W3CDTF">2019-11-02T05:25:41Z</dcterms:created>
  <dcterms:modified xsi:type="dcterms:W3CDTF">2019-11-02T07:29:13Z</dcterms:modified>
</cp:coreProperties>
</file>