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32" r:id="rId1"/>
    <p:sldMasterId id="2147483780" r:id="rId2"/>
  </p:sldMasterIdLst>
  <p:notesMasterIdLst>
    <p:notesMasterId r:id="rId34"/>
  </p:notesMasterIdLst>
  <p:sldIdLst>
    <p:sldId id="408" r:id="rId3"/>
    <p:sldId id="428" r:id="rId4"/>
    <p:sldId id="460" r:id="rId5"/>
    <p:sldId id="431" r:id="rId6"/>
    <p:sldId id="409" r:id="rId7"/>
    <p:sldId id="453" r:id="rId8"/>
    <p:sldId id="480" r:id="rId9"/>
    <p:sldId id="454" r:id="rId10"/>
    <p:sldId id="455" r:id="rId11"/>
    <p:sldId id="457" r:id="rId12"/>
    <p:sldId id="458" r:id="rId13"/>
    <p:sldId id="427" r:id="rId14"/>
    <p:sldId id="462" r:id="rId15"/>
    <p:sldId id="411" r:id="rId16"/>
    <p:sldId id="464" r:id="rId17"/>
    <p:sldId id="467" r:id="rId18"/>
    <p:sldId id="468" r:id="rId19"/>
    <p:sldId id="469" r:id="rId20"/>
    <p:sldId id="470" r:id="rId21"/>
    <p:sldId id="465" r:id="rId22"/>
    <p:sldId id="471" r:id="rId23"/>
    <p:sldId id="473" r:id="rId24"/>
    <p:sldId id="474" r:id="rId25"/>
    <p:sldId id="475" r:id="rId26"/>
    <p:sldId id="476" r:id="rId27"/>
    <p:sldId id="478" r:id="rId28"/>
    <p:sldId id="479" r:id="rId29"/>
    <p:sldId id="477" r:id="rId30"/>
    <p:sldId id="481" r:id="rId31"/>
    <p:sldId id="434" r:id="rId32"/>
    <p:sldId id="360" r:id="rId33"/>
  </p:sldIdLst>
  <p:sldSz cx="9144000" cy="6858000" type="screen4x3"/>
  <p:notesSz cx="10018713" cy="6889750"/>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170" userDrawn="1">
          <p15:clr>
            <a:srgbClr val="A4A3A4"/>
          </p15:clr>
        </p15:guide>
        <p15:guide id="2" pos="315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C72F"/>
    <a:srgbClr val="3EA6C2"/>
    <a:srgbClr val="F4740A"/>
    <a:srgbClr val="FFFFFF"/>
    <a:srgbClr val="FF1515"/>
    <a:srgbClr val="FF2F2F"/>
    <a:srgbClr val="91D242"/>
    <a:srgbClr val="8064A2"/>
    <a:srgbClr val="FF6600"/>
    <a:srgbClr val="F3EC8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보통 스타일 2 - 강조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21" autoAdjust="0"/>
    <p:restoredTop sz="71198" autoAdjust="0"/>
  </p:normalViewPr>
  <p:slideViewPr>
    <p:cSldViewPr>
      <p:cViewPr varScale="1">
        <p:scale>
          <a:sx n="83" d="100"/>
          <a:sy n="83" d="100"/>
        </p:scale>
        <p:origin x="1452" y="7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118" d="100"/>
          <a:sy n="118" d="100"/>
        </p:scale>
        <p:origin x="-114" y="-330"/>
      </p:cViewPr>
      <p:guideLst>
        <p:guide orient="horz" pos="2170"/>
        <p:guide pos="315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1">
  <dgm:title val=""/>
  <dgm:desc val=""/>
  <dgm:catLst>
    <dgm:cat type="accent5" pri="11100"/>
  </dgm:catLst>
  <dgm:styleLbl name="node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5">
        <a:shade val="80000"/>
      </a:schemeClr>
    </dgm:linClrLst>
    <dgm:effectClrLst/>
    <dgm:txLinClrLst/>
    <dgm:txFillClrLst/>
    <dgm:txEffectClrLst/>
  </dgm:styleLbl>
  <dgm:styleLbl name="node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f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align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bgImgPlace1">
    <dgm:fillClrLst meth="repeat">
      <a:schemeClr val="accent5">
        <a:tint val="40000"/>
      </a:schemeClr>
    </dgm:fillClrLst>
    <dgm:linClrLst meth="repeat">
      <a:schemeClr val="accent5">
        <a:shade val="80000"/>
      </a:schemeClr>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meth="repeat">
      <a:schemeClr val="dk1"/>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dgm:linClrLst>
    <dgm:effectClrLst/>
    <dgm:txLinClrLst/>
    <dgm:txFillClrLst meth="repeat">
      <a:schemeClr val="tx1"/>
    </dgm:txFillClrLst>
    <dgm:txEffectClrLst/>
  </dgm:styleLbl>
  <dgm:styleLbl name="asst0">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5">
        <a:shade val="80000"/>
      </a:schemeClr>
    </dgm:linClrLst>
    <dgm:effectClrLst/>
    <dgm:txLinClrLst/>
    <dgm:txFillClrLst meth="repeat">
      <a:schemeClr val="dk1"/>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dgm:txEffectClrLst/>
  </dgm:styleLbl>
  <dgm:styleLbl name="parChTrans2D2">
    <dgm:fillClrLst meth="repeat">
      <a:schemeClr val="accent5"/>
    </dgm:fillClrLst>
    <dgm:linClrLst meth="repeat">
      <a:schemeClr val="accent5"/>
    </dgm:linClrLst>
    <dgm:effectClrLst/>
    <dgm:txLinClrLst/>
    <dgm:txFillClrLst/>
    <dgm:txEffectClrLst/>
  </dgm:styleLbl>
  <dgm:styleLbl name="parChTrans2D3">
    <dgm:fillClrLst meth="repeat">
      <a:schemeClr val="accent5"/>
    </dgm:fillClrLst>
    <dgm:linClrLst meth="repeat">
      <a:schemeClr val="accent5"/>
    </dgm:linClrLst>
    <dgm:effectClrLst/>
    <dgm:txLinClrLst/>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conF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align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trAlignAcc1">
    <dgm:fillClrLst meth="repeat">
      <a:schemeClr val="accent5">
        <a:alpha val="40000"/>
        <a:tint val="40000"/>
      </a:schemeClr>
    </dgm:fillClrLst>
    <dgm:linClrLst meth="repeat">
      <a:schemeClr val="accent5"/>
    </dgm:linClrLst>
    <dgm:effectClrLst/>
    <dgm:txLinClrLst/>
    <dgm:txFillClrLst meth="repeat">
      <a:schemeClr val="dk1"/>
    </dgm:txFillClrLst>
    <dgm:txEffectClrLst/>
  </dgm:styleLbl>
  <dgm:styleLbl name="bgAcc1">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5">
        <a:alpha val="90000"/>
      </a:schemeClr>
    </dgm:linClrLst>
    <dgm:effectClrLst/>
    <dgm:txLinClrLst/>
    <dgm:txFillClrLst meth="repeat">
      <a:schemeClr val="dk1"/>
    </dgm:txFillClrLst>
    <dgm:txEffectClrLst/>
  </dgm:styleLbl>
  <dgm:styleLbl name="fgAcc0">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2">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3">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fgAcc4">
    <dgm:fillClrLst meth="repeat">
      <a:schemeClr val="accent5">
        <a:alpha val="90000"/>
        <a:tint val="4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650A61-735A-4C87-87AD-EE23198A4A02}"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pPr latinLnBrk="1"/>
          <a:endParaRPr lang="ko-KR" altLang="en-US"/>
        </a:p>
      </dgm:t>
    </dgm:pt>
    <dgm:pt modelId="{2522FA3E-5B07-4F29-8F01-3F80114F6647}">
      <dgm:prSet phldrT="[텍스트]" custT="1"/>
      <dgm:spPr>
        <a:solidFill>
          <a:schemeClr val="accent1">
            <a:lumMod val="5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1</a:t>
          </a:r>
          <a:endParaRPr lang="ko-KR" altLang="en-US" sz="1800" dirty="0">
            <a:solidFill>
              <a:schemeClr val="bg1"/>
            </a:solidFill>
            <a:latin typeface="HY동녘M" pitchFamily="18" charset="-127"/>
            <a:ea typeface="HY동녘M" pitchFamily="18" charset="-127"/>
          </a:endParaRPr>
        </a:p>
      </dgm:t>
    </dgm:pt>
    <dgm:pt modelId="{3FAB87DF-1827-4EAE-99DB-0382149FE961}" type="parTrans" cxnId="{C22BC052-06AB-45CF-A765-90F66D9A88DB}">
      <dgm:prSet/>
      <dgm:spPr/>
      <dgm:t>
        <a:bodyPr/>
        <a:lstStyle/>
        <a:p>
          <a:pPr latinLnBrk="1"/>
          <a:endParaRPr lang="ko-KR" altLang="en-US" sz="1800"/>
        </a:p>
      </dgm:t>
    </dgm:pt>
    <dgm:pt modelId="{E7D8D38D-09D8-4BCD-9BFA-746D1DA18ED2}" type="sibTrans" cxnId="{C22BC052-06AB-45CF-A765-90F66D9A88DB}">
      <dgm:prSet/>
      <dgm:spPr/>
      <dgm:t>
        <a:bodyPr/>
        <a:lstStyle/>
        <a:p>
          <a:pPr latinLnBrk="1"/>
          <a:endParaRPr lang="ko-KR" altLang="en-US" sz="1800"/>
        </a:p>
      </dgm:t>
    </dgm:pt>
    <dgm:pt modelId="{D373455B-BBEC-4952-A9E3-2CEAF4D207A4}">
      <dgm:prSet phldrT="[텍스트]" custT="1"/>
      <dgm:spPr>
        <a:solidFill>
          <a:schemeClr val="accent1">
            <a:lumMod val="5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Introduction</a:t>
          </a:r>
          <a:endParaRPr lang="ko-KR" altLang="en-US" sz="1800" dirty="0">
            <a:solidFill>
              <a:schemeClr val="bg1"/>
            </a:solidFill>
          </a:endParaRPr>
        </a:p>
      </dgm:t>
    </dgm:pt>
    <dgm:pt modelId="{0105AB70-A2EE-405F-99F1-A4398AB6310F}" type="parTrans" cxnId="{CD9EDA27-03BD-4ED4-B822-12DB5D31D308}">
      <dgm:prSet/>
      <dgm:spPr/>
      <dgm:t>
        <a:bodyPr/>
        <a:lstStyle/>
        <a:p>
          <a:pPr latinLnBrk="1"/>
          <a:endParaRPr lang="ko-KR" altLang="en-US" sz="1800"/>
        </a:p>
      </dgm:t>
    </dgm:pt>
    <dgm:pt modelId="{976A3CF2-FDA6-40D6-B1DF-7C2F6CE1CD13}" type="sibTrans" cxnId="{CD9EDA27-03BD-4ED4-B822-12DB5D31D308}">
      <dgm:prSet/>
      <dgm:spPr/>
      <dgm:t>
        <a:bodyPr/>
        <a:lstStyle/>
        <a:p>
          <a:pPr latinLnBrk="1"/>
          <a:endParaRPr lang="ko-KR" altLang="en-US" sz="1800"/>
        </a:p>
      </dgm:t>
    </dgm:pt>
    <dgm:pt modelId="{4A8F4A44-EB8B-426C-9B91-1309CE5BDF64}">
      <dgm:prSet phldrT="[텍스트]" custT="1"/>
      <dgm:spPr>
        <a:solidFill>
          <a:schemeClr val="accent1">
            <a:lumMod val="75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2</a:t>
          </a:r>
          <a:endParaRPr lang="ko-KR" altLang="en-US" sz="1800" dirty="0">
            <a:solidFill>
              <a:schemeClr val="bg1"/>
            </a:solidFill>
            <a:latin typeface="HY동녘M" pitchFamily="18" charset="-127"/>
            <a:ea typeface="HY동녘M" pitchFamily="18" charset="-127"/>
          </a:endParaRPr>
        </a:p>
      </dgm:t>
    </dgm:pt>
    <dgm:pt modelId="{991C4CDD-6A1D-47D4-B240-51F318E12D2C}" type="parTrans" cxnId="{8439EF7B-6BBD-4D5C-B60C-C00C7BCBED44}">
      <dgm:prSet/>
      <dgm:spPr/>
      <dgm:t>
        <a:bodyPr/>
        <a:lstStyle/>
        <a:p>
          <a:pPr latinLnBrk="1"/>
          <a:endParaRPr lang="ko-KR" altLang="en-US" sz="1800"/>
        </a:p>
      </dgm:t>
    </dgm:pt>
    <dgm:pt modelId="{58A3360E-1E27-48D4-BB5B-04372A5023A4}" type="sibTrans" cxnId="{8439EF7B-6BBD-4D5C-B60C-C00C7BCBED44}">
      <dgm:prSet/>
      <dgm:spPr/>
      <dgm:t>
        <a:bodyPr/>
        <a:lstStyle/>
        <a:p>
          <a:pPr latinLnBrk="1"/>
          <a:endParaRPr lang="ko-KR" altLang="en-US" sz="1800"/>
        </a:p>
      </dgm:t>
    </dgm:pt>
    <dgm:pt modelId="{A4EF2D26-65D3-4BAF-97FF-9B66D8B5C50A}">
      <dgm:prSet phldrT="[텍스트]" custT="1"/>
      <dgm:spPr>
        <a:solidFill>
          <a:schemeClr val="accent1">
            <a:lumMod val="75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Study setting and design overview</a:t>
          </a:r>
          <a:endParaRPr lang="ko-KR" altLang="en-US" sz="1800" dirty="0">
            <a:solidFill>
              <a:schemeClr val="bg1"/>
            </a:solidFill>
            <a:latin typeface="HY동녘M" pitchFamily="18" charset="-127"/>
            <a:ea typeface="HY동녘M" pitchFamily="18" charset="-127"/>
          </a:endParaRPr>
        </a:p>
      </dgm:t>
    </dgm:pt>
    <dgm:pt modelId="{AA43D6DF-F698-4449-96EB-63FB8AE5EBFF}" type="parTrans" cxnId="{DD1F062B-47F6-42EE-B84D-09FCBDF5EABE}">
      <dgm:prSet/>
      <dgm:spPr/>
      <dgm:t>
        <a:bodyPr/>
        <a:lstStyle/>
        <a:p>
          <a:pPr latinLnBrk="1"/>
          <a:endParaRPr lang="ko-KR" altLang="en-US" sz="1800"/>
        </a:p>
      </dgm:t>
    </dgm:pt>
    <dgm:pt modelId="{43322B12-C3C9-4FED-9287-1B65440E7C03}" type="sibTrans" cxnId="{DD1F062B-47F6-42EE-B84D-09FCBDF5EABE}">
      <dgm:prSet/>
      <dgm:spPr/>
      <dgm:t>
        <a:bodyPr/>
        <a:lstStyle/>
        <a:p>
          <a:pPr latinLnBrk="1"/>
          <a:endParaRPr lang="ko-KR" altLang="en-US" sz="1800"/>
        </a:p>
      </dgm:t>
    </dgm:pt>
    <dgm:pt modelId="{978B6EB0-DAC5-4BB6-BDB9-45D00887E551}">
      <dgm:prSet phldrT="[텍스트]" custT="1"/>
      <dgm:spPr>
        <a:solidFill>
          <a:schemeClr val="accent1">
            <a:lumMod val="60000"/>
            <a:lumOff val="4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3</a:t>
          </a:r>
          <a:endParaRPr lang="ko-KR" altLang="en-US" sz="1800" dirty="0">
            <a:solidFill>
              <a:schemeClr val="bg1"/>
            </a:solidFill>
            <a:latin typeface="HY동녘M" pitchFamily="18" charset="-127"/>
            <a:ea typeface="HY동녘M" pitchFamily="18" charset="-127"/>
          </a:endParaRPr>
        </a:p>
      </dgm:t>
    </dgm:pt>
    <dgm:pt modelId="{01026377-DC03-4685-9422-F2CB95409D65}" type="parTrans" cxnId="{27BB2795-3146-4E79-9868-A786D0E6A5BF}">
      <dgm:prSet/>
      <dgm:spPr/>
      <dgm:t>
        <a:bodyPr/>
        <a:lstStyle/>
        <a:p>
          <a:pPr latinLnBrk="1"/>
          <a:endParaRPr lang="ko-KR" altLang="en-US" sz="1800"/>
        </a:p>
      </dgm:t>
    </dgm:pt>
    <dgm:pt modelId="{19EAA3EF-14A0-48DD-938C-944762822079}" type="sibTrans" cxnId="{27BB2795-3146-4E79-9868-A786D0E6A5BF}">
      <dgm:prSet/>
      <dgm:spPr/>
      <dgm:t>
        <a:bodyPr/>
        <a:lstStyle/>
        <a:p>
          <a:pPr latinLnBrk="1"/>
          <a:endParaRPr lang="ko-KR" altLang="en-US" sz="1800"/>
        </a:p>
      </dgm:t>
    </dgm:pt>
    <dgm:pt modelId="{72664E66-76C8-4F33-B7BE-08B1AD6566FD}">
      <dgm:prSet custT="1"/>
      <dgm:spPr>
        <a:solidFill>
          <a:schemeClr val="accent1">
            <a:lumMod val="40000"/>
            <a:lumOff val="6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4</a:t>
          </a:r>
          <a:endParaRPr lang="ko-KR" altLang="en-US" sz="1800" dirty="0">
            <a:solidFill>
              <a:schemeClr val="bg1"/>
            </a:solidFill>
            <a:latin typeface="HY동녘M" pitchFamily="18" charset="-127"/>
            <a:ea typeface="HY동녘M" pitchFamily="18" charset="-127"/>
          </a:endParaRPr>
        </a:p>
      </dgm:t>
    </dgm:pt>
    <dgm:pt modelId="{B418B3DA-1363-485B-B947-9E48F0735C26}" type="parTrans" cxnId="{DB36A901-F0FF-4316-B638-EF5EF4CC5214}">
      <dgm:prSet/>
      <dgm:spPr/>
      <dgm:t>
        <a:bodyPr/>
        <a:lstStyle/>
        <a:p>
          <a:pPr latinLnBrk="1"/>
          <a:endParaRPr lang="ko-KR" altLang="en-US" sz="1800"/>
        </a:p>
      </dgm:t>
    </dgm:pt>
    <dgm:pt modelId="{74406065-36AF-42A6-BFFD-E1656F148FF0}" type="sibTrans" cxnId="{DB36A901-F0FF-4316-B638-EF5EF4CC5214}">
      <dgm:prSet/>
      <dgm:spPr/>
      <dgm:t>
        <a:bodyPr/>
        <a:lstStyle/>
        <a:p>
          <a:pPr latinLnBrk="1"/>
          <a:endParaRPr lang="ko-KR" altLang="en-US" sz="1800"/>
        </a:p>
      </dgm:t>
    </dgm:pt>
    <dgm:pt modelId="{43C206FC-A775-4F62-9D54-493AA0FC9987}">
      <dgm:prSet phldrT="[텍스트]" custT="1"/>
      <dgm:spPr>
        <a:solidFill>
          <a:schemeClr val="accent1">
            <a:lumMod val="60000"/>
            <a:lumOff val="4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Study results</a:t>
          </a:r>
          <a:endParaRPr lang="ko-KR" altLang="en-US" sz="1800" dirty="0">
            <a:solidFill>
              <a:schemeClr val="bg1"/>
            </a:solidFill>
            <a:latin typeface="HY동녘M" pitchFamily="18" charset="-127"/>
            <a:ea typeface="HY동녘M" pitchFamily="18" charset="-127"/>
          </a:endParaRPr>
        </a:p>
      </dgm:t>
    </dgm:pt>
    <dgm:pt modelId="{78F0B38B-DB09-4448-901B-06623921A9B5}" type="sibTrans" cxnId="{285E1C9C-0668-4DE5-AE49-2DBE0E185300}">
      <dgm:prSet/>
      <dgm:spPr/>
      <dgm:t>
        <a:bodyPr/>
        <a:lstStyle/>
        <a:p>
          <a:pPr latinLnBrk="1"/>
          <a:endParaRPr lang="ko-KR" altLang="en-US" sz="1800"/>
        </a:p>
      </dgm:t>
    </dgm:pt>
    <dgm:pt modelId="{112E9C1A-02D1-4A7B-B76D-1982079D761F}" type="parTrans" cxnId="{285E1C9C-0668-4DE5-AE49-2DBE0E185300}">
      <dgm:prSet/>
      <dgm:spPr/>
      <dgm:t>
        <a:bodyPr/>
        <a:lstStyle/>
        <a:p>
          <a:pPr latinLnBrk="1"/>
          <a:endParaRPr lang="ko-KR" altLang="en-US" sz="1800"/>
        </a:p>
      </dgm:t>
    </dgm:pt>
    <dgm:pt modelId="{461D64F2-ADA1-4A6F-AE34-C102FFB9B2D2}">
      <dgm:prSet custT="1"/>
      <dgm:spPr>
        <a:solidFill>
          <a:schemeClr val="accent1">
            <a:lumMod val="40000"/>
            <a:lumOff val="6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Discussion</a:t>
          </a:r>
          <a:endParaRPr lang="ko-KR" altLang="en-US" sz="1800" dirty="0">
            <a:solidFill>
              <a:schemeClr val="bg1"/>
            </a:solidFill>
            <a:latin typeface="HY동녘M" pitchFamily="18" charset="-127"/>
            <a:ea typeface="HY동녘M" pitchFamily="18" charset="-127"/>
          </a:endParaRPr>
        </a:p>
      </dgm:t>
    </dgm:pt>
    <dgm:pt modelId="{593A903F-0DD0-4C6B-8BB9-42E260CD7276}" type="parTrans" cxnId="{EA249A76-E49D-45AE-B046-654CD3AD9A24}">
      <dgm:prSet/>
      <dgm:spPr/>
      <dgm:t>
        <a:bodyPr/>
        <a:lstStyle/>
        <a:p>
          <a:pPr latinLnBrk="1"/>
          <a:endParaRPr lang="ko-KR" altLang="en-US"/>
        </a:p>
      </dgm:t>
    </dgm:pt>
    <dgm:pt modelId="{0C345CFF-7488-4133-BC8B-506B84BBE1CF}" type="sibTrans" cxnId="{EA249A76-E49D-45AE-B046-654CD3AD9A24}">
      <dgm:prSet/>
      <dgm:spPr/>
      <dgm:t>
        <a:bodyPr/>
        <a:lstStyle/>
        <a:p>
          <a:pPr latinLnBrk="1"/>
          <a:endParaRPr lang="ko-KR" altLang="en-US"/>
        </a:p>
      </dgm:t>
    </dgm:pt>
    <dgm:pt modelId="{C77C30FE-FD05-4836-9620-26113DA82A38}" type="pres">
      <dgm:prSet presAssocID="{DA650A61-735A-4C87-87AD-EE23198A4A02}" presName="linearFlow" presStyleCnt="0">
        <dgm:presLayoutVars>
          <dgm:dir/>
          <dgm:animLvl val="lvl"/>
          <dgm:resizeHandles val="exact"/>
        </dgm:presLayoutVars>
      </dgm:prSet>
      <dgm:spPr/>
      <dgm:t>
        <a:bodyPr/>
        <a:lstStyle/>
        <a:p>
          <a:pPr latinLnBrk="1"/>
          <a:endParaRPr lang="ko-KR" altLang="en-US"/>
        </a:p>
      </dgm:t>
    </dgm:pt>
    <dgm:pt modelId="{5E285F32-3F0C-4912-A4A1-7A88F8968D73}" type="pres">
      <dgm:prSet presAssocID="{2522FA3E-5B07-4F29-8F01-3F80114F6647}" presName="composite" presStyleCnt="0"/>
      <dgm:spPr/>
    </dgm:pt>
    <dgm:pt modelId="{84922FA3-EC5C-44A2-BDF6-B738A75CB616}" type="pres">
      <dgm:prSet presAssocID="{2522FA3E-5B07-4F29-8F01-3F80114F6647}" presName="parentText" presStyleLbl="alignNode1" presStyleIdx="0" presStyleCnt="4" custLinFactNeighborX="0" custLinFactNeighborY="-53">
        <dgm:presLayoutVars>
          <dgm:chMax val="1"/>
          <dgm:bulletEnabled val="1"/>
        </dgm:presLayoutVars>
      </dgm:prSet>
      <dgm:spPr/>
      <dgm:t>
        <a:bodyPr/>
        <a:lstStyle/>
        <a:p>
          <a:pPr latinLnBrk="1"/>
          <a:endParaRPr lang="ko-KR" altLang="en-US"/>
        </a:p>
      </dgm:t>
    </dgm:pt>
    <dgm:pt modelId="{BD63754C-E2C0-4FD5-9597-08C001F0D4CA}" type="pres">
      <dgm:prSet presAssocID="{2522FA3E-5B07-4F29-8F01-3F80114F6647}" presName="descendantText" presStyleLbl="alignAcc1" presStyleIdx="0" presStyleCnt="4">
        <dgm:presLayoutVars>
          <dgm:bulletEnabled val="1"/>
        </dgm:presLayoutVars>
      </dgm:prSet>
      <dgm:spPr/>
      <dgm:t>
        <a:bodyPr/>
        <a:lstStyle/>
        <a:p>
          <a:pPr latinLnBrk="1"/>
          <a:endParaRPr lang="ko-KR" altLang="en-US"/>
        </a:p>
      </dgm:t>
    </dgm:pt>
    <dgm:pt modelId="{F9D22F26-5284-4533-8642-60E67C2640BB}" type="pres">
      <dgm:prSet presAssocID="{E7D8D38D-09D8-4BCD-9BFA-746D1DA18ED2}" presName="sp" presStyleCnt="0"/>
      <dgm:spPr/>
    </dgm:pt>
    <dgm:pt modelId="{FA445C46-85DB-4A92-8FC1-4C7650BD1E13}" type="pres">
      <dgm:prSet presAssocID="{4A8F4A44-EB8B-426C-9B91-1309CE5BDF64}" presName="composite" presStyleCnt="0"/>
      <dgm:spPr/>
    </dgm:pt>
    <dgm:pt modelId="{E0C88CA2-886E-4E31-A55D-609EC1682185}" type="pres">
      <dgm:prSet presAssocID="{4A8F4A44-EB8B-426C-9B91-1309CE5BDF64}" presName="parentText" presStyleLbl="alignNode1" presStyleIdx="1" presStyleCnt="4">
        <dgm:presLayoutVars>
          <dgm:chMax val="1"/>
          <dgm:bulletEnabled val="1"/>
        </dgm:presLayoutVars>
      </dgm:prSet>
      <dgm:spPr/>
      <dgm:t>
        <a:bodyPr/>
        <a:lstStyle/>
        <a:p>
          <a:pPr latinLnBrk="1"/>
          <a:endParaRPr lang="ko-KR" altLang="en-US"/>
        </a:p>
      </dgm:t>
    </dgm:pt>
    <dgm:pt modelId="{BC40EDF8-D255-4674-BB57-AD769024FE02}" type="pres">
      <dgm:prSet presAssocID="{4A8F4A44-EB8B-426C-9B91-1309CE5BDF64}" presName="descendantText" presStyleLbl="alignAcc1" presStyleIdx="1" presStyleCnt="4">
        <dgm:presLayoutVars>
          <dgm:bulletEnabled val="1"/>
        </dgm:presLayoutVars>
      </dgm:prSet>
      <dgm:spPr/>
      <dgm:t>
        <a:bodyPr/>
        <a:lstStyle/>
        <a:p>
          <a:pPr latinLnBrk="1"/>
          <a:endParaRPr lang="ko-KR" altLang="en-US"/>
        </a:p>
      </dgm:t>
    </dgm:pt>
    <dgm:pt modelId="{2AA092E2-1DDB-4B19-8592-01E8BA9134A7}" type="pres">
      <dgm:prSet presAssocID="{58A3360E-1E27-48D4-BB5B-04372A5023A4}" presName="sp" presStyleCnt="0"/>
      <dgm:spPr/>
    </dgm:pt>
    <dgm:pt modelId="{0E8574B0-5B15-4E12-A42F-54EED34F3F4C}" type="pres">
      <dgm:prSet presAssocID="{978B6EB0-DAC5-4BB6-BDB9-45D00887E551}" presName="composite" presStyleCnt="0"/>
      <dgm:spPr/>
    </dgm:pt>
    <dgm:pt modelId="{9E984701-003E-477F-9738-71C11821AD29}" type="pres">
      <dgm:prSet presAssocID="{978B6EB0-DAC5-4BB6-BDB9-45D00887E551}" presName="parentText" presStyleLbl="alignNode1" presStyleIdx="2" presStyleCnt="4">
        <dgm:presLayoutVars>
          <dgm:chMax val="1"/>
          <dgm:bulletEnabled val="1"/>
        </dgm:presLayoutVars>
      </dgm:prSet>
      <dgm:spPr/>
      <dgm:t>
        <a:bodyPr/>
        <a:lstStyle/>
        <a:p>
          <a:pPr latinLnBrk="1"/>
          <a:endParaRPr lang="ko-KR" altLang="en-US"/>
        </a:p>
      </dgm:t>
    </dgm:pt>
    <dgm:pt modelId="{DEE62EC5-9997-46A9-B3FF-32C44300A3AD}" type="pres">
      <dgm:prSet presAssocID="{978B6EB0-DAC5-4BB6-BDB9-45D00887E551}" presName="descendantText" presStyleLbl="alignAcc1" presStyleIdx="2" presStyleCnt="4">
        <dgm:presLayoutVars>
          <dgm:bulletEnabled val="1"/>
        </dgm:presLayoutVars>
      </dgm:prSet>
      <dgm:spPr/>
      <dgm:t>
        <a:bodyPr/>
        <a:lstStyle/>
        <a:p>
          <a:pPr latinLnBrk="1"/>
          <a:endParaRPr lang="ko-KR" altLang="en-US"/>
        </a:p>
      </dgm:t>
    </dgm:pt>
    <dgm:pt modelId="{CEBBE845-B705-4AA8-891D-343C88610C7B}" type="pres">
      <dgm:prSet presAssocID="{19EAA3EF-14A0-48DD-938C-944762822079}" presName="sp" presStyleCnt="0"/>
      <dgm:spPr/>
    </dgm:pt>
    <dgm:pt modelId="{3F6BA83C-C6A0-40B0-A6F3-F83982A63018}" type="pres">
      <dgm:prSet presAssocID="{72664E66-76C8-4F33-B7BE-08B1AD6566FD}" presName="composite" presStyleCnt="0"/>
      <dgm:spPr/>
    </dgm:pt>
    <dgm:pt modelId="{7ED49B94-1F32-4AE2-B23E-16501684CAD1}" type="pres">
      <dgm:prSet presAssocID="{72664E66-76C8-4F33-B7BE-08B1AD6566FD}" presName="parentText" presStyleLbl="alignNode1" presStyleIdx="3" presStyleCnt="4">
        <dgm:presLayoutVars>
          <dgm:chMax val="1"/>
          <dgm:bulletEnabled val="1"/>
        </dgm:presLayoutVars>
      </dgm:prSet>
      <dgm:spPr/>
      <dgm:t>
        <a:bodyPr/>
        <a:lstStyle/>
        <a:p>
          <a:pPr latinLnBrk="1"/>
          <a:endParaRPr lang="ko-KR" altLang="en-US"/>
        </a:p>
      </dgm:t>
    </dgm:pt>
    <dgm:pt modelId="{1E093DBF-72B6-48DB-83E0-4E6A9EF9648E}" type="pres">
      <dgm:prSet presAssocID="{72664E66-76C8-4F33-B7BE-08B1AD6566FD}" presName="descendantText" presStyleLbl="alignAcc1" presStyleIdx="3" presStyleCnt="4">
        <dgm:presLayoutVars>
          <dgm:bulletEnabled val="1"/>
        </dgm:presLayoutVars>
      </dgm:prSet>
      <dgm:spPr/>
      <dgm:t>
        <a:bodyPr/>
        <a:lstStyle/>
        <a:p>
          <a:pPr latinLnBrk="1"/>
          <a:endParaRPr lang="ko-KR" altLang="en-US"/>
        </a:p>
      </dgm:t>
    </dgm:pt>
  </dgm:ptLst>
  <dgm:cxnLst>
    <dgm:cxn modelId="{07E9A363-A4F7-42E6-9994-92C11D33251E}" type="presOf" srcId="{43C206FC-A775-4F62-9D54-493AA0FC9987}" destId="{DEE62EC5-9997-46A9-B3FF-32C44300A3AD}" srcOrd="0" destOrd="0" presId="urn:microsoft.com/office/officeart/2005/8/layout/chevron2"/>
    <dgm:cxn modelId="{3C16CA1E-464C-4264-82E8-48A771270CA3}" type="presOf" srcId="{978B6EB0-DAC5-4BB6-BDB9-45D00887E551}" destId="{9E984701-003E-477F-9738-71C11821AD29}" srcOrd="0" destOrd="0" presId="urn:microsoft.com/office/officeart/2005/8/layout/chevron2"/>
    <dgm:cxn modelId="{C08FA130-D91B-43B9-8FA1-581DD748E603}" type="presOf" srcId="{DA650A61-735A-4C87-87AD-EE23198A4A02}" destId="{C77C30FE-FD05-4836-9620-26113DA82A38}" srcOrd="0" destOrd="0" presId="urn:microsoft.com/office/officeart/2005/8/layout/chevron2"/>
    <dgm:cxn modelId="{BD3DB6B7-EFE2-4D1D-B1ED-962CC073E0B3}" type="presOf" srcId="{D373455B-BBEC-4952-A9E3-2CEAF4D207A4}" destId="{BD63754C-E2C0-4FD5-9597-08C001F0D4CA}" srcOrd="0" destOrd="0" presId="urn:microsoft.com/office/officeart/2005/8/layout/chevron2"/>
    <dgm:cxn modelId="{CD9EDA27-03BD-4ED4-B822-12DB5D31D308}" srcId="{2522FA3E-5B07-4F29-8F01-3F80114F6647}" destId="{D373455B-BBEC-4952-A9E3-2CEAF4D207A4}" srcOrd="0" destOrd="0" parTransId="{0105AB70-A2EE-405F-99F1-A4398AB6310F}" sibTransId="{976A3CF2-FDA6-40D6-B1DF-7C2F6CE1CD13}"/>
    <dgm:cxn modelId="{EA249A76-E49D-45AE-B046-654CD3AD9A24}" srcId="{72664E66-76C8-4F33-B7BE-08B1AD6566FD}" destId="{461D64F2-ADA1-4A6F-AE34-C102FFB9B2D2}" srcOrd="0" destOrd="0" parTransId="{593A903F-0DD0-4C6B-8BB9-42E260CD7276}" sibTransId="{0C345CFF-7488-4133-BC8B-506B84BBE1CF}"/>
    <dgm:cxn modelId="{DB36A901-F0FF-4316-B638-EF5EF4CC5214}" srcId="{DA650A61-735A-4C87-87AD-EE23198A4A02}" destId="{72664E66-76C8-4F33-B7BE-08B1AD6566FD}" srcOrd="3" destOrd="0" parTransId="{B418B3DA-1363-485B-B947-9E48F0735C26}" sibTransId="{74406065-36AF-42A6-BFFD-E1656F148FF0}"/>
    <dgm:cxn modelId="{8439EF7B-6BBD-4D5C-B60C-C00C7BCBED44}" srcId="{DA650A61-735A-4C87-87AD-EE23198A4A02}" destId="{4A8F4A44-EB8B-426C-9B91-1309CE5BDF64}" srcOrd="1" destOrd="0" parTransId="{991C4CDD-6A1D-47D4-B240-51F318E12D2C}" sibTransId="{58A3360E-1E27-48D4-BB5B-04372A5023A4}"/>
    <dgm:cxn modelId="{DD1F062B-47F6-42EE-B84D-09FCBDF5EABE}" srcId="{4A8F4A44-EB8B-426C-9B91-1309CE5BDF64}" destId="{A4EF2D26-65D3-4BAF-97FF-9B66D8B5C50A}" srcOrd="0" destOrd="0" parTransId="{AA43D6DF-F698-4449-96EB-63FB8AE5EBFF}" sibTransId="{43322B12-C3C9-4FED-9287-1B65440E7C03}"/>
    <dgm:cxn modelId="{285E1C9C-0668-4DE5-AE49-2DBE0E185300}" srcId="{978B6EB0-DAC5-4BB6-BDB9-45D00887E551}" destId="{43C206FC-A775-4F62-9D54-493AA0FC9987}" srcOrd="0" destOrd="0" parTransId="{112E9C1A-02D1-4A7B-B76D-1982079D761F}" sibTransId="{78F0B38B-DB09-4448-901B-06623921A9B5}"/>
    <dgm:cxn modelId="{EB37BF05-4F2F-4C6F-97B1-9D58B47E9D9E}" type="presOf" srcId="{72664E66-76C8-4F33-B7BE-08B1AD6566FD}" destId="{7ED49B94-1F32-4AE2-B23E-16501684CAD1}" srcOrd="0" destOrd="0" presId="urn:microsoft.com/office/officeart/2005/8/layout/chevron2"/>
    <dgm:cxn modelId="{E987D815-8AEA-4F0F-9A8A-3AE921469C62}" type="presOf" srcId="{A4EF2D26-65D3-4BAF-97FF-9B66D8B5C50A}" destId="{BC40EDF8-D255-4674-BB57-AD769024FE02}" srcOrd="0" destOrd="0" presId="urn:microsoft.com/office/officeart/2005/8/layout/chevron2"/>
    <dgm:cxn modelId="{175448C5-A5B1-455E-8911-0EE314272D19}" type="presOf" srcId="{2522FA3E-5B07-4F29-8F01-3F80114F6647}" destId="{84922FA3-EC5C-44A2-BDF6-B738A75CB616}" srcOrd="0" destOrd="0" presId="urn:microsoft.com/office/officeart/2005/8/layout/chevron2"/>
    <dgm:cxn modelId="{27BB2795-3146-4E79-9868-A786D0E6A5BF}" srcId="{DA650A61-735A-4C87-87AD-EE23198A4A02}" destId="{978B6EB0-DAC5-4BB6-BDB9-45D00887E551}" srcOrd="2" destOrd="0" parTransId="{01026377-DC03-4685-9422-F2CB95409D65}" sibTransId="{19EAA3EF-14A0-48DD-938C-944762822079}"/>
    <dgm:cxn modelId="{C22BC052-06AB-45CF-A765-90F66D9A88DB}" srcId="{DA650A61-735A-4C87-87AD-EE23198A4A02}" destId="{2522FA3E-5B07-4F29-8F01-3F80114F6647}" srcOrd="0" destOrd="0" parTransId="{3FAB87DF-1827-4EAE-99DB-0382149FE961}" sibTransId="{E7D8D38D-09D8-4BCD-9BFA-746D1DA18ED2}"/>
    <dgm:cxn modelId="{604E9AA0-F903-495C-8553-102E387B0651}" type="presOf" srcId="{461D64F2-ADA1-4A6F-AE34-C102FFB9B2D2}" destId="{1E093DBF-72B6-48DB-83E0-4E6A9EF9648E}" srcOrd="0" destOrd="0" presId="urn:microsoft.com/office/officeart/2005/8/layout/chevron2"/>
    <dgm:cxn modelId="{D9726FFE-B438-4BF0-BE48-8E36C75765E0}" type="presOf" srcId="{4A8F4A44-EB8B-426C-9B91-1309CE5BDF64}" destId="{E0C88CA2-886E-4E31-A55D-609EC1682185}" srcOrd="0" destOrd="0" presId="urn:microsoft.com/office/officeart/2005/8/layout/chevron2"/>
    <dgm:cxn modelId="{278E276A-788D-4803-BCA5-F92C2E682B53}" type="presParOf" srcId="{C77C30FE-FD05-4836-9620-26113DA82A38}" destId="{5E285F32-3F0C-4912-A4A1-7A88F8968D73}" srcOrd="0" destOrd="0" presId="urn:microsoft.com/office/officeart/2005/8/layout/chevron2"/>
    <dgm:cxn modelId="{79CAA7F6-062F-40DA-B220-386D09A8CFFB}" type="presParOf" srcId="{5E285F32-3F0C-4912-A4A1-7A88F8968D73}" destId="{84922FA3-EC5C-44A2-BDF6-B738A75CB616}" srcOrd="0" destOrd="0" presId="urn:microsoft.com/office/officeart/2005/8/layout/chevron2"/>
    <dgm:cxn modelId="{08E14596-9689-4297-ABC7-44CB02222E42}" type="presParOf" srcId="{5E285F32-3F0C-4912-A4A1-7A88F8968D73}" destId="{BD63754C-E2C0-4FD5-9597-08C001F0D4CA}" srcOrd="1" destOrd="0" presId="urn:microsoft.com/office/officeart/2005/8/layout/chevron2"/>
    <dgm:cxn modelId="{379C2DC9-B89D-41FB-9742-951E923912D8}" type="presParOf" srcId="{C77C30FE-FD05-4836-9620-26113DA82A38}" destId="{F9D22F26-5284-4533-8642-60E67C2640BB}" srcOrd="1" destOrd="0" presId="urn:microsoft.com/office/officeart/2005/8/layout/chevron2"/>
    <dgm:cxn modelId="{11F296C7-4985-44C8-BC04-CAFAE50EF4D3}" type="presParOf" srcId="{C77C30FE-FD05-4836-9620-26113DA82A38}" destId="{FA445C46-85DB-4A92-8FC1-4C7650BD1E13}" srcOrd="2" destOrd="0" presId="urn:microsoft.com/office/officeart/2005/8/layout/chevron2"/>
    <dgm:cxn modelId="{81442F3E-3CAF-49FA-BD52-84A92DE8802D}" type="presParOf" srcId="{FA445C46-85DB-4A92-8FC1-4C7650BD1E13}" destId="{E0C88CA2-886E-4E31-A55D-609EC1682185}" srcOrd="0" destOrd="0" presId="urn:microsoft.com/office/officeart/2005/8/layout/chevron2"/>
    <dgm:cxn modelId="{8E94A932-3028-424B-A021-53466131FB27}" type="presParOf" srcId="{FA445C46-85DB-4A92-8FC1-4C7650BD1E13}" destId="{BC40EDF8-D255-4674-BB57-AD769024FE02}" srcOrd="1" destOrd="0" presId="urn:microsoft.com/office/officeart/2005/8/layout/chevron2"/>
    <dgm:cxn modelId="{531E93BE-C879-49F5-9A17-03A61A893E68}" type="presParOf" srcId="{C77C30FE-FD05-4836-9620-26113DA82A38}" destId="{2AA092E2-1DDB-4B19-8592-01E8BA9134A7}" srcOrd="3" destOrd="0" presId="urn:microsoft.com/office/officeart/2005/8/layout/chevron2"/>
    <dgm:cxn modelId="{A739E531-1668-47B5-B1B6-9E48C189C384}" type="presParOf" srcId="{C77C30FE-FD05-4836-9620-26113DA82A38}" destId="{0E8574B0-5B15-4E12-A42F-54EED34F3F4C}" srcOrd="4" destOrd="0" presId="urn:microsoft.com/office/officeart/2005/8/layout/chevron2"/>
    <dgm:cxn modelId="{9F509626-11AE-4ACF-9B0B-9A2C7AA6CB85}" type="presParOf" srcId="{0E8574B0-5B15-4E12-A42F-54EED34F3F4C}" destId="{9E984701-003E-477F-9738-71C11821AD29}" srcOrd="0" destOrd="0" presId="urn:microsoft.com/office/officeart/2005/8/layout/chevron2"/>
    <dgm:cxn modelId="{117EB13D-5777-43F7-999A-27951506AC03}" type="presParOf" srcId="{0E8574B0-5B15-4E12-A42F-54EED34F3F4C}" destId="{DEE62EC5-9997-46A9-B3FF-32C44300A3AD}" srcOrd="1" destOrd="0" presId="urn:microsoft.com/office/officeart/2005/8/layout/chevron2"/>
    <dgm:cxn modelId="{25F7ABA8-50E6-4189-A3C5-21CF12A7396B}" type="presParOf" srcId="{C77C30FE-FD05-4836-9620-26113DA82A38}" destId="{CEBBE845-B705-4AA8-891D-343C88610C7B}" srcOrd="5" destOrd="0" presId="urn:microsoft.com/office/officeart/2005/8/layout/chevron2"/>
    <dgm:cxn modelId="{A42B7DFB-D8AF-4CF1-B65D-A70737E2D286}" type="presParOf" srcId="{C77C30FE-FD05-4836-9620-26113DA82A38}" destId="{3F6BA83C-C6A0-40B0-A6F3-F83982A63018}" srcOrd="6" destOrd="0" presId="urn:microsoft.com/office/officeart/2005/8/layout/chevron2"/>
    <dgm:cxn modelId="{1DD77EA8-5177-4686-AA66-A8A24D7DF237}" type="presParOf" srcId="{3F6BA83C-C6A0-40B0-A6F3-F83982A63018}" destId="{7ED49B94-1F32-4AE2-B23E-16501684CAD1}" srcOrd="0" destOrd="0" presId="urn:microsoft.com/office/officeart/2005/8/layout/chevron2"/>
    <dgm:cxn modelId="{6D9A0C28-F0C0-4662-BED2-357B0F3E4AEA}" type="presParOf" srcId="{3F6BA83C-C6A0-40B0-A6F3-F83982A63018}" destId="{1E093DBF-72B6-48DB-83E0-4E6A9EF9648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DA650A61-735A-4C87-87AD-EE23198A4A02}"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pPr latinLnBrk="1"/>
          <a:endParaRPr lang="ko-KR" altLang="en-US"/>
        </a:p>
      </dgm:t>
    </dgm:pt>
    <dgm:pt modelId="{2522FA3E-5B07-4F29-8F01-3F80114F6647}">
      <dgm:prSet phldrT="[텍스트]" custT="1"/>
      <dgm:spPr>
        <a:solidFill>
          <a:schemeClr val="accent1">
            <a:lumMod val="50000"/>
          </a:schemeClr>
        </a:solidFill>
        <a:ln>
          <a:noFill/>
        </a:ln>
      </dgm:spPr>
      <dgm:t>
        <a:bodyPr anchor="b" anchorCtr="1"/>
        <a:lstStyle/>
        <a:p>
          <a:pPr latinLnBrk="1"/>
          <a:endParaRPr lang="en-US" altLang="ko-KR" sz="1800" dirty="0" smtClean="0">
            <a:solidFill>
              <a:schemeClr val="bg1"/>
            </a:solidFill>
            <a:latin typeface="HY동녘M" pitchFamily="18" charset="-127"/>
            <a:ea typeface="HY동녘M" pitchFamily="18" charset="-127"/>
          </a:endParaRPr>
        </a:p>
        <a:p>
          <a:pPr latinLnBrk="1"/>
          <a:endParaRPr lang="en-US" altLang="ko-KR" sz="1800" dirty="0" smtClean="0">
            <a:solidFill>
              <a:schemeClr val="bg1"/>
            </a:solidFill>
            <a:latin typeface="HY동녘M" pitchFamily="18" charset="-127"/>
            <a:ea typeface="HY동녘M" pitchFamily="18" charset="-127"/>
          </a:endParaRPr>
        </a:p>
        <a:p>
          <a:pPr latinLnBrk="1"/>
          <a:r>
            <a:rPr lang="en-US" altLang="ko-KR" sz="1800" dirty="0" smtClean="0">
              <a:solidFill>
                <a:schemeClr val="bg1"/>
              </a:solidFill>
              <a:latin typeface="HY동녘M" pitchFamily="18" charset="-127"/>
              <a:ea typeface="HY동녘M" pitchFamily="18" charset="-127"/>
            </a:rPr>
            <a:t>       1</a:t>
          </a:r>
          <a:endParaRPr lang="ko-KR" altLang="en-US" sz="1800" dirty="0">
            <a:solidFill>
              <a:schemeClr val="bg1"/>
            </a:solidFill>
            <a:latin typeface="HY동녘M" pitchFamily="18" charset="-127"/>
            <a:ea typeface="HY동녘M" pitchFamily="18" charset="-127"/>
          </a:endParaRPr>
        </a:p>
      </dgm:t>
    </dgm:pt>
    <dgm:pt modelId="{3FAB87DF-1827-4EAE-99DB-0382149FE961}" type="parTrans" cxnId="{C22BC052-06AB-45CF-A765-90F66D9A88DB}">
      <dgm:prSet/>
      <dgm:spPr/>
      <dgm:t>
        <a:bodyPr/>
        <a:lstStyle/>
        <a:p>
          <a:pPr latinLnBrk="1"/>
          <a:endParaRPr lang="ko-KR" altLang="en-US" sz="1800"/>
        </a:p>
      </dgm:t>
    </dgm:pt>
    <dgm:pt modelId="{E7D8D38D-09D8-4BCD-9BFA-746D1DA18ED2}" type="sibTrans" cxnId="{C22BC052-06AB-45CF-A765-90F66D9A88DB}">
      <dgm:prSet/>
      <dgm:spPr/>
      <dgm:t>
        <a:bodyPr/>
        <a:lstStyle/>
        <a:p>
          <a:pPr latinLnBrk="1"/>
          <a:endParaRPr lang="ko-KR" altLang="en-US" sz="1800"/>
        </a:p>
      </dgm:t>
    </dgm:pt>
    <dgm:pt modelId="{D373455B-BBEC-4952-A9E3-2CEAF4D207A4}">
      <dgm:prSet phldrT="[텍스트]" custT="1"/>
      <dgm:spPr>
        <a:solidFill>
          <a:schemeClr val="accent1">
            <a:lumMod val="5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Introduction</a:t>
          </a:r>
          <a:endParaRPr lang="ko-KR" altLang="en-US" sz="1800" dirty="0">
            <a:solidFill>
              <a:schemeClr val="bg1"/>
            </a:solidFill>
          </a:endParaRPr>
        </a:p>
      </dgm:t>
    </dgm:pt>
    <dgm:pt modelId="{0105AB70-A2EE-405F-99F1-A4398AB6310F}" type="parTrans" cxnId="{CD9EDA27-03BD-4ED4-B822-12DB5D31D308}">
      <dgm:prSet/>
      <dgm:spPr/>
      <dgm:t>
        <a:bodyPr/>
        <a:lstStyle/>
        <a:p>
          <a:pPr latinLnBrk="1"/>
          <a:endParaRPr lang="ko-KR" altLang="en-US" sz="1800"/>
        </a:p>
      </dgm:t>
    </dgm:pt>
    <dgm:pt modelId="{976A3CF2-FDA6-40D6-B1DF-7C2F6CE1CD13}" type="sibTrans" cxnId="{CD9EDA27-03BD-4ED4-B822-12DB5D31D308}">
      <dgm:prSet/>
      <dgm:spPr/>
      <dgm:t>
        <a:bodyPr/>
        <a:lstStyle/>
        <a:p>
          <a:pPr latinLnBrk="1"/>
          <a:endParaRPr lang="ko-KR" altLang="en-US" sz="1800"/>
        </a:p>
      </dgm:t>
    </dgm:pt>
    <dgm:pt modelId="{4A8F4A44-EB8B-426C-9B91-1309CE5BDF64}">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2</a:t>
          </a:r>
          <a:endParaRPr lang="ko-KR" altLang="en-US" sz="1800" dirty="0">
            <a:solidFill>
              <a:schemeClr val="bg1"/>
            </a:solidFill>
            <a:latin typeface="HY동녘M" pitchFamily="18" charset="-127"/>
            <a:ea typeface="HY동녘M" pitchFamily="18" charset="-127"/>
          </a:endParaRPr>
        </a:p>
      </dgm:t>
    </dgm:pt>
    <dgm:pt modelId="{991C4CDD-6A1D-47D4-B240-51F318E12D2C}" type="parTrans" cxnId="{8439EF7B-6BBD-4D5C-B60C-C00C7BCBED44}">
      <dgm:prSet/>
      <dgm:spPr/>
      <dgm:t>
        <a:bodyPr/>
        <a:lstStyle/>
        <a:p>
          <a:pPr latinLnBrk="1"/>
          <a:endParaRPr lang="ko-KR" altLang="en-US" sz="1800"/>
        </a:p>
      </dgm:t>
    </dgm:pt>
    <dgm:pt modelId="{58A3360E-1E27-48D4-BB5B-04372A5023A4}" type="sibTrans" cxnId="{8439EF7B-6BBD-4D5C-B60C-C00C7BCBED44}">
      <dgm:prSet/>
      <dgm:spPr/>
      <dgm:t>
        <a:bodyPr/>
        <a:lstStyle/>
        <a:p>
          <a:pPr latinLnBrk="1"/>
          <a:endParaRPr lang="ko-KR" altLang="en-US" sz="1800"/>
        </a:p>
      </dgm:t>
    </dgm:pt>
    <dgm:pt modelId="{A4EF2D26-65D3-4BAF-97FF-9B66D8B5C50A}">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Study setting and design overview</a:t>
          </a:r>
          <a:endParaRPr lang="ko-KR" altLang="en-US" sz="1800" dirty="0">
            <a:solidFill>
              <a:schemeClr val="bg1"/>
            </a:solidFill>
            <a:latin typeface="HY동녘M" pitchFamily="18" charset="-127"/>
            <a:ea typeface="HY동녘M" pitchFamily="18" charset="-127"/>
          </a:endParaRPr>
        </a:p>
      </dgm:t>
    </dgm:pt>
    <dgm:pt modelId="{AA43D6DF-F698-4449-96EB-63FB8AE5EBFF}" type="parTrans" cxnId="{DD1F062B-47F6-42EE-B84D-09FCBDF5EABE}">
      <dgm:prSet/>
      <dgm:spPr/>
      <dgm:t>
        <a:bodyPr/>
        <a:lstStyle/>
        <a:p>
          <a:pPr latinLnBrk="1"/>
          <a:endParaRPr lang="ko-KR" altLang="en-US" sz="1800"/>
        </a:p>
      </dgm:t>
    </dgm:pt>
    <dgm:pt modelId="{43322B12-C3C9-4FED-9287-1B65440E7C03}" type="sibTrans" cxnId="{DD1F062B-47F6-42EE-B84D-09FCBDF5EABE}">
      <dgm:prSet/>
      <dgm:spPr/>
      <dgm:t>
        <a:bodyPr/>
        <a:lstStyle/>
        <a:p>
          <a:pPr latinLnBrk="1"/>
          <a:endParaRPr lang="ko-KR" altLang="en-US" sz="1800"/>
        </a:p>
      </dgm:t>
    </dgm:pt>
    <dgm:pt modelId="{978B6EB0-DAC5-4BB6-BDB9-45D00887E551}">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3</a:t>
          </a:r>
          <a:endParaRPr lang="ko-KR" altLang="en-US" sz="1800" dirty="0">
            <a:solidFill>
              <a:schemeClr val="bg1"/>
            </a:solidFill>
            <a:latin typeface="HY동녘M" pitchFamily="18" charset="-127"/>
            <a:ea typeface="HY동녘M" pitchFamily="18" charset="-127"/>
          </a:endParaRPr>
        </a:p>
      </dgm:t>
    </dgm:pt>
    <dgm:pt modelId="{01026377-DC03-4685-9422-F2CB95409D65}" type="parTrans" cxnId="{27BB2795-3146-4E79-9868-A786D0E6A5BF}">
      <dgm:prSet/>
      <dgm:spPr/>
      <dgm:t>
        <a:bodyPr/>
        <a:lstStyle/>
        <a:p>
          <a:pPr latinLnBrk="1"/>
          <a:endParaRPr lang="ko-KR" altLang="en-US" sz="1800"/>
        </a:p>
      </dgm:t>
    </dgm:pt>
    <dgm:pt modelId="{19EAA3EF-14A0-48DD-938C-944762822079}" type="sibTrans" cxnId="{27BB2795-3146-4E79-9868-A786D0E6A5BF}">
      <dgm:prSet/>
      <dgm:spPr/>
      <dgm:t>
        <a:bodyPr/>
        <a:lstStyle/>
        <a:p>
          <a:pPr latinLnBrk="1"/>
          <a:endParaRPr lang="ko-KR" altLang="en-US" sz="1800"/>
        </a:p>
      </dgm:t>
    </dgm:pt>
    <dgm:pt modelId="{72664E66-76C8-4F33-B7BE-08B1AD6566FD}">
      <dgm:prSet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4</a:t>
          </a:r>
          <a:endParaRPr lang="ko-KR" altLang="en-US" sz="1800" dirty="0">
            <a:solidFill>
              <a:schemeClr val="bg1"/>
            </a:solidFill>
            <a:latin typeface="HY동녘M" pitchFamily="18" charset="-127"/>
            <a:ea typeface="HY동녘M" pitchFamily="18" charset="-127"/>
          </a:endParaRPr>
        </a:p>
      </dgm:t>
    </dgm:pt>
    <dgm:pt modelId="{B418B3DA-1363-485B-B947-9E48F0735C26}" type="parTrans" cxnId="{DB36A901-F0FF-4316-B638-EF5EF4CC5214}">
      <dgm:prSet/>
      <dgm:spPr/>
      <dgm:t>
        <a:bodyPr/>
        <a:lstStyle/>
        <a:p>
          <a:pPr latinLnBrk="1"/>
          <a:endParaRPr lang="ko-KR" altLang="en-US" sz="1800"/>
        </a:p>
      </dgm:t>
    </dgm:pt>
    <dgm:pt modelId="{74406065-36AF-42A6-BFFD-E1656F148FF0}" type="sibTrans" cxnId="{DB36A901-F0FF-4316-B638-EF5EF4CC5214}">
      <dgm:prSet/>
      <dgm:spPr/>
      <dgm:t>
        <a:bodyPr/>
        <a:lstStyle/>
        <a:p>
          <a:pPr latinLnBrk="1"/>
          <a:endParaRPr lang="ko-KR" altLang="en-US" sz="1800"/>
        </a:p>
      </dgm:t>
    </dgm:pt>
    <dgm:pt modelId="{C77C30FE-FD05-4836-9620-26113DA82A38}" type="pres">
      <dgm:prSet presAssocID="{DA650A61-735A-4C87-87AD-EE23198A4A02}" presName="linearFlow" presStyleCnt="0">
        <dgm:presLayoutVars>
          <dgm:dir/>
          <dgm:animLvl val="lvl"/>
          <dgm:resizeHandles val="exact"/>
        </dgm:presLayoutVars>
      </dgm:prSet>
      <dgm:spPr/>
      <dgm:t>
        <a:bodyPr/>
        <a:lstStyle/>
        <a:p>
          <a:pPr latinLnBrk="1"/>
          <a:endParaRPr lang="ko-KR" altLang="en-US"/>
        </a:p>
      </dgm:t>
    </dgm:pt>
    <dgm:pt modelId="{5E285F32-3F0C-4912-A4A1-7A88F8968D73}" type="pres">
      <dgm:prSet presAssocID="{2522FA3E-5B07-4F29-8F01-3F80114F6647}" presName="composite" presStyleCnt="0"/>
      <dgm:spPr/>
    </dgm:pt>
    <dgm:pt modelId="{84922FA3-EC5C-44A2-BDF6-B738A75CB616}" type="pres">
      <dgm:prSet presAssocID="{2522FA3E-5B07-4F29-8F01-3F80114F6647}" presName="parentText" presStyleLbl="alignNode1" presStyleIdx="0" presStyleCnt="4" custLinFactNeighborX="0" custLinFactNeighborY="-53">
        <dgm:presLayoutVars>
          <dgm:chMax val="1"/>
          <dgm:bulletEnabled val="1"/>
        </dgm:presLayoutVars>
      </dgm:prSet>
      <dgm:spPr/>
      <dgm:t>
        <a:bodyPr/>
        <a:lstStyle/>
        <a:p>
          <a:pPr latinLnBrk="1"/>
          <a:endParaRPr lang="ko-KR" altLang="en-US"/>
        </a:p>
      </dgm:t>
    </dgm:pt>
    <dgm:pt modelId="{BD63754C-E2C0-4FD5-9597-08C001F0D4CA}" type="pres">
      <dgm:prSet presAssocID="{2522FA3E-5B07-4F29-8F01-3F80114F6647}" presName="descendantText" presStyleLbl="alignAcc1" presStyleIdx="0" presStyleCnt="4">
        <dgm:presLayoutVars>
          <dgm:bulletEnabled val="1"/>
        </dgm:presLayoutVars>
      </dgm:prSet>
      <dgm:spPr/>
      <dgm:t>
        <a:bodyPr/>
        <a:lstStyle/>
        <a:p>
          <a:pPr latinLnBrk="1"/>
          <a:endParaRPr lang="ko-KR" altLang="en-US"/>
        </a:p>
      </dgm:t>
    </dgm:pt>
    <dgm:pt modelId="{F9D22F26-5284-4533-8642-60E67C2640BB}" type="pres">
      <dgm:prSet presAssocID="{E7D8D38D-09D8-4BCD-9BFA-746D1DA18ED2}" presName="sp" presStyleCnt="0"/>
      <dgm:spPr/>
    </dgm:pt>
    <dgm:pt modelId="{FA445C46-85DB-4A92-8FC1-4C7650BD1E13}" type="pres">
      <dgm:prSet presAssocID="{4A8F4A44-EB8B-426C-9B91-1309CE5BDF64}" presName="composite" presStyleCnt="0"/>
      <dgm:spPr/>
    </dgm:pt>
    <dgm:pt modelId="{E0C88CA2-886E-4E31-A55D-609EC1682185}" type="pres">
      <dgm:prSet presAssocID="{4A8F4A44-EB8B-426C-9B91-1309CE5BDF64}" presName="parentText" presStyleLbl="alignNode1" presStyleIdx="1" presStyleCnt="4">
        <dgm:presLayoutVars>
          <dgm:chMax val="1"/>
          <dgm:bulletEnabled val="1"/>
        </dgm:presLayoutVars>
      </dgm:prSet>
      <dgm:spPr/>
      <dgm:t>
        <a:bodyPr/>
        <a:lstStyle/>
        <a:p>
          <a:pPr latinLnBrk="1"/>
          <a:endParaRPr lang="ko-KR" altLang="en-US"/>
        </a:p>
      </dgm:t>
    </dgm:pt>
    <dgm:pt modelId="{BC40EDF8-D255-4674-BB57-AD769024FE02}" type="pres">
      <dgm:prSet presAssocID="{4A8F4A44-EB8B-426C-9B91-1309CE5BDF64}" presName="descendantText" presStyleLbl="alignAcc1" presStyleIdx="1" presStyleCnt="4">
        <dgm:presLayoutVars>
          <dgm:bulletEnabled val="1"/>
        </dgm:presLayoutVars>
      </dgm:prSet>
      <dgm:spPr/>
      <dgm:t>
        <a:bodyPr/>
        <a:lstStyle/>
        <a:p>
          <a:pPr latinLnBrk="1"/>
          <a:endParaRPr lang="ko-KR" altLang="en-US"/>
        </a:p>
      </dgm:t>
    </dgm:pt>
    <dgm:pt modelId="{2AA092E2-1DDB-4B19-8592-01E8BA9134A7}" type="pres">
      <dgm:prSet presAssocID="{58A3360E-1E27-48D4-BB5B-04372A5023A4}" presName="sp" presStyleCnt="0"/>
      <dgm:spPr/>
    </dgm:pt>
    <dgm:pt modelId="{0E8574B0-5B15-4E12-A42F-54EED34F3F4C}" type="pres">
      <dgm:prSet presAssocID="{978B6EB0-DAC5-4BB6-BDB9-45D00887E551}" presName="composite" presStyleCnt="0"/>
      <dgm:spPr/>
    </dgm:pt>
    <dgm:pt modelId="{9E984701-003E-477F-9738-71C11821AD29}" type="pres">
      <dgm:prSet presAssocID="{978B6EB0-DAC5-4BB6-BDB9-45D00887E551}" presName="parentText" presStyleLbl="alignNode1" presStyleIdx="2" presStyleCnt="4">
        <dgm:presLayoutVars>
          <dgm:chMax val="1"/>
          <dgm:bulletEnabled val="1"/>
        </dgm:presLayoutVars>
      </dgm:prSet>
      <dgm:spPr/>
      <dgm:t>
        <a:bodyPr/>
        <a:lstStyle/>
        <a:p>
          <a:pPr latinLnBrk="1"/>
          <a:endParaRPr lang="ko-KR" altLang="en-US"/>
        </a:p>
      </dgm:t>
    </dgm:pt>
    <dgm:pt modelId="{DEE62EC5-9997-46A9-B3FF-32C44300A3AD}" type="pres">
      <dgm:prSet presAssocID="{978B6EB0-DAC5-4BB6-BDB9-45D00887E551}" presName="descendantText" presStyleLbl="alignAcc1" presStyleIdx="2" presStyleCnt="4">
        <dgm:presLayoutVars>
          <dgm:bulletEnabled val="1"/>
        </dgm:presLayoutVars>
      </dgm:prSet>
      <dgm:spPr>
        <a:solidFill>
          <a:schemeClr val="bg1"/>
        </a:solidFill>
        <a:ln>
          <a:noFill/>
        </a:ln>
      </dgm:spPr>
      <dgm:t>
        <a:bodyPr/>
        <a:lstStyle/>
        <a:p>
          <a:pPr latinLnBrk="1"/>
          <a:endParaRPr lang="ko-KR" altLang="en-US"/>
        </a:p>
      </dgm:t>
    </dgm:pt>
    <dgm:pt modelId="{CEBBE845-B705-4AA8-891D-343C88610C7B}" type="pres">
      <dgm:prSet presAssocID="{19EAA3EF-14A0-48DD-938C-944762822079}" presName="sp" presStyleCnt="0"/>
      <dgm:spPr/>
    </dgm:pt>
    <dgm:pt modelId="{3F6BA83C-C6A0-40B0-A6F3-F83982A63018}" type="pres">
      <dgm:prSet presAssocID="{72664E66-76C8-4F33-B7BE-08B1AD6566FD}" presName="composite" presStyleCnt="0"/>
      <dgm:spPr/>
    </dgm:pt>
    <dgm:pt modelId="{7ED49B94-1F32-4AE2-B23E-16501684CAD1}" type="pres">
      <dgm:prSet presAssocID="{72664E66-76C8-4F33-B7BE-08B1AD6566FD}" presName="parentText" presStyleLbl="alignNode1" presStyleIdx="3" presStyleCnt="4">
        <dgm:presLayoutVars>
          <dgm:chMax val="1"/>
          <dgm:bulletEnabled val="1"/>
        </dgm:presLayoutVars>
      </dgm:prSet>
      <dgm:spPr/>
      <dgm:t>
        <a:bodyPr/>
        <a:lstStyle/>
        <a:p>
          <a:pPr latinLnBrk="1"/>
          <a:endParaRPr lang="ko-KR" altLang="en-US"/>
        </a:p>
      </dgm:t>
    </dgm:pt>
    <dgm:pt modelId="{1E093DBF-72B6-48DB-83E0-4E6A9EF9648E}" type="pres">
      <dgm:prSet presAssocID="{72664E66-76C8-4F33-B7BE-08B1AD6566FD}" presName="descendantText" presStyleLbl="alignAcc1" presStyleIdx="3" presStyleCnt="4">
        <dgm:presLayoutVars>
          <dgm:bulletEnabled val="1"/>
        </dgm:presLayoutVars>
      </dgm:prSet>
      <dgm:spPr>
        <a:solidFill>
          <a:schemeClr val="bg1"/>
        </a:solidFill>
        <a:ln>
          <a:noFill/>
        </a:ln>
      </dgm:spPr>
    </dgm:pt>
  </dgm:ptLst>
  <dgm:cxnLst>
    <dgm:cxn modelId="{C3673006-4B4C-419D-9F07-D27FC586157F}" type="presOf" srcId="{72664E66-76C8-4F33-B7BE-08B1AD6566FD}" destId="{7ED49B94-1F32-4AE2-B23E-16501684CAD1}" srcOrd="0" destOrd="0" presId="urn:microsoft.com/office/officeart/2005/8/layout/chevron2"/>
    <dgm:cxn modelId="{557C7022-3702-435B-BE19-E8490AD2A680}" type="presOf" srcId="{2522FA3E-5B07-4F29-8F01-3F80114F6647}" destId="{84922FA3-EC5C-44A2-BDF6-B738A75CB616}" srcOrd="0" destOrd="0" presId="urn:microsoft.com/office/officeart/2005/8/layout/chevron2"/>
    <dgm:cxn modelId="{CD9EDA27-03BD-4ED4-B822-12DB5D31D308}" srcId="{2522FA3E-5B07-4F29-8F01-3F80114F6647}" destId="{D373455B-BBEC-4952-A9E3-2CEAF4D207A4}" srcOrd="0" destOrd="0" parTransId="{0105AB70-A2EE-405F-99F1-A4398AB6310F}" sibTransId="{976A3CF2-FDA6-40D6-B1DF-7C2F6CE1CD13}"/>
    <dgm:cxn modelId="{DB36A901-F0FF-4316-B638-EF5EF4CC5214}" srcId="{DA650A61-735A-4C87-87AD-EE23198A4A02}" destId="{72664E66-76C8-4F33-B7BE-08B1AD6566FD}" srcOrd="3" destOrd="0" parTransId="{B418B3DA-1363-485B-B947-9E48F0735C26}" sibTransId="{74406065-36AF-42A6-BFFD-E1656F148FF0}"/>
    <dgm:cxn modelId="{8439EF7B-6BBD-4D5C-B60C-C00C7BCBED44}" srcId="{DA650A61-735A-4C87-87AD-EE23198A4A02}" destId="{4A8F4A44-EB8B-426C-9B91-1309CE5BDF64}" srcOrd="1" destOrd="0" parTransId="{991C4CDD-6A1D-47D4-B240-51F318E12D2C}" sibTransId="{58A3360E-1E27-48D4-BB5B-04372A5023A4}"/>
    <dgm:cxn modelId="{DD1F062B-47F6-42EE-B84D-09FCBDF5EABE}" srcId="{4A8F4A44-EB8B-426C-9B91-1309CE5BDF64}" destId="{A4EF2D26-65D3-4BAF-97FF-9B66D8B5C50A}" srcOrd="0" destOrd="0" parTransId="{AA43D6DF-F698-4449-96EB-63FB8AE5EBFF}" sibTransId="{43322B12-C3C9-4FED-9287-1B65440E7C03}"/>
    <dgm:cxn modelId="{FAAEFBEC-2E89-4ECA-ACEF-2ADBBB428586}" type="presOf" srcId="{A4EF2D26-65D3-4BAF-97FF-9B66D8B5C50A}" destId="{BC40EDF8-D255-4674-BB57-AD769024FE02}" srcOrd="0" destOrd="0" presId="urn:microsoft.com/office/officeart/2005/8/layout/chevron2"/>
    <dgm:cxn modelId="{9F73C212-28AA-45B6-A6E0-9FC140D54CF9}" type="presOf" srcId="{978B6EB0-DAC5-4BB6-BDB9-45D00887E551}" destId="{9E984701-003E-477F-9738-71C11821AD29}" srcOrd="0" destOrd="0" presId="urn:microsoft.com/office/officeart/2005/8/layout/chevron2"/>
    <dgm:cxn modelId="{15E973DD-2FEC-4D4C-802F-4763670AD73A}" type="presOf" srcId="{4A8F4A44-EB8B-426C-9B91-1309CE5BDF64}" destId="{E0C88CA2-886E-4E31-A55D-609EC1682185}" srcOrd="0" destOrd="0" presId="urn:microsoft.com/office/officeart/2005/8/layout/chevron2"/>
    <dgm:cxn modelId="{D20CDD54-7A14-424D-B573-EFE1DF937F07}" type="presOf" srcId="{DA650A61-735A-4C87-87AD-EE23198A4A02}" destId="{C77C30FE-FD05-4836-9620-26113DA82A38}" srcOrd="0" destOrd="0" presId="urn:microsoft.com/office/officeart/2005/8/layout/chevron2"/>
    <dgm:cxn modelId="{27BB2795-3146-4E79-9868-A786D0E6A5BF}" srcId="{DA650A61-735A-4C87-87AD-EE23198A4A02}" destId="{978B6EB0-DAC5-4BB6-BDB9-45D00887E551}" srcOrd="2" destOrd="0" parTransId="{01026377-DC03-4685-9422-F2CB95409D65}" sibTransId="{19EAA3EF-14A0-48DD-938C-944762822079}"/>
    <dgm:cxn modelId="{174D8A3D-6730-4F9F-AE1A-9D0A70DA7C2A}" type="presOf" srcId="{D373455B-BBEC-4952-A9E3-2CEAF4D207A4}" destId="{BD63754C-E2C0-4FD5-9597-08C001F0D4CA}" srcOrd="0" destOrd="0" presId="urn:microsoft.com/office/officeart/2005/8/layout/chevron2"/>
    <dgm:cxn modelId="{C22BC052-06AB-45CF-A765-90F66D9A88DB}" srcId="{DA650A61-735A-4C87-87AD-EE23198A4A02}" destId="{2522FA3E-5B07-4F29-8F01-3F80114F6647}" srcOrd="0" destOrd="0" parTransId="{3FAB87DF-1827-4EAE-99DB-0382149FE961}" sibTransId="{E7D8D38D-09D8-4BCD-9BFA-746D1DA18ED2}"/>
    <dgm:cxn modelId="{4B08CA62-D9FC-4B94-8C26-6F0BCEFA9DC2}" type="presParOf" srcId="{C77C30FE-FD05-4836-9620-26113DA82A38}" destId="{5E285F32-3F0C-4912-A4A1-7A88F8968D73}" srcOrd="0" destOrd="0" presId="urn:microsoft.com/office/officeart/2005/8/layout/chevron2"/>
    <dgm:cxn modelId="{E673CE9C-DED4-4060-81C2-55234DE2995D}" type="presParOf" srcId="{5E285F32-3F0C-4912-A4A1-7A88F8968D73}" destId="{84922FA3-EC5C-44A2-BDF6-B738A75CB616}" srcOrd="0" destOrd="0" presId="urn:microsoft.com/office/officeart/2005/8/layout/chevron2"/>
    <dgm:cxn modelId="{C13138C1-ECEA-419F-80B9-99863E71B039}" type="presParOf" srcId="{5E285F32-3F0C-4912-A4A1-7A88F8968D73}" destId="{BD63754C-E2C0-4FD5-9597-08C001F0D4CA}" srcOrd="1" destOrd="0" presId="urn:microsoft.com/office/officeart/2005/8/layout/chevron2"/>
    <dgm:cxn modelId="{797775F9-FDD5-43F1-AC1E-B52EFB279881}" type="presParOf" srcId="{C77C30FE-FD05-4836-9620-26113DA82A38}" destId="{F9D22F26-5284-4533-8642-60E67C2640BB}" srcOrd="1" destOrd="0" presId="urn:microsoft.com/office/officeart/2005/8/layout/chevron2"/>
    <dgm:cxn modelId="{C9E76686-09F5-4C46-98DD-BB2D3900745C}" type="presParOf" srcId="{C77C30FE-FD05-4836-9620-26113DA82A38}" destId="{FA445C46-85DB-4A92-8FC1-4C7650BD1E13}" srcOrd="2" destOrd="0" presId="urn:microsoft.com/office/officeart/2005/8/layout/chevron2"/>
    <dgm:cxn modelId="{3D66CD7C-1B18-4767-B15D-7D4159A8EE04}" type="presParOf" srcId="{FA445C46-85DB-4A92-8FC1-4C7650BD1E13}" destId="{E0C88CA2-886E-4E31-A55D-609EC1682185}" srcOrd="0" destOrd="0" presId="urn:microsoft.com/office/officeart/2005/8/layout/chevron2"/>
    <dgm:cxn modelId="{F5C09A06-8DB1-4D97-AD93-5681BBFCC027}" type="presParOf" srcId="{FA445C46-85DB-4A92-8FC1-4C7650BD1E13}" destId="{BC40EDF8-D255-4674-BB57-AD769024FE02}" srcOrd="1" destOrd="0" presId="urn:microsoft.com/office/officeart/2005/8/layout/chevron2"/>
    <dgm:cxn modelId="{BEDDFB33-7367-4E3B-9C32-179E0D7C7A7E}" type="presParOf" srcId="{C77C30FE-FD05-4836-9620-26113DA82A38}" destId="{2AA092E2-1DDB-4B19-8592-01E8BA9134A7}" srcOrd="3" destOrd="0" presId="urn:microsoft.com/office/officeart/2005/8/layout/chevron2"/>
    <dgm:cxn modelId="{6CA2BEDF-4139-48E5-A536-C9E79512DC72}" type="presParOf" srcId="{C77C30FE-FD05-4836-9620-26113DA82A38}" destId="{0E8574B0-5B15-4E12-A42F-54EED34F3F4C}" srcOrd="4" destOrd="0" presId="urn:microsoft.com/office/officeart/2005/8/layout/chevron2"/>
    <dgm:cxn modelId="{1FD0F0C4-3B80-431E-BBCA-BD055440F47A}" type="presParOf" srcId="{0E8574B0-5B15-4E12-A42F-54EED34F3F4C}" destId="{9E984701-003E-477F-9738-71C11821AD29}" srcOrd="0" destOrd="0" presId="urn:microsoft.com/office/officeart/2005/8/layout/chevron2"/>
    <dgm:cxn modelId="{0E5CFEE1-E39F-43F2-AF9F-0047022BBA28}" type="presParOf" srcId="{0E8574B0-5B15-4E12-A42F-54EED34F3F4C}" destId="{DEE62EC5-9997-46A9-B3FF-32C44300A3AD}" srcOrd="1" destOrd="0" presId="urn:microsoft.com/office/officeart/2005/8/layout/chevron2"/>
    <dgm:cxn modelId="{F1B84346-9E31-47CA-9CED-A9774912E94A}" type="presParOf" srcId="{C77C30FE-FD05-4836-9620-26113DA82A38}" destId="{CEBBE845-B705-4AA8-891D-343C88610C7B}" srcOrd="5" destOrd="0" presId="urn:microsoft.com/office/officeart/2005/8/layout/chevron2"/>
    <dgm:cxn modelId="{2CF7338E-C8FF-43DA-99D3-9CD3A6ADBFF1}" type="presParOf" srcId="{C77C30FE-FD05-4836-9620-26113DA82A38}" destId="{3F6BA83C-C6A0-40B0-A6F3-F83982A63018}" srcOrd="6" destOrd="0" presId="urn:microsoft.com/office/officeart/2005/8/layout/chevron2"/>
    <dgm:cxn modelId="{7A4D291C-82BC-4A93-ADEC-DE459E2FD0D2}" type="presParOf" srcId="{3F6BA83C-C6A0-40B0-A6F3-F83982A63018}" destId="{7ED49B94-1F32-4AE2-B23E-16501684CAD1}" srcOrd="0" destOrd="0" presId="urn:microsoft.com/office/officeart/2005/8/layout/chevron2"/>
    <dgm:cxn modelId="{6C812ADF-217C-4C71-9CA8-01E93DE04A5A}" type="presParOf" srcId="{3F6BA83C-C6A0-40B0-A6F3-F83982A63018}" destId="{1E093DBF-72B6-48DB-83E0-4E6A9EF9648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78BEBF14-B72F-45B9-BE32-E5025EB762AD}" type="doc">
      <dgm:prSet loTypeId="urn:microsoft.com/office/officeart/2008/layout/RadialCluster" loCatId="relationship" qsTypeId="urn:microsoft.com/office/officeart/2005/8/quickstyle/simple1" qsCatId="simple" csTypeId="urn:microsoft.com/office/officeart/2005/8/colors/accent5_1" csCatId="accent5" phldr="1"/>
      <dgm:spPr/>
      <dgm:t>
        <a:bodyPr/>
        <a:lstStyle/>
        <a:p>
          <a:pPr latinLnBrk="1"/>
          <a:endParaRPr lang="ko-KR" altLang="en-US"/>
        </a:p>
      </dgm:t>
    </dgm:pt>
    <dgm:pt modelId="{D72F6C31-1A25-47D8-A190-3C056574A54E}">
      <dgm:prSet phldrT="[텍스트]" custT="1"/>
      <dgm:spPr/>
      <dgm:t>
        <a:bodyPr/>
        <a:lstStyle/>
        <a:p>
          <a:pPr latinLnBrk="1"/>
          <a:r>
            <a:rPr kumimoji="1" lang="en-US" altLang="ko-KR" sz="2400" kern="1200" dirty="0" smtClean="0">
              <a:latin typeface="HY동녘M" pitchFamily="18" charset="-127"/>
              <a:ea typeface="HY동녘M" pitchFamily="18" charset="-127"/>
              <a:cs typeface="+mn-cs"/>
            </a:rPr>
            <a:t>AD</a:t>
          </a:r>
          <a:endParaRPr kumimoji="1" lang="ko-KR" altLang="en-US" sz="2400" kern="1200" dirty="0">
            <a:latin typeface="HY동녘M" pitchFamily="18" charset="-127"/>
            <a:ea typeface="HY동녘M" pitchFamily="18" charset="-127"/>
            <a:cs typeface="+mn-cs"/>
          </a:endParaRPr>
        </a:p>
      </dgm:t>
    </dgm:pt>
    <dgm:pt modelId="{5A8E7719-C1CE-4CB5-A433-0DD29E1979F8}" type="parTrans" cxnId="{7DC60717-AF20-4DCA-9CB4-5F6428431EFA}">
      <dgm:prSet/>
      <dgm:spPr/>
      <dgm:t>
        <a:bodyPr/>
        <a:lstStyle/>
        <a:p>
          <a:pPr latinLnBrk="1"/>
          <a:endParaRPr lang="ko-KR" altLang="en-US"/>
        </a:p>
      </dgm:t>
    </dgm:pt>
    <dgm:pt modelId="{74C1BC31-4801-47BA-94C6-12F78C5B87D9}" type="sibTrans" cxnId="{7DC60717-AF20-4DCA-9CB4-5F6428431EFA}">
      <dgm:prSet/>
      <dgm:spPr/>
      <dgm:t>
        <a:bodyPr/>
        <a:lstStyle/>
        <a:p>
          <a:pPr latinLnBrk="1"/>
          <a:endParaRPr lang="ko-KR" altLang="en-US"/>
        </a:p>
      </dgm:t>
    </dgm:pt>
    <dgm:pt modelId="{C53FE133-0779-4995-9651-5C8B846B62DD}">
      <dgm:prSet phldrT="[텍스트]" custT="1"/>
      <dgm:spPr/>
      <dgm:t>
        <a:bodyPr/>
        <a:lstStyle/>
        <a:p>
          <a:pPr latinLnBrk="1"/>
          <a:r>
            <a:rPr kumimoji="1" lang="en-US" altLang="en-US" sz="1600" kern="1200" dirty="0" smtClean="0">
              <a:latin typeface="HY동녘M" pitchFamily="18" charset="-127"/>
              <a:ea typeface="HY동녘M" pitchFamily="18" charset="-127"/>
              <a:cs typeface="+mn-cs"/>
            </a:rPr>
            <a:t>Increased exposure to exogenous, endogenous antigens</a:t>
          </a:r>
          <a:endParaRPr kumimoji="1" lang="ko-KR" altLang="en-US" sz="1600" kern="1200" dirty="0">
            <a:latin typeface="HY동녘M" pitchFamily="18" charset="-127"/>
            <a:ea typeface="HY동녘M" pitchFamily="18" charset="-127"/>
            <a:cs typeface="+mn-cs"/>
          </a:endParaRPr>
        </a:p>
      </dgm:t>
    </dgm:pt>
    <dgm:pt modelId="{325F99A7-434C-4ABC-A6E9-F77F31ED5918}" type="parTrans" cxnId="{C4C39B53-4C49-42C6-9265-11D4EAB34D09}">
      <dgm:prSet/>
      <dgm:spPr/>
      <dgm:t>
        <a:bodyPr/>
        <a:lstStyle/>
        <a:p>
          <a:pPr latinLnBrk="1"/>
          <a:endParaRPr lang="ko-KR" altLang="en-US"/>
        </a:p>
      </dgm:t>
    </dgm:pt>
    <dgm:pt modelId="{09D7597C-AB15-4CDC-B455-60D6A1F1A5F6}" type="sibTrans" cxnId="{C4C39B53-4C49-42C6-9265-11D4EAB34D09}">
      <dgm:prSet/>
      <dgm:spPr/>
      <dgm:t>
        <a:bodyPr/>
        <a:lstStyle/>
        <a:p>
          <a:pPr latinLnBrk="1"/>
          <a:endParaRPr lang="ko-KR" altLang="en-US"/>
        </a:p>
      </dgm:t>
    </dgm:pt>
    <dgm:pt modelId="{CBA3A8A7-86F3-42FB-86BC-0B6182D557C3}">
      <dgm:prSet phldrT="[텍스트]" custT="1"/>
      <dgm:spPr/>
      <dgm:t>
        <a:bodyPr/>
        <a:lstStyle/>
        <a:p>
          <a:pPr latinLnBrk="1"/>
          <a:r>
            <a:rPr kumimoji="1" lang="en-US" altLang="ko-KR" sz="1600" kern="1200" dirty="0" smtClean="0">
              <a:latin typeface="HY동녘M" pitchFamily="18" charset="-127"/>
              <a:ea typeface="HY동녘M" pitchFamily="18" charset="-127"/>
              <a:cs typeface="+mn-cs"/>
            </a:rPr>
            <a:t>Reduced barrier function </a:t>
          </a:r>
          <a:endParaRPr kumimoji="1" lang="ko-KR" altLang="en-US" sz="1600" kern="1200" dirty="0">
            <a:latin typeface="HY동녘M" pitchFamily="18" charset="-127"/>
            <a:ea typeface="HY동녘M" pitchFamily="18" charset="-127"/>
            <a:cs typeface="+mn-cs"/>
          </a:endParaRPr>
        </a:p>
      </dgm:t>
    </dgm:pt>
    <dgm:pt modelId="{43C85403-D805-4A5A-8E89-F6EC09A50741}" type="parTrans" cxnId="{0481C395-ADE7-43AE-9349-CF236360C8B2}">
      <dgm:prSet/>
      <dgm:spPr/>
      <dgm:t>
        <a:bodyPr/>
        <a:lstStyle/>
        <a:p>
          <a:pPr latinLnBrk="1"/>
          <a:endParaRPr lang="ko-KR" altLang="en-US"/>
        </a:p>
      </dgm:t>
    </dgm:pt>
    <dgm:pt modelId="{41002CC3-0C1E-47CC-B104-DCB4BD3F3084}" type="sibTrans" cxnId="{0481C395-ADE7-43AE-9349-CF236360C8B2}">
      <dgm:prSet/>
      <dgm:spPr/>
      <dgm:t>
        <a:bodyPr/>
        <a:lstStyle/>
        <a:p>
          <a:pPr latinLnBrk="1"/>
          <a:endParaRPr lang="ko-KR" altLang="en-US"/>
        </a:p>
      </dgm:t>
    </dgm:pt>
    <dgm:pt modelId="{284F67AE-0592-45DB-9E5A-9875F61B365C}">
      <dgm:prSet phldrT="[텍스트]" custT="1"/>
      <dgm:spPr/>
      <dgm:t>
        <a:bodyPr/>
        <a:lstStyle/>
        <a:p>
          <a:pPr latinLnBrk="1"/>
          <a:r>
            <a:rPr kumimoji="1" lang="en-US" altLang="ko-KR" sz="1600" kern="1200" dirty="0" smtClean="0">
              <a:latin typeface="HY동녘M" pitchFamily="18" charset="-127"/>
              <a:ea typeface="HY동녘M" pitchFamily="18" charset="-127"/>
              <a:cs typeface="+mn-cs"/>
            </a:rPr>
            <a:t>Altered immunity</a:t>
          </a:r>
          <a:endParaRPr kumimoji="1" lang="ko-KR" altLang="en-US" sz="1600" kern="1200" dirty="0">
            <a:latin typeface="HY동녘M" pitchFamily="18" charset="-127"/>
            <a:ea typeface="HY동녘M" pitchFamily="18" charset="-127"/>
            <a:cs typeface="+mn-cs"/>
          </a:endParaRPr>
        </a:p>
      </dgm:t>
    </dgm:pt>
    <dgm:pt modelId="{4E74D0AA-1323-483F-8D6D-BA17522E23B2}" type="parTrans" cxnId="{EFDFBA6E-89F8-45BB-8CAA-0B467683CB3B}">
      <dgm:prSet/>
      <dgm:spPr/>
      <dgm:t>
        <a:bodyPr/>
        <a:lstStyle/>
        <a:p>
          <a:pPr latinLnBrk="1"/>
          <a:endParaRPr lang="ko-KR" altLang="en-US"/>
        </a:p>
      </dgm:t>
    </dgm:pt>
    <dgm:pt modelId="{8CDA6412-7103-4A58-9100-D7C6364F2529}" type="sibTrans" cxnId="{EFDFBA6E-89F8-45BB-8CAA-0B467683CB3B}">
      <dgm:prSet/>
      <dgm:spPr/>
      <dgm:t>
        <a:bodyPr/>
        <a:lstStyle/>
        <a:p>
          <a:pPr latinLnBrk="1"/>
          <a:endParaRPr lang="ko-KR" altLang="en-US"/>
        </a:p>
      </dgm:t>
    </dgm:pt>
    <dgm:pt modelId="{502A3865-7496-4BDB-88D7-307D298596F5}" type="pres">
      <dgm:prSet presAssocID="{78BEBF14-B72F-45B9-BE32-E5025EB762AD}" presName="Name0" presStyleCnt="0">
        <dgm:presLayoutVars>
          <dgm:chMax val="1"/>
          <dgm:chPref val="1"/>
          <dgm:dir/>
          <dgm:animOne val="branch"/>
          <dgm:animLvl val="lvl"/>
        </dgm:presLayoutVars>
      </dgm:prSet>
      <dgm:spPr/>
      <dgm:t>
        <a:bodyPr/>
        <a:lstStyle/>
        <a:p>
          <a:pPr latinLnBrk="1"/>
          <a:endParaRPr lang="ko-KR" altLang="en-US"/>
        </a:p>
      </dgm:t>
    </dgm:pt>
    <dgm:pt modelId="{8AC27ABA-558E-4206-BF9D-9C219DE9BA40}" type="pres">
      <dgm:prSet presAssocID="{D72F6C31-1A25-47D8-A190-3C056574A54E}" presName="singleCycle" presStyleCnt="0"/>
      <dgm:spPr/>
    </dgm:pt>
    <dgm:pt modelId="{BA882F22-9B77-4625-A97C-238CB8FBD812}" type="pres">
      <dgm:prSet presAssocID="{D72F6C31-1A25-47D8-A190-3C056574A54E}" presName="singleCenter" presStyleLbl="node1" presStyleIdx="0" presStyleCnt="4">
        <dgm:presLayoutVars>
          <dgm:chMax val="7"/>
          <dgm:chPref val="7"/>
        </dgm:presLayoutVars>
      </dgm:prSet>
      <dgm:spPr/>
      <dgm:t>
        <a:bodyPr/>
        <a:lstStyle/>
        <a:p>
          <a:pPr latinLnBrk="1"/>
          <a:endParaRPr lang="ko-KR" altLang="en-US"/>
        </a:p>
      </dgm:t>
    </dgm:pt>
    <dgm:pt modelId="{6CDD5C7C-EEEA-458C-B933-55FDA00DA6E9}" type="pres">
      <dgm:prSet presAssocID="{325F99A7-434C-4ABC-A6E9-F77F31ED5918}" presName="Name56" presStyleLbl="parChTrans1D2" presStyleIdx="0" presStyleCnt="3"/>
      <dgm:spPr/>
      <dgm:t>
        <a:bodyPr/>
        <a:lstStyle/>
        <a:p>
          <a:pPr latinLnBrk="1"/>
          <a:endParaRPr lang="ko-KR" altLang="en-US"/>
        </a:p>
      </dgm:t>
    </dgm:pt>
    <dgm:pt modelId="{8C2E6CBF-0DFD-416F-8762-1EFFFAA66ED1}" type="pres">
      <dgm:prSet presAssocID="{C53FE133-0779-4995-9651-5C8B846B62DD}" presName="text0" presStyleLbl="node1" presStyleIdx="1" presStyleCnt="4" custScaleX="342439" custScaleY="247776">
        <dgm:presLayoutVars>
          <dgm:bulletEnabled val="1"/>
        </dgm:presLayoutVars>
      </dgm:prSet>
      <dgm:spPr/>
      <dgm:t>
        <a:bodyPr/>
        <a:lstStyle/>
        <a:p>
          <a:pPr latinLnBrk="1"/>
          <a:endParaRPr lang="ko-KR" altLang="en-US"/>
        </a:p>
      </dgm:t>
    </dgm:pt>
    <dgm:pt modelId="{4FC71D93-FDED-4B6C-B781-F95199537B9A}" type="pres">
      <dgm:prSet presAssocID="{43C85403-D805-4A5A-8E89-F6EC09A50741}" presName="Name56" presStyleLbl="parChTrans1D2" presStyleIdx="1" presStyleCnt="3"/>
      <dgm:spPr/>
      <dgm:t>
        <a:bodyPr/>
        <a:lstStyle/>
        <a:p>
          <a:pPr latinLnBrk="1"/>
          <a:endParaRPr lang="ko-KR" altLang="en-US"/>
        </a:p>
      </dgm:t>
    </dgm:pt>
    <dgm:pt modelId="{BBA3BCA0-588A-4AFB-865A-1452AFBB67C8}" type="pres">
      <dgm:prSet presAssocID="{CBA3A8A7-86F3-42FB-86BC-0B6182D557C3}" presName="text0" presStyleLbl="node1" presStyleIdx="2" presStyleCnt="4" custScaleX="220561" custScaleY="232521" custRadScaleRad="109197" custRadScaleInc="-10725">
        <dgm:presLayoutVars>
          <dgm:bulletEnabled val="1"/>
        </dgm:presLayoutVars>
      </dgm:prSet>
      <dgm:spPr/>
      <dgm:t>
        <a:bodyPr/>
        <a:lstStyle/>
        <a:p>
          <a:pPr latinLnBrk="1"/>
          <a:endParaRPr lang="ko-KR" altLang="en-US"/>
        </a:p>
      </dgm:t>
    </dgm:pt>
    <dgm:pt modelId="{6BF0854F-9E94-4D3C-9D2B-060F0F6D535E}" type="pres">
      <dgm:prSet presAssocID="{4E74D0AA-1323-483F-8D6D-BA17522E23B2}" presName="Name56" presStyleLbl="parChTrans1D2" presStyleIdx="2" presStyleCnt="3"/>
      <dgm:spPr/>
      <dgm:t>
        <a:bodyPr/>
        <a:lstStyle/>
        <a:p>
          <a:pPr latinLnBrk="1"/>
          <a:endParaRPr lang="ko-KR" altLang="en-US"/>
        </a:p>
      </dgm:t>
    </dgm:pt>
    <dgm:pt modelId="{2A2A18B4-CABA-4BF4-9A86-F9012DE807EC}" type="pres">
      <dgm:prSet presAssocID="{284F67AE-0592-45DB-9E5A-9875F61B365C}" presName="text0" presStyleLbl="node1" presStyleIdx="3" presStyleCnt="4" custScaleX="234504" custScaleY="244131" custRadScaleRad="115961" custRadScaleInc="10880">
        <dgm:presLayoutVars>
          <dgm:bulletEnabled val="1"/>
        </dgm:presLayoutVars>
      </dgm:prSet>
      <dgm:spPr/>
      <dgm:t>
        <a:bodyPr/>
        <a:lstStyle/>
        <a:p>
          <a:pPr latinLnBrk="1"/>
          <a:endParaRPr lang="ko-KR" altLang="en-US"/>
        </a:p>
      </dgm:t>
    </dgm:pt>
  </dgm:ptLst>
  <dgm:cxnLst>
    <dgm:cxn modelId="{FA82BB32-7016-46FC-B52D-5B1AFC35A627}" type="presOf" srcId="{D72F6C31-1A25-47D8-A190-3C056574A54E}" destId="{BA882F22-9B77-4625-A97C-238CB8FBD812}" srcOrd="0" destOrd="0" presId="urn:microsoft.com/office/officeart/2008/layout/RadialCluster"/>
    <dgm:cxn modelId="{3797DC17-D261-4806-BE4D-1C049D1D2800}" type="presOf" srcId="{4E74D0AA-1323-483F-8D6D-BA17522E23B2}" destId="{6BF0854F-9E94-4D3C-9D2B-060F0F6D535E}" srcOrd="0" destOrd="0" presId="urn:microsoft.com/office/officeart/2008/layout/RadialCluster"/>
    <dgm:cxn modelId="{EFDFBA6E-89F8-45BB-8CAA-0B467683CB3B}" srcId="{D72F6C31-1A25-47D8-A190-3C056574A54E}" destId="{284F67AE-0592-45DB-9E5A-9875F61B365C}" srcOrd="2" destOrd="0" parTransId="{4E74D0AA-1323-483F-8D6D-BA17522E23B2}" sibTransId="{8CDA6412-7103-4A58-9100-D7C6364F2529}"/>
    <dgm:cxn modelId="{1FA0F7C9-4A70-4076-B99D-074E6518A5A4}" type="presOf" srcId="{284F67AE-0592-45DB-9E5A-9875F61B365C}" destId="{2A2A18B4-CABA-4BF4-9A86-F9012DE807EC}" srcOrd="0" destOrd="0" presId="urn:microsoft.com/office/officeart/2008/layout/RadialCluster"/>
    <dgm:cxn modelId="{15976756-DFFF-4FF6-89BB-4AC6061AE11D}" type="presOf" srcId="{325F99A7-434C-4ABC-A6E9-F77F31ED5918}" destId="{6CDD5C7C-EEEA-458C-B933-55FDA00DA6E9}" srcOrd="0" destOrd="0" presId="urn:microsoft.com/office/officeart/2008/layout/RadialCluster"/>
    <dgm:cxn modelId="{7DC60717-AF20-4DCA-9CB4-5F6428431EFA}" srcId="{78BEBF14-B72F-45B9-BE32-E5025EB762AD}" destId="{D72F6C31-1A25-47D8-A190-3C056574A54E}" srcOrd="0" destOrd="0" parTransId="{5A8E7719-C1CE-4CB5-A433-0DD29E1979F8}" sibTransId="{74C1BC31-4801-47BA-94C6-12F78C5B87D9}"/>
    <dgm:cxn modelId="{C4C39B53-4C49-42C6-9265-11D4EAB34D09}" srcId="{D72F6C31-1A25-47D8-A190-3C056574A54E}" destId="{C53FE133-0779-4995-9651-5C8B846B62DD}" srcOrd="0" destOrd="0" parTransId="{325F99A7-434C-4ABC-A6E9-F77F31ED5918}" sibTransId="{09D7597C-AB15-4CDC-B455-60D6A1F1A5F6}"/>
    <dgm:cxn modelId="{7382DE59-A138-4836-B3B5-75AAE1D28FB9}" type="presOf" srcId="{CBA3A8A7-86F3-42FB-86BC-0B6182D557C3}" destId="{BBA3BCA0-588A-4AFB-865A-1452AFBB67C8}" srcOrd="0" destOrd="0" presId="urn:microsoft.com/office/officeart/2008/layout/RadialCluster"/>
    <dgm:cxn modelId="{9C502477-AA31-4020-AC25-4C42ABF61930}" type="presOf" srcId="{C53FE133-0779-4995-9651-5C8B846B62DD}" destId="{8C2E6CBF-0DFD-416F-8762-1EFFFAA66ED1}" srcOrd="0" destOrd="0" presId="urn:microsoft.com/office/officeart/2008/layout/RadialCluster"/>
    <dgm:cxn modelId="{0481C395-ADE7-43AE-9349-CF236360C8B2}" srcId="{D72F6C31-1A25-47D8-A190-3C056574A54E}" destId="{CBA3A8A7-86F3-42FB-86BC-0B6182D557C3}" srcOrd="1" destOrd="0" parTransId="{43C85403-D805-4A5A-8E89-F6EC09A50741}" sibTransId="{41002CC3-0C1E-47CC-B104-DCB4BD3F3084}"/>
    <dgm:cxn modelId="{73669F04-AA6F-43C2-9361-F844C2D20A7B}" type="presOf" srcId="{78BEBF14-B72F-45B9-BE32-E5025EB762AD}" destId="{502A3865-7496-4BDB-88D7-307D298596F5}" srcOrd="0" destOrd="0" presId="urn:microsoft.com/office/officeart/2008/layout/RadialCluster"/>
    <dgm:cxn modelId="{97EB6BB2-4348-49AD-B14E-F8EC7905CBA6}" type="presOf" srcId="{43C85403-D805-4A5A-8E89-F6EC09A50741}" destId="{4FC71D93-FDED-4B6C-B781-F95199537B9A}" srcOrd="0" destOrd="0" presId="urn:microsoft.com/office/officeart/2008/layout/RadialCluster"/>
    <dgm:cxn modelId="{281DAF15-7D92-4491-ADA3-FB7D98D394C8}" type="presParOf" srcId="{502A3865-7496-4BDB-88D7-307D298596F5}" destId="{8AC27ABA-558E-4206-BF9D-9C219DE9BA40}" srcOrd="0" destOrd="0" presId="urn:microsoft.com/office/officeart/2008/layout/RadialCluster"/>
    <dgm:cxn modelId="{6CC07A34-ADD3-4351-9D2A-588801565A81}" type="presParOf" srcId="{8AC27ABA-558E-4206-BF9D-9C219DE9BA40}" destId="{BA882F22-9B77-4625-A97C-238CB8FBD812}" srcOrd="0" destOrd="0" presId="urn:microsoft.com/office/officeart/2008/layout/RadialCluster"/>
    <dgm:cxn modelId="{0C18EDE8-F1F6-4B1E-A6E3-7C7538A2B7D7}" type="presParOf" srcId="{8AC27ABA-558E-4206-BF9D-9C219DE9BA40}" destId="{6CDD5C7C-EEEA-458C-B933-55FDA00DA6E9}" srcOrd="1" destOrd="0" presId="urn:microsoft.com/office/officeart/2008/layout/RadialCluster"/>
    <dgm:cxn modelId="{938DF2F3-5249-483C-B773-F23B1B163599}" type="presParOf" srcId="{8AC27ABA-558E-4206-BF9D-9C219DE9BA40}" destId="{8C2E6CBF-0DFD-416F-8762-1EFFFAA66ED1}" srcOrd="2" destOrd="0" presId="urn:microsoft.com/office/officeart/2008/layout/RadialCluster"/>
    <dgm:cxn modelId="{D8C3107B-3F1A-4555-8BCC-FC0E3FED2344}" type="presParOf" srcId="{8AC27ABA-558E-4206-BF9D-9C219DE9BA40}" destId="{4FC71D93-FDED-4B6C-B781-F95199537B9A}" srcOrd="3" destOrd="0" presId="urn:microsoft.com/office/officeart/2008/layout/RadialCluster"/>
    <dgm:cxn modelId="{FE6D0F48-C9FB-4A37-B4C1-7F97A9687CC9}" type="presParOf" srcId="{8AC27ABA-558E-4206-BF9D-9C219DE9BA40}" destId="{BBA3BCA0-588A-4AFB-865A-1452AFBB67C8}" srcOrd="4" destOrd="0" presId="urn:microsoft.com/office/officeart/2008/layout/RadialCluster"/>
    <dgm:cxn modelId="{AC9211FD-DFE5-40CF-A816-0713AB9A75CD}" type="presParOf" srcId="{8AC27ABA-558E-4206-BF9D-9C219DE9BA40}" destId="{6BF0854F-9E94-4D3C-9D2B-060F0F6D535E}" srcOrd="5" destOrd="0" presId="urn:microsoft.com/office/officeart/2008/layout/RadialCluster"/>
    <dgm:cxn modelId="{50BE2B95-B251-4A56-A3B9-7540A714EFF5}" type="presParOf" srcId="{8AC27ABA-558E-4206-BF9D-9C219DE9BA40}" destId="{2A2A18B4-CABA-4BF4-9A86-F9012DE807EC}" srcOrd="6" destOrd="0" presId="urn:microsoft.com/office/officeart/2008/layout/RadialCluster"/>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A650A61-735A-4C87-87AD-EE23198A4A02}"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pPr latinLnBrk="1"/>
          <a:endParaRPr lang="ko-KR" altLang="en-US"/>
        </a:p>
      </dgm:t>
    </dgm:pt>
    <dgm:pt modelId="{2522FA3E-5B07-4F29-8F01-3F80114F6647}">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1</a:t>
          </a:r>
          <a:endParaRPr lang="ko-KR" altLang="en-US" sz="1800" dirty="0">
            <a:solidFill>
              <a:schemeClr val="bg1"/>
            </a:solidFill>
            <a:latin typeface="HY동녘M" pitchFamily="18" charset="-127"/>
            <a:ea typeface="HY동녘M" pitchFamily="18" charset="-127"/>
          </a:endParaRPr>
        </a:p>
      </dgm:t>
    </dgm:pt>
    <dgm:pt modelId="{3FAB87DF-1827-4EAE-99DB-0382149FE961}" type="parTrans" cxnId="{C22BC052-06AB-45CF-A765-90F66D9A88DB}">
      <dgm:prSet/>
      <dgm:spPr/>
      <dgm:t>
        <a:bodyPr/>
        <a:lstStyle/>
        <a:p>
          <a:pPr latinLnBrk="1"/>
          <a:endParaRPr lang="ko-KR" altLang="en-US" sz="1800"/>
        </a:p>
      </dgm:t>
    </dgm:pt>
    <dgm:pt modelId="{E7D8D38D-09D8-4BCD-9BFA-746D1DA18ED2}" type="sibTrans" cxnId="{C22BC052-06AB-45CF-A765-90F66D9A88DB}">
      <dgm:prSet/>
      <dgm:spPr/>
      <dgm:t>
        <a:bodyPr/>
        <a:lstStyle/>
        <a:p>
          <a:pPr latinLnBrk="1"/>
          <a:endParaRPr lang="ko-KR" altLang="en-US" sz="1800"/>
        </a:p>
      </dgm:t>
    </dgm:pt>
    <dgm:pt modelId="{D373455B-BBEC-4952-A9E3-2CEAF4D207A4}">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Introduction</a:t>
          </a:r>
          <a:endParaRPr lang="ko-KR" altLang="en-US" sz="1800" dirty="0">
            <a:solidFill>
              <a:schemeClr val="bg1"/>
            </a:solidFill>
          </a:endParaRPr>
        </a:p>
      </dgm:t>
    </dgm:pt>
    <dgm:pt modelId="{0105AB70-A2EE-405F-99F1-A4398AB6310F}" type="parTrans" cxnId="{CD9EDA27-03BD-4ED4-B822-12DB5D31D308}">
      <dgm:prSet/>
      <dgm:spPr/>
      <dgm:t>
        <a:bodyPr/>
        <a:lstStyle/>
        <a:p>
          <a:pPr latinLnBrk="1"/>
          <a:endParaRPr lang="ko-KR" altLang="en-US" sz="1800"/>
        </a:p>
      </dgm:t>
    </dgm:pt>
    <dgm:pt modelId="{976A3CF2-FDA6-40D6-B1DF-7C2F6CE1CD13}" type="sibTrans" cxnId="{CD9EDA27-03BD-4ED4-B822-12DB5D31D308}">
      <dgm:prSet/>
      <dgm:spPr/>
      <dgm:t>
        <a:bodyPr/>
        <a:lstStyle/>
        <a:p>
          <a:pPr latinLnBrk="1"/>
          <a:endParaRPr lang="ko-KR" altLang="en-US" sz="1800"/>
        </a:p>
      </dgm:t>
    </dgm:pt>
    <dgm:pt modelId="{4A8F4A44-EB8B-426C-9B91-1309CE5BDF64}">
      <dgm:prSet phldrT="[텍스트]" custT="1"/>
      <dgm:spPr>
        <a:solidFill>
          <a:schemeClr val="accent1">
            <a:lumMod val="75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2</a:t>
          </a:r>
          <a:endParaRPr lang="ko-KR" altLang="en-US" sz="1800" dirty="0">
            <a:solidFill>
              <a:schemeClr val="bg1"/>
            </a:solidFill>
            <a:latin typeface="HY동녘M" pitchFamily="18" charset="-127"/>
            <a:ea typeface="HY동녘M" pitchFamily="18" charset="-127"/>
          </a:endParaRPr>
        </a:p>
      </dgm:t>
    </dgm:pt>
    <dgm:pt modelId="{991C4CDD-6A1D-47D4-B240-51F318E12D2C}" type="parTrans" cxnId="{8439EF7B-6BBD-4D5C-B60C-C00C7BCBED44}">
      <dgm:prSet/>
      <dgm:spPr/>
      <dgm:t>
        <a:bodyPr/>
        <a:lstStyle/>
        <a:p>
          <a:pPr latinLnBrk="1"/>
          <a:endParaRPr lang="ko-KR" altLang="en-US" sz="1800"/>
        </a:p>
      </dgm:t>
    </dgm:pt>
    <dgm:pt modelId="{58A3360E-1E27-48D4-BB5B-04372A5023A4}" type="sibTrans" cxnId="{8439EF7B-6BBD-4D5C-B60C-C00C7BCBED44}">
      <dgm:prSet/>
      <dgm:spPr/>
      <dgm:t>
        <a:bodyPr/>
        <a:lstStyle/>
        <a:p>
          <a:pPr latinLnBrk="1"/>
          <a:endParaRPr lang="ko-KR" altLang="en-US" sz="1800"/>
        </a:p>
      </dgm:t>
    </dgm:pt>
    <dgm:pt modelId="{A4EF2D26-65D3-4BAF-97FF-9B66D8B5C50A}">
      <dgm:prSet phldrT="[텍스트]" custT="1"/>
      <dgm:spPr>
        <a:solidFill>
          <a:schemeClr val="accent1">
            <a:lumMod val="75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Study setting and design overview</a:t>
          </a:r>
          <a:endParaRPr lang="ko-KR" altLang="en-US" sz="1800" dirty="0">
            <a:solidFill>
              <a:schemeClr val="bg1"/>
            </a:solidFill>
            <a:latin typeface="HY동녘M" pitchFamily="18" charset="-127"/>
            <a:ea typeface="HY동녘M" pitchFamily="18" charset="-127"/>
          </a:endParaRPr>
        </a:p>
      </dgm:t>
    </dgm:pt>
    <dgm:pt modelId="{AA43D6DF-F698-4449-96EB-63FB8AE5EBFF}" type="parTrans" cxnId="{DD1F062B-47F6-42EE-B84D-09FCBDF5EABE}">
      <dgm:prSet/>
      <dgm:spPr/>
      <dgm:t>
        <a:bodyPr/>
        <a:lstStyle/>
        <a:p>
          <a:pPr latinLnBrk="1"/>
          <a:endParaRPr lang="ko-KR" altLang="en-US" sz="1800"/>
        </a:p>
      </dgm:t>
    </dgm:pt>
    <dgm:pt modelId="{43322B12-C3C9-4FED-9287-1B65440E7C03}" type="sibTrans" cxnId="{DD1F062B-47F6-42EE-B84D-09FCBDF5EABE}">
      <dgm:prSet/>
      <dgm:spPr/>
      <dgm:t>
        <a:bodyPr/>
        <a:lstStyle/>
        <a:p>
          <a:pPr latinLnBrk="1"/>
          <a:endParaRPr lang="ko-KR" altLang="en-US" sz="1800"/>
        </a:p>
      </dgm:t>
    </dgm:pt>
    <dgm:pt modelId="{978B6EB0-DAC5-4BB6-BDB9-45D00887E551}">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3</a:t>
          </a:r>
          <a:endParaRPr lang="ko-KR" altLang="en-US" sz="1800" dirty="0">
            <a:solidFill>
              <a:schemeClr val="bg1"/>
            </a:solidFill>
            <a:latin typeface="HY동녘M" pitchFamily="18" charset="-127"/>
            <a:ea typeface="HY동녘M" pitchFamily="18" charset="-127"/>
          </a:endParaRPr>
        </a:p>
      </dgm:t>
    </dgm:pt>
    <dgm:pt modelId="{01026377-DC03-4685-9422-F2CB95409D65}" type="parTrans" cxnId="{27BB2795-3146-4E79-9868-A786D0E6A5BF}">
      <dgm:prSet/>
      <dgm:spPr/>
      <dgm:t>
        <a:bodyPr/>
        <a:lstStyle/>
        <a:p>
          <a:pPr latinLnBrk="1"/>
          <a:endParaRPr lang="ko-KR" altLang="en-US" sz="1800"/>
        </a:p>
      </dgm:t>
    </dgm:pt>
    <dgm:pt modelId="{19EAA3EF-14A0-48DD-938C-944762822079}" type="sibTrans" cxnId="{27BB2795-3146-4E79-9868-A786D0E6A5BF}">
      <dgm:prSet/>
      <dgm:spPr/>
      <dgm:t>
        <a:bodyPr/>
        <a:lstStyle/>
        <a:p>
          <a:pPr latinLnBrk="1"/>
          <a:endParaRPr lang="ko-KR" altLang="en-US" sz="1800"/>
        </a:p>
      </dgm:t>
    </dgm:pt>
    <dgm:pt modelId="{72664E66-76C8-4F33-B7BE-08B1AD6566FD}">
      <dgm:prSet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4</a:t>
          </a:r>
          <a:endParaRPr lang="ko-KR" altLang="en-US" sz="1800" dirty="0">
            <a:solidFill>
              <a:schemeClr val="bg1"/>
            </a:solidFill>
            <a:latin typeface="HY동녘M" pitchFamily="18" charset="-127"/>
            <a:ea typeface="HY동녘M" pitchFamily="18" charset="-127"/>
          </a:endParaRPr>
        </a:p>
      </dgm:t>
    </dgm:pt>
    <dgm:pt modelId="{B418B3DA-1363-485B-B947-9E48F0735C26}" type="parTrans" cxnId="{DB36A901-F0FF-4316-B638-EF5EF4CC5214}">
      <dgm:prSet/>
      <dgm:spPr/>
      <dgm:t>
        <a:bodyPr/>
        <a:lstStyle/>
        <a:p>
          <a:pPr latinLnBrk="1"/>
          <a:endParaRPr lang="ko-KR" altLang="en-US" sz="1800"/>
        </a:p>
      </dgm:t>
    </dgm:pt>
    <dgm:pt modelId="{74406065-36AF-42A6-BFFD-E1656F148FF0}" type="sibTrans" cxnId="{DB36A901-F0FF-4316-B638-EF5EF4CC5214}">
      <dgm:prSet/>
      <dgm:spPr/>
      <dgm:t>
        <a:bodyPr/>
        <a:lstStyle/>
        <a:p>
          <a:pPr latinLnBrk="1"/>
          <a:endParaRPr lang="ko-KR" altLang="en-US" sz="1800"/>
        </a:p>
      </dgm:t>
    </dgm:pt>
    <dgm:pt modelId="{C77C30FE-FD05-4836-9620-26113DA82A38}" type="pres">
      <dgm:prSet presAssocID="{DA650A61-735A-4C87-87AD-EE23198A4A02}" presName="linearFlow" presStyleCnt="0">
        <dgm:presLayoutVars>
          <dgm:dir/>
          <dgm:animLvl val="lvl"/>
          <dgm:resizeHandles val="exact"/>
        </dgm:presLayoutVars>
      </dgm:prSet>
      <dgm:spPr/>
      <dgm:t>
        <a:bodyPr/>
        <a:lstStyle/>
        <a:p>
          <a:pPr latinLnBrk="1"/>
          <a:endParaRPr lang="ko-KR" altLang="en-US"/>
        </a:p>
      </dgm:t>
    </dgm:pt>
    <dgm:pt modelId="{5E285F32-3F0C-4912-A4A1-7A88F8968D73}" type="pres">
      <dgm:prSet presAssocID="{2522FA3E-5B07-4F29-8F01-3F80114F6647}" presName="composite" presStyleCnt="0"/>
      <dgm:spPr/>
    </dgm:pt>
    <dgm:pt modelId="{84922FA3-EC5C-44A2-BDF6-B738A75CB616}" type="pres">
      <dgm:prSet presAssocID="{2522FA3E-5B07-4F29-8F01-3F80114F6647}" presName="parentText" presStyleLbl="alignNode1" presStyleIdx="0" presStyleCnt="4" custLinFactNeighborX="0" custLinFactNeighborY="-53">
        <dgm:presLayoutVars>
          <dgm:chMax val="1"/>
          <dgm:bulletEnabled val="1"/>
        </dgm:presLayoutVars>
      </dgm:prSet>
      <dgm:spPr/>
      <dgm:t>
        <a:bodyPr/>
        <a:lstStyle/>
        <a:p>
          <a:pPr latinLnBrk="1"/>
          <a:endParaRPr lang="ko-KR" altLang="en-US"/>
        </a:p>
      </dgm:t>
    </dgm:pt>
    <dgm:pt modelId="{BD63754C-E2C0-4FD5-9597-08C001F0D4CA}" type="pres">
      <dgm:prSet presAssocID="{2522FA3E-5B07-4F29-8F01-3F80114F6647}" presName="descendantText" presStyleLbl="alignAcc1" presStyleIdx="0" presStyleCnt="4">
        <dgm:presLayoutVars>
          <dgm:bulletEnabled val="1"/>
        </dgm:presLayoutVars>
      </dgm:prSet>
      <dgm:spPr/>
      <dgm:t>
        <a:bodyPr/>
        <a:lstStyle/>
        <a:p>
          <a:pPr latinLnBrk="1"/>
          <a:endParaRPr lang="ko-KR" altLang="en-US"/>
        </a:p>
      </dgm:t>
    </dgm:pt>
    <dgm:pt modelId="{F9D22F26-5284-4533-8642-60E67C2640BB}" type="pres">
      <dgm:prSet presAssocID="{E7D8D38D-09D8-4BCD-9BFA-746D1DA18ED2}" presName="sp" presStyleCnt="0"/>
      <dgm:spPr/>
    </dgm:pt>
    <dgm:pt modelId="{FA445C46-85DB-4A92-8FC1-4C7650BD1E13}" type="pres">
      <dgm:prSet presAssocID="{4A8F4A44-EB8B-426C-9B91-1309CE5BDF64}" presName="composite" presStyleCnt="0"/>
      <dgm:spPr/>
    </dgm:pt>
    <dgm:pt modelId="{E0C88CA2-886E-4E31-A55D-609EC1682185}" type="pres">
      <dgm:prSet presAssocID="{4A8F4A44-EB8B-426C-9B91-1309CE5BDF64}" presName="parentText" presStyleLbl="alignNode1" presStyleIdx="1" presStyleCnt="4">
        <dgm:presLayoutVars>
          <dgm:chMax val="1"/>
          <dgm:bulletEnabled val="1"/>
        </dgm:presLayoutVars>
      </dgm:prSet>
      <dgm:spPr/>
      <dgm:t>
        <a:bodyPr/>
        <a:lstStyle/>
        <a:p>
          <a:pPr latinLnBrk="1"/>
          <a:endParaRPr lang="ko-KR" altLang="en-US"/>
        </a:p>
      </dgm:t>
    </dgm:pt>
    <dgm:pt modelId="{BC40EDF8-D255-4674-BB57-AD769024FE02}" type="pres">
      <dgm:prSet presAssocID="{4A8F4A44-EB8B-426C-9B91-1309CE5BDF64}" presName="descendantText" presStyleLbl="alignAcc1" presStyleIdx="1" presStyleCnt="4">
        <dgm:presLayoutVars>
          <dgm:bulletEnabled val="1"/>
        </dgm:presLayoutVars>
      </dgm:prSet>
      <dgm:spPr/>
      <dgm:t>
        <a:bodyPr/>
        <a:lstStyle/>
        <a:p>
          <a:pPr latinLnBrk="1"/>
          <a:endParaRPr lang="ko-KR" altLang="en-US"/>
        </a:p>
      </dgm:t>
    </dgm:pt>
    <dgm:pt modelId="{2AA092E2-1DDB-4B19-8592-01E8BA9134A7}" type="pres">
      <dgm:prSet presAssocID="{58A3360E-1E27-48D4-BB5B-04372A5023A4}" presName="sp" presStyleCnt="0"/>
      <dgm:spPr/>
    </dgm:pt>
    <dgm:pt modelId="{0E8574B0-5B15-4E12-A42F-54EED34F3F4C}" type="pres">
      <dgm:prSet presAssocID="{978B6EB0-DAC5-4BB6-BDB9-45D00887E551}" presName="composite" presStyleCnt="0"/>
      <dgm:spPr/>
    </dgm:pt>
    <dgm:pt modelId="{9E984701-003E-477F-9738-71C11821AD29}" type="pres">
      <dgm:prSet presAssocID="{978B6EB0-DAC5-4BB6-BDB9-45D00887E551}" presName="parentText" presStyleLbl="alignNode1" presStyleIdx="2" presStyleCnt="4">
        <dgm:presLayoutVars>
          <dgm:chMax val="1"/>
          <dgm:bulletEnabled val="1"/>
        </dgm:presLayoutVars>
      </dgm:prSet>
      <dgm:spPr/>
      <dgm:t>
        <a:bodyPr/>
        <a:lstStyle/>
        <a:p>
          <a:pPr latinLnBrk="1"/>
          <a:endParaRPr lang="ko-KR" altLang="en-US"/>
        </a:p>
      </dgm:t>
    </dgm:pt>
    <dgm:pt modelId="{DEE62EC5-9997-46A9-B3FF-32C44300A3AD}" type="pres">
      <dgm:prSet presAssocID="{978B6EB0-DAC5-4BB6-BDB9-45D00887E551}" presName="descendantText" presStyleLbl="alignAcc1" presStyleIdx="2" presStyleCnt="4">
        <dgm:presLayoutVars>
          <dgm:bulletEnabled val="1"/>
        </dgm:presLayoutVars>
      </dgm:prSet>
      <dgm:spPr>
        <a:solidFill>
          <a:schemeClr val="bg1"/>
        </a:solidFill>
        <a:ln>
          <a:noFill/>
        </a:ln>
      </dgm:spPr>
      <dgm:t>
        <a:bodyPr/>
        <a:lstStyle/>
        <a:p>
          <a:pPr latinLnBrk="1"/>
          <a:endParaRPr lang="ko-KR" altLang="en-US"/>
        </a:p>
      </dgm:t>
    </dgm:pt>
    <dgm:pt modelId="{CEBBE845-B705-4AA8-891D-343C88610C7B}" type="pres">
      <dgm:prSet presAssocID="{19EAA3EF-14A0-48DD-938C-944762822079}" presName="sp" presStyleCnt="0"/>
      <dgm:spPr/>
    </dgm:pt>
    <dgm:pt modelId="{3F6BA83C-C6A0-40B0-A6F3-F83982A63018}" type="pres">
      <dgm:prSet presAssocID="{72664E66-76C8-4F33-B7BE-08B1AD6566FD}" presName="composite" presStyleCnt="0"/>
      <dgm:spPr/>
    </dgm:pt>
    <dgm:pt modelId="{7ED49B94-1F32-4AE2-B23E-16501684CAD1}" type="pres">
      <dgm:prSet presAssocID="{72664E66-76C8-4F33-B7BE-08B1AD6566FD}" presName="parentText" presStyleLbl="alignNode1" presStyleIdx="3" presStyleCnt="4">
        <dgm:presLayoutVars>
          <dgm:chMax val="1"/>
          <dgm:bulletEnabled val="1"/>
        </dgm:presLayoutVars>
      </dgm:prSet>
      <dgm:spPr/>
      <dgm:t>
        <a:bodyPr/>
        <a:lstStyle/>
        <a:p>
          <a:pPr latinLnBrk="1"/>
          <a:endParaRPr lang="ko-KR" altLang="en-US"/>
        </a:p>
      </dgm:t>
    </dgm:pt>
    <dgm:pt modelId="{1E093DBF-72B6-48DB-83E0-4E6A9EF9648E}" type="pres">
      <dgm:prSet presAssocID="{72664E66-76C8-4F33-B7BE-08B1AD6566FD}" presName="descendantText" presStyleLbl="alignAcc1" presStyleIdx="3" presStyleCnt="4">
        <dgm:presLayoutVars>
          <dgm:bulletEnabled val="1"/>
        </dgm:presLayoutVars>
      </dgm:prSet>
      <dgm:spPr>
        <a:solidFill>
          <a:schemeClr val="bg1"/>
        </a:solidFill>
        <a:ln>
          <a:noFill/>
        </a:ln>
      </dgm:spPr>
    </dgm:pt>
  </dgm:ptLst>
  <dgm:cxnLst>
    <dgm:cxn modelId="{FBF384E4-5CD3-4E89-8838-DA94CF5D3E5C}" type="presOf" srcId="{72664E66-76C8-4F33-B7BE-08B1AD6566FD}" destId="{7ED49B94-1F32-4AE2-B23E-16501684CAD1}" srcOrd="0" destOrd="0" presId="urn:microsoft.com/office/officeart/2005/8/layout/chevron2"/>
    <dgm:cxn modelId="{89D78DDE-A25C-402A-98E6-76F65A2BF43D}" type="presOf" srcId="{DA650A61-735A-4C87-87AD-EE23198A4A02}" destId="{C77C30FE-FD05-4836-9620-26113DA82A38}" srcOrd="0" destOrd="0" presId="urn:microsoft.com/office/officeart/2005/8/layout/chevron2"/>
    <dgm:cxn modelId="{CD9EDA27-03BD-4ED4-B822-12DB5D31D308}" srcId="{2522FA3E-5B07-4F29-8F01-3F80114F6647}" destId="{D373455B-BBEC-4952-A9E3-2CEAF4D207A4}" srcOrd="0" destOrd="0" parTransId="{0105AB70-A2EE-405F-99F1-A4398AB6310F}" sibTransId="{976A3CF2-FDA6-40D6-B1DF-7C2F6CE1CD13}"/>
    <dgm:cxn modelId="{EE210E5F-FD11-4077-BCC0-ED05F163CEC7}" type="presOf" srcId="{4A8F4A44-EB8B-426C-9B91-1309CE5BDF64}" destId="{E0C88CA2-886E-4E31-A55D-609EC1682185}" srcOrd="0" destOrd="0" presId="urn:microsoft.com/office/officeart/2005/8/layout/chevron2"/>
    <dgm:cxn modelId="{DB36A901-F0FF-4316-B638-EF5EF4CC5214}" srcId="{DA650A61-735A-4C87-87AD-EE23198A4A02}" destId="{72664E66-76C8-4F33-B7BE-08B1AD6566FD}" srcOrd="3" destOrd="0" parTransId="{B418B3DA-1363-485B-B947-9E48F0735C26}" sibTransId="{74406065-36AF-42A6-BFFD-E1656F148FF0}"/>
    <dgm:cxn modelId="{8439EF7B-6BBD-4D5C-B60C-C00C7BCBED44}" srcId="{DA650A61-735A-4C87-87AD-EE23198A4A02}" destId="{4A8F4A44-EB8B-426C-9B91-1309CE5BDF64}" srcOrd="1" destOrd="0" parTransId="{991C4CDD-6A1D-47D4-B240-51F318E12D2C}" sibTransId="{58A3360E-1E27-48D4-BB5B-04372A5023A4}"/>
    <dgm:cxn modelId="{DD1F062B-47F6-42EE-B84D-09FCBDF5EABE}" srcId="{4A8F4A44-EB8B-426C-9B91-1309CE5BDF64}" destId="{A4EF2D26-65D3-4BAF-97FF-9B66D8B5C50A}" srcOrd="0" destOrd="0" parTransId="{AA43D6DF-F698-4449-96EB-63FB8AE5EBFF}" sibTransId="{43322B12-C3C9-4FED-9287-1B65440E7C03}"/>
    <dgm:cxn modelId="{F590A971-9EF1-40CD-8059-2FF922A41AFB}" type="presOf" srcId="{D373455B-BBEC-4952-A9E3-2CEAF4D207A4}" destId="{BD63754C-E2C0-4FD5-9597-08C001F0D4CA}" srcOrd="0" destOrd="0" presId="urn:microsoft.com/office/officeart/2005/8/layout/chevron2"/>
    <dgm:cxn modelId="{DED2C71F-B947-4299-A73D-D03129F7C569}" type="presOf" srcId="{978B6EB0-DAC5-4BB6-BDB9-45D00887E551}" destId="{9E984701-003E-477F-9738-71C11821AD29}" srcOrd="0" destOrd="0" presId="urn:microsoft.com/office/officeart/2005/8/layout/chevron2"/>
    <dgm:cxn modelId="{4F1F5B4E-6EAE-491C-9D32-3C2355A3D3E2}" type="presOf" srcId="{2522FA3E-5B07-4F29-8F01-3F80114F6647}" destId="{84922FA3-EC5C-44A2-BDF6-B738A75CB616}" srcOrd="0" destOrd="0" presId="urn:microsoft.com/office/officeart/2005/8/layout/chevron2"/>
    <dgm:cxn modelId="{27BB2795-3146-4E79-9868-A786D0E6A5BF}" srcId="{DA650A61-735A-4C87-87AD-EE23198A4A02}" destId="{978B6EB0-DAC5-4BB6-BDB9-45D00887E551}" srcOrd="2" destOrd="0" parTransId="{01026377-DC03-4685-9422-F2CB95409D65}" sibTransId="{19EAA3EF-14A0-48DD-938C-944762822079}"/>
    <dgm:cxn modelId="{84E9AF26-1EA9-47C1-9FCE-7DC5A8248EF6}" type="presOf" srcId="{A4EF2D26-65D3-4BAF-97FF-9B66D8B5C50A}" destId="{BC40EDF8-D255-4674-BB57-AD769024FE02}" srcOrd="0" destOrd="0" presId="urn:microsoft.com/office/officeart/2005/8/layout/chevron2"/>
    <dgm:cxn modelId="{C22BC052-06AB-45CF-A765-90F66D9A88DB}" srcId="{DA650A61-735A-4C87-87AD-EE23198A4A02}" destId="{2522FA3E-5B07-4F29-8F01-3F80114F6647}" srcOrd="0" destOrd="0" parTransId="{3FAB87DF-1827-4EAE-99DB-0382149FE961}" sibTransId="{E7D8D38D-09D8-4BCD-9BFA-746D1DA18ED2}"/>
    <dgm:cxn modelId="{BEE486E5-814F-4A08-BA37-F6F83D838B94}" type="presParOf" srcId="{C77C30FE-FD05-4836-9620-26113DA82A38}" destId="{5E285F32-3F0C-4912-A4A1-7A88F8968D73}" srcOrd="0" destOrd="0" presId="urn:microsoft.com/office/officeart/2005/8/layout/chevron2"/>
    <dgm:cxn modelId="{42FE0375-DF39-4AE3-9C7E-DD3418D08F48}" type="presParOf" srcId="{5E285F32-3F0C-4912-A4A1-7A88F8968D73}" destId="{84922FA3-EC5C-44A2-BDF6-B738A75CB616}" srcOrd="0" destOrd="0" presId="urn:microsoft.com/office/officeart/2005/8/layout/chevron2"/>
    <dgm:cxn modelId="{BC6767E3-6DAD-4638-A856-F1CC667BE0CF}" type="presParOf" srcId="{5E285F32-3F0C-4912-A4A1-7A88F8968D73}" destId="{BD63754C-E2C0-4FD5-9597-08C001F0D4CA}" srcOrd="1" destOrd="0" presId="urn:microsoft.com/office/officeart/2005/8/layout/chevron2"/>
    <dgm:cxn modelId="{FBF1812B-5FD1-4D5E-8006-92208B43AF05}" type="presParOf" srcId="{C77C30FE-FD05-4836-9620-26113DA82A38}" destId="{F9D22F26-5284-4533-8642-60E67C2640BB}" srcOrd="1" destOrd="0" presId="urn:microsoft.com/office/officeart/2005/8/layout/chevron2"/>
    <dgm:cxn modelId="{A7E750A8-220B-4718-9864-16F242A2521D}" type="presParOf" srcId="{C77C30FE-FD05-4836-9620-26113DA82A38}" destId="{FA445C46-85DB-4A92-8FC1-4C7650BD1E13}" srcOrd="2" destOrd="0" presId="urn:microsoft.com/office/officeart/2005/8/layout/chevron2"/>
    <dgm:cxn modelId="{009D8FC4-8189-4F3A-BE33-437DEF193058}" type="presParOf" srcId="{FA445C46-85DB-4A92-8FC1-4C7650BD1E13}" destId="{E0C88CA2-886E-4E31-A55D-609EC1682185}" srcOrd="0" destOrd="0" presId="urn:microsoft.com/office/officeart/2005/8/layout/chevron2"/>
    <dgm:cxn modelId="{CFBDA615-173B-4998-A3E3-2618E5C97A8D}" type="presParOf" srcId="{FA445C46-85DB-4A92-8FC1-4C7650BD1E13}" destId="{BC40EDF8-D255-4674-BB57-AD769024FE02}" srcOrd="1" destOrd="0" presId="urn:microsoft.com/office/officeart/2005/8/layout/chevron2"/>
    <dgm:cxn modelId="{2DE3D8EC-FF86-457A-8761-3B879AC9043B}" type="presParOf" srcId="{C77C30FE-FD05-4836-9620-26113DA82A38}" destId="{2AA092E2-1DDB-4B19-8592-01E8BA9134A7}" srcOrd="3" destOrd="0" presId="urn:microsoft.com/office/officeart/2005/8/layout/chevron2"/>
    <dgm:cxn modelId="{7119AF91-8413-410B-8C77-CA54AF3466C0}" type="presParOf" srcId="{C77C30FE-FD05-4836-9620-26113DA82A38}" destId="{0E8574B0-5B15-4E12-A42F-54EED34F3F4C}" srcOrd="4" destOrd="0" presId="urn:microsoft.com/office/officeart/2005/8/layout/chevron2"/>
    <dgm:cxn modelId="{53D102F8-2BB5-45A3-94C8-599A7546E60C}" type="presParOf" srcId="{0E8574B0-5B15-4E12-A42F-54EED34F3F4C}" destId="{9E984701-003E-477F-9738-71C11821AD29}" srcOrd="0" destOrd="0" presId="urn:microsoft.com/office/officeart/2005/8/layout/chevron2"/>
    <dgm:cxn modelId="{B3C10E75-6CC8-4663-A672-EBFA1F4122DC}" type="presParOf" srcId="{0E8574B0-5B15-4E12-A42F-54EED34F3F4C}" destId="{DEE62EC5-9997-46A9-B3FF-32C44300A3AD}" srcOrd="1" destOrd="0" presId="urn:microsoft.com/office/officeart/2005/8/layout/chevron2"/>
    <dgm:cxn modelId="{4B676474-3FAA-4090-9CEF-424533A4229F}" type="presParOf" srcId="{C77C30FE-FD05-4836-9620-26113DA82A38}" destId="{CEBBE845-B705-4AA8-891D-343C88610C7B}" srcOrd="5" destOrd="0" presId="urn:microsoft.com/office/officeart/2005/8/layout/chevron2"/>
    <dgm:cxn modelId="{0A55D2A8-AC71-4C41-BF88-1973E7FCE474}" type="presParOf" srcId="{C77C30FE-FD05-4836-9620-26113DA82A38}" destId="{3F6BA83C-C6A0-40B0-A6F3-F83982A63018}" srcOrd="6" destOrd="0" presId="urn:microsoft.com/office/officeart/2005/8/layout/chevron2"/>
    <dgm:cxn modelId="{5606685A-5FD8-410B-92F1-7CA1997A5157}" type="presParOf" srcId="{3F6BA83C-C6A0-40B0-A6F3-F83982A63018}" destId="{7ED49B94-1F32-4AE2-B23E-16501684CAD1}" srcOrd="0" destOrd="0" presId="urn:microsoft.com/office/officeart/2005/8/layout/chevron2"/>
    <dgm:cxn modelId="{723A1FBF-447D-432D-A519-529B85417E89}" type="presParOf" srcId="{3F6BA83C-C6A0-40B0-A6F3-F83982A63018}" destId="{1E093DBF-72B6-48DB-83E0-4E6A9EF9648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DA650A61-735A-4C87-87AD-EE23198A4A02}"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pPr latinLnBrk="1"/>
          <a:endParaRPr lang="ko-KR" altLang="en-US"/>
        </a:p>
      </dgm:t>
    </dgm:pt>
    <dgm:pt modelId="{4A8F4A44-EB8B-426C-9B91-1309CE5BDF64}">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2</a:t>
          </a:r>
          <a:endParaRPr lang="ko-KR" altLang="en-US" sz="1800" dirty="0">
            <a:solidFill>
              <a:schemeClr val="bg1"/>
            </a:solidFill>
            <a:latin typeface="HY동녘M" pitchFamily="18" charset="-127"/>
            <a:ea typeface="HY동녘M" pitchFamily="18" charset="-127"/>
          </a:endParaRPr>
        </a:p>
      </dgm:t>
    </dgm:pt>
    <dgm:pt modelId="{991C4CDD-6A1D-47D4-B240-51F318E12D2C}" type="parTrans" cxnId="{8439EF7B-6BBD-4D5C-B60C-C00C7BCBED44}">
      <dgm:prSet/>
      <dgm:spPr/>
      <dgm:t>
        <a:bodyPr/>
        <a:lstStyle/>
        <a:p>
          <a:pPr latinLnBrk="1"/>
          <a:endParaRPr lang="ko-KR" altLang="en-US" sz="1800"/>
        </a:p>
      </dgm:t>
    </dgm:pt>
    <dgm:pt modelId="{58A3360E-1E27-48D4-BB5B-04372A5023A4}" type="sibTrans" cxnId="{8439EF7B-6BBD-4D5C-B60C-C00C7BCBED44}">
      <dgm:prSet/>
      <dgm:spPr/>
      <dgm:t>
        <a:bodyPr/>
        <a:lstStyle/>
        <a:p>
          <a:pPr latinLnBrk="1"/>
          <a:endParaRPr lang="ko-KR" altLang="en-US" sz="1800"/>
        </a:p>
      </dgm:t>
    </dgm:pt>
    <dgm:pt modelId="{A4EF2D26-65D3-4BAF-97FF-9B66D8B5C50A}">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Study setting and design overview</a:t>
          </a:r>
          <a:endParaRPr lang="ko-KR" altLang="en-US" sz="1800" dirty="0">
            <a:solidFill>
              <a:schemeClr val="bg1"/>
            </a:solidFill>
            <a:latin typeface="HY동녘M" pitchFamily="18" charset="-127"/>
            <a:ea typeface="HY동녘M" pitchFamily="18" charset="-127"/>
          </a:endParaRPr>
        </a:p>
      </dgm:t>
    </dgm:pt>
    <dgm:pt modelId="{AA43D6DF-F698-4449-96EB-63FB8AE5EBFF}" type="parTrans" cxnId="{DD1F062B-47F6-42EE-B84D-09FCBDF5EABE}">
      <dgm:prSet/>
      <dgm:spPr/>
      <dgm:t>
        <a:bodyPr/>
        <a:lstStyle/>
        <a:p>
          <a:pPr latinLnBrk="1"/>
          <a:endParaRPr lang="ko-KR" altLang="en-US" sz="1800"/>
        </a:p>
      </dgm:t>
    </dgm:pt>
    <dgm:pt modelId="{43322B12-C3C9-4FED-9287-1B65440E7C03}" type="sibTrans" cxnId="{DD1F062B-47F6-42EE-B84D-09FCBDF5EABE}">
      <dgm:prSet/>
      <dgm:spPr/>
      <dgm:t>
        <a:bodyPr/>
        <a:lstStyle/>
        <a:p>
          <a:pPr latinLnBrk="1"/>
          <a:endParaRPr lang="ko-KR" altLang="en-US" sz="1800"/>
        </a:p>
      </dgm:t>
    </dgm:pt>
    <dgm:pt modelId="{978B6EB0-DAC5-4BB6-BDB9-45D00887E551}">
      <dgm:prSet phldrT="[텍스트]" custT="1"/>
      <dgm:spPr>
        <a:solidFill>
          <a:schemeClr val="accent1">
            <a:lumMod val="60000"/>
            <a:lumOff val="4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3</a:t>
          </a:r>
          <a:endParaRPr lang="ko-KR" altLang="en-US" sz="1800" dirty="0">
            <a:solidFill>
              <a:schemeClr val="bg1"/>
            </a:solidFill>
            <a:latin typeface="HY동녘M" pitchFamily="18" charset="-127"/>
            <a:ea typeface="HY동녘M" pitchFamily="18" charset="-127"/>
          </a:endParaRPr>
        </a:p>
      </dgm:t>
    </dgm:pt>
    <dgm:pt modelId="{01026377-DC03-4685-9422-F2CB95409D65}" type="parTrans" cxnId="{27BB2795-3146-4E79-9868-A786D0E6A5BF}">
      <dgm:prSet/>
      <dgm:spPr/>
      <dgm:t>
        <a:bodyPr/>
        <a:lstStyle/>
        <a:p>
          <a:pPr latinLnBrk="1"/>
          <a:endParaRPr lang="ko-KR" altLang="en-US" sz="1800"/>
        </a:p>
      </dgm:t>
    </dgm:pt>
    <dgm:pt modelId="{19EAA3EF-14A0-48DD-938C-944762822079}" type="sibTrans" cxnId="{27BB2795-3146-4E79-9868-A786D0E6A5BF}">
      <dgm:prSet/>
      <dgm:spPr/>
      <dgm:t>
        <a:bodyPr/>
        <a:lstStyle/>
        <a:p>
          <a:pPr latinLnBrk="1"/>
          <a:endParaRPr lang="ko-KR" altLang="en-US" sz="1800"/>
        </a:p>
      </dgm:t>
    </dgm:pt>
    <dgm:pt modelId="{72664E66-76C8-4F33-B7BE-08B1AD6566FD}">
      <dgm:prSet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4</a:t>
          </a:r>
          <a:endParaRPr lang="ko-KR" altLang="en-US" sz="1800" dirty="0">
            <a:solidFill>
              <a:schemeClr val="bg1"/>
            </a:solidFill>
            <a:latin typeface="HY동녘M" pitchFamily="18" charset="-127"/>
            <a:ea typeface="HY동녘M" pitchFamily="18" charset="-127"/>
          </a:endParaRPr>
        </a:p>
      </dgm:t>
    </dgm:pt>
    <dgm:pt modelId="{B418B3DA-1363-485B-B947-9E48F0735C26}" type="parTrans" cxnId="{DB36A901-F0FF-4316-B638-EF5EF4CC5214}">
      <dgm:prSet/>
      <dgm:spPr/>
      <dgm:t>
        <a:bodyPr/>
        <a:lstStyle/>
        <a:p>
          <a:pPr latinLnBrk="1"/>
          <a:endParaRPr lang="ko-KR" altLang="en-US" sz="1800"/>
        </a:p>
      </dgm:t>
    </dgm:pt>
    <dgm:pt modelId="{74406065-36AF-42A6-BFFD-E1656F148FF0}" type="sibTrans" cxnId="{DB36A901-F0FF-4316-B638-EF5EF4CC5214}">
      <dgm:prSet/>
      <dgm:spPr/>
      <dgm:t>
        <a:bodyPr/>
        <a:lstStyle/>
        <a:p>
          <a:pPr latinLnBrk="1"/>
          <a:endParaRPr lang="ko-KR" altLang="en-US" sz="1800"/>
        </a:p>
      </dgm:t>
    </dgm:pt>
    <dgm:pt modelId="{43C206FC-A775-4F62-9D54-493AA0FC9987}">
      <dgm:prSet phldrT="[텍스트]" custT="1"/>
      <dgm:spPr>
        <a:solidFill>
          <a:schemeClr val="accent1">
            <a:lumMod val="60000"/>
            <a:lumOff val="40000"/>
          </a:schemeClr>
        </a:solidFill>
        <a:ln>
          <a:noFill/>
        </a:ln>
      </dgm:spPr>
      <dgm:t>
        <a:bodyPr/>
        <a:lstStyle/>
        <a:p>
          <a:pPr latinLnBrk="1"/>
          <a:r>
            <a:rPr lang="en-US" altLang="ko-KR" sz="1800" dirty="0" smtClean="0"/>
            <a:t>Study results</a:t>
          </a:r>
          <a:endParaRPr lang="ko-KR" altLang="en-US" sz="1800" dirty="0"/>
        </a:p>
      </dgm:t>
    </dgm:pt>
    <dgm:pt modelId="{78F0B38B-DB09-4448-901B-06623921A9B5}" type="sibTrans" cxnId="{285E1C9C-0668-4DE5-AE49-2DBE0E185300}">
      <dgm:prSet/>
      <dgm:spPr/>
      <dgm:t>
        <a:bodyPr/>
        <a:lstStyle/>
        <a:p>
          <a:pPr latinLnBrk="1"/>
          <a:endParaRPr lang="ko-KR" altLang="en-US" sz="1800"/>
        </a:p>
      </dgm:t>
    </dgm:pt>
    <dgm:pt modelId="{112E9C1A-02D1-4A7B-B76D-1982079D761F}" type="parTrans" cxnId="{285E1C9C-0668-4DE5-AE49-2DBE0E185300}">
      <dgm:prSet/>
      <dgm:spPr/>
      <dgm:t>
        <a:bodyPr/>
        <a:lstStyle/>
        <a:p>
          <a:pPr latinLnBrk="1"/>
          <a:endParaRPr lang="ko-KR" altLang="en-US" sz="1800"/>
        </a:p>
      </dgm:t>
    </dgm:pt>
    <dgm:pt modelId="{2522FA3E-5B07-4F29-8F01-3F80114F6647}">
      <dgm:prSet phldrT="[텍스트]" custT="1"/>
      <dgm:spPr>
        <a:solidFill>
          <a:schemeClr val="bg1"/>
        </a:solidFill>
        <a:ln>
          <a:noFill/>
        </a:ln>
      </dgm:spPr>
      <dgm:t>
        <a:bodyPr/>
        <a:lstStyle/>
        <a:p>
          <a:pPr latinLnBrk="1"/>
          <a:r>
            <a:rPr lang="en-US" altLang="ko-KR" sz="1800" smtClean="0">
              <a:solidFill>
                <a:schemeClr val="bg1"/>
              </a:solidFill>
              <a:latin typeface="HY동녘M" pitchFamily="18" charset="-127"/>
              <a:ea typeface="HY동녘M" pitchFamily="18" charset="-127"/>
            </a:rPr>
            <a:t>1</a:t>
          </a:r>
          <a:endParaRPr lang="ko-KR" altLang="en-US" sz="1800" dirty="0">
            <a:solidFill>
              <a:schemeClr val="bg1"/>
            </a:solidFill>
            <a:latin typeface="HY동녘M" pitchFamily="18" charset="-127"/>
            <a:ea typeface="HY동녘M" pitchFamily="18" charset="-127"/>
          </a:endParaRPr>
        </a:p>
      </dgm:t>
    </dgm:pt>
    <dgm:pt modelId="{E7D8D38D-09D8-4BCD-9BFA-746D1DA18ED2}" type="sibTrans" cxnId="{C22BC052-06AB-45CF-A765-90F66D9A88DB}">
      <dgm:prSet/>
      <dgm:spPr/>
      <dgm:t>
        <a:bodyPr/>
        <a:lstStyle/>
        <a:p>
          <a:pPr latinLnBrk="1"/>
          <a:endParaRPr lang="ko-KR" altLang="en-US" sz="1800"/>
        </a:p>
      </dgm:t>
    </dgm:pt>
    <dgm:pt modelId="{3FAB87DF-1827-4EAE-99DB-0382149FE961}" type="parTrans" cxnId="{C22BC052-06AB-45CF-A765-90F66D9A88DB}">
      <dgm:prSet/>
      <dgm:spPr/>
      <dgm:t>
        <a:bodyPr/>
        <a:lstStyle/>
        <a:p>
          <a:pPr latinLnBrk="1"/>
          <a:endParaRPr lang="ko-KR" altLang="en-US" sz="1800"/>
        </a:p>
      </dgm:t>
    </dgm:pt>
    <dgm:pt modelId="{D373455B-BBEC-4952-A9E3-2CEAF4D207A4}">
      <dgm:prSet phldrT="[텍스트]" custT="1"/>
      <dgm:spPr>
        <a:solidFill>
          <a:schemeClr val="bg1"/>
        </a:solidFill>
        <a:ln>
          <a:noFill/>
        </a:ln>
      </dgm:spPr>
      <dgm:t>
        <a:bodyPr/>
        <a:lstStyle/>
        <a:p>
          <a:pPr latinLnBrk="1"/>
          <a:r>
            <a:rPr lang="en-US" altLang="ko-KR" sz="1800" smtClean="0">
              <a:solidFill>
                <a:schemeClr val="bg1"/>
              </a:solidFill>
              <a:latin typeface="HY동녘M" pitchFamily="18" charset="-127"/>
              <a:ea typeface="HY동녘M" pitchFamily="18" charset="-127"/>
            </a:rPr>
            <a:t>Introduction</a:t>
          </a:r>
          <a:endParaRPr lang="ko-KR" altLang="en-US" sz="1800" dirty="0">
            <a:solidFill>
              <a:schemeClr val="bg1"/>
            </a:solidFill>
          </a:endParaRPr>
        </a:p>
      </dgm:t>
    </dgm:pt>
    <dgm:pt modelId="{976A3CF2-FDA6-40D6-B1DF-7C2F6CE1CD13}" type="sibTrans" cxnId="{CD9EDA27-03BD-4ED4-B822-12DB5D31D308}">
      <dgm:prSet/>
      <dgm:spPr/>
      <dgm:t>
        <a:bodyPr/>
        <a:lstStyle/>
        <a:p>
          <a:pPr latinLnBrk="1"/>
          <a:endParaRPr lang="ko-KR" altLang="en-US" sz="1800"/>
        </a:p>
      </dgm:t>
    </dgm:pt>
    <dgm:pt modelId="{0105AB70-A2EE-405F-99F1-A4398AB6310F}" type="parTrans" cxnId="{CD9EDA27-03BD-4ED4-B822-12DB5D31D308}">
      <dgm:prSet/>
      <dgm:spPr/>
      <dgm:t>
        <a:bodyPr/>
        <a:lstStyle/>
        <a:p>
          <a:pPr latinLnBrk="1"/>
          <a:endParaRPr lang="ko-KR" altLang="en-US" sz="1800"/>
        </a:p>
      </dgm:t>
    </dgm:pt>
    <dgm:pt modelId="{C77C30FE-FD05-4836-9620-26113DA82A38}" type="pres">
      <dgm:prSet presAssocID="{DA650A61-735A-4C87-87AD-EE23198A4A02}" presName="linearFlow" presStyleCnt="0">
        <dgm:presLayoutVars>
          <dgm:dir/>
          <dgm:animLvl val="lvl"/>
          <dgm:resizeHandles val="exact"/>
        </dgm:presLayoutVars>
      </dgm:prSet>
      <dgm:spPr/>
      <dgm:t>
        <a:bodyPr/>
        <a:lstStyle/>
        <a:p>
          <a:pPr latinLnBrk="1"/>
          <a:endParaRPr lang="ko-KR" altLang="en-US"/>
        </a:p>
      </dgm:t>
    </dgm:pt>
    <dgm:pt modelId="{5E285F32-3F0C-4912-A4A1-7A88F8968D73}" type="pres">
      <dgm:prSet presAssocID="{2522FA3E-5B07-4F29-8F01-3F80114F6647}" presName="composite" presStyleCnt="0"/>
      <dgm:spPr/>
    </dgm:pt>
    <dgm:pt modelId="{84922FA3-EC5C-44A2-BDF6-B738A75CB616}" type="pres">
      <dgm:prSet presAssocID="{2522FA3E-5B07-4F29-8F01-3F80114F6647}" presName="parentText" presStyleLbl="alignNode1" presStyleIdx="0" presStyleCnt="4" custLinFactNeighborX="0" custLinFactNeighborY="-53">
        <dgm:presLayoutVars>
          <dgm:chMax val="1"/>
          <dgm:bulletEnabled val="1"/>
        </dgm:presLayoutVars>
      </dgm:prSet>
      <dgm:spPr/>
      <dgm:t>
        <a:bodyPr/>
        <a:lstStyle/>
        <a:p>
          <a:pPr latinLnBrk="1"/>
          <a:endParaRPr lang="ko-KR" altLang="en-US"/>
        </a:p>
      </dgm:t>
    </dgm:pt>
    <dgm:pt modelId="{BD63754C-E2C0-4FD5-9597-08C001F0D4CA}" type="pres">
      <dgm:prSet presAssocID="{2522FA3E-5B07-4F29-8F01-3F80114F6647}" presName="descendantText" presStyleLbl="alignAcc1" presStyleIdx="0" presStyleCnt="4">
        <dgm:presLayoutVars>
          <dgm:bulletEnabled val="1"/>
        </dgm:presLayoutVars>
      </dgm:prSet>
      <dgm:spPr/>
      <dgm:t>
        <a:bodyPr/>
        <a:lstStyle/>
        <a:p>
          <a:pPr latinLnBrk="1"/>
          <a:endParaRPr lang="ko-KR" altLang="en-US"/>
        </a:p>
      </dgm:t>
    </dgm:pt>
    <dgm:pt modelId="{F9D22F26-5284-4533-8642-60E67C2640BB}" type="pres">
      <dgm:prSet presAssocID="{E7D8D38D-09D8-4BCD-9BFA-746D1DA18ED2}" presName="sp" presStyleCnt="0"/>
      <dgm:spPr/>
    </dgm:pt>
    <dgm:pt modelId="{FA445C46-85DB-4A92-8FC1-4C7650BD1E13}" type="pres">
      <dgm:prSet presAssocID="{4A8F4A44-EB8B-426C-9B91-1309CE5BDF64}" presName="composite" presStyleCnt="0"/>
      <dgm:spPr/>
    </dgm:pt>
    <dgm:pt modelId="{E0C88CA2-886E-4E31-A55D-609EC1682185}" type="pres">
      <dgm:prSet presAssocID="{4A8F4A44-EB8B-426C-9B91-1309CE5BDF64}" presName="parentText" presStyleLbl="alignNode1" presStyleIdx="1" presStyleCnt="4">
        <dgm:presLayoutVars>
          <dgm:chMax val="1"/>
          <dgm:bulletEnabled val="1"/>
        </dgm:presLayoutVars>
      </dgm:prSet>
      <dgm:spPr/>
      <dgm:t>
        <a:bodyPr/>
        <a:lstStyle/>
        <a:p>
          <a:pPr latinLnBrk="1"/>
          <a:endParaRPr lang="ko-KR" altLang="en-US"/>
        </a:p>
      </dgm:t>
    </dgm:pt>
    <dgm:pt modelId="{BC40EDF8-D255-4674-BB57-AD769024FE02}" type="pres">
      <dgm:prSet presAssocID="{4A8F4A44-EB8B-426C-9B91-1309CE5BDF64}" presName="descendantText" presStyleLbl="alignAcc1" presStyleIdx="1" presStyleCnt="4">
        <dgm:presLayoutVars>
          <dgm:bulletEnabled val="1"/>
        </dgm:presLayoutVars>
      </dgm:prSet>
      <dgm:spPr/>
      <dgm:t>
        <a:bodyPr/>
        <a:lstStyle/>
        <a:p>
          <a:pPr latinLnBrk="1"/>
          <a:endParaRPr lang="ko-KR" altLang="en-US"/>
        </a:p>
      </dgm:t>
    </dgm:pt>
    <dgm:pt modelId="{2AA092E2-1DDB-4B19-8592-01E8BA9134A7}" type="pres">
      <dgm:prSet presAssocID="{58A3360E-1E27-48D4-BB5B-04372A5023A4}" presName="sp" presStyleCnt="0"/>
      <dgm:spPr/>
    </dgm:pt>
    <dgm:pt modelId="{0E8574B0-5B15-4E12-A42F-54EED34F3F4C}" type="pres">
      <dgm:prSet presAssocID="{978B6EB0-DAC5-4BB6-BDB9-45D00887E551}" presName="composite" presStyleCnt="0"/>
      <dgm:spPr/>
    </dgm:pt>
    <dgm:pt modelId="{9E984701-003E-477F-9738-71C11821AD29}" type="pres">
      <dgm:prSet presAssocID="{978B6EB0-DAC5-4BB6-BDB9-45D00887E551}" presName="parentText" presStyleLbl="alignNode1" presStyleIdx="2" presStyleCnt="4">
        <dgm:presLayoutVars>
          <dgm:chMax val="1"/>
          <dgm:bulletEnabled val="1"/>
        </dgm:presLayoutVars>
      </dgm:prSet>
      <dgm:spPr/>
      <dgm:t>
        <a:bodyPr/>
        <a:lstStyle/>
        <a:p>
          <a:pPr latinLnBrk="1"/>
          <a:endParaRPr lang="ko-KR" altLang="en-US"/>
        </a:p>
      </dgm:t>
    </dgm:pt>
    <dgm:pt modelId="{DEE62EC5-9997-46A9-B3FF-32C44300A3AD}" type="pres">
      <dgm:prSet presAssocID="{978B6EB0-DAC5-4BB6-BDB9-45D00887E551}" presName="descendantText" presStyleLbl="alignAcc1" presStyleIdx="2" presStyleCnt="4">
        <dgm:presLayoutVars>
          <dgm:bulletEnabled val="1"/>
        </dgm:presLayoutVars>
      </dgm:prSet>
      <dgm:spPr/>
      <dgm:t>
        <a:bodyPr/>
        <a:lstStyle/>
        <a:p>
          <a:pPr latinLnBrk="1"/>
          <a:endParaRPr lang="ko-KR" altLang="en-US"/>
        </a:p>
      </dgm:t>
    </dgm:pt>
    <dgm:pt modelId="{CEBBE845-B705-4AA8-891D-343C88610C7B}" type="pres">
      <dgm:prSet presAssocID="{19EAA3EF-14A0-48DD-938C-944762822079}" presName="sp" presStyleCnt="0"/>
      <dgm:spPr/>
    </dgm:pt>
    <dgm:pt modelId="{3F6BA83C-C6A0-40B0-A6F3-F83982A63018}" type="pres">
      <dgm:prSet presAssocID="{72664E66-76C8-4F33-B7BE-08B1AD6566FD}" presName="composite" presStyleCnt="0"/>
      <dgm:spPr/>
    </dgm:pt>
    <dgm:pt modelId="{7ED49B94-1F32-4AE2-B23E-16501684CAD1}" type="pres">
      <dgm:prSet presAssocID="{72664E66-76C8-4F33-B7BE-08B1AD6566FD}" presName="parentText" presStyleLbl="alignNode1" presStyleIdx="3" presStyleCnt="4">
        <dgm:presLayoutVars>
          <dgm:chMax val="1"/>
          <dgm:bulletEnabled val="1"/>
        </dgm:presLayoutVars>
      </dgm:prSet>
      <dgm:spPr/>
      <dgm:t>
        <a:bodyPr/>
        <a:lstStyle/>
        <a:p>
          <a:pPr latinLnBrk="1"/>
          <a:endParaRPr lang="ko-KR" altLang="en-US"/>
        </a:p>
      </dgm:t>
    </dgm:pt>
    <dgm:pt modelId="{1E093DBF-72B6-48DB-83E0-4E6A9EF9648E}" type="pres">
      <dgm:prSet presAssocID="{72664E66-76C8-4F33-B7BE-08B1AD6566FD}" presName="descendantText" presStyleLbl="alignAcc1" presStyleIdx="3" presStyleCnt="4">
        <dgm:presLayoutVars>
          <dgm:bulletEnabled val="1"/>
        </dgm:presLayoutVars>
      </dgm:prSet>
      <dgm:spPr>
        <a:solidFill>
          <a:schemeClr val="bg1"/>
        </a:solidFill>
        <a:ln>
          <a:noFill/>
        </a:ln>
      </dgm:spPr>
      <dgm:t>
        <a:bodyPr/>
        <a:lstStyle/>
        <a:p>
          <a:pPr latinLnBrk="1"/>
          <a:endParaRPr lang="ko-KR" altLang="en-US"/>
        </a:p>
      </dgm:t>
    </dgm:pt>
  </dgm:ptLst>
  <dgm:cxnLst>
    <dgm:cxn modelId="{A27C987B-48DA-4CE8-AA5D-18012CE6952B}" type="presOf" srcId="{DA650A61-735A-4C87-87AD-EE23198A4A02}" destId="{C77C30FE-FD05-4836-9620-26113DA82A38}" srcOrd="0" destOrd="0" presId="urn:microsoft.com/office/officeart/2005/8/layout/chevron2"/>
    <dgm:cxn modelId="{CD9EDA27-03BD-4ED4-B822-12DB5D31D308}" srcId="{2522FA3E-5B07-4F29-8F01-3F80114F6647}" destId="{D373455B-BBEC-4952-A9E3-2CEAF4D207A4}" srcOrd="0" destOrd="0" parTransId="{0105AB70-A2EE-405F-99F1-A4398AB6310F}" sibTransId="{976A3CF2-FDA6-40D6-B1DF-7C2F6CE1CD13}"/>
    <dgm:cxn modelId="{DB36A901-F0FF-4316-B638-EF5EF4CC5214}" srcId="{DA650A61-735A-4C87-87AD-EE23198A4A02}" destId="{72664E66-76C8-4F33-B7BE-08B1AD6566FD}" srcOrd="3" destOrd="0" parTransId="{B418B3DA-1363-485B-B947-9E48F0735C26}" sibTransId="{74406065-36AF-42A6-BFFD-E1656F148FF0}"/>
    <dgm:cxn modelId="{7578E620-BA25-4B4C-A898-325760D63EF5}" type="presOf" srcId="{D373455B-BBEC-4952-A9E3-2CEAF4D207A4}" destId="{BD63754C-E2C0-4FD5-9597-08C001F0D4CA}" srcOrd="0" destOrd="0" presId="urn:microsoft.com/office/officeart/2005/8/layout/chevron2"/>
    <dgm:cxn modelId="{8439EF7B-6BBD-4D5C-B60C-C00C7BCBED44}" srcId="{DA650A61-735A-4C87-87AD-EE23198A4A02}" destId="{4A8F4A44-EB8B-426C-9B91-1309CE5BDF64}" srcOrd="1" destOrd="0" parTransId="{991C4CDD-6A1D-47D4-B240-51F318E12D2C}" sibTransId="{58A3360E-1E27-48D4-BB5B-04372A5023A4}"/>
    <dgm:cxn modelId="{DD1F062B-47F6-42EE-B84D-09FCBDF5EABE}" srcId="{4A8F4A44-EB8B-426C-9B91-1309CE5BDF64}" destId="{A4EF2D26-65D3-4BAF-97FF-9B66D8B5C50A}" srcOrd="0" destOrd="0" parTransId="{AA43D6DF-F698-4449-96EB-63FB8AE5EBFF}" sibTransId="{43322B12-C3C9-4FED-9287-1B65440E7C03}"/>
    <dgm:cxn modelId="{4CDCF9A2-C396-4F31-A745-59B548DDC665}" type="presOf" srcId="{43C206FC-A775-4F62-9D54-493AA0FC9987}" destId="{DEE62EC5-9997-46A9-B3FF-32C44300A3AD}" srcOrd="0" destOrd="0" presId="urn:microsoft.com/office/officeart/2005/8/layout/chevron2"/>
    <dgm:cxn modelId="{FED26A33-6881-4E0C-89DD-347D9AD2805A}" type="presOf" srcId="{A4EF2D26-65D3-4BAF-97FF-9B66D8B5C50A}" destId="{BC40EDF8-D255-4674-BB57-AD769024FE02}" srcOrd="0" destOrd="0" presId="urn:microsoft.com/office/officeart/2005/8/layout/chevron2"/>
    <dgm:cxn modelId="{2D25260C-51AC-4A11-B5BB-3CB37015B888}" type="presOf" srcId="{4A8F4A44-EB8B-426C-9B91-1309CE5BDF64}" destId="{E0C88CA2-886E-4E31-A55D-609EC1682185}" srcOrd="0" destOrd="0" presId="urn:microsoft.com/office/officeart/2005/8/layout/chevron2"/>
    <dgm:cxn modelId="{AD160F13-529A-4B3D-9958-B6D158902456}" type="presOf" srcId="{2522FA3E-5B07-4F29-8F01-3F80114F6647}" destId="{84922FA3-EC5C-44A2-BDF6-B738A75CB616}" srcOrd="0" destOrd="0" presId="urn:microsoft.com/office/officeart/2005/8/layout/chevron2"/>
    <dgm:cxn modelId="{285E1C9C-0668-4DE5-AE49-2DBE0E185300}" srcId="{978B6EB0-DAC5-4BB6-BDB9-45D00887E551}" destId="{43C206FC-A775-4F62-9D54-493AA0FC9987}" srcOrd="0" destOrd="0" parTransId="{112E9C1A-02D1-4A7B-B76D-1982079D761F}" sibTransId="{78F0B38B-DB09-4448-901B-06623921A9B5}"/>
    <dgm:cxn modelId="{13BFEE9B-2DD4-41D1-B6E0-440255B5FB2C}" type="presOf" srcId="{978B6EB0-DAC5-4BB6-BDB9-45D00887E551}" destId="{9E984701-003E-477F-9738-71C11821AD29}" srcOrd="0" destOrd="0" presId="urn:microsoft.com/office/officeart/2005/8/layout/chevron2"/>
    <dgm:cxn modelId="{27BB2795-3146-4E79-9868-A786D0E6A5BF}" srcId="{DA650A61-735A-4C87-87AD-EE23198A4A02}" destId="{978B6EB0-DAC5-4BB6-BDB9-45D00887E551}" srcOrd="2" destOrd="0" parTransId="{01026377-DC03-4685-9422-F2CB95409D65}" sibTransId="{19EAA3EF-14A0-48DD-938C-944762822079}"/>
    <dgm:cxn modelId="{9FA64BED-5163-417D-ABD3-1D402B1BF601}" type="presOf" srcId="{72664E66-76C8-4F33-B7BE-08B1AD6566FD}" destId="{7ED49B94-1F32-4AE2-B23E-16501684CAD1}" srcOrd="0" destOrd="0" presId="urn:microsoft.com/office/officeart/2005/8/layout/chevron2"/>
    <dgm:cxn modelId="{C22BC052-06AB-45CF-A765-90F66D9A88DB}" srcId="{DA650A61-735A-4C87-87AD-EE23198A4A02}" destId="{2522FA3E-5B07-4F29-8F01-3F80114F6647}" srcOrd="0" destOrd="0" parTransId="{3FAB87DF-1827-4EAE-99DB-0382149FE961}" sibTransId="{E7D8D38D-09D8-4BCD-9BFA-746D1DA18ED2}"/>
    <dgm:cxn modelId="{9E4D5C39-2769-43E8-8636-59C6E87E5F85}" type="presParOf" srcId="{C77C30FE-FD05-4836-9620-26113DA82A38}" destId="{5E285F32-3F0C-4912-A4A1-7A88F8968D73}" srcOrd="0" destOrd="0" presId="urn:microsoft.com/office/officeart/2005/8/layout/chevron2"/>
    <dgm:cxn modelId="{067AD7F1-8497-46D4-BA52-060ECD660241}" type="presParOf" srcId="{5E285F32-3F0C-4912-A4A1-7A88F8968D73}" destId="{84922FA3-EC5C-44A2-BDF6-B738A75CB616}" srcOrd="0" destOrd="0" presId="urn:microsoft.com/office/officeart/2005/8/layout/chevron2"/>
    <dgm:cxn modelId="{FA915916-742E-49C9-9832-7B4493659966}" type="presParOf" srcId="{5E285F32-3F0C-4912-A4A1-7A88F8968D73}" destId="{BD63754C-E2C0-4FD5-9597-08C001F0D4CA}" srcOrd="1" destOrd="0" presId="urn:microsoft.com/office/officeart/2005/8/layout/chevron2"/>
    <dgm:cxn modelId="{01BA9C4D-46EB-43B2-BAB8-8BD6031A0CE9}" type="presParOf" srcId="{C77C30FE-FD05-4836-9620-26113DA82A38}" destId="{F9D22F26-5284-4533-8642-60E67C2640BB}" srcOrd="1" destOrd="0" presId="urn:microsoft.com/office/officeart/2005/8/layout/chevron2"/>
    <dgm:cxn modelId="{4CBF0FD7-D193-48B2-98EB-0B372728EF6B}" type="presParOf" srcId="{C77C30FE-FD05-4836-9620-26113DA82A38}" destId="{FA445C46-85DB-4A92-8FC1-4C7650BD1E13}" srcOrd="2" destOrd="0" presId="urn:microsoft.com/office/officeart/2005/8/layout/chevron2"/>
    <dgm:cxn modelId="{4360993F-0D59-4FFA-9F4E-9C6614FCC304}" type="presParOf" srcId="{FA445C46-85DB-4A92-8FC1-4C7650BD1E13}" destId="{E0C88CA2-886E-4E31-A55D-609EC1682185}" srcOrd="0" destOrd="0" presId="urn:microsoft.com/office/officeart/2005/8/layout/chevron2"/>
    <dgm:cxn modelId="{3151FE7B-DECE-4536-B9C3-BDF2AD084051}" type="presParOf" srcId="{FA445C46-85DB-4A92-8FC1-4C7650BD1E13}" destId="{BC40EDF8-D255-4674-BB57-AD769024FE02}" srcOrd="1" destOrd="0" presId="urn:microsoft.com/office/officeart/2005/8/layout/chevron2"/>
    <dgm:cxn modelId="{8E39DACD-F96C-44A7-8E6E-9D546B659810}" type="presParOf" srcId="{C77C30FE-FD05-4836-9620-26113DA82A38}" destId="{2AA092E2-1DDB-4B19-8592-01E8BA9134A7}" srcOrd="3" destOrd="0" presId="urn:microsoft.com/office/officeart/2005/8/layout/chevron2"/>
    <dgm:cxn modelId="{4745C206-B2DF-4B8F-9040-4599883BD3F0}" type="presParOf" srcId="{C77C30FE-FD05-4836-9620-26113DA82A38}" destId="{0E8574B0-5B15-4E12-A42F-54EED34F3F4C}" srcOrd="4" destOrd="0" presId="urn:microsoft.com/office/officeart/2005/8/layout/chevron2"/>
    <dgm:cxn modelId="{F0CC76FA-9740-40CD-9A4F-446B57B1DE92}" type="presParOf" srcId="{0E8574B0-5B15-4E12-A42F-54EED34F3F4C}" destId="{9E984701-003E-477F-9738-71C11821AD29}" srcOrd="0" destOrd="0" presId="urn:microsoft.com/office/officeart/2005/8/layout/chevron2"/>
    <dgm:cxn modelId="{21DBE512-AF9B-4BDF-B1DC-8B205284999C}" type="presParOf" srcId="{0E8574B0-5B15-4E12-A42F-54EED34F3F4C}" destId="{DEE62EC5-9997-46A9-B3FF-32C44300A3AD}" srcOrd="1" destOrd="0" presId="urn:microsoft.com/office/officeart/2005/8/layout/chevron2"/>
    <dgm:cxn modelId="{5BD3C1A8-17B1-4DA8-9566-DA4BA89FFE8C}" type="presParOf" srcId="{C77C30FE-FD05-4836-9620-26113DA82A38}" destId="{CEBBE845-B705-4AA8-891D-343C88610C7B}" srcOrd="5" destOrd="0" presId="urn:microsoft.com/office/officeart/2005/8/layout/chevron2"/>
    <dgm:cxn modelId="{6C2FC133-381C-41C5-98A3-5B98EE44517D}" type="presParOf" srcId="{C77C30FE-FD05-4836-9620-26113DA82A38}" destId="{3F6BA83C-C6A0-40B0-A6F3-F83982A63018}" srcOrd="6" destOrd="0" presId="urn:microsoft.com/office/officeart/2005/8/layout/chevron2"/>
    <dgm:cxn modelId="{627CDA10-BE90-4D0C-8BEF-A60CD69D6C94}" type="presParOf" srcId="{3F6BA83C-C6A0-40B0-A6F3-F83982A63018}" destId="{7ED49B94-1F32-4AE2-B23E-16501684CAD1}" srcOrd="0" destOrd="0" presId="urn:microsoft.com/office/officeart/2005/8/layout/chevron2"/>
    <dgm:cxn modelId="{4CC81C39-70E6-45FC-8FA6-0F48C97A95BA}" type="presParOf" srcId="{3F6BA83C-C6A0-40B0-A6F3-F83982A63018}" destId="{1E093DBF-72B6-48DB-83E0-4E6A9EF9648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6.xml><?xml version="1.0" encoding="utf-8"?>
<dgm:dataModel xmlns:dgm="http://schemas.openxmlformats.org/drawingml/2006/diagram" xmlns:a="http://schemas.openxmlformats.org/drawingml/2006/main">
  <dgm:ptLst>
    <dgm:pt modelId="{DA650A61-735A-4C87-87AD-EE23198A4A02}"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pPr latinLnBrk="1"/>
          <a:endParaRPr lang="ko-KR" altLang="en-US"/>
        </a:p>
      </dgm:t>
    </dgm:pt>
    <dgm:pt modelId="{2522FA3E-5B07-4F29-8F01-3F80114F6647}">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1</a:t>
          </a:r>
          <a:endParaRPr lang="ko-KR" altLang="en-US" sz="1800" dirty="0">
            <a:solidFill>
              <a:schemeClr val="bg1"/>
            </a:solidFill>
            <a:latin typeface="HY동녘M" pitchFamily="18" charset="-127"/>
            <a:ea typeface="HY동녘M" pitchFamily="18" charset="-127"/>
          </a:endParaRPr>
        </a:p>
      </dgm:t>
    </dgm:pt>
    <dgm:pt modelId="{3FAB87DF-1827-4EAE-99DB-0382149FE961}" type="parTrans" cxnId="{C22BC052-06AB-45CF-A765-90F66D9A88DB}">
      <dgm:prSet/>
      <dgm:spPr/>
      <dgm:t>
        <a:bodyPr/>
        <a:lstStyle/>
        <a:p>
          <a:pPr latinLnBrk="1"/>
          <a:endParaRPr lang="ko-KR" altLang="en-US" sz="1800"/>
        </a:p>
      </dgm:t>
    </dgm:pt>
    <dgm:pt modelId="{E7D8D38D-09D8-4BCD-9BFA-746D1DA18ED2}" type="sibTrans" cxnId="{C22BC052-06AB-45CF-A765-90F66D9A88DB}">
      <dgm:prSet/>
      <dgm:spPr/>
      <dgm:t>
        <a:bodyPr/>
        <a:lstStyle/>
        <a:p>
          <a:pPr latinLnBrk="1"/>
          <a:endParaRPr lang="ko-KR" altLang="en-US" sz="1800"/>
        </a:p>
      </dgm:t>
    </dgm:pt>
    <dgm:pt modelId="{D373455B-BBEC-4952-A9E3-2CEAF4D207A4}">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Introduction</a:t>
          </a:r>
          <a:endParaRPr lang="ko-KR" altLang="en-US" sz="1800" dirty="0">
            <a:solidFill>
              <a:schemeClr val="bg1"/>
            </a:solidFill>
          </a:endParaRPr>
        </a:p>
      </dgm:t>
    </dgm:pt>
    <dgm:pt modelId="{0105AB70-A2EE-405F-99F1-A4398AB6310F}" type="parTrans" cxnId="{CD9EDA27-03BD-4ED4-B822-12DB5D31D308}">
      <dgm:prSet/>
      <dgm:spPr/>
      <dgm:t>
        <a:bodyPr/>
        <a:lstStyle/>
        <a:p>
          <a:pPr latinLnBrk="1"/>
          <a:endParaRPr lang="ko-KR" altLang="en-US" sz="1800"/>
        </a:p>
      </dgm:t>
    </dgm:pt>
    <dgm:pt modelId="{976A3CF2-FDA6-40D6-B1DF-7C2F6CE1CD13}" type="sibTrans" cxnId="{CD9EDA27-03BD-4ED4-B822-12DB5D31D308}">
      <dgm:prSet/>
      <dgm:spPr/>
      <dgm:t>
        <a:bodyPr/>
        <a:lstStyle/>
        <a:p>
          <a:pPr latinLnBrk="1"/>
          <a:endParaRPr lang="ko-KR" altLang="en-US" sz="1800"/>
        </a:p>
      </dgm:t>
    </dgm:pt>
    <dgm:pt modelId="{4A8F4A44-EB8B-426C-9B91-1309CE5BDF64}">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2</a:t>
          </a:r>
          <a:endParaRPr lang="ko-KR" altLang="en-US" sz="1800" dirty="0">
            <a:solidFill>
              <a:schemeClr val="bg1"/>
            </a:solidFill>
            <a:latin typeface="HY동녘M" pitchFamily="18" charset="-127"/>
            <a:ea typeface="HY동녘M" pitchFamily="18" charset="-127"/>
          </a:endParaRPr>
        </a:p>
      </dgm:t>
    </dgm:pt>
    <dgm:pt modelId="{991C4CDD-6A1D-47D4-B240-51F318E12D2C}" type="parTrans" cxnId="{8439EF7B-6BBD-4D5C-B60C-C00C7BCBED44}">
      <dgm:prSet/>
      <dgm:spPr/>
      <dgm:t>
        <a:bodyPr/>
        <a:lstStyle/>
        <a:p>
          <a:pPr latinLnBrk="1"/>
          <a:endParaRPr lang="ko-KR" altLang="en-US" sz="1800"/>
        </a:p>
      </dgm:t>
    </dgm:pt>
    <dgm:pt modelId="{58A3360E-1E27-48D4-BB5B-04372A5023A4}" type="sibTrans" cxnId="{8439EF7B-6BBD-4D5C-B60C-C00C7BCBED44}">
      <dgm:prSet/>
      <dgm:spPr/>
      <dgm:t>
        <a:bodyPr/>
        <a:lstStyle/>
        <a:p>
          <a:pPr latinLnBrk="1"/>
          <a:endParaRPr lang="ko-KR" altLang="en-US" sz="1800"/>
        </a:p>
      </dgm:t>
    </dgm:pt>
    <dgm:pt modelId="{A4EF2D26-65D3-4BAF-97FF-9B66D8B5C50A}">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Study setting and design overview</a:t>
          </a:r>
          <a:endParaRPr lang="ko-KR" altLang="en-US" sz="1800" dirty="0">
            <a:solidFill>
              <a:schemeClr val="bg1"/>
            </a:solidFill>
            <a:latin typeface="HY동녘M" pitchFamily="18" charset="-127"/>
            <a:ea typeface="HY동녘M" pitchFamily="18" charset="-127"/>
          </a:endParaRPr>
        </a:p>
      </dgm:t>
    </dgm:pt>
    <dgm:pt modelId="{AA43D6DF-F698-4449-96EB-63FB8AE5EBFF}" type="parTrans" cxnId="{DD1F062B-47F6-42EE-B84D-09FCBDF5EABE}">
      <dgm:prSet/>
      <dgm:spPr/>
      <dgm:t>
        <a:bodyPr/>
        <a:lstStyle/>
        <a:p>
          <a:pPr latinLnBrk="1"/>
          <a:endParaRPr lang="ko-KR" altLang="en-US" sz="1800"/>
        </a:p>
      </dgm:t>
    </dgm:pt>
    <dgm:pt modelId="{43322B12-C3C9-4FED-9287-1B65440E7C03}" type="sibTrans" cxnId="{DD1F062B-47F6-42EE-B84D-09FCBDF5EABE}">
      <dgm:prSet/>
      <dgm:spPr/>
      <dgm:t>
        <a:bodyPr/>
        <a:lstStyle/>
        <a:p>
          <a:pPr latinLnBrk="1"/>
          <a:endParaRPr lang="ko-KR" altLang="en-US" sz="1800"/>
        </a:p>
      </dgm:t>
    </dgm:pt>
    <dgm:pt modelId="{978B6EB0-DAC5-4BB6-BDB9-45D00887E551}">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3</a:t>
          </a:r>
          <a:endParaRPr lang="ko-KR" altLang="en-US" sz="1800" dirty="0">
            <a:solidFill>
              <a:schemeClr val="bg1"/>
            </a:solidFill>
            <a:latin typeface="HY동녘M" pitchFamily="18" charset="-127"/>
            <a:ea typeface="HY동녘M" pitchFamily="18" charset="-127"/>
          </a:endParaRPr>
        </a:p>
      </dgm:t>
    </dgm:pt>
    <dgm:pt modelId="{01026377-DC03-4685-9422-F2CB95409D65}" type="parTrans" cxnId="{27BB2795-3146-4E79-9868-A786D0E6A5BF}">
      <dgm:prSet/>
      <dgm:spPr/>
      <dgm:t>
        <a:bodyPr/>
        <a:lstStyle/>
        <a:p>
          <a:pPr latinLnBrk="1"/>
          <a:endParaRPr lang="ko-KR" altLang="en-US" sz="1800"/>
        </a:p>
      </dgm:t>
    </dgm:pt>
    <dgm:pt modelId="{19EAA3EF-14A0-48DD-938C-944762822079}" type="sibTrans" cxnId="{27BB2795-3146-4E79-9868-A786D0E6A5BF}">
      <dgm:prSet/>
      <dgm:spPr/>
      <dgm:t>
        <a:bodyPr/>
        <a:lstStyle/>
        <a:p>
          <a:pPr latinLnBrk="1"/>
          <a:endParaRPr lang="ko-KR" altLang="en-US" sz="1800"/>
        </a:p>
      </dgm:t>
    </dgm:pt>
    <dgm:pt modelId="{72664E66-76C8-4F33-B7BE-08B1AD6566FD}">
      <dgm:prSet custT="1"/>
      <dgm:spPr>
        <a:solidFill>
          <a:schemeClr val="accent1">
            <a:lumMod val="40000"/>
            <a:lumOff val="6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4</a:t>
          </a:r>
          <a:endParaRPr lang="ko-KR" altLang="en-US" sz="1800" dirty="0">
            <a:solidFill>
              <a:schemeClr val="bg1"/>
            </a:solidFill>
            <a:latin typeface="HY동녘M" pitchFamily="18" charset="-127"/>
            <a:ea typeface="HY동녘M" pitchFamily="18" charset="-127"/>
          </a:endParaRPr>
        </a:p>
      </dgm:t>
    </dgm:pt>
    <dgm:pt modelId="{B418B3DA-1363-485B-B947-9E48F0735C26}" type="parTrans" cxnId="{DB36A901-F0FF-4316-B638-EF5EF4CC5214}">
      <dgm:prSet/>
      <dgm:spPr/>
      <dgm:t>
        <a:bodyPr/>
        <a:lstStyle/>
        <a:p>
          <a:pPr latinLnBrk="1"/>
          <a:endParaRPr lang="ko-KR" altLang="en-US" sz="1800"/>
        </a:p>
      </dgm:t>
    </dgm:pt>
    <dgm:pt modelId="{74406065-36AF-42A6-BFFD-E1656F148FF0}" type="sibTrans" cxnId="{DB36A901-F0FF-4316-B638-EF5EF4CC5214}">
      <dgm:prSet/>
      <dgm:spPr/>
      <dgm:t>
        <a:bodyPr/>
        <a:lstStyle/>
        <a:p>
          <a:pPr latinLnBrk="1"/>
          <a:endParaRPr lang="ko-KR" altLang="en-US" sz="1800"/>
        </a:p>
      </dgm:t>
    </dgm:pt>
    <dgm:pt modelId="{43C206FC-A775-4F62-9D54-493AA0FC9987}">
      <dgm:prSet phldrT="[텍스트]" custT="1"/>
      <dgm:spPr>
        <a:solidFill>
          <a:schemeClr val="bg1"/>
        </a:solidFill>
        <a:ln>
          <a:noFill/>
        </a:ln>
      </dgm:spPr>
      <dgm:t>
        <a:bodyPr/>
        <a:lstStyle/>
        <a:p>
          <a:pPr latinLnBrk="1"/>
          <a:r>
            <a:rPr lang="en-US" altLang="ko-KR" sz="1800" dirty="0" smtClean="0">
              <a:solidFill>
                <a:schemeClr val="bg1"/>
              </a:solidFill>
              <a:latin typeface="HY동녘M" pitchFamily="18" charset="-127"/>
              <a:ea typeface="HY동녘M" pitchFamily="18" charset="-127"/>
            </a:rPr>
            <a:t>Study results</a:t>
          </a:r>
          <a:endParaRPr lang="ko-KR" altLang="en-US" sz="1800" dirty="0">
            <a:solidFill>
              <a:schemeClr val="bg1"/>
            </a:solidFill>
            <a:latin typeface="HY동녘M" pitchFamily="18" charset="-127"/>
            <a:ea typeface="HY동녘M" pitchFamily="18" charset="-127"/>
          </a:endParaRPr>
        </a:p>
      </dgm:t>
    </dgm:pt>
    <dgm:pt modelId="{78F0B38B-DB09-4448-901B-06623921A9B5}" type="sibTrans" cxnId="{285E1C9C-0668-4DE5-AE49-2DBE0E185300}">
      <dgm:prSet/>
      <dgm:spPr/>
      <dgm:t>
        <a:bodyPr/>
        <a:lstStyle/>
        <a:p>
          <a:pPr latinLnBrk="1"/>
          <a:endParaRPr lang="ko-KR" altLang="en-US" sz="1800"/>
        </a:p>
      </dgm:t>
    </dgm:pt>
    <dgm:pt modelId="{112E9C1A-02D1-4A7B-B76D-1982079D761F}" type="parTrans" cxnId="{285E1C9C-0668-4DE5-AE49-2DBE0E185300}">
      <dgm:prSet/>
      <dgm:spPr/>
      <dgm:t>
        <a:bodyPr/>
        <a:lstStyle/>
        <a:p>
          <a:pPr latinLnBrk="1"/>
          <a:endParaRPr lang="ko-KR" altLang="en-US" sz="1800"/>
        </a:p>
      </dgm:t>
    </dgm:pt>
    <dgm:pt modelId="{461D64F2-ADA1-4A6F-AE34-C102FFB9B2D2}">
      <dgm:prSet custT="1"/>
      <dgm:spPr>
        <a:solidFill>
          <a:schemeClr val="accent1">
            <a:lumMod val="40000"/>
            <a:lumOff val="60000"/>
          </a:schemeClr>
        </a:solidFill>
        <a:ln>
          <a:noFill/>
        </a:ln>
      </dgm:spPr>
      <dgm:t>
        <a:bodyPr/>
        <a:lstStyle/>
        <a:p>
          <a:pPr latinLnBrk="1"/>
          <a:r>
            <a:rPr lang="en-US" altLang="ko-KR" sz="1800" dirty="0" smtClean="0">
              <a:solidFill>
                <a:schemeClr val="bg1"/>
              </a:solidFill>
              <a:latin typeface="HY동녘M" pitchFamily="18" charset="-127"/>
              <a:ea typeface="HY동녘M" pitchFamily="18" charset="-127"/>
            </a:rPr>
            <a:t>Discussion</a:t>
          </a:r>
          <a:endParaRPr lang="ko-KR" altLang="en-US" sz="1800" dirty="0">
            <a:solidFill>
              <a:schemeClr val="bg1"/>
            </a:solidFill>
            <a:latin typeface="HY동녘M" pitchFamily="18" charset="-127"/>
            <a:ea typeface="HY동녘M" pitchFamily="18" charset="-127"/>
          </a:endParaRPr>
        </a:p>
      </dgm:t>
    </dgm:pt>
    <dgm:pt modelId="{593A903F-0DD0-4C6B-8BB9-42E260CD7276}" type="parTrans" cxnId="{EA249A76-E49D-45AE-B046-654CD3AD9A24}">
      <dgm:prSet/>
      <dgm:spPr/>
      <dgm:t>
        <a:bodyPr/>
        <a:lstStyle/>
        <a:p>
          <a:pPr latinLnBrk="1"/>
          <a:endParaRPr lang="ko-KR" altLang="en-US"/>
        </a:p>
      </dgm:t>
    </dgm:pt>
    <dgm:pt modelId="{0C345CFF-7488-4133-BC8B-506B84BBE1CF}" type="sibTrans" cxnId="{EA249A76-E49D-45AE-B046-654CD3AD9A24}">
      <dgm:prSet/>
      <dgm:spPr/>
      <dgm:t>
        <a:bodyPr/>
        <a:lstStyle/>
        <a:p>
          <a:pPr latinLnBrk="1"/>
          <a:endParaRPr lang="ko-KR" altLang="en-US"/>
        </a:p>
      </dgm:t>
    </dgm:pt>
    <dgm:pt modelId="{C77C30FE-FD05-4836-9620-26113DA82A38}" type="pres">
      <dgm:prSet presAssocID="{DA650A61-735A-4C87-87AD-EE23198A4A02}" presName="linearFlow" presStyleCnt="0">
        <dgm:presLayoutVars>
          <dgm:dir/>
          <dgm:animLvl val="lvl"/>
          <dgm:resizeHandles val="exact"/>
        </dgm:presLayoutVars>
      </dgm:prSet>
      <dgm:spPr/>
      <dgm:t>
        <a:bodyPr/>
        <a:lstStyle/>
        <a:p>
          <a:pPr latinLnBrk="1"/>
          <a:endParaRPr lang="ko-KR" altLang="en-US"/>
        </a:p>
      </dgm:t>
    </dgm:pt>
    <dgm:pt modelId="{5E285F32-3F0C-4912-A4A1-7A88F8968D73}" type="pres">
      <dgm:prSet presAssocID="{2522FA3E-5B07-4F29-8F01-3F80114F6647}" presName="composite" presStyleCnt="0"/>
      <dgm:spPr/>
    </dgm:pt>
    <dgm:pt modelId="{84922FA3-EC5C-44A2-BDF6-B738A75CB616}" type="pres">
      <dgm:prSet presAssocID="{2522FA3E-5B07-4F29-8F01-3F80114F6647}" presName="parentText" presStyleLbl="alignNode1" presStyleIdx="0" presStyleCnt="4" custLinFactNeighborX="0" custLinFactNeighborY="-53">
        <dgm:presLayoutVars>
          <dgm:chMax val="1"/>
          <dgm:bulletEnabled val="1"/>
        </dgm:presLayoutVars>
      </dgm:prSet>
      <dgm:spPr/>
      <dgm:t>
        <a:bodyPr/>
        <a:lstStyle/>
        <a:p>
          <a:pPr latinLnBrk="1"/>
          <a:endParaRPr lang="ko-KR" altLang="en-US"/>
        </a:p>
      </dgm:t>
    </dgm:pt>
    <dgm:pt modelId="{BD63754C-E2C0-4FD5-9597-08C001F0D4CA}" type="pres">
      <dgm:prSet presAssocID="{2522FA3E-5B07-4F29-8F01-3F80114F6647}" presName="descendantText" presStyleLbl="alignAcc1" presStyleIdx="0" presStyleCnt="4">
        <dgm:presLayoutVars>
          <dgm:bulletEnabled val="1"/>
        </dgm:presLayoutVars>
      </dgm:prSet>
      <dgm:spPr/>
      <dgm:t>
        <a:bodyPr/>
        <a:lstStyle/>
        <a:p>
          <a:pPr latinLnBrk="1"/>
          <a:endParaRPr lang="ko-KR" altLang="en-US"/>
        </a:p>
      </dgm:t>
    </dgm:pt>
    <dgm:pt modelId="{F9D22F26-5284-4533-8642-60E67C2640BB}" type="pres">
      <dgm:prSet presAssocID="{E7D8D38D-09D8-4BCD-9BFA-746D1DA18ED2}" presName="sp" presStyleCnt="0"/>
      <dgm:spPr/>
    </dgm:pt>
    <dgm:pt modelId="{FA445C46-85DB-4A92-8FC1-4C7650BD1E13}" type="pres">
      <dgm:prSet presAssocID="{4A8F4A44-EB8B-426C-9B91-1309CE5BDF64}" presName="composite" presStyleCnt="0"/>
      <dgm:spPr/>
    </dgm:pt>
    <dgm:pt modelId="{E0C88CA2-886E-4E31-A55D-609EC1682185}" type="pres">
      <dgm:prSet presAssocID="{4A8F4A44-EB8B-426C-9B91-1309CE5BDF64}" presName="parentText" presStyleLbl="alignNode1" presStyleIdx="1" presStyleCnt="4">
        <dgm:presLayoutVars>
          <dgm:chMax val="1"/>
          <dgm:bulletEnabled val="1"/>
        </dgm:presLayoutVars>
      </dgm:prSet>
      <dgm:spPr/>
      <dgm:t>
        <a:bodyPr/>
        <a:lstStyle/>
        <a:p>
          <a:pPr latinLnBrk="1"/>
          <a:endParaRPr lang="ko-KR" altLang="en-US"/>
        </a:p>
      </dgm:t>
    </dgm:pt>
    <dgm:pt modelId="{BC40EDF8-D255-4674-BB57-AD769024FE02}" type="pres">
      <dgm:prSet presAssocID="{4A8F4A44-EB8B-426C-9B91-1309CE5BDF64}" presName="descendantText" presStyleLbl="alignAcc1" presStyleIdx="1" presStyleCnt="4">
        <dgm:presLayoutVars>
          <dgm:bulletEnabled val="1"/>
        </dgm:presLayoutVars>
      </dgm:prSet>
      <dgm:spPr/>
      <dgm:t>
        <a:bodyPr/>
        <a:lstStyle/>
        <a:p>
          <a:pPr latinLnBrk="1"/>
          <a:endParaRPr lang="ko-KR" altLang="en-US"/>
        </a:p>
      </dgm:t>
    </dgm:pt>
    <dgm:pt modelId="{2AA092E2-1DDB-4B19-8592-01E8BA9134A7}" type="pres">
      <dgm:prSet presAssocID="{58A3360E-1E27-48D4-BB5B-04372A5023A4}" presName="sp" presStyleCnt="0"/>
      <dgm:spPr/>
    </dgm:pt>
    <dgm:pt modelId="{0E8574B0-5B15-4E12-A42F-54EED34F3F4C}" type="pres">
      <dgm:prSet presAssocID="{978B6EB0-DAC5-4BB6-BDB9-45D00887E551}" presName="composite" presStyleCnt="0"/>
      <dgm:spPr/>
    </dgm:pt>
    <dgm:pt modelId="{9E984701-003E-477F-9738-71C11821AD29}" type="pres">
      <dgm:prSet presAssocID="{978B6EB0-DAC5-4BB6-BDB9-45D00887E551}" presName="parentText" presStyleLbl="alignNode1" presStyleIdx="2" presStyleCnt="4">
        <dgm:presLayoutVars>
          <dgm:chMax val="1"/>
          <dgm:bulletEnabled val="1"/>
        </dgm:presLayoutVars>
      </dgm:prSet>
      <dgm:spPr/>
      <dgm:t>
        <a:bodyPr/>
        <a:lstStyle/>
        <a:p>
          <a:pPr latinLnBrk="1"/>
          <a:endParaRPr lang="ko-KR" altLang="en-US"/>
        </a:p>
      </dgm:t>
    </dgm:pt>
    <dgm:pt modelId="{DEE62EC5-9997-46A9-B3FF-32C44300A3AD}" type="pres">
      <dgm:prSet presAssocID="{978B6EB0-DAC5-4BB6-BDB9-45D00887E551}" presName="descendantText" presStyleLbl="alignAcc1" presStyleIdx="2" presStyleCnt="4">
        <dgm:presLayoutVars>
          <dgm:bulletEnabled val="1"/>
        </dgm:presLayoutVars>
      </dgm:prSet>
      <dgm:spPr/>
      <dgm:t>
        <a:bodyPr/>
        <a:lstStyle/>
        <a:p>
          <a:pPr latinLnBrk="1"/>
          <a:endParaRPr lang="ko-KR" altLang="en-US"/>
        </a:p>
      </dgm:t>
    </dgm:pt>
    <dgm:pt modelId="{CEBBE845-B705-4AA8-891D-343C88610C7B}" type="pres">
      <dgm:prSet presAssocID="{19EAA3EF-14A0-48DD-938C-944762822079}" presName="sp" presStyleCnt="0"/>
      <dgm:spPr/>
    </dgm:pt>
    <dgm:pt modelId="{3F6BA83C-C6A0-40B0-A6F3-F83982A63018}" type="pres">
      <dgm:prSet presAssocID="{72664E66-76C8-4F33-B7BE-08B1AD6566FD}" presName="composite" presStyleCnt="0"/>
      <dgm:spPr/>
    </dgm:pt>
    <dgm:pt modelId="{7ED49B94-1F32-4AE2-B23E-16501684CAD1}" type="pres">
      <dgm:prSet presAssocID="{72664E66-76C8-4F33-B7BE-08B1AD6566FD}" presName="parentText" presStyleLbl="alignNode1" presStyleIdx="3" presStyleCnt="4">
        <dgm:presLayoutVars>
          <dgm:chMax val="1"/>
          <dgm:bulletEnabled val="1"/>
        </dgm:presLayoutVars>
      </dgm:prSet>
      <dgm:spPr/>
      <dgm:t>
        <a:bodyPr/>
        <a:lstStyle/>
        <a:p>
          <a:pPr latinLnBrk="1"/>
          <a:endParaRPr lang="ko-KR" altLang="en-US"/>
        </a:p>
      </dgm:t>
    </dgm:pt>
    <dgm:pt modelId="{1E093DBF-72B6-48DB-83E0-4E6A9EF9648E}" type="pres">
      <dgm:prSet presAssocID="{72664E66-76C8-4F33-B7BE-08B1AD6566FD}" presName="descendantText" presStyleLbl="alignAcc1" presStyleIdx="3" presStyleCnt="4">
        <dgm:presLayoutVars>
          <dgm:bulletEnabled val="1"/>
        </dgm:presLayoutVars>
      </dgm:prSet>
      <dgm:spPr/>
      <dgm:t>
        <a:bodyPr/>
        <a:lstStyle/>
        <a:p>
          <a:pPr latinLnBrk="1"/>
          <a:endParaRPr lang="ko-KR" altLang="en-US"/>
        </a:p>
      </dgm:t>
    </dgm:pt>
  </dgm:ptLst>
  <dgm:cxnLst>
    <dgm:cxn modelId="{93BAD933-A0A1-40E1-9894-8EDDC0D5CE4D}" type="presOf" srcId="{A4EF2D26-65D3-4BAF-97FF-9B66D8B5C50A}" destId="{BC40EDF8-D255-4674-BB57-AD769024FE02}" srcOrd="0" destOrd="0" presId="urn:microsoft.com/office/officeart/2005/8/layout/chevron2"/>
    <dgm:cxn modelId="{141886A5-E146-4D98-B101-32FB387DDBF8}" type="presOf" srcId="{DA650A61-735A-4C87-87AD-EE23198A4A02}" destId="{C77C30FE-FD05-4836-9620-26113DA82A38}" srcOrd="0" destOrd="0" presId="urn:microsoft.com/office/officeart/2005/8/layout/chevron2"/>
    <dgm:cxn modelId="{50D8CA63-70D5-427E-95D5-E9001D77B811}" type="presOf" srcId="{2522FA3E-5B07-4F29-8F01-3F80114F6647}" destId="{84922FA3-EC5C-44A2-BDF6-B738A75CB616}" srcOrd="0" destOrd="0" presId="urn:microsoft.com/office/officeart/2005/8/layout/chevron2"/>
    <dgm:cxn modelId="{4C1A87B7-8DAF-457D-8CDF-97BDC55C5DE6}" type="presOf" srcId="{72664E66-76C8-4F33-B7BE-08B1AD6566FD}" destId="{7ED49B94-1F32-4AE2-B23E-16501684CAD1}" srcOrd="0" destOrd="0" presId="urn:microsoft.com/office/officeart/2005/8/layout/chevron2"/>
    <dgm:cxn modelId="{CD9EDA27-03BD-4ED4-B822-12DB5D31D308}" srcId="{2522FA3E-5B07-4F29-8F01-3F80114F6647}" destId="{D373455B-BBEC-4952-A9E3-2CEAF4D207A4}" srcOrd="0" destOrd="0" parTransId="{0105AB70-A2EE-405F-99F1-A4398AB6310F}" sibTransId="{976A3CF2-FDA6-40D6-B1DF-7C2F6CE1CD13}"/>
    <dgm:cxn modelId="{EA249A76-E49D-45AE-B046-654CD3AD9A24}" srcId="{72664E66-76C8-4F33-B7BE-08B1AD6566FD}" destId="{461D64F2-ADA1-4A6F-AE34-C102FFB9B2D2}" srcOrd="0" destOrd="0" parTransId="{593A903F-0DD0-4C6B-8BB9-42E260CD7276}" sibTransId="{0C345CFF-7488-4133-BC8B-506B84BBE1CF}"/>
    <dgm:cxn modelId="{DB36A901-F0FF-4316-B638-EF5EF4CC5214}" srcId="{DA650A61-735A-4C87-87AD-EE23198A4A02}" destId="{72664E66-76C8-4F33-B7BE-08B1AD6566FD}" srcOrd="3" destOrd="0" parTransId="{B418B3DA-1363-485B-B947-9E48F0735C26}" sibTransId="{74406065-36AF-42A6-BFFD-E1656F148FF0}"/>
    <dgm:cxn modelId="{8439EF7B-6BBD-4D5C-B60C-C00C7BCBED44}" srcId="{DA650A61-735A-4C87-87AD-EE23198A4A02}" destId="{4A8F4A44-EB8B-426C-9B91-1309CE5BDF64}" srcOrd="1" destOrd="0" parTransId="{991C4CDD-6A1D-47D4-B240-51F318E12D2C}" sibTransId="{58A3360E-1E27-48D4-BB5B-04372A5023A4}"/>
    <dgm:cxn modelId="{DD1F062B-47F6-42EE-B84D-09FCBDF5EABE}" srcId="{4A8F4A44-EB8B-426C-9B91-1309CE5BDF64}" destId="{A4EF2D26-65D3-4BAF-97FF-9B66D8B5C50A}" srcOrd="0" destOrd="0" parTransId="{AA43D6DF-F698-4449-96EB-63FB8AE5EBFF}" sibTransId="{43322B12-C3C9-4FED-9287-1B65440E7C03}"/>
    <dgm:cxn modelId="{285E1C9C-0668-4DE5-AE49-2DBE0E185300}" srcId="{978B6EB0-DAC5-4BB6-BDB9-45D00887E551}" destId="{43C206FC-A775-4F62-9D54-493AA0FC9987}" srcOrd="0" destOrd="0" parTransId="{112E9C1A-02D1-4A7B-B76D-1982079D761F}" sibTransId="{78F0B38B-DB09-4448-901B-06623921A9B5}"/>
    <dgm:cxn modelId="{07C19CBA-F0D3-463E-9EA6-61620F5BBFF2}" type="presOf" srcId="{461D64F2-ADA1-4A6F-AE34-C102FFB9B2D2}" destId="{1E093DBF-72B6-48DB-83E0-4E6A9EF9648E}" srcOrd="0" destOrd="0" presId="urn:microsoft.com/office/officeart/2005/8/layout/chevron2"/>
    <dgm:cxn modelId="{3D867F41-C9D7-4680-927E-1E27D67B5E0A}" type="presOf" srcId="{D373455B-BBEC-4952-A9E3-2CEAF4D207A4}" destId="{BD63754C-E2C0-4FD5-9597-08C001F0D4CA}" srcOrd="0" destOrd="0" presId="urn:microsoft.com/office/officeart/2005/8/layout/chevron2"/>
    <dgm:cxn modelId="{28033919-3EAC-4FA1-87CA-1A467B178196}" type="presOf" srcId="{4A8F4A44-EB8B-426C-9B91-1309CE5BDF64}" destId="{E0C88CA2-886E-4E31-A55D-609EC1682185}" srcOrd="0" destOrd="0" presId="urn:microsoft.com/office/officeart/2005/8/layout/chevron2"/>
    <dgm:cxn modelId="{27BB2795-3146-4E79-9868-A786D0E6A5BF}" srcId="{DA650A61-735A-4C87-87AD-EE23198A4A02}" destId="{978B6EB0-DAC5-4BB6-BDB9-45D00887E551}" srcOrd="2" destOrd="0" parTransId="{01026377-DC03-4685-9422-F2CB95409D65}" sibTransId="{19EAA3EF-14A0-48DD-938C-944762822079}"/>
    <dgm:cxn modelId="{1F3AF7F4-5B96-4321-BA77-9C93884C6465}" type="presOf" srcId="{43C206FC-A775-4F62-9D54-493AA0FC9987}" destId="{DEE62EC5-9997-46A9-B3FF-32C44300A3AD}" srcOrd="0" destOrd="0" presId="urn:microsoft.com/office/officeart/2005/8/layout/chevron2"/>
    <dgm:cxn modelId="{4FE1DA4B-31DE-45B8-A5F6-1F3F60CCA82C}" type="presOf" srcId="{978B6EB0-DAC5-4BB6-BDB9-45D00887E551}" destId="{9E984701-003E-477F-9738-71C11821AD29}" srcOrd="0" destOrd="0" presId="urn:microsoft.com/office/officeart/2005/8/layout/chevron2"/>
    <dgm:cxn modelId="{C22BC052-06AB-45CF-A765-90F66D9A88DB}" srcId="{DA650A61-735A-4C87-87AD-EE23198A4A02}" destId="{2522FA3E-5B07-4F29-8F01-3F80114F6647}" srcOrd="0" destOrd="0" parTransId="{3FAB87DF-1827-4EAE-99DB-0382149FE961}" sibTransId="{E7D8D38D-09D8-4BCD-9BFA-746D1DA18ED2}"/>
    <dgm:cxn modelId="{82FF9B20-3610-4535-9C4C-3AFE1A960F8A}" type="presParOf" srcId="{C77C30FE-FD05-4836-9620-26113DA82A38}" destId="{5E285F32-3F0C-4912-A4A1-7A88F8968D73}" srcOrd="0" destOrd="0" presId="urn:microsoft.com/office/officeart/2005/8/layout/chevron2"/>
    <dgm:cxn modelId="{037CF642-76D2-4CBE-873C-CCD08EDC9E28}" type="presParOf" srcId="{5E285F32-3F0C-4912-A4A1-7A88F8968D73}" destId="{84922FA3-EC5C-44A2-BDF6-B738A75CB616}" srcOrd="0" destOrd="0" presId="urn:microsoft.com/office/officeart/2005/8/layout/chevron2"/>
    <dgm:cxn modelId="{6DEEEBD5-6BD2-4CA2-B98A-49DE03107645}" type="presParOf" srcId="{5E285F32-3F0C-4912-A4A1-7A88F8968D73}" destId="{BD63754C-E2C0-4FD5-9597-08C001F0D4CA}" srcOrd="1" destOrd="0" presId="urn:microsoft.com/office/officeart/2005/8/layout/chevron2"/>
    <dgm:cxn modelId="{2BB2124E-2001-49BD-B4A4-BFFDE35F4424}" type="presParOf" srcId="{C77C30FE-FD05-4836-9620-26113DA82A38}" destId="{F9D22F26-5284-4533-8642-60E67C2640BB}" srcOrd="1" destOrd="0" presId="urn:microsoft.com/office/officeart/2005/8/layout/chevron2"/>
    <dgm:cxn modelId="{23FEE820-321C-4810-B8C7-495AA3222107}" type="presParOf" srcId="{C77C30FE-FD05-4836-9620-26113DA82A38}" destId="{FA445C46-85DB-4A92-8FC1-4C7650BD1E13}" srcOrd="2" destOrd="0" presId="urn:microsoft.com/office/officeart/2005/8/layout/chevron2"/>
    <dgm:cxn modelId="{977FE847-C123-4139-A705-C198C5966C37}" type="presParOf" srcId="{FA445C46-85DB-4A92-8FC1-4C7650BD1E13}" destId="{E0C88CA2-886E-4E31-A55D-609EC1682185}" srcOrd="0" destOrd="0" presId="urn:microsoft.com/office/officeart/2005/8/layout/chevron2"/>
    <dgm:cxn modelId="{B4690EAD-AEFD-433C-83A2-50D3A667D2AC}" type="presParOf" srcId="{FA445C46-85DB-4A92-8FC1-4C7650BD1E13}" destId="{BC40EDF8-D255-4674-BB57-AD769024FE02}" srcOrd="1" destOrd="0" presId="urn:microsoft.com/office/officeart/2005/8/layout/chevron2"/>
    <dgm:cxn modelId="{E3613525-9343-4B48-8C5E-144CDB0A90F9}" type="presParOf" srcId="{C77C30FE-FD05-4836-9620-26113DA82A38}" destId="{2AA092E2-1DDB-4B19-8592-01E8BA9134A7}" srcOrd="3" destOrd="0" presId="urn:microsoft.com/office/officeart/2005/8/layout/chevron2"/>
    <dgm:cxn modelId="{0E23AD26-D825-431B-8039-0A1BB30B2D5E}" type="presParOf" srcId="{C77C30FE-FD05-4836-9620-26113DA82A38}" destId="{0E8574B0-5B15-4E12-A42F-54EED34F3F4C}" srcOrd="4" destOrd="0" presId="urn:microsoft.com/office/officeart/2005/8/layout/chevron2"/>
    <dgm:cxn modelId="{385C9245-C940-4994-8C7D-E1A9051740F7}" type="presParOf" srcId="{0E8574B0-5B15-4E12-A42F-54EED34F3F4C}" destId="{9E984701-003E-477F-9738-71C11821AD29}" srcOrd="0" destOrd="0" presId="urn:microsoft.com/office/officeart/2005/8/layout/chevron2"/>
    <dgm:cxn modelId="{1B867164-04C1-4180-A61E-C0D46D2FB047}" type="presParOf" srcId="{0E8574B0-5B15-4E12-A42F-54EED34F3F4C}" destId="{DEE62EC5-9997-46A9-B3FF-32C44300A3AD}" srcOrd="1" destOrd="0" presId="urn:microsoft.com/office/officeart/2005/8/layout/chevron2"/>
    <dgm:cxn modelId="{E2DDE63A-9288-4A6A-9CA3-344FE44DF6D2}" type="presParOf" srcId="{C77C30FE-FD05-4836-9620-26113DA82A38}" destId="{CEBBE845-B705-4AA8-891D-343C88610C7B}" srcOrd="5" destOrd="0" presId="urn:microsoft.com/office/officeart/2005/8/layout/chevron2"/>
    <dgm:cxn modelId="{ECDC8E01-01FC-483C-8B7A-99A0E4C697B8}" type="presParOf" srcId="{C77C30FE-FD05-4836-9620-26113DA82A38}" destId="{3F6BA83C-C6A0-40B0-A6F3-F83982A63018}" srcOrd="6" destOrd="0" presId="urn:microsoft.com/office/officeart/2005/8/layout/chevron2"/>
    <dgm:cxn modelId="{76DE6BBF-80AC-41AC-9556-AE1C9C413F49}" type="presParOf" srcId="{3F6BA83C-C6A0-40B0-A6F3-F83982A63018}" destId="{7ED49B94-1F32-4AE2-B23E-16501684CAD1}" srcOrd="0" destOrd="0" presId="urn:microsoft.com/office/officeart/2005/8/layout/chevron2"/>
    <dgm:cxn modelId="{0BEA3FD2-E1A8-42A2-A1EA-F0E057A0A2CE}" type="presParOf" srcId="{3F6BA83C-C6A0-40B0-A6F3-F83982A63018}" destId="{1E093DBF-72B6-48DB-83E0-4E6A9EF9648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7.xml><?xml version="1.0" encoding="utf-8"?>
<dgm:dataModel xmlns:dgm="http://schemas.openxmlformats.org/drawingml/2006/diagram" xmlns:a="http://schemas.openxmlformats.org/drawingml/2006/main">
  <dgm:ptLst>
    <dgm:pt modelId="{0A23B8FE-10CF-4A2C-9769-ADDDC92F5A97}" type="doc">
      <dgm:prSet loTypeId="urn:microsoft.com/office/officeart/2005/8/layout/process1" loCatId="process" qsTypeId="urn:microsoft.com/office/officeart/2005/8/quickstyle/3d2" qsCatId="3D" csTypeId="urn:microsoft.com/office/officeart/2005/8/colors/accent1_2" csCatId="accent1" phldr="1"/>
      <dgm:spPr/>
    </dgm:pt>
    <dgm:pt modelId="{C0778FFC-D82E-44C2-BC33-D17ACB203C97}">
      <dgm:prSet phldrT="[텍스트]" custT="1"/>
      <dgm:spPr/>
      <dgm:t>
        <a:bodyPr/>
        <a:lstStyle/>
        <a:p>
          <a:pPr latinLnBrk="1">
            <a:lnSpc>
              <a:spcPct val="100000"/>
            </a:lnSpc>
          </a:pPr>
          <a:r>
            <a:rPr kumimoji="1" lang="en-US" altLang="ko-KR" sz="1600" dirty="0" smtClean="0">
              <a:latin typeface="HY동녘M" pitchFamily="18" charset="-127"/>
              <a:ea typeface="HY동녘M" pitchFamily="18" charset="-127"/>
            </a:rPr>
            <a:t>- Increase the application volume </a:t>
          </a:r>
        </a:p>
        <a:p>
          <a:pPr latinLnBrk="1">
            <a:lnSpc>
              <a:spcPct val="100000"/>
            </a:lnSpc>
          </a:pPr>
          <a:r>
            <a:rPr kumimoji="1" lang="en-US" altLang="ko-KR" sz="1600" dirty="0" smtClean="0">
              <a:latin typeface="HY동녘M" pitchFamily="18" charset="-127"/>
              <a:ea typeface="HY동녘M" pitchFamily="18" charset="-127"/>
            </a:rPr>
            <a:t>- increase the application frequency</a:t>
          </a:r>
        </a:p>
        <a:p>
          <a:pPr latinLnBrk="1">
            <a:lnSpc>
              <a:spcPct val="100000"/>
            </a:lnSpc>
          </a:pPr>
          <a:r>
            <a:rPr kumimoji="1" lang="en-US" altLang="ko-KR" sz="1600" dirty="0" smtClean="0">
              <a:latin typeface="HY동녘M" pitchFamily="18" charset="-127"/>
              <a:ea typeface="HY동녘M" pitchFamily="18" charset="-127"/>
            </a:rPr>
            <a:t>- Increase application period</a:t>
          </a:r>
          <a:endParaRPr lang="ko-KR" altLang="en-US" sz="1600" dirty="0"/>
        </a:p>
      </dgm:t>
    </dgm:pt>
    <dgm:pt modelId="{CABFDA54-EC86-412B-9948-8D58D0299026}" type="parTrans" cxnId="{1E24C276-F135-4778-B8B1-032A6688B7D0}">
      <dgm:prSet/>
      <dgm:spPr/>
      <dgm:t>
        <a:bodyPr/>
        <a:lstStyle/>
        <a:p>
          <a:pPr latinLnBrk="1"/>
          <a:endParaRPr lang="ko-KR" altLang="en-US"/>
        </a:p>
      </dgm:t>
    </dgm:pt>
    <dgm:pt modelId="{01BFBF9A-94A2-4626-A18F-81A5EEFD685F}" type="sibTrans" cxnId="{1E24C276-F135-4778-B8B1-032A6688B7D0}">
      <dgm:prSet/>
      <dgm:spPr/>
      <dgm:t>
        <a:bodyPr/>
        <a:lstStyle/>
        <a:p>
          <a:pPr latinLnBrk="1"/>
          <a:endParaRPr lang="ko-KR" altLang="en-US"/>
        </a:p>
      </dgm:t>
    </dgm:pt>
    <dgm:pt modelId="{5A56044A-254B-4E02-A813-3C2AF8A3666C}">
      <dgm:prSet phldrT="[텍스트]" custT="1"/>
      <dgm:spPr/>
      <dgm:t>
        <a:bodyPr/>
        <a:lstStyle/>
        <a:p>
          <a:pPr latinLnBrk="1">
            <a:lnSpc>
              <a:spcPct val="100000"/>
            </a:lnSpc>
          </a:pPr>
          <a:r>
            <a:rPr kumimoji="1" lang="en-US" altLang="ko-KR" sz="1600" dirty="0" smtClean="0">
              <a:latin typeface="HY동녘M" pitchFamily="18" charset="-127"/>
              <a:ea typeface="HY동녘M" pitchFamily="18" charset="-127"/>
            </a:rPr>
            <a:t>The application may not be sufficient to confirm the effect.</a:t>
          </a:r>
          <a:endParaRPr lang="ko-KR" altLang="en-US" sz="1600" dirty="0"/>
        </a:p>
      </dgm:t>
    </dgm:pt>
    <dgm:pt modelId="{EA30FB15-0BF5-4AC9-ACDE-6C8893390A74}" type="sibTrans" cxnId="{847D90FF-6720-486E-951B-1F6D48D2B9BB}">
      <dgm:prSet/>
      <dgm:spPr/>
      <dgm:t>
        <a:bodyPr/>
        <a:lstStyle/>
        <a:p>
          <a:pPr latinLnBrk="1"/>
          <a:endParaRPr lang="ko-KR" altLang="en-US"/>
        </a:p>
      </dgm:t>
    </dgm:pt>
    <dgm:pt modelId="{60D7AC57-5F6F-419B-8DC9-ABF14BFAEF2E}" type="parTrans" cxnId="{847D90FF-6720-486E-951B-1F6D48D2B9BB}">
      <dgm:prSet/>
      <dgm:spPr/>
      <dgm:t>
        <a:bodyPr/>
        <a:lstStyle/>
        <a:p>
          <a:pPr latinLnBrk="1"/>
          <a:endParaRPr lang="ko-KR" altLang="en-US"/>
        </a:p>
      </dgm:t>
    </dgm:pt>
    <dgm:pt modelId="{2DE1BA08-DFDB-4670-8525-925F9095FC07}" type="pres">
      <dgm:prSet presAssocID="{0A23B8FE-10CF-4A2C-9769-ADDDC92F5A97}" presName="Name0" presStyleCnt="0">
        <dgm:presLayoutVars>
          <dgm:dir/>
          <dgm:resizeHandles val="exact"/>
        </dgm:presLayoutVars>
      </dgm:prSet>
      <dgm:spPr/>
    </dgm:pt>
    <dgm:pt modelId="{9D2F98AC-961F-4CBE-B136-02DBCF892C02}" type="pres">
      <dgm:prSet presAssocID="{5A56044A-254B-4E02-A813-3C2AF8A3666C}" presName="node" presStyleLbl="node1" presStyleIdx="0" presStyleCnt="2" custLinFactNeighborX="-29021">
        <dgm:presLayoutVars>
          <dgm:bulletEnabled val="1"/>
        </dgm:presLayoutVars>
      </dgm:prSet>
      <dgm:spPr/>
      <dgm:t>
        <a:bodyPr/>
        <a:lstStyle/>
        <a:p>
          <a:pPr latinLnBrk="1"/>
          <a:endParaRPr lang="ko-KR" altLang="en-US"/>
        </a:p>
      </dgm:t>
    </dgm:pt>
    <dgm:pt modelId="{05D25C18-1F9D-4E02-AFD2-91E808CF5631}" type="pres">
      <dgm:prSet presAssocID="{EA30FB15-0BF5-4AC9-ACDE-6C8893390A74}" presName="sibTrans" presStyleLbl="sibTrans2D1" presStyleIdx="0" presStyleCnt="1"/>
      <dgm:spPr/>
    </dgm:pt>
    <dgm:pt modelId="{CEE8D3F4-522E-48E6-B0B6-458D2A6E5EF0}" type="pres">
      <dgm:prSet presAssocID="{EA30FB15-0BF5-4AC9-ACDE-6C8893390A74}" presName="connectorText" presStyleLbl="sibTrans2D1" presStyleIdx="0" presStyleCnt="1"/>
      <dgm:spPr/>
    </dgm:pt>
    <dgm:pt modelId="{B2ED3DD2-3D1E-44D3-B36C-17B4F4030C5B}" type="pres">
      <dgm:prSet presAssocID="{C0778FFC-D82E-44C2-BC33-D17ACB203C97}" presName="node" presStyleLbl="node1" presStyleIdx="1" presStyleCnt="2" custLinFactNeighborX="30727" custLinFactNeighborY="7883">
        <dgm:presLayoutVars>
          <dgm:bulletEnabled val="1"/>
        </dgm:presLayoutVars>
      </dgm:prSet>
      <dgm:spPr/>
      <dgm:t>
        <a:bodyPr/>
        <a:lstStyle/>
        <a:p>
          <a:pPr latinLnBrk="1"/>
          <a:endParaRPr lang="ko-KR" altLang="en-US"/>
        </a:p>
      </dgm:t>
    </dgm:pt>
  </dgm:ptLst>
  <dgm:cxnLst>
    <dgm:cxn modelId="{1E24C276-F135-4778-B8B1-032A6688B7D0}" srcId="{0A23B8FE-10CF-4A2C-9769-ADDDC92F5A97}" destId="{C0778FFC-D82E-44C2-BC33-D17ACB203C97}" srcOrd="1" destOrd="0" parTransId="{CABFDA54-EC86-412B-9948-8D58D0299026}" sibTransId="{01BFBF9A-94A2-4626-A18F-81A5EEFD685F}"/>
    <dgm:cxn modelId="{847D90FF-6720-486E-951B-1F6D48D2B9BB}" srcId="{0A23B8FE-10CF-4A2C-9769-ADDDC92F5A97}" destId="{5A56044A-254B-4E02-A813-3C2AF8A3666C}" srcOrd="0" destOrd="0" parTransId="{60D7AC57-5F6F-419B-8DC9-ABF14BFAEF2E}" sibTransId="{EA30FB15-0BF5-4AC9-ACDE-6C8893390A74}"/>
    <dgm:cxn modelId="{375D7B07-04C5-4781-A882-0F3D63D15FD1}" type="presOf" srcId="{EA30FB15-0BF5-4AC9-ACDE-6C8893390A74}" destId="{CEE8D3F4-522E-48E6-B0B6-458D2A6E5EF0}" srcOrd="1" destOrd="0" presId="urn:microsoft.com/office/officeart/2005/8/layout/process1"/>
    <dgm:cxn modelId="{7B09410B-E0B6-46CB-9BB4-34780C8E7D15}" type="presOf" srcId="{5A56044A-254B-4E02-A813-3C2AF8A3666C}" destId="{9D2F98AC-961F-4CBE-B136-02DBCF892C02}" srcOrd="0" destOrd="0" presId="urn:microsoft.com/office/officeart/2005/8/layout/process1"/>
    <dgm:cxn modelId="{1FCAB021-5940-49C5-8B18-93065F613CCE}" type="presOf" srcId="{EA30FB15-0BF5-4AC9-ACDE-6C8893390A74}" destId="{05D25C18-1F9D-4E02-AFD2-91E808CF5631}" srcOrd="0" destOrd="0" presId="urn:microsoft.com/office/officeart/2005/8/layout/process1"/>
    <dgm:cxn modelId="{1C0F1A01-E40A-43E9-9686-9BB7AA36BD89}" type="presOf" srcId="{0A23B8FE-10CF-4A2C-9769-ADDDC92F5A97}" destId="{2DE1BA08-DFDB-4670-8525-925F9095FC07}" srcOrd="0" destOrd="0" presId="urn:microsoft.com/office/officeart/2005/8/layout/process1"/>
    <dgm:cxn modelId="{9FF2599F-BB7E-4509-8848-E46368DA86FC}" type="presOf" srcId="{C0778FFC-D82E-44C2-BC33-D17ACB203C97}" destId="{B2ED3DD2-3D1E-44D3-B36C-17B4F4030C5B}" srcOrd="0" destOrd="0" presId="urn:microsoft.com/office/officeart/2005/8/layout/process1"/>
    <dgm:cxn modelId="{A62EA3F0-86E2-4426-9AC7-2E7693423EB0}" type="presParOf" srcId="{2DE1BA08-DFDB-4670-8525-925F9095FC07}" destId="{9D2F98AC-961F-4CBE-B136-02DBCF892C02}" srcOrd="0" destOrd="0" presId="urn:microsoft.com/office/officeart/2005/8/layout/process1"/>
    <dgm:cxn modelId="{B7BAA643-0147-4D28-ACB9-980D62919E2A}" type="presParOf" srcId="{2DE1BA08-DFDB-4670-8525-925F9095FC07}" destId="{05D25C18-1F9D-4E02-AFD2-91E808CF5631}" srcOrd="1" destOrd="0" presId="urn:microsoft.com/office/officeart/2005/8/layout/process1"/>
    <dgm:cxn modelId="{603F758F-FC2A-428B-99F9-58E28952CFE2}" type="presParOf" srcId="{05D25C18-1F9D-4E02-AFD2-91E808CF5631}" destId="{CEE8D3F4-522E-48E6-B0B6-458D2A6E5EF0}" srcOrd="0" destOrd="0" presId="urn:microsoft.com/office/officeart/2005/8/layout/process1"/>
    <dgm:cxn modelId="{A6483B41-00CC-45E0-B795-FA18798D55DE}" type="presParOf" srcId="{2DE1BA08-DFDB-4670-8525-925F9095FC07}" destId="{B2ED3DD2-3D1E-44D3-B36C-17B4F4030C5B}" srcOrd="2"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02BD562-BBA9-4F7A-9245-59DA54268648}" type="doc">
      <dgm:prSet loTypeId="urn:microsoft.com/office/officeart/2005/8/layout/process1" loCatId="process" qsTypeId="urn:microsoft.com/office/officeart/2005/8/quickstyle/3d2" qsCatId="3D" csTypeId="urn:microsoft.com/office/officeart/2005/8/colors/accent1_2" csCatId="accent1" phldr="1"/>
      <dgm:spPr/>
    </dgm:pt>
    <dgm:pt modelId="{2A45758D-E912-4702-AD7C-3696CA151A25}">
      <dgm:prSet phldrT="[텍스트]" custT="1"/>
      <dgm:spPr/>
      <dgm:t>
        <a:bodyPr/>
        <a:lstStyle/>
        <a:p>
          <a:pPr latinLnBrk="1"/>
          <a:r>
            <a:rPr kumimoji="1" lang="en-US" altLang="en-US" sz="1600" dirty="0" smtClean="0">
              <a:latin typeface="HY동녘M" pitchFamily="18" charset="-127"/>
              <a:ea typeface="HY동녘M" pitchFamily="18" charset="-127"/>
            </a:rPr>
            <a:t>Placebo contains active ingredient</a:t>
          </a:r>
          <a:endParaRPr kumimoji="1" lang="ko-KR" altLang="en-US" sz="1600" dirty="0">
            <a:latin typeface="HY동녘M" pitchFamily="18" charset="-127"/>
            <a:ea typeface="HY동녘M" pitchFamily="18" charset="-127"/>
          </a:endParaRPr>
        </a:p>
      </dgm:t>
    </dgm:pt>
    <dgm:pt modelId="{DD958EFE-A3CF-4E52-9325-ACFD29908B00}" type="parTrans" cxnId="{6084B706-CF79-4A43-95AC-9A5AF24E5C82}">
      <dgm:prSet/>
      <dgm:spPr/>
      <dgm:t>
        <a:bodyPr/>
        <a:lstStyle/>
        <a:p>
          <a:pPr latinLnBrk="1"/>
          <a:endParaRPr lang="ko-KR" altLang="en-US"/>
        </a:p>
      </dgm:t>
    </dgm:pt>
    <dgm:pt modelId="{53B19C8C-569B-4CFD-A2C2-F53BB5D0293B}" type="sibTrans" cxnId="{6084B706-CF79-4A43-95AC-9A5AF24E5C82}">
      <dgm:prSet/>
      <dgm:spPr/>
      <dgm:t>
        <a:bodyPr/>
        <a:lstStyle/>
        <a:p>
          <a:pPr latinLnBrk="1"/>
          <a:endParaRPr lang="ko-KR" altLang="en-US"/>
        </a:p>
      </dgm:t>
    </dgm:pt>
    <dgm:pt modelId="{255A6F93-C9B7-4445-AC2C-9A4E86964462}">
      <dgm:prSet phldrT="[텍스트]" custT="1"/>
      <dgm:spPr/>
      <dgm:t>
        <a:bodyPr/>
        <a:lstStyle/>
        <a:p>
          <a:pPr latinLnBrk="1"/>
          <a:r>
            <a:rPr kumimoji="1" lang="en-US" altLang="en-US" sz="1600" dirty="0" smtClean="0">
              <a:latin typeface="HY동녘M" pitchFamily="18" charset="-127"/>
              <a:ea typeface="HY동녘M" pitchFamily="18" charset="-127"/>
            </a:rPr>
            <a:t>- Redevelopment of placebo drug</a:t>
          </a:r>
        </a:p>
        <a:p>
          <a:pPr latinLnBrk="1"/>
          <a:r>
            <a:rPr kumimoji="1" lang="en-US" altLang="en-US" sz="1600" dirty="0" smtClean="0">
              <a:latin typeface="HY동녘M" pitchFamily="18" charset="-127"/>
              <a:ea typeface="HY동녘M" pitchFamily="18" charset="-127"/>
            </a:rPr>
            <a:t>-Research design with no treatment group</a:t>
          </a:r>
        </a:p>
      </dgm:t>
    </dgm:pt>
    <dgm:pt modelId="{DFB6DEF4-19FA-45D3-9578-BD9FA752CAF5}" type="parTrans" cxnId="{79C04AFC-3308-4475-9CC7-69C2CD3B273A}">
      <dgm:prSet/>
      <dgm:spPr/>
      <dgm:t>
        <a:bodyPr/>
        <a:lstStyle/>
        <a:p>
          <a:pPr latinLnBrk="1"/>
          <a:endParaRPr lang="ko-KR" altLang="en-US"/>
        </a:p>
      </dgm:t>
    </dgm:pt>
    <dgm:pt modelId="{65BCD305-DD74-44D0-AF70-A559C5B6E376}" type="sibTrans" cxnId="{79C04AFC-3308-4475-9CC7-69C2CD3B273A}">
      <dgm:prSet/>
      <dgm:spPr/>
      <dgm:t>
        <a:bodyPr/>
        <a:lstStyle/>
        <a:p>
          <a:pPr latinLnBrk="1"/>
          <a:endParaRPr lang="ko-KR" altLang="en-US"/>
        </a:p>
      </dgm:t>
    </dgm:pt>
    <dgm:pt modelId="{19CFE832-1D02-43CE-AF5A-253672A67863}" type="pres">
      <dgm:prSet presAssocID="{B02BD562-BBA9-4F7A-9245-59DA54268648}" presName="Name0" presStyleCnt="0">
        <dgm:presLayoutVars>
          <dgm:dir/>
          <dgm:resizeHandles val="exact"/>
        </dgm:presLayoutVars>
      </dgm:prSet>
      <dgm:spPr/>
    </dgm:pt>
    <dgm:pt modelId="{D51F8D31-62BE-44F0-8B2E-23354B3AC040}" type="pres">
      <dgm:prSet presAssocID="{2A45758D-E912-4702-AD7C-3696CA151A25}" presName="node" presStyleLbl="node1" presStyleIdx="0" presStyleCnt="2" custScaleX="82473">
        <dgm:presLayoutVars>
          <dgm:bulletEnabled val="1"/>
        </dgm:presLayoutVars>
      </dgm:prSet>
      <dgm:spPr/>
      <dgm:t>
        <a:bodyPr/>
        <a:lstStyle/>
        <a:p>
          <a:pPr latinLnBrk="1"/>
          <a:endParaRPr lang="ko-KR" altLang="en-US"/>
        </a:p>
      </dgm:t>
    </dgm:pt>
    <dgm:pt modelId="{C9156982-A33E-4590-B5C2-C53F733A8C4D}" type="pres">
      <dgm:prSet presAssocID="{53B19C8C-569B-4CFD-A2C2-F53BB5D0293B}" presName="sibTrans" presStyleLbl="sibTrans2D1" presStyleIdx="0" presStyleCnt="1"/>
      <dgm:spPr/>
    </dgm:pt>
    <dgm:pt modelId="{DCC460FD-8D86-4D47-856C-4AE5512CD89D}" type="pres">
      <dgm:prSet presAssocID="{53B19C8C-569B-4CFD-A2C2-F53BB5D0293B}" presName="connectorText" presStyleLbl="sibTrans2D1" presStyleIdx="0" presStyleCnt="1"/>
      <dgm:spPr/>
    </dgm:pt>
    <dgm:pt modelId="{FEED13E5-40DE-4935-9684-73BDA974C89E}" type="pres">
      <dgm:prSet presAssocID="{255A6F93-C9B7-4445-AC2C-9A4E86964462}" presName="node" presStyleLbl="node1" presStyleIdx="1" presStyleCnt="2">
        <dgm:presLayoutVars>
          <dgm:bulletEnabled val="1"/>
        </dgm:presLayoutVars>
      </dgm:prSet>
      <dgm:spPr/>
      <dgm:t>
        <a:bodyPr/>
        <a:lstStyle/>
        <a:p>
          <a:pPr latinLnBrk="1"/>
          <a:endParaRPr lang="ko-KR" altLang="en-US"/>
        </a:p>
      </dgm:t>
    </dgm:pt>
  </dgm:ptLst>
  <dgm:cxnLst>
    <dgm:cxn modelId="{6084B706-CF79-4A43-95AC-9A5AF24E5C82}" srcId="{B02BD562-BBA9-4F7A-9245-59DA54268648}" destId="{2A45758D-E912-4702-AD7C-3696CA151A25}" srcOrd="0" destOrd="0" parTransId="{DD958EFE-A3CF-4E52-9325-ACFD29908B00}" sibTransId="{53B19C8C-569B-4CFD-A2C2-F53BB5D0293B}"/>
    <dgm:cxn modelId="{19A8BCEE-7C85-4642-8169-4BE984C15396}" type="presOf" srcId="{B02BD562-BBA9-4F7A-9245-59DA54268648}" destId="{19CFE832-1D02-43CE-AF5A-253672A67863}" srcOrd="0" destOrd="0" presId="urn:microsoft.com/office/officeart/2005/8/layout/process1"/>
    <dgm:cxn modelId="{79C04AFC-3308-4475-9CC7-69C2CD3B273A}" srcId="{B02BD562-BBA9-4F7A-9245-59DA54268648}" destId="{255A6F93-C9B7-4445-AC2C-9A4E86964462}" srcOrd="1" destOrd="0" parTransId="{DFB6DEF4-19FA-45D3-9578-BD9FA752CAF5}" sibTransId="{65BCD305-DD74-44D0-AF70-A559C5B6E376}"/>
    <dgm:cxn modelId="{310CFFFA-3F88-408B-BCBB-23A016A1206D}" type="presOf" srcId="{53B19C8C-569B-4CFD-A2C2-F53BB5D0293B}" destId="{DCC460FD-8D86-4D47-856C-4AE5512CD89D}" srcOrd="1" destOrd="0" presId="urn:microsoft.com/office/officeart/2005/8/layout/process1"/>
    <dgm:cxn modelId="{8FBF20FA-35AD-4FE9-A651-FDCE3806CB68}" type="presOf" srcId="{255A6F93-C9B7-4445-AC2C-9A4E86964462}" destId="{FEED13E5-40DE-4935-9684-73BDA974C89E}" srcOrd="0" destOrd="0" presId="urn:microsoft.com/office/officeart/2005/8/layout/process1"/>
    <dgm:cxn modelId="{AB25C5E5-5A8B-4FA0-A826-02892EA38146}" type="presOf" srcId="{53B19C8C-569B-4CFD-A2C2-F53BB5D0293B}" destId="{C9156982-A33E-4590-B5C2-C53F733A8C4D}" srcOrd="0" destOrd="0" presId="urn:microsoft.com/office/officeart/2005/8/layout/process1"/>
    <dgm:cxn modelId="{B6055E89-F8A9-48DA-8CEA-917CE1FA53CC}" type="presOf" srcId="{2A45758D-E912-4702-AD7C-3696CA151A25}" destId="{D51F8D31-62BE-44F0-8B2E-23354B3AC040}" srcOrd="0" destOrd="0" presId="urn:microsoft.com/office/officeart/2005/8/layout/process1"/>
    <dgm:cxn modelId="{3426A4AB-F5AB-4DA5-8F06-A5B2DD187297}" type="presParOf" srcId="{19CFE832-1D02-43CE-AF5A-253672A67863}" destId="{D51F8D31-62BE-44F0-8B2E-23354B3AC040}" srcOrd="0" destOrd="0" presId="urn:microsoft.com/office/officeart/2005/8/layout/process1"/>
    <dgm:cxn modelId="{0468020F-EC56-48DA-A061-52BF1741BF79}" type="presParOf" srcId="{19CFE832-1D02-43CE-AF5A-253672A67863}" destId="{C9156982-A33E-4590-B5C2-C53F733A8C4D}" srcOrd="1" destOrd="0" presId="urn:microsoft.com/office/officeart/2005/8/layout/process1"/>
    <dgm:cxn modelId="{B0A9B082-0A52-4641-BC47-9A5296234894}" type="presParOf" srcId="{C9156982-A33E-4590-B5C2-C53F733A8C4D}" destId="{DCC460FD-8D86-4D47-856C-4AE5512CD89D}" srcOrd="0" destOrd="0" presId="urn:microsoft.com/office/officeart/2005/8/layout/process1"/>
    <dgm:cxn modelId="{D5D8709E-BB1E-4C20-8EE6-8D8C839ABE94}" type="presParOf" srcId="{19CFE832-1D02-43CE-AF5A-253672A67863}" destId="{FEED13E5-40DE-4935-9684-73BDA974C89E}" srcOrd="2"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22FA3-EC5C-44A2-BDF6-B738A75CB616}">
      <dsp:nvSpPr>
        <dsp:cNvPr id="0" name=""/>
        <dsp:cNvSpPr/>
      </dsp:nvSpPr>
      <dsp:spPr>
        <a:xfrm rot="5400000">
          <a:off x="-135852" y="137869"/>
          <a:ext cx="905684" cy="633978"/>
        </a:xfrm>
        <a:prstGeom prst="chevron">
          <a:avLst/>
        </a:prstGeom>
        <a:solidFill>
          <a:schemeClr val="accent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1</a:t>
          </a:r>
          <a:endParaRPr lang="ko-KR" altLang="en-US" sz="1800" kern="1200" dirty="0">
            <a:solidFill>
              <a:schemeClr val="bg1"/>
            </a:solidFill>
            <a:latin typeface="HY동녘M" pitchFamily="18" charset="-127"/>
            <a:ea typeface="HY동녘M" pitchFamily="18" charset="-127"/>
          </a:endParaRPr>
        </a:p>
      </dsp:txBody>
      <dsp:txXfrm rot="-5400000">
        <a:off x="1" y="319005"/>
        <a:ext cx="633978" cy="271706"/>
      </dsp:txXfrm>
    </dsp:sp>
    <dsp:sp modelId="{BD63754C-E2C0-4FD5-9597-08C001F0D4CA}">
      <dsp:nvSpPr>
        <dsp:cNvPr id="0" name=""/>
        <dsp:cNvSpPr/>
      </dsp:nvSpPr>
      <dsp:spPr>
        <a:xfrm rot="5400000">
          <a:off x="2866803" y="-2230327"/>
          <a:ext cx="589004" cy="5054653"/>
        </a:xfrm>
        <a:prstGeom prst="round2SameRect">
          <a:avLst/>
        </a:prstGeom>
        <a:solidFill>
          <a:schemeClr val="accent1">
            <a:lumMod val="5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Introduction</a:t>
          </a:r>
          <a:endParaRPr lang="ko-KR" altLang="en-US" sz="1800" kern="1200" dirty="0">
            <a:solidFill>
              <a:schemeClr val="bg1"/>
            </a:solidFill>
          </a:endParaRPr>
        </a:p>
      </dsp:txBody>
      <dsp:txXfrm rot="-5400000">
        <a:off x="633979" y="31250"/>
        <a:ext cx="5025900" cy="531498"/>
      </dsp:txXfrm>
    </dsp:sp>
    <dsp:sp modelId="{E0C88CA2-886E-4E31-A55D-609EC1682185}">
      <dsp:nvSpPr>
        <dsp:cNvPr id="0" name=""/>
        <dsp:cNvSpPr/>
      </dsp:nvSpPr>
      <dsp:spPr>
        <a:xfrm rot="5400000">
          <a:off x="-135852" y="890907"/>
          <a:ext cx="905684" cy="633978"/>
        </a:xfrm>
        <a:prstGeom prst="chevron">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2</a:t>
          </a:r>
          <a:endParaRPr lang="ko-KR" altLang="en-US" sz="1800" kern="1200" dirty="0">
            <a:solidFill>
              <a:schemeClr val="bg1"/>
            </a:solidFill>
            <a:latin typeface="HY동녘M" pitchFamily="18" charset="-127"/>
            <a:ea typeface="HY동녘M" pitchFamily="18" charset="-127"/>
          </a:endParaRPr>
        </a:p>
      </dsp:txBody>
      <dsp:txXfrm rot="-5400000">
        <a:off x="1" y="1072043"/>
        <a:ext cx="633978" cy="271706"/>
      </dsp:txXfrm>
    </dsp:sp>
    <dsp:sp modelId="{BC40EDF8-D255-4674-BB57-AD769024FE02}">
      <dsp:nvSpPr>
        <dsp:cNvPr id="0" name=""/>
        <dsp:cNvSpPr/>
      </dsp:nvSpPr>
      <dsp:spPr>
        <a:xfrm rot="5400000">
          <a:off x="2866958" y="-1477924"/>
          <a:ext cx="588694" cy="5054653"/>
        </a:xfrm>
        <a:prstGeom prst="round2SameRect">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Study setting and design overview</a:t>
          </a:r>
          <a:endParaRPr lang="ko-KR" altLang="en-US" sz="1800" kern="1200" dirty="0">
            <a:solidFill>
              <a:schemeClr val="bg1"/>
            </a:solidFill>
            <a:latin typeface="HY동녘M" pitchFamily="18" charset="-127"/>
            <a:ea typeface="HY동녘M" pitchFamily="18" charset="-127"/>
          </a:endParaRPr>
        </a:p>
      </dsp:txBody>
      <dsp:txXfrm rot="-5400000">
        <a:off x="633979" y="783793"/>
        <a:ext cx="5025915" cy="531218"/>
      </dsp:txXfrm>
    </dsp:sp>
    <dsp:sp modelId="{9E984701-003E-477F-9738-71C11821AD29}">
      <dsp:nvSpPr>
        <dsp:cNvPr id="0" name=""/>
        <dsp:cNvSpPr/>
      </dsp:nvSpPr>
      <dsp:spPr>
        <a:xfrm rot="5400000">
          <a:off x="-135852" y="1643465"/>
          <a:ext cx="905684" cy="633978"/>
        </a:xfrm>
        <a:prstGeom prst="chevron">
          <a:avLst/>
        </a:prstGeom>
        <a:solidFill>
          <a:schemeClr val="accent1">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3</a:t>
          </a:r>
          <a:endParaRPr lang="ko-KR" altLang="en-US" sz="1800" kern="1200" dirty="0">
            <a:solidFill>
              <a:schemeClr val="bg1"/>
            </a:solidFill>
            <a:latin typeface="HY동녘M" pitchFamily="18" charset="-127"/>
            <a:ea typeface="HY동녘M" pitchFamily="18" charset="-127"/>
          </a:endParaRPr>
        </a:p>
      </dsp:txBody>
      <dsp:txXfrm rot="-5400000">
        <a:off x="1" y="1824601"/>
        <a:ext cx="633978" cy="271706"/>
      </dsp:txXfrm>
    </dsp:sp>
    <dsp:sp modelId="{DEE62EC5-9997-46A9-B3FF-32C44300A3AD}">
      <dsp:nvSpPr>
        <dsp:cNvPr id="0" name=""/>
        <dsp:cNvSpPr/>
      </dsp:nvSpPr>
      <dsp:spPr>
        <a:xfrm rot="5400000">
          <a:off x="2866958" y="-725366"/>
          <a:ext cx="588694" cy="5054653"/>
        </a:xfrm>
        <a:prstGeom prst="round2SameRect">
          <a:avLst/>
        </a:prstGeom>
        <a:solidFill>
          <a:schemeClr val="accent1">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Study results</a:t>
          </a:r>
          <a:endParaRPr lang="ko-KR" altLang="en-US" sz="1800" kern="1200" dirty="0">
            <a:solidFill>
              <a:schemeClr val="bg1"/>
            </a:solidFill>
            <a:latin typeface="HY동녘M" pitchFamily="18" charset="-127"/>
            <a:ea typeface="HY동녘M" pitchFamily="18" charset="-127"/>
          </a:endParaRPr>
        </a:p>
      </dsp:txBody>
      <dsp:txXfrm rot="-5400000">
        <a:off x="633979" y="1536351"/>
        <a:ext cx="5025915" cy="531218"/>
      </dsp:txXfrm>
    </dsp:sp>
    <dsp:sp modelId="{7ED49B94-1F32-4AE2-B23E-16501684CAD1}">
      <dsp:nvSpPr>
        <dsp:cNvPr id="0" name=""/>
        <dsp:cNvSpPr/>
      </dsp:nvSpPr>
      <dsp:spPr>
        <a:xfrm rot="5400000">
          <a:off x="-135852" y="2396023"/>
          <a:ext cx="905684" cy="633978"/>
        </a:xfrm>
        <a:prstGeom prst="chevron">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4</a:t>
          </a:r>
          <a:endParaRPr lang="ko-KR" altLang="en-US" sz="1800" kern="1200" dirty="0">
            <a:solidFill>
              <a:schemeClr val="bg1"/>
            </a:solidFill>
            <a:latin typeface="HY동녘M" pitchFamily="18" charset="-127"/>
            <a:ea typeface="HY동녘M" pitchFamily="18" charset="-127"/>
          </a:endParaRPr>
        </a:p>
      </dsp:txBody>
      <dsp:txXfrm rot="-5400000">
        <a:off x="1" y="2577159"/>
        <a:ext cx="633978" cy="271706"/>
      </dsp:txXfrm>
    </dsp:sp>
    <dsp:sp modelId="{1E093DBF-72B6-48DB-83E0-4E6A9EF9648E}">
      <dsp:nvSpPr>
        <dsp:cNvPr id="0" name=""/>
        <dsp:cNvSpPr/>
      </dsp:nvSpPr>
      <dsp:spPr>
        <a:xfrm rot="5400000">
          <a:off x="2866958" y="27192"/>
          <a:ext cx="588694" cy="5054653"/>
        </a:xfrm>
        <a:prstGeom prst="round2SameRect">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Discussion</a:t>
          </a:r>
          <a:endParaRPr lang="ko-KR" altLang="en-US" sz="1800" kern="1200" dirty="0">
            <a:solidFill>
              <a:schemeClr val="bg1"/>
            </a:solidFill>
            <a:latin typeface="HY동녘M" pitchFamily="18" charset="-127"/>
            <a:ea typeface="HY동녘M" pitchFamily="18" charset="-127"/>
          </a:endParaRPr>
        </a:p>
      </dsp:txBody>
      <dsp:txXfrm rot="-5400000">
        <a:off x="633979" y="2288909"/>
        <a:ext cx="5025915" cy="5312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22FA3-EC5C-44A2-BDF6-B738A75CB616}">
      <dsp:nvSpPr>
        <dsp:cNvPr id="0" name=""/>
        <dsp:cNvSpPr/>
      </dsp:nvSpPr>
      <dsp:spPr>
        <a:xfrm rot="5400000">
          <a:off x="-135852" y="137869"/>
          <a:ext cx="905684" cy="633978"/>
        </a:xfrm>
        <a:prstGeom prst="chevron">
          <a:avLst/>
        </a:prstGeom>
        <a:solidFill>
          <a:schemeClr val="accent1">
            <a:lumMod val="5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b" anchorCtr="1">
          <a:noAutofit/>
        </a:bodyPr>
        <a:lstStyle/>
        <a:p>
          <a:pPr lvl="0" algn="ctr" defTabSz="800100" latinLnBrk="1">
            <a:lnSpc>
              <a:spcPct val="90000"/>
            </a:lnSpc>
            <a:spcBef>
              <a:spcPct val="0"/>
            </a:spcBef>
            <a:spcAft>
              <a:spcPct val="35000"/>
            </a:spcAft>
          </a:pPr>
          <a:endParaRPr lang="en-US" altLang="ko-KR" sz="1800" kern="1200" dirty="0" smtClean="0">
            <a:solidFill>
              <a:schemeClr val="bg1"/>
            </a:solidFill>
            <a:latin typeface="HY동녘M" pitchFamily="18" charset="-127"/>
            <a:ea typeface="HY동녘M" pitchFamily="18" charset="-127"/>
          </a:endParaRPr>
        </a:p>
        <a:p>
          <a:pPr lvl="0" algn="ctr" defTabSz="800100" latinLnBrk="1">
            <a:lnSpc>
              <a:spcPct val="90000"/>
            </a:lnSpc>
            <a:spcBef>
              <a:spcPct val="0"/>
            </a:spcBef>
            <a:spcAft>
              <a:spcPct val="35000"/>
            </a:spcAft>
          </a:pPr>
          <a:endParaRPr lang="en-US" altLang="ko-KR" sz="1800" kern="1200" dirty="0" smtClean="0">
            <a:solidFill>
              <a:schemeClr val="bg1"/>
            </a:solidFill>
            <a:latin typeface="HY동녘M" pitchFamily="18" charset="-127"/>
            <a:ea typeface="HY동녘M" pitchFamily="18" charset="-127"/>
          </a:endParaRPr>
        </a:p>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       1</a:t>
          </a:r>
          <a:endParaRPr lang="ko-KR" altLang="en-US" sz="1800" kern="1200" dirty="0">
            <a:solidFill>
              <a:schemeClr val="bg1"/>
            </a:solidFill>
            <a:latin typeface="HY동녘M" pitchFamily="18" charset="-127"/>
            <a:ea typeface="HY동녘M" pitchFamily="18" charset="-127"/>
          </a:endParaRPr>
        </a:p>
      </dsp:txBody>
      <dsp:txXfrm rot="-5400000">
        <a:off x="1" y="319005"/>
        <a:ext cx="633978" cy="271706"/>
      </dsp:txXfrm>
    </dsp:sp>
    <dsp:sp modelId="{BD63754C-E2C0-4FD5-9597-08C001F0D4CA}">
      <dsp:nvSpPr>
        <dsp:cNvPr id="0" name=""/>
        <dsp:cNvSpPr/>
      </dsp:nvSpPr>
      <dsp:spPr>
        <a:xfrm rot="5400000">
          <a:off x="2866803" y="-2230327"/>
          <a:ext cx="589004" cy="5054653"/>
        </a:xfrm>
        <a:prstGeom prst="round2SameRect">
          <a:avLst/>
        </a:prstGeom>
        <a:solidFill>
          <a:schemeClr val="accent1">
            <a:lumMod val="5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Introduction</a:t>
          </a:r>
          <a:endParaRPr lang="ko-KR" altLang="en-US" sz="1800" kern="1200" dirty="0">
            <a:solidFill>
              <a:schemeClr val="bg1"/>
            </a:solidFill>
          </a:endParaRPr>
        </a:p>
      </dsp:txBody>
      <dsp:txXfrm rot="-5400000">
        <a:off x="633979" y="31250"/>
        <a:ext cx="5025900" cy="531498"/>
      </dsp:txXfrm>
    </dsp:sp>
    <dsp:sp modelId="{E0C88CA2-886E-4E31-A55D-609EC1682185}">
      <dsp:nvSpPr>
        <dsp:cNvPr id="0" name=""/>
        <dsp:cNvSpPr/>
      </dsp:nvSpPr>
      <dsp:spPr>
        <a:xfrm rot="5400000">
          <a:off x="-135852" y="890907"/>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2</a:t>
          </a:r>
          <a:endParaRPr lang="ko-KR" altLang="en-US" sz="1800" kern="1200" dirty="0">
            <a:solidFill>
              <a:schemeClr val="bg1"/>
            </a:solidFill>
            <a:latin typeface="HY동녘M" pitchFamily="18" charset="-127"/>
            <a:ea typeface="HY동녘M" pitchFamily="18" charset="-127"/>
          </a:endParaRPr>
        </a:p>
      </dsp:txBody>
      <dsp:txXfrm rot="-5400000">
        <a:off x="1" y="1072043"/>
        <a:ext cx="633978" cy="271706"/>
      </dsp:txXfrm>
    </dsp:sp>
    <dsp:sp modelId="{BC40EDF8-D255-4674-BB57-AD769024FE02}">
      <dsp:nvSpPr>
        <dsp:cNvPr id="0" name=""/>
        <dsp:cNvSpPr/>
      </dsp:nvSpPr>
      <dsp:spPr>
        <a:xfrm rot="5400000">
          <a:off x="2866958" y="-1477924"/>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Study setting and design overview</a:t>
          </a:r>
          <a:endParaRPr lang="ko-KR" altLang="en-US" sz="1800" kern="1200" dirty="0">
            <a:solidFill>
              <a:schemeClr val="bg1"/>
            </a:solidFill>
            <a:latin typeface="HY동녘M" pitchFamily="18" charset="-127"/>
            <a:ea typeface="HY동녘M" pitchFamily="18" charset="-127"/>
          </a:endParaRPr>
        </a:p>
      </dsp:txBody>
      <dsp:txXfrm rot="-5400000">
        <a:off x="633979" y="783793"/>
        <a:ext cx="5025915" cy="531218"/>
      </dsp:txXfrm>
    </dsp:sp>
    <dsp:sp modelId="{9E984701-003E-477F-9738-71C11821AD29}">
      <dsp:nvSpPr>
        <dsp:cNvPr id="0" name=""/>
        <dsp:cNvSpPr/>
      </dsp:nvSpPr>
      <dsp:spPr>
        <a:xfrm rot="5400000">
          <a:off x="-135852" y="1643465"/>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3</a:t>
          </a:r>
          <a:endParaRPr lang="ko-KR" altLang="en-US" sz="1800" kern="1200" dirty="0">
            <a:solidFill>
              <a:schemeClr val="bg1"/>
            </a:solidFill>
            <a:latin typeface="HY동녘M" pitchFamily="18" charset="-127"/>
            <a:ea typeface="HY동녘M" pitchFamily="18" charset="-127"/>
          </a:endParaRPr>
        </a:p>
      </dsp:txBody>
      <dsp:txXfrm rot="-5400000">
        <a:off x="1" y="1824601"/>
        <a:ext cx="633978" cy="271706"/>
      </dsp:txXfrm>
    </dsp:sp>
    <dsp:sp modelId="{DEE62EC5-9997-46A9-B3FF-32C44300A3AD}">
      <dsp:nvSpPr>
        <dsp:cNvPr id="0" name=""/>
        <dsp:cNvSpPr/>
      </dsp:nvSpPr>
      <dsp:spPr>
        <a:xfrm rot="5400000">
          <a:off x="2866958" y="-725366"/>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sp>
    <dsp:sp modelId="{7ED49B94-1F32-4AE2-B23E-16501684CAD1}">
      <dsp:nvSpPr>
        <dsp:cNvPr id="0" name=""/>
        <dsp:cNvSpPr/>
      </dsp:nvSpPr>
      <dsp:spPr>
        <a:xfrm rot="5400000">
          <a:off x="-135852" y="2396023"/>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4</a:t>
          </a:r>
          <a:endParaRPr lang="ko-KR" altLang="en-US" sz="1800" kern="1200" dirty="0">
            <a:solidFill>
              <a:schemeClr val="bg1"/>
            </a:solidFill>
            <a:latin typeface="HY동녘M" pitchFamily="18" charset="-127"/>
            <a:ea typeface="HY동녘M" pitchFamily="18" charset="-127"/>
          </a:endParaRPr>
        </a:p>
      </dsp:txBody>
      <dsp:txXfrm rot="-5400000">
        <a:off x="1" y="2577159"/>
        <a:ext cx="633978" cy="271706"/>
      </dsp:txXfrm>
    </dsp:sp>
    <dsp:sp modelId="{1E093DBF-72B6-48DB-83E0-4E6A9EF9648E}">
      <dsp:nvSpPr>
        <dsp:cNvPr id="0" name=""/>
        <dsp:cNvSpPr/>
      </dsp:nvSpPr>
      <dsp:spPr>
        <a:xfrm rot="5400000">
          <a:off x="2866958" y="27192"/>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A882F22-9B77-4625-A97C-238CB8FBD812}">
      <dsp:nvSpPr>
        <dsp:cNvPr id="0" name=""/>
        <dsp:cNvSpPr/>
      </dsp:nvSpPr>
      <dsp:spPr>
        <a:xfrm>
          <a:off x="2384437" y="1149316"/>
          <a:ext cx="738214" cy="738214"/>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1066800" latinLnBrk="1">
            <a:lnSpc>
              <a:spcPct val="90000"/>
            </a:lnSpc>
            <a:spcBef>
              <a:spcPct val="0"/>
            </a:spcBef>
            <a:spcAft>
              <a:spcPct val="35000"/>
            </a:spcAft>
          </a:pPr>
          <a:r>
            <a:rPr kumimoji="1" lang="en-US" altLang="ko-KR" sz="2400" kern="1200" dirty="0" smtClean="0">
              <a:latin typeface="HY동녘M" pitchFamily="18" charset="-127"/>
              <a:ea typeface="HY동녘M" pitchFamily="18" charset="-127"/>
              <a:cs typeface="+mn-cs"/>
            </a:rPr>
            <a:t>AD</a:t>
          </a:r>
          <a:endParaRPr kumimoji="1" lang="ko-KR" altLang="en-US" sz="2400" kern="1200" dirty="0">
            <a:latin typeface="HY동녘M" pitchFamily="18" charset="-127"/>
            <a:ea typeface="HY동녘M" pitchFamily="18" charset="-127"/>
            <a:cs typeface="+mn-cs"/>
          </a:endParaRPr>
        </a:p>
      </dsp:txBody>
      <dsp:txXfrm>
        <a:off x="2420474" y="1185353"/>
        <a:ext cx="666140" cy="666140"/>
      </dsp:txXfrm>
    </dsp:sp>
    <dsp:sp modelId="{6CDD5C7C-EEEA-458C-B933-55FDA00DA6E9}">
      <dsp:nvSpPr>
        <dsp:cNvPr id="0" name=""/>
        <dsp:cNvSpPr/>
      </dsp:nvSpPr>
      <dsp:spPr>
        <a:xfrm rot="16200000">
          <a:off x="2677357" y="1073129"/>
          <a:ext cx="152373" cy="0"/>
        </a:xfrm>
        <a:custGeom>
          <a:avLst/>
          <a:gdLst/>
          <a:ahLst/>
          <a:cxnLst/>
          <a:rect l="0" t="0" r="0" b="0"/>
          <a:pathLst>
            <a:path>
              <a:moveTo>
                <a:pt x="0" y="0"/>
              </a:moveTo>
              <a:lnTo>
                <a:pt x="152373"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C2E6CBF-0DFD-416F-8762-1EFFFAA66ED1}">
      <dsp:nvSpPr>
        <dsp:cNvPr id="0" name=""/>
        <dsp:cNvSpPr/>
      </dsp:nvSpPr>
      <dsp:spPr>
        <a:xfrm>
          <a:off x="1906686" y="-228567"/>
          <a:ext cx="1693716" cy="1225509"/>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latinLnBrk="1">
            <a:lnSpc>
              <a:spcPct val="90000"/>
            </a:lnSpc>
            <a:spcBef>
              <a:spcPct val="0"/>
            </a:spcBef>
            <a:spcAft>
              <a:spcPct val="35000"/>
            </a:spcAft>
          </a:pPr>
          <a:r>
            <a:rPr kumimoji="1" lang="en-US" altLang="en-US" sz="1600" kern="1200" dirty="0" smtClean="0">
              <a:latin typeface="HY동녘M" pitchFamily="18" charset="-127"/>
              <a:ea typeface="HY동녘M" pitchFamily="18" charset="-127"/>
              <a:cs typeface="+mn-cs"/>
            </a:rPr>
            <a:t>Increased exposure to exogenous, endogenous antigens</a:t>
          </a:r>
          <a:endParaRPr kumimoji="1" lang="ko-KR" altLang="en-US" sz="1600" kern="1200" dirty="0">
            <a:latin typeface="HY동녘M" pitchFamily="18" charset="-127"/>
            <a:ea typeface="HY동녘M" pitchFamily="18" charset="-127"/>
            <a:cs typeface="+mn-cs"/>
          </a:endParaRPr>
        </a:p>
      </dsp:txBody>
      <dsp:txXfrm>
        <a:off x="1966510" y="-168743"/>
        <a:ext cx="1574068" cy="1105861"/>
      </dsp:txXfrm>
    </dsp:sp>
    <dsp:sp modelId="{4FC71D93-FDED-4B6C-B781-F95199537B9A}">
      <dsp:nvSpPr>
        <dsp:cNvPr id="0" name=""/>
        <dsp:cNvSpPr/>
      </dsp:nvSpPr>
      <dsp:spPr>
        <a:xfrm rot="1413900">
          <a:off x="3112612" y="1727546"/>
          <a:ext cx="240786" cy="0"/>
        </a:xfrm>
        <a:custGeom>
          <a:avLst/>
          <a:gdLst/>
          <a:ahLst/>
          <a:cxnLst/>
          <a:rect l="0" t="0" r="0" b="0"/>
          <a:pathLst>
            <a:path>
              <a:moveTo>
                <a:pt x="0" y="0"/>
              </a:moveTo>
              <a:lnTo>
                <a:pt x="240786"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BA3BCA0-588A-4AFB-865A-1452AFBB67C8}">
      <dsp:nvSpPr>
        <dsp:cNvPr id="0" name=""/>
        <dsp:cNvSpPr/>
      </dsp:nvSpPr>
      <dsp:spPr>
        <a:xfrm>
          <a:off x="3343358" y="1438554"/>
          <a:ext cx="1090903" cy="1150057"/>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latinLnBrk="1">
            <a:lnSpc>
              <a:spcPct val="90000"/>
            </a:lnSpc>
            <a:spcBef>
              <a:spcPct val="0"/>
            </a:spcBef>
            <a:spcAft>
              <a:spcPct val="35000"/>
            </a:spcAft>
          </a:pPr>
          <a:r>
            <a:rPr kumimoji="1" lang="en-US" altLang="ko-KR" sz="1600" kern="1200" dirty="0" smtClean="0">
              <a:latin typeface="HY동녘M" pitchFamily="18" charset="-127"/>
              <a:ea typeface="HY동녘M" pitchFamily="18" charset="-127"/>
              <a:cs typeface="+mn-cs"/>
            </a:rPr>
            <a:t>Reduced barrier function </a:t>
          </a:r>
          <a:endParaRPr kumimoji="1" lang="ko-KR" altLang="en-US" sz="1600" kern="1200" dirty="0">
            <a:latin typeface="HY동녘M" pitchFamily="18" charset="-127"/>
            <a:ea typeface="HY동녘M" pitchFamily="18" charset="-127"/>
            <a:cs typeface="+mn-cs"/>
          </a:endParaRPr>
        </a:p>
      </dsp:txBody>
      <dsp:txXfrm>
        <a:off x="3396611" y="1491807"/>
        <a:ext cx="984397" cy="1043551"/>
      </dsp:txXfrm>
    </dsp:sp>
    <dsp:sp modelId="{6BF0854F-9E94-4D3C-9D2B-060F0F6D535E}">
      <dsp:nvSpPr>
        <dsp:cNvPr id="0" name=""/>
        <dsp:cNvSpPr/>
      </dsp:nvSpPr>
      <dsp:spPr>
        <a:xfrm rot="9391680">
          <a:off x="2115428" y="1734587"/>
          <a:ext cx="280618" cy="0"/>
        </a:xfrm>
        <a:custGeom>
          <a:avLst/>
          <a:gdLst/>
          <a:ahLst/>
          <a:cxnLst/>
          <a:rect l="0" t="0" r="0" b="0"/>
          <a:pathLst>
            <a:path>
              <a:moveTo>
                <a:pt x="0" y="0"/>
              </a:moveTo>
              <a:lnTo>
                <a:pt x="280618" y="0"/>
              </a:lnTo>
            </a:path>
          </a:pathLst>
        </a:custGeom>
        <a:noFill/>
        <a:ln w="25400" cap="flat" cmpd="sng" algn="ctr">
          <a:solidFill>
            <a:schemeClr val="accent5">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A2A18B4-CABA-4BF4-9A86-F9012DE807EC}">
      <dsp:nvSpPr>
        <dsp:cNvPr id="0" name=""/>
        <dsp:cNvSpPr/>
      </dsp:nvSpPr>
      <dsp:spPr>
        <a:xfrm>
          <a:off x="967172" y="1438557"/>
          <a:ext cx="1159865" cy="1207481"/>
        </a:xfrm>
        <a:prstGeom prst="roundRect">
          <a:avLst/>
        </a:prstGeom>
        <a:solidFill>
          <a:schemeClr val="lt1">
            <a:hueOff val="0"/>
            <a:satOff val="0"/>
            <a:lumOff val="0"/>
            <a:alphaOff val="0"/>
          </a:schemeClr>
        </a:solidFill>
        <a:ln w="25400" cap="flat" cmpd="sng" algn="ctr">
          <a:solidFill>
            <a:schemeClr val="accent5">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711200" latinLnBrk="1">
            <a:lnSpc>
              <a:spcPct val="90000"/>
            </a:lnSpc>
            <a:spcBef>
              <a:spcPct val="0"/>
            </a:spcBef>
            <a:spcAft>
              <a:spcPct val="35000"/>
            </a:spcAft>
          </a:pPr>
          <a:r>
            <a:rPr kumimoji="1" lang="en-US" altLang="ko-KR" sz="1600" kern="1200" dirty="0" smtClean="0">
              <a:latin typeface="HY동녘M" pitchFamily="18" charset="-127"/>
              <a:ea typeface="HY동녘M" pitchFamily="18" charset="-127"/>
              <a:cs typeface="+mn-cs"/>
            </a:rPr>
            <a:t>Altered immunity</a:t>
          </a:r>
          <a:endParaRPr kumimoji="1" lang="ko-KR" altLang="en-US" sz="1600" kern="1200" dirty="0">
            <a:latin typeface="HY동녘M" pitchFamily="18" charset="-127"/>
            <a:ea typeface="HY동녘M" pitchFamily="18" charset="-127"/>
            <a:cs typeface="+mn-cs"/>
          </a:endParaRPr>
        </a:p>
      </dsp:txBody>
      <dsp:txXfrm>
        <a:off x="1023792" y="1495177"/>
        <a:ext cx="1046625" cy="109424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22FA3-EC5C-44A2-BDF6-B738A75CB616}">
      <dsp:nvSpPr>
        <dsp:cNvPr id="0" name=""/>
        <dsp:cNvSpPr/>
      </dsp:nvSpPr>
      <dsp:spPr>
        <a:xfrm rot="5400000">
          <a:off x="-135852" y="137869"/>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1</a:t>
          </a:r>
          <a:endParaRPr lang="ko-KR" altLang="en-US" sz="1800" kern="1200" dirty="0">
            <a:solidFill>
              <a:schemeClr val="bg1"/>
            </a:solidFill>
            <a:latin typeface="HY동녘M" pitchFamily="18" charset="-127"/>
            <a:ea typeface="HY동녘M" pitchFamily="18" charset="-127"/>
          </a:endParaRPr>
        </a:p>
      </dsp:txBody>
      <dsp:txXfrm rot="-5400000">
        <a:off x="1" y="319005"/>
        <a:ext cx="633978" cy="271706"/>
      </dsp:txXfrm>
    </dsp:sp>
    <dsp:sp modelId="{BD63754C-E2C0-4FD5-9597-08C001F0D4CA}">
      <dsp:nvSpPr>
        <dsp:cNvPr id="0" name=""/>
        <dsp:cNvSpPr/>
      </dsp:nvSpPr>
      <dsp:spPr>
        <a:xfrm rot="5400000">
          <a:off x="2866803" y="-2230327"/>
          <a:ext cx="58900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Introduction</a:t>
          </a:r>
          <a:endParaRPr lang="ko-KR" altLang="en-US" sz="1800" kern="1200" dirty="0">
            <a:solidFill>
              <a:schemeClr val="bg1"/>
            </a:solidFill>
          </a:endParaRPr>
        </a:p>
      </dsp:txBody>
      <dsp:txXfrm rot="-5400000">
        <a:off x="633979" y="31250"/>
        <a:ext cx="5025900" cy="531498"/>
      </dsp:txXfrm>
    </dsp:sp>
    <dsp:sp modelId="{E0C88CA2-886E-4E31-A55D-609EC1682185}">
      <dsp:nvSpPr>
        <dsp:cNvPr id="0" name=""/>
        <dsp:cNvSpPr/>
      </dsp:nvSpPr>
      <dsp:spPr>
        <a:xfrm rot="5400000">
          <a:off x="-135852" y="890907"/>
          <a:ext cx="905684" cy="633978"/>
        </a:xfrm>
        <a:prstGeom prst="chevron">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2</a:t>
          </a:r>
          <a:endParaRPr lang="ko-KR" altLang="en-US" sz="1800" kern="1200" dirty="0">
            <a:solidFill>
              <a:schemeClr val="bg1"/>
            </a:solidFill>
            <a:latin typeface="HY동녘M" pitchFamily="18" charset="-127"/>
            <a:ea typeface="HY동녘M" pitchFamily="18" charset="-127"/>
          </a:endParaRPr>
        </a:p>
      </dsp:txBody>
      <dsp:txXfrm rot="-5400000">
        <a:off x="1" y="1072043"/>
        <a:ext cx="633978" cy="271706"/>
      </dsp:txXfrm>
    </dsp:sp>
    <dsp:sp modelId="{BC40EDF8-D255-4674-BB57-AD769024FE02}">
      <dsp:nvSpPr>
        <dsp:cNvPr id="0" name=""/>
        <dsp:cNvSpPr/>
      </dsp:nvSpPr>
      <dsp:spPr>
        <a:xfrm rot="5400000">
          <a:off x="2866958" y="-1477924"/>
          <a:ext cx="588694" cy="5054653"/>
        </a:xfrm>
        <a:prstGeom prst="round2SameRect">
          <a:avLst/>
        </a:prstGeom>
        <a:solidFill>
          <a:schemeClr val="accent1">
            <a:lumMod val="75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Study setting and design overview</a:t>
          </a:r>
          <a:endParaRPr lang="ko-KR" altLang="en-US" sz="1800" kern="1200" dirty="0">
            <a:solidFill>
              <a:schemeClr val="bg1"/>
            </a:solidFill>
            <a:latin typeface="HY동녘M" pitchFamily="18" charset="-127"/>
            <a:ea typeface="HY동녘M" pitchFamily="18" charset="-127"/>
          </a:endParaRPr>
        </a:p>
      </dsp:txBody>
      <dsp:txXfrm rot="-5400000">
        <a:off x="633979" y="783793"/>
        <a:ext cx="5025915" cy="531218"/>
      </dsp:txXfrm>
    </dsp:sp>
    <dsp:sp modelId="{9E984701-003E-477F-9738-71C11821AD29}">
      <dsp:nvSpPr>
        <dsp:cNvPr id="0" name=""/>
        <dsp:cNvSpPr/>
      </dsp:nvSpPr>
      <dsp:spPr>
        <a:xfrm rot="5400000">
          <a:off x="-135852" y="1643465"/>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3</a:t>
          </a:r>
          <a:endParaRPr lang="ko-KR" altLang="en-US" sz="1800" kern="1200" dirty="0">
            <a:solidFill>
              <a:schemeClr val="bg1"/>
            </a:solidFill>
            <a:latin typeface="HY동녘M" pitchFamily="18" charset="-127"/>
            <a:ea typeface="HY동녘M" pitchFamily="18" charset="-127"/>
          </a:endParaRPr>
        </a:p>
      </dsp:txBody>
      <dsp:txXfrm rot="-5400000">
        <a:off x="1" y="1824601"/>
        <a:ext cx="633978" cy="271706"/>
      </dsp:txXfrm>
    </dsp:sp>
    <dsp:sp modelId="{DEE62EC5-9997-46A9-B3FF-32C44300A3AD}">
      <dsp:nvSpPr>
        <dsp:cNvPr id="0" name=""/>
        <dsp:cNvSpPr/>
      </dsp:nvSpPr>
      <dsp:spPr>
        <a:xfrm rot="5400000">
          <a:off x="2866958" y="-725366"/>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sp>
    <dsp:sp modelId="{7ED49B94-1F32-4AE2-B23E-16501684CAD1}">
      <dsp:nvSpPr>
        <dsp:cNvPr id="0" name=""/>
        <dsp:cNvSpPr/>
      </dsp:nvSpPr>
      <dsp:spPr>
        <a:xfrm rot="5400000">
          <a:off x="-135852" y="2396023"/>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4</a:t>
          </a:r>
          <a:endParaRPr lang="ko-KR" altLang="en-US" sz="1800" kern="1200" dirty="0">
            <a:solidFill>
              <a:schemeClr val="bg1"/>
            </a:solidFill>
            <a:latin typeface="HY동녘M" pitchFamily="18" charset="-127"/>
            <a:ea typeface="HY동녘M" pitchFamily="18" charset="-127"/>
          </a:endParaRPr>
        </a:p>
      </dsp:txBody>
      <dsp:txXfrm rot="-5400000">
        <a:off x="1" y="2577159"/>
        <a:ext cx="633978" cy="271706"/>
      </dsp:txXfrm>
    </dsp:sp>
    <dsp:sp modelId="{1E093DBF-72B6-48DB-83E0-4E6A9EF9648E}">
      <dsp:nvSpPr>
        <dsp:cNvPr id="0" name=""/>
        <dsp:cNvSpPr/>
      </dsp:nvSpPr>
      <dsp:spPr>
        <a:xfrm rot="5400000">
          <a:off x="2866958" y="27192"/>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22FA3-EC5C-44A2-BDF6-B738A75CB616}">
      <dsp:nvSpPr>
        <dsp:cNvPr id="0" name=""/>
        <dsp:cNvSpPr/>
      </dsp:nvSpPr>
      <dsp:spPr>
        <a:xfrm rot="5400000">
          <a:off x="-135852" y="137869"/>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smtClean="0">
              <a:solidFill>
                <a:schemeClr val="bg1"/>
              </a:solidFill>
              <a:latin typeface="HY동녘M" pitchFamily="18" charset="-127"/>
              <a:ea typeface="HY동녘M" pitchFamily="18" charset="-127"/>
            </a:rPr>
            <a:t>1</a:t>
          </a:r>
          <a:endParaRPr lang="ko-KR" altLang="en-US" sz="1800" kern="1200" dirty="0">
            <a:solidFill>
              <a:schemeClr val="bg1"/>
            </a:solidFill>
            <a:latin typeface="HY동녘M" pitchFamily="18" charset="-127"/>
            <a:ea typeface="HY동녘M" pitchFamily="18" charset="-127"/>
          </a:endParaRPr>
        </a:p>
      </dsp:txBody>
      <dsp:txXfrm rot="-5400000">
        <a:off x="1" y="319005"/>
        <a:ext cx="633978" cy="271706"/>
      </dsp:txXfrm>
    </dsp:sp>
    <dsp:sp modelId="{BD63754C-E2C0-4FD5-9597-08C001F0D4CA}">
      <dsp:nvSpPr>
        <dsp:cNvPr id="0" name=""/>
        <dsp:cNvSpPr/>
      </dsp:nvSpPr>
      <dsp:spPr>
        <a:xfrm rot="5400000">
          <a:off x="2866803" y="-2230327"/>
          <a:ext cx="58900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smtClean="0">
              <a:solidFill>
                <a:schemeClr val="bg1"/>
              </a:solidFill>
              <a:latin typeface="HY동녘M" pitchFamily="18" charset="-127"/>
              <a:ea typeface="HY동녘M" pitchFamily="18" charset="-127"/>
            </a:rPr>
            <a:t>Introduction</a:t>
          </a:r>
          <a:endParaRPr lang="ko-KR" altLang="en-US" sz="1800" kern="1200" dirty="0">
            <a:solidFill>
              <a:schemeClr val="bg1"/>
            </a:solidFill>
          </a:endParaRPr>
        </a:p>
      </dsp:txBody>
      <dsp:txXfrm rot="-5400000">
        <a:off x="633979" y="31250"/>
        <a:ext cx="5025900" cy="531498"/>
      </dsp:txXfrm>
    </dsp:sp>
    <dsp:sp modelId="{E0C88CA2-886E-4E31-A55D-609EC1682185}">
      <dsp:nvSpPr>
        <dsp:cNvPr id="0" name=""/>
        <dsp:cNvSpPr/>
      </dsp:nvSpPr>
      <dsp:spPr>
        <a:xfrm rot="5400000">
          <a:off x="-135852" y="890907"/>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2</a:t>
          </a:r>
          <a:endParaRPr lang="ko-KR" altLang="en-US" sz="1800" kern="1200" dirty="0">
            <a:solidFill>
              <a:schemeClr val="bg1"/>
            </a:solidFill>
            <a:latin typeface="HY동녘M" pitchFamily="18" charset="-127"/>
            <a:ea typeface="HY동녘M" pitchFamily="18" charset="-127"/>
          </a:endParaRPr>
        </a:p>
      </dsp:txBody>
      <dsp:txXfrm rot="-5400000">
        <a:off x="1" y="1072043"/>
        <a:ext cx="633978" cy="271706"/>
      </dsp:txXfrm>
    </dsp:sp>
    <dsp:sp modelId="{BC40EDF8-D255-4674-BB57-AD769024FE02}">
      <dsp:nvSpPr>
        <dsp:cNvPr id="0" name=""/>
        <dsp:cNvSpPr/>
      </dsp:nvSpPr>
      <dsp:spPr>
        <a:xfrm rot="5400000">
          <a:off x="2866958" y="-1477924"/>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Study setting and design overview</a:t>
          </a:r>
          <a:endParaRPr lang="ko-KR" altLang="en-US" sz="1800" kern="1200" dirty="0">
            <a:solidFill>
              <a:schemeClr val="bg1"/>
            </a:solidFill>
            <a:latin typeface="HY동녘M" pitchFamily="18" charset="-127"/>
            <a:ea typeface="HY동녘M" pitchFamily="18" charset="-127"/>
          </a:endParaRPr>
        </a:p>
      </dsp:txBody>
      <dsp:txXfrm rot="-5400000">
        <a:off x="633979" y="783793"/>
        <a:ext cx="5025915" cy="531218"/>
      </dsp:txXfrm>
    </dsp:sp>
    <dsp:sp modelId="{9E984701-003E-477F-9738-71C11821AD29}">
      <dsp:nvSpPr>
        <dsp:cNvPr id="0" name=""/>
        <dsp:cNvSpPr/>
      </dsp:nvSpPr>
      <dsp:spPr>
        <a:xfrm rot="5400000">
          <a:off x="-135852" y="1643465"/>
          <a:ext cx="905684" cy="633978"/>
        </a:xfrm>
        <a:prstGeom prst="chevron">
          <a:avLst/>
        </a:prstGeom>
        <a:solidFill>
          <a:schemeClr val="accent1">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3</a:t>
          </a:r>
          <a:endParaRPr lang="ko-KR" altLang="en-US" sz="1800" kern="1200" dirty="0">
            <a:solidFill>
              <a:schemeClr val="bg1"/>
            </a:solidFill>
            <a:latin typeface="HY동녘M" pitchFamily="18" charset="-127"/>
            <a:ea typeface="HY동녘M" pitchFamily="18" charset="-127"/>
          </a:endParaRPr>
        </a:p>
      </dsp:txBody>
      <dsp:txXfrm rot="-5400000">
        <a:off x="1" y="1824601"/>
        <a:ext cx="633978" cy="271706"/>
      </dsp:txXfrm>
    </dsp:sp>
    <dsp:sp modelId="{DEE62EC5-9997-46A9-B3FF-32C44300A3AD}">
      <dsp:nvSpPr>
        <dsp:cNvPr id="0" name=""/>
        <dsp:cNvSpPr/>
      </dsp:nvSpPr>
      <dsp:spPr>
        <a:xfrm rot="5400000">
          <a:off x="2866958" y="-725366"/>
          <a:ext cx="588694" cy="5054653"/>
        </a:xfrm>
        <a:prstGeom prst="round2SameRect">
          <a:avLst/>
        </a:prstGeom>
        <a:solidFill>
          <a:schemeClr val="accent1">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t>Study results</a:t>
          </a:r>
          <a:endParaRPr lang="ko-KR" altLang="en-US" sz="1800" kern="1200" dirty="0"/>
        </a:p>
      </dsp:txBody>
      <dsp:txXfrm rot="-5400000">
        <a:off x="633979" y="1536351"/>
        <a:ext cx="5025915" cy="531218"/>
      </dsp:txXfrm>
    </dsp:sp>
    <dsp:sp modelId="{7ED49B94-1F32-4AE2-B23E-16501684CAD1}">
      <dsp:nvSpPr>
        <dsp:cNvPr id="0" name=""/>
        <dsp:cNvSpPr/>
      </dsp:nvSpPr>
      <dsp:spPr>
        <a:xfrm rot="5400000">
          <a:off x="-135852" y="2396023"/>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4</a:t>
          </a:r>
          <a:endParaRPr lang="ko-KR" altLang="en-US" sz="1800" kern="1200" dirty="0">
            <a:solidFill>
              <a:schemeClr val="bg1"/>
            </a:solidFill>
            <a:latin typeface="HY동녘M" pitchFamily="18" charset="-127"/>
            <a:ea typeface="HY동녘M" pitchFamily="18" charset="-127"/>
          </a:endParaRPr>
        </a:p>
      </dsp:txBody>
      <dsp:txXfrm rot="-5400000">
        <a:off x="1" y="2577159"/>
        <a:ext cx="633978" cy="271706"/>
      </dsp:txXfrm>
    </dsp:sp>
    <dsp:sp modelId="{1E093DBF-72B6-48DB-83E0-4E6A9EF9648E}">
      <dsp:nvSpPr>
        <dsp:cNvPr id="0" name=""/>
        <dsp:cNvSpPr/>
      </dsp:nvSpPr>
      <dsp:spPr>
        <a:xfrm rot="5400000">
          <a:off x="2866958" y="27192"/>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922FA3-EC5C-44A2-BDF6-B738A75CB616}">
      <dsp:nvSpPr>
        <dsp:cNvPr id="0" name=""/>
        <dsp:cNvSpPr/>
      </dsp:nvSpPr>
      <dsp:spPr>
        <a:xfrm rot="5400000">
          <a:off x="-135852" y="137869"/>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1</a:t>
          </a:r>
          <a:endParaRPr lang="ko-KR" altLang="en-US" sz="1800" kern="1200" dirty="0">
            <a:solidFill>
              <a:schemeClr val="bg1"/>
            </a:solidFill>
            <a:latin typeface="HY동녘M" pitchFamily="18" charset="-127"/>
            <a:ea typeface="HY동녘M" pitchFamily="18" charset="-127"/>
          </a:endParaRPr>
        </a:p>
      </dsp:txBody>
      <dsp:txXfrm rot="-5400000">
        <a:off x="1" y="319005"/>
        <a:ext cx="633978" cy="271706"/>
      </dsp:txXfrm>
    </dsp:sp>
    <dsp:sp modelId="{BD63754C-E2C0-4FD5-9597-08C001F0D4CA}">
      <dsp:nvSpPr>
        <dsp:cNvPr id="0" name=""/>
        <dsp:cNvSpPr/>
      </dsp:nvSpPr>
      <dsp:spPr>
        <a:xfrm rot="5400000">
          <a:off x="2866803" y="-2230327"/>
          <a:ext cx="58900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Introduction</a:t>
          </a:r>
          <a:endParaRPr lang="ko-KR" altLang="en-US" sz="1800" kern="1200" dirty="0">
            <a:solidFill>
              <a:schemeClr val="bg1"/>
            </a:solidFill>
          </a:endParaRPr>
        </a:p>
      </dsp:txBody>
      <dsp:txXfrm rot="-5400000">
        <a:off x="633979" y="31250"/>
        <a:ext cx="5025900" cy="531498"/>
      </dsp:txXfrm>
    </dsp:sp>
    <dsp:sp modelId="{E0C88CA2-886E-4E31-A55D-609EC1682185}">
      <dsp:nvSpPr>
        <dsp:cNvPr id="0" name=""/>
        <dsp:cNvSpPr/>
      </dsp:nvSpPr>
      <dsp:spPr>
        <a:xfrm rot="5400000">
          <a:off x="-135852" y="890907"/>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2</a:t>
          </a:r>
          <a:endParaRPr lang="ko-KR" altLang="en-US" sz="1800" kern="1200" dirty="0">
            <a:solidFill>
              <a:schemeClr val="bg1"/>
            </a:solidFill>
            <a:latin typeface="HY동녘M" pitchFamily="18" charset="-127"/>
            <a:ea typeface="HY동녘M" pitchFamily="18" charset="-127"/>
          </a:endParaRPr>
        </a:p>
      </dsp:txBody>
      <dsp:txXfrm rot="-5400000">
        <a:off x="1" y="1072043"/>
        <a:ext cx="633978" cy="271706"/>
      </dsp:txXfrm>
    </dsp:sp>
    <dsp:sp modelId="{BC40EDF8-D255-4674-BB57-AD769024FE02}">
      <dsp:nvSpPr>
        <dsp:cNvPr id="0" name=""/>
        <dsp:cNvSpPr/>
      </dsp:nvSpPr>
      <dsp:spPr>
        <a:xfrm rot="5400000">
          <a:off x="2866958" y="-1477924"/>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Study setting and design overview</a:t>
          </a:r>
          <a:endParaRPr lang="ko-KR" altLang="en-US" sz="1800" kern="1200" dirty="0">
            <a:solidFill>
              <a:schemeClr val="bg1"/>
            </a:solidFill>
            <a:latin typeface="HY동녘M" pitchFamily="18" charset="-127"/>
            <a:ea typeface="HY동녘M" pitchFamily="18" charset="-127"/>
          </a:endParaRPr>
        </a:p>
      </dsp:txBody>
      <dsp:txXfrm rot="-5400000">
        <a:off x="633979" y="783793"/>
        <a:ext cx="5025915" cy="531218"/>
      </dsp:txXfrm>
    </dsp:sp>
    <dsp:sp modelId="{9E984701-003E-477F-9738-71C11821AD29}">
      <dsp:nvSpPr>
        <dsp:cNvPr id="0" name=""/>
        <dsp:cNvSpPr/>
      </dsp:nvSpPr>
      <dsp:spPr>
        <a:xfrm rot="5400000">
          <a:off x="-135852" y="1643465"/>
          <a:ext cx="905684" cy="633978"/>
        </a:xfrm>
        <a:prstGeom prst="chevron">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3</a:t>
          </a:r>
          <a:endParaRPr lang="ko-KR" altLang="en-US" sz="1800" kern="1200" dirty="0">
            <a:solidFill>
              <a:schemeClr val="bg1"/>
            </a:solidFill>
            <a:latin typeface="HY동녘M" pitchFamily="18" charset="-127"/>
            <a:ea typeface="HY동녘M" pitchFamily="18" charset="-127"/>
          </a:endParaRPr>
        </a:p>
      </dsp:txBody>
      <dsp:txXfrm rot="-5400000">
        <a:off x="1" y="1824601"/>
        <a:ext cx="633978" cy="271706"/>
      </dsp:txXfrm>
    </dsp:sp>
    <dsp:sp modelId="{DEE62EC5-9997-46A9-B3FF-32C44300A3AD}">
      <dsp:nvSpPr>
        <dsp:cNvPr id="0" name=""/>
        <dsp:cNvSpPr/>
      </dsp:nvSpPr>
      <dsp:spPr>
        <a:xfrm rot="5400000">
          <a:off x="2866958" y="-725366"/>
          <a:ext cx="588694" cy="5054653"/>
        </a:xfrm>
        <a:prstGeom prst="round2SameRect">
          <a:avLst/>
        </a:prstGeom>
        <a:solidFill>
          <a:schemeClr val="bg1"/>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Study results</a:t>
          </a:r>
          <a:endParaRPr lang="ko-KR" altLang="en-US" sz="1800" kern="1200" dirty="0">
            <a:solidFill>
              <a:schemeClr val="bg1"/>
            </a:solidFill>
            <a:latin typeface="HY동녘M" pitchFamily="18" charset="-127"/>
            <a:ea typeface="HY동녘M" pitchFamily="18" charset="-127"/>
          </a:endParaRPr>
        </a:p>
      </dsp:txBody>
      <dsp:txXfrm rot="-5400000">
        <a:off x="633979" y="1536351"/>
        <a:ext cx="5025915" cy="531218"/>
      </dsp:txXfrm>
    </dsp:sp>
    <dsp:sp modelId="{7ED49B94-1F32-4AE2-B23E-16501684CAD1}">
      <dsp:nvSpPr>
        <dsp:cNvPr id="0" name=""/>
        <dsp:cNvSpPr/>
      </dsp:nvSpPr>
      <dsp:spPr>
        <a:xfrm rot="5400000">
          <a:off x="-135852" y="2396023"/>
          <a:ext cx="905684" cy="633978"/>
        </a:xfrm>
        <a:prstGeom prst="chevron">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latinLnBrk="1">
            <a:lnSpc>
              <a:spcPct val="90000"/>
            </a:lnSpc>
            <a:spcBef>
              <a:spcPct val="0"/>
            </a:spcBef>
            <a:spcAft>
              <a:spcPct val="35000"/>
            </a:spcAft>
          </a:pPr>
          <a:r>
            <a:rPr lang="en-US" altLang="ko-KR" sz="1800" kern="1200" dirty="0" smtClean="0">
              <a:solidFill>
                <a:schemeClr val="bg1"/>
              </a:solidFill>
              <a:latin typeface="HY동녘M" pitchFamily="18" charset="-127"/>
              <a:ea typeface="HY동녘M" pitchFamily="18" charset="-127"/>
            </a:rPr>
            <a:t>4</a:t>
          </a:r>
          <a:endParaRPr lang="ko-KR" altLang="en-US" sz="1800" kern="1200" dirty="0">
            <a:solidFill>
              <a:schemeClr val="bg1"/>
            </a:solidFill>
            <a:latin typeface="HY동녘M" pitchFamily="18" charset="-127"/>
            <a:ea typeface="HY동녘M" pitchFamily="18" charset="-127"/>
          </a:endParaRPr>
        </a:p>
      </dsp:txBody>
      <dsp:txXfrm rot="-5400000">
        <a:off x="1" y="2577159"/>
        <a:ext cx="633978" cy="271706"/>
      </dsp:txXfrm>
    </dsp:sp>
    <dsp:sp modelId="{1E093DBF-72B6-48DB-83E0-4E6A9EF9648E}">
      <dsp:nvSpPr>
        <dsp:cNvPr id="0" name=""/>
        <dsp:cNvSpPr/>
      </dsp:nvSpPr>
      <dsp:spPr>
        <a:xfrm rot="5400000">
          <a:off x="2866958" y="27192"/>
          <a:ext cx="588694" cy="5054653"/>
        </a:xfrm>
        <a:prstGeom prst="round2SameRect">
          <a:avLst/>
        </a:prstGeom>
        <a:solidFill>
          <a:schemeClr val="accent1">
            <a:lumMod val="40000"/>
            <a:lumOff val="6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latinLnBrk="1">
            <a:lnSpc>
              <a:spcPct val="90000"/>
            </a:lnSpc>
            <a:spcBef>
              <a:spcPct val="0"/>
            </a:spcBef>
            <a:spcAft>
              <a:spcPct val="15000"/>
            </a:spcAft>
            <a:buChar char="••"/>
          </a:pPr>
          <a:r>
            <a:rPr lang="en-US" altLang="ko-KR" sz="1800" kern="1200" dirty="0" smtClean="0">
              <a:solidFill>
                <a:schemeClr val="bg1"/>
              </a:solidFill>
              <a:latin typeface="HY동녘M" pitchFamily="18" charset="-127"/>
              <a:ea typeface="HY동녘M" pitchFamily="18" charset="-127"/>
            </a:rPr>
            <a:t>Discussion</a:t>
          </a:r>
          <a:endParaRPr lang="ko-KR" altLang="en-US" sz="1800" kern="1200" dirty="0">
            <a:solidFill>
              <a:schemeClr val="bg1"/>
            </a:solidFill>
            <a:latin typeface="HY동녘M" pitchFamily="18" charset="-127"/>
            <a:ea typeface="HY동녘M" pitchFamily="18" charset="-127"/>
          </a:endParaRPr>
        </a:p>
      </dsp:txBody>
      <dsp:txXfrm rot="-5400000">
        <a:off x="633979" y="2288909"/>
        <a:ext cx="5025915" cy="5312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F98AC-961F-4CBE-B136-02DBCF892C02}">
      <dsp:nvSpPr>
        <dsp:cNvPr id="0" name=""/>
        <dsp:cNvSpPr/>
      </dsp:nvSpPr>
      <dsp:spPr>
        <a:xfrm>
          <a:off x="0" y="0"/>
          <a:ext cx="3280874" cy="158417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latinLnBrk="1">
            <a:lnSpc>
              <a:spcPct val="100000"/>
            </a:lnSpc>
            <a:spcBef>
              <a:spcPct val="0"/>
            </a:spcBef>
            <a:spcAft>
              <a:spcPct val="35000"/>
            </a:spcAft>
          </a:pPr>
          <a:r>
            <a:rPr kumimoji="1" lang="en-US" altLang="ko-KR" sz="1600" kern="1200" dirty="0" smtClean="0">
              <a:latin typeface="HY동녘M" pitchFamily="18" charset="-127"/>
              <a:ea typeface="HY동녘M" pitchFamily="18" charset="-127"/>
            </a:rPr>
            <a:t>The application may not be sufficient to confirm the effect.</a:t>
          </a:r>
          <a:endParaRPr lang="ko-KR" altLang="en-US" sz="1600" kern="1200" dirty="0"/>
        </a:p>
      </dsp:txBody>
      <dsp:txXfrm>
        <a:off x="46399" y="46399"/>
        <a:ext cx="3188076" cy="1491377"/>
      </dsp:txXfrm>
    </dsp:sp>
    <dsp:sp modelId="{05D25C18-1F9D-4E02-AFD2-91E808CF5631}">
      <dsp:nvSpPr>
        <dsp:cNvPr id="0" name=""/>
        <dsp:cNvSpPr/>
      </dsp:nvSpPr>
      <dsp:spPr>
        <a:xfrm>
          <a:off x="3611656" y="385259"/>
          <a:ext cx="701257" cy="813656"/>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066800" latinLnBrk="1">
            <a:lnSpc>
              <a:spcPct val="90000"/>
            </a:lnSpc>
            <a:spcBef>
              <a:spcPct val="0"/>
            </a:spcBef>
            <a:spcAft>
              <a:spcPct val="35000"/>
            </a:spcAft>
          </a:pPr>
          <a:endParaRPr lang="ko-KR" altLang="en-US" sz="2400" kern="1200"/>
        </a:p>
      </dsp:txBody>
      <dsp:txXfrm>
        <a:off x="3611656" y="547990"/>
        <a:ext cx="490880" cy="488194"/>
      </dsp:txXfrm>
    </dsp:sp>
    <dsp:sp modelId="{B2ED3DD2-3D1E-44D3-B36C-17B4F4030C5B}">
      <dsp:nvSpPr>
        <dsp:cNvPr id="0" name=""/>
        <dsp:cNvSpPr/>
      </dsp:nvSpPr>
      <dsp:spPr>
        <a:xfrm>
          <a:off x="4604001" y="0"/>
          <a:ext cx="3280874" cy="1584175"/>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latinLnBrk="1">
            <a:lnSpc>
              <a:spcPct val="100000"/>
            </a:lnSpc>
            <a:spcBef>
              <a:spcPct val="0"/>
            </a:spcBef>
            <a:spcAft>
              <a:spcPct val="35000"/>
            </a:spcAft>
          </a:pPr>
          <a:r>
            <a:rPr kumimoji="1" lang="en-US" altLang="ko-KR" sz="1600" kern="1200" dirty="0" smtClean="0">
              <a:latin typeface="HY동녘M" pitchFamily="18" charset="-127"/>
              <a:ea typeface="HY동녘M" pitchFamily="18" charset="-127"/>
            </a:rPr>
            <a:t>- Increase the application volume </a:t>
          </a:r>
        </a:p>
        <a:p>
          <a:pPr lvl="0" algn="ctr" defTabSz="711200" latinLnBrk="1">
            <a:lnSpc>
              <a:spcPct val="100000"/>
            </a:lnSpc>
            <a:spcBef>
              <a:spcPct val="0"/>
            </a:spcBef>
            <a:spcAft>
              <a:spcPct val="35000"/>
            </a:spcAft>
          </a:pPr>
          <a:r>
            <a:rPr kumimoji="1" lang="en-US" altLang="ko-KR" sz="1600" kern="1200" dirty="0" smtClean="0">
              <a:latin typeface="HY동녘M" pitchFamily="18" charset="-127"/>
              <a:ea typeface="HY동녘M" pitchFamily="18" charset="-127"/>
            </a:rPr>
            <a:t>- increase the application frequency</a:t>
          </a:r>
        </a:p>
        <a:p>
          <a:pPr lvl="0" algn="ctr" defTabSz="711200" latinLnBrk="1">
            <a:lnSpc>
              <a:spcPct val="100000"/>
            </a:lnSpc>
            <a:spcBef>
              <a:spcPct val="0"/>
            </a:spcBef>
            <a:spcAft>
              <a:spcPct val="35000"/>
            </a:spcAft>
          </a:pPr>
          <a:r>
            <a:rPr kumimoji="1" lang="en-US" altLang="ko-KR" sz="1600" kern="1200" dirty="0" smtClean="0">
              <a:latin typeface="HY동녘M" pitchFamily="18" charset="-127"/>
              <a:ea typeface="HY동녘M" pitchFamily="18" charset="-127"/>
            </a:rPr>
            <a:t>- Increase application period</a:t>
          </a:r>
          <a:endParaRPr lang="ko-KR" altLang="en-US" sz="1600" kern="1200" dirty="0"/>
        </a:p>
      </dsp:txBody>
      <dsp:txXfrm>
        <a:off x="4650400" y="46399"/>
        <a:ext cx="3188076" cy="149137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1F8D31-62BE-44F0-8B2E-23354B3AC040}">
      <dsp:nvSpPr>
        <dsp:cNvPr id="0" name=""/>
        <dsp:cNvSpPr/>
      </dsp:nvSpPr>
      <dsp:spPr>
        <a:xfrm>
          <a:off x="2329" y="0"/>
          <a:ext cx="2832232" cy="153119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latinLnBrk="1">
            <a:lnSpc>
              <a:spcPct val="90000"/>
            </a:lnSpc>
            <a:spcBef>
              <a:spcPct val="0"/>
            </a:spcBef>
            <a:spcAft>
              <a:spcPct val="35000"/>
            </a:spcAft>
          </a:pPr>
          <a:r>
            <a:rPr kumimoji="1" lang="en-US" altLang="en-US" sz="1600" kern="1200" dirty="0" smtClean="0">
              <a:latin typeface="HY동녘M" pitchFamily="18" charset="-127"/>
              <a:ea typeface="HY동녘M" pitchFamily="18" charset="-127"/>
            </a:rPr>
            <a:t>Placebo contains active ingredient</a:t>
          </a:r>
          <a:endParaRPr kumimoji="1" lang="ko-KR" altLang="en-US" sz="1600" kern="1200" dirty="0">
            <a:latin typeface="HY동녘M" pitchFamily="18" charset="-127"/>
            <a:ea typeface="HY동녘M" pitchFamily="18" charset="-127"/>
          </a:endParaRPr>
        </a:p>
      </dsp:txBody>
      <dsp:txXfrm>
        <a:off x="47176" y="44847"/>
        <a:ext cx="2742538" cy="1441498"/>
      </dsp:txXfrm>
    </dsp:sp>
    <dsp:sp modelId="{C9156982-A33E-4590-B5C2-C53F733A8C4D}">
      <dsp:nvSpPr>
        <dsp:cNvPr id="0" name=""/>
        <dsp:cNvSpPr/>
      </dsp:nvSpPr>
      <dsp:spPr>
        <a:xfrm>
          <a:off x="3177976" y="339763"/>
          <a:ext cx="728036" cy="851665"/>
        </a:xfrm>
        <a:prstGeom prst="rightArrow">
          <a:avLst>
            <a:gd name="adj1" fmla="val 60000"/>
            <a:gd name="adj2" fmla="val 50000"/>
          </a:avLst>
        </a:prstGeom>
        <a:solidFill>
          <a:schemeClr val="accent1">
            <a:tint val="60000"/>
            <a:hueOff val="0"/>
            <a:satOff val="0"/>
            <a:lumOff val="0"/>
            <a:alphaOff val="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z="-70000" extrusionH="63500" prstMaterial="matte">
          <a:bevelT w="25400" h="6350" prst="relaxedInset"/>
          <a:contourClr>
            <a:schemeClr val="bg1"/>
          </a:contourClr>
        </a:sp3d>
      </dsp:spPr>
      <dsp:style>
        <a:lnRef idx="0">
          <a:scrgbClr r="0" g="0" b="0"/>
        </a:lnRef>
        <a:fillRef idx="1">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1111250" latinLnBrk="1">
            <a:lnSpc>
              <a:spcPct val="90000"/>
            </a:lnSpc>
            <a:spcBef>
              <a:spcPct val="0"/>
            </a:spcBef>
            <a:spcAft>
              <a:spcPct val="35000"/>
            </a:spcAft>
          </a:pPr>
          <a:endParaRPr lang="ko-KR" altLang="en-US" sz="2500" kern="1200"/>
        </a:p>
      </dsp:txBody>
      <dsp:txXfrm>
        <a:off x="3177976" y="510096"/>
        <a:ext cx="509625" cy="510999"/>
      </dsp:txXfrm>
    </dsp:sp>
    <dsp:sp modelId="{FEED13E5-40DE-4935-9684-73BDA974C89E}">
      <dsp:nvSpPr>
        <dsp:cNvPr id="0" name=""/>
        <dsp:cNvSpPr/>
      </dsp:nvSpPr>
      <dsp:spPr>
        <a:xfrm>
          <a:off x="4208216" y="0"/>
          <a:ext cx="3434133" cy="1531192"/>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latinLnBrk="1">
            <a:lnSpc>
              <a:spcPct val="90000"/>
            </a:lnSpc>
            <a:spcBef>
              <a:spcPct val="0"/>
            </a:spcBef>
            <a:spcAft>
              <a:spcPct val="35000"/>
            </a:spcAft>
          </a:pPr>
          <a:r>
            <a:rPr kumimoji="1" lang="en-US" altLang="en-US" sz="1600" kern="1200" dirty="0" smtClean="0">
              <a:latin typeface="HY동녘M" pitchFamily="18" charset="-127"/>
              <a:ea typeface="HY동녘M" pitchFamily="18" charset="-127"/>
            </a:rPr>
            <a:t>- Redevelopment of placebo drug</a:t>
          </a:r>
        </a:p>
        <a:p>
          <a:pPr lvl="0" algn="ctr" defTabSz="711200" latinLnBrk="1">
            <a:lnSpc>
              <a:spcPct val="90000"/>
            </a:lnSpc>
            <a:spcBef>
              <a:spcPct val="0"/>
            </a:spcBef>
            <a:spcAft>
              <a:spcPct val="35000"/>
            </a:spcAft>
          </a:pPr>
          <a:r>
            <a:rPr kumimoji="1" lang="en-US" altLang="en-US" sz="1600" kern="1200" dirty="0" smtClean="0">
              <a:latin typeface="HY동녘M" pitchFamily="18" charset="-127"/>
              <a:ea typeface="HY동녘M" pitchFamily="18" charset="-127"/>
            </a:rPr>
            <a:t>-Research design with no treatment group</a:t>
          </a:r>
        </a:p>
      </dsp:txBody>
      <dsp:txXfrm>
        <a:off x="4253063" y="44847"/>
        <a:ext cx="3344439" cy="144149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1" y="0"/>
            <a:ext cx="4341442" cy="344488"/>
          </a:xfrm>
          <a:prstGeom prst="rect">
            <a:avLst/>
          </a:prstGeom>
        </p:spPr>
        <p:txBody>
          <a:bodyPr vert="horz" lIns="92446" tIns="46223" rIns="92446" bIns="46223" rtlCol="0"/>
          <a:lstStyle>
            <a:lvl1pPr algn="l">
              <a:defRPr sz="1200"/>
            </a:lvl1pPr>
          </a:lstStyle>
          <a:p>
            <a:endParaRPr lang="ko-KR" altLang="en-US"/>
          </a:p>
        </p:txBody>
      </p:sp>
      <p:sp>
        <p:nvSpPr>
          <p:cNvPr id="3" name="날짜 개체 틀 2"/>
          <p:cNvSpPr>
            <a:spLocks noGrp="1"/>
          </p:cNvSpPr>
          <p:nvPr>
            <p:ph type="dt" idx="1"/>
          </p:nvPr>
        </p:nvSpPr>
        <p:spPr>
          <a:xfrm>
            <a:off x="5674953" y="0"/>
            <a:ext cx="4341442" cy="344488"/>
          </a:xfrm>
          <a:prstGeom prst="rect">
            <a:avLst/>
          </a:prstGeom>
        </p:spPr>
        <p:txBody>
          <a:bodyPr vert="horz" lIns="92446" tIns="46223" rIns="92446" bIns="46223" rtlCol="0"/>
          <a:lstStyle>
            <a:lvl1pPr algn="r">
              <a:defRPr sz="1200"/>
            </a:lvl1pPr>
          </a:lstStyle>
          <a:p>
            <a:fld id="{93E76795-40F0-4A6D-AA6F-F25C145D54C9}" type="datetimeFigureOut">
              <a:rPr lang="ko-KR" altLang="en-US" smtClean="0"/>
              <a:pPr/>
              <a:t>2017-10-16</a:t>
            </a:fld>
            <a:endParaRPr lang="ko-KR" altLang="en-US"/>
          </a:p>
        </p:txBody>
      </p:sp>
      <p:sp>
        <p:nvSpPr>
          <p:cNvPr id="4" name="슬라이드 이미지 개체 틀 3"/>
          <p:cNvSpPr>
            <a:spLocks noGrp="1" noRot="1" noChangeAspect="1"/>
          </p:cNvSpPr>
          <p:nvPr>
            <p:ph type="sldImg" idx="2"/>
          </p:nvPr>
        </p:nvSpPr>
        <p:spPr>
          <a:xfrm>
            <a:off x="3287713" y="515938"/>
            <a:ext cx="3443287" cy="2584450"/>
          </a:xfrm>
          <a:prstGeom prst="rect">
            <a:avLst/>
          </a:prstGeom>
          <a:noFill/>
          <a:ln w="12700">
            <a:solidFill>
              <a:prstClr val="black"/>
            </a:solidFill>
          </a:ln>
        </p:spPr>
        <p:txBody>
          <a:bodyPr vert="horz" lIns="92446" tIns="46223" rIns="92446" bIns="46223" rtlCol="0" anchor="ctr"/>
          <a:lstStyle/>
          <a:p>
            <a:endParaRPr lang="ko-KR" altLang="en-US"/>
          </a:p>
        </p:txBody>
      </p:sp>
      <p:sp>
        <p:nvSpPr>
          <p:cNvPr id="5" name="슬라이드 노트 개체 틀 4"/>
          <p:cNvSpPr>
            <a:spLocks noGrp="1"/>
          </p:cNvSpPr>
          <p:nvPr>
            <p:ph type="body" sz="quarter" idx="3"/>
          </p:nvPr>
        </p:nvSpPr>
        <p:spPr>
          <a:xfrm>
            <a:off x="1001872" y="3272632"/>
            <a:ext cx="8014970" cy="3100388"/>
          </a:xfrm>
          <a:prstGeom prst="rect">
            <a:avLst/>
          </a:prstGeom>
        </p:spPr>
        <p:txBody>
          <a:bodyPr vert="horz" lIns="92446" tIns="46223" rIns="92446" bIns="46223" rtlCol="0"/>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6" name="바닥글 개체 틀 5"/>
          <p:cNvSpPr>
            <a:spLocks noGrp="1"/>
          </p:cNvSpPr>
          <p:nvPr>
            <p:ph type="ftr" sz="quarter" idx="4"/>
          </p:nvPr>
        </p:nvSpPr>
        <p:spPr>
          <a:xfrm>
            <a:off x="1" y="6544067"/>
            <a:ext cx="4341442" cy="344488"/>
          </a:xfrm>
          <a:prstGeom prst="rect">
            <a:avLst/>
          </a:prstGeom>
        </p:spPr>
        <p:txBody>
          <a:bodyPr vert="horz" lIns="92446" tIns="46223" rIns="92446" bIns="46223" rtlCol="0" anchor="b"/>
          <a:lstStyle>
            <a:lvl1pPr algn="l">
              <a:defRPr sz="1200"/>
            </a:lvl1pPr>
          </a:lstStyle>
          <a:p>
            <a:endParaRPr lang="ko-KR" altLang="en-US"/>
          </a:p>
        </p:txBody>
      </p:sp>
      <p:sp>
        <p:nvSpPr>
          <p:cNvPr id="7" name="슬라이드 번호 개체 틀 6"/>
          <p:cNvSpPr>
            <a:spLocks noGrp="1"/>
          </p:cNvSpPr>
          <p:nvPr>
            <p:ph type="sldNum" sz="quarter" idx="5"/>
          </p:nvPr>
        </p:nvSpPr>
        <p:spPr>
          <a:xfrm>
            <a:off x="5674953" y="6544067"/>
            <a:ext cx="4341442" cy="344488"/>
          </a:xfrm>
          <a:prstGeom prst="rect">
            <a:avLst/>
          </a:prstGeom>
        </p:spPr>
        <p:txBody>
          <a:bodyPr vert="horz" lIns="92446" tIns="46223" rIns="92446" bIns="46223" rtlCol="0" anchor="b"/>
          <a:lstStyle>
            <a:lvl1pPr algn="r">
              <a:defRPr sz="1200"/>
            </a:lvl1pPr>
          </a:lstStyle>
          <a:p>
            <a:fld id="{D92B9E48-E330-4C48-9B27-B9384FCC5D70}" type="slidenum">
              <a:rPr lang="ko-KR" altLang="en-US" smtClean="0"/>
              <a:pPr/>
              <a:t>‹#›</a:t>
            </a:fld>
            <a:endParaRPr lang="ko-KR" altLang="en-US"/>
          </a:p>
        </p:txBody>
      </p:sp>
    </p:spTree>
    <p:extLst>
      <p:ext uri="{BB962C8B-B14F-4D97-AF65-F5344CB8AC3E}">
        <p14:creationId xmlns:p14="http://schemas.microsoft.com/office/powerpoint/2010/main" val="2224366393"/>
      </p:ext>
    </p:extLst>
  </p:cSld>
  <p:clrMap bg1="lt1" tx1="dk1" bg2="lt2" tx2="dk2" accent1="accent1" accent2="accent2" accent3="accent3" accent4="accent4" accent5="accent5" accent6="accent6" hlink="hlink" folHlink="folHlink"/>
  <p:notesStyle>
    <a:lvl1pPr marL="0" algn="l" defTabSz="914400" rtl="0" eaLnBrk="1" latinLnBrk="1" hangingPunct="1">
      <a:defRPr sz="1200" kern="1200">
        <a:solidFill>
          <a:schemeClr val="tx1"/>
        </a:solidFill>
        <a:latin typeface="+mn-lt"/>
        <a:ea typeface="+mn-ea"/>
        <a:cs typeface="+mn-cs"/>
      </a:defRPr>
    </a:lvl1pPr>
    <a:lvl2pPr marL="457200" algn="l" defTabSz="914400" rtl="0" eaLnBrk="1" latinLnBrk="1" hangingPunct="1">
      <a:defRPr sz="1200" kern="1200">
        <a:solidFill>
          <a:schemeClr val="tx1"/>
        </a:solidFill>
        <a:latin typeface="+mn-lt"/>
        <a:ea typeface="+mn-ea"/>
        <a:cs typeface="+mn-cs"/>
      </a:defRPr>
    </a:lvl2pPr>
    <a:lvl3pPr marL="914400" algn="l" defTabSz="914400" rtl="0" eaLnBrk="1" latinLnBrk="1" hangingPunct="1">
      <a:defRPr sz="1200" kern="1200">
        <a:solidFill>
          <a:schemeClr val="tx1"/>
        </a:solidFill>
        <a:latin typeface="+mn-lt"/>
        <a:ea typeface="+mn-ea"/>
        <a:cs typeface="+mn-cs"/>
      </a:defRPr>
    </a:lvl3pPr>
    <a:lvl4pPr marL="1371600" algn="l" defTabSz="914400" rtl="0" eaLnBrk="1" latinLnBrk="1" hangingPunct="1">
      <a:defRPr sz="1200" kern="1200">
        <a:solidFill>
          <a:schemeClr val="tx1"/>
        </a:solidFill>
        <a:latin typeface="+mn-lt"/>
        <a:ea typeface="+mn-ea"/>
        <a:cs typeface="+mn-cs"/>
      </a:defRPr>
    </a:lvl4pPr>
    <a:lvl5pPr marL="1828800" algn="l" defTabSz="914400" rtl="0" eaLnBrk="1" latinLnBrk="1" hangingPunct="1">
      <a:defRPr sz="1200" kern="1200">
        <a:solidFill>
          <a:schemeClr val="tx1"/>
        </a:solidFill>
        <a:latin typeface="+mn-lt"/>
        <a:ea typeface="+mn-ea"/>
        <a:cs typeface="+mn-cs"/>
      </a:defRPr>
    </a:lvl5pPr>
    <a:lvl6pPr marL="2286000" algn="l" defTabSz="914400" rtl="0" eaLnBrk="1" latinLnBrk="1" hangingPunct="1">
      <a:defRPr sz="1200" kern="1200">
        <a:solidFill>
          <a:schemeClr val="tx1"/>
        </a:solidFill>
        <a:latin typeface="+mn-lt"/>
        <a:ea typeface="+mn-ea"/>
        <a:cs typeface="+mn-cs"/>
      </a:defRPr>
    </a:lvl6pPr>
    <a:lvl7pPr marL="2743200" algn="l" defTabSz="914400" rtl="0" eaLnBrk="1" latinLnBrk="1" hangingPunct="1">
      <a:defRPr sz="1200" kern="1200">
        <a:solidFill>
          <a:schemeClr val="tx1"/>
        </a:solidFill>
        <a:latin typeface="+mn-lt"/>
        <a:ea typeface="+mn-ea"/>
        <a:cs typeface="+mn-cs"/>
      </a:defRPr>
    </a:lvl7pPr>
    <a:lvl8pPr marL="3200400" algn="l" defTabSz="914400" rtl="0" eaLnBrk="1" latinLnBrk="1" hangingPunct="1">
      <a:defRPr sz="1200" kern="1200">
        <a:solidFill>
          <a:schemeClr val="tx1"/>
        </a:solidFill>
        <a:latin typeface="+mn-lt"/>
        <a:ea typeface="+mn-ea"/>
        <a:cs typeface="+mn-cs"/>
      </a:defRPr>
    </a:lvl8pPr>
    <a:lvl9pPr marL="3657600" algn="l" defTabSz="914400" rtl="0" eaLnBrk="1" latinLnBrk="1"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1778" name="Rectangle 7"/>
          <p:cNvSpPr txBox="1">
            <a:spLocks noGrp="1" noChangeArrowheads="1"/>
          </p:cNvSpPr>
          <p:nvPr/>
        </p:nvSpPr>
        <p:spPr bwMode="auto">
          <a:xfrm>
            <a:off x="5672643" y="6543783"/>
            <a:ext cx="4343761" cy="344872"/>
          </a:xfrm>
          <a:prstGeom prst="rect">
            <a:avLst/>
          </a:prstGeom>
          <a:noFill/>
          <a:ln w="9525">
            <a:noFill/>
            <a:miter lim="800000"/>
            <a:headEnd/>
            <a:tailEnd/>
          </a:ln>
        </p:spPr>
        <p:txBody>
          <a:bodyPr lIns="93946" tIns="46973" rIns="93946" bIns="46973" anchor="b"/>
          <a:lstStyle/>
          <a:p>
            <a:pPr algn="r"/>
            <a:fld id="{4620C2AC-1F10-489F-A5F3-C7BD8DF25AC5}" type="slidenum">
              <a:rPr kumimoji="0" lang="ko-KR" altLang="en-US" b="0">
                <a:solidFill>
                  <a:srgbClr val="000000"/>
                </a:solidFill>
                <a:ea typeface="굴림" pitchFamily="50" charset="-127"/>
              </a:rPr>
              <a:pPr algn="r"/>
              <a:t>1</a:t>
            </a:fld>
            <a:endParaRPr kumimoji="0" lang="en-US" altLang="ko-KR" b="0" dirty="0">
              <a:solidFill>
                <a:srgbClr val="000000"/>
              </a:solidFill>
              <a:ea typeface="굴림" pitchFamily="50" charset="-127"/>
            </a:endParaRPr>
          </a:p>
        </p:txBody>
      </p:sp>
      <p:sp>
        <p:nvSpPr>
          <p:cNvPr id="331779" name="Rectangle 2"/>
          <p:cNvSpPr>
            <a:spLocks noGrp="1" noRot="1" noChangeAspect="1" noChangeArrowheads="1" noTextEdit="1"/>
          </p:cNvSpPr>
          <p:nvPr>
            <p:ph type="sldImg"/>
          </p:nvPr>
        </p:nvSpPr>
        <p:spPr>
          <a:xfrm>
            <a:off x="1052513" y="887413"/>
            <a:ext cx="7843837" cy="5884862"/>
          </a:xfrm>
          <a:ln/>
        </p:spPr>
      </p:sp>
      <p:sp>
        <p:nvSpPr>
          <p:cNvPr id="331780" name="Rectangle 3"/>
          <p:cNvSpPr>
            <a:spLocks noGrp="1" noChangeArrowheads="1"/>
          </p:cNvSpPr>
          <p:nvPr>
            <p:ph type="body" idx="1"/>
          </p:nvPr>
        </p:nvSpPr>
        <p:spPr>
          <a:xfrm>
            <a:off x="1199002" y="254525"/>
            <a:ext cx="5545078" cy="184005"/>
          </a:xfrm>
          <a:noFill/>
          <a:ln w="9525"/>
        </p:spPr>
        <p:txBody>
          <a:bodyPr/>
          <a:lstStyle/>
          <a:p>
            <a:pPr fontAlgn="base" latinLnBrk="1"/>
            <a:r>
              <a:rPr lang="en-US" altLang="ko-KR" sz="1200" kern="1200" dirty="0" smtClean="0">
                <a:solidFill>
                  <a:schemeClr val="tx1"/>
                </a:solidFill>
                <a:effectLst/>
                <a:latin typeface="+mn-lt"/>
                <a:ea typeface="+mn-ea"/>
                <a:cs typeface="+mn-cs"/>
              </a:rPr>
              <a:t>Thank you for the kind introduction, </a:t>
            </a:r>
          </a:p>
          <a:p>
            <a:pPr fontAlgn="base" latinLnBrk="1"/>
            <a:r>
              <a:rPr lang="en-US" altLang="ko-KR" sz="1200" kern="1200" dirty="0" smtClean="0">
                <a:solidFill>
                  <a:schemeClr val="tx1"/>
                </a:solidFill>
                <a:effectLst/>
                <a:latin typeface="+mn-lt"/>
                <a:ea typeface="+mn-ea"/>
                <a:cs typeface="+mn-cs"/>
              </a:rPr>
              <a:t>Good morning everyone, </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err="1" smtClean="0">
                <a:solidFill>
                  <a:schemeClr val="tx1"/>
                </a:solidFill>
                <a:effectLst/>
                <a:latin typeface="+mn-lt"/>
                <a:ea typeface="+mn-ea"/>
                <a:cs typeface="+mn-cs"/>
              </a:rPr>
              <a:t>It¯s</a:t>
            </a:r>
            <a:r>
              <a:rPr lang="en-US" altLang="ko-KR" sz="1200" kern="1200" dirty="0" smtClean="0">
                <a:solidFill>
                  <a:schemeClr val="tx1"/>
                </a:solidFill>
                <a:effectLst/>
                <a:latin typeface="+mn-lt"/>
                <a:ea typeface="+mn-ea"/>
                <a:cs typeface="+mn-cs"/>
              </a:rPr>
              <a:t> a great honor to make a presentation in this wonderful conference.</a:t>
            </a:r>
          </a:p>
          <a:p>
            <a:pPr fontAlgn="base" latinLnBrk="1"/>
            <a:r>
              <a:rPr lang="en-US" altLang="ko-KR" sz="1200" kern="1200" dirty="0" smtClean="0">
                <a:solidFill>
                  <a:schemeClr val="tx1"/>
                </a:solidFill>
                <a:effectLst/>
                <a:latin typeface="+mn-lt"/>
                <a:ea typeface="+mn-ea"/>
                <a:cs typeface="+mn-cs"/>
              </a:rPr>
              <a:t>I am Yun Young </a:t>
            </a:r>
            <a:r>
              <a:rPr lang="en-US" altLang="ko-KR" sz="1200" kern="1200" dirty="0" err="1" smtClean="0">
                <a:solidFill>
                  <a:schemeClr val="tx1"/>
                </a:solidFill>
                <a:effectLst/>
                <a:latin typeface="+mn-lt"/>
                <a:ea typeface="+mn-ea"/>
                <a:cs typeface="+mn-cs"/>
              </a:rPr>
              <a:t>Hee</a:t>
            </a:r>
            <a:r>
              <a:rPr lang="en-US" altLang="ko-KR" sz="1200" kern="1200" dirty="0" smtClean="0">
                <a:solidFill>
                  <a:schemeClr val="tx1"/>
                </a:solidFill>
                <a:effectLst/>
                <a:latin typeface="+mn-lt"/>
                <a:ea typeface="+mn-ea"/>
                <a:cs typeface="+mn-cs"/>
              </a:rPr>
              <a:t>, CEO of CY, a Korean herbal pharmaceutical company</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Today, I’m going to talk about a project which I have been involved with for the past three years.</a:t>
            </a:r>
          </a:p>
          <a:p>
            <a:pPr fontAlgn="base" latinLnBrk="1"/>
            <a:r>
              <a:rPr lang="en-US" altLang="ko-KR" sz="1200" kern="1200" dirty="0" smtClean="0">
                <a:solidFill>
                  <a:schemeClr val="tx1"/>
                </a:solidFill>
                <a:effectLst/>
                <a:latin typeface="+mn-lt"/>
                <a:ea typeface="+mn-ea"/>
                <a:cs typeface="+mn-cs"/>
              </a:rPr>
              <a:t>The project is to perform a clinical trial to explore new indication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a herbal medicinal ointment.</a:t>
            </a:r>
          </a:p>
          <a:p>
            <a:pPr fontAlgn="base" latinLnBrk="1"/>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is previously licensed for other indications, our study is not a clinical trial that confirms the effectiveness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on approved </a:t>
            </a:r>
            <a:r>
              <a:rPr lang="en-US" altLang="ko-KR" sz="1200" kern="1200" dirty="0" err="1" smtClean="0">
                <a:solidFill>
                  <a:schemeClr val="tx1"/>
                </a:solidFill>
                <a:effectLst/>
                <a:latin typeface="+mn-lt"/>
                <a:ea typeface="+mn-ea"/>
                <a:cs typeface="+mn-cs"/>
              </a:rPr>
              <a:t>indiciations</a:t>
            </a:r>
            <a:r>
              <a:rPr lang="en-US" altLang="ko-KR" sz="1200" kern="1200" dirty="0" smtClean="0">
                <a:solidFill>
                  <a:schemeClr val="tx1"/>
                </a:solidFill>
                <a:effectLst/>
                <a:latin typeface="+mn-lt"/>
                <a:ea typeface="+mn-ea"/>
                <a:cs typeface="+mn-cs"/>
              </a:rPr>
              <a:t> .</a:t>
            </a:r>
          </a:p>
          <a:p>
            <a:pPr fontAlgn="base" latinLnBrk="1"/>
            <a:r>
              <a:rPr lang="en-US" altLang="ko-KR" sz="1200" kern="1200" dirty="0" smtClean="0">
                <a:solidFill>
                  <a:schemeClr val="tx1"/>
                </a:solidFill>
                <a:effectLst/>
                <a:latin typeface="+mn-lt"/>
                <a:ea typeface="+mn-ea"/>
                <a:cs typeface="+mn-cs"/>
              </a:rPr>
              <a:t>This is an exploratory clinical phase II study to explore the efficacy and safety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on AD.</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Therefore, through this presentation, I will be able to share with you the research design and progress of a phase 2a clinical study.</a:t>
            </a:r>
          </a:p>
          <a:p>
            <a:pPr fontAlgn="base" latinLnBrk="1"/>
            <a:endParaRPr lang="en-US" altLang="ko-KR" sz="1200" kern="1200" dirty="0" smtClean="0">
              <a:solidFill>
                <a:schemeClr val="tx1"/>
              </a:solidFill>
              <a:effectLst/>
              <a:latin typeface="+mn-lt"/>
              <a:ea typeface="+mn-ea"/>
              <a:cs typeface="+mn-cs"/>
            </a:endParaRPr>
          </a:p>
          <a:p>
            <a:pPr fontAlgn="base" latinLnBrk="1"/>
            <a:endParaRPr lang="en-US" altLang="ko-KR"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26934513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defRPr/>
            </a:pPr>
            <a:r>
              <a:rPr lang="en-US" altLang="ko-KR" b="1" i="1" dirty="0" smtClean="0">
                <a:effectLst/>
              </a:rPr>
              <a:t>My</a:t>
            </a:r>
            <a:r>
              <a:rPr lang="en-US" altLang="ko-KR" b="1" i="1" baseline="0" dirty="0" smtClean="0">
                <a:effectLst/>
              </a:rPr>
              <a:t> presentation today consists of the following topics</a:t>
            </a:r>
          </a:p>
          <a:p>
            <a:pPr>
              <a:defRPr/>
            </a:pPr>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a:t>
            </a:fld>
            <a:endParaRPr lang="ko-KR" altLang="en-US"/>
          </a:p>
        </p:txBody>
      </p:sp>
    </p:spTree>
    <p:extLst>
      <p:ext uri="{BB962C8B-B14F-4D97-AF65-F5344CB8AC3E}">
        <p14:creationId xmlns:p14="http://schemas.microsoft.com/office/powerpoint/2010/main" val="3093550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dirty="0" smtClean="0"/>
              <a:t>In introduction</a:t>
            </a:r>
            <a:r>
              <a:rPr lang="en-US" altLang="ko-KR" baseline="0" dirty="0" smtClean="0"/>
              <a:t>, I will talk about atopic dermatitis and previous researches of </a:t>
            </a:r>
            <a:r>
              <a:rPr lang="en-US" altLang="ko-KR" baseline="0" dirty="0" err="1" smtClean="0"/>
              <a:t>Jaunfo</a:t>
            </a:r>
            <a:r>
              <a:rPr lang="en-US" altLang="ko-KR" baseline="0" dirty="0" smtClean="0"/>
              <a:t> on AD briefly.</a:t>
            </a:r>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3</a:t>
            </a:fld>
            <a:endParaRPr lang="ko-KR" altLang="en-US"/>
          </a:p>
        </p:txBody>
      </p:sp>
    </p:spTree>
    <p:extLst>
      <p:ext uri="{BB962C8B-B14F-4D97-AF65-F5344CB8AC3E}">
        <p14:creationId xmlns:p14="http://schemas.microsoft.com/office/powerpoint/2010/main" val="4206708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Now, I'd like to go into detail about atopic dermatitis.</a:t>
            </a:r>
          </a:p>
          <a:p>
            <a:pPr fontAlgn="base" latinLnBrk="1"/>
            <a:r>
              <a:rPr lang="en-US" altLang="ko-KR" sz="1200" kern="1200" dirty="0" smtClean="0">
                <a:solidFill>
                  <a:schemeClr val="tx1"/>
                </a:solidFill>
                <a:effectLst/>
                <a:latin typeface="+mn-lt"/>
                <a:ea typeface="+mn-ea"/>
                <a:cs typeface="+mn-cs"/>
              </a:rPr>
              <a:t>Atopic dermatitis (AD) is a common pruritic inflammatory skin disease.</a:t>
            </a:r>
          </a:p>
          <a:p>
            <a:pPr fontAlgn="base" latinLnBrk="1"/>
            <a:r>
              <a:rPr lang="en-US" altLang="ko-KR" sz="1200" kern="1200" dirty="0" smtClean="0">
                <a:solidFill>
                  <a:schemeClr val="tx1"/>
                </a:solidFill>
                <a:effectLst/>
                <a:latin typeface="+mn-lt"/>
                <a:ea typeface="+mn-ea"/>
                <a:cs typeface="+mn-cs"/>
              </a:rPr>
              <a:t>The prevalence is increasing. It affects more than 10-20% of children in South Korea. </a:t>
            </a:r>
          </a:p>
          <a:p>
            <a:pPr fontAlgn="base" latinLnBrk="1"/>
            <a:r>
              <a:rPr lang="en-US" altLang="ko-KR" sz="1200" kern="1200" dirty="0" smtClean="0">
                <a:solidFill>
                  <a:schemeClr val="tx1"/>
                </a:solidFill>
                <a:effectLst/>
                <a:latin typeface="+mn-lt"/>
                <a:ea typeface="+mn-ea"/>
                <a:cs typeface="+mn-cs"/>
              </a:rPr>
              <a:t>The causes of atopic dermatitis are known as:</a:t>
            </a:r>
          </a:p>
          <a:p>
            <a:pPr fontAlgn="base" latinLnBrk="1"/>
            <a:r>
              <a:rPr lang="en-US" altLang="ko-KR" sz="1200" kern="1200" dirty="0" smtClean="0">
                <a:solidFill>
                  <a:schemeClr val="tx1"/>
                </a:solidFill>
                <a:effectLst/>
                <a:latin typeface="+mn-lt"/>
                <a:ea typeface="+mn-ea"/>
                <a:cs typeface="+mn-cs"/>
              </a:rPr>
              <a:t>Altered immunity and reduced barrier function are fundamental to the development of AD.</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4</a:t>
            </a:fld>
            <a:endParaRPr lang="ko-KR" altLang="en-US"/>
          </a:p>
        </p:txBody>
      </p:sp>
    </p:spTree>
    <p:extLst>
      <p:ext uri="{BB962C8B-B14F-4D97-AF65-F5344CB8AC3E}">
        <p14:creationId xmlns:p14="http://schemas.microsoft.com/office/powerpoint/2010/main" val="791274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Symptoms of Atopic dermatitis vary significantly depending on the e. </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In the acute phase, AD manifests as erythema, edema, blisters, exudation, and crusting. and inflammation of acute stage is much more severe than chronic stage.</a:t>
            </a:r>
          </a:p>
          <a:p>
            <a:pPr fontAlgn="base" latinLnBrk="1"/>
            <a:r>
              <a:rPr lang="en-US" altLang="ko-KR" sz="1200" kern="1200" dirty="0" smtClean="0">
                <a:solidFill>
                  <a:schemeClr val="tx1"/>
                </a:solidFill>
                <a:effectLst/>
                <a:latin typeface="+mn-lt"/>
                <a:ea typeface="+mn-ea"/>
                <a:cs typeface="+mn-cs"/>
              </a:rPr>
              <a:t>However, in the chronic stage, patient’s symptoms change. the main symptoms of AD include dryness, </a:t>
            </a:r>
            <a:r>
              <a:rPr lang="en-US" altLang="ko-KR" sz="1200" kern="1200" dirty="0" err="1" smtClean="0">
                <a:solidFill>
                  <a:schemeClr val="tx1"/>
                </a:solidFill>
                <a:effectLst/>
                <a:latin typeface="+mn-lt"/>
                <a:ea typeface="+mn-ea"/>
                <a:cs typeface="+mn-cs"/>
              </a:rPr>
              <a:t>Lichenification</a:t>
            </a:r>
            <a:r>
              <a:rPr lang="en-US" altLang="ko-KR" sz="1200" kern="1200" dirty="0" smtClean="0">
                <a:solidFill>
                  <a:schemeClr val="tx1"/>
                </a:solidFill>
                <a:effectLst/>
                <a:latin typeface="+mn-lt"/>
                <a:ea typeface="+mn-ea"/>
                <a:cs typeface="+mn-cs"/>
              </a:rPr>
              <a:t>, excoriation and pigmentation. </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5</a:t>
            </a:fld>
            <a:endParaRPr lang="ko-KR" altLang="en-US"/>
          </a:p>
        </p:txBody>
      </p:sp>
    </p:spTree>
    <p:extLst>
      <p:ext uri="{BB962C8B-B14F-4D97-AF65-F5344CB8AC3E}">
        <p14:creationId xmlns:p14="http://schemas.microsoft.com/office/powerpoint/2010/main" val="23051815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To move on to the standard treatment of AD,</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Topical anti-inflammatory steroidal agents are currently the most basic treatment. </a:t>
            </a:r>
          </a:p>
          <a:p>
            <a:pPr fontAlgn="base" latinLnBrk="1"/>
            <a:r>
              <a:rPr lang="en-US" altLang="ko-KR" sz="1200" kern="1200" dirty="0" smtClean="0">
                <a:solidFill>
                  <a:schemeClr val="tx1"/>
                </a:solidFill>
                <a:effectLst/>
                <a:latin typeface="+mn-lt"/>
                <a:ea typeface="+mn-ea"/>
                <a:cs typeface="+mn-cs"/>
              </a:rPr>
              <a:t>In addition, topical </a:t>
            </a:r>
            <a:r>
              <a:rPr lang="en-US" altLang="ko-KR" sz="1200" kern="1200" dirty="0" err="1" smtClean="0">
                <a:solidFill>
                  <a:schemeClr val="tx1"/>
                </a:solidFill>
                <a:effectLst/>
                <a:latin typeface="+mn-lt"/>
                <a:ea typeface="+mn-ea"/>
                <a:cs typeface="+mn-cs"/>
              </a:rPr>
              <a:t>calcineurin</a:t>
            </a:r>
            <a:r>
              <a:rPr lang="en-US" altLang="ko-KR" sz="1200" kern="1200" dirty="0" smtClean="0">
                <a:solidFill>
                  <a:schemeClr val="tx1"/>
                </a:solidFill>
                <a:effectLst/>
                <a:latin typeface="+mn-lt"/>
                <a:ea typeface="+mn-ea"/>
                <a:cs typeface="+mn-cs"/>
              </a:rPr>
              <a:t> inhibitor, anti histamines, antibiotics and others can be prescribed according to the symptoms.</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However, steroid ointment is still the core of therapy, and patients with chronic atopic dermatitis will use it for a long time. </a:t>
            </a:r>
          </a:p>
          <a:p>
            <a:pPr fontAlgn="base" latinLnBrk="1"/>
            <a:r>
              <a:rPr lang="en-US" altLang="ko-KR" sz="1200" kern="1200" dirty="0" smtClean="0">
                <a:solidFill>
                  <a:schemeClr val="tx1"/>
                </a:solidFill>
                <a:effectLst/>
                <a:latin typeface="+mn-lt"/>
                <a:ea typeface="+mn-ea"/>
                <a:cs typeface="+mn-cs"/>
              </a:rPr>
              <a:t>Long-term use of steroidal agents carries the risk of side effects leading to the need for development of a new topical agents.</a:t>
            </a:r>
          </a:p>
          <a:p>
            <a:endParaRPr lang="en-US" altLang="ko-KR" dirty="0" smtClean="0"/>
          </a:p>
          <a:p>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6</a:t>
            </a:fld>
            <a:endParaRPr lang="ko-KR" altLang="en-US"/>
          </a:p>
        </p:txBody>
      </p:sp>
    </p:spTree>
    <p:extLst>
      <p:ext uri="{BB962C8B-B14F-4D97-AF65-F5344CB8AC3E}">
        <p14:creationId xmlns:p14="http://schemas.microsoft.com/office/powerpoint/2010/main" val="39189245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Now I'd like to briefly describe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was derived from the book ‘Orthodox Lineage of External Medicine' of the Ming Dynasty of China in 1617.</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It composed of two herbs and three carrier oils.</a:t>
            </a:r>
          </a:p>
          <a:p>
            <a:pPr fontAlgn="base" latinLnBrk="1"/>
            <a:r>
              <a:rPr lang="en-US" altLang="ko-KR" sz="1200" kern="1200" dirty="0" smtClean="0">
                <a:solidFill>
                  <a:schemeClr val="tx1"/>
                </a:solidFill>
                <a:effectLst/>
                <a:latin typeface="+mn-lt"/>
                <a:ea typeface="+mn-ea"/>
                <a:cs typeface="+mn-cs"/>
              </a:rPr>
              <a:t> Both herbs have anti-inflammatory and anti-allergic effects, while the carrier oils have a moisturizing effect.</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It is approved by the Korea Food and Drug Administration (KFDA) for </a:t>
            </a:r>
            <a:r>
              <a:rPr lang="en-US" altLang="ko-KR" sz="1200" kern="1200" dirty="0" err="1" smtClean="0">
                <a:solidFill>
                  <a:schemeClr val="tx1"/>
                </a:solidFill>
                <a:effectLst/>
                <a:latin typeface="+mn-lt"/>
                <a:ea typeface="+mn-ea"/>
                <a:cs typeface="+mn-cs"/>
              </a:rPr>
              <a:t>xerosis</a:t>
            </a:r>
            <a:r>
              <a:rPr lang="en-US" altLang="ko-KR" sz="1200" kern="1200" dirty="0" smtClean="0">
                <a:solidFill>
                  <a:schemeClr val="tx1"/>
                </a:solidFill>
                <a:effectLst/>
                <a:latin typeface="+mn-lt"/>
                <a:ea typeface="+mn-ea"/>
                <a:cs typeface="+mn-cs"/>
              </a:rPr>
              <a:t> cutis, frostbite, </a:t>
            </a:r>
            <a:r>
              <a:rPr lang="en-US" altLang="ko-KR" sz="1200" kern="1200" dirty="0" err="1" smtClean="0">
                <a:solidFill>
                  <a:schemeClr val="tx1"/>
                </a:solidFill>
                <a:effectLst/>
                <a:latin typeface="+mn-lt"/>
                <a:ea typeface="+mn-ea"/>
                <a:cs typeface="+mn-cs"/>
              </a:rPr>
              <a:t>miliaria</a:t>
            </a:r>
            <a:r>
              <a:rPr lang="en-US" altLang="ko-KR" sz="1200" kern="1200" dirty="0" smtClean="0">
                <a:solidFill>
                  <a:schemeClr val="tx1"/>
                </a:solidFill>
                <a:effectLst/>
                <a:latin typeface="+mn-lt"/>
                <a:ea typeface="+mn-ea"/>
                <a:cs typeface="+mn-cs"/>
              </a:rPr>
              <a:t>, anal fissures, and </a:t>
            </a:r>
            <a:r>
              <a:rPr lang="en-US" altLang="ko-KR" sz="1200" kern="1200" dirty="0" err="1" smtClean="0">
                <a:solidFill>
                  <a:schemeClr val="tx1"/>
                </a:solidFill>
                <a:effectLst/>
                <a:latin typeface="+mn-lt"/>
                <a:ea typeface="+mn-ea"/>
                <a:cs typeface="+mn-cs"/>
              </a:rPr>
              <a:t>rhus</a:t>
            </a:r>
            <a:r>
              <a:rPr lang="en-US" altLang="ko-KR" sz="1200" kern="1200" dirty="0" smtClean="0">
                <a:solidFill>
                  <a:schemeClr val="tx1"/>
                </a:solidFill>
                <a:effectLst/>
                <a:latin typeface="+mn-lt"/>
                <a:ea typeface="+mn-ea"/>
                <a:cs typeface="+mn-cs"/>
              </a:rPr>
              <a:t> dermatitis. </a:t>
            </a:r>
          </a:p>
          <a:p>
            <a:pPr fontAlgn="base" latinLnBrk="1"/>
            <a:r>
              <a:rPr lang="en-US" altLang="ko-KR" sz="1200" kern="1200" dirty="0" smtClean="0">
                <a:solidFill>
                  <a:schemeClr val="tx1"/>
                </a:solidFill>
                <a:effectLst/>
                <a:latin typeface="+mn-lt"/>
                <a:ea typeface="+mn-ea"/>
                <a:cs typeface="+mn-cs"/>
              </a:rPr>
              <a:t>Currently, it is widely used in countries such as Korea and Japan.</a:t>
            </a:r>
          </a:p>
          <a:p>
            <a:pPr fontAlgn="base" latinLnBrk="1"/>
            <a:r>
              <a:rPr lang="en-US" altLang="ko-KR" sz="1200" kern="1200" dirty="0" smtClean="0">
                <a:solidFill>
                  <a:schemeClr val="tx1"/>
                </a:solidFill>
                <a:effectLst/>
                <a:latin typeface="+mn-lt"/>
                <a:ea typeface="+mn-ea"/>
                <a:cs typeface="+mn-cs"/>
              </a:rPr>
              <a:t> Looking at the pictures below, the left side is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which is manufactured by Han </a:t>
            </a:r>
            <a:r>
              <a:rPr lang="en-US" altLang="ko-KR" sz="1200" kern="1200" dirty="0" err="1" smtClean="0">
                <a:solidFill>
                  <a:schemeClr val="tx1"/>
                </a:solidFill>
                <a:effectLst/>
                <a:latin typeface="+mn-lt"/>
                <a:ea typeface="+mn-ea"/>
                <a:cs typeface="+mn-cs"/>
              </a:rPr>
              <a:t>pung</a:t>
            </a:r>
            <a:r>
              <a:rPr lang="en-US" altLang="ko-KR" sz="1200" kern="1200" dirty="0" smtClean="0">
                <a:solidFill>
                  <a:schemeClr val="tx1"/>
                </a:solidFill>
                <a:effectLst/>
                <a:latin typeface="+mn-lt"/>
                <a:ea typeface="+mn-ea"/>
                <a:cs typeface="+mn-cs"/>
              </a:rPr>
              <a:t> </a:t>
            </a:r>
            <a:r>
              <a:rPr lang="en-US" altLang="ko-KR" sz="1200" kern="1200" dirty="0" err="1" smtClean="0">
                <a:solidFill>
                  <a:schemeClr val="tx1"/>
                </a:solidFill>
                <a:effectLst/>
                <a:latin typeface="+mn-lt"/>
                <a:ea typeface="+mn-ea"/>
                <a:cs typeface="+mn-cs"/>
              </a:rPr>
              <a:t>Pharma</a:t>
            </a:r>
            <a:r>
              <a:rPr lang="en-US" altLang="ko-KR" sz="1200" kern="1200" dirty="0" smtClean="0">
                <a:solidFill>
                  <a:schemeClr val="tx1"/>
                </a:solidFill>
                <a:effectLst/>
                <a:latin typeface="+mn-lt"/>
                <a:ea typeface="+mn-ea"/>
                <a:cs typeface="+mn-cs"/>
              </a:rPr>
              <a:t> in Korea, and the right side is also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which is marketed in Japan by </a:t>
            </a:r>
            <a:r>
              <a:rPr lang="en-US" altLang="ko-KR" sz="1200" kern="1200" dirty="0" err="1" smtClean="0">
                <a:solidFill>
                  <a:schemeClr val="tx1"/>
                </a:solidFill>
                <a:effectLst/>
                <a:latin typeface="+mn-lt"/>
                <a:ea typeface="+mn-ea"/>
                <a:cs typeface="+mn-cs"/>
              </a:rPr>
              <a:t>Kracie</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7</a:t>
            </a:fld>
            <a:endParaRPr lang="ko-KR" altLang="en-US"/>
          </a:p>
        </p:txBody>
      </p:sp>
    </p:spTree>
    <p:extLst>
      <p:ext uri="{BB962C8B-B14F-4D97-AF65-F5344CB8AC3E}">
        <p14:creationId xmlns:p14="http://schemas.microsoft.com/office/powerpoint/2010/main" val="14095796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is used for patients with atopic dermatitis, although it is not an approved indication. </a:t>
            </a:r>
          </a:p>
          <a:p>
            <a:pPr fontAlgn="base" latinLnBrk="1"/>
            <a:r>
              <a:rPr lang="en-US" altLang="ko-KR" sz="1200" kern="1200" dirty="0" err="1" smtClean="0">
                <a:solidFill>
                  <a:schemeClr val="tx1"/>
                </a:solidFill>
                <a:effectLst/>
                <a:latin typeface="+mn-lt"/>
                <a:ea typeface="+mn-ea"/>
                <a:cs typeface="+mn-cs"/>
              </a:rPr>
              <a:t>Jaunggo</a:t>
            </a:r>
            <a:r>
              <a:rPr lang="en-US" altLang="ko-KR" sz="1200" kern="1200" dirty="0" smtClean="0">
                <a:solidFill>
                  <a:schemeClr val="tx1"/>
                </a:solidFill>
                <a:effectLst/>
                <a:latin typeface="+mn-lt"/>
                <a:ea typeface="+mn-ea"/>
                <a:cs typeface="+mn-cs"/>
              </a:rPr>
              <a:t> is not effective for all atopic dermatitis symptoms, and is said to be particularly effective for chronic symptoms.</a:t>
            </a:r>
            <a:endParaRPr lang="en-US" altLang="ko-KR" sz="10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Previous studies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in in vitro and in vivo AD models have demonstrated the anti-inflammatory and </a:t>
            </a:r>
            <a:r>
              <a:rPr lang="en-US" altLang="ko-KR" sz="1200" kern="1200" dirty="0" err="1" smtClean="0">
                <a:solidFill>
                  <a:schemeClr val="tx1"/>
                </a:solidFill>
                <a:effectLst/>
                <a:latin typeface="+mn-lt"/>
                <a:ea typeface="+mn-ea"/>
                <a:cs typeface="+mn-cs"/>
              </a:rPr>
              <a:t>antiallergic</a:t>
            </a:r>
            <a:r>
              <a:rPr lang="en-US" altLang="ko-KR" sz="1200" kern="1200" dirty="0" smtClean="0">
                <a:solidFill>
                  <a:schemeClr val="tx1"/>
                </a:solidFill>
                <a:effectLst/>
                <a:latin typeface="+mn-lt"/>
                <a:ea typeface="+mn-ea"/>
                <a:cs typeface="+mn-cs"/>
              </a:rPr>
              <a:t> effects.</a:t>
            </a:r>
            <a:endParaRPr lang="en-US" altLang="ko-KR" sz="1000" kern="1200" dirty="0" smtClean="0">
              <a:solidFill>
                <a:schemeClr val="tx1"/>
              </a:solidFill>
              <a:effectLst/>
              <a:latin typeface="+mn-lt"/>
              <a:ea typeface="+mn-ea"/>
              <a:cs typeface="+mn-cs"/>
            </a:endParaRPr>
          </a:p>
          <a:p>
            <a:endParaRPr lang="en-US" altLang="ko-KR"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8</a:t>
            </a:fld>
            <a:endParaRPr lang="ko-KR" altLang="en-US"/>
          </a:p>
        </p:txBody>
      </p:sp>
    </p:spTree>
    <p:extLst>
      <p:ext uri="{BB962C8B-B14F-4D97-AF65-F5344CB8AC3E}">
        <p14:creationId xmlns:p14="http://schemas.microsoft.com/office/powerpoint/2010/main" val="12002003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en-US" altLang="ko-KR" baseline="0" dirty="0" smtClean="0"/>
          </a:p>
          <a:p>
            <a:pPr fontAlgn="base" latinLnBrk="1"/>
            <a:r>
              <a:rPr lang="en-US" altLang="ko-KR" sz="1200" kern="1200" dirty="0" smtClean="0">
                <a:solidFill>
                  <a:schemeClr val="tx1"/>
                </a:solidFill>
                <a:effectLst/>
                <a:latin typeface="+mn-lt"/>
                <a:ea typeface="+mn-ea"/>
                <a:cs typeface="+mn-cs"/>
              </a:rPr>
              <a:t>To move on the human studies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a:t>
            </a:r>
          </a:p>
          <a:p>
            <a:pPr fontAlgn="base" latinLnBrk="1"/>
            <a:r>
              <a:rPr lang="en-US" altLang="ko-KR" sz="1200" kern="1200" dirty="0" smtClean="0">
                <a:solidFill>
                  <a:schemeClr val="tx1"/>
                </a:solidFill>
                <a:effectLst/>
                <a:latin typeface="+mn-lt"/>
                <a:ea typeface="+mn-ea"/>
                <a:cs typeface="+mn-cs"/>
              </a:rPr>
              <a:t>these is a case series,</a:t>
            </a:r>
          </a:p>
          <a:p>
            <a:pPr fontAlgn="base" latinLnBrk="1"/>
            <a:r>
              <a:rPr lang="en-US" altLang="ko-KR" sz="1200" kern="1200" dirty="0" smtClean="0">
                <a:solidFill>
                  <a:schemeClr val="tx1"/>
                </a:solidFill>
                <a:effectLst/>
                <a:latin typeface="+mn-lt"/>
                <a:ea typeface="+mn-ea"/>
                <a:cs typeface="+mn-cs"/>
              </a:rPr>
              <a:t>two clinical trials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on ad patients or other ad like dermatitis patients.</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However, relevant RCT has not been conducted, </a:t>
            </a:r>
          </a:p>
          <a:p>
            <a:pPr fontAlgn="base" latinLnBrk="1"/>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For these reasons, we have been conducting a clinical trial for the review of the clinical efficacy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in atopic dermatitis.</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9</a:t>
            </a:fld>
            <a:endParaRPr lang="ko-KR" altLang="en-US"/>
          </a:p>
        </p:txBody>
      </p:sp>
    </p:spTree>
    <p:extLst>
      <p:ext uri="{BB962C8B-B14F-4D97-AF65-F5344CB8AC3E}">
        <p14:creationId xmlns:p14="http://schemas.microsoft.com/office/powerpoint/2010/main" val="41491538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Since I am presenting the results of clinical trials today, I will not explain results of in vivo and in vitro studies in detail.</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10</a:t>
            </a:fld>
            <a:endParaRPr lang="ko-KR" altLang="en-US"/>
          </a:p>
        </p:txBody>
      </p:sp>
    </p:spTree>
    <p:extLst>
      <p:ext uri="{BB962C8B-B14F-4D97-AF65-F5344CB8AC3E}">
        <p14:creationId xmlns:p14="http://schemas.microsoft.com/office/powerpoint/2010/main" val="36121889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sz="1200" b="0" i="0" kern="1200" dirty="0" smtClean="0">
                <a:solidFill>
                  <a:schemeClr val="tx1"/>
                </a:solidFill>
                <a:effectLst/>
                <a:latin typeface="+mn-lt"/>
                <a:ea typeface="+mn-ea"/>
                <a:cs typeface="+mn-cs"/>
              </a:rPr>
              <a:t>human mast </a:t>
            </a:r>
            <a:r>
              <a:rPr lang="en-US" altLang="ko-KR" sz="1200" b="1" i="0" kern="1200" dirty="0" smtClean="0">
                <a:solidFill>
                  <a:schemeClr val="tx1"/>
                </a:solidFill>
                <a:effectLst/>
                <a:latin typeface="+mn-lt"/>
                <a:ea typeface="+mn-ea"/>
                <a:cs typeface="+mn-cs"/>
              </a:rPr>
              <a:t>cell</a:t>
            </a:r>
            <a:r>
              <a:rPr lang="en-US" altLang="ko-KR" sz="1200" b="0" i="0" kern="1200" dirty="0" smtClean="0">
                <a:solidFill>
                  <a:schemeClr val="tx1"/>
                </a:solidFill>
                <a:effectLst/>
                <a:latin typeface="+mn-lt"/>
                <a:ea typeface="+mn-ea"/>
                <a:cs typeface="+mn-cs"/>
              </a:rPr>
              <a:t> line is </a:t>
            </a:r>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11</a:t>
            </a:fld>
            <a:endParaRPr lang="ko-KR" altLang="en-US"/>
          </a:p>
        </p:txBody>
      </p:sp>
    </p:spTree>
    <p:extLst>
      <p:ext uri="{BB962C8B-B14F-4D97-AF65-F5344CB8AC3E}">
        <p14:creationId xmlns:p14="http://schemas.microsoft.com/office/powerpoint/2010/main" val="13293667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Before moving on to the next slide, I am going to tell you the steps performed before the clinical trial.</a:t>
            </a:r>
          </a:p>
          <a:p>
            <a:pPr fontAlgn="base" latinLnBrk="1"/>
            <a:r>
              <a:rPr lang="en-US" altLang="ko-KR" sz="1200" kern="1200" dirty="0" smtClean="0">
                <a:solidFill>
                  <a:schemeClr val="tx1"/>
                </a:solidFill>
                <a:effectLst/>
                <a:latin typeface="+mn-lt"/>
                <a:ea typeface="+mn-ea"/>
                <a:cs typeface="+mn-cs"/>
              </a:rPr>
              <a:t>- Reviewing the off-label use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in AD patients among 5 hospitals</a:t>
            </a:r>
          </a:p>
          <a:p>
            <a:pPr fontAlgn="base" latinLnBrk="1"/>
            <a:r>
              <a:rPr lang="en-US" altLang="ko-KR" sz="1200" kern="1200" dirty="0" smtClean="0">
                <a:solidFill>
                  <a:schemeClr val="tx1"/>
                </a:solidFill>
                <a:effectLst/>
                <a:latin typeface="+mn-lt"/>
                <a:ea typeface="+mn-ea"/>
                <a:cs typeface="+mn-cs"/>
              </a:rPr>
              <a:t>- manufacturing of placebo medication </a:t>
            </a:r>
          </a:p>
          <a:p>
            <a:pPr fontAlgn="base" latinLnBrk="1"/>
            <a:r>
              <a:rPr lang="en-US" altLang="ko-KR" sz="1200" kern="1200" dirty="0" smtClean="0">
                <a:solidFill>
                  <a:schemeClr val="tx1"/>
                </a:solidFill>
                <a:effectLst/>
                <a:latin typeface="+mn-lt"/>
                <a:ea typeface="+mn-ea"/>
                <a:cs typeface="+mn-cs"/>
              </a:rPr>
              <a:t>- Performing animal and cell studies</a:t>
            </a:r>
          </a:p>
          <a:p>
            <a:pPr fontAlgn="base" latinLnBrk="1"/>
            <a:r>
              <a:rPr lang="en-US" altLang="ko-KR" sz="1200" kern="1200" dirty="0" smtClean="0">
                <a:solidFill>
                  <a:schemeClr val="tx1"/>
                </a:solidFill>
                <a:effectLst/>
                <a:latin typeface="+mn-lt"/>
                <a:ea typeface="+mn-ea"/>
                <a:cs typeface="+mn-cs"/>
              </a:rPr>
              <a:t>- Application and getting approval of IND from KFDA, and getting IRB approval from a hospital.</a:t>
            </a:r>
          </a:p>
          <a:p>
            <a:pPr fontAlgn="base" latinLnBrk="1"/>
            <a:r>
              <a:rPr lang="en-US" altLang="ko-KR" sz="1200" kern="1200" dirty="0" smtClean="0">
                <a:solidFill>
                  <a:schemeClr val="tx1"/>
                </a:solidFill>
                <a:effectLst/>
                <a:latin typeface="+mn-lt"/>
                <a:ea typeface="+mn-ea"/>
                <a:cs typeface="+mn-cs"/>
              </a:rPr>
              <a:t>were conducted prior to the clinical trial.</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12</a:t>
            </a:fld>
            <a:endParaRPr lang="ko-KR" altLang="en-US"/>
          </a:p>
        </p:txBody>
      </p:sp>
    </p:spTree>
    <p:extLst>
      <p:ext uri="{BB962C8B-B14F-4D97-AF65-F5344CB8AC3E}">
        <p14:creationId xmlns:p14="http://schemas.microsoft.com/office/powerpoint/2010/main" val="26588198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defRPr/>
            </a:pPr>
            <a:r>
              <a:rPr lang="en-US" altLang="ko-KR" b="1" i="1" dirty="0" smtClean="0">
                <a:effectLst/>
              </a:rPr>
              <a:t>Now let’s move on to the second part on the study setting and design</a:t>
            </a:r>
            <a:r>
              <a:rPr lang="en-US" altLang="ko-KR" b="1" i="1" baseline="0" dirty="0" smtClean="0">
                <a:effectLst/>
              </a:rPr>
              <a:t> overview</a:t>
            </a:r>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13</a:t>
            </a:fld>
            <a:endParaRPr lang="ko-KR" altLang="en-US"/>
          </a:p>
        </p:txBody>
      </p:sp>
    </p:spTree>
    <p:extLst>
      <p:ext uri="{BB962C8B-B14F-4D97-AF65-F5344CB8AC3E}">
        <p14:creationId xmlns:p14="http://schemas.microsoft.com/office/powerpoint/2010/main" val="354772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The number of participants to be recruited was 36, and the rationale was based on the following reference . We also considered the feasibility of the study.</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14</a:t>
            </a:fld>
            <a:endParaRPr lang="ko-KR" altLang="en-US"/>
          </a:p>
        </p:txBody>
      </p:sp>
    </p:spTree>
    <p:extLst>
      <p:ext uri="{BB962C8B-B14F-4D97-AF65-F5344CB8AC3E}">
        <p14:creationId xmlns:p14="http://schemas.microsoft.com/office/powerpoint/2010/main" val="2637389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aseline="0" dirty="0" smtClean="0"/>
              <a:t>We recruited patients with the following criteria: To summarize, people with chronic atopic dermatitis symptoms and also,  have not used any medication that affects the our study.</a:t>
            </a: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15</a:t>
            </a:fld>
            <a:endParaRPr lang="ko-KR" altLang="en-US"/>
          </a:p>
        </p:txBody>
      </p:sp>
    </p:spTree>
    <p:extLst>
      <p:ext uri="{BB962C8B-B14F-4D97-AF65-F5344CB8AC3E}">
        <p14:creationId xmlns:p14="http://schemas.microsoft.com/office/powerpoint/2010/main" val="18330808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The upper part of the left side is the figure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which is currently on the market. The lower part is the placebo medicine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and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itself which manufactured for this study. The placebo is manufactured to have the same shape, color, and scent as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When supplied to the patient, they are kept in the same container so that the patient can not be identified.</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16</a:t>
            </a:fld>
            <a:endParaRPr lang="ko-KR" altLang="en-US"/>
          </a:p>
        </p:txBody>
      </p:sp>
    </p:spTree>
    <p:extLst>
      <p:ext uri="{BB962C8B-B14F-4D97-AF65-F5344CB8AC3E}">
        <p14:creationId xmlns:p14="http://schemas.microsoft.com/office/powerpoint/2010/main" val="1833080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Here's an overview of the process: After a one-week screening period to determine if the participant is eligible, all eligible patients were enrolled.</a:t>
            </a:r>
          </a:p>
          <a:p>
            <a:pPr fontAlgn="base" latinLnBrk="1"/>
            <a:r>
              <a:rPr lang="en-US" altLang="ko-KR" sz="1200" kern="1200" dirty="0" smtClean="0">
                <a:solidFill>
                  <a:schemeClr val="tx1"/>
                </a:solidFill>
                <a:effectLst/>
                <a:latin typeface="+mn-lt"/>
                <a:ea typeface="+mn-ea"/>
                <a:cs typeface="+mn-cs"/>
              </a:rPr>
              <a:t>Patients were randomly assigned to three groups. Treatment group 1 applied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twice a day, treatment group 2 applied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and placebo one time a day each, and placebo group applied placebo ointment twice a day for 3 weeks. </a:t>
            </a:r>
          </a:p>
          <a:p>
            <a:endParaRPr lang="en-US" altLang="ko-KR" baseline="0" dirty="0" smtClean="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17</a:t>
            </a:fld>
            <a:endParaRPr lang="ko-KR" altLang="en-US"/>
          </a:p>
        </p:txBody>
      </p:sp>
    </p:spTree>
    <p:extLst>
      <p:ext uri="{BB962C8B-B14F-4D97-AF65-F5344CB8AC3E}">
        <p14:creationId xmlns:p14="http://schemas.microsoft.com/office/powerpoint/2010/main" val="18330808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Clinical studies about topical medication are somewhat more different</a:t>
            </a:r>
            <a:r>
              <a:rPr lang="en-US" altLang="ko-KR" sz="1200" kern="1200" baseline="0" dirty="0" smtClean="0">
                <a:solidFill>
                  <a:schemeClr val="tx1"/>
                </a:solidFill>
                <a:effectLst/>
                <a:latin typeface="+mn-lt"/>
                <a:ea typeface="+mn-ea"/>
                <a:cs typeface="+mn-cs"/>
              </a:rPr>
              <a:t> from</a:t>
            </a:r>
            <a:r>
              <a:rPr lang="en-US" altLang="ko-KR" sz="1200" kern="1200" dirty="0" smtClean="0">
                <a:solidFill>
                  <a:schemeClr val="tx1"/>
                </a:solidFill>
                <a:effectLst/>
                <a:latin typeface="+mn-lt"/>
                <a:ea typeface="+mn-ea"/>
                <a:cs typeface="+mn-cs"/>
              </a:rPr>
              <a:t> orally administered medication. </a:t>
            </a:r>
          </a:p>
          <a:p>
            <a:pPr fontAlgn="base" latinLnBrk="1"/>
            <a:r>
              <a:rPr lang="en-US" altLang="ko-KR" sz="1200" kern="1200" dirty="0" smtClean="0">
                <a:solidFill>
                  <a:schemeClr val="tx1"/>
                </a:solidFill>
                <a:effectLst/>
                <a:latin typeface="+mn-lt"/>
                <a:ea typeface="+mn-ea"/>
                <a:cs typeface="+mn-cs"/>
              </a:rPr>
              <a:t>First  In patients with atopic dermatitis, the range of involved lesions is too different. The amount of medication that should be paid for each patient is different, and compliance should be assessed on a patient-by-patient basis.</a:t>
            </a:r>
          </a:p>
          <a:p>
            <a:pPr fontAlgn="base" latinLnBrk="1"/>
            <a:r>
              <a:rPr lang="en-US" altLang="ko-KR" sz="1200" kern="1200" dirty="0" smtClean="0">
                <a:solidFill>
                  <a:schemeClr val="tx1"/>
                </a:solidFill>
                <a:effectLst/>
                <a:latin typeface="+mn-lt"/>
                <a:ea typeface="+mn-ea"/>
                <a:cs typeface="+mn-cs"/>
              </a:rPr>
              <a:t>Secondly, It is also not easy to educate patients to use a certain amount of medication</a:t>
            </a:r>
            <a:r>
              <a:rPr lang="en-US" altLang="ko-KR" sz="1200" kern="1200" baseline="0" dirty="0" smtClean="0">
                <a:solidFill>
                  <a:schemeClr val="tx1"/>
                </a:solidFill>
                <a:effectLst/>
                <a:latin typeface="+mn-lt"/>
                <a:ea typeface="+mn-ea"/>
                <a:cs typeface="+mn-cs"/>
              </a:rPr>
              <a:t> per each lesion. Because each lesion has different size.</a:t>
            </a:r>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In this study, we presented fingertip unit measurements to patients and educated them the amount of each lesion to be applied</a:t>
            </a:r>
            <a:r>
              <a:rPr lang="en-US" altLang="ko-KR" sz="1200" kern="1200" baseline="0" dirty="0" smtClean="0">
                <a:solidFill>
                  <a:schemeClr val="tx1"/>
                </a:solidFill>
                <a:effectLst/>
                <a:latin typeface="+mn-lt"/>
                <a:ea typeface="+mn-ea"/>
                <a:cs typeface="+mn-cs"/>
              </a:rPr>
              <a:t> using this table.</a:t>
            </a:r>
            <a:endParaRPr lang="en-US" altLang="ko-KR" sz="1200" kern="1200" dirty="0" smtClean="0">
              <a:solidFill>
                <a:schemeClr val="tx1"/>
              </a:solidFill>
              <a:effectLst/>
              <a:latin typeface="+mn-lt"/>
              <a:ea typeface="+mn-ea"/>
              <a:cs typeface="+mn-cs"/>
            </a:endParaRPr>
          </a:p>
          <a:p>
            <a:pPr fontAlgn="base" latinLnBrk="1"/>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18</a:t>
            </a:fld>
            <a:endParaRPr lang="ko-KR" altLang="en-US"/>
          </a:p>
        </p:txBody>
      </p:sp>
    </p:spTree>
    <p:extLst>
      <p:ext uri="{BB962C8B-B14F-4D97-AF65-F5344CB8AC3E}">
        <p14:creationId xmlns:p14="http://schemas.microsoft.com/office/powerpoint/2010/main" val="18330808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defRPr/>
            </a:pPr>
            <a:r>
              <a:rPr lang="en-US" altLang="ko-KR" dirty="0" smtClean="0"/>
              <a:t/>
            </a:r>
            <a:br>
              <a:rPr lang="en-US" altLang="ko-KR" dirty="0" smtClean="0"/>
            </a:br>
            <a:r>
              <a:rPr lang="en-US" altLang="ko-KR" sz="1200" b="0" i="0" kern="1200" dirty="0" smtClean="0">
                <a:solidFill>
                  <a:schemeClr val="tx1"/>
                </a:solidFill>
                <a:effectLst/>
                <a:latin typeface="+mn-lt"/>
                <a:ea typeface="+mn-ea"/>
                <a:cs typeface="+mn-cs"/>
              </a:rPr>
              <a:t>Now let me explain the results of the study. The results of the study have been analyzed recently </a:t>
            </a:r>
            <a:r>
              <a:rPr lang="en-US" altLang="ko-KR" sz="1200" b="0" i="0" kern="1200" dirty="0" smtClean="0">
                <a:solidFill>
                  <a:schemeClr val="tx1"/>
                </a:solidFill>
                <a:effectLst/>
                <a:latin typeface="+mn-lt"/>
                <a:ea typeface="+mn-ea"/>
                <a:cs typeface="+mn-cs"/>
              </a:rPr>
              <a:t>and some are still being analyzed.</a:t>
            </a:r>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19</a:t>
            </a:fld>
            <a:endParaRPr lang="ko-KR" altLang="en-US"/>
          </a:p>
        </p:txBody>
      </p:sp>
    </p:spTree>
    <p:extLst>
      <p:ext uri="{BB962C8B-B14F-4D97-AF65-F5344CB8AC3E}">
        <p14:creationId xmlns:p14="http://schemas.microsoft.com/office/powerpoint/2010/main" val="30935502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A total of 34 patients were enrolled in this study, except for the 4 patients who did not meet the selection criteria.</a:t>
            </a:r>
          </a:p>
          <a:p>
            <a:pPr fontAlgn="base" latinLnBrk="1"/>
            <a:r>
              <a:rPr lang="en-US" altLang="ko-KR" sz="1200" kern="1200" dirty="0" smtClean="0">
                <a:solidFill>
                  <a:schemeClr val="tx1"/>
                </a:solidFill>
                <a:effectLst/>
                <a:latin typeface="+mn-lt"/>
                <a:ea typeface="+mn-ea"/>
                <a:cs typeface="+mn-cs"/>
              </a:rPr>
              <a:t>Patients randomly assigned to three groups.</a:t>
            </a:r>
          </a:p>
          <a:p>
            <a:pPr fontAlgn="base" latinLnBrk="1"/>
            <a:r>
              <a:rPr lang="en-US" altLang="ko-KR" dirty="0" smtClean="0"/>
              <a:t/>
            </a:r>
            <a:br>
              <a:rPr lang="en-US" altLang="ko-KR" dirty="0" smtClean="0"/>
            </a:br>
            <a:r>
              <a:rPr lang="en-US" altLang="ko-KR" sz="1200" b="0" i="0" kern="1200" dirty="0" smtClean="0">
                <a:solidFill>
                  <a:schemeClr val="tx1"/>
                </a:solidFill>
                <a:effectLst/>
                <a:latin typeface="+mn-lt"/>
                <a:ea typeface="+mn-ea"/>
                <a:cs typeface="+mn-cs"/>
              </a:rPr>
              <a:t>11 participants were assigned to the Treatment1 group, and 10 participants completed the study. In Treatment group 2, 11 participants were registered and 8 participants were completed. </a:t>
            </a:r>
            <a:r>
              <a:rPr lang="en-US" altLang="ko-KR" sz="1200" b="0" i="0" kern="1200" dirty="0" smtClean="0">
                <a:solidFill>
                  <a:schemeClr val="tx1"/>
                </a:solidFill>
                <a:effectLst/>
                <a:latin typeface="+mn-lt"/>
                <a:ea typeface="+mn-ea"/>
                <a:cs typeface="+mn-cs"/>
              </a:rPr>
              <a:t>Two were excluded from the analysis. Because I did not apply the medicine properly. In </a:t>
            </a:r>
            <a:r>
              <a:rPr lang="en-US" altLang="ko-KR" sz="1200" b="0" i="0" kern="1200" dirty="0" smtClean="0">
                <a:solidFill>
                  <a:schemeClr val="tx1"/>
                </a:solidFill>
                <a:effectLst/>
                <a:latin typeface="+mn-lt"/>
                <a:ea typeface="+mn-ea"/>
                <a:cs typeface="+mn-cs"/>
              </a:rPr>
              <a:t>the placebo group, 12 participants were registered and 10 participants were completed.</a:t>
            </a:r>
            <a:endParaRPr lang="en-US" altLang="ko-KR" sz="1200" kern="1200" dirty="0" smtClean="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20</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err="1" smtClean="0">
                <a:solidFill>
                  <a:schemeClr val="tx1"/>
                </a:solidFill>
                <a:effectLst/>
                <a:latin typeface="+mn-lt"/>
                <a:ea typeface="+mn-ea"/>
                <a:cs typeface="+mn-cs"/>
              </a:rPr>
              <a:t>Easi</a:t>
            </a:r>
            <a:r>
              <a:rPr lang="en-US" altLang="ko-KR" sz="1200" kern="1200" dirty="0" smtClean="0">
                <a:solidFill>
                  <a:schemeClr val="tx1"/>
                </a:solidFill>
                <a:effectLst/>
                <a:latin typeface="+mn-lt"/>
                <a:ea typeface="+mn-ea"/>
                <a:cs typeface="+mn-cs"/>
              </a:rPr>
              <a:t> and </a:t>
            </a:r>
            <a:r>
              <a:rPr lang="en-US" altLang="ko-KR" sz="1200" kern="1200" dirty="0" err="1" smtClean="0">
                <a:solidFill>
                  <a:schemeClr val="tx1"/>
                </a:solidFill>
                <a:effectLst/>
                <a:latin typeface="+mn-lt"/>
                <a:ea typeface="+mn-ea"/>
                <a:cs typeface="+mn-cs"/>
              </a:rPr>
              <a:t>scorad</a:t>
            </a:r>
            <a:r>
              <a:rPr lang="en-US" altLang="ko-KR" sz="1200" kern="1200" dirty="0" smtClean="0">
                <a:solidFill>
                  <a:schemeClr val="tx1"/>
                </a:solidFill>
                <a:effectLst/>
                <a:latin typeface="+mn-lt"/>
                <a:ea typeface="+mn-ea"/>
                <a:cs typeface="+mn-cs"/>
              </a:rPr>
              <a:t> index are the most frequently used outcome in clinical trials of patients with atopic dermatitis. </a:t>
            </a:r>
            <a:endParaRPr lang="en-US" altLang="ko-KR" sz="120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These </a:t>
            </a:r>
            <a:r>
              <a:rPr lang="en-US" altLang="ko-KR" sz="1200" kern="1200" dirty="0" smtClean="0">
                <a:solidFill>
                  <a:schemeClr val="tx1"/>
                </a:solidFill>
                <a:effectLst/>
                <a:latin typeface="+mn-lt"/>
                <a:ea typeface="+mn-ea"/>
                <a:cs typeface="+mn-cs"/>
              </a:rPr>
              <a:t>two measurements are based on the severity of atopic dermatitis symptoms and the extent of affected lesions</a:t>
            </a:r>
            <a:r>
              <a:rPr lang="en-US" altLang="ko-KR" sz="1200" kern="1200" dirty="0" smtClean="0">
                <a:solidFill>
                  <a:schemeClr val="tx1"/>
                </a:solidFill>
                <a:effectLst/>
                <a:latin typeface="+mn-lt"/>
                <a:ea typeface="+mn-ea"/>
                <a:cs typeface="+mn-cs"/>
              </a:rPr>
              <a:t>.</a:t>
            </a:r>
          </a:p>
          <a:p>
            <a:pPr fontAlgn="base" latinLnBrk="1"/>
            <a:endParaRPr lang="en-US" altLang="ko-KR" sz="1200" kern="1200" dirty="0" smtClean="0">
              <a:solidFill>
                <a:schemeClr val="tx1"/>
              </a:solidFill>
              <a:effectLst/>
              <a:latin typeface="+mn-lt"/>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Let’s take</a:t>
            </a:r>
            <a:r>
              <a:rPr lang="en-US" altLang="ko-KR" sz="1200" kern="1200" baseline="0" dirty="0" smtClean="0">
                <a:solidFill>
                  <a:schemeClr val="tx1"/>
                </a:solidFill>
                <a:effectLst/>
                <a:latin typeface="+mn-lt"/>
                <a:ea typeface="+mn-ea"/>
                <a:cs typeface="+mn-cs"/>
              </a:rPr>
              <a:t> a look at the figures. I</a:t>
            </a:r>
            <a:r>
              <a:rPr lang="en-US" altLang="ko-KR" sz="1200" kern="1200" dirty="0" smtClean="0">
                <a:solidFill>
                  <a:schemeClr val="tx1"/>
                </a:solidFill>
                <a:effectLst/>
                <a:latin typeface="+mn-lt"/>
                <a:ea typeface="+mn-ea"/>
                <a:cs typeface="+mn-cs"/>
              </a:rPr>
              <a:t>n EASI and SCORAD both,</a:t>
            </a:r>
            <a:r>
              <a:rPr lang="en-US" altLang="ko-KR" sz="1200" kern="1200" baseline="0" dirty="0" smtClean="0">
                <a:solidFill>
                  <a:schemeClr val="tx1"/>
                </a:solidFill>
                <a:effectLst/>
                <a:latin typeface="+mn-lt"/>
                <a:ea typeface="+mn-ea"/>
                <a:cs typeface="+mn-cs"/>
              </a:rPr>
              <a:t> a</a:t>
            </a:r>
            <a:r>
              <a:rPr lang="en-US" altLang="ko-KR" sz="1200" kern="1200" dirty="0" smtClean="0">
                <a:solidFill>
                  <a:schemeClr val="tx1"/>
                </a:solidFill>
                <a:effectLst/>
                <a:latin typeface="+mn-lt"/>
                <a:ea typeface="+mn-ea"/>
                <a:cs typeface="+mn-cs"/>
              </a:rPr>
              <a:t>ll </a:t>
            </a:r>
            <a:r>
              <a:rPr lang="en-US" altLang="ko-KR" sz="1200" kern="1200" dirty="0" smtClean="0">
                <a:solidFill>
                  <a:schemeClr val="tx1"/>
                </a:solidFill>
                <a:effectLst/>
                <a:latin typeface="+mn-lt"/>
                <a:ea typeface="+mn-ea"/>
                <a:cs typeface="+mn-cs"/>
              </a:rPr>
              <a:t>three groups showed a decrease in score compared to before treatment </a:t>
            </a:r>
            <a:endParaRPr lang="en-US" altLang="ko-KR" sz="1200" kern="1200" dirty="0" smtClean="0">
              <a:solidFill>
                <a:schemeClr val="tx1"/>
              </a:solidFill>
              <a:effectLst/>
              <a:latin typeface="+mn-lt"/>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Statistical </a:t>
            </a:r>
            <a:r>
              <a:rPr lang="en-US" altLang="ko-KR" sz="1200" kern="1200" dirty="0" smtClean="0">
                <a:solidFill>
                  <a:schemeClr val="tx1"/>
                </a:solidFill>
                <a:effectLst/>
                <a:latin typeface="+mn-lt"/>
                <a:ea typeface="+mn-ea"/>
                <a:cs typeface="+mn-cs"/>
              </a:rPr>
              <a:t>significance was found in placebo and treatment groups 2 in the </a:t>
            </a:r>
            <a:r>
              <a:rPr lang="en-US" altLang="ko-KR" sz="1200" kern="1200" dirty="0" err="1" smtClean="0">
                <a:solidFill>
                  <a:schemeClr val="tx1"/>
                </a:solidFill>
                <a:effectLst/>
                <a:latin typeface="+mn-lt"/>
                <a:ea typeface="+mn-ea"/>
                <a:cs typeface="+mn-cs"/>
              </a:rPr>
              <a:t>easi</a:t>
            </a:r>
            <a:r>
              <a:rPr lang="en-US" altLang="ko-KR" sz="1200" kern="1200" dirty="0" smtClean="0">
                <a:solidFill>
                  <a:schemeClr val="tx1"/>
                </a:solidFill>
                <a:effectLst/>
                <a:latin typeface="+mn-lt"/>
                <a:ea typeface="+mn-ea"/>
                <a:cs typeface="+mn-cs"/>
              </a:rPr>
              <a:t> evaluation and in the treatment 1 and placebo group in the </a:t>
            </a:r>
            <a:r>
              <a:rPr lang="en-US" altLang="ko-KR" sz="1200" kern="1200" dirty="0" err="1" smtClean="0">
                <a:solidFill>
                  <a:schemeClr val="tx1"/>
                </a:solidFill>
                <a:effectLst/>
                <a:latin typeface="+mn-lt"/>
                <a:ea typeface="+mn-ea"/>
                <a:cs typeface="+mn-cs"/>
              </a:rPr>
              <a:t>scorad</a:t>
            </a:r>
            <a:r>
              <a:rPr lang="en-US" altLang="ko-KR" sz="1200" kern="1200" dirty="0" smtClean="0">
                <a:solidFill>
                  <a:schemeClr val="tx1"/>
                </a:solidFill>
                <a:effectLst/>
                <a:latin typeface="+mn-lt"/>
                <a:ea typeface="+mn-ea"/>
                <a:cs typeface="+mn-cs"/>
              </a:rPr>
              <a:t> evaluation.</a:t>
            </a:r>
          </a:p>
          <a:p>
            <a:pPr fontAlgn="base" latinLnBrk="0"/>
            <a:r>
              <a:rPr lang="en-US" altLang="ko-KR" sz="1200" kern="1200" dirty="0" smtClean="0">
                <a:solidFill>
                  <a:schemeClr val="tx1"/>
                </a:solidFill>
                <a:effectLst/>
                <a:latin typeface="+mn-lt"/>
                <a:ea typeface="+mn-ea"/>
                <a:cs typeface="+mn-cs"/>
              </a:rPr>
              <a:t>The mean difference before and after the test was compared by paired t-test.</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21</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err="1" smtClean="0">
                <a:solidFill>
                  <a:schemeClr val="tx1"/>
                </a:solidFill>
                <a:effectLst/>
                <a:latin typeface="+mn-lt"/>
                <a:ea typeface="+mn-ea"/>
                <a:cs typeface="+mn-cs"/>
              </a:rPr>
              <a:t>Scorad</a:t>
            </a:r>
            <a:r>
              <a:rPr lang="en-US" altLang="ko-KR" sz="1200" kern="1200" dirty="0" smtClean="0">
                <a:solidFill>
                  <a:schemeClr val="tx1"/>
                </a:solidFill>
                <a:effectLst/>
                <a:latin typeface="+mn-lt"/>
                <a:ea typeface="+mn-ea"/>
                <a:cs typeface="+mn-cs"/>
              </a:rPr>
              <a:t> and </a:t>
            </a:r>
            <a:r>
              <a:rPr lang="en-US" altLang="ko-KR" sz="1200" kern="1200" dirty="0" err="1" smtClean="0">
                <a:solidFill>
                  <a:schemeClr val="tx1"/>
                </a:solidFill>
                <a:effectLst/>
                <a:latin typeface="+mn-lt"/>
                <a:ea typeface="+mn-ea"/>
                <a:cs typeface="+mn-cs"/>
              </a:rPr>
              <a:t>easi</a:t>
            </a:r>
            <a:r>
              <a:rPr lang="en-US" altLang="ko-KR" sz="1200" kern="1200" dirty="0" smtClean="0">
                <a:solidFill>
                  <a:schemeClr val="tx1"/>
                </a:solidFill>
                <a:effectLst/>
                <a:latin typeface="+mn-lt"/>
                <a:ea typeface="+mn-ea"/>
                <a:cs typeface="+mn-cs"/>
              </a:rPr>
              <a:t> include an assessment of acute phase symptoms in addition to chronic stage symptoms. </a:t>
            </a:r>
          </a:p>
          <a:p>
            <a:pPr fontAlgn="base" latinLnBrk="1"/>
            <a:r>
              <a:rPr lang="en-US" altLang="ko-KR" sz="1200" kern="1200" dirty="0" smtClean="0">
                <a:solidFill>
                  <a:schemeClr val="tx1"/>
                </a:solidFill>
                <a:effectLst/>
                <a:latin typeface="+mn-lt"/>
                <a:ea typeface="+mn-ea"/>
                <a:cs typeface="+mn-cs"/>
              </a:rPr>
              <a:t>Therefore, these two outcome measurements may not be appropriate for the purpose of this study to explore the efficacy in chronic symptoms. </a:t>
            </a:r>
          </a:p>
          <a:p>
            <a:pPr fontAlgn="base" latinLnBrk="1"/>
            <a:r>
              <a:rPr lang="en-US" altLang="ko-KR" sz="1200" kern="1200" dirty="0" smtClean="0">
                <a:solidFill>
                  <a:schemeClr val="tx1"/>
                </a:solidFill>
                <a:effectLst/>
                <a:latin typeface="+mn-lt"/>
                <a:ea typeface="+mn-ea"/>
                <a:cs typeface="+mn-cs"/>
              </a:rPr>
              <a:t>So we further assessed the changes in the chronic symptoms. </a:t>
            </a:r>
          </a:p>
          <a:p>
            <a:pPr fontAlgn="base" latinLnBrk="1"/>
            <a:r>
              <a:rPr lang="en-US" altLang="ko-KR" sz="1200" kern="1200" dirty="0" smtClean="0">
                <a:solidFill>
                  <a:schemeClr val="tx1"/>
                </a:solidFill>
                <a:effectLst/>
                <a:latin typeface="+mn-lt"/>
                <a:ea typeface="+mn-ea"/>
                <a:cs typeface="+mn-cs"/>
              </a:rPr>
              <a:t>As a result, in both the placebo and treatment groups, chronic symptoms improved. </a:t>
            </a:r>
          </a:p>
          <a:p>
            <a:pPr fontAlgn="base" latinLnBrk="1"/>
            <a:r>
              <a:rPr lang="en-US" altLang="ko-KR" sz="1200" kern="1200" dirty="0" smtClean="0">
                <a:solidFill>
                  <a:schemeClr val="tx1"/>
                </a:solidFill>
                <a:effectLst/>
                <a:latin typeface="+mn-lt"/>
                <a:ea typeface="+mn-ea"/>
                <a:cs typeface="+mn-cs"/>
              </a:rPr>
              <a:t>statistically significant improvement was observed all groups in dry skin and </a:t>
            </a:r>
            <a:r>
              <a:rPr lang="en-US" altLang="ko-KR" sz="1200" kern="1200" dirty="0" err="1" smtClean="0">
                <a:solidFill>
                  <a:schemeClr val="tx1"/>
                </a:solidFill>
                <a:effectLst/>
                <a:latin typeface="+mn-lt"/>
                <a:ea typeface="+mn-ea"/>
                <a:cs typeface="+mn-cs"/>
              </a:rPr>
              <a:t>lichenification</a:t>
            </a:r>
            <a:r>
              <a:rPr lang="en-US" altLang="ko-KR" sz="1200" kern="1200" dirty="0" smtClean="0">
                <a:solidFill>
                  <a:schemeClr val="tx1"/>
                </a:solidFill>
                <a:effectLst/>
                <a:latin typeface="+mn-lt"/>
                <a:ea typeface="+mn-ea"/>
                <a:cs typeface="+mn-cs"/>
              </a:rPr>
              <a:t> and in the treatment group in the excoriation. </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22</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We also measured the patient's transdermal water loss in an environment with constant temperature and humidity maintained. </a:t>
            </a:r>
          </a:p>
          <a:p>
            <a:pPr fontAlgn="base" latinLnBrk="1"/>
            <a:r>
              <a:rPr lang="en-US" altLang="ko-KR" sz="1200" kern="1200" dirty="0" smtClean="0">
                <a:solidFill>
                  <a:schemeClr val="tx1"/>
                </a:solidFill>
                <a:effectLst/>
                <a:latin typeface="+mn-lt"/>
                <a:ea typeface="+mn-ea"/>
                <a:cs typeface="+mn-cs"/>
              </a:rPr>
              <a:t>TEWL values ​​showed a critical condition in all three groups before the study, but decreased in all groups after the study. </a:t>
            </a:r>
          </a:p>
          <a:p>
            <a:pPr fontAlgn="base" latinLnBrk="1"/>
            <a:r>
              <a:rPr lang="en-US" altLang="ko-KR" sz="1200" kern="1200" dirty="0" smtClean="0">
                <a:solidFill>
                  <a:schemeClr val="tx1"/>
                </a:solidFill>
                <a:effectLst/>
                <a:latin typeface="+mn-lt"/>
                <a:ea typeface="+mn-ea"/>
                <a:cs typeface="+mn-cs"/>
              </a:rPr>
              <a:t>However, there was no statistical significance.</a:t>
            </a:r>
          </a:p>
          <a:p>
            <a:pPr fontAlgn="base" latinLnBrk="1"/>
            <a:endParaRPr lang="en-US" altLang="ko-KR" sz="1200" kern="1200" dirty="0" smtClean="0">
              <a:solidFill>
                <a:schemeClr val="tx1"/>
              </a:solidFill>
              <a:effectLst/>
              <a:latin typeface="+mn-lt"/>
              <a:ea typeface="+mn-ea"/>
              <a:cs typeface="+mn-cs"/>
            </a:endParaRPr>
          </a:p>
          <a:p>
            <a:pPr fontAlgn="base" latinLnBrk="1"/>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23</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dirty="0" smtClean="0"/>
              <a:t/>
            </a:r>
            <a:br>
              <a:rPr lang="en-US" altLang="ko-KR" dirty="0" smtClean="0"/>
            </a:br>
            <a:r>
              <a:rPr lang="en-US" altLang="ko-KR" sz="1200" kern="1200" dirty="0" smtClean="0">
                <a:solidFill>
                  <a:schemeClr val="tx1"/>
                </a:solidFill>
                <a:effectLst/>
                <a:latin typeface="+mn-lt"/>
                <a:ea typeface="+mn-ea"/>
                <a:cs typeface="+mn-cs"/>
              </a:rPr>
              <a:t>Now, will you look at the results of evaluating the quality of life? </a:t>
            </a:r>
          </a:p>
          <a:p>
            <a:pPr fontAlgn="base" latinLnBrk="1"/>
            <a:r>
              <a:rPr lang="en-US" altLang="ko-KR" sz="1200" kern="1200" dirty="0" smtClean="0">
                <a:solidFill>
                  <a:schemeClr val="tx1"/>
                </a:solidFill>
                <a:effectLst/>
                <a:latin typeface="+mn-lt"/>
                <a:ea typeface="+mn-ea"/>
                <a:cs typeface="+mn-cs"/>
              </a:rPr>
              <a:t>The evaluation of Dermatology Quality of Life Index before and after treatment showed that the scores improved in all groups </a:t>
            </a:r>
          </a:p>
          <a:p>
            <a:pPr fontAlgn="base" latinLnBrk="1"/>
            <a:r>
              <a:rPr lang="en-US" altLang="ko-KR" sz="1200" kern="1200" dirty="0" smtClean="0">
                <a:solidFill>
                  <a:schemeClr val="tx1"/>
                </a:solidFill>
                <a:effectLst/>
                <a:latin typeface="+mn-lt"/>
                <a:ea typeface="+mn-ea"/>
                <a:cs typeface="+mn-cs"/>
              </a:rPr>
              <a:t>and statistically significant changes were observed in the treatment group 2.</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24</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sz="1200" kern="1200" dirty="0" smtClean="0">
                <a:solidFill>
                  <a:schemeClr val="tx1"/>
                </a:solidFill>
                <a:effectLst/>
                <a:latin typeface="+mn-lt"/>
                <a:ea typeface="+mn-ea"/>
                <a:cs typeface="+mn-cs"/>
              </a:rPr>
              <a:t>To move on to the changes in hematological test results.</a:t>
            </a:r>
          </a:p>
          <a:p>
            <a:pPr fontAlgn="base" latinLnBrk="1"/>
            <a:r>
              <a:rPr lang="en-US" altLang="ko-KR" sz="1200" kern="1200" dirty="0" smtClean="0">
                <a:solidFill>
                  <a:schemeClr val="tx1"/>
                </a:solidFill>
                <a:effectLst/>
                <a:latin typeface="+mn-lt"/>
                <a:ea typeface="+mn-ea"/>
                <a:cs typeface="+mn-cs"/>
              </a:rPr>
              <a:t>The levels of total </a:t>
            </a:r>
            <a:r>
              <a:rPr lang="en-US" altLang="ko-KR" sz="1200" kern="1200" dirty="0" err="1" smtClean="0">
                <a:solidFill>
                  <a:schemeClr val="tx1"/>
                </a:solidFill>
                <a:effectLst/>
                <a:latin typeface="+mn-lt"/>
                <a:ea typeface="+mn-ea"/>
                <a:cs typeface="+mn-cs"/>
              </a:rPr>
              <a:t>IgE</a:t>
            </a:r>
            <a:r>
              <a:rPr lang="en-US" altLang="ko-KR" sz="1200" kern="1200" dirty="0" smtClean="0">
                <a:solidFill>
                  <a:schemeClr val="tx1"/>
                </a:solidFill>
                <a:effectLst/>
                <a:latin typeface="+mn-lt"/>
                <a:ea typeface="+mn-ea"/>
                <a:cs typeface="+mn-cs"/>
              </a:rPr>
              <a:t>, eosinophil count, and interleukin (IL)-17</a:t>
            </a:r>
            <a:r>
              <a:rPr lang="en-US" altLang="ko-KR" sz="1200" kern="1200" baseline="0" dirty="0" smtClean="0">
                <a:solidFill>
                  <a:schemeClr val="tx1"/>
                </a:solidFill>
                <a:effectLst/>
                <a:latin typeface="+mn-lt"/>
                <a:ea typeface="+mn-ea"/>
                <a:cs typeface="+mn-cs"/>
              </a:rPr>
              <a:t> </a:t>
            </a:r>
            <a:r>
              <a:rPr lang="en-US" altLang="ko-KR" sz="1200" kern="1200" dirty="0" smtClean="0">
                <a:solidFill>
                  <a:schemeClr val="tx1"/>
                </a:solidFill>
                <a:effectLst/>
                <a:latin typeface="+mn-lt"/>
                <a:ea typeface="+mn-ea"/>
                <a:cs typeface="+mn-cs"/>
              </a:rPr>
              <a:t>were measured before and after 3 weeks ’ application of </a:t>
            </a:r>
            <a:r>
              <a:rPr lang="en-US" altLang="ko-KR" sz="1200" kern="1200" dirty="0" err="1" smtClean="0">
                <a:solidFill>
                  <a:schemeClr val="tx1"/>
                </a:solidFill>
                <a:effectLst/>
                <a:latin typeface="+mn-lt"/>
                <a:ea typeface="+mn-ea"/>
                <a:cs typeface="+mn-cs"/>
              </a:rPr>
              <a:t>Jaungo</a:t>
            </a:r>
            <a:r>
              <a:rPr lang="en-US" altLang="ko-KR" sz="1200" kern="1200" dirty="0" smtClean="0">
                <a:solidFill>
                  <a:schemeClr val="tx1"/>
                </a:solidFill>
                <a:effectLst/>
                <a:latin typeface="+mn-lt"/>
                <a:ea typeface="+mn-ea"/>
                <a:cs typeface="+mn-cs"/>
              </a:rPr>
              <a:t> or placebo.</a:t>
            </a:r>
          </a:p>
          <a:p>
            <a:pPr fontAlgn="base" latinLnBrk="1"/>
            <a:r>
              <a:rPr lang="en-US" altLang="ko-KR" sz="1200" kern="1200" dirty="0" smtClean="0">
                <a:solidFill>
                  <a:schemeClr val="tx1"/>
                </a:solidFill>
                <a:effectLst/>
                <a:latin typeface="+mn-lt"/>
                <a:ea typeface="+mn-ea"/>
                <a:cs typeface="+mn-cs"/>
              </a:rPr>
              <a:t>In total </a:t>
            </a:r>
            <a:r>
              <a:rPr lang="en-US" altLang="ko-KR" sz="1200" kern="1200" dirty="0" err="1" smtClean="0">
                <a:solidFill>
                  <a:schemeClr val="tx1"/>
                </a:solidFill>
                <a:effectLst/>
                <a:latin typeface="+mn-lt"/>
                <a:ea typeface="+mn-ea"/>
                <a:cs typeface="+mn-cs"/>
              </a:rPr>
              <a:t>Ige</a:t>
            </a:r>
            <a:r>
              <a:rPr lang="en-US" altLang="ko-KR" sz="1200" kern="1200" dirty="0" smtClean="0">
                <a:solidFill>
                  <a:schemeClr val="tx1"/>
                </a:solidFill>
                <a:effectLst/>
                <a:latin typeface="+mn-lt"/>
                <a:ea typeface="+mn-ea"/>
                <a:cs typeface="+mn-cs"/>
              </a:rPr>
              <a:t> level, levels of treatment group 1 and 2 were decreased, while level of placebo group was increased without statistical significance. </a:t>
            </a:r>
          </a:p>
          <a:p>
            <a:pPr fontAlgn="base" latinLnBrk="1"/>
            <a:endParaRPr lang="en-US" altLang="ko-KR" sz="1200" kern="1200" dirty="0" smtClean="0">
              <a:solidFill>
                <a:schemeClr val="tx1"/>
              </a:solidFill>
              <a:effectLst/>
              <a:latin typeface="+mn-lt"/>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Eosinophil count values ​​were decreased in all three groups but not statistically significant. </a:t>
            </a:r>
          </a:p>
          <a:p>
            <a:pPr marL="0" marR="0" indent="0" algn="l" defTabSz="914400" rtl="0" eaLnBrk="1" fontAlgn="base" latinLnBrk="1" hangingPunct="1">
              <a:lnSpc>
                <a:spcPct val="100000"/>
              </a:lnSpc>
              <a:spcBef>
                <a:spcPts val="0"/>
              </a:spcBef>
              <a:spcAft>
                <a:spcPts val="0"/>
              </a:spcAft>
              <a:buClrTx/>
              <a:buSzTx/>
              <a:buFontTx/>
              <a:buNone/>
              <a:tabLst/>
              <a:defRPr/>
            </a:pPr>
            <a:endParaRPr lang="en-US" altLang="ko-KR" sz="1200" kern="1200" dirty="0" smtClean="0">
              <a:solidFill>
                <a:schemeClr val="tx1"/>
              </a:solidFill>
              <a:effectLst/>
              <a:latin typeface="+mn-lt"/>
              <a:ea typeface="+mn-ea"/>
              <a:cs typeface="+mn-cs"/>
            </a:endParaRPr>
          </a:p>
          <a:p>
            <a:pPr marL="0" marR="0" indent="0" algn="l" defTabSz="914400" rtl="0" eaLnBrk="1" fontAlgn="base" latinLnBrk="1" hangingPunct="1">
              <a:lnSpc>
                <a:spcPct val="100000"/>
              </a:lnSpc>
              <a:spcBef>
                <a:spcPts val="0"/>
              </a:spcBef>
              <a:spcAft>
                <a:spcPts val="0"/>
              </a:spcAft>
              <a:buClrTx/>
              <a:buSzTx/>
              <a:buFontTx/>
              <a:buNone/>
              <a:tabLst/>
              <a:defRPr/>
            </a:pPr>
            <a:r>
              <a:rPr lang="en-US" altLang="ko-KR" sz="1200" kern="1200" dirty="0" smtClean="0">
                <a:solidFill>
                  <a:schemeClr val="tx1"/>
                </a:solidFill>
                <a:effectLst/>
                <a:latin typeface="+mn-lt"/>
                <a:ea typeface="+mn-ea"/>
                <a:cs typeface="+mn-cs"/>
              </a:rPr>
              <a:t>IL-17 was decreased in all three groups with statistically significant. IL-17 has been implicated in the chronic inflammatory state of atopic dermatitis.</a:t>
            </a:r>
          </a:p>
          <a:p>
            <a:pPr fontAlgn="base" latinLnBrk="1"/>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25</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dirty="0" smtClean="0"/>
              <a:t>Lastly, let's look at the adverse</a:t>
            </a:r>
            <a:r>
              <a:rPr lang="en-US" altLang="ko-KR" baseline="0" dirty="0" smtClean="0"/>
              <a:t> events</a:t>
            </a:r>
            <a:r>
              <a:rPr lang="en-US" altLang="ko-KR" dirty="0" smtClean="0"/>
              <a:t> report.</a:t>
            </a:r>
          </a:p>
          <a:p>
            <a:pPr fontAlgn="base" latinLnBrk="1"/>
            <a:r>
              <a:rPr lang="en-US" altLang="ko-KR" sz="1200" b="0" i="0" kern="1200" dirty="0" smtClean="0">
                <a:solidFill>
                  <a:schemeClr val="tx1"/>
                </a:solidFill>
                <a:effectLst/>
                <a:latin typeface="+mn-lt"/>
                <a:ea typeface="+mn-ea"/>
                <a:cs typeface="+mn-cs"/>
              </a:rPr>
              <a:t>A total of three patients reported side effects. Mild itching occurred in one patient in treatment group 2, mild itching and urticarial </a:t>
            </a:r>
            <a:r>
              <a:rPr lang="en-US" altLang="ko-KR" sz="1200" b="0" i="0" kern="1200" dirty="0" err="1" smtClean="0">
                <a:solidFill>
                  <a:schemeClr val="tx1"/>
                </a:solidFill>
                <a:effectLst/>
                <a:latin typeface="+mn-lt"/>
                <a:ea typeface="+mn-ea"/>
                <a:cs typeface="+mn-cs"/>
              </a:rPr>
              <a:t>occured</a:t>
            </a:r>
            <a:r>
              <a:rPr lang="en-US" altLang="ko-KR" sz="1200" b="0" i="0" kern="1200" dirty="0" smtClean="0">
                <a:solidFill>
                  <a:schemeClr val="tx1"/>
                </a:solidFill>
                <a:effectLst/>
                <a:latin typeface="+mn-lt"/>
                <a:ea typeface="+mn-ea"/>
                <a:cs typeface="+mn-cs"/>
              </a:rPr>
              <a:t> in two patients in placebo group. However, all of them were evaluated as a mild side effect with loss of symptoms with discontinuation of drug.</a:t>
            </a:r>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26</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a:defRPr/>
            </a:pPr>
            <a:r>
              <a:rPr lang="en-US" altLang="ko-KR" b="1" i="1" dirty="0" smtClean="0">
                <a:effectLst/>
              </a:rPr>
              <a:t>So far I have told you the background, method and results of the study.</a:t>
            </a:r>
            <a:endParaRPr lang="en-US" altLang="ko-KR" dirty="0" smtClean="0"/>
          </a:p>
          <a:p>
            <a:r>
              <a:rPr lang="en-US" altLang="ko-KR" dirty="0" smtClean="0"/>
              <a:t>Is the result very confusing?</a:t>
            </a:r>
          </a:p>
          <a:p>
            <a:r>
              <a:rPr lang="en-US" altLang="ko-KR" dirty="0" smtClean="0"/>
              <a:t>I was really confused when I started analyzing with much anticipation.</a:t>
            </a:r>
          </a:p>
          <a:p>
            <a:r>
              <a:rPr lang="en-US" altLang="ko-KR" dirty="0" smtClean="0"/>
              <a:t>However, I recalled the aim of this study is to explore the indications and to look at the dose before performing the next phase of confirmatory clinical trials.</a:t>
            </a:r>
          </a:p>
          <a:p>
            <a:endParaRPr lang="en-US" altLang="ko-KR" dirty="0" smtClean="0"/>
          </a:p>
          <a:p>
            <a:r>
              <a:rPr lang="en-US" altLang="ko-KR" dirty="0" smtClean="0"/>
              <a:t>After analyzing the results of the study, we have identified the most likely indications and analyzed why this study is so confusing.</a:t>
            </a:r>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27</a:t>
            </a:fld>
            <a:endParaRPr lang="ko-KR" altLang="en-US"/>
          </a:p>
        </p:txBody>
      </p:sp>
    </p:spTree>
    <p:extLst>
      <p:ext uri="{BB962C8B-B14F-4D97-AF65-F5344CB8AC3E}">
        <p14:creationId xmlns:p14="http://schemas.microsoft.com/office/powerpoint/2010/main" val="309355022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latinLnBrk="1"/>
            <a:r>
              <a:rPr lang="en-US" altLang="ko-KR" dirty="0" smtClean="0"/>
              <a:t>What is the most effective symptom?</a:t>
            </a:r>
          </a:p>
          <a:p>
            <a:pPr fontAlgn="base" latinLnBrk="1"/>
            <a:r>
              <a:rPr lang="en-US" altLang="ko-KR" dirty="0" smtClean="0"/>
              <a:t/>
            </a:r>
            <a:br>
              <a:rPr lang="en-US" altLang="ko-KR" dirty="0" smtClean="0"/>
            </a:br>
            <a:r>
              <a:rPr lang="en-US" altLang="ko-KR" sz="1200" b="0" i="0" kern="1200" dirty="0" smtClean="0">
                <a:solidFill>
                  <a:schemeClr val="tx1"/>
                </a:solidFill>
                <a:effectLst/>
                <a:latin typeface="+mn-lt"/>
                <a:ea typeface="+mn-ea"/>
                <a:cs typeface="+mn-cs"/>
              </a:rPr>
              <a:t>The evaluation of Dermatology Quality of Life Index before and after treatment showed that </a:t>
            </a:r>
          </a:p>
          <a:p>
            <a:pPr fontAlgn="base" latinLnBrk="1"/>
            <a:r>
              <a:rPr lang="en-US" altLang="ko-KR" sz="1200" b="0" i="0" kern="1200" dirty="0" smtClean="0">
                <a:solidFill>
                  <a:schemeClr val="tx1"/>
                </a:solidFill>
                <a:effectLst/>
                <a:latin typeface="+mn-lt"/>
                <a:ea typeface="+mn-ea"/>
                <a:cs typeface="+mn-cs"/>
              </a:rPr>
              <a:t>the scores improved in all groups and statistically significant changes were observed in the treatment group</a:t>
            </a:r>
            <a:r>
              <a:rPr lang="en-US" altLang="ko-KR" sz="1200" b="0" i="0" kern="1200" dirty="0" smtClean="0">
                <a:solidFill>
                  <a:schemeClr val="tx1"/>
                </a:solidFill>
                <a:effectLst/>
                <a:latin typeface="+mn-lt"/>
                <a:ea typeface="+mn-ea"/>
                <a:cs typeface="+mn-cs"/>
              </a:rPr>
              <a:t>.</a:t>
            </a:r>
          </a:p>
          <a:p>
            <a:pPr fontAlgn="base" latinLnBrk="1"/>
            <a:endParaRPr lang="en-US" altLang="ko-KR" sz="1200" b="0" i="0" kern="1200" dirty="0" smtClean="0">
              <a:solidFill>
                <a:schemeClr val="tx1"/>
              </a:solidFill>
              <a:effectLst/>
              <a:latin typeface="+mn-lt"/>
              <a:ea typeface="+mn-ea"/>
              <a:cs typeface="+mn-cs"/>
            </a:endParaRPr>
          </a:p>
          <a:p>
            <a:pPr fontAlgn="base" latinLnBrk="1"/>
            <a:r>
              <a:rPr lang="en-US" altLang="ko-KR" sz="1200" kern="1200" dirty="0" smtClean="0">
                <a:solidFill>
                  <a:schemeClr val="tx1"/>
                </a:solidFill>
                <a:effectLst/>
                <a:latin typeface="+mn-lt"/>
                <a:ea typeface="+mn-ea"/>
                <a:cs typeface="+mn-cs"/>
              </a:rPr>
              <a:t>As shown in the picture below, the scratching of the patient, wrinkles caused by dry skin, and the extent of pigmentation are reduced.</a:t>
            </a:r>
          </a:p>
          <a:p>
            <a:pPr fontAlgn="base" latinLnBrk="1"/>
            <a:endParaRPr lang="en-US" altLang="ko-KR" sz="1200" kern="1200" dirty="0">
              <a:solidFill>
                <a:schemeClr val="tx1"/>
              </a:solidFill>
              <a:effectLst/>
              <a:latin typeface="+mn-lt"/>
              <a:ea typeface="+mn-ea"/>
              <a:cs typeface="+mn-cs"/>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28</a:t>
            </a:fld>
            <a:endParaRPr lang="ko-KR" altLang="en-US"/>
          </a:p>
        </p:txBody>
      </p:sp>
    </p:spTree>
    <p:extLst>
      <p:ext uri="{BB962C8B-B14F-4D97-AF65-F5344CB8AC3E}">
        <p14:creationId xmlns:p14="http://schemas.microsoft.com/office/powerpoint/2010/main" val="20543011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pPr fontAlgn="base"/>
            <a:r>
              <a:rPr lang="en-US" altLang="ko-KR" dirty="0" smtClean="0"/>
              <a:t>I have considered research design aspects.</a:t>
            </a:r>
          </a:p>
          <a:p>
            <a:pPr fontAlgn="base"/>
            <a:r>
              <a:rPr lang="en-US" altLang="ko-KR" dirty="0" smtClean="0"/>
              <a:t/>
            </a:r>
            <a:br>
              <a:rPr lang="en-US" altLang="ko-KR" dirty="0" smtClean="0"/>
            </a:br>
            <a:r>
              <a:rPr kumimoji="1" lang="en-US" altLang="ko-KR" sz="1200" dirty="0" smtClean="0">
                <a:solidFill>
                  <a:schemeClr val="accent4">
                    <a:lumMod val="50000"/>
                  </a:schemeClr>
                </a:solidFill>
                <a:latin typeface="HY동녘M" pitchFamily="18" charset="-127"/>
                <a:ea typeface="HY동녘M" pitchFamily="18" charset="-127"/>
              </a:rPr>
              <a:t>In accordance with KFDA regulations, there were</a:t>
            </a:r>
            <a:r>
              <a:rPr kumimoji="1" lang="en-US" altLang="ko-KR" sz="1200" baseline="0" dirty="0" smtClean="0">
                <a:solidFill>
                  <a:schemeClr val="accent4">
                    <a:lumMod val="50000"/>
                  </a:schemeClr>
                </a:solidFill>
                <a:latin typeface="HY동녘M" pitchFamily="18" charset="-127"/>
                <a:ea typeface="HY동녘M" pitchFamily="18" charset="-127"/>
              </a:rPr>
              <a:t> no two herbs in the </a:t>
            </a:r>
            <a:r>
              <a:rPr kumimoji="1" lang="en-US" altLang="ko-KR" sz="1200" dirty="0" smtClean="0">
                <a:solidFill>
                  <a:schemeClr val="accent4">
                    <a:lumMod val="50000"/>
                  </a:schemeClr>
                </a:solidFill>
                <a:latin typeface="HY동녘M" pitchFamily="18" charset="-127"/>
                <a:ea typeface="HY동녘M" pitchFamily="18" charset="-127"/>
              </a:rPr>
              <a:t>placebo, but three</a:t>
            </a:r>
            <a:r>
              <a:rPr kumimoji="1" lang="en-US" altLang="ko-KR" sz="1200" baseline="0" dirty="0" smtClean="0">
                <a:solidFill>
                  <a:schemeClr val="accent4">
                    <a:lumMod val="50000"/>
                  </a:schemeClr>
                </a:solidFill>
                <a:latin typeface="HY동녘M" pitchFamily="18" charset="-127"/>
                <a:ea typeface="HY동녘M" pitchFamily="18" charset="-127"/>
              </a:rPr>
              <a:t> oils contained. This was the decision of the KFDA.</a:t>
            </a:r>
          </a:p>
          <a:p>
            <a:pPr fontAlgn="base"/>
            <a:endParaRPr kumimoji="1" lang="en-US" altLang="ko-KR" sz="1200" dirty="0">
              <a:solidFill>
                <a:schemeClr val="accent4">
                  <a:lumMod val="50000"/>
                </a:schemeClr>
              </a:solidFill>
              <a:latin typeface="HY동녘M" pitchFamily="18" charset="-127"/>
              <a:ea typeface="HY동녘M" pitchFamily="18" charset="-127"/>
            </a:endParaRPr>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29</a:t>
            </a:fld>
            <a:endParaRPr lang="ko-KR" altLang="en-US"/>
          </a:p>
        </p:txBody>
      </p:sp>
    </p:spTree>
    <p:extLst>
      <p:ext uri="{BB962C8B-B14F-4D97-AF65-F5344CB8AC3E}">
        <p14:creationId xmlns:p14="http://schemas.microsoft.com/office/powerpoint/2010/main" val="40357295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r>
              <a:rPr lang="en-US" altLang="ko-KR" b="1" dirty="0" smtClean="0"/>
              <a:t>That</a:t>
            </a:r>
            <a:r>
              <a:rPr lang="en-US" altLang="ko-KR" b="1" baseline="0" dirty="0" smtClean="0"/>
              <a:t> brings me to the end of my presentation. </a:t>
            </a:r>
          </a:p>
          <a:p>
            <a:endParaRPr lang="en-US" altLang="ko-KR" b="1" baseline="0" dirty="0" smtClean="0"/>
          </a:p>
          <a:p>
            <a:r>
              <a:rPr lang="en-US" altLang="ko-KR" b="1" baseline="0" dirty="0" smtClean="0"/>
              <a:t>On this slide I introduce the principle researcher of this the project, our research team. I am glad to present today on behalf of our research team, and I hope that my presentation will be of little help to your research progress.</a:t>
            </a:r>
          </a:p>
          <a:p>
            <a:endParaRPr lang="en-US" altLang="ko-KR" b="1" baseline="0" dirty="0" smtClean="0"/>
          </a:p>
          <a:p>
            <a:r>
              <a:rPr lang="en-US" altLang="ko-KR" b="1" baseline="0" dirty="0" smtClean="0"/>
              <a:t>Thank you very much for your patience this morning.</a:t>
            </a:r>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30</a:t>
            </a:fld>
            <a:endParaRPr lang="ko-KR" altLang="en-US"/>
          </a:p>
        </p:txBody>
      </p:sp>
    </p:spTree>
    <p:extLst>
      <p:ext uri="{BB962C8B-B14F-4D97-AF65-F5344CB8AC3E}">
        <p14:creationId xmlns:p14="http://schemas.microsoft.com/office/powerpoint/2010/main" val="2210948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슬라이드 이미지 개체 틀 1"/>
          <p:cNvSpPr>
            <a:spLocks noGrp="1" noRot="1" noChangeAspect="1"/>
          </p:cNvSpPr>
          <p:nvPr>
            <p:ph type="sldImg"/>
          </p:nvPr>
        </p:nvSpPr>
        <p:spPr/>
      </p:sp>
      <p:sp>
        <p:nvSpPr>
          <p:cNvPr id="3" name="슬라이드 노트 개체 틀 2"/>
          <p:cNvSpPr>
            <a:spLocks noGrp="1"/>
          </p:cNvSpPr>
          <p:nvPr>
            <p:ph type="body" idx="1"/>
          </p:nvPr>
        </p:nvSpPr>
        <p:spPr/>
        <p:txBody>
          <a:bodyPr/>
          <a:lstStyle/>
          <a:p>
            <a:endParaRPr lang="ko-KR" altLang="en-US" dirty="0"/>
          </a:p>
        </p:txBody>
      </p:sp>
      <p:sp>
        <p:nvSpPr>
          <p:cNvPr id="4" name="슬라이드 번호 개체 틀 3"/>
          <p:cNvSpPr>
            <a:spLocks noGrp="1"/>
          </p:cNvSpPr>
          <p:nvPr>
            <p:ph type="sldNum" sz="quarter" idx="10"/>
          </p:nvPr>
        </p:nvSpPr>
        <p:spPr/>
        <p:txBody>
          <a:bodyPr/>
          <a:lstStyle/>
          <a:p>
            <a:fld id="{D92B9E48-E330-4C48-9B27-B9384FCC5D70}" type="slidenum">
              <a:rPr lang="ko-KR" altLang="en-US" smtClean="0"/>
              <a:pPr/>
              <a:t>31</a:t>
            </a:fld>
            <a:endParaRPr lang="ko-KR" altLang="en-US"/>
          </a:p>
        </p:txBody>
      </p:sp>
    </p:spTree>
    <p:extLst>
      <p:ext uri="{BB962C8B-B14F-4D97-AF65-F5344CB8AC3E}">
        <p14:creationId xmlns:p14="http://schemas.microsoft.com/office/powerpoint/2010/main" val="2886930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7" name="그림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5275" y="-11946"/>
            <a:ext cx="9734550" cy="6881892"/>
          </a:xfrm>
          <a:prstGeom prst="rect">
            <a:avLst/>
          </a:prstGeom>
        </p:spPr>
      </p:pic>
    </p:spTree>
    <p:extLst>
      <p:ext uri="{BB962C8B-B14F-4D97-AF65-F5344CB8AC3E}">
        <p14:creationId xmlns:p14="http://schemas.microsoft.com/office/powerpoint/2010/main" val="3170590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7"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6311070"/>
            <a:ext cx="9144000" cy="546930"/>
          </a:xfrm>
          <a:prstGeom prst="rect">
            <a:avLst/>
          </a:prstGeom>
        </p:spPr>
      </p:pic>
      <p:pic>
        <p:nvPicPr>
          <p:cNvPr id="8" name="그림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95320" y="6309320"/>
            <a:ext cx="548680" cy="548680"/>
          </a:xfrm>
          <a:prstGeom prst="rect">
            <a:avLst/>
          </a:prstGeom>
        </p:spPr>
      </p:pic>
      <p:pic>
        <p:nvPicPr>
          <p:cNvPr id="9" name="Picture 8"/>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608" y="6318000"/>
            <a:ext cx="669960" cy="540000"/>
          </a:xfrm>
          <a:prstGeom prst="rect">
            <a:avLst/>
          </a:prstGeom>
          <a:noFill/>
        </p:spPr>
      </p:pic>
    </p:spTree>
    <p:extLst>
      <p:ext uri="{BB962C8B-B14F-4D97-AF65-F5344CB8AC3E}">
        <p14:creationId xmlns:p14="http://schemas.microsoft.com/office/powerpoint/2010/main" val="401019199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0307831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8"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6311070"/>
            <a:ext cx="9144000" cy="546930"/>
          </a:xfrm>
          <a:prstGeom prst="rect">
            <a:avLst/>
          </a:prstGeom>
        </p:spPr>
      </p:pic>
      <p:pic>
        <p:nvPicPr>
          <p:cNvPr id="9" name="그림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95320" y="6309320"/>
            <a:ext cx="548680" cy="548680"/>
          </a:xfrm>
          <a:prstGeom prst="rect">
            <a:avLst/>
          </a:prstGeom>
        </p:spPr>
      </p:pic>
      <p:pic>
        <p:nvPicPr>
          <p:cNvPr id="10" name="Picture 8"/>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608" y="6318000"/>
            <a:ext cx="669960" cy="540000"/>
          </a:xfrm>
          <a:prstGeom prst="rect">
            <a:avLst/>
          </a:prstGeom>
          <a:noFill/>
        </p:spPr>
      </p:pic>
    </p:spTree>
    <p:extLst>
      <p:ext uri="{BB962C8B-B14F-4D97-AF65-F5344CB8AC3E}">
        <p14:creationId xmlns:p14="http://schemas.microsoft.com/office/powerpoint/2010/main" val="17967090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10"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6311070"/>
            <a:ext cx="9144000" cy="546930"/>
          </a:xfrm>
          <a:prstGeom prst="rect">
            <a:avLst/>
          </a:prstGeom>
        </p:spPr>
      </p:pic>
      <p:pic>
        <p:nvPicPr>
          <p:cNvPr id="11" name="그림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95320" y="6309320"/>
            <a:ext cx="548680" cy="548680"/>
          </a:xfrm>
          <a:prstGeom prst="rect">
            <a:avLst/>
          </a:prstGeom>
        </p:spPr>
      </p:pic>
      <p:pic>
        <p:nvPicPr>
          <p:cNvPr id="12" name="Picture 8"/>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608" y="6318000"/>
            <a:ext cx="669960" cy="540000"/>
          </a:xfrm>
          <a:prstGeom prst="rect">
            <a:avLst/>
          </a:prstGeom>
          <a:noFill/>
        </p:spPr>
      </p:pic>
    </p:spTree>
    <p:extLst>
      <p:ext uri="{BB962C8B-B14F-4D97-AF65-F5344CB8AC3E}">
        <p14:creationId xmlns:p14="http://schemas.microsoft.com/office/powerpoint/2010/main" val="950225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6"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6311070"/>
            <a:ext cx="9144000" cy="546930"/>
          </a:xfrm>
          <a:prstGeom prst="rect">
            <a:avLst/>
          </a:prstGeom>
        </p:spPr>
      </p:pic>
      <p:pic>
        <p:nvPicPr>
          <p:cNvPr id="7" name="그림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95320" y="6309320"/>
            <a:ext cx="548680" cy="548680"/>
          </a:xfrm>
          <a:prstGeom prst="rect">
            <a:avLst/>
          </a:prstGeom>
        </p:spPr>
      </p:pic>
      <p:pic>
        <p:nvPicPr>
          <p:cNvPr id="8" name="Picture 8"/>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608" y="6318000"/>
            <a:ext cx="669960" cy="540000"/>
          </a:xfrm>
          <a:prstGeom prst="rect">
            <a:avLst/>
          </a:prstGeom>
          <a:noFill/>
        </p:spPr>
      </p:pic>
    </p:spTree>
    <p:extLst>
      <p:ext uri="{BB962C8B-B14F-4D97-AF65-F5344CB8AC3E}">
        <p14:creationId xmlns:p14="http://schemas.microsoft.com/office/powerpoint/2010/main" val="3204876681"/>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5"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6311070"/>
            <a:ext cx="9144000" cy="546930"/>
          </a:xfrm>
          <a:prstGeom prst="rect">
            <a:avLst/>
          </a:prstGeom>
        </p:spPr>
      </p:pic>
      <p:pic>
        <p:nvPicPr>
          <p:cNvPr id="6" name="그림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95320" y="6309320"/>
            <a:ext cx="548680" cy="548680"/>
          </a:xfrm>
          <a:prstGeom prst="rect">
            <a:avLst/>
          </a:prstGeom>
        </p:spPr>
      </p:pic>
      <p:pic>
        <p:nvPicPr>
          <p:cNvPr id="7" name="Picture 8"/>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608" y="6318000"/>
            <a:ext cx="669960" cy="540000"/>
          </a:xfrm>
          <a:prstGeom prst="rect">
            <a:avLst/>
          </a:prstGeom>
          <a:noFill/>
        </p:spPr>
      </p:pic>
    </p:spTree>
    <p:extLst>
      <p:ext uri="{BB962C8B-B14F-4D97-AF65-F5344CB8AC3E}">
        <p14:creationId xmlns:p14="http://schemas.microsoft.com/office/powerpoint/2010/main" val="122026635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982984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369539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381907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820159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내용">
    <p:spTree>
      <p:nvGrpSpPr>
        <p:cNvPr id="1" name=""/>
        <p:cNvGrpSpPr/>
        <p:nvPr/>
      </p:nvGrpSpPr>
      <p:grpSpPr>
        <a:xfrm>
          <a:off x="0" y="0"/>
          <a:ext cx="0" cy="0"/>
          <a:chOff x="0" y="0"/>
          <a:chExt cx="0" cy="0"/>
        </a:xfrm>
      </p:grpSpPr>
      <p:sp>
        <p:nvSpPr>
          <p:cNvPr id="2" name="내용 개체 틀 1"/>
          <p:cNvSpPr>
            <a:spLocks noGrp="1"/>
          </p:cNvSpPr>
          <p:nvPr>
            <p:ph/>
          </p:nvPr>
        </p:nvSpPr>
        <p:spPr>
          <a:xfrm>
            <a:off x="457200" y="274638"/>
            <a:ext cx="8229600" cy="5851525"/>
          </a:xfrm>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3" name="날짜 개체 틀 2"/>
          <p:cNvSpPr>
            <a:spLocks noGrp="1"/>
          </p:cNvSpPr>
          <p:nvPr>
            <p:ph type="dt" sz="half" idx="10"/>
          </p:nvPr>
        </p:nvSpPr>
        <p:spPr>
          <a:xfrm>
            <a:off x="457200" y="6245225"/>
            <a:ext cx="2133600" cy="476250"/>
          </a:xfrm>
        </p:spPr>
        <p:txBody>
          <a:bodyPr/>
          <a:lstStyle>
            <a:lvl1pPr>
              <a:defRPr/>
            </a:lvl1pPr>
          </a:lstStyle>
          <a:p>
            <a:endParaRPr lang="en-US" altLang="ko-KR">
              <a:solidFill>
                <a:prstClr val="black">
                  <a:tint val="75000"/>
                </a:prstClr>
              </a:solidFill>
            </a:endParaRPr>
          </a:p>
        </p:txBody>
      </p:sp>
      <p:sp>
        <p:nvSpPr>
          <p:cNvPr id="4" name="바닥글 개체 틀 3"/>
          <p:cNvSpPr>
            <a:spLocks noGrp="1"/>
          </p:cNvSpPr>
          <p:nvPr>
            <p:ph type="ftr" sz="quarter" idx="11"/>
          </p:nvPr>
        </p:nvSpPr>
        <p:spPr>
          <a:xfrm>
            <a:off x="3124200" y="6245225"/>
            <a:ext cx="2895600" cy="476250"/>
          </a:xfrm>
          <a:prstGeom prst="rect">
            <a:avLst/>
          </a:prstGeom>
        </p:spPr>
        <p:txBody>
          <a:bodyPr/>
          <a:lstStyle>
            <a:lvl1pPr>
              <a:defRPr/>
            </a:lvl1pPr>
          </a:lstStyle>
          <a:p>
            <a:endParaRPr lang="en-US" altLang="ko-KR">
              <a:solidFill>
                <a:prstClr val="black">
                  <a:tint val="75000"/>
                </a:prstClr>
              </a:solidFill>
            </a:endParaRPr>
          </a:p>
        </p:txBody>
      </p:sp>
      <p:sp>
        <p:nvSpPr>
          <p:cNvPr id="5" name="슬라이드 번호 개체 틀 4"/>
          <p:cNvSpPr>
            <a:spLocks noGrp="1"/>
          </p:cNvSpPr>
          <p:nvPr>
            <p:ph type="sldNum" sz="quarter" idx="12"/>
          </p:nvPr>
        </p:nvSpPr>
        <p:spPr>
          <a:xfrm>
            <a:off x="6553200" y="6245225"/>
            <a:ext cx="2133600" cy="476250"/>
          </a:xfrm>
        </p:spPr>
        <p:txBody>
          <a:bodyPr/>
          <a:lstStyle>
            <a:lvl1pPr>
              <a:defRPr/>
            </a:lvl1pPr>
          </a:lstStyle>
          <a:p>
            <a:fld id="{E46D4ECB-89CE-4C42-A62B-84D3D3B3CBAD}" type="slidenum">
              <a:rPr lang="en-US" altLang="ko-KR">
                <a:solidFill>
                  <a:prstClr val="black">
                    <a:tint val="75000"/>
                  </a:prstClr>
                </a:solidFill>
              </a:rPr>
              <a:pPr/>
              <a:t>‹#›</a:t>
            </a:fld>
            <a:endParaRPr lang="en-US" altLang="ko-KR">
              <a:solidFill>
                <a:prstClr val="black">
                  <a:tint val="75000"/>
                </a:prstClr>
              </a:solidFill>
            </a:endParaRPr>
          </a:p>
        </p:txBody>
      </p:sp>
      <p:pic>
        <p:nvPicPr>
          <p:cNvPr id="6" name="Picture 3"/>
          <p:cNvPicPr>
            <a:picLocks noChangeAspect="1"/>
          </p:cNvPicPr>
          <p:nvPr userDrawn="1"/>
        </p:nvPicPr>
        <p:blipFill>
          <a:blip r:embed="rId2" cstate="print">
            <a:lum bright="70000" contrast="-70000"/>
            <a:extLst>
              <a:ext uri="{28A0092B-C50C-407E-A947-70E740481C1C}">
                <a14:useLocalDpi xmlns:a14="http://schemas.microsoft.com/office/drawing/2010/main" val="0"/>
              </a:ext>
            </a:extLst>
          </a:blip>
          <a:stretch>
            <a:fillRect/>
          </a:stretch>
        </p:blipFill>
        <p:spPr>
          <a:xfrm>
            <a:off x="0" y="6311070"/>
            <a:ext cx="9144000" cy="546930"/>
          </a:xfrm>
          <a:prstGeom prst="rect">
            <a:avLst/>
          </a:prstGeom>
        </p:spPr>
      </p:pic>
      <p:pic>
        <p:nvPicPr>
          <p:cNvPr id="7" name="그림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95320" y="6309320"/>
            <a:ext cx="548680" cy="548680"/>
          </a:xfrm>
          <a:prstGeom prst="rect">
            <a:avLst/>
          </a:prstGeom>
        </p:spPr>
      </p:pic>
      <p:pic>
        <p:nvPicPr>
          <p:cNvPr id="8" name="Picture 8"/>
          <p:cNvPicPr>
            <a:picLocks noChangeAspect="1"/>
          </p:cNvPicPr>
          <p:nvPr userDrawn="1"/>
        </p:nvPicPr>
        <p:blipFill>
          <a:blip r:embed="rId4" cstate="print">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tretch>
            <a:fillRect/>
          </a:stretch>
        </p:blipFill>
        <p:spPr>
          <a:xfrm>
            <a:off x="13608" y="6318000"/>
            <a:ext cx="669960" cy="540000"/>
          </a:xfrm>
          <a:prstGeom prst="rect">
            <a:avLst/>
          </a:prstGeom>
          <a:noFill/>
        </p:spPr>
      </p:pic>
    </p:spTree>
    <p:extLst>
      <p:ext uri="{BB962C8B-B14F-4D97-AF65-F5344CB8AC3E}">
        <p14:creationId xmlns:p14="http://schemas.microsoft.com/office/powerpoint/2010/main" val="2413014451"/>
      </p:ext>
    </p:extLst>
  </p:cSld>
  <p:clrMapOvr>
    <a:masterClrMapping/>
  </p:clrMapOvr>
  <p:transition spd="slow">
    <p:circl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목차">
    <p:spTree>
      <p:nvGrpSpPr>
        <p:cNvPr id="1" name=""/>
        <p:cNvGrpSpPr/>
        <p:nvPr/>
      </p:nvGrpSpPr>
      <p:grpSpPr>
        <a:xfrm>
          <a:off x="0" y="0"/>
          <a:ext cx="0" cy="0"/>
          <a:chOff x="0" y="0"/>
          <a:chExt cx="0" cy="0"/>
        </a:xfrm>
      </p:grpSpPr>
      <p:pic>
        <p:nvPicPr>
          <p:cNvPr id="6" name="그림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233060399"/>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사용자 지정 레이아웃">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endParaRPr lang="en-US" altLang="ko-KR">
              <a:solidFill>
                <a:prstClr val="black">
                  <a:tint val="75000"/>
                </a:prstClr>
              </a:solidFill>
            </a:endParaRPr>
          </a:p>
        </p:txBody>
      </p:sp>
      <p:sp>
        <p:nvSpPr>
          <p:cNvPr id="4" name="바닥글 개체 틀 3"/>
          <p:cNvSpPr>
            <a:spLocks noGrp="1"/>
          </p:cNvSpPr>
          <p:nvPr>
            <p:ph type="ftr" sz="quarter" idx="11"/>
          </p:nvPr>
        </p:nvSpPr>
        <p:spPr/>
        <p:txBody>
          <a:bodyPr/>
          <a:lstStyle/>
          <a:p>
            <a:endParaRPr lang="en-US" altLang="ko-KR">
              <a:solidFill>
                <a:prstClr val="black">
                  <a:tint val="75000"/>
                </a:prstClr>
              </a:solidFill>
            </a:endParaRPr>
          </a:p>
        </p:txBody>
      </p:sp>
      <p:sp>
        <p:nvSpPr>
          <p:cNvPr id="5" name="슬라이드 번호 개체 틀 4"/>
          <p:cNvSpPr>
            <a:spLocks noGrp="1"/>
          </p:cNvSpPr>
          <p:nvPr>
            <p:ph type="sldNum" sz="quarter" idx="12"/>
          </p:nvPr>
        </p:nvSpPr>
        <p:spPr/>
        <p:txBody>
          <a:bodyPr/>
          <a:lstStyle/>
          <a:p>
            <a:fld id="{08C38533-9895-467F-906D-131CED3D65F2}" type="slidenum">
              <a:rPr lang="en-US" altLang="ko-KR" smtClean="0">
                <a:solidFill>
                  <a:prstClr val="black">
                    <a:tint val="75000"/>
                  </a:prstClr>
                </a:solidFill>
              </a:rPr>
              <a:pPr/>
              <a:t>‹#›</a:t>
            </a:fld>
            <a:endParaRPr lang="en-US" altLang="ko-KR">
              <a:solidFill>
                <a:prstClr val="black">
                  <a:tint val="75000"/>
                </a:prstClr>
              </a:solidFill>
            </a:endParaRPr>
          </a:p>
        </p:txBody>
      </p:sp>
    </p:spTree>
    <p:extLst>
      <p:ext uri="{BB962C8B-B14F-4D97-AF65-F5344CB8AC3E}">
        <p14:creationId xmlns:p14="http://schemas.microsoft.com/office/powerpoint/2010/main" val="1327545370"/>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2130425"/>
            <a:ext cx="7772400" cy="1470025"/>
          </a:xfrm>
        </p:spPr>
        <p:txBody>
          <a:bodyPr/>
          <a:lstStyle/>
          <a:p>
            <a:r>
              <a:rPr lang="ko-KR" altLang="en-US" smtClean="0"/>
              <a:t>마스터 제목 스타일 편집</a:t>
            </a:r>
            <a:endParaRPr lang="ko-KR" altLang="en-US"/>
          </a:p>
        </p:txBody>
      </p:sp>
      <p:sp>
        <p:nvSpPr>
          <p:cNvPr id="3" name="부제목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smtClean="0"/>
              <a:t>마스터 부제목 스타일 편집</a:t>
            </a:r>
            <a:endParaRPr lang="ko-KR" altLang="en-US"/>
          </a:p>
        </p:txBody>
      </p:sp>
      <p:sp>
        <p:nvSpPr>
          <p:cNvPr id="4" name="날짜 개체 틀 3"/>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7" name="Picture 38"/>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l="1365" t="2016" r="1620" b="3032"/>
          <a:stretch/>
        </p:blipFill>
        <p:spPr bwMode="auto">
          <a:xfrm>
            <a:off x="-2604" y="873096"/>
            <a:ext cx="9146604" cy="59849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userDrawn="1"/>
        </p:nvPicPr>
        <p:blipFill rotWithShape="1">
          <a:blip r:embed="rId3">
            <a:extLst>
              <a:ext uri="{28A0092B-C50C-407E-A947-70E740481C1C}">
                <a14:useLocalDpi xmlns:a14="http://schemas.microsoft.com/office/drawing/2010/main" val="0"/>
              </a:ext>
            </a:extLst>
          </a:blip>
          <a:srcRect l="5012" t="33035" r="20183" b="33482"/>
          <a:stretch/>
        </p:blipFill>
        <p:spPr bwMode="auto">
          <a:xfrm>
            <a:off x="-83120" y="-620"/>
            <a:ext cx="9252520" cy="949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 name="그룹 8"/>
          <p:cNvGrpSpPr/>
          <p:nvPr userDrawn="1"/>
        </p:nvGrpSpPr>
        <p:grpSpPr>
          <a:xfrm>
            <a:off x="8155972" y="153762"/>
            <a:ext cx="1120931" cy="1102475"/>
            <a:chOff x="7577657" y="277826"/>
            <a:chExt cx="1646805" cy="1619691"/>
          </a:xfrm>
        </p:grpSpPr>
        <p:sp>
          <p:nvSpPr>
            <p:cNvPr id="10" name="Freeform 102"/>
            <p:cNvSpPr>
              <a:spLocks/>
            </p:cNvSpPr>
            <p:nvPr/>
          </p:nvSpPr>
          <p:spPr bwMode="auto">
            <a:xfrm rot="1936769">
              <a:off x="7577657" y="277826"/>
              <a:ext cx="1646805" cy="1609029"/>
            </a:xfrm>
            <a:custGeom>
              <a:avLst/>
              <a:gdLst/>
              <a:ahLst/>
              <a:cxnLst/>
              <a:rect l="l" t="t" r="r" b="b"/>
              <a:pathLst>
                <a:path w="1860039" h="1817372">
                  <a:moveTo>
                    <a:pt x="153763" y="59586"/>
                  </a:moveTo>
                  <a:lnTo>
                    <a:pt x="208324" y="29793"/>
                  </a:lnTo>
                  <a:lnTo>
                    <a:pt x="276112" y="12078"/>
                  </a:lnTo>
                  <a:lnTo>
                    <a:pt x="343901" y="0"/>
                  </a:lnTo>
                  <a:lnTo>
                    <a:pt x="1252629" y="0"/>
                  </a:lnTo>
                  <a:lnTo>
                    <a:pt x="1860039" y="961590"/>
                  </a:lnTo>
                  <a:lnTo>
                    <a:pt x="1860039" y="1482403"/>
                  </a:lnTo>
                  <a:lnTo>
                    <a:pt x="1854252" y="1548430"/>
                  </a:lnTo>
                  <a:lnTo>
                    <a:pt x="1835239" y="1608016"/>
                  </a:lnTo>
                  <a:lnTo>
                    <a:pt x="1804652" y="1668407"/>
                  </a:lnTo>
                  <a:lnTo>
                    <a:pt x="1761664" y="1715915"/>
                  </a:lnTo>
                  <a:lnTo>
                    <a:pt x="1712889" y="1757786"/>
                  </a:lnTo>
                  <a:lnTo>
                    <a:pt x="1651715" y="1787579"/>
                  </a:lnTo>
                  <a:lnTo>
                    <a:pt x="1589713" y="1805294"/>
                  </a:lnTo>
                  <a:lnTo>
                    <a:pt x="1516139" y="1817372"/>
                  </a:lnTo>
                  <a:lnTo>
                    <a:pt x="343901" y="1817372"/>
                  </a:lnTo>
                  <a:lnTo>
                    <a:pt x="276113" y="1805294"/>
                  </a:lnTo>
                  <a:lnTo>
                    <a:pt x="208324" y="1787579"/>
                  </a:lnTo>
                  <a:lnTo>
                    <a:pt x="153763" y="1757786"/>
                  </a:lnTo>
                  <a:lnTo>
                    <a:pt x="104162" y="1715915"/>
                  </a:lnTo>
                  <a:lnTo>
                    <a:pt x="61175" y="1668407"/>
                  </a:lnTo>
                  <a:lnTo>
                    <a:pt x="30587" y="1608016"/>
                  </a:lnTo>
                  <a:lnTo>
                    <a:pt x="5787" y="1548430"/>
                  </a:lnTo>
                  <a:lnTo>
                    <a:pt x="0" y="1482403"/>
                  </a:lnTo>
                  <a:lnTo>
                    <a:pt x="0" y="334970"/>
                  </a:lnTo>
                  <a:lnTo>
                    <a:pt x="5787" y="268942"/>
                  </a:lnTo>
                  <a:lnTo>
                    <a:pt x="30587" y="209356"/>
                  </a:lnTo>
                  <a:lnTo>
                    <a:pt x="61175" y="148965"/>
                  </a:lnTo>
                  <a:lnTo>
                    <a:pt x="104162" y="101457"/>
                  </a:lnTo>
                  <a:close/>
                </a:path>
              </a:pathLst>
            </a:custGeom>
            <a:solidFill>
              <a:schemeClr val="tx2">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grpSp>
          <p:nvGrpSpPr>
            <p:cNvPr id="11" name="Group 7"/>
            <p:cNvGrpSpPr>
              <a:grpSpLocks noChangeAspect="1"/>
            </p:cNvGrpSpPr>
            <p:nvPr/>
          </p:nvGrpSpPr>
          <p:grpSpPr bwMode="auto">
            <a:xfrm rot="1936769">
              <a:off x="7636890" y="405266"/>
              <a:ext cx="1429902" cy="1492251"/>
              <a:chOff x="4331" y="799"/>
              <a:chExt cx="1036" cy="1110"/>
            </a:xfrm>
            <a:solidFill>
              <a:schemeClr val="bg1"/>
            </a:solidFill>
          </p:grpSpPr>
          <p:sp>
            <p:nvSpPr>
              <p:cNvPr id="12" name="AutoShape 6"/>
              <p:cNvSpPr>
                <a:spLocks noChangeAspect="1" noChangeArrowheads="1" noTextEdit="1"/>
              </p:cNvSpPr>
              <p:nvPr/>
            </p:nvSpPr>
            <p:spPr bwMode="auto">
              <a:xfrm>
                <a:off x="4331" y="799"/>
                <a:ext cx="1036" cy="111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13" name="Freeform 9"/>
              <p:cNvSpPr>
                <a:spLocks/>
              </p:cNvSpPr>
              <p:nvPr/>
            </p:nvSpPr>
            <p:spPr bwMode="auto">
              <a:xfrm>
                <a:off x="4876" y="1346"/>
                <a:ext cx="33" cy="75"/>
              </a:xfrm>
              <a:custGeom>
                <a:avLst/>
                <a:gdLst>
                  <a:gd name="T0" fmla="*/ 127 w 501"/>
                  <a:gd name="T1" fmla="*/ 0 h 1112"/>
                  <a:gd name="T2" fmla="*/ 150 w 501"/>
                  <a:gd name="T3" fmla="*/ 0 h 1112"/>
                  <a:gd name="T4" fmla="*/ 173 w 501"/>
                  <a:gd name="T5" fmla="*/ 0 h 1112"/>
                  <a:gd name="T6" fmla="*/ 196 w 501"/>
                  <a:gd name="T7" fmla="*/ 7 h 1112"/>
                  <a:gd name="T8" fmla="*/ 220 w 501"/>
                  <a:gd name="T9" fmla="*/ 11 h 1112"/>
                  <a:gd name="T10" fmla="*/ 239 w 501"/>
                  <a:gd name="T11" fmla="*/ 22 h 1112"/>
                  <a:gd name="T12" fmla="*/ 254 w 501"/>
                  <a:gd name="T13" fmla="*/ 34 h 1112"/>
                  <a:gd name="T14" fmla="*/ 289 w 501"/>
                  <a:gd name="T15" fmla="*/ 65 h 1112"/>
                  <a:gd name="T16" fmla="*/ 316 w 501"/>
                  <a:gd name="T17" fmla="*/ 99 h 1112"/>
                  <a:gd name="T18" fmla="*/ 343 w 501"/>
                  <a:gd name="T19" fmla="*/ 142 h 1112"/>
                  <a:gd name="T20" fmla="*/ 363 w 501"/>
                  <a:gd name="T21" fmla="*/ 184 h 1112"/>
                  <a:gd name="T22" fmla="*/ 382 w 501"/>
                  <a:gd name="T23" fmla="*/ 235 h 1112"/>
                  <a:gd name="T24" fmla="*/ 393 w 501"/>
                  <a:gd name="T25" fmla="*/ 288 h 1112"/>
                  <a:gd name="T26" fmla="*/ 405 w 501"/>
                  <a:gd name="T27" fmla="*/ 338 h 1112"/>
                  <a:gd name="T28" fmla="*/ 424 w 501"/>
                  <a:gd name="T29" fmla="*/ 442 h 1112"/>
                  <a:gd name="T30" fmla="*/ 440 w 501"/>
                  <a:gd name="T31" fmla="*/ 539 h 1112"/>
                  <a:gd name="T32" fmla="*/ 451 w 501"/>
                  <a:gd name="T33" fmla="*/ 620 h 1112"/>
                  <a:gd name="T34" fmla="*/ 467 w 501"/>
                  <a:gd name="T35" fmla="*/ 670 h 1112"/>
                  <a:gd name="T36" fmla="*/ 478 w 501"/>
                  <a:gd name="T37" fmla="*/ 720 h 1112"/>
                  <a:gd name="T38" fmla="*/ 490 w 501"/>
                  <a:gd name="T39" fmla="*/ 770 h 1112"/>
                  <a:gd name="T40" fmla="*/ 501 w 501"/>
                  <a:gd name="T41" fmla="*/ 815 h 1112"/>
                  <a:gd name="T42" fmla="*/ 501 w 501"/>
                  <a:gd name="T43" fmla="*/ 862 h 1112"/>
                  <a:gd name="T44" fmla="*/ 501 w 501"/>
                  <a:gd name="T45" fmla="*/ 885 h 1112"/>
                  <a:gd name="T46" fmla="*/ 497 w 501"/>
                  <a:gd name="T47" fmla="*/ 908 h 1112"/>
                  <a:gd name="T48" fmla="*/ 490 w 501"/>
                  <a:gd name="T49" fmla="*/ 931 h 1112"/>
                  <a:gd name="T50" fmla="*/ 478 w 501"/>
                  <a:gd name="T51" fmla="*/ 958 h 1112"/>
                  <a:gd name="T52" fmla="*/ 467 w 501"/>
                  <a:gd name="T53" fmla="*/ 982 h 1112"/>
                  <a:gd name="T54" fmla="*/ 447 w 501"/>
                  <a:gd name="T55" fmla="*/ 1009 h 1112"/>
                  <a:gd name="T56" fmla="*/ 413 w 501"/>
                  <a:gd name="T57" fmla="*/ 1051 h 1112"/>
                  <a:gd name="T58" fmla="*/ 393 w 501"/>
                  <a:gd name="T59" fmla="*/ 1066 h 1112"/>
                  <a:gd name="T60" fmla="*/ 374 w 501"/>
                  <a:gd name="T61" fmla="*/ 1082 h 1112"/>
                  <a:gd name="T62" fmla="*/ 350 w 501"/>
                  <a:gd name="T63" fmla="*/ 1093 h 1112"/>
                  <a:gd name="T64" fmla="*/ 332 w 501"/>
                  <a:gd name="T65" fmla="*/ 1105 h 1112"/>
                  <a:gd name="T66" fmla="*/ 312 w 501"/>
                  <a:gd name="T67" fmla="*/ 1109 h 1112"/>
                  <a:gd name="T68" fmla="*/ 289 w 501"/>
                  <a:gd name="T69" fmla="*/ 1112 h 1112"/>
                  <a:gd name="T70" fmla="*/ 270 w 501"/>
                  <a:gd name="T71" fmla="*/ 1112 h 1112"/>
                  <a:gd name="T72" fmla="*/ 246 w 501"/>
                  <a:gd name="T73" fmla="*/ 1109 h 1112"/>
                  <a:gd name="T74" fmla="*/ 227 w 501"/>
                  <a:gd name="T75" fmla="*/ 1105 h 1112"/>
                  <a:gd name="T76" fmla="*/ 204 w 501"/>
                  <a:gd name="T77" fmla="*/ 1093 h 1112"/>
                  <a:gd name="T78" fmla="*/ 185 w 501"/>
                  <a:gd name="T79" fmla="*/ 1082 h 1112"/>
                  <a:gd name="T80" fmla="*/ 162 w 501"/>
                  <a:gd name="T81" fmla="*/ 1066 h 1112"/>
                  <a:gd name="T82" fmla="*/ 143 w 501"/>
                  <a:gd name="T83" fmla="*/ 1046 h 1112"/>
                  <a:gd name="T84" fmla="*/ 123 w 501"/>
                  <a:gd name="T85" fmla="*/ 1024 h 1112"/>
                  <a:gd name="T86" fmla="*/ 104 w 501"/>
                  <a:gd name="T87" fmla="*/ 996 h 1112"/>
                  <a:gd name="T88" fmla="*/ 89 w 501"/>
                  <a:gd name="T89" fmla="*/ 969 h 1112"/>
                  <a:gd name="T90" fmla="*/ 73 w 501"/>
                  <a:gd name="T91" fmla="*/ 939 h 1112"/>
                  <a:gd name="T92" fmla="*/ 62 w 501"/>
                  <a:gd name="T93" fmla="*/ 905 h 1112"/>
                  <a:gd name="T94" fmla="*/ 46 w 501"/>
                  <a:gd name="T95" fmla="*/ 835 h 1112"/>
                  <a:gd name="T96" fmla="*/ 35 w 501"/>
                  <a:gd name="T97" fmla="*/ 762 h 1112"/>
                  <a:gd name="T98" fmla="*/ 27 w 501"/>
                  <a:gd name="T99" fmla="*/ 688 h 1112"/>
                  <a:gd name="T100" fmla="*/ 23 w 501"/>
                  <a:gd name="T101" fmla="*/ 616 h 1112"/>
                  <a:gd name="T102" fmla="*/ 15 w 501"/>
                  <a:gd name="T103" fmla="*/ 481 h 1112"/>
                  <a:gd name="T104" fmla="*/ 3 w 501"/>
                  <a:gd name="T105" fmla="*/ 346 h 1112"/>
                  <a:gd name="T106" fmla="*/ 0 w 501"/>
                  <a:gd name="T107" fmla="*/ 265 h 1112"/>
                  <a:gd name="T108" fmla="*/ 0 w 501"/>
                  <a:gd name="T109" fmla="*/ 188 h 1112"/>
                  <a:gd name="T110" fmla="*/ 0 w 501"/>
                  <a:gd name="T111" fmla="*/ 149 h 1112"/>
                  <a:gd name="T112" fmla="*/ 8 w 501"/>
                  <a:gd name="T113" fmla="*/ 115 h 1112"/>
                  <a:gd name="T114" fmla="*/ 15 w 501"/>
                  <a:gd name="T115" fmla="*/ 84 h 1112"/>
                  <a:gd name="T116" fmla="*/ 30 w 501"/>
                  <a:gd name="T117" fmla="*/ 57 h 1112"/>
                  <a:gd name="T118" fmla="*/ 46 w 501"/>
                  <a:gd name="T119" fmla="*/ 34 h 1112"/>
                  <a:gd name="T120" fmla="*/ 66 w 501"/>
                  <a:gd name="T121" fmla="*/ 15 h 1112"/>
                  <a:gd name="T122" fmla="*/ 92 w 501"/>
                  <a:gd name="T123" fmla="*/ 4 h 1112"/>
                  <a:gd name="T124" fmla="*/ 127 w 501"/>
                  <a:gd name="T125" fmla="*/ 0 h 1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01" h="1112">
                    <a:moveTo>
                      <a:pt x="127" y="0"/>
                    </a:moveTo>
                    <a:lnTo>
                      <a:pt x="150" y="0"/>
                    </a:lnTo>
                    <a:lnTo>
                      <a:pt x="173" y="0"/>
                    </a:lnTo>
                    <a:lnTo>
                      <a:pt x="196" y="7"/>
                    </a:lnTo>
                    <a:lnTo>
                      <a:pt x="220" y="11"/>
                    </a:lnTo>
                    <a:lnTo>
                      <a:pt x="239" y="22"/>
                    </a:lnTo>
                    <a:lnTo>
                      <a:pt x="254" y="34"/>
                    </a:lnTo>
                    <a:lnTo>
                      <a:pt x="289" y="65"/>
                    </a:lnTo>
                    <a:lnTo>
                      <a:pt x="316" y="99"/>
                    </a:lnTo>
                    <a:lnTo>
                      <a:pt x="343" y="142"/>
                    </a:lnTo>
                    <a:lnTo>
                      <a:pt x="363" y="184"/>
                    </a:lnTo>
                    <a:lnTo>
                      <a:pt x="382" y="235"/>
                    </a:lnTo>
                    <a:lnTo>
                      <a:pt x="393" y="288"/>
                    </a:lnTo>
                    <a:lnTo>
                      <a:pt x="405" y="338"/>
                    </a:lnTo>
                    <a:lnTo>
                      <a:pt x="424" y="442"/>
                    </a:lnTo>
                    <a:lnTo>
                      <a:pt x="440" y="539"/>
                    </a:lnTo>
                    <a:lnTo>
                      <a:pt x="451" y="620"/>
                    </a:lnTo>
                    <a:lnTo>
                      <a:pt x="467" y="670"/>
                    </a:lnTo>
                    <a:lnTo>
                      <a:pt x="478" y="720"/>
                    </a:lnTo>
                    <a:lnTo>
                      <a:pt x="490" y="770"/>
                    </a:lnTo>
                    <a:lnTo>
                      <a:pt x="501" y="815"/>
                    </a:lnTo>
                    <a:lnTo>
                      <a:pt x="501" y="862"/>
                    </a:lnTo>
                    <a:lnTo>
                      <a:pt x="501" y="885"/>
                    </a:lnTo>
                    <a:lnTo>
                      <a:pt x="497" y="908"/>
                    </a:lnTo>
                    <a:lnTo>
                      <a:pt x="490" y="931"/>
                    </a:lnTo>
                    <a:lnTo>
                      <a:pt x="478" y="958"/>
                    </a:lnTo>
                    <a:lnTo>
                      <a:pt x="467" y="982"/>
                    </a:lnTo>
                    <a:lnTo>
                      <a:pt x="447" y="1009"/>
                    </a:lnTo>
                    <a:lnTo>
                      <a:pt x="413" y="1051"/>
                    </a:lnTo>
                    <a:lnTo>
                      <a:pt x="393" y="1066"/>
                    </a:lnTo>
                    <a:lnTo>
                      <a:pt x="374" y="1082"/>
                    </a:lnTo>
                    <a:lnTo>
                      <a:pt x="350" y="1093"/>
                    </a:lnTo>
                    <a:lnTo>
                      <a:pt x="332" y="1105"/>
                    </a:lnTo>
                    <a:lnTo>
                      <a:pt x="312" y="1109"/>
                    </a:lnTo>
                    <a:lnTo>
                      <a:pt x="289" y="1112"/>
                    </a:lnTo>
                    <a:lnTo>
                      <a:pt x="270" y="1112"/>
                    </a:lnTo>
                    <a:lnTo>
                      <a:pt x="246" y="1109"/>
                    </a:lnTo>
                    <a:lnTo>
                      <a:pt x="227" y="1105"/>
                    </a:lnTo>
                    <a:lnTo>
                      <a:pt x="204" y="1093"/>
                    </a:lnTo>
                    <a:lnTo>
                      <a:pt x="185" y="1082"/>
                    </a:lnTo>
                    <a:lnTo>
                      <a:pt x="162" y="1066"/>
                    </a:lnTo>
                    <a:lnTo>
                      <a:pt x="143" y="1046"/>
                    </a:lnTo>
                    <a:lnTo>
                      <a:pt x="123" y="1024"/>
                    </a:lnTo>
                    <a:lnTo>
                      <a:pt x="104" y="996"/>
                    </a:lnTo>
                    <a:lnTo>
                      <a:pt x="89" y="969"/>
                    </a:lnTo>
                    <a:lnTo>
                      <a:pt x="73" y="939"/>
                    </a:lnTo>
                    <a:lnTo>
                      <a:pt x="62" y="905"/>
                    </a:lnTo>
                    <a:lnTo>
                      <a:pt x="46" y="835"/>
                    </a:lnTo>
                    <a:lnTo>
                      <a:pt x="35" y="762"/>
                    </a:lnTo>
                    <a:lnTo>
                      <a:pt x="27" y="688"/>
                    </a:lnTo>
                    <a:lnTo>
                      <a:pt x="23" y="616"/>
                    </a:lnTo>
                    <a:lnTo>
                      <a:pt x="15" y="481"/>
                    </a:lnTo>
                    <a:lnTo>
                      <a:pt x="3" y="346"/>
                    </a:lnTo>
                    <a:lnTo>
                      <a:pt x="0" y="265"/>
                    </a:lnTo>
                    <a:lnTo>
                      <a:pt x="0" y="188"/>
                    </a:lnTo>
                    <a:lnTo>
                      <a:pt x="0" y="149"/>
                    </a:lnTo>
                    <a:lnTo>
                      <a:pt x="8" y="115"/>
                    </a:lnTo>
                    <a:lnTo>
                      <a:pt x="15" y="84"/>
                    </a:lnTo>
                    <a:lnTo>
                      <a:pt x="30" y="57"/>
                    </a:lnTo>
                    <a:lnTo>
                      <a:pt x="46" y="34"/>
                    </a:lnTo>
                    <a:lnTo>
                      <a:pt x="66" y="15"/>
                    </a:lnTo>
                    <a:lnTo>
                      <a:pt x="92" y="4"/>
                    </a:lnTo>
                    <a:lnTo>
                      <a:pt x="127"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14" name="Freeform 10"/>
              <p:cNvSpPr>
                <a:spLocks/>
              </p:cNvSpPr>
              <p:nvPr/>
            </p:nvSpPr>
            <p:spPr bwMode="auto">
              <a:xfrm>
                <a:off x="4730" y="1351"/>
                <a:ext cx="131" cy="124"/>
              </a:xfrm>
              <a:custGeom>
                <a:avLst/>
                <a:gdLst>
                  <a:gd name="T0" fmla="*/ 28 w 1963"/>
                  <a:gd name="T1" fmla="*/ 1105 h 1860"/>
                  <a:gd name="T2" fmla="*/ 35 w 1963"/>
                  <a:gd name="T3" fmla="*/ 1071 h 1860"/>
                  <a:gd name="T4" fmla="*/ 28 w 1963"/>
                  <a:gd name="T5" fmla="*/ 967 h 1860"/>
                  <a:gd name="T6" fmla="*/ 8 w 1963"/>
                  <a:gd name="T7" fmla="*/ 797 h 1860"/>
                  <a:gd name="T8" fmla="*/ 0 w 1963"/>
                  <a:gd name="T9" fmla="*/ 609 h 1860"/>
                  <a:gd name="T10" fmla="*/ 12 w 1963"/>
                  <a:gd name="T11" fmla="*/ 481 h 1860"/>
                  <a:gd name="T12" fmla="*/ 43 w 1963"/>
                  <a:gd name="T13" fmla="*/ 392 h 1860"/>
                  <a:gd name="T14" fmla="*/ 73 w 1963"/>
                  <a:gd name="T15" fmla="*/ 338 h 1860"/>
                  <a:gd name="T16" fmla="*/ 132 w 1963"/>
                  <a:gd name="T17" fmla="*/ 273 h 1860"/>
                  <a:gd name="T18" fmla="*/ 229 w 1963"/>
                  <a:gd name="T19" fmla="*/ 193 h 1860"/>
                  <a:gd name="T20" fmla="*/ 347 w 1963"/>
                  <a:gd name="T21" fmla="*/ 123 h 1860"/>
                  <a:gd name="T22" fmla="*/ 479 w 1963"/>
                  <a:gd name="T23" fmla="*/ 69 h 1860"/>
                  <a:gd name="T24" fmla="*/ 621 w 1963"/>
                  <a:gd name="T25" fmla="*/ 27 h 1860"/>
                  <a:gd name="T26" fmla="*/ 760 w 1963"/>
                  <a:gd name="T27" fmla="*/ 3 h 1860"/>
                  <a:gd name="T28" fmla="*/ 895 w 1963"/>
                  <a:gd name="T29" fmla="*/ 0 h 1860"/>
                  <a:gd name="T30" fmla="*/ 1014 w 1963"/>
                  <a:gd name="T31" fmla="*/ 19 h 1860"/>
                  <a:gd name="T32" fmla="*/ 1123 w 1963"/>
                  <a:gd name="T33" fmla="*/ 69 h 1860"/>
                  <a:gd name="T34" fmla="*/ 1234 w 1963"/>
                  <a:gd name="T35" fmla="*/ 139 h 1860"/>
                  <a:gd name="T36" fmla="*/ 1350 w 1963"/>
                  <a:gd name="T37" fmla="*/ 223 h 1860"/>
                  <a:gd name="T38" fmla="*/ 1519 w 1963"/>
                  <a:gd name="T39" fmla="*/ 374 h 1860"/>
                  <a:gd name="T40" fmla="*/ 1724 w 1963"/>
                  <a:gd name="T41" fmla="*/ 593 h 1860"/>
                  <a:gd name="T42" fmla="*/ 1848 w 1963"/>
                  <a:gd name="T43" fmla="*/ 755 h 1860"/>
                  <a:gd name="T44" fmla="*/ 1909 w 1963"/>
                  <a:gd name="T45" fmla="*/ 847 h 1860"/>
                  <a:gd name="T46" fmla="*/ 1956 w 1963"/>
                  <a:gd name="T47" fmla="*/ 951 h 1860"/>
                  <a:gd name="T48" fmla="*/ 1963 w 1963"/>
                  <a:gd name="T49" fmla="*/ 997 h 1860"/>
                  <a:gd name="T50" fmla="*/ 1959 w 1963"/>
                  <a:gd name="T51" fmla="*/ 1082 h 1860"/>
                  <a:gd name="T52" fmla="*/ 1936 w 1963"/>
                  <a:gd name="T53" fmla="*/ 1140 h 1860"/>
                  <a:gd name="T54" fmla="*/ 1902 w 1963"/>
                  <a:gd name="T55" fmla="*/ 1175 h 1860"/>
                  <a:gd name="T56" fmla="*/ 1843 w 1963"/>
                  <a:gd name="T57" fmla="*/ 1198 h 1860"/>
                  <a:gd name="T58" fmla="*/ 1848 w 1963"/>
                  <a:gd name="T59" fmla="*/ 1267 h 1860"/>
                  <a:gd name="T60" fmla="*/ 1836 w 1963"/>
                  <a:gd name="T61" fmla="*/ 1344 h 1860"/>
                  <a:gd name="T62" fmla="*/ 1801 w 1963"/>
                  <a:gd name="T63" fmla="*/ 1413 h 1860"/>
                  <a:gd name="T64" fmla="*/ 1766 w 1963"/>
                  <a:gd name="T65" fmla="*/ 1452 h 1860"/>
                  <a:gd name="T66" fmla="*/ 1693 w 1963"/>
                  <a:gd name="T67" fmla="*/ 1486 h 1860"/>
                  <a:gd name="T68" fmla="*/ 1612 w 1963"/>
                  <a:gd name="T69" fmla="*/ 1506 h 1860"/>
                  <a:gd name="T70" fmla="*/ 1558 w 1963"/>
                  <a:gd name="T71" fmla="*/ 1556 h 1860"/>
                  <a:gd name="T72" fmla="*/ 1531 w 1963"/>
                  <a:gd name="T73" fmla="*/ 1617 h 1860"/>
                  <a:gd name="T74" fmla="*/ 1492 w 1963"/>
                  <a:gd name="T75" fmla="*/ 1660 h 1860"/>
                  <a:gd name="T76" fmla="*/ 1442 w 1963"/>
                  <a:gd name="T77" fmla="*/ 1691 h 1860"/>
                  <a:gd name="T78" fmla="*/ 1388 w 1963"/>
                  <a:gd name="T79" fmla="*/ 1710 h 1860"/>
                  <a:gd name="T80" fmla="*/ 1304 w 1963"/>
                  <a:gd name="T81" fmla="*/ 1717 h 1860"/>
                  <a:gd name="T82" fmla="*/ 1208 w 1963"/>
                  <a:gd name="T83" fmla="*/ 1698 h 1860"/>
                  <a:gd name="T84" fmla="*/ 1208 w 1963"/>
                  <a:gd name="T85" fmla="*/ 1780 h 1860"/>
                  <a:gd name="T86" fmla="*/ 1188 w 1963"/>
                  <a:gd name="T87" fmla="*/ 1830 h 1860"/>
                  <a:gd name="T88" fmla="*/ 1150 w 1963"/>
                  <a:gd name="T89" fmla="*/ 1852 h 1860"/>
                  <a:gd name="T90" fmla="*/ 1100 w 1963"/>
                  <a:gd name="T91" fmla="*/ 1860 h 1860"/>
                  <a:gd name="T92" fmla="*/ 1041 w 1963"/>
                  <a:gd name="T93" fmla="*/ 1848 h 1860"/>
                  <a:gd name="T94" fmla="*/ 987 w 1963"/>
                  <a:gd name="T95" fmla="*/ 1821 h 1860"/>
                  <a:gd name="T96" fmla="*/ 937 w 1963"/>
                  <a:gd name="T97" fmla="*/ 1791 h 1860"/>
                  <a:gd name="T98" fmla="*/ 895 w 1963"/>
                  <a:gd name="T99" fmla="*/ 1753 h 1860"/>
                  <a:gd name="T100" fmla="*/ 703 w 1963"/>
                  <a:gd name="T101" fmla="*/ 1552 h 1860"/>
                  <a:gd name="T102" fmla="*/ 494 w 1963"/>
                  <a:gd name="T103" fmla="*/ 1382 h 1860"/>
                  <a:gd name="T104" fmla="*/ 270 w 1963"/>
                  <a:gd name="T105" fmla="*/ 1241 h 1860"/>
                  <a:gd name="T106" fmla="*/ 20 w 1963"/>
                  <a:gd name="T107" fmla="*/ 1105 h 1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63" h="1860">
                    <a:moveTo>
                      <a:pt x="20" y="1105"/>
                    </a:moveTo>
                    <a:lnTo>
                      <a:pt x="28" y="1105"/>
                    </a:lnTo>
                    <a:lnTo>
                      <a:pt x="32" y="1101"/>
                    </a:lnTo>
                    <a:lnTo>
                      <a:pt x="35" y="1071"/>
                    </a:lnTo>
                    <a:lnTo>
                      <a:pt x="35" y="1024"/>
                    </a:lnTo>
                    <a:lnTo>
                      <a:pt x="28" y="967"/>
                    </a:lnTo>
                    <a:lnTo>
                      <a:pt x="16" y="859"/>
                    </a:lnTo>
                    <a:lnTo>
                      <a:pt x="8" y="797"/>
                    </a:lnTo>
                    <a:lnTo>
                      <a:pt x="0" y="673"/>
                    </a:lnTo>
                    <a:lnTo>
                      <a:pt x="0" y="609"/>
                    </a:lnTo>
                    <a:lnTo>
                      <a:pt x="5" y="546"/>
                    </a:lnTo>
                    <a:lnTo>
                      <a:pt x="12" y="481"/>
                    </a:lnTo>
                    <a:lnTo>
                      <a:pt x="32" y="424"/>
                    </a:lnTo>
                    <a:lnTo>
                      <a:pt x="43" y="392"/>
                    </a:lnTo>
                    <a:lnTo>
                      <a:pt x="55" y="365"/>
                    </a:lnTo>
                    <a:lnTo>
                      <a:pt x="73" y="338"/>
                    </a:lnTo>
                    <a:lnTo>
                      <a:pt x="93" y="311"/>
                    </a:lnTo>
                    <a:lnTo>
                      <a:pt x="132" y="273"/>
                    </a:lnTo>
                    <a:lnTo>
                      <a:pt x="174" y="231"/>
                    </a:lnTo>
                    <a:lnTo>
                      <a:pt x="229" y="193"/>
                    </a:lnTo>
                    <a:lnTo>
                      <a:pt x="286" y="157"/>
                    </a:lnTo>
                    <a:lnTo>
                      <a:pt x="347" y="123"/>
                    </a:lnTo>
                    <a:lnTo>
                      <a:pt x="413" y="93"/>
                    </a:lnTo>
                    <a:lnTo>
                      <a:pt x="479" y="69"/>
                    </a:lnTo>
                    <a:lnTo>
                      <a:pt x="548" y="46"/>
                    </a:lnTo>
                    <a:lnTo>
                      <a:pt x="621" y="27"/>
                    </a:lnTo>
                    <a:lnTo>
                      <a:pt x="691" y="12"/>
                    </a:lnTo>
                    <a:lnTo>
                      <a:pt x="760" y="3"/>
                    </a:lnTo>
                    <a:lnTo>
                      <a:pt x="830" y="0"/>
                    </a:lnTo>
                    <a:lnTo>
                      <a:pt x="895" y="0"/>
                    </a:lnTo>
                    <a:lnTo>
                      <a:pt x="957" y="7"/>
                    </a:lnTo>
                    <a:lnTo>
                      <a:pt x="1014" y="19"/>
                    </a:lnTo>
                    <a:lnTo>
                      <a:pt x="1068" y="42"/>
                    </a:lnTo>
                    <a:lnTo>
                      <a:pt x="1123" y="69"/>
                    </a:lnTo>
                    <a:lnTo>
                      <a:pt x="1177" y="104"/>
                    </a:lnTo>
                    <a:lnTo>
                      <a:pt x="1234" y="139"/>
                    </a:lnTo>
                    <a:lnTo>
                      <a:pt x="1292" y="181"/>
                    </a:lnTo>
                    <a:lnTo>
                      <a:pt x="1350" y="223"/>
                    </a:lnTo>
                    <a:lnTo>
                      <a:pt x="1408" y="273"/>
                    </a:lnTo>
                    <a:lnTo>
                      <a:pt x="1519" y="374"/>
                    </a:lnTo>
                    <a:lnTo>
                      <a:pt x="1624" y="481"/>
                    </a:lnTo>
                    <a:lnTo>
                      <a:pt x="1724" y="593"/>
                    </a:lnTo>
                    <a:lnTo>
                      <a:pt x="1809" y="700"/>
                    </a:lnTo>
                    <a:lnTo>
                      <a:pt x="1848" y="755"/>
                    </a:lnTo>
                    <a:lnTo>
                      <a:pt x="1882" y="805"/>
                    </a:lnTo>
                    <a:lnTo>
                      <a:pt x="1909" y="847"/>
                    </a:lnTo>
                    <a:lnTo>
                      <a:pt x="1932" y="897"/>
                    </a:lnTo>
                    <a:lnTo>
                      <a:pt x="1956" y="951"/>
                    </a:lnTo>
                    <a:lnTo>
                      <a:pt x="1959" y="974"/>
                    </a:lnTo>
                    <a:lnTo>
                      <a:pt x="1963" y="997"/>
                    </a:lnTo>
                    <a:lnTo>
                      <a:pt x="1963" y="1044"/>
                    </a:lnTo>
                    <a:lnTo>
                      <a:pt x="1959" y="1082"/>
                    </a:lnTo>
                    <a:lnTo>
                      <a:pt x="1952" y="1113"/>
                    </a:lnTo>
                    <a:lnTo>
                      <a:pt x="1936" y="1140"/>
                    </a:lnTo>
                    <a:lnTo>
                      <a:pt x="1921" y="1159"/>
                    </a:lnTo>
                    <a:lnTo>
                      <a:pt x="1902" y="1175"/>
                    </a:lnTo>
                    <a:lnTo>
                      <a:pt x="1875" y="1186"/>
                    </a:lnTo>
                    <a:lnTo>
                      <a:pt x="1843" y="1198"/>
                    </a:lnTo>
                    <a:lnTo>
                      <a:pt x="1848" y="1232"/>
                    </a:lnTo>
                    <a:lnTo>
                      <a:pt x="1848" y="1267"/>
                    </a:lnTo>
                    <a:lnTo>
                      <a:pt x="1843" y="1305"/>
                    </a:lnTo>
                    <a:lnTo>
                      <a:pt x="1836" y="1344"/>
                    </a:lnTo>
                    <a:lnTo>
                      <a:pt x="1821" y="1379"/>
                    </a:lnTo>
                    <a:lnTo>
                      <a:pt x="1801" y="1413"/>
                    </a:lnTo>
                    <a:lnTo>
                      <a:pt x="1778" y="1440"/>
                    </a:lnTo>
                    <a:lnTo>
                      <a:pt x="1766" y="1452"/>
                    </a:lnTo>
                    <a:lnTo>
                      <a:pt x="1751" y="1459"/>
                    </a:lnTo>
                    <a:lnTo>
                      <a:pt x="1693" y="1486"/>
                    </a:lnTo>
                    <a:lnTo>
                      <a:pt x="1655" y="1498"/>
                    </a:lnTo>
                    <a:lnTo>
                      <a:pt x="1612" y="1506"/>
                    </a:lnTo>
                    <a:lnTo>
                      <a:pt x="1566" y="1522"/>
                    </a:lnTo>
                    <a:lnTo>
                      <a:pt x="1558" y="1556"/>
                    </a:lnTo>
                    <a:lnTo>
                      <a:pt x="1547" y="1590"/>
                    </a:lnTo>
                    <a:lnTo>
                      <a:pt x="1531" y="1617"/>
                    </a:lnTo>
                    <a:lnTo>
                      <a:pt x="1512" y="1640"/>
                    </a:lnTo>
                    <a:lnTo>
                      <a:pt x="1492" y="1660"/>
                    </a:lnTo>
                    <a:lnTo>
                      <a:pt x="1469" y="1679"/>
                    </a:lnTo>
                    <a:lnTo>
                      <a:pt x="1442" y="1691"/>
                    </a:lnTo>
                    <a:lnTo>
                      <a:pt x="1415" y="1703"/>
                    </a:lnTo>
                    <a:lnTo>
                      <a:pt x="1388" y="1710"/>
                    </a:lnTo>
                    <a:lnTo>
                      <a:pt x="1362" y="1714"/>
                    </a:lnTo>
                    <a:lnTo>
                      <a:pt x="1304" y="1717"/>
                    </a:lnTo>
                    <a:lnTo>
                      <a:pt x="1250" y="1710"/>
                    </a:lnTo>
                    <a:lnTo>
                      <a:pt x="1208" y="1698"/>
                    </a:lnTo>
                    <a:lnTo>
                      <a:pt x="1211" y="1744"/>
                    </a:lnTo>
                    <a:lnTo>
                      <a:pt x="1208" y="1780"/>
                    </a:lnTo>
                    <a:lnTo>
                      <a:pt x="1200" y="1807"/>
                    </a:lnTo>
                    <a:lnTo>
                      <a:pt x="1188" y="1830"/>
                    </a:lnTo>
                    <a:lnTo>
                      <a:pt x="1169" y="1845"/>
                    </a:lnTo>
                    <a:lnTo>
                      <a:pt x="1150" y="1852"/>
                    </a:lnTo>
                    <a:lnTo>
                      <a:pt x="1123" y="1860"/>
                    </a:lnTo>
                    <a:lnTo>
                      <a:pt x="1100" y="1860"/>
                    </a:lnTo>
                    <a:lnTo>
                      <a:pt x="1073" y="1857"/>
                    </a:lnTo>
                    <a:lnTo>
                      <a:pt x="1041" y="1848"/>
                    </a:lnTo>
                    <a:lnTo>
                      <a:pt x="1014" y="1837"/>
                    </a:lnTo>
                    <a:lnTo>
                      <a:pt x="987" y="1821"/>
                    </a:lnTo>
                    <a:lnTo>
                      <a:pt x="961" y="1807"/>
                    </a:lnTo>
                    <a:lnTo>
                      <a:pt x="937" y="1791"/>
                    </a:lnTo>
                    <a:lnTo>
                      <a:pt x="914" y="1771"/>
                    </a:lnTo>
                    <a:lnTo>
                      <a:pt x="895" y="1753"/>
                    </a:lnTo>
                    <a:lnTo>
                      <a:pt x="799" y="1648"/>
                    </a:lnTo>
                    <a:lnTo>
                      <a:pt x="703" y="1552"/>
                    </a:lnTo>
                    <a:lnTo>
                      <a:pt x="598" y="1463"/>
                    </a:lnTo>
                    <a:lnTo>
                      <a:pt x="494" y="1382"/>
                    </a:lnTo>
                    <a:lnTo>
                      <a:pt x="386" y="1309"/>
                    </a:lnTo>
                    <a:lnTo>
                      <a:pt x="270" y="1241"/>
                    </a:lnTo>
                    <a:lnTo>
                      <a:pt x="147" y="1171"/>
                    </a:lnTo>
                    <a:lnTo>
                      <a:pt x="20" y="110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15" name="Freeform 11"/>
              <p:cNvSpPr>
                <a:spLocks/>
              </p:cNvSpPr>
              <p:nvPr/>
            </p:nvSpPr>
            <p:spPr bwMode="auto">
              <a:xfrm>
                <a:off x="4823" y="1403"/>
                <a:ext cx="36" cy="28"/>
              </a:xfrm>
              <a:custGeom>
                <a:avLst/>
                <a:gdLst>
                  <a:gd name="T0" fmla="*/ 444 w 548"/>
                  <a:gd name="T1" fmla="*/ 412 h 412"/>
                  <a:gd name="T2" fmla="*/ 460 w 548"/>
                  <a:gd name="T3" fmla="*/ 397 h 412"/>
                  <a:gd name="T4" fmla="*/ 475 w 548"/>
                  <a:gd name="T5" fmla="*/ 393 h 412"/>
                  <a:gd name="T6" fmla="*/ 505 w 548"/>
                  <a:gd name="T7" fmla="*/ 386 h 412"/>
                  <a:gd name="T8" fmla="*/ 521 w 548"/>
                  <a:gd name="T9" fmla="*/ 378 h 412"/>
                  <a:gd name="T10" fmla="*/ 533 w 548"/>
                  <a:gd name="T11" fmla="*/ 370 h 412"/>
                  <a:gd name="T12" fmla="*/ 541 w 548"/>
                  <a:gd name="T13" fmla="*/ 351 h 412"/>
                  <a:gd name="T14" fmla="*/ 548 w 548"/>
                  <a:gd name="T15" fmla="*/ 324 h 412"/>
                  <a:gd name="T16" fmla="*/ 475 w 548"/>
                  <a:gd name="T17" fmla="*/ 258 h 412"/>
                  <a:gd name="T18" fmla="*/ 401 w 548"/>
                  <a:gd name="T19" fmla="*/ 189 h 412"/>
                  <a:gd name="T20" fmla="*/ 324 w 548"/>
                  <a:gd name="T21" fmla="*/ 124 h 412"/>
                  <a:gd name="T22" fmla="*/ 255 w 548"/>
                  <a:gd name="T23" fmla="*/ 65 h 412"/>
                  <a:gd name="T24" fmla="*/ 217 w 548"/>
                  <a:gd name="T25" fmla="*/ 43 h 412"/>
                  <a:gd name="T26" fmla="*/ 186 w 548"/>
                  <a:gd name="T27" fmla="*/ 24 h 412"/>
                  <a:gd name="T28" fmla="*/ 151 w 548"/>
                  <a:gd name="T29" fmla="*/ 12 h 412"/>
                  <a:gd name="T30" fmla="*/ 120 w 548"/>
                  <a:gd name="T31" fmla="*/ 4 h 412"/>
                  <a:gd name="T32" fmla="*/ 86 w 548"/>
                  <a:gd name="T33" fmla="*/ 0 h 412"/>
                  <a:gd name="T34" fmla="*/ 59 w 548"/>
                  <a:gd name="T35" fmla="*/ 8 h 412"/>
                  <a:gd name="T36" fmla="*/ 27 w 548"/>
                  <a:gd name="T37" fmla="*/ 20 h 412"/>
                  <a:gd name="T38" fmla="*/ 0 w 548"/>
                  <a:gd name="T39" fmla="*/ 43 h 412"/>
                  <a:gd name="T40" fmla="*/ 51 w 548"/>
                  <a:gd name="T41" fmla="*/ 77 h 412"/>
                  <a:gd name="T42" fmla="*/ 104 w 548"/>
                  <a:gd name="T43" fmla="*/ 115 h 412"/>
                  <a:gd name="T44" fmla="*/ 220 w 548"/>
                  <a:gd name="T45" fmla="*/ 197 h 412"/>
                  <a:gd name="T46" fmla="*/ 283 w 548"/>
                  <a:gd name="T47" fmla="*/ 243 h 412"/>
                  <a:gd name="T48" fmla="*/ 340 w 548"/>
                  <a:gd name="T49" fmla="*/ 293 h 412"/>
                  <a:gd name="T50" fmla="*/ 394 w 548"/>
                  <a:gd name="T51" fmla="*/ 351 h 412"/>
                  <a:gd name="T52" fmla="*/ 417 w 548"/>
                  <a:gd name="T53" fmla="*/ 378 h 412"/>
                  <a:gd name="T54" fmla="*/ 444 w 548"/>
                  <a:gd name="T55"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48" h="412">
                    <a:moveTo>
                      <a:pt x="444" y="412"/>
                    </a:moveTo>
                    <a:lnTo>
                      <a:pt x="460" y="397"/>
                    </a:lnTo>
                    <a:lnTo>
                      <a:pt x="475" y="393"/>
                    </a:lnTo>
                    <a:lnTo>
                      <a:pt x="505" y="386"/>
                    </a:lnTo>
                    <a:lnTo>
                      <a:pt x="521" y="378"/>
                    </a:lnTo>
                    <a:lnTo>
                      <a:pt x="533" y="370"/>
                    </a:lnTo>
                    <a:lnTo>
                      <a:pt x="541" y="351"/>
                    </a:lnTo>
                    <a:lnTo>
                      <a:pt x="548" y="324"/>
                    </a:lnTo>
                    <a:lnTo>
                      <a:pt x="475" y="258"/>
                    </a:lnTo>
                    <a:lnTo>
                      <a:pt x="401" y="189"/>
                    </a:lnTo>
                    <a:lnTo>
                      <a:pt x="324" y="124"/>
                    </a:lnTo>
                    <a:lnTo>
                      <a:pt x="255" y="65"/>
                    </a:lnTo>
                    <a:lnTo>
                      <a:pt x="217" y="43"/>
                    </a:lnTo>
                    <a:lnTo>
                      <a:pt x="186" y="24"/>
                    </a:lnTo>
                    <a:lnTo>
                      <a:pt x="151" y="12"/>
                    </a:lnTo>
                    <a:lnTo>
                      <a:pt x="120" y="4"/>
                    </a:lnTo>
                    <a:lnTo>
                      <a:pt x="86" y="0"/>
                    </a:lnTo>
                    <a:lnTo>
                      <a:pt x="59" y="8"/>
                    </a:lnTo>
                    <a:lnTo>
                      <a:pt x="27" y="20"/>
                    </a:lnTo>
                    <a:lnTo>
                      <a:pt x="0" y="43"/>
                    </a:lnTo>
                    <a:lnTo>
                      <a:pt x="51" y="77"/>
                    </a:lnTo>
                    <a:lnTo>
                      <a:pt x="104" y="115"/>
                    </a:lnTo>
                    <a:lnTo>
                      <a:pt x="220" y="197"/>
                    </a:lnTo>
                    <a:lnTo>
                      <a:pt x="283" y="243"/>
                    </a:lnTo>
                    <a:lnTo>
                      <a:pt x="340" y="293"/>
                    </a:lnTo>
                    <a:lnTo>
                      <a:pt x="394" y="351"/>
                    </a:lnTo>
                    <a:lnTo>
                      <a:pt x="417" y="378"/>
                    </a:lnTo>
                    <a:lnTo>
                      <a:pt x="444" y="4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16" name="Freeform 12"/>
              <p:cNvSpPr>
                <a:spLocks/>
              </p:cNvSpPr>
              <p:nvPr/>
            </p:nvSpPr>
            <p:spPr bwMode="auto">
              <a:xfrm>
                <a:off x="4808" y="1425"/>
                <a:ext cx="37" cy="26"/>
              </a:xfrm>
              <a:custGeom>
                <a:avLst/>
                <a:gdLst>
                  <a:gd name="T0" fmla="*/ 421 w 563"/>
                  <a:gd name="T1" fmla="*/ 385 h 385"/>
                  <a:gd name="T2" fmla="*/ 447 w 563"/>
                  <a:gd name="T3" fmla="*/ 385 h 385"/>
                  <a:gd name="T4" fmla="*/ 478 w 563"/>
                  <a:gd name="T5" fmla="*/ 385 h 385"/>
                  <a:gd name="T6" fmla="*/ 498 w 563"/>
                  <a:gd name="T7" fmla="*/ 381 h 385"/>
                  <a:gd name="T8" fmla="*/ 517 w 563"/>
                  <a:gd name="T9" fmla="*/ 377 h 385"/>
                  <a:gd name="T10" fmla="*/ 537 w 563"/>
                  <a:gd name="T11" fmla="*/ 366 h 385"/>
                  <a:gd name="T12" fmla="*/ 563 w 563"/>
                  <a:gd name="T13" fmla="*/ 350 h 385"/>
                  <a:gd name="T14" fmla="*/ 486 w 563"/>
                  <a:gd name="T15" fmla="*/ 285 h 385"/>
                  <a:gd name="T16" fmla="*/ 408 w 563"/>
                  <a:gd name="T17" fmla="*/ 212 h 385"/>
                  <a:gd name="T18" fmla="*/ 331 w 563"/>
                  <a:gd name="T19" fmla="*/ 142 h 385"/>
                  <a:gd name="T20" fmla="*/ 254 w 563"/>
                  <a:gd name="T21" fmla="*/ 81 h 385"/>
                  <a:gd name="T22" fmla="*/ 220 w 563"/>
                  <a:gd name="T23" fmla="*/ 54 h 385"/>
                  <a:gd name="T24" fmla="*/ 186 w 563"/>
                  <a:gd name="T25" fmla="*/ 31 h 385"/>
                  <a:gd name="T26" fmla="*/ 150 w 563"/>
                  <a:gd name="T27" fmla="*/ 15 h 385"/>
                  <a:gd name="T28" fmla="*/ 116 w 563"/>
                  <a:gd name="T29" fmla="*/ 4 h 385"/>
                  <a:gd name="T30" fmla="*/ 85 w 563"/>
                  <a:gd name="T31" fmla="*/ 0 h 385"/>
                  <a:gd name="T32" fmla="*/ 54 w 563"/>
                  <a:gd name="T33" fmla="*/ 4 h 385"/>
                  <a:gd name="T34" fmla="*/ 23 w 563"/>
                  <a:gd name="T35" fmla="*/ 15 h 385"/>
                  <a:gd name="T36" fmla="*/ 0 w 563"/>
                  <a:gd name="T37" fmla="*/ 38 h 385"/>
                  <a:gd name="T38" fmla="*/ 66 w 563"/>
                  <a:gd name="T39" fmla="*/ 73 h 385"/>
                  <a:gd name="T40" fmla="*/ 124 w 563"/>
                  <a:gd name="T41" fmla="*/ 108 h 385"/>
                  <a:gd name="T42" fmla="*/ 177 w 563"/>
                  <a:gd name="T43" fmla="*/ 142 h 385"/>
                  <a:gd name="T44" fmla="*/ 231 w 563"/>
                  <a:gd name="T45" fmla="*/ 181 h 385"/>
                  <a:gd name="T46" fmla="*/ 281 w 563"/>
                  <a:gd name="T47" fmla="*/ 223 h 385"/>
                  <a:gd name="T48" fmla="*/ 328 w 563"/>
                  <a:gd name="T49" fmla="*/ 269 h 385"/>
                  <a:gd name="T50" fmla="*/ 374 w 563"/>
                  <a:gd name="T51" fmla="*/ 323 h 385"/>
                  <a:gd name="T52" fmla="*/ 421 w 563"/>
                  <a:gd name="T53" fmla="*/ 385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3" h="385">
                    <a:moveTo>
                      <a:pt x="421" y="385"/>
                    </a:moveTo>
                    <a:lnTo>
                      <a:pt x="447" y="385"/>
                    </a:lnTo>
                    <a:lnTo>
                      <a:pt x="478" y="385"/>
                    </a:lnTo>
                    <a:lnTo>
                      <a:pt x="498" y="381"/>
                    </a:lnTo>
                    <a:lnTo>
                      <a:pt x="517" y="377"/>
                    </a:lnTo>
                    <a:lnTo>
                      <a:pt x="537" y="366"/>
                    </a:lnTo>
                    <a:lnTo>
                      <a:pt x="563" y="350"/>
                    </a:lnTo>
                    <a:lnTo>
                      <a:pt x="486" y="285"/>
                    </a:lnTo>
                    <a:lnTo>
                      <a:pt x="408" y="212"/>
                    </a:lnTo>
                    <a:lnTo>
                      <a:pt x="331" y="142"/>
                    </a:lnTo>
                    <a:lnTo>
                      <a:pt x="254" y="81"/>
                    </a:lnTo>
                    <a:lnTo>
                      <a:pt x="220" y="54"/>
                    </a:lnTo>
                    <a:lnTo>
                      <a:pt x="186" y="31"/>
                    </a:lnTo>
                    <a:lnTo>
                      <a:pt x="150" y="15"/>
                    </a:lnTo>
                    <a:lnTo>
                      <a:pt x="116" y="4"/>
                    </a:lnTo>
                    <a:lnTo>
                      <a:pt x="85" y="0"/>
                    </a:lnTo>
                    <a:lnTo>
                      <a:pt x="54" y="4"/>
                    </a:lnTo>
                    <a:lnTo>
                      <a:pt x="23" y="15"/>
                    </a:lnTo>
                    <a:lnTo>
                      <a:pt x="0" y="38"/>
                    </a:lnTo>
                    <a:lnTo>
                      <a:pt x="66" y="73"/>
                    </a:lnTo>
                    <a:lnTo>
                      <a:pt x="124" y="108"/>
                    </a:lnTo>
                    <a:lnTo>
                      <a:pt x="177" y="142"/>
                    </a:lnTo>
                    <a:lnTo>
                      <a:pt x="231" y="181"/>
                    </a:lnTo>
                    <a:lnTo>
                      <a:pt x="281" y="223"/>
                    </a:lnTo>
                    <a:lnTo>
                      <a:pt x="328" y="269"/>
                    </a:lnTo>
                    <a:lnTo>
                      <a:pt x="374" y="323"/>
                    </a:lnTo>
                    <a:lnTo>
                      <a:pt x="421" y="38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17" name="Freeform 13"/>
              <p:cNvSpPr>
                <a:spLocks/>
              </p:cNvSpPr>
              <p:nvPr/>
            </p:nvSpPr>
            <p:spPr bwMode="auto">
              <a:xfrm>
                <a:off x="4787" y="1438"/>
                <a:ext cx="36" cy="28"/>
              </a:xfrm>
              <a:custGeom>
                <a:avLst/>
                <a:gdLst>
                  <a:gd name="T0" fmla="*/ 366 w 532"/>
                  <a:gd name="T1" fmla="*/ 397 h 412"/>
                  <a:gd name="T2" fmla="*/ 416 w 532"/>
                  <a:gd name="T3" fmla="*/ 408 h 412"/>
                  <a:gd name="T4" fmla="*/ 451 w 532"/>
                  <a:gd name="T5" fmla="*/ 412 h 412"/>
                  <a:gd name="T6" fmla="*/ 485 w 532"/>
                  <a:gd name="T7" fmla="*/ 408 h 412"/>
                  <a:gd name="T8" fmla="*/ 532 w 532"/>
                  <a:gd name="T9" fmla="*/ 401 h 412"/>
                  <a:gd name="T10" fmla="*/ 462 w 532"/>
                  <a:gd name="T11" fmla="*/ 328 h 412"/>
                  <a:gd name="T12" fmla="*/ 393 w 532"/>
                  <a:gd name="T13" fmla="*/ 251 h 412"/>
                  <a:gd name="T14" fmla="*/ 324 w 532"/>
                  <a:gd name="T15" fmla="*/ 170 h 412"/>
                  <a:gd name="T16" fmla="*/ 254 w 532"/>
                  <a:gd name="T17" fmla="*/ 100 h 412"/>
                  <a:gd name="T18" fmla="*/ 220 w 532"/>
                  <a:gd name="T19" fmla="*/ 70 h 412"/>
                  <a:gd name="T20" fmla="*/ 185 w 532"/>
                  <a:gd name="T21" fmla="*/ 43 h 412"/>
                  <a:gd name="T22" fmla="*/ 154 w 532"/>
                  <a:gd name="T23" fmla="*/ 23 h 412"/>
                  <a:gd name="T24" fmla="*/ 123 w 532"/>
                  <a:gd name="T25" fmla="*/ 9 h 412"/>
                  <a:gd name="T26" fmla="*/ 88 w 532"/>
                  <a:gd name="T27" fmla="*/ 0 h 412"/>
                  <a:gd name="T28" fmla="*/ 61 w 532"/>
                  <a:gd name="T29" fmla="*/ 0 h 412"/>
                  <a:gd name="T30" fmla="*/ 31 w 532"/>
                  <a:gd name="T31" fmla="*/ 12 h 412"/>
                  <a:gd name="T32" fmla="*/ 0 w 532"/>
                  <a:gd name="T33" fmla="*/ 31 h 412"/>
                  <a:gd name="T34" fmla="*/ 54 w 532"/>
                  <a:gd name="T35" fmla="*/ 62 h 412"/>
                  <a:gd name="T36" fmla="*/ 108 w 532"/>
                  <a:gd name="T37" fmla="*/ 97 h 412"/>
                  <a:gd name="T38" fmla="*/ 154 w 532"/>
                  <a:gd name="T39" fmla="*/ 136 h 412"/>
                  <a:gd name="T40" fmla="*/ 200 w 532"/>
                  <a:gd name="T41" fmla="*/ 174 h 412"/>
                  <a:gd name="T42" fmla="*/ 242 w 532"/>
                  <a:gd name="T43" fmla="*/ 220 h 412"/>
                  <a:gd name="T44" fmla="*/ 285 w 532"/>
                  <a:gd name="T45" fmla="*/ 274 h 412"/>
                  <a:gd name="T46" fmla="*/ 328 w 532"/>
                  <a:gd name="T47" fmla="*/ 331 h 412"/>
                  <a:gd name="T48" fmla="*/ 366 w 532"/>
                  <a:gd name="T49" fmla="*/ 397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32" h="412">
                    <a:moveTo>
                      <a:pt x="366" y="397"/>
                    </a:moveTo>
                    <a:lnTo>
                      <a:pt x="416" y="408"/>
                    </a:lnTo>
                    <a:lnTo>
                      <a:pt x="451" y="412"/>
                    </a:lnTo>
                    <a:lnTo>
                      <a:pt x="485" y="408"/>
                    </a:lnTo>
                    <a:lnTo>
                      <a:pt x="532" y="401"/>
                    </a:lnTo>
                    <a:lnTo>
                      <a:pt x="462" y="328"/>
                    </a:lnTo>
                    <a:lnTo>
                      <a:pt x="393" y="251"/>
                    </a:lnTo>
                    <a:lnTo>
                      <a:pt x="324" y="170"/>
                    </a:lnTo>
                    <a:lnTo>
                      <a:pt x="254" y="100"/>
                    </a:lnTo>
                    <a:lnTo>
                      <a:pt x="220" y="70"/>
                    </a:lnTo>
                    <a:lnTo>
                      <a:pt x="185" y="43"/>
                    </a:lnTo>
                    <a:lnTo>
                      <a:pt x="154" y="23"/>
                    </a:lnTo>
                    <a:lnTo>
                      <a:pt x="123" y="9"/>
                    </a:lnTo>
                    <a:lnTo>
                      <a:pt x="88" y="0"/>
                    </a:lnTo>
                    <a:lnTo>
                      <a:pt x="61" y="0"/>
                    </a:lnTo>
                    <a:lnTo>
                      <a:pt x="31" y="12"/>
                    </a:lnTo>
                    <a:lnTo>
                      <a:pt x="0" y="31"/>
                    </a:lnTo>
                    <a:lnTo>
                      <a:pt x="54" y="62"/>
                    </a:lnTo>
                    <a:lnTo>
                      <a:pt x="108" y="97"/>
                    </a:lnTo>
                    <a:lnTo>
                      <a:pt x="154" y="136"/>
                    </a:lnTo>
                    <a:lnTo>
                      <a:pt x="200" y="174"/>
                    </a:lnTo>
                    <a:lnTo>
                      <a:pt x="242" y="220"/>
                    </a:lnTo>
                    <a:lnTo>
                      <a:pt x="285" y="274"/>
                    </a:lnTo>
                    <a:lnTo>
                      <a:pt x="328" y="331"/>
                    </a:lnTo>
                    <a:lnTo>
                      <a:pt x="366" y="3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18" name="Freeform 14"/>
              <p:cNvSpPr>
                <a:spLocks/>
              </p:cNvSpPr>
              <p:nvPr/>
            </p:nvSpPr>
            <p:spPr bwMode="auto">
              <a:xfrm>
                <a:off x="4775" y="1346"/>
                <a:ext cx="135" cy="72"/>
              </a:xfrm>
              <a:custGeom>
                <a:avLst/>
                <a:gdLst>
                  <a:gd name="T0" fmla="*/ 1963 w 2025"/>
                  <a:gd name="T1" fmla="*/ 975 h 1082"/>
                  <a:gd name="T2" fmla="*/ 2010 w 2025"/>
                  <a:gd name="T3" fmla="*/ 844 h 1082"/>
                  <a:gd name="T4" fmla="*/ 2021 w 2025"/>
                  <a:gd name="T5" fmla="*/ 702 h 1082"/>
                  <a:gd name="T6" fmla="*/ 2025 w 2025"/>
                  <a:gd name="T7" fmla="*/ 559 h 1082"/>
                  <a:gd name="T8" fmla="*/ 2006 w 2025"/>
                  <a:gd name="T9" fmla="*/ 421 h 1082"/>
                  <a:gd name="T10" fmla="*/ 1975 w 2025"/>
                  <a:gd name="T11" fmla="*/ 335 h 1082"/>
                  <a:gd name="T12" fmla="*/ 1913 w 2025"/>
                  <a:gd name="T13" fmla="*/ 197 h 1082"/>
                  <a:gd name="T14" fmla="*/ 1844 w 2025"/>
                  <a:gd name="T15" fmla="*/ 70 h 1082"/>
                  <a:gd name="T16" fmla="*/ 1809 w 2025"/>
                  <a:gd name="T17" fmla="*/ 31 h 1082"/>
                  <a:gd name="T18" fmla="*/ 1786 w 2025"/>
                  <a:gd name="T19" fmla="*/ 24 h 1082"/>
                  <a:gd name="T20" fmla="*/ 1489 w 2025"/>
                  <a:gd name="T21" fmla="*/ 116 h 1082"/>
                  <a:gd name="T22" fmla="*/ 1331 w 2025"/>
                  <a:gd name="T23" fmla="*/ 155 h 1082"/>
                  <a:gd name="T24" fmla="*/ 1185 w 2025"/>
                  <a:gd name="T25" fmla="*/ 167 h 1082"/>
                  <a:gd name="T26" fmla="*/ 1104 w 2025"/>
                  <a:gd name="T27" fmla="*/ 158 h 1082"/>
                  <a:gd name="T28" fmla="*/ 1026 w 2025"/>
                  <a:gd name="T29" fmla="*/ 140 h 1082"/>
                  <a:gd name="T30" fmla="*/ 872 w 2025"/>
                  <a:gd name="T31" fmla="*/ 81 h 1082"/>
                  <a:gd name="T32" fmla="*/ 718 w 2025"/>
                  <a:gd name="T33" fmla="*/ 24 h 1082"/>
                  <a:gd name="T34" fmla="*/ 637 w 2025"/>
                  <a:gd name="T35" fmla="*/ 9 h 1082"/>
                  <a:gd name="T36" fmla="*/ 556 w 2025"/>
                  <a:gd name="T37" fmla="*/ 0 h 1082"/>
                  <a:gd name="T38" fmla="*/ 483 w 2025"/>
                  <a:gd name="T39" fmla="*/ 9 h 1082"/>
                  <a:gd name="T40" fmla="*/ 440 w 2025"/>
                  <a:gd name="T41" fmla="*/ 24 h 1082"/>
                  <a:gd name="T42" fmla="*/ 386 w 2025"/>
                  <a:gd name="T43" fmla="*/ 66 h 1082"/>
                  <a:gd name="T44" fmla="*/ 317 w 2025"/>
                  <a:gd name="T45" fmla="*/ 151 h 1082"/>
                  <a:gd name="T46" fmla="*/ 247 w 2025"/>
                  <a:gd name="T47" fmla="*/ 267 h 1082"/>
                  <a:gd name="T48" fmla="*/ 201 w 2025"/>
                  <a:gd name="T49" fmla="*/ 344 h 1082"/>
                  <a:gd name="T50" fmla="*/ 54 w 2025"/>
                  <a:gd name="T51" fmla="*/ 529 h 1082"/>
                  <a:gd name="T52" fmla="*/ 9 w 2025"/>
                  <a:gd name="T53" fmla="*/ 598 h 1082"/>
                  <a:gd name="T54" fmla="*/ 0 w 2025"/>
                  <a:gd name="T55" fmla="*/ 640 h 1082"/>
                  <a:gd name="T56" fmla="*/ 20 w 2025"/>
                  <a:gd name="T57" fmla="*/ 675 h 1082"/>
                  <a:gd name="T58" fmla="*/ 74 w 2025"/>
                  <a:gd name="T59" fmla="*/ 706 h 1082"/>
                  <a:gd name="T60" fmla="*/ 151 w 2025"/>
                  <a:gd name="T61" fmla="*/ 725 h 1082"/>
                  <a:gd name="T62" fmla="*/ 236 w 2025"/>
                  <a:gd name="T63" fmla="*/ 713 h 1082"/>
                  <a:gd name="T64" fmla="*/ 317 w 2025"/>
                  <a:gd name="T65" fmla="*/ 683 h 1082"/>
                  <a:gd name="T66" fmla="*/ 401 w 2025"/>
                  <a:gd name="T67" fmla="*/ 636 h 1082"/>
                  <a:gd name="T68" fmla="*/ 478 w 2025"/>
                  <a:gd name="T69" fmla="*/ 579 h 1082"/>
                  <a:gd name="T70" fmla="*/ 552 w 2025"/>
                  <a:gd name="T71" fmla="*/ 509 h 1082"/>
                  <a:gd name="T72" fmla="*/ 618 w 2025"/>
                  <a:gd name="T73" fmla="*/ 432 h 1082"/>
                  <a:gd name="T74" fmla="*/ 718 w 2025"/>
                  <a:gd name="T75" fmla="*/ 448 h 1082"/>
                  <a:gd name="T76" fmla="*/ 945 w 2025"/>
                  <a:gd name="T77" fmla="*/ 609 h 1082"/>
                  <a:gd name="T78" fmla="*/ 1088 w 2025"/>
                  <a:gd name="T79" fmla="*/ 725 h 1082"/>
                  <a:gd name="T80" fmla="*/ 1154 w 2025"/>
                  <a:gd name="T81" fmla="*/ 786 h 1082"/>
                  <a:gd name="T82" fmla="*/ 1212 w 2025"/>
                  <a:gd name="T83" fmla="*/ 860 h 1082"/>
                  <a:gd name="T84" fmla="*/ 1262 w 2025"/>
                  <a:gd name="T85" fmla="*/ 944 h 1082"/>
                  <a:gd name="T86" fmla="*/ 1296 w 2025"/>
                  <a:gd name="T87" fmla="*/ 1010 h 1082"/>
                  <a:gd name="T88" fmla="*/ 1342 w 2025"/>
                  <a:gd name="T89" fmla="*/ 1052 h 1082"/>
                  <a:gd name="T90" fmla="*/ 1432 w 2025"/>
                  <a:gd name="T91" fmla="*/ 1079 h 1082"/>
                  <a:gd name="T92" fmla="*/ 1493 w 2025"/>
                  <a:gd name="T93" fmla="*/ 1082 h 1082"/>
                  <a:gd name="T94" fmla="*/ 1555 w 2025"/>
                  <a:gd name="T95" fmla="*/ 1071 h 1082"/>
                  <a:gd name="T96" fmla="*/ 1678 w 2025"/>
                  <a:gd name="T97" fmla="*/ 1025 h 1082"/>
                  <a:gd name="T98" fmla="*/ 1805 w 2025"/>
                  <a:gd name="T99" fmla="*/ 983 h 1082"/>
                  <a:gd name="T100" fmla="*/ 1870 w 2025"/>
                  <a:gd name="T101" fmla="*/ 971 h 1082"/>
                  <a:gd name="T102" fmla="*/ 1936 w 2025"/>
                  <a:gd name="T103" fmla="*/ 971 h 10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25" h="1082">
                    <a:moveTo>
                      <a:pt x="1936" y="971"/>
                    </a:moveTo>
                    <a:lnTo>
                      <a:pt x="1963" y="975"/>
                    </a:lnTo>
                    <a:lnTo>
                      <a:pt x="1990" y="983"/>
                    </a:lnTo>
                    <a:lnTo>
                      <a:pt x="2010" y="844"/>
                    </a:lnTo>
                    <a:lnTo>
                      <a:pt x="2017" y="774"/>
                    </a:lnTo>
                    <a:lnTo>
                      <a:pt x="2021" y="702"/>
                    </a:lnTo>
                    <a:lnTo>
                      <a:pt x="2025" y="629"/>
                    </a:lnTo>
                    <a:lnTo>
                      <a:pt x="2025" y="559"/>
                    </a:lnTo>
                    <a:lnTo>
                      <a:pt x="2017" y="490"/>
                    </a:lnTo>
                    <a:lnTo>
                      <a:pt x="2006" y="421"/>
                    </a:lnTo>
                    <a:lnTo>
                      <a:pt x="1994" y="389"/>
                    </a:lnTo>
                    <a:lnTo>
                      <a:pt x="1975" y="335"/>
                    </a:lnTo>
                    <a:lnTo>
                      <a:pt x="1944" y="267"/>
                    </a:lnTo>
                    <a:lnTo>
                      <a:pt x="1913" y="197"/>
                    </a:lnTo>
                    <a:lnTo>
                      <a:pt x="1879" y="128"/>
                    </a:lnTo>
                    <a:lnTo>
                      <a:pt x="1844" y="70"/>
                    </a:lnTo>
                    <a:lnTo>
                      <a:pt x="1824" y="47"/>
                    </a:lnTo>
                    <a:lnTo>
                      <a:pt x="1809" y="31"/>
                    </a:lnTo>
                    <a:lnTo>
                      <a:pt x="1797" y="24"/>
                    </a:lnTo>
                    <a:lnTo>
                      <a:pt x="1786" y="24"/>
                    </a:lnTo>
                    <a:lnTo>
                      <a:pt x="1643" y="66"/>
                    </a:lnTo>
                    <a:lnTo>
                      <a:pt x="1489" y="116"/>
                    </a:lnTo>
                    <a:lnTo>
                      <a:pt x="1408" y="140"/>
                    </a:lnTo>
                    <a:lnTo>
                      <a:pt x="1331" y="155"/>
                    </a:lnTo>
                    <a:lnTo>
                      <a:pt x="1258" y="163"/>
                    </a:lnTo>
                    <a:lnTo>
                      <a:pt x="1185" y="167"/>
                    </a:lnTo>
                    <a:lnTo>
                      <a:pt x="1146" y="163"/>
                    </a:lnTo>
                    <a:lnTo>
                      <a:pt x="1104" y="158"/>
                    </a:lnTo>
                    <a:lnTo>
                      <a:pt x="1065" y="147"/>
                    </a:lnTo>
                    <a:lnTo>
                      <a:pt x="1026" y="140"/>
                    </a:lnTo>
                    <a:lnTo>
                      <a:pt x="949" y="113"/>
                    </a:lnTo>
                    <a:lnTo>
                      <a:pt x="872" y="81"/>
                    </a:lnTo>
                    <a:lnTo>
                      <a:pt x="795" y="51"/>
                    </a:lnTo>
                    <a:lnTo>
                      <a:pt x="718" y="24"/>
                    </a:lnTo>
                    <a:lnTo>
                      <a:pt x="680" y="16"/>
                    </a:lnTo>
                    <a:lnTo>
                      <a:pt x="637" y="9"/>
                    </a:lnTo>
                    <a:lnTo>
                      <a:pt x="598" y="0"/>
                    </a:lnTo>
                    <a:lnTo>
                      <a:pt x="556" y="0"/>
                    </a:lnTo>
                    <a:lnTo>
                      <a:pt x="506" y="4"/>
                    </a:lnTo>
                    <a:lnTo>
                      <a:pt x="483" y="9"/>
                    </a:lnTo>
                    <a:lnTo>
                      <a:pt x="460" y="16"/>
                    </a:lnTo>
                    <a:lnTo>
                      <a:pt x="440" y="24"/>
                    </a:lnTo>
                    <a:lnTo>
                      <a:pt x="421" y="36"/>
                    </a:lnTo>
                    <a:lnTo>
                      <a:pt x="386" y="66"/>
                    </a:lnTo>
                    <a:lnTo>
                      <a:pt x="351" y="104"/>
                    </a:lnTo>
                    <a:lnTo>
                      <a:pt x="317" y="151"/>
                    </a:lnTo>
                    <a:lnTo>
                      <a:pt x="283" y="205"/>
                    </a:lnTo>
                    <a:lnTo>
                      <a:pt x="247" y="267"/>
                    </a:lnTo>
                    <a:lnTo>
                      <a:pt x="224" y="305"/>
                    </a:lnTo>
                    <a:lnTo>
                      <a:pt x="201" y="344"/>
                    </a:lnTo>
                    <a:lnTo>
                      <a:pt x="151" y="409"/>
                    </a:lnTo>
                    <a:lnTo>
                      <a:pt x="54" y="529"/>
                    </a:lnTo>
                    <a:lnTo>
                      <a:pt x="20" y="579"/>
                    </a:lnTo>
                    <a:lnTo>
                      <a:pt x="9" y="598"/>
                    </a:lnTo>
                    <a:lnTo>
                      <a:pt x="0" y="620"/>
                    </a:lnTo>
                    <a:lnTo>
                      <a:pt x="0" y="640"/>
                    </a:lnTo>
                    <a:lnTo>
                      <a:pt x="4" y="659"/>
                    </a:lnTo>
                    <a:lnTo>
                      <a:pt x="20" y="675"/>
                    </a:lnTo>
                    <a:lnTo>
                      <a:pt x="39" y="690"/>
                    </a:lnTo>
                    <a:lnTo>
                      <a:pt x="74" y="706"/>
                    </a:lnTo>
                    <a:lnTo>
                      <a:pt x="113" y="717"/>
                    </a:lnTo>
                    <a:lnTo>
                      <a:pt x="151" y="725"/>
                    </a:lnTo>
                    <a:lnTo>
                      <a:pt x="193" y="720"/>
                    </a:lnTo>
                    <a:lnTo>
                      <a:pt x="236" y="713"/>
                    </a:lnTo>
                    <a:lnTo>
                      <a:pt x="274" y="702"/>
                    </a:lnTo>
                    <a:lnTo>
                      <a:pt x="317" y="683"/>
                    </a:lnTo>
                    <a:lnTo>
                      <a:pt x="360" y="663"/>
                    </a:lnTo>
                    <a:lnTo>
                      <a:pt x="401" y="636"/>
                    </a:lnTo>
                    <a:lnTo>
                      <a:pt x="440" y="609"/>
                    </a:lnTo>
                    <a:lnTo>
                      <a:pt x="478" y="579"/>
                    </a:lnTo>
                    <a:lnTo>
                      <a:pt x="517" y="543"/>
                    </a:lnTo>
                    <a:lnTo>
                      <a:pt x="552" y="509"/>
                    </a:lnTo>
                    <a:lnTo>
                      <a:pt x="587" y="471"/>
                    </a:lnTo>
                    <a:lnTo>
                      <a:pt x="618" y="432"/>
                    </a:lnTo>
                    <a:lnTo>
                      <a:pt x="644" y="394"/>
                    </a:lnTo>
                    <a:lnTo>
                      <a:pt x="718" y="448"/>
                    </a:lnTo>
                    <a:lnTo>
                      <a:pt x="791" y="502"/>
                    </a:lnTo>
                    <a:lnTo>
                      <a:pt x="945" y="609"/>
                    </a:lnTo>
                    <a:lnTo>
                      <a:pt x="1018" y="663"/>
                    </a:lnTo>
                    <a:lnTo>
                      <a:pt x="1088" y="725"/>
                    </a:lnTo>
                    <a:lnTo>
                      <a:pt x="1122" y="756"/>
                    </a:lnTo>
                    <a:lnTo>
                      <a:pt x="1154" y="786"/>
                    </a:lnTo>
                    <a:lnTo>
                      <a:pt x="1185" y="821"/>
                    </a:lnTo>
                    <a:lnTo>
                      <a:pt x="1212" y="860"/>
                    </a:lnTo>
                    <a:lnTo>
                      <a:pt x="1238" y="906"/>
                    </a:lnTo>
                    <a:lnTo>
                      <a:pt x="1262" y="944"/>
                    </a:lnTo>
                    <a:lnTo>
                      <a:pt x="1281" y="978"/>
                    </a:lnTo>
                    <a:lnTo>
                      <a:pt x="1296" y="1010"/>
                    </a:lnTo>
                    <a:lnTo>
                      <a:pt x="1315" y="1033"/>
                    </a:lnTo>
                    <a:lnTo>
                      <a:pt x="1342" y="1052"/>
                    </a:lnTo>
                    <a:lnTo>
                      <a:pt x="1381" y="1068"/>
                    </a:lnTo>
                    <a:lnTo>
                      <a:pt x="1432" y="1079"/>
                    </a:lnTo>
                    <a:lnTo>
                      <a:pt x="1462" y="1082"/>
                    </a:lnTo>
                    <a:lnTo>
                      <a:pt x="1493" y="1082"/>
                    </a:lnTo>
                    <a:lnTo>
                      <a:pt x="1523" y="1079"/>
                    </a:lnTo>
                    <a:lnTo>
                      <a:pt x="1555" y="1071"/>
                    </a:lnTo>
                    <a:lnTo>
                      <a:pt x="1616" y="1052"/>
                    </a:lnTo>
                    <a:lnTo>
                      <a:pt x="1678" y="1025"/>
                    </a:lnTo>
                    <a:lnTo>
                      <a:pt x="1740" y="1002"/>
                    </a:lnTo>
                    <a:lnTo>
                      <a:pt x="1805" y="983"/>
                    </a:lnTo>
                    <a:lnTo>
                      <a:pt x="1836" y="975"/>
                    </a:lnTo>
                    <a:lnTo>
                      <a:pt x="1870" y="971"/>
                    </a:lnTo>
                    <a:lnTo>
                      <a:pt x="1902" y="967"/>
                    </a:lnTo>
                    <a:lnTo>
                      <a:pt x="1936" y="97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19" name="Freeform 15"/>
              <p:cNvSpPr>
                <a:spLocks/>
              </p:cNvSpPr>
              <p:nvPr/>
            </p:nvSpPr>
            <p:spPr bwMode="auto">
              <a:xfrm>
                <a:off x="4775" y="1346"/>
                <a:ext cx="37" cy="43"/>
              </a:xfrm>
              <a:custGeom>
                <a:avLst/>
                <a:gdLst>
                  <a:gd name="T0" fmla="*/ 51 w 555"/>
                  <a:gd name="T1" fmla="*/ 555 h 640"/>
                  <a:gd name="T2" fmla="*/ 108 w 555"/>
                  <a:gd name="T3" fmla="*/ 490 h 640"/>
                  <a:gd name="T4" fmla="*/ 170 w 555"/>
                  <a:gd name="T5" fmla="*/ 428 h 640"/>
                  <a:gd name="T6" fmla="*/ 220 w 555"/>
                  <a:gd name="T7" fmla="*/ 367 h 640"/>
                  <a:gd name="T8" fmla="*/ 243 w 555"/>
                  <a:gd name="T9" fmla="*/ 339 h 640"/>
                  <a:gd name="T10" fmla="*/ 262 w 555"/>
                  <a:gd name="T11" fmla="*/ 309 h 640"/>
                  <a:gd name="T12" fmla="*/ 312 w 555"/>
                  <a:gd name="T13" fmla="*/ 220 h 640"/>
                  <a:gd name="T14" fmla="*/ 339 w 555"/>
                  <a:gd name="T15" fmla="*/ 181 h 640"/>
                  <a:gd name="T16" fmla="*/ 371 w 555"/>
                  <a:gd name="T17" fmla="*/ 143 h 640"/>
                  <a:gd name="T18" fmla="*/ 405 w 555"/>
                  <a:gd name="T19" fmla="*/ 104 h 640"/>
                  <a:gd name="T20" fmla="*/ 444 w 555"/>
                  <a:gd name="T21" fmla="*/ 74 h 640"/>
                  <a:gd name="T22" fmla="*/ 490 w 555"/>
                  <a:gd name="T23" fmla="*/ 43 h 640"/>
                  <a:gd name="T24" fmla="*/ 544 w 555"/>
                  <a:gd name="T25" fmla="*/ 16 h 640"/>
                  <a:gd name="T26" fmla="*/ 536 w 555"/>
                  <a:gd name="T27" fmla="*/ 13 h 640"/>
                  <a:gd name="T28" fmla="*/ 532 w 555"/>
                  <a:gd name="T29" fmla="*/ 9 h 640"/>
                  <a:gd name="T30" fmla="*/ 548 w 555"/>
                  <a:gd name="T31" fmla="*/ 4 h 640"/>
                  <a:gd name="T32" fmla="*/ 555 w 555"/>
                  <a:gd name="T33" fmla="*/ 0 h 640"/>
                  <a:gd name="T34" fmla="*/ 544 w 555"/>
                  <a:gd name="T35" fmla="*/ 0 h 640"/>
                  <a:gd name="T36" fmla="*/ 494 w 555"/>
                  <a:gd name="T37" fmla="*/ 4 h 640"/>
                  <a:gd name="T38" fmla="*/ 471 w 555"/>
                  <a:gd name="T39" fmla="*/ 9 h 640"/>
                  <a:gd name="T40" fmla="*/ 448 w 555"/>
                  <a:gd name="T41" fmla="*/ 16 h 640"/>
                  <a:gd name="T42" fmla="*/ 428 w 555"/>
                  <a:gd name="T43" fmla="*/ 24 h 640"/>
                  <a:gd name="T44" fmla="*/ 409 w 555"/>
                  <a:gd name="T45" fmla="*/ 36 h 640"/>
                  <a:gd name="T46" fmla="*/ 374 w 555"/>
                  <a:gd name="T47" fmla="*/ 66 h 640"/>
                  <a:gd name="T48" fmla="*/ 339 w 555"/>
                  <a:gd name="T49" fmla="*/ 104 h 640"/>
                  <a:gd name="T50" fmla="*/ 305 w 555"/>
                  <a:gd name="T51" fmla="*/ 151 h 640"/>
                  <a:gd name="T52" fmla="*/ 271 w 555"/>
                  <a:gd name="T53" fmla="*/ 205 h 640"/>
                  <a:gd name="T54" fmla="*/ 235 w 555"/>
                  <a:gd name="T55" fmla="*/ 267 h 640"/>
                  <a:gd name="T56" fmla="*/ 192 w 555"/>
                  <a:gd name="T57" fmla="*/ 335 h 640"/>
                  <a:gd name="T58" fmla="*/ 151 w 555"/>
                  <a:gd name="T59" fmla="*/ 394 h 640"/>
                  <a:gd name="T60" fmla="*/ 62 w 555"/>
                  <a:gd name="T61" fmla="*/ 494 h 640"/>
                  <a:gd name="T62" fmla="*/ 31 w 555"/>
                  <a:gd name="T63" fmla="*/ 536 h 640"/>
                  <a:gd name="T64" fmla="*/ 15 w 555"/>
                  <a:gd name="T65" fmla="*/ 555 h 640"/>
                  <a:gd name="T66" fmla="*/ 8 w 555"/>
                  <a:gd name="T67" fmla="*/ 575 h 640"/>
                  <a:gd name="T68" fmla="*/ 0 w 555"/>
                  <a:gd name="T69" fmla="*/ 593 h 640"/>
                  <a:gd name="T70" fmla="*/ 0 w 555"/>
                  <a:gd name="T71" fmla="*/ 609 h 640"/>
                  <a:gd name="T72" fmla="*/ 4 w 555"/>
                  <a:gd name="T73" fmla="*/ 625 h 640"/>
                  <a:gd name="T74" fmla="*/ 12 w 555"/>
                  <a:gd name="T75" fmla="*/ 640 h 640"/>
                  <a:gd name="T76" fmla="*/ 15 w 555"/>
                  <a:gd name="T77" fmla="*/ 636 h 640"/>
                  <a:gd name="T78" fmla="*/ 24 w 555"/>
                  <a:gd name="T79" fmla="*/ 629 h 640"/>
                  <a:gd name="T80" fmla="*/ 27 w 555"/>
                  <a:gd name="T81" fmla="*/ 605 h 640"/>
                  <a:gd name="T82" fmla="*/ 38 w 555"/>
                  <a:gd name="T83" fmla="*/ 579 h 640"/>
                  <a:gd name="T84" fmla="*/ 42 w 555"/>
                  <a:gd name="T85" fmla="*/ 566 h 640"/>
                  <a:gd name="T86" fmla="*/ 51 w 555"/>
                  <a:gd name="T87" fmla="*/ 555 h 6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55" h="640">
                    <a:moveTo>
                      <a:pt x="51" y="555"/>
                    </a:moveTo>
                    <a:lnTo>
                      <a:pt x="108" y="490"/>
                    </a:lnTo>
                    <a:lnTo>
                      <a:pt x="170" y="428"/>
                    </a:lnTo>
                    <a:lnTo>
                      <a:pt x="220" y="367"/>
                    </a:lnTo>
                    <a:lnTo>
                      <a:pt x="243" y="339"/>
                    </a:lnTo>
                    <a:lnTo>
                      <a:pt x="262" y="309"/>
                    </a:lnTo>
                    <a:lnTo>
                      <a:pt x="312" y="220"/>
                    </a:lnTo>
                    <a:lnTo>
                      <a:pt x="339" y="181"/>
                    </a:lnTo>
                    <a:lnTo>
                      <a:pt x="371" y="143"/>
                    </a:lnTo>
                    <a:lnTo>
                      <a:pt x="405" y="104"/>
                    </a:lnTo>
                    <a:lnTo>
                      <a:pt x="444" y="74"/>
                    </a:lnTo>
                    <a:lnTo>
                      <a:pt x="490" y="43"/>
                    </a:lnTo>
                    <a:lnTo>
                      <a:pt x="544" y="16"/>
                    </a:lnTo>
                    <a:lnTo>
                      <a:pt x="536" y="13"/>
                    </a:lnTo>
                    <a:lnTo>
                      <a:pt x="532" y="9"/>
                    </a:lnTo>
                    <a:lnTo>
                      <a:pt x="548" y="4"/>
                    </a:lnTo>
                    <a:lnTo>
                      <a:pt x="555" y="0"/>
                    </a:lnTo>
                    <a:lnTo>
                      <a:pt x="544" y="0"/>
                    </a:lnTo>
                    <a:lnTo>
                      <a:pt x="494" y="4"/>
                    </a:lnTo>
                    <a:lnTo>
                      <a:pt x="471" y="9"/>
                    </a:lnTo>
                    <a:lnTo>
                      <a:pt x="448" y="16"/>
                    </a:lnTo>
                    <a:lnTo>
                      <a:pt x="428" y="24"/>
                    </a:lnTo>
                    <a:lnTo>
                      <a:pt x="409" y="36"/>
                    </a:lnTo>
                    <a:lnTo>
                      <a:pt x="374" y="66"/>
                    </a:lnTo>
                    <a:lnTo>
                      <a:pt x="339" y="104"/>
                    </a:lnTo>
                    <a:lnTo>
                      <a:pt x="305" y="151"/>
                    </a:lnTo>
                    <a:lnTo>
                      <a:pt x="271" y="205"/>
                    </a:lnTo>
                    <a:lnTo>
                      <a:pt x="235" y="267"/>
                    </a:lnTo>
                    <a:lnTo>
                      <a:pt x="192" y="335"/>
                    </a:lnTo>
                    <a:lnTo>
                      <a:pt x="151" y="394"/>
                    </a:lnTo>
                    <a:lnTo>
                      <a:pt x="62" y="494"/>
                    </a:lnTo>
                    <a:lnTo>
                      <a:pt x="31" y="536"/>
                    </a:lnTo>
                    <a:lnTo>
                      <a:pt x="15" y="555"/>
                    </a:lnTo>
                    <a:lnTo>
                      <a:pt x="8" y="575"/>
                    </a:lnTo>
                    <a:lnTo>
                      <a:pt x="0" y="593"/>
                    </a:lnTo>
                    <a:lnTo>
                      <a:pt x="0" y="609"/>
                    </a:lnTo>
                    <a:lnTo>
                      <a:pt x="4" y="625"/>
                    </a:lnTo>
                    <a:lnTo>
                      <a:pt x="12" y="640"/>
                    </a:lnTo>
                    <a:lnTo>
                      <a:pt x="15" y="636"/>
                    </a:lnTo>
                    <a:lnTo>
                      <a:pt x="24" y="629"/>
                    </a:lnTo>
                    <a:lnTo>
                      <a:pt x="27" y="605"/>
                    </a:lnTo>
                    <a:lnTo>
                      <a:pt x="38" y="579"/>
                    </a:lnTo>
                    <a:lnTo>
                      <a:pt x="42" y="566"/>
                    </a:lnTo>
                    <a:lnTo>
                      <a:pt x="51" y="55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0" name="Freeform 16"/>
              <p:cNvSpPr>
                <a:spLocks/>
              </p:cNvSpPr>
              <p:nvPr/>
            </p:nvSpPr>
            <p:spPr bwMode="auto">
              <a:xfrm>
                <a:off x="4775" y="1356"/>
                <a:ext cx="49" cy="38"/>
              </a:xfrm>
              <a:custGeom>
                <a:avLst/>
                <a:gdLst>
                  <a:gd name="T0" fmla="*/ 0 w 730"/>
                  <a:gd name="T1" fmla="*/ 497 h 570"/>
                  <a:gd name="T2" fmla="*/ 12 w 730"/>
                  <a:gd name="T3" fmla="*/ 515 h 570"/>
                  <a:gd name="T4" fmla="*/ 20 w 730"/>
                  <a:gd name="T5" fmla="*/ 528 h 570"/>
                  <a:gd name="T6" fmla="*/ 35 w 730"/>
                  <a:gd name="T7" fmla="*/ 535 h 570"/>
                  <a:gd name="T8" fmla="*/ 70 w 730"/>
                  <a:gd name="T9" fmla="*/ 551 h 570"/>
                  <a:gd name="T10" fmla="*/ 109 w 730"/>
                  <a:gd name="T11" fmla="*/ 562 h 570"/>
                  <a:gd name="T12" fmla="*/ 147 w 730"/>
                  <a:gd name="T13" fmla="*/ 570 h 570"/>
                  <a:gd name="T14" fmla="*/ 189 w 730"/>
                  <a:gd name="T15" fmla="*/ 565 h 570"/>
                  <a:gd name="T16" fmla="*/ 232 w 730"/>
                  <a:gd name="T17" fmla="*/ 558 h 570"/>
                  <a:gd name="T18" fmla="*/ 270 w 730"/>
                  <a:gd name="T19" fmla="*/ 547 h 570"/>
                  <a:gd name="T20" fmla="*/ 313 w 730"/>
                  <a:gd name="T21" fmla="*/ 528 h 570"/>
                  <a:gd name="T22" fmla="*/ 356 w 730"/>
                  <a:gd name="T23" fmla="*/ 508 h 570"/>
                  <a:gd name="T24" fmla="*/ 397 w 730"/>
                  <a:gd name="T25" fmla="*/ 481 h 570"/>
                  <a:gd name="T26" fmla="*/ 436 w 730"/>
                  <a:gd name="T27" fmla="*/ 454 h 570"/>
                  <a:gd name="T28" fmla="*/ 474 w 730"/>
                  <a:gd name="T29" fmla="*/ 424 h 570"/>
                  <a:gd name="T30" fmla="*/ 513 w 730"/>
                  <a:gd name="T31" fmla="*/ 388 h 570"/>
                  <a:gd name="T32" fmla="*/ 548 w 730"/>
                  <a:gd name="T33" fmla="*/ 354 h 570"/>
                  <a:gd name="T34" fmla="*/ 583 w 730"/>
                  <a:gd name="T35" fmla="*/ 316 h 570"/>
                  <a:gd name="T36" fmla="*/ 614 w 730"/>
                  <a:gd name="T37" fmla="*/ 277 h 570"/>
                  <a:gd name="T38" fmla="*/ 640 w 730"/>
                  <a:gd name="T39" fmla="*/ 239 h 570"/>
                  <a:gd name="T40" fmla="*/ 679 w 730"/>
                  <a:gd name="T41" fmla="*/ 270 h 570"/>
                  <a:gd name="T42" fmla="*/ 703 w 730"/>
                  <a:gd name="T43" fmla="*/ 212 h 570"/>
                  <a:gd name="T44" fmla="*/ 714 w 730"/>
                  <a:gd name="T45" fmla="*/ 146 h 570"/>
                  <a:gd name="T46" fmla="*/ 726 w 730"/>
                  <a:gd name="T47" fmla="*/ 76 h 570"/>
                  <a:gd name="T48" fmla="*/ 730 w 730"/>
                  <a:gd name="T49" fmla="*/ 0 h 570"/>
                  <a:gd name="T50" fmla="*/ 671 w 730"/>
                  <a:gd name="T51" fmla="*/ 112 h 570"/>
                  <a:gd name="T52" fmla="*/ 610 w 730"/>
                  <a:gd name="T53" fmla="*/ 219 h 570"/>
                  <a:gd name="T54" fmla="*/ 579 w 730"/>
                  <a:gd name="T55" fmla="*/ 273 h 570"/>
                  <a:gd name="T56" fmla="*/ 544 w 730"/>
                  <a:gd name="T57" fmla="*/ 320 h 570"/>
                  <a:gd name="T58" fmla="*/ 506 w 730"/>
                  <a:gd name="T59" fmla="*/ 361 h 570"/>
                  <a:gd name="T60" fmla="*/ 467 w 730"/>
                  <a:gd name="T61" fmla="*/ 404 h 570"/>
                  <a:gd name="T62" fmla="*/ 424 w 730"/>
                  <a:gd name="T63" fmla="*/ 438 h 570"/>
                  <a:gd name="T64" fmla="*/ 379 w 730"/>
                  <a:gd name="T65" fmla="*/ 465 h 570"/>
                  <a:gd name="T66" fmla="*/ 329 w 730"/>
                  <a:gd name="T67" fmla="*/ 489 h 570"/>
                  <a:gd name="T68" fmla="*/ 274 w 730"/>
                  <a:gd name="T69" fmla="*/ 508 h 570"/>
                  <a:gd name="T70" fmla="*/ 213 w 730"/>
                  <a:gd name="T71" fmla="*/ 515 h 570"/>
                  <a:gd name="T72" fmla="*/ 147 w 730"/>
                  <a:gd name="T73" fmla="*/ 520 h 570"/>
                  <a:gd name="T74" fmla="*/ 78 w 730"/>
                  <a:gd name="T75" fmla="*/ 512 h 570"/>
                  <a:gd name="T76" fmla="*/ 0 w 730"/>
                  <a:gd name="T77" fmla="*/ 497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0" h="570">
                    <a:moveTo>
                      <a:pt x="0" y="497"/>
                    </a:moveTo>
                    <a:lnTo>
                      <a:pt x="12" y="515"/>
                    </a:lnTo>
                    <a:lnTo>
                      <a:pt x="20" y="528"/>
                    </a:lnTo>
                    <a:lnTo>
                      <a:pt x="35" y="535"/>
                    </a:lnTo>
                    <a:lnTo>
                      <a:pt x="70" y="551"/>
                    </a:lnTo>
                    <a:lnTo>
                      <a:pt x="109" y="562"/>
                    </a:lnTo>
                    <a:lnTo>
                      <a:pt x="147" y="570"/>
                    </a:lnTo>
                    <a:lnTo>
                      <a:pt x="189" y="565"/>
                    </a:lnTo>
                    <a:lnTo>
                      <a:pt x="232" y="558"/>
                    </a:lnTo>
                    <a:lnTo>
                      <a:pt x="270" y="547"/>
                    </a:lnTo>
                    <a:lnTo>
                      <a:pt x="313" y="528"/>
                    </a:lnTo>
                    <a:lnTo>
                      <a:pt x="356" y="508"/>
                    </a:lnTo>
                    <a:lnTo>
                      <a:pt x="397" y="481"/>
                    </a:lnTo>
                    <a:lnTo>
                      <a:pt x="436" y="454"/>
                    </a:lnTo>
                    <a:lnTo>
                      <a:pt x="474" y="424"/>
                    </a:lnTo>
                    <a:lnTo>
                      <a:pt x="513" y="388"/>
                    </a:lnTo>
                    <a:lnTo>
                      <a:pt x="548" y="354"/>
                    </a:lnTo>
                    <a:lnTo>
                      <a:pt x="583" y="316"/>
                    </a:lnTo>
                    <a:lnTo>
                      <a:pt x="614" y="277"/>
                    </a:lnTo>
                    <a:lnTo>
                      <a:pt x="640" y="239"/>
                    </a:lnTo>
                    <a:lnTo>
                      <a:pt x="679" y="270"/>
                    </a:lnTo>
                    <a:lnTo>
                      <a:pt x="703" y="212"/>
                    </a:lnTo>
                    <a:lnTo>
                      <a:pt x="714" y="146"/>
                    </a:lnTo>
                    <a:lnTo>
                      <a:pt x="726" y="76"/>
                    </a:lnTo>
                    <a:lnTo>
                      <a:pt x="730" y="0"/>
                    </a:lnTo>
                    <a:lnTo>
                      <a:pt x="671" y="112"/>
                    </a:lnTo>
                    <a:lnTo>
                      <a:pt x="610" y="219"/>
                    </a:lnTo>
                    <a:lnTo>
                      <a:pt x="579" y="273"/>
                    </a:lnTo>
                    <a:lnTo>
                      <a:pt x="544" y="320"/>
                    </a:lnTo>
                    <a:lnTo>
                      <a:pt x="506" y="361"/>
                    </a:lnTo>
                    <a:lnTo>
                      <a:pt x="467" y="404"/>
                    </a:lnTo>
                    <a:lnTo>
                      <a:pt x="424" y="438"/>
                    </a:lnTo>
                    <a:lnTo>
                      <a:pt x="379" y="465"/>
                    </a:lnTo>
                    <a:lnTo>
                      <a:pt x="329" y="489"/>
                    </a:lnTo>
                    <a:lnTo>
                      <a:pt x="274" y="508"/>
                    </a:lnTo>
                    <a:lnTo>
                      <a:pt x="213" y="515"/>
                    </a:lnTo>
                    <a:lnTo>
                      <a:pt x="147" y="520"/>
                    </a:lnTo>
                    <a:lnTo>
                      <a:pt x="78" y="512"/>
                    </a:lnTo>
                    <a:lnTo>
                      <a:pt x="0" y="49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1" name="Freeform 17"/>
              <p:cNvSpPr>
                <a:spLocks/>
              </p:cNvSpPr>
              <p:nvPr/>
            </p:nvSpPr>
            <p:spPr bwMode="auto">
              <a:xfrm>
                <a:off x="4818" y="1367"/>
                <a:ext cx="91" cy="51"/>
              </a:xfrm>
              <a:custGeom>
                <a:avLst/>
                <a:gdLst>
                  <a:gd name="T0" fmla="*/ 1199 w 1369"/>
                  <a:gd name="T1" fmla="*/ 473 h 765"/>
                  <a:gd name="T2" fmla="*/ 1026 w 1369"/>
                  <a:gd name="T3" fmla="*/ 473 h 765"/>
                  <a:gd name="T4" fmla="*/ 887 w 1369"/>
                  <a:gd name="T5" fmla="*/ 466 h 765"/>
                  <a:gd name="T6" fmla="*/ 798 w 1369"/>
                  <a:gd name="T7" fmla="*/ 446 h 765"/>
                  <a:gd name="T8" fmla="*/ 706 w 1369"/>
                  <a:gd name="T9" fmla="*/ 416 h 765"/>
                  <a:gd name="T10" fmla="*/ 614 w 1369"/>
                  <a:gd name="T11" fmla="*/ 366 h 765"/>
                  <a:gd name="T12" fmla="*/ 517 w 1369"/>
                  <a:gd name="T13" fmla="*/ 292 h 765"/>
                  <a:gd name="T14" fmla="*/ 494 w 1369"/>
                  <a:gd name="T15" fmla="*/ 242 h 765"/>
                  <a:gd name="T16" fmla="*/ 551 w 1369"/>
                  <a:gd name="T17" fmla="*/ 231 h 765"/>
                  <a:gd name="T18" fmla="*/ 602 w 1369"/>
                  <a:gd name="T19" fmla="*/ 212 h 765"/>
                  <a:gd name="T20" fmla="*/ 648 w 1369"/>
                  <a:gd name="T21" fmla="*/ 185 h 765"/>
                  <a:gd name="T22" fmla="*/ 683 w 1369"/>
                  <a:gd name="T23" fmla="*/ 149 h 765"/>
                  <a:gd name="T24" fmla="*/ 710 w 1369"/>
                  <a:gd name="T25" fmla="*/ 111 h 765"/>
                  <a:gd name="T26" fmla="*/ 725 w 1369"/>
                  <a:gd name="T27" fmla="*/ 65 h 765"/>
                  <a:gd name="T28" fmla="*/ 725 w 1369"/>
                  <a:gd name="T29" fmla="*/ 22 h 765"/>
                  <a:gd name="T30" fmla="*/ 683 w 1369"/>
                  <a:gd name="T31" fmla="*/ 18 h 765"/>
                  <a:gd name="T32" fmla="*/ 548 w 1369"/>
                  <a:gd name="T33" fmla="*/ 81 h 765"/>
                  <a:gd name="T34" fmla="*/ 456 w 1369"/>
                  <a:gd name="T35" fmla="*/ 108 h 765"/>
                  <a:gd name="T36" fmla="*/ 356 w 1369"/>
                  <a:gd name="T37" fmla="*/ 127 h 765"/>
                  <a:gd name="T38" fmla="*/ 240 w 1369"/>
                  <a:gd name="T39" fmla="*/ 131 h 765"/>
                  <a:gd name="T40" fmla="*/ 124 w 1369"/>
                  <a:gd name="T41" fmla="*/ 119 h 765"/>
                  <a:gd name="T42" fmla="*/ 0 w 1369"/>
                  <a:gd name="T43" fmla="*/ 81 h 765"/>
                  <a:gd name="T44" fmla="*/ 143 w 1369"/>
                  <a:gd name="T45" fmla="*/ 185 h 765"/>
                  <a:gd name="T46" fmla="*/ 370 w 1369"/>
                  <a:gd name="T47" fmla="*/ 350 h 765"/>
                  <a:gd name="T48" fmla="*/ 474 w 1369"/>
                  <a:gd name="T49" fmla="*/ 439 h 765"/>
                  <a:gd name="T50" fmla="*/ 537 w 1369"/>
                  <a:gd name="T51" fmla="*/ 504 h 765"/>
                  <a:gd name="T52" fmla="*/ 590 w 1369"/>
                  <a:gd name="T53" fmla="*/ 589 h 765"/>
                  <a:gd name="T54" fmla="*/ 633 w 1369"/>
                  <a:gd name="T55" fmla="*/ 661 h 765"/>
                  <a:gd name="T56" fmla="*/ 667 w 1369"/>
                  <a:gd name="T57" fmla="*/ 716 h 765"/>
                  <a:gd name="T58" fmla="*/ 733 w 1369"/>
                  <a:gd name="T59" fmla="*/ 751 h 765"/>
                  <a:gd name="T60" fmla="*/ 814 w 1369"/>
                  <a:gd name="T61" fmla="*/ 765 h 765"/>
                  <a:gd name="T62" fmla="*/ 875 w 1369"/>
                  <a:gd name="T63" fmla="*/ 762 h 765"/>
                  <a:gd name="T64" fmla="*/ 968 w 1369"/>
                  <a:gd name="T65" fmla="*/ 735 h 765"/>
                  <a:gd name="T66" fmla="*/ 1092 w 1369"/>
                  <a:gd name="T67" fmla="*/ 685 h 765"/>
                  <a:gd name="T68" fmla="*/ 1188 w 1369"/>
                  <a:gd name="T69" fmla="*/ 658 h 765"/>
                  <a:gd name="T70" fmla="*/ 1254 w 1369"/>
                  <a:gd name="T71" fmla="*/ 650 h 765"/>
                  <a:gd name="T72" fmla="*/ 1315 w 1369"/>
                  <a:gd name="T73" fmla="*/ 658 h 765"/>
                  <a:gd name="T74" fmla="*/ 1358 w 1369"/>
                  <a:gd name="T75" fmla="*/ 558 h 765"/>
                  <a:gd name="T76" fmla="*/ 1335 w 1369"/>
                  <a:gd name="T77" fmla="*/ 454 h 765"/>
                  <a:gd name="T78" fmla="*/ 1261 w 1369"/>
                  <a:gd name="T79" fmla="*/ 469 h 765"/>
                  <a:gd name="T80" fmla="*/ 1358 w 1369"/>
                  <a:gd name="T81" fmla="*/ 473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69" h="765">
                    <a:moveTo>
                      <a:pt x="1358" y="473"/>
                    </a:moveTo>
                    <a:lnTo>
                      <a:pt x="1199" y="473"/>
                    </a:lnTo>
                    <a:lnTo>
                      <a:pt x="1222" y="473"/>
                    </a:lnTo>
                    <a:lnTo>
                      <a:pt x="1026" y="473"/>
                    </a:lnTo>
                    <a:lnTo>
                      <a:pt x="934" y="469"/>
                    </a:lnTo>
                    <a:lnTo>
                      <a:pt x="887" y="466"/>
                    </a:lnTo>
                    <a:lnTo>
                      <a:pt x="845" y="457"/>
                    </a:lnTo>
                    <a:lnTo>
                      <a:pt x="798" y="446"/>
                    </a:lnTo>
                    <a:lnTo>
                      <a:pt x="752" y="435"/>
                    </a:lnTo>
                    <a:lnTo>
                      <a:pt x="706" y="416"/>
                    </a:lnTo>
                    <a:lnTo>
                      <a:pt x="660" y="392"/>
                    </a:lnTo>
                    <a:lnTo>
                      <a:pt x="614" y="366"/>
                    </a:lnTo>
                    <a:lnTo>
                      <a:pt x="567" y="331"/>
                    </a:lnTo>
                    <a:lnTo>
                      <a:pt x="517" y="292"/>
                    </a:lnTo>
                    <a:lnTo>
                      <a:pt x="467" y="242"/>
                    </a:lnTo>
                    <a:lnTo>
                      <a:pt x="494" y="242"/>
                    </a:lnTo>
                    <a:lnTo>
                      <a:pt x="525" y="238"/>
                    </a:lnTo>
                    <a:lnTo>
                      <a:pt x="551" y="231"/>
                    </a:lnTo>
                    <a:lnTo>
                      <a:pt x="578" y="223"/>
                    </a:lnTo>
                    <a:lnTo>
                      <a:pt x="602" y="212"/>
                    </a:lnTo>
                    <a:lnTo>
                      <a:pt x="625" y="199"/>
                    </a:lnTo>
                    <a:lnTo>
                      <a:pt x="648" y="185"/>
                    </a:lnTo>
                    <a:lnTo>
                      <a:pt x="664" y="169"/>
                    </a:lnTo>
                    <a:lnTo>
                      <a:pt x="683" y="149"/>
                    </a:lnTo>
                    <a:lnTo>
                      <a:pt x="698" y="131"/>
                    </a:lnTo>
                    <a:lnTo>
                      <a:pt x="710" y="111"/>
                    </a:lnTo>
                    <a:lnTo>
                      <a:pt x="718" y="88"/>
                    </a:lnTo>
                    <a:lnTo>
                      <a:pt x="725" y="65"/>
                    </a:lnTo>
                    <a:lnTo>
                      <a:pt x="725" y="45"/>
                    </a:lnTo>
                    <a:lnTo>
                      <a:pt x="725" y="22"/>
                    </a:lnTo>
                    <a:lnTo>
                      <a:pt x="721" y="0"/>
                    </a:lnTo>
                    <a:lnTo>
                      <a:pt x="683" y="18"/>
                    </a:lnTo>
                    <a:lnTo>
                      <a:pt x="625" y="50"/>
                    </a:lnTo>
                    <a:lnTo>
                      <a:pt x="548" y="81"/>
                    </a:lnTo>
                    <a:lnTo>
                      <a:pt x="506" y="95"/>
                    </a:lnTo>
                    <a:lnTo>
                      <a:pt x="456" y="108"/>
                    </a:lnTo>
                    <a:lnTo>
                      <a:pt x="406" y="119"/>
                    </a:lnTo>
                    <a:lnTo>
                      <a:pt x="356" y="127"/>
                    </a:lnTo>
                    <a:lnTo>
                      <a:pt x="297" y="131"/>
                    </a:lnTo>
                    <a:lnTo>
                      <a:pt x="240" y="131"/>
                    </a:lnTo>
                    <a:lnTo>
                      <a:pt x="182" y="127"/>
                    </a:lnTo>
                    <a:lnTo>
                      <a:pt x="124" y="119"/>
                    </a:lnTo>
                    <a:lnTo>
                      <a:pt x="62" y="104"/>
                    </a:lnTo>
                    <a:lnTo>
                      <a:pt x="0" y="81"/>
                    </a:lnTo>
                    <a:lnTo>
                      <a:pt x="70" y="134"/>
                    </a:lnTo>
                    <a:lnTo>
                      <a:pt x="143" y="185"/>
                    </a:lnTo>
                    <a:lnTo>
                      <a:pt x="297" y="292"/>
                    </a:lnTo>
                    <a:lnTo>
                      <a:pt x="370" y="350"/>
                    </a:lnTo>
                    <a:lnTo>
                      <a:pt x="444" y="408"/>
                    </a:lnTo>
                    <a:lnTo>
                      <a:pt x="474" y="439"/>
                    </a:lnTo>
                    <a:lnTo>
                      <a:pt x="506" y="473"/>
                    </a:lnTo>
                    <a:lnTo>
                      <a:pt x="537" y="504"/>
                    </a:lnTo>
                    <a:lnTo>
                      <a:pt x="564" y="543"/>
                    </a:lnTo>
                    <a:lnTo>
                      <a:pt x="590" y="589"/>
                    </a:lnTo>
                    <a:lnTo>
                      <a:pt x="614" y="627"/>
                    </a:lnTo>
                    <a:lnTo>
                      <a:pt x="633" y="661"/>
                    </a:lnTo>
                    <a:lnTo>
                      <a:pt x="648" y="693"/>
                    </a:lnTo>
                    <a:lnTo>
                      <a:pt x="667" y="716"/>
                    </a:lnTo>
                    <a:lnTo>
                      <a:pt x="694" y="735"/>
                    </a:lnTo>
                    <a:lnTo>
                      <a:pt x="733" y="751"/>
                    </a:lnTo>
                    <a:lnTo>
                      <a:pt x="784" y="762"/>
                    </a:lnTo>
                    <a:lnTo>
                      <a:pt x="814" y="765"/>
                    </a:lnTo>
                    <a:lnTo>
                      <a:pt x="845" y="765"/>
                    </a:lnTo>
                    <a:lnTo>
                      <a:pt x="875" y="762"/>
                    </a:lnTo>
                    <a:lnTo>
                      <a:pt x="907" y="754"/>
                    </a:lnTo>
                    <a:lnTo>
                      <a:pt x="968" y="735"/>
                    </a:lnTo>
                    <a:lnTo>
                      <a:pt x="1030" y="708"/>
                    </a:lnTo>
                    <a:lnTo>
                      <a:pt x="1092" y="685"/>
                    </a:lnTo>
                    <a:lnTo>
                      <a:pt x="1157" y="666"/>
                    </a:lnTo>
                    <a:lnTo>
                      <a:pt x="1188" y="658"/>
                    </a:lnTo>
                    <a:lnTo>
                      <a:pt x="1222" y="654"/>
                    </a:lnTo>
                    <a:lnTo>
                      <a:pt x="1254" y="650"/>
                    </a:lnTo>
                    <a:lnTo>
                      <a:pt x="1288" y="654"/>
                    </a:lnTo>
                    <a:lnTo>
                      <a:pt x="1315" y="658"/>
                    </a:lnTo>
                    <a:lnTo>
                      <a:pt x="1342" y="666"/>
                    </a:lnTo>
                    <a:lnTo>
                      <a:pt x="1358" y="558"/>
                    </a:lnTo>
                    <a:lnTo>
                      <a:pt x="1369" y="446"/>
                    </a:lnTo>
                    <a:lnTo>
                      <a:pt x="1335" y="454"/>
                    </a:lnTo>
                    <a:lnTo>
                      <a:pt x="1296" y="466"/>
                    </a:lnTo>
                    <a:lnTo>
                      <a:pt x="1261" y="469"/>
                    </a:lnTo>
                    <a:lnTo>
                      <a:pt x="1222" y="473"/>
                    </a:lnTo>
                    <a:lnTo>
                      <a:pt x="1358" y="4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2" name="Freeform 18"/>
              <p:cNvSpPr>
                <a:spLocks/>
              </p:cNvSpPr>
              <p:nvPr/>
            </p:nvSpPr>
            <p:spPr bwMode="auto">
              <a:xfrm>
                <a:off x="4728" y="1362"/>
                <a:ext cx="82" cy="112"/>
              </a:xfrm>
              <a:custGeom>
                <a:avLst/>
                <a:gdLst>
                  <a:gd name="T0" fmla="*/ 339 w 1234"/>
                  <a:gd name="T1" fmla="*/ 0 h 1672"/>
                  <a:gd name="T2" fmla="*/ 297 w 1234"/>
                  <a:gd name="T3" fmla="*/ 70 h 1672"/>
                  <a:gd name="T4" fmla="*/ 254 w 1234"/>
                  <a:gd name="T5" fmla="*/ 151 h 1672"/>
                  <a:gd name="T6" fmla="*/ 204 w 1234"/>
                  <a:gd name="T7" fmla="*/ 258 h 1672"/>
                  <a:gd name="T8" fmla="*/ 146 w 1234"/>
                  <a:gd name="T9" fmla="*/ 389 h 1672"/>
                  <a:gd name="T10" fmla="*/ 119 w 1234"/>
                  <a:gd name="T11" fmla="*/ 462 h 1672"/>
                  <a:gd name="T12" fmla="*/ 93 w 1234"/>
                  <a:gd name="T13" fmla="*/ 539 h 1672"/>
                  <a:gd name="T14" fmla="*/ 66 w 1234"/>
                  <a:gd name="T15" fmla="*/ 620 h 1672"/>
                  <a:gd name="T16" fmla="*/ 42 w 1234"/>
                  <a:gd name="T17" fmla="*/ 705 h 1672"/>
                  <a:gd name="T18" fmla="*/ 19 w 1234"/>
                  <a:gd name="T19" fmla="*/ 790 h 1672"/>
                  <a:gd name="T20" fmla="*/ 0 w 1234"/>
                  <a:gd name="T21" fmla="*/ 882 h 1672"/>
                  <a:gd name="T22" fmla="*/ 297 w 1234"/>
                  <a:gd name="T23" fmla="*/ 1079 h 1672"/>
                  <a:gd name="T24" fmla="*/ 531 w 1234"/>
                  <a:gd name="T25" fmla="*/ 1240 h 1672"/>
                  <a:gd name="T26" fmla="*/ 632 w 1234"/>
                  <a:gd name="T27" fmla="*/ 1313 h 1672"/>
                  <a:gd name="T28" fmla="*/ 705 w 1234"/>
                  <a:gd name="T29" fmla="*/ 1367 h 1672"/>
                  <a:gd name="T30" fmla="*/ 755 w 1234"/>
                  <a:gd name="T31" fmla="*/ 1414 h 1672"/>
                  <a:gd name="T32" fmla="*/ 802 w 1234"/>
                  <a:gd name="T33" fmla="*/ 1460 h 1672"/>
                  <a:gd name="T34" fmla="*/ 871 w 1234"/>
                  <a:gd name="T35" fmla="*/ 1541 h 1672"/>
                  <a:gd name="T36" fmla="*/ 902 w 1234"/>
                  <a:gd name="T37" fmla="*/ 1575 h 1672"/>
                  <a:gd name="T38" fmla="*/ 933 w 1234"/>
                  <a:gd name="T39" fmla="*/ 1607 h 1672"/>
                  <a:gd name="T40" fmla="*/ 968 w 1234"/>
                  <a:gd name="T41" fmla="*/ 1629 h 1672"/>
                  <a:gd name="T42" fmla="*/ 1002 w 1234"/>
                  <a:gd name="T43" fmla="*/ 1648 h 1672"/>
                  <a:gd name="T44" fmla="*/ 1041 w 1234"/>
                  <a:gd name="T45" fmla="*/ 1657 h 1672"/>
                  <a:gd name="T46" fmla="*/ 1075 w 1234"/>
                  <a:gd name="T47" fmla="*/ 1668 h 1672"/>
                  <a:gd name="T48" fmla="*/ 1107 w 1234"/>
                  <a:gd name="T49" fmla="*/ 1672 h 1672"/>
                  <a:gd name="T50" fmla="*/ 1138 w 1234"/>
                  <a:gd name="T51" fmla="*/ 1672 h 1672"/>
                  <a:gd name="T52" fmla="*/ 1168 w 1234"/>
                  <a:gd name="T53" fmla="*/ 1668 h 1672"/>
                  <a:gd name="T54" fmla="*/ 1191 w 1234"/>
                  <a:gd name="T55" fmla="*/ 1657 h 1672"/>
                  <a:gd name="T56" fmla="*/ 1215 w 1234"/>
                  <a:gd name="T57" fmla="*/ 1641 h 1672"/>
                  <a:gd name="T58" fmla="*/ 1234 w 1234"/>
                  <a:gd name="T59" fmla="*/ 1618 h 1672"/>
                  <a:gd name="T60" fmla="*/ 1211 w 1234"/>
                  <a:gd name="T61" fmla="*/ 1625 h 1672"/>
                  <a:gd name="T62" fmla="*/ 1179 w 1234"/>
                  <a:gd name="T63" fmla="*/ 1629 h 1672"/>
                  <a:gd name="T64" fmla="*/ 1149 w 1234"/>
                  <a:gd name="T65" fmla="*/ 1634 h 1672"/>
                  <a:gd name="T66" fmla="*/ 1111 w 1234"/>
                  <a:gd name="T67" fmla="*/ 1634 h 1672"/>
                  <a:gd name="T68" fmla="*/ 1068 w 1234"/>
                  <a:gd name="T69" fmla="*/ 1625 h 1672"/>
                  <a:gd name="T70" fmla="*/ 1048 w 1234"/>
                  <a:gd name="T71" fmla="*/ 1618 h 1672"/>
                  <a:gd name="T72" fmla="*/ 1025 w 1234"/>
                  <a:gd name="T73" fmla="*/ 1610 h 1672"/>
                  <a:gd name="T74" fmla="*/ 1006 w 1234"/>
                  <a:gd name="T75" fmla="*/ 1598 h 1672"/>
                  <a:gd name="T76" fmla="*/ 991 w 1234"/>
                  <a:gd name="T77" fmla="*/ 1587 h 1672"/>
                  <a:gd name="T78" fmla="*/ 948 w 1234"/>
                  <a:gd name="T79" fmla="*/ 1544 h 1672"/>
                  <a:gd name="T80" fmla="*/ 898 w 1234"/>
                  <a:gd name="T81" fmla="*/ 1491 h 1672"/>
                  <a:gd name="T82" fmla="*/ 783 w 1234"/>
                  <a:gd name="T83" fmla="*/ 1360 h 1672"/>
                  <a:gd name="T84" fmla="*/ 721 w 1234"/>
                  <a:gd name="T85" fmla="*/ 1290 h 1672"/>
                  <a:gd name="T86" fmla="*/ 655 w 1234"/>
                  <a:gd name="T87" fmla="*/ 1229 h 1672"/>
                  <a:gd name="T88" fmla="*/ 594 w 1234"/>
                  <a:gd name="T89" fmla="*/ 1175 h 1672"/>
                  <a:gd name="T90" fmla="*/ 563 w 1234"/>
                  <a:gd name="T91" fmla="*/ 1156 h 1672"/>
                  <a:gd name="T92" fmla="*/ 536 w 1234"/>
                  <a:gd name="T93" fmla="*/ 1140 h 1672"/>
                  <a:gd name="T94" fmla="*/ 520 w 1234"/>
                  <a:gd name="T95" fmla="*/ 1129 h 1672"/>
                  <a:gd name="T96" fmla="*/ 508 w 1234"/>
                  <a:gd name="T97" fmla="*/ 1121 h 1672"/>
                  <a:gd name="T98" fmla="*/ 501 w 1234"/>
                  <a:gd name="T99" fmla="*/ 1105 h 1672"/>
                  <a:gd name="T100" fmla="*/ 490 w 1234"/>
                  <a:gd name="T101" fmla="*/ 1090 h 1672"/>
                  <a:gd name="T102" fmla="*/ 478 w 1234"/>
                  <a:gd name="T103" fmla="*/ 1052 h 1672"/>
                  <a:gd name="T104" fmla="*/ 467 w 1234"/>
                  <a:gd name="T105" fmla="*/ 1005 h 1672"/>
                  <a:gd name="T106" fmla="*/ 458 w 1234"/>
                  <a:gd name="T107" fmla="*/ 948 h 1672"/>
                  <a:gd name="T108" fmla="*/ 454 w 1234"/>
                  <a:gd name="T109" fmla="*/ 886 h 1672"/>
                  <a:gd name="T110" fmla="*/ 447 w 1234"/>
                  <a:gd name="T111" fmla="*/ 740 h 1672"/>
                  <a:gd name="T112" fmla="*/ 440 w 1234"/>
                  <a:gd name="T113" fmla="*/ 574 h 1672"/>
                  <a:gd name="T114" fmla="*/ 431 w 1234"/>
                  <a:gd name="T115" fmla="*/ 482 h 1672"/>
                  <a:gd name="T116" fmla="*/ 424 w 1234"/>
                  <a:gd name="T117" fmla="*/ 389 h 1672"/>
                  <a:gd name="T118" fmla="*/ 408 w 1234"/>
                  <a:gd name="T119" fmla="*/ 296 h 1672"/>
                  <a:gd name="T120" fmla="*/ 393 w 1234"/>
                  <a:gd name="T121" fmla="*/ 197 h 1672"/>
                  <a:gd name="T122" fmla="*/ 370 w 1234"/>
                  <a:gd name="T123" fmla="*/ 100 h 1672"/>
                  <a:gd name="T124" fmla="*/ 339 w 1234"/>
                  <a:gd name="T125" fmla="*/ 0 h 1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34" h="1672">
                    <a:moveTo>
                      <a:pt x="339" y="0"/>
                    </a:moveTo>
                    <a:lnTo>
                      <a:pt x="297" y="70"/>
                    </a:lnTo>
                    <a:lnTo>
                      <a:pt x="254" y="151"/>
                    </a:lnTo>
                    <a:lnTo>
                      <a:pt x="204" y="258"/>
                    </a:lnTo>
                    <a:lnTo>
                      <a:pt x="146" y="389"/>
                    </a:lnTo>
                    <a:lnTo>
                      <a:pt x="119" y="462"/>
                    </a:lnTo>
                    <a:lnTo>
                      <a:pt x="93" y="539"/>
                    </a:lnTo>
                    <a:lnTo>
                      <a:pt x="66" y="620"/>
                    </a:lnTo>
                    <a:lnTo>
                      <a:pt x="42" y="705"/>
                    </a:lnTo>
                    <a:lnTo>
                      <a:pt x="19" y="790"/>
                    </a:lnTo>
                    <a:lnTo>
                      <a:pt x="0" y="882"/>
                    </a:lnTo>
                    <a:lnTo>
                      <a:pt x="297" y="1079"/>
                    </a:lnTo>
                    <a:lnTo>
                      <a:pt x="531" y="1240"/>
                    </a:lnTo>
                    <a:lnTo>
                      <a:pt x="632" y="1313"/>
                    </a:lnTo>
                    <a:lnTo>
                      <a:pt x="705" y="1367"/>
                    </a:lnTo>
                    <a:lnTo>
                      <a:pt x="755" y="1414"/>
                    </a:lnTo>
                    <a:lnTo>
                      <a:pt x="802" y="1460"/>
                    </a:lnTo>
                    <a:lnTo>
                      <a:pt x="871" y="1541"/>
                    </a:lnTo>
                    <a:lnTo>
                      <a:pt x="902" y="1575"/>
                    </a:lnTo>
                    <a:lnTo>
                      <a:pt x="933" y="1607"/>
                    </a:lnTo>
                    <a:lnTo>
                      <a:pt x="968" y="1629"/>
                    </a:lnTo>
                    <a:lnTo>
                      <a:pt x="1002" y="1648"/>
                    </a:lnTo>
                    <a:lnTo>
                      <a:pt x="1041" y="1657"/>
                    </a:lnTo>
                    <a:lnTo>
                      <a:pt x="1075" y="1668"/>
                    </a:lnTo>
                    <a:lnTo>
                      <a:pt x="1107" y="1672"/>
                    </a:lnTo>
                    <a:lnTo>
                      <a:pt x="1138" y="1672"/>
                    </a:lnTo>
                    <a:lnTo>
                      <a:pt x="1168" y="1668"/>
                    </a:lnTo>
                    <a:lnTo>
                      <a:pt x="1191" y="1657"/>
                    </a:lnTo>
                    <a:lnTo>
                      <a:pt x="1215" y="1641"/>
                    </a:lnTo>
                    <a:lnTo>
                      <a:pt x="1234" y="1618"/>
                    </a:lnTo>
                    <a:lnTo>
                      <a:pt x="1211" y="1625"/>
                    </a:lnTo>
                    <a:lnTo>
                      <a:pt x="1179" y="1629"/>
                    </a:lnTo>
                    <a:lnTo>
                      <a:pt x="1149" y="1634"/>
                    </a:lnTo>
                    <a:lnTo>
                      <a:pt x="1111" y="1634"/>
                    </a:lnTo>
                    <a:lnTo>
                      <a:pt x="1068" y="1625"/>
                    </a:lnTo>
                    <a:lnTo>
                      <a:pt x="1048" y="1618"/>
                    </a:lnTo>
                    <a:lnTo>
                      <a:pt x="1025" y="1610"/>
                    </a:lnTo>
                    <a:lnTo>
                      <a:pt x="1006" y="1598"/>
                    </a:lnTo>
                    <a:lnTo>
                      <a:pt x="991" y="1587"/>
                    </a:lnTo>
                    <a:lnTo>
                      <a:pt x="948" y="1544"/>
                    </a:lnTo>
                    <a:lnTo>
                      <a:pt x="898" y="1491"/>
                    </a:lnTo>
                    <a:lnTo>
                      <a:pt x="783" y="1360"/>
                    </a:lnTo>
                    <a:lnTo>
                      <a:pt x="721" y="1290"/>
                    </a:lnTo>
                    <a:lnTo>
                      <a:pt x="655" y="1229"/>
                    </a:lnTo>
                    <a:lnTo>
                      <a:pt x="594" y="1175"/>
                    </a:lnTo>
                    <a:lnTo>
                      <a:pt x="563" y="1156"/>
                    </a:lnTo>
                    <a:lnTo>
                      <a:pt x="536" y="1140"/>
                    </a:lnTo>
                    <a:lnTo>
                      <a:pt x="520" y="1129"/>
                    </a:lnTo>
                    <a:lnTo>
                      <a:pt x="508" y="1121"/>
                    </a:lnTo>
                    <a:lnTo>
                      <a:pt x="501" y="1105"/>
                    </a:lnTo>
                    <a:lnTo>
                      <a:pt x="490" y="1090"/>
                    </a:lnTo>
                    <a:lnTo>
                      <a:pt x="478" y="1052"/>
                    </a:lnTo>
                    <a:lnTo>
                      <a:pt x="467" y="1005"/>
                    </a:lnTo>
                    <a:lnTo>
                      <a:pt x="458" y="948"/>
                    </a:lnTo>
                    <a:lnTo>
                      <a:pt x="454" y="886"/>
                    </a:lnTo>
                    <a:lnTo>
                      <a:pt x="447" y="740"/>
                    </a:lnTo>
                    <a:lnTo>
                      <a:pt x="440" y="574"/>
                    </a:lnTo>
                    <a:lnTo>
                      <a:pt x="431" y="482"/>
                    </a:lnTo>
                    <a:lnTo>
                      <a:pt x="424" y="389"/>
                    </a:lnTo>
                    <a:lnTo>
                      <a:pt x="408" y="296"/>
                    </a:lnTo>
                    <a:lnTo>
                      <a:pt x="393" y="197"/>
                    </a:lnTo>
                    <a:lnTo>
                      <a:pt x="370" y="100"/>
                    </a:lnTo>
                    <a:lnTo>
                      <a:pt x="339"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3" name="Freeform 19"/>
              <p:cNvSpPr>
                <a:spLocks/>
              </p:cNvSpPr>
              <p:nvPr/>
            </p:nvSpPr>
            <p:spPr bwMode="auto">
              <a:xfrm>
                <a:off x="5054" y="1735"/>
                <a:ext cx="169" cy="61"/>
              </a:xfrm>
              <a:custGeom>
                <a:avLst/>
                <a:gdLst>
                  <a:gd name="T0" fmla="*/ 2521 w 2536"/>
                  <a:gd name="T1" fmla="*/ 652 h 913"/>
                  <a:gd name="T2" fmla="*/ 2536 w 2536"/>
                  <a:gd name="T3" fmla="*/ 551 h 913"/>
                  <a:gd name="T4" fmla="*/ 2532 w 2536"/>
                  <a:gd name="T5" fmla="*/ 447 h 913"/>
                  <a:gd name="T6" fmla="*/ 2514 w 2536"/>
                  <a:gd name="T7" fmla="*/ 351 h 913"/>
                  <a:gd name="T8" fmla="*/ 2479 w 2536"/>
                  <a:gd name="T9" fmla="*/ 258 h 913"/>
                  <a:gd name="T10" fmla="*/ 2432 w 2536"/>
                  <a:gd name="T11" fmla="*/ 181 h 913"/>
                  <a:gd name="T12" fmla="*/ 2367 w 2536"/>
                  <a:gd name="T13" fmla="*/ 116 h 913"/>
                  <a:gd name="T14" fmla="*/ 2290 w 2536"/>
                  <a:gd name="T15" fmla="*/ 73 h 913"/>
                  <a:gd name="T16" fmla="*/ 2074 w 2536"/>
                  <a:gd name="T17" fmla="*/ 23 h 913"/>
                  <a:gd name="T18" fmla="*/ 1947 w 2536"/>
                  <a:gd name="T19" fmla="*/ 5 h 913"/>
                  <a:gd name="T20" fmla="*/ 1838 w 2536"/>
                  <a:gd name="T21" fmla="*/ 0 h 913"/>
                  <a:gd name="T22" fmla="*/ 1746 w 2536"/>
                  <a:gd name="T23" fmla="*/ 8 h 913"/>
                  <a:gd name="T24" fmla="*/ 1526 w 2536"/>
                  <a:gd name="T25" fmla="*/ 43 h 913"/>
                  <a:gd name="T26" fmla="*/ 1272 w 2536"/>
                  <a:gd name="T27" fmla="*/ 73 h 913"/>
                  <a:gd name="T28" fmla="*/ 1052 w 2536"/>
                  <a:gd name="T29" fmla="*/ 89 h 913"/>
                  <a:gd name="T30" fmla="*/ 840 w 2536"/>
                  <a:gd name="T31" fmla="*/ 120 h 913"/>
                  <a:gd name="T32" fmla="*/ 632 w 2536"/>
                  <a:gd name="T33" fmla="*/ 163 h 913"/>
                  <a:gd name="T34" fmla="*/ 439 w 2536"/>
                  <a:gd name="T35" fmla="*/ 220 h 913"/>
                  <a:gd name="T36" fmla="*/ 273 w 2536"/>
                  <a:gd name="T37" fmla="*/ 297 h 913"/>
                  <a:gd name="T38" fmla="*/ 168 w 2536"/>
                  <a:gd name="T39" fmla="*/ 362 h 913"/>
                  <a:gd name="T40" fmla="*/ 111 w 2536"/>
                  <a:gd name="T41" fmla="*/ 412 h 913"/>
                  <a:gd name="T42" fmla="*/ 65 w 2536"/>
                  <a:gd name="T43" fmla="*/ 467 h 913"/>
                  <a:gd name="T44" fmla="*/ 30 w 2536"/>
                  <a:gd name="T45" fmla="*/ 524 h 913"/>
                  <a:gd name="T46" fmla="*/ 7 w 2536"/>
                  <a:gd name="T47" fmla="*/ 586 h 913"/>
                  <a:gd name="T48" fmla="*/ 0 w 2536"/>
                  <a:gd name="T49" fmla="*/ 652 h 913"/>
                  <a:gd name="T50" fmla="*/ 7 w 2536"/>
                  <a:gd name="T51" fmla="*/ 702 h 913"/>
                  <a:gd name="T52" fmla="*/ 30 w 2536"/>
                  <a:gd name="T53" fmla="*/ 743 h 913"/>
                  <a:gd name="T54" fmla="*/ 91 w 2536"/>
                  <a:gd name="T55" fmla="*/ 793 h 913"/>
                  <a:gd name="T56" fmla="*/ 181 w 2536"/>
                  <a:gd name="T57" fmla="*/ 832 h 913"/>
                  <a:gd name="T58" fmla="*/ 297 w 2536"/>
                  <a:gd name="T59" fmla="*/ 867 h 913"/>
                  <a:gd name="T60" fmla="*/ 431 w 2536"/>
                  <a:gd name="T61" fmla="*/ 890 h 913"/>
                  <a:gd name="T62" fmla="*/ 581 w 2536"/>
                  <a:gd name="T63" fmla="*/ 906 h 913"/>
                  <a:gd name="T64" fmla="*/ 905 w 2536"/>
                  <a:gd name="T65" fmla="*/ 913 h 913"/>
                  <a:gd name="T66" fmla="*/ 1233 w 2536"/>
                  <a:gd name="T67" fmla="*/ 890 h 913"/>
                  <a:gd name="T68" fmla="*/ 1457 w 2536"/>
                  <a:gd name="T69" fmla="*/ 856 h 913"/>
                  <a:gd name="T70" fmla="*/ 1587 w 2536"/>
                  <a:gd name="T71" fmla="*/ 820 h 913"/>
                  <a:gd name="T72" fmla="*/ 1692 w 2536"/>
                  <a:gd name="T73" fmla="*/ 782 h 913"/>
                  <a:gd name="T74" fmla="*/ 1777 w 2536"/>
                  <a:gd name="T75" fmla="*/ 740 h 913"/>
                  <a:gd name="T76" fmla="*/ 1827 w 2536"/>
                  <a:gd name="T77" fmla="*/ 686 h 913"/>
                  <a:gd name="T78" fmla="*/ 1838 w 2536"/>
                  <a:gd name="T79" fmla="*/ 671 h 913"/>
                  <a:gd name="T80" fmla="*/ 1854 w 2536"/>
                  <a:gd name="T81" fmla="*/ 732 h 913"/>
                  <a:gd name="T82" fmla="*/ 1881 w 2536"/>
                  <a:gd name="T83" fmla="*/ 820 h 913"/>
                  <a:gd name="T84" fmla="*/ 2491 w 2536"/>
                  <a:gd name="T85" fmla="*/ 73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536" h="913">
                    <a:moveTo>
                      <a:pt x="2505" y="702"/>
                    </a:moveTo>
                    <a:lnTo>
                      <a:pt x="2521" y="652"/>
                    </a:lnTo>
                    <a:lnTo>
                      <a:pt x="2529" y="601"/>
                    </a:lnTo>
                    <a:lnTo>
                      <a:pt x="2536" y="551"/>
                    </a:lnTo>
                    <a:lnTo>
                      <a:pt x="2536" y="497"/>
                    </a:lnTo>
                    <a:lnTo>
                      <a:pt x="2532" y="447"/>
                    </a:lnTo>
                    <a:lnTo>
                      <a:pt x="2525" y="397"/>
                    </a:lnTo>
                    <a:lnTo>
                      <a:pt x="2514" y="351"/>
                    </a:lnTo>
                    <a:lnTo>
                      <a:pt x="2498" y="304"/>
                    </a:lnTo>
                    <a:lnTo>
                      <a:pt x="2479" y="258"/>
                    </a:lnTo>
                    <a:lnTo>
                      <a:pt x="2459" y="216"/>
                    </a:lnTo>
                    <a:lnTo>
                      <a:pt x="2432" y="181"/>
                    </a:lnTo>
                    <a:lnTo>
                      <a:pt x="2401" y="147"/>
                    </a:lnTo>
                    <a:lnTo>
                      <a:pt x="2367" y="116"/>
                    </a:lnTo>
                    <a:lnTo>
                      <a:pt x="2332" y="93"/>
                    </a:lnTo>
                    <a:lnTo>
                      <a:pt x="2290" y="73"/>
                    </a:lnTo>
                    <a:lnTo>
                      <a:pt x="2247" y="59"/>
                    </a:lnTo>
                    <a:lnTo>
                      <a:pt x="2074" y="23"/>
                    </a:lnTo>
                    <a:lnTo>
                      <a:pt x="2004" y="12"/>
                    </a:lnTo>
                    <a:lnTo>
                      <a:pt x="1947" y="5"/>
                    </a:lnTo>
                    <a:lnTo>
                      <a:pt x="1888" y="0"/>
                    </a:lnTo>
                    <a:lnTo>
                      <a:pt x="1838" y="0"/>
                    </a:lnTo>
                    <a:lnTo>
                      <a:pt x="1793" y="5"/>
                    </a:lnTo>
                    <a:lnTo>
                      <a:pt x="1746" y="8"/>
                    </a:lnTo>
                    <a:lnTo>
                      <a:pt x="1646" y="23"/>
                    </a:lnTo>
                    <a:lnTo>
                      <a:pt x="1526" y="43"/>
                    </a:lnTo>
                    <a:lnTo>
                      <a:pt x="1369" y="62"/>
                    </a:lnTo>
                    <a:lnTo>
                      <a:pt x="1272" y="73"/>
                    </a:lnTo>
                    <a:lnTo>
                      <a:pt x="1160" y="82"/>
                    </a:lnTo>
                    <a:lnTo>
                      <a:pt x="1052" y="89"/>
                    </a:lnTo>
                    <a:lnTo>
                      <a:pt x="943" y="104"/>
                    </a:lnTo>
                    <a:lnTo>
                      <a:pt x="840" y="120"/>
                    </a:lnTo>
                    <a:lnTo>
                      <a:pt x="736" y="139"/>
                    </a:lnTo>
                    <a:lnTo>
                      <a:pt x="632" y="163"/>
                    </a:lnTo>
                    <a:lnTo>
                      <a:pt x="531" y="189"/>
                    </a:lnTo>
                    <a:lnTo>
                      <a:pt x="439" y="220"/>
                    </a:lnTo>
                    <a:lnTo>
                      <a:pt x="354" y="254"/>
                    </a:lnTo>
                    <a:lnTo>
                      <a:pt x="273" y="297"/>
                    </a:lnTo>
                    <a:lnTo>
                      <a:pt x="200" y="340"/>
                    </a:lnTo>
                    <a:lnTo>
                      <a:pt x="168" y="362"/>
                    </a:lnTo>
                    <a:lnTo>
                      <a:pt x="138" y="385"/>
                    </a:lnTo>
                    <a:lnTo>
                      <a:pt x="111" y="412"/>
                    </a:lnTo>
                    <a:lnTo>
                      <a:pt x="84" y="435"/>
                    </a:lnTo>
                    <a:lnTo>
                      <a:pt x="65" y="467"/>
                    </a:lnTo>
                    <a:lnTo>
                      <a:pt x="45" y="494"/>
                    </a:lnTo>
                    <a:lnTo>
                      <a:pt x="30" y="524"/>
                    </a:lnTo>
                    <a:lnTo>
                      <a:pt x="14" y="555"/>
                    </a:lnTo>
                    <a:lnTo>
                      <a:pt x="7" y="586"/>
                    </a:lnTo>
                    <a:lnTo>
                      <a:pt x="3" y="616"/>
                    </a:lnTo>
                    <a:lnTo>
                      <a:pt x="0" y="652"/>
                    </a:lnTo>
                    <a:lnTo>
                      <a:pt x="3" y="686"/>
                    </a:lnTo>
                    <a:lnTo>
                      <a:pt x="7" y="702"/>
                    </a:lnTo>
                    <a:lnTo>
                      <a:pt x="11" y="716"/>
                    </a:lnTo>
                    <a:lnTo>
                      <a:pt x="30" y="743"/>
                    </a:lnTo>
                    <a:lnTo>
                      <a:pt x="57" y="770"/>
                    </a:lnTo>
                    <a:lnTo>
                      <a:pt x="91" y="793"/>
                    </a:lnTo>
                    <a:lnTo>
                      <a:pt x="134" y="813"/>
                    </a:lnTo>
                    <a:lnTo>
                      <a:pt x="181" y="832"/>
                    </a:lnTo>
                    <a:lnTo>
                      <a:pt x="234" y="852"/>
                    </a:lnTo>
                    <a:lnTo>
                      <a:pt x="297" y="867"/>
                    </a:lnTo>
                    <a:lnTo>
                      <a:pt x="361" y="879"/>
                    </a:lnTo>
                    <a:lnTo>
                      <a:pt x="431" y="890"/>
                    </a:lnTo>
                    <a:lnTo>
                      <a:pt x="504" y="897"/>
                    </a:lnTo>
                    <a:lnTo>
                      <a:pt x="581" y="906"/>
                    </a:lnTo>
                    <a:lnTo>
                      <a:pt x="739" y="913"/>
                    </a:lnTo>
                    <a:lnTo>
                      <a:pt x="905" y="913"/>
                    </a:lnTo>
                    <a:lnTo>
                      <a:pt x="1072" y="906"/>
                    </a:lnTo>
                    <a:lnTo>
                      <a:pt x="1233" y="890"/>
                    </a:lnTo>
                    <a:lnTo>
                      <a:pt x="1387" y="867"/>
                    </a:lnTo>
                    <a:lnTo>
                      <a:pt x="1457" y="856"/>
                    </a:lnTo>
                    <a:lnTo>
                      <a:pt x="1523" y="840"/>
                    </a:lnTo>
                    <a:lnTo>
                      <a:pt x="1587" y="820"/>
                    </a:lnTo>
                    <a:lnTo>
                      <a:pt x="1642" y="806"/>
                    </a:lnTo>
                    <a:lnTo>
                      <a:pt x="1692" y="782"/>
                    </a:lnTo>
                    <a:lnTo>
                      <a:pt x="1738" y="763"/>
                    </a:lnTo>
                    <a:lnTo>
                      <a:pt x="1777" y="740"/>
                    </a:lnTo>
                    <a:lnTo>
                      <a:pt x="1804" y="713"/>
                    </a:lnTo>
                    <a:lnTo>
                      <a:pt x="1827" y="686"/>
                    </a:lnTo>
                    <a:lnTo>
                      <a:pt x="1838" y="659"/>
                    </a:lnTo>
                    <a:lnTo>
                      <a:pt x="1838" y="671"/>
                    </a:lnTo>
                    <a:lnTo>
                      <a:pt x="1843" y="686"/>
                    </a:lnTo>
                    <a:lnTo>
                      <a:pt x="1854" y="732"/>
                    </a:lnTo>
                    <a:lnTo>
                      <a:pt x="1870" y="782"/>
                    </a:lnTo>
                    <a:lnTo>
                      <a:pt x="1881" y="820"/>
                    </a:lnTo>
                    <a:lnTo>
                      <a:pt x="2475" y="759"/>
                    </a:lnTo>
                    <a:lnTo>
                      <a:pt x="2491" y="732"/>
                    </a:lnTo>
                    <a:lnTo>
                      <a:pt x="2505" y="70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4" name="Freeform 20"/>
              <p:cNvSpPr>
                <a:spLocks/>
              </p:cNvSpPr>
              <p:nvPr/>
            </p:nvSpPr>
            <p:spPr bwMode="auto">
              <a:xfrm>
                <a:off x="5058" y="1756"/>
                <a:ext cx="45" cy="23"/>
              </a:xfrm>
              <a:custGeom>
                <a:avLst/>
                <a:gdLst>
                  <a:gd name="T0" fmla="*/ 679 w 679"/>
                  <a:gd name="T1" fmla="*/ 262 h 346"/>
                  <a:gd name="T2" fmla="*/ 655 w 679"/>
                  <a:gd name="T3" fmla="*/ 285 h 346"/>
                  <a:gd name="T4" fmla="*/ 628 w 679"/>
                  <a:gd name="T5" fmla="*/ 303 h 346"/>
                  <a:gd name="T6" fmla="*/ 598 w 679"/>
                  <a:gd name="T7" fmla="*/ 319 h 346"/>
                  <a:gd name="T8" fmla="*/ 559 w 679"/>
                  <a:gd name="T9" fmla="*/ 330 h 346"/>
                  <a:gd name="T10" fmla="*/ 521 w 679"/>
                  <a:gd name="T11" fmla="*/ 339 h 346"/>
                  <a:gd name="T12" fmla="*/ 478 w 679"/>
                  <a:gd name="T13" fmla="*/ 346 h 346"/>
                  <a:gd name="T14" fmla="*/ 435 w 679"/>
                  <a:gd name="T15" fmla="*/ 346 h 346"/>
                  <a:gd name="T16" fmla="*/ 390 w 679"/>
                  <a:gd name="T17" fmla="*/ 346 h 346"/>
                  <a:gd name="T18" fmla="*/ 340 w 679"/>
                  <a:gd name="T19" fmla="*/ 339 h 346"/>
                  <a:gd name="T20" fmla="*/ 290 w 679"/>
                  <a:gd name="T21" fmla="*/ 330 h 346"/>
                  <a:gd name="T22" fmla="*/ 243 w 679"/>
                  <a:gd name="T23" fmla="*/ 315 h 346"/>
                  <a:gd name="T24" fmla="*/ 193 w 679"/>
                  <a:gd name="T25" fmla="*/ 296 h 346"/>
                  <a:gd name="T26" fmla="*/ 143 w 679"/>
                  <a:gd name="T27" fmla="*/ 276 h 346"/>
                  <a:gd name="T28" fmla="*/ 93 w 679"/>
                  <a:gd name="T29" fmla="*/ 249 h 346"/>
                  <a:gd name="T30" fmla="*/ 47 w 679"/>
                  <a:gd name="T31" fmla="*/ 219 h 346"/>
                  <a:gd name="T32" fmla="*/ 0 w 679"/>
                  <a:gd name="T33" fmla="*/ 184 h 346"/>
                  <a:gd name="T34" fmla="*/ 54 w 679"/>
                  <a:gd name="T35" fmla="*/ 115 h 346"/>
                  <a:gd name="T36" fmla="*/ 104 w 679"/>
                  <a:gd name="T37" fmla="*/ 65 h 346"/>
                  <a:gd name="T38" fmla="*/ 127 w 679"/>
                  <a:gd name="T39" fmla="*/ 45 h 346"/>
                  <a:gd name="T40" fmla="*/ 151 w 679"/>
                  <a:gd name="T41" fmla="*/ 30 h 346"/>
                  <a:gd name="T42" fmla="*/ 174 w 679"/>
                  <a:gd name="T43" fmla="*/ 15 h 346"/>
                  <a:gd name="T44" fmla="*/ 193 w 679"/>
                  <a:gd name="T45" fmla="*/ 7 h 346"/>
                  <a:gd name="T46" fmla="*/ 212 w 679"/>
                  <a:gd name="T47" fmla="*/ 4 h 346"/>
                  <a:gd name="T48" fmla="*/ 235 w 679"/>
                  <a:gd name="T49" fmla="*/ 0 h 346"/>
                  <a:gd name="T50" fmla="*/ 254 w 679"/>
                  <a:gd name="T51" fmla="*/ 0 h 346"/>
                  <a:gd name="T52" fmla="*/ 274 w 679"/>
                  <a:gd name="T53" fmla="*/ 4 h 346"/>
                  <a:gd name="T54" fmla="*/ 308 w 679"/>
                  <a:gd name="T55" fmla="*/ 15 h 346"/>
                  <a:gd name="T56" fmla="*/ 347 w 679"/>
                  <a:gd name="T57" fmla="*/ 34 h 346"/>
                  <a:gd name="T58" fmla="*/ 382 w 679"/>
                  <a:gd name="T59" fmla="*/ 61 h 346"/>
                  <a:gd name="T60" fmla="*/ 417 w 679"/>
                  <a:gd name="T61" fmla="*/ 92 h 346"/>
                  <a:gd name="T62" fmla="*/ 494 w 679"/>
                  <a:gd name="T63" fmla="*/ 158 h 346"/>
                  <a:gd name="T64" fmla="*/ 536 w 679"/>
                  <a:gd name="T65" fmla="*/ 188 h 346"/>
                  <a:gd name="T66" fmla="*/ 578 w 679"/>
                  <a:gd name="T67" fmla="*/ 219 h 346"/>
                  <a:gd name="T68" fmla="*/ 625 w 679"/>
                  <a:gd name="T69" fmla="*/ 242 h 346"/>
                  <a:gd name="T70" fmla="*/ 679 w 679"/>
                  <a:gd name="T71" fmla="*/ 262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79" h="346">
                    <a:moveTo>
                      <a:pt x="679" y="262"/>
                    </a:moveTo>
                    <a:lnTo>
                      <a:pt x="655" y="285"/>
                    </a:lnTo>
                    <a:lnTo>
                      <a:pt x="628" y="303"/>
                    </a:lnTo>
                    <a:lnTo>
                      <a:pt x="598" y="319"/>
                    </a:lnTo>
                    <a:lnTo>
                      <a:pt x="559" y="330"/>
                    </a:lnTo>
                    <a:lnTo>
                      <a:pt x="521" y="339"/>
                    </a:lnTo>
                    <a:lnTo>
                      <a:pt x="478" y="346"/>
                    </a:lnTo>
                    <a:lnTo>
                      <a:pt x="435" y="346"/>
                    </a:lnTo>
                    <a:lnTo>
                      <a:pt x="390" y="346"/>
                    </a:lnTo>
                    <a:lnTo>
                      <a:pt x="340" y="339"/>
                    </a:lnTo>
                    <a:lnTo>
                      <a:pt x="290" y="330"/>
                    </a:lnTo>
                    <a:lnTo>
                      <a:pt x="243" y="315"/>
                    </a:lnTo>
                    <a:lnTo>
                      <a:pt x="193" y="296"/>
                    </a:lnTo>
                    <a:lnTo>
                      <a:pt x="143" y="276"/>
                    </a:lnTo>
                    <a:lnTo>
                      <a:pt x="93" y="249"/>
                    </a:lnTo>
                    <a:lnTo>
                      <a:pt x="47" y="219"/>
                    </a:lnTo>
                    <a:lnTo>
                      <a:pt x="0" y="184"/>
                    </a:lnTo>
                    <a:lnTo>
                      <a:pt x="54" y="115"/>
                    </a:lnTo>
                    <a:lnTo>
                      <a:pt x="104" y="65"/>
                    </a:lnTo>
                    <a:lnTo>
                      <a:pt x="127" y="45"/>
                    </a:lnTo>
                    <a:lnTo>
                      <a:pt x="151" y="30"/>
                    </a:lnTo>
                    <a:lnTo>
                      <a:pt x="174" y="15"/>
                    </a:lnTo>
                    <a:lnTo>
                      <a:pt x="193" y="7"/>
                    </a:lnTo>
                    <a:lnTo>
                      <a:pt x="212" y="4"/>
                    </a:lnTo>
                    <a:lnTo>
                      <a:pt x="235" y="0"/>
                    </a:lnTo>
                    <a:lnTo>
                      <a:pt x="254" y="0"/>
                    </a:lnTo>
                    <a:lnTo>
                      <a:pt x="274" y="4"/>
                    </a:lnTo>
                    <a:lnTo>
                      <a:pt x="308" y="15"/>
                    </a:lnTo>
                    <a:lnTo>
                      <a:pt x="347" y="34"/>
                    </a:lnTo>
                    <a:lnTo>
                      <a:pt x="382" y="61"/>
                    </a:lnTo>
                    <a:lnTo>
                      <a:pt x="417" y="92"/>
                    </a:lnTo>
                    <a:lnTo>
                      <a:pt x="494" y="158"/>
                    </a:lnTo>
                    <a:lnTo>
                      <a:pt x="536" y="188"/>
                    </a:lnTo>
                    <a:lnTo>
                      <a:pt x="578" y="219"/>
                    </a:lnTo>
                    <a:lnTo>
                      <a:pt x="625" y="242"/>
                    </a:lnTo>
                    <a:lnTo>
                      <a:pt x="679" y="26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5" name="Freeform 21"/>
              <p:cNvSpPr>
                <a:spLocks/>
              </p:cNvSpPr>
              <p:nvPr/>
            </p:nvSpPr>
            <p:spPr bwMode="auto">
              <a:xfrm>
                <a:off x="5081" y="1457"/>
                <a:ext cx="146" cy="314"/>
              </a:xfrm>
              <a:custGeom>
                <a:avLst/>
                <a:gdLst>
                  <a:gd name="T0" fmla="*/ 165 w 2201"/>
                  <a:gd name="T1" fmla="*/ 3219 h 4702"/>
                  <a:gd name="T2" fmla="*/ 200 w 2201"/>
                  <a:gd name="T3" fmla="*/ 2769 h 4702"/>
                  <a:gd name="T4" fmla="*/ 208 w 2201"/>
                  <a:gd name="T5" fmla="*/ 2464 h 4702"/>
                  <a:gd name="T6" fmla="*/ 196 w 2201"/>
                  <a:gd name="T7" fmla="*/ 2044 h 4702"/>
                  <a:gd name="T8" fmla="*/ 196 w 2201"/>
                  <a:gd name="T9" fmla="*/ 1513 h 4702"/>
                  <a:gd name="T10" fmla="*/ 188 w 2201"/>
                  <a:gd name="T11" fmla="*/ 985 h 4702"/>
                  <a:gd name="T12" fmla="*/ 172 w 2201"/>
                  <a:gd name="T13" fmla="*/ 724 h 4702"/>
                  <a:gd name="T14" fmla="*/ 142 w 2201"/>
                  <a:gd name="T15" fmla="*/ 457 h 4702"/>
                  <a:gd name="T16" fmla="*/ 95 w 2201"/>
                  <a:gd name="T17" fmla="*/ 192 h 4702"/>
                  <a:gd name="T18" fmla="*/ 184 w 2201"/>
                  <a:gd name="T19" fmla="*/ 161 h 4702"/>
                  <a:gd name="T20" fmla="*/ 274 w 2201"/>
                  <a:gd name="T21" fmla="*/ 142 h 4702"/>
                  <a:gd name="T22" fmla="*/ 455 w 2201"/>
                  <a:gd name="T23" fmla="*/ 122 h 4702"/>
                  <a:gd name="T24" fmla="*/ 732 w 2201"/>
                  <a:gd name="T25" fmla="*/ 118 h 4702"/>
                  <a:gd name="T26" fmla="*/ 894 w 2201"/>
                  <a:gd name="T27" fmla="*/ 104 h 4702"/>
                  <a:gd name="T28" fmla="*/ 1090 w 2201"/>
                  <a:gd name="T29" fmla="*/ 54 h 4702"/>
                  <a:gd name="T30" fmla="*/ 1217 w 2201"/>
                  <a:gd name="T31" fmla="*/ 18 h 4702"/>
                  <a:gd name="T32" fmla="*/ 1349 w 2201"/>
                  <a:gd name="T33" fmla="*/ 0 h 4702"/>
                  <a:gd name="T34" fmla="*/ 1473 w 2201"/>
                  <a:gd name="T35" fmla="*/ 3 h 4702"/>
                  <a:gd name="T36" fmla="*/ 1596 w 2201"/>
                  <a:gd name="T37" fmla="*/ 22 h 4702"/>
                  <a:gd name="T38" fmla="*/ 1723 w 2201"/>
                  <a:gd name="T39" fmla="*/ 65 h 4702"/>
                  <a:gd name="T40" fmla="*/ 1838 w 2201"/>
                  <a:gd name="T41" fmla="*/ 118 h 4702"/>
                  <a:gd name="T42" fmla="*/ 1943 w 2201"/>
                  <a:gd name="T43" fmla="*/ 192 h 4702"/>
                  <a:gd name="T44" fmla="*/ 2031 w 2201"/>
                  <a:gd name="T45" fmla="*/ 281 h 4702"/>
                  <a:gd name="T46" fmla="*/ 2094 w 2201"/>
                  <a:gd name="T47" fmla="*/ 388 h 4702"/>
                  <a:gd name="T48" fmla="*/ 2121 w 2201"/>
                  <a:gd name="T49" fmla="*/ 477 h 4702"/>
                  <a:gd name="T50" fmla="*/ 2128 w 2201"/>
                  <a:gd name="T51" fmla="*/ 554 h 4702"/>
                  <a:gd name="T52" fmla="*/ 2124 w 2201"/>
                  <a:gd name="T53" fmla="*/ 688 h 4702"/>
                  <a:gd name="T54" fmla="*/ 2089 w 2201"/>
                  <a:gd name="T55" fmla="*/ 874 h 4702"/>
                  <a:gd name="T56" fmla="*/ 2028 w 2201"/>
                  <a:gd name="T57" fmla="*/ 1147 h 4702"/>
                  <a:gd name="T58" fmla="*/ 1997 w 2201"/>
                  <a:gd name="T59" fmla="*/ 1359 h 4702"/>
                  <a:gd name="T60" fmla="*/ 1978 w 2201"/>
                  <a:gd name="T61" fmla="*/ 1601 h 4702"/>
                  <a:gd name="T62" fmla="*/ 1974 w 2201"/>
                  <a:gd name="T63" fmla="*/ 1840 h 4702"/>
                  <a:gd name="T64" fmla="*/ 1985 w 2201"/>
                  <a:gd name="T65" fmla="*/ 2198 h 4702"/>
                  <a:gd name="T66" fmla="*/ 2024 w 2201"/>
                  <a:gd name="T67" fmla="*/ 2676 h 4702"/>
                  <a:gd name="T68" fmla="*/ 2062 w 2201"/>
                  <a:gd name="T69" fmla="*/ 3161 h 4702"/>
                  <a:gd name="T70" fmla="*/ 2124 w 2201"/>
                  <a:gd name="T71" fmla="*/ 3797 h 4702"/>
                  <a:gd name="T72" fmla="*/ 1951 w 2201"/>
                  <a:gd name="T73" fmla="*/ 4617 h 4702"/>
                  <a:gd name="T74" fmla="*/ 1580 w 2201"/>
                  <a:gd name="T75" fmla="*/ 4671 h 4702"/>
                  <a:gd name="T76" fmla="*/ 1337 w 2201"/>
                  <a:gd name="T77" fmla="*/ 4694 h 4702"/>
                  <a:gd name="T78" fmla="*/ 1090 w 2201"/>
                  <a:gd name="T79" fmla="*/ 4702 h 4702"/>
                  <a:gd name="T80" fmla="*/ 848 w 2201"/>
                  <a:gd name="T81" fmla="*/ 4691 h 4702"/>
                  <a:gd name="T82" fmla="*/ 601 w 2201"/>
                  <a:gd name="T83" fmla="*/ 4655 h 4702"/>
                  <a:gd name="T84" fmla="*/ 354 w 2201"/>
                  <a:gd name="T85" fmla="*/ 4598 h 4702"/>
                  <a:gd name="T86" fmla="*/ 184 w 2201"/>
                  <a:gd name="T87" fmla="*/ 4528 h 4702"/>
                  <a:gd name="T88" fmla="*/ 42 w 2201"/>
                  <a:gd name="T89" fmla="*/ 4436 h 4702"/>
                  <a:gd name="T90" fmla="*/ 0 w 2201"/>
                  <a:gd name="T91" fmla="*/ 4406 h 4702"/>
                  <a:gd name="T92" fmla="*/ 65 w 2201"/>
                  <a:gd name="T93" fmla="*/ 4309 h 4702"/>
                  <a:gd name="T94" fmla="*/ 107 w 2201"/>
                  <a:gd name="T95" fmla="*/ 4202 h 4702"/>
                  <a:gd name="T96" fmla="*/ 131 w 2201"/>
                  <a:gd name="T97" fmla="*/ 4093 h 4702"/>
                  <a:gd name="T98" fmla="*/ 142 w 2201"/>
                  <a:gd name="T99" fmla="*/ 3982 h 4702"/>
                  <a:gd name="T100" fmla="*/ 138 w 2201"/>
                  <a:gd name="T101" fmla="*/ 3754 h 4702"/>
                  <a:gd name="T102" fmla="*/ 138 w 2201"/>
                  <a:gd name="T103" fmla="*/ 3581 h 47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01" h="4702">
                    <a:moveTo>
                      <a:pt x="142" y="3523"/>
                    </a:moveTo>
                    <a:lnTo>
                      <a:pt x="165" y="3219"/>
                    </a:lnTo>
                    <a:lnTo>
                      <a:pt x="192" y="2918"/>
                    </a:lnTo>
                    <a:lnTo>
                      <a:pt x="200" y="2769"/>
                    </a:lnTo>
                    <a:lnTo>
                      <a:pt x="208" y="2615"/>
                    </a:lnTo>
                    <a:lnTo>
                      <a:pt x="208" y="2464"/>
                    </a:lnTo>
                    <a:lnTo>
                      <a:pt x="204" y="2310"/>
                    </a:lnTo>
                    <a:lnTo>
                      <a:pt x="196" y="2044"/>
                    </a:lnTo>
                    <a:lnTo>
                      <a:pt x="196" y="1779"/>
                    </a:lnTo>
                    <a:lnTo>
                      <a:pt x="196" y="1513"/>
                    </a:lnTo>
                    <a:lnTo>
                      <a:pt x="196" y="1251"/>
                    </a:lnTo>
                    <a:lnTo>
                      <a:pt x="188" y="985"/>
                    </a:lnTo>
                    <a:lnTo>
                      <a:pt x="181" y="854"/>
                    </a:lnTo>
                    <a:lnTo>
                      <a:pt x="172" y="724"/>
                    </a:lnTo>
                    <a:lnTo>
                      <a:pt x="158" y="593"/>
                    </a:lnTo>
                    <a:lnTo>
                      <a:pt x="142" y="457"/>
                    </a:lnTo>
                    <a:lnTo>
                      <a:pt x="122" y="323"/>
                    </a:lnTo>
                    <a:lnTo>
                      <a:pt x="95" y="192"/>
                    </a:lnTo>
                    <a:lnTo>
                      <a:pt x="138" y="172"/>
                    </a:lnTo>
                    <a:lnTo>
                      <a:pt x="184" y="161"/>
                    </a:lnTo>
                    <a:lnTo>
                      <a:pt x="227" y="149"/>
                    </a:lnTo>
                    <a:lnTo>
                      <a:pt x="274" y="142"/>
                    </a:lnTo>
                    <a:lnTo>
                      <a:pt x="365" y="131"/>
                    </a:lnTo>
                    <a:lnTo>
                      <a:pt x="455" y="122"/>
                    </a:lnTo>
                    <a:lnTo>
                      <a:pt x="639" y="122"/>
                    </a:lnTo>
                    <a:lnTo>
                      <a:pt x="732" y="118"/>
                    </a:lnTo>
                    <a:lnTo>
                      <a:pt x="825" y="111"/>
                    </a:lnTo>
                    <a:lnTo>
                      <a:pt x="894" y="104"/>
                    </a:lnTo>
                    <a:lnTo>
                      <a:pt x="959" y="88"/>
                    </a:lnTo>
                    <a:lnTo>
                      <a:pt x="1090" y="54"/>
                    </a:lnTo>
                    <a:lnTo>
                      <a:pt x="1152" y="34"/>
                    </a:lnTo>
                    <a:lnTo>
                      <a:pt x="1217" y="18"/>
                    </a:lnTo>
                    <a:lnTo>
                      <a:pt x="1283" y="7"/>
                    </a:lnTo>
                    <a:lnTo>
                      <a:pt x="1349" y="0"/>
                    </a:lnTo>
                    <a:lnTo>
                      <a:pt x="1410" y="0"/>
                    </a:lnTo>
                    <a:lnTo>
                      <a:pt x="1473" y="3"/>
                    </a:lnTo>
                    <a:lnTo>
                      <a:pt x="1534" y="11"/>
                    </a:lnTo>
                    <a:lnTo>
                      <a:pt x="1596" y="22"/>
                    </a:lnTo>
                    <a:lnTo>
                      <a:pt x="1661" y="41"/>
                    </a:lnTo>
                    <a:lnTo>
                      <a:pt x="1723" y="65"/>
                    </a:lnTo>
                    <a:lnTo>
                      <a:pt x="1781" y="88"/>
                    </a:lnTo>
                    <a:lnTo>
                      <a:pt x="1838" y="118"/>
                    </a:lnTo>
                    <a:lnTo>
                      <a:pt x="1893" y="154"/>
                    </a:lnTo>
                    <a:lnTo>
                      <a:pt x="1943" y="192"/>
                    </a:lnTo>
                    <a:lnTo>
                      <a:pt x="1989" y="234"/>
                    </a:lnTo>
                    <a:lnTo>
                      <a:pt x="2031" y="281"/>
                    </a:lnTo>
                    <a:lnTo>
                      <a:pt x="2067" y="335"/>
                    </a:lnTo>
                    <a:lnTo>
                      <a:pt x="2094" y="388"/>
                    </a:lnTo>
                    <a:lnTo>
                      <a:pt x="2112" y="446"/>
                    </a:lnTo>
                    <a:lnTo>
                      <a:pt x="2121" y="477"/>
                    </a:lnTo>
                    <a:lnTo>
                      <a:pt x="2124" y="507"/>
                    </a:lnTo>
                    <a:lnTo>
                      <a:pt x="2128" y="554"/>
                    </a:lnTo>
                    <a:lnTo>
                      <a:pt x="2128" y="596"/>
                    </a:lnTo>
                    <a:lnTo>
                      <a:pt x="2124" y="688"/>
                    </a:lnTo>
                    <a:lnTo>
                      <a:pt x="2108" y="781"/>
                    </a:lnTo>
                    <a:lnTo>
                      <a:pt x="2089" y="874"/>
                    </a:lnTo>
                    <a:lnTo>
                      <a:pt x="2047" y="1059"/>
                    </a:lnTo>
                    <a:lnTo>
                      <a:pt x="2028" y="1147"/>
                    </a:lnTo>
                    <a:lnTo>
                      <a:pt x="2012" y="1236"/>
                    </a:lnTo>
                    <a:lnTo>
                      <a:pt x="1997" y="1359"/>
                    </a:lnTo>
                    <a:lnTo>
                      <a:pt x="1985" y="1478"/>
                    </a:lnTo>
                    <a:lnTo>
                      <a:pt x="1978" y="1601"/>
                    </a:lnTo>
                    <a:lnTo>
                      <a:pt x="1974" y="1721"/>
                    </a:lnTo>
                    <a:lnTo>
                      <a:pt x="1974" y="1840"/>
                    </a:lnTo>
                    <a:lnTo>
                      <a:pt x="1974" y="1960"/>
                    </a:lnTo>
                    <a:lnTo>
                      <a:pt x="1985" y="2198"/>
                    </a:lnTo>
                    <a:lnTo>
                      <a:pt x="2004" y="2438"/>
                    </a:lnTo>
                    <a:lnTo>
                      <a:pt x="2024" y="2676"/>
                    </a:lnTo>
                    <a:lnTo>
                      <a:pt x="2047" y="2914"/>
                    </a:lnTo>
                    <a:lnTo>
                      <a:pt x="2062" y="3161"/>
                    </a:lnTo>
                    <a:lnTo>
                      <a:pt x="2082" y="3381"/>
                    </a:lnTo>
                    <a:lnTo>
                      <a:pt x="2124" y="3797"/>
                    </a:lnTo>
                    <a:lnTo>
                      <a:pt x="2201" y="4571"/>
                    </a:lnTo>
                    <a:lnTo>
                      <a:pt x="1951" y="4617"/>
                    </a:lnTo>
                    <a:lnTo>
                      <a:pt x="1704" y="4655"/>
                    </a:lnTo>
                    <a:lnTo>
                      <a:pt x="1580" y="4671"/>
                    </a:lnTo>
                    <a:lnTo>
                      <a:pt x="1457" y="4682"/>
                    </a:lnTo>
                    <a:lnTo>
                      <a:pt x="1337" y="4694"/>
                    </a:lnTo>
                    <a:lnTo>
                      <a:pt x="1214" y="4698"/>
                    </a:lnTo>
                    <a:lnTo>
                      <a:pt x="1090" y="4702"/>
                    </a:lnTo>
                    <a:lnTo>
                      <a:pt x="972" y="4698"/>
                    </a:lnTo>
                    <a:lnTo>
                      <a:pt x="848" y="4691"/>
                    </a:lnTo>
                    <a:lnTo>
                      <a:pt x="725" y="4679"/>
                    </a:lnTo>
                    <a:lnTo>
                      <a:pt x="601" y="4655"/>
                    </a:lnTo>
                    <a:lnTo>
                      <a:pt x="478" y="4632"/>
                    </a:lnTo>
                    <a:lnTo>
                      <a:pt x="354" y="4598"/>
                    </a:lnTo>
                    <a:lnTo>
                      <a:pt x="227" y="4560"/>
                    </a:lnTo>
                    <a:lnTo>
                      <a:pt x="184" y="4528"/>
                    </a:lnTo>
                    <a:lnTo>
                      <a:pt x="111" y="4483"/>
                    </a:lnTo>
                    <a:lnTo>
                      <a:pt x="42" y="4436"/>
                    </a:lnTo>
                    <a:lnTo>
                      <a:pt x="15" y="4421"/>
                    </a:lnTo>
                    <a:lnTo>
                      <a:pt x="0" y="4406"/>
                    </a:lnTo>
                    <a:lnTo>
                      <a:pt x="38" y="4359"/>
                    </a:lnTo>
                    <a:lnTo>
                      <a:pt x="65" y="4309"/>
                    </a:lnTo>
                    <a:lnTo>
                      <a:pt x="88" y="4255"/>
                    </a:lnTo>
                    <a:lnTo>
                      <a:pt x="107" y="4202"/>
                    </a:lnTo>
                    <a:lnTo>
                      <a:pt x="122" y="4147"/>
                    </a:lnTo>
                    <a:lnTo>
                      <a:pt x="131" y="4093"/>
                    </a:lnTo>
                    <a:lnTo>
                      <a:pt x="138" y="4039"/>
                    </a:lnTo>
                    <a:lnTo>
                      <a:pt x="142" y="3982"/>
                    </a:lnTo>
                    <a:lnTo>
                      <a:pt x="142" y="3866"/>
                    </a:lnTo>
                    <a:lnTo>
                      <a:pt x="138" y="3754"/>
                    </a:lnTo>
                    <a:lnTo>
                      <a:pt x="138" y="3639"/>
                    </a:lnTo>
                    <a:lnTo>
                      <a:pt x="138" y="3581"/>
                    </a:lnTo>
                    <a:lnTo>
                      <a:pt x="142" y="35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6" name="Freeform 22"/>
              <p:cNvSpPr>
                <a:spLocks/>
              </p:cNvSpPr>
              <p:nvPr/>
            </p:nvSpPr>
            <p:spPr bwMode="auto">
              <a:xfrm>
                <a:off x="5087" y="1457"/>
                <a:ext cx="140" cy="312"/>
              </a:xfrm>
              <a:custGeom>
                <a:avLst/>
                <a:gdLst>
                  <a:gd name="T0" fmla="*/ 1065 w 2106"/>
                  <a:gd name="T1" fmla="*/ 1501 h 4675"/>
                  <a:gd name="T2" fmla="*/ 1173 w 2106"/>
                  <a:gd name="T3" fmla="*/ 2429 h 4675"/>
                  <a:gd name="T4" fmla="*/ 1269 w 2106"/>
                  <a:gd name="T5" fmla="*/ 3342 h 4675"/>
                  <a:gd name="T6" fmla="*/ 1378 w 2106"/>
                  <a:gd name="T7" fmla="*/ 4236 h 4675"/>
                  <a:gd name="T8" fmla="*/ 1439 w 2106"/>
                  <a:gd name="T9" fmla="*/ 4675 h 4675"/>
                  <a:gd name="T10" fmla="*/ 1770 w 2106"/>
                  <a:gd name="T11" fmla="*/ 4628 h 4675"/>
                  <a:gd name="T12" fmla="*/ 2106 w 2106"/>
                  <a:gd name="T13" fmla="*/ 4571 h 4675"/>
                  <a:gd name="T14" fmla="*/ 1987 w 2106"/>
                  <a:gd name="T15" fmla="*/ 3381 h 4675"/>
                  <a:gd name="T16" fmla="*/ 1952 w 2106"/>
                  <a:gd name="T17" fmla="*/ 2914 h 4675"/>
                  <a:gd name="T18" fmla="*/ 1909 w 2106"/>
                  <a:gd name="T19" fmla="*/ 2438 h 4675"/>
                  <a:gd name="T20" fmla="*/ 1879 w 2106"/>
                  <a:gd name="T21" fmla="*/ 1960 h 4675"/>
                  <a:gd name="T22" fmla="*/ 1879 w 2106"/>
                  <a:gd name="T23" fmla="*/ 1721 h 4675"/>
                  <a:gd name="T24" fmla="*/ 1890 w 2106"/>
                  <a:gd name="T25" fmla="*/ 1478 h 4675"/>
                  <a:gd name="T26" fmla="*/ 1917 w 2106"/>
                  <a:gd name="T27" fmla="*/ 1236 h 4675"/>
                  <a:gd name="T28" fmla="*/ 1952 w 2106"/>
                  <a:gd name="T29" fmla="*/ 1059 h 4675"/>
                  <a:gd name="T30" fmla="*/ 2013 w 2106"/>
                  <a:gd name="T31" fmla="*/ 781 h 4675"/>
                  <a:gd name="T32" fmla="*/ 2033 w 2106"/>
                  <a:gd name="T33" fmla="*/ 596 h 4675"/>
                  <a:gd name="T34" fmla="*/ 2029 w 2106"/>
                  <a:gd name="T35" fmla="*/ 507 h 4675"/>
                  <a:gd name="T36" fmla="*/ 2017 w 2106"/>
                  <a:gd name="T37" fmla="*/ 446 h 4675"/>
                  <a:gd name="T38" fmla="*/ 1972 w 2106"/>
                  <a:gd name="T39" fmla="*/ 335 h 4675"/>
                  <a:gd name="T40" fmla="*/ 1894 w 2106"/>
                  <a:gd name="T41" fmla="*/ 234 h 4675"/>
                  <a:gd name="T42" fmla="*/ 1798 w 2106"/>
                  <a:gd name="T43" fmla="*/ 154 h 4675"/>
                  <a:gd name="T44" fmla="*/ 1686 w 2106"/>
                  <a:gd name="T45" fmla="*/ 88 h 4675"/>
                  <a:gd name="T46" fmla="*/ 1566 w 2106"/>
                  <a:gd name="T47" fmla="*/ 41 h 4675"/>
                  <a:gd name="T48" fmla="*/ 1439 w 2106"/>
                  <a:gd name="T49" fmla="*/ 11 h 4675"/>
                  <a:gd name="T50" fmla="*/ 1315 w 2106"/>
                  <a:gd name="T51" fmla="*/ 0 h 4675"/>
                  <a:gd name="T52" fmla="*/ 1188 w 2106"/>
                  <a:gd name="T53" fmla="*/ 7 h 4675"/>
                  <a:gd name="T54" fmla="*/ 1057 w 2106"/>
                  <a:gd name="T55" fmla="*/ 34 h 4675"/>
                  <a:gd name="T56" fmla="*/ 864 w 2106"/>
                  <a:gd name="T57" fmla="*/ 88 h 4675"/>
                  <a:gd name="T58" fmla="*/ 730 w 2106"/>
                  <a:gd name="T59" fmla="*/ 111 h 4675"/>
                  <a:gd name="T60" fmla="*/ 544 w 2106"/>
                  <a:gd name="T61" fmla="*/ 122 h 4675"/>
                  <a:gd name="T62" fmla="*/ 270 w 2106"/>
                  <a:gd name="T63" fmla="*/ 131 h 4675"/>
                  <a:gd name="T64" fmla="*/ 132 w 2106"/>
                  <a:gd name="T65" fmla="*/ 149 h 4675"/>
                  <a:gd name="T66" fmla="*/ 43 w 2106"/>
                  <a:gd name="T67" fmla="*/ 172 h 4675"/>
                  <a:gd name="T68" fmla="*/ 24 w 2106"/>
                  <a:gd name="T69" fmla="*/ 319 h 4675"/>
                  <a:gd name="T70" fmla="*/ 63 w 2106"/>
                  <a:gd name="T71" fmla="*/ 569 h 4675"/>
                  <a:gd name="T72" fmla="*/ 224 w 2106"/>
                  <a:gd name="T73" fmla="*/ 685 h 4675"/>
                  <a:gd name="T74" fmla="*/ 440 w 2106"/>
                  <a:gd name="T75" fmla="*/ 685 h 4675"/>
                  <a:gd name="T76" fmla="*/ 575 w 2106"/>
                  <a:gd name="T77" fmla="*/ 700 h 4675"/>
                  <a:gd name="T78" fmla="*/ 703 w 2106"/>
                  <a:gd name="T79" fmla="*/ 731 h 4675"/>
                  <a:gd name="T80" fmla="*/ 811 w 2106"/>
                  <a:gd name="T81" fmla="*/ 781 h 4675"/>
                  <a:gd name="T82" fmla="*/ 903 w 2106"/>
                  <a:gd name="T83" fmla="*/ 858 h 4675"/>
                  <a:gd name="T84" fmla="*/ 957 w 2106"/>
                  <a:gd name="T85" fmla="*/ 935 h 4675"/>
                  <a:gd name="T86" fmla="*/ 988 w 2106"/>
                  <a:gd name="T87" fmla="*/ 993 h 46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106" h="4675">
                    <a:moveTo>
                      <a:pt x="999" y="1028"/>
                    </a:moveTo>
                    <a:lnTo>
                      <a:pt x="1065" y="1501"/>
                    </a:lnTo>
                    <a:lnTo>
                      <a:pt x="1119" y="1967"/>
                    </a:lnTo>
                    <a:lnTo>
                      <a:pt x="1173" y="2429"/>
                    </a:lnTo>
                    <a:lnTo>
                      <a:pt x="1219" y="2888"/>
                    </a:lnTo>
                    <a:lnTo>
                      <a:pt x="1269" y="3342"/>
                    </a:lnTo>
                    <a:lnTo>
                      <a:pt x="1319" y="3793"/>
                    </a:lnTo>
                    <a:lnTo>
                      <a:pt x="1378" y="4236"/>
                    </a:lnTo>
                    <a:lnTo>
                      <a:pt x="1408" y="4455"/>
                    </a:lnTo>
                    <a:lnTo>
                      <a:pt x="1439" y="4675"/>
                    </a:lnTo>
                    <a:lnTo>
                      <a:pt x="1605" y="4655"/>
                    </a:lnTo>
                    <a:lnTo>
                      <a:pt x="1770" y="4628"/>
                    </a:lnTo>
                    <a:lnTo>
                      <a:pt x="1936" y="4602"/>
                    </a:lnTo>
                    <a:lnTo>
                      <a:pt x="2106" y="4571"/>
                    </a:lnTo>
                    <a:lnTo>
                      <a:pt x="2029" y="3797"/>
                    </a:lnTo>
                    <a:lnTo>
                      <a:pt x="1987" y="3381"/>
                    </a:lnTo>
                    <a:lnTo>
                      <a:pt x="1967" y="3161"/>
                    </a:lnTo>
                    <a:lnTo>
                      <a:pt x="1952" y="2914"/>
                    </a:lnTo>
                    <a:lnTo>
                      <a:pt x="1929" y="2676"/>
                    </a:lnTo>
                    <a:lnTo>
                      <a:pt x="1909" y="2438"/>
                    </a:lnTo>
                    <a:lnTo>
                      <a:pt x="1890" y="2198"/>
                    </a:lnTo>
                    <a:lnTo>
                      <a:pt x="1879" y="1960"/>
                    </a:lnTo>
                    <a:lnTo>
                      <a:pt x="1879" y="1840"/>
                    </a:lnTo>
                    <a:lnTo>
                      <a:pt x="1879" y="1721"/>
                    </a:lnTo>
                    <a:lnTo>
                      <a:pt x="1883" y="1601"/>
                    </a:lnTo>
                    <a:lnTo>
                      <a:pt x="1890" y="1478"/>
                    </a:lnTo>
                    <a:lnTo>
                      <a:pt x="1902" y="1359"/>
                    </a:lnTo>
                    <a:lnTo>
                      <a:pt x="1917" y="1236"/>
                    </a:lnTo>
                    <a:lnTo>
                      <a:pt x="1933" y="1147"/>
                    </a:lnTo>
                    <a:lnTo>
                      <a:pt x="1952" y="1059"/>
                    </a:lnTo>
                    <a:lnTo>
                      <a:pt x="1994" y="874"/>
                    </a:lnTo>
                    <a:lnTo>
                      <a:pt x="2013" y="781"/>
                    </a:lnTo>
                    <a:lnTo>
                      <a:pt x="2029" y="688"/>
                    </a:lnTo>
                    <a:lnTo>
                      <a:pt x="2033" y="596"/>
                    </a:lnTo>
                    <a:lnTo>
                      <a:pt x="2033" y="554"/>
                    </a:lnTo>
                    <a:lnTo>
                      <a:pt x="2029" y="507"/>
                    </a:lnTo>
                    <a:lnTo>
                      <a:pt x="2026" y="477"/>
                    </a:lnTo>
                    <a:lnTo>
                      <a:pt x="2017" y="446"/>
                    </a:lnTo>
                    <a:lnTo>
                      <a:pt x="1999" y="388"/>
                    </a:lnTo>
                    <a:lnTo>
                      <a:pt x="1972" y="335"/>
                    </a:lnTo>
                    <a:lnTo>
                      <a:pt x="1936" y="281"/>
                    </a:lnTo>
                    <a:lnTo>
                      <a:pt x="1894" y="234"/>
                    </a:lnTo>
                    <a:lnTo>
                      <a:pt x="1848" y="192"/>
                    </a:lnTo>
                    <a:lnTo>
                      <a:pt x="1798" y="154"/>
                    </a:lnTo>
                    <a:lnTo>
                      <a:pt x="1743" y="118"/>
                    </a:lnTo>
                    <a:lnTo>
                      <a:pt x="1686" y="88"/>
                    </a:lnTo>
                    <a:lnTo>
                      <a:pt x="1628" y="65"/>
                    </a:lnTo>
                    <a:lnTo>
                      <a:pt x="1566" y="41"/>
                    </a:lnTo>
                    <a:lnTo>
                      <a:pt x="1501" y="22"/>
                    </a:lnTo>
                    <a:lnTo>
                      <a:pt x="1439" y="11"/>
                    </a:lnTo>
                    <a:lnTo>
                      <a:pt x="1378" y="3"/>
                    </a:lnTo>
                    <a:lnTo>
                      <a:pt x="1315" y="0"/>
                    </a:lnTo>
                    <a:lnTo>
                      <a:pt x="1254" y="0"/>
                    </a:lnTo>
                    <a:lnTo>
                      <a:pt x="1188" y="7"/>
                    </a:lnTo>
                    <a:lnTo>
                      <a:pt x="1122" y="18"/>
                    </a:lnTo>
                    <a:lnTo>
                      <a:pt x="1057" y="34"/>
                    </a:lnTo>
                    <a:lnTo>
                      <a:pt x="995" y="54"/>
                    </a:lnTo>
                    <a:lnTo>
                      <a:pt x="864" y="88"/>
                    </a:lnTo>
                    <a:lnTo>
                      <a:pt x="799" y="104"/>
                    </a:lnTo>
                    <a:lnTo>
                      <a:pt x="730" y="111"/>
                    </a:lnTo>
                    <a:lnTo>
                      <a:pt x="637" y="118"/>
                    </a:lnTo>
                    <a:lnTo>
                      <a:pt x="544" y="122"/>
                    </a:lnTo>
                    <a:lnTo>
                      <a:pt x="360" y="122"/>
                    </a:lnTo>
                    <a:lnTo>
                      <a:pt x="270" y="131"/>
                    </a:lnTo>
                    <a:lnTo>
                      <a:pt x="179" y="142"/>
                    </a:lnTo>
                    <a:lnTo>
                      <a:pt x="132" y="149"/>
                    </a:lnTo>
                    <a:lnTo>
                      <a:pt x="89" y="161"/>
                    </a:lnTo>
                    <a:lnTo>
                      <a:pt x="43" y="172"/>
                    </a:lnTo>
                    <a:lnTo>
                      <a:pt x="0" y="192"/>
                    </a:lnTo>
                    <a:lnTo>
                      <a:pt x="24" y="319"/>
                    </a:lnTo>
                    <a:lnTo>
                      <a:pt x="43" y="442"/>
                    </a:lnTo>
                    <a:lnTo>
                      <a:pt x="63" y="569"/>
                    </a:lnTo>
                    <a:lnTo>
                      <a:pt x="74" y="693"/>
                    </a:lnTo>
                    <a:lnTo>
                      <a:pt x="224" y="685"/>
                    </a:lnTo>
                    <a:lnTo>
                      <a:pt x="371" y="685"/>
                    </a:lnTo>
                    <a:lnTo>
                      <a:pt x="440" y="685"/>
                    </a:lnTo>
                    <a:lnTo>
                      <a:pt x="510" y="693"/>
                    </a:lnTo>
                    <a:lnTo>
                      <a:pt x="575" y="700"/>
                    </a:lnTo>
                    <a:lnTo>
                      <a:pt x="641" y="715"/>
                    </a:lnTo>
                    <a:lnTo>
                      <a:pt x="703" y="731"/>
                    </a:lnTo>
                    <a:lnTo>
                      <a:pt x="757" y="754"/>
                    </a:lnTo>
                    <a:lnTo>
                      <a:pt x="811" y="781"/>
                    </a:lnTo>
                    <a:lnTo>
                      <a:pt x="861" y="815"/>
                    </a:lnTo>
                    <a:lnTo>
                      <a:pt x="903" y="858"/>
                    </a:lnTo>
                    <a:lnTo>
                      <a:pt x="941" y="908"/>
                    </a:lnTo>
                    <a:lnTo>
                      <a:pt x="957" y="935"/>
                    </a:lnTo>
                    <a:lnTo>
                      <a:pt x="972" y="962"/>
                    </a:lnTo>
                    <a:lnTo>
                      <a:pt x="988" y="993"/>
                    </a:lnTo>
                    <a:lnTo>
                      <a:pt x="999" y="10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7" name="Freeform 23"/>
              <p:cNvSpPr>
                <a:spLocks/>
              </p:cNvSpPr>
              <p:nvPr/>
            </p:nvSpPr>
            <p:spPr bwMode="auto">
              <a:xfrm>
                <a:off x="4455" y="1742"/>
                <a:ext cx="169" cy="61"/>
              </a:xfrm>
              <a:custGeom>
                <a:avLst/>
                <a:gdLst>
                  <a:gd name="T0" fmla="*/ 1265 w 2532"/>
                  <a:gd name="T1" fmla="*/ 74 h 913"/>
                  <a:gd name="T2" fmla="*/ 1009 w 2532"/>
                  <a:gd name="T3" fmla="*/ 43 h 913"/>
                  <a:gd name="T4" fmla="*/ 790 w 2532"/>
                  <a:gd name="T5" fmla="*/ 9 h 913"/>
                  <a:gd name="T6" fmla="*/ 694 w 2532"/>
                  <a:gd name="T7" fmla="*/ 0 h 913"/>
                  <a:gd name="T8" fmla="*/ 589 w 2532"/>
                  <a:gd name="T9" fmla="*/ 4 h 913"/>
                  <a:gd name="T10" fmla="*/ 458 w 2532"/>
                  <a:gd name="T11" fmla="*/ 23 h 913"/>
                  <a:gd name="T12" fmla="*/ 243 w 2532"/>
                  <a:gd name="T13" fmla="*/ 70 h 913"/>
                  <a:gd name="T14" fmla="*/ 165 w 2532"/>
                  <a:gd name="T15" fmla="*/ 104 h 913"/>
                  <a:gd name="T16" fmla="*/ 104 w 2532"/>
                  <a:gd name="T17" fmla="*/ 151 h 913"/>
                  <a:gd name="T18" fmla="*/ 54 w 2532"/>
                  <a:gd name="T19" fmla="*/ 208 h 913"/>
                  <a:gd name="T20" fmla="*/ 19 w 2532"/>
                  <a:gd name="T21" fmla="*/ 278 h 913"/>
                  <a:gd name="T22" fmla="*/ 0 w 2532"/>
                  <a:gd name="T23" fmla="*/ 355 h 913"/>
                  <a:gd name="T24" fmla="*/ 0 w 2532"/>
                  <a:gd name="T25" fmla="*/ 439 h 913"/>
                  <a:gd name="T26" fmla="*/ 15 w 2532"/>
                  <a:gd name="T27" fmla="*/ 532 h 913"/>
                  <a:gd name="T28" fmla="*/ 54 w 2532"/>
                  <a:gd name="T29" fmla="*/ 632 h 913"/>
                  <a:gd name="T30" fmla="*/ 107 w 2532"/>
                  <a:gd name="T31" fmla="*/ 709 h 913"/>
                  <a:gd name="T32" fmla="*/ 177 w 2532"/>
                  <a:gd name="T33" fmla="*/ 759 h 913"/>
                  <a:gd name="T34" fmla="*/ 254 w 2532"/>
                  <a:gd name="T35" fmla="*/ 786 h 913"/>
                  <a:gd name="T36" fmla="*/ 343 w 2532"/>
                  <a:gd name="T37" fmla="*/ 802 h 913"/>
                  <a:gd name="T38" fmla="*/ 485 w 2532"/>
                  <a:gd name="T39" fmla="*/ 806 h 913"/>
                  <a:gd name="T40" fmla="*/ 635 w 2532"/>
                  <a:gd name="T41" fmla="*/ 817 h 913"/>
                  <a:gd name="T42" fmla="*/ 686 w 2532"/>
                  <a:gd name="T43" fmla="*/ 794 h 913"/>
                  <a:gd name="T44" fmla="*/ 698 w 2532"/>
                  <a:gd name="T45" fmla="*/ 697 h 913"/>
                  <a:gd name="T46" fmla="*/ 698 w 2532"/>
                  <a:gd name="T47" fmla="*/ 659 h 913"/>
                  <a:gd name="T48" fmla="*/ 728 w 2532"/>
                  <a:gd name="T49" fmla="*/ 713 h 913"/>
                  <a:gd name="T50" fmla="*/ 798 w 2532"/>
                  <a:gd name="T51" fmla="*/ 763 h 913"/>
                  <a:gd name="T52" fmla="*/ 891 w 2532"/>
                  <a:gd name="T53" fmla="*/ 806 h 913"/>
                  <a:gd name="T54" fmla="*/ 1009 w 2532"/>
                  <a:gd name="T55" fmla="*/ 840 h 913"/>
                  <a:gd name="T56" fmla="*/ 1149 w 2532"/>
                  <a:gd name="T57" fmla="*/ 867 h 913"/>
                  <a:gd name="T58" fmla="*/ 1460 w 2532"/>
                  <a:gd name="T59" fmla="*/ 906 h 913"/>
                  <a:gd name="T60" fmla="*/ 1793 w 2532"/>
                  <a:gd name="T61" fmla="*/ 913 h 913"/>
                  <a:gd name="T62" fmla="*/ 2028 w 2532"/>
                  <a:gd name="T63" fmla="*/ 898 h 913"/>
                  <a:gd name="T64" fmla="*/ 2174 w 2532"/>
                  <a:gd name="T65" fmla="*/ 879 h 913"/>
                  <a:gd name="T66" fmla="*/ 2298 w 2532"/>
                  <a:gd name="T67" fmla="*/ 851 h 913"/>
                  <a:gd name="T68" fmla="*/ 2402 w 2532"/>
                  <a:gd name="T69" fmla="*/ 813 h 913"/>
                  <a:gd name="T70" fmla="*/ 2479 w 2532"/>
                  <a:gd name="T71" fmla="*/ 770 h 913"/>
                  <a:gd name="T72" fmla="*/ 2521 w 2532"/>
                  <a:gd name="T73" fmla="*/ 717 h 913"/>
                  <a:gd name="T74" fmla="*/ 2529 w 2532"/>
                  <a:gd name="T75" fmla="*/ 686 h 913"/>
                  <a:gd name="T76" fmla="*/ 2532 w 2532"/>
                  <a:gd name="T77" fmla="*/ 616 h 913"/>
                  <a:gd name="T78" fmla="*/ 2518 w 2532"/>
                  <a:gd name="T79" fmla="*/ 555 h 913"/>
                  <a:gd name="T80" fmla="*/ 2491 w 2532"/>
                  <a:gd name="T81" fmla="*/ 494 h 913"/>
                  <a:gd name="T82" fmla="*/ 2448 w 2532"/>
                  <a:gd name="T83" fmla="*/ 436 h 913"/>
                  <a:gd name="T84" fmla="*/ 2398 w 2532"/>
                  <a:gd name="T85" fmla="*/ 385 h 913"/>
                  <a:gd name="T86" fmla="*/ 2332 w 2532"/>
                  <a:gd name="T87" fmla="*/ 340 h 913"/>
                  <a:gd name="T88" fmla="*/ 2182 w 2532"/>
                  <a:gd name="T89" fmla="*/ 255 h 913"/>
                  <a:gd name="T90" fmla="*/ 2001 w 2532"/>
                  <a:gd name="T91" fmla="*/ 190 h 913"/>
                  <a:gd name="T92" fmla="*/ 1800 w 2532"/>
                  <a:gd name="T93" fmla="*/ 140 h 913"/>
                  <a:gd name="T94" fmla="*/ 1589 w 2532"/>
                  <a:gd name="T95" fmla="*/ 104 h 913"/>
                  <a:gd name="T96" fmla="*/ 1376 w 2532"/>
                  <a:gd name="T97" fmla="*/ 81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32" h="913">
                    <a:moveTo>
                      <a:pt x="1376" y="81"/>
                    </a:moveTo>
                    <a:lnTo>
                      <a:pt x="1265" y="74"/>
                    </a:lnTo>
                    <a:lnTo>
                      <a:pt x="1164" y="63"/>
                    </a:lnTo>
                    <a:lnTo>
                      <a:pt x="1009" y="43"/>
                    </a:lnTo>
                    <a:lnTo>
                      <a:pt x="886" y="23"/>
                    </a:lnTo>
                    <a:lnTo>
                      <a:pt x="790" y="9"/>
                    </a:lnTo>
                    <a:lnTo>
                      <a:pt x="740" y="4"/>
                    </a:lnTo>
                    <a:lnTo>
                      <a:pt x="694" y="0"/>
                    </a:lnTo>
                    <a:lnTo>
                      <a:pt x="644" y="0"/>
                    </a:lnTo>
                    <a:lnTo>
                      <a:pt x="589" y="4"/>
                    </a:lnTo>
                    <a:lnTo>
                      <a:pt x="528" y="12"/>
                    </a:lnTo>
                    <a:lnTo>
                      <a:pt x="458" y="23"/>
                    </a:lnTo>
                    <a:lnTo>
                      <a:pt x="285" y="59"/>
                    </a:lnTo>
                    <a:lnTo>
                      <a:pt x="243" y="70"/>
                    </a:lnTo>
                    <a:lnTo>
                      <a:pt x="204" y="86"/>
                    </a:lnTo>
                    <a:lnTo>
                      <a:pt x="165" y="104"/>
                    </a:lnTo>
                    <a:lnTo>
                      <a:pt x="134" y="127"/>
                    </a:lnTo>
                    <a:lnTo>
                      <a:pt x="104" y="151"/>
                    </a:lnTo>
                    <a:lnTo>
                      <a:pt x="77" y="181"/>
                    </a:lnTo>
                    <a:lnTo>
                      <a:pt x="54" y="208"/>
                    </a:lnTo>
                    <a:lnTo>
                      <a:pt x="34" y="243"/>
                    </a:lnTo>
                    <a:lnTo>
                      <a:pt x="19" y="278"/>
                    </a:lnTo>
                    <a:lnTo>
                      <a:pt x="7" y="317"/>
                    </a:lnTo>
                    <a:lnTo>
                      <a:pt x="0" y="355"/>
                    </a:lnTo>
                    <a:lnTo>
                      <a:pt x="0" y="397"/>
                    </a:lnTo>
                    <a:lnTo>
                      <a:pt x="0" y="439"/>
                    </a:lnTo>
                    <a:lnTo>
                      <a:pt x="3" y="486"/>
                    </a:lnTo>
                    <a:lnTo>
                      <a:pt x="15" y="532"/>
                    </a:lnTo>
                    <a:lnTo>
                      <a:pt x="30" y="582"/>
                    </a:lnTo>
                    <a:lnTo>
                      <a:pt x="54" y="632"/>
                    </a:lnTo>
                    <a:lnTo>
                      <a:pt x="77" y="675"/>
                    </a:lnTo>
                    <a:lnTo>
                      <a:pt x="107" y="709"/>
                    </a:lnTo>
                    <a:lnTo>
                      <a:pt x="143" y="736"/>
                    </a:lnTo>
                    <a:lnTo>
                      <a:pt x="177" y="759"/>
                    </a:lnTo>
                    <a:lnTo>
                      <a:pt x="215" y="774"/>
                    </a:lnTo>
                    <a:lnTo>
                      <a:pt x="254" y="786"/>
                    </a:lnTo>
                    <a:lnTo>
                      <a:pt x="300" y="794"/>
                    </a:lnTo>
                    <a:lnTo>
                      <a:pt x="343" y="802"/>
                    </a:lnTo>
                    <a:lnTo>
                      <a:pt x="389" y="802"/>
                    </a:lnTo>
                    <a:lnTo>
                      <a:pt x="485" y="806"/>
                    </a:lnTo>
                    <a:lnTo>
                      <a:pt x="585" y="813"/>
                    </a:lnTo>
                    <a:lnTo>
                      <a:pt x="635" y="817"/>
                    </a:lnTo>
                    <a:lnTo>
                      <a:pt x="686" y="829"/>
                    </a:lnTo>
                    <a:lnTo>
                      <a:pt x="686" y="794"/>
                    </a:lnTo>
                    <a:lnTo>
                      <a:pt x="694" y="747"/>
                    </a:lnTo>
                    <a:lnTo>
                      <a:pt x="698" y="697"/>
                    </a:lnTo>
                    <a:lnTo>
                      <a:pt x="698" y="675"/>
                    </a:lnTo>
                    <a:lnTo>
                      <a:pt x="698" y="659"/>
                    </a:lnTo>
                    <a:lnTo>
                      <a:pt x="709" y="686"/>
                    </a:lnTo>
                    <a:lnTo>
                      <a:pt x="728" y="713"/>
                    </a:lnTo>
                    <a:lnTo>
                      <a:pt x="759" y="740"/>
                    </a:lnTo>
                    <a:lnTo>
                      <a:pt x="798" y="763"/>
                    </a:lnTo>
                    <a:lnTo>
                      <a:pt x="841" y="783"/>
                    </a:lnTo>
                    <a:lnTo>
                      <a:pt x="891" y="806"/>
                    </a:lnTo>
                    <a:lnTo>
                      <a:pt x="948" y="821"/>
                    </a:lnTo>
                    <a:lnTo>
                      <a:pt x="1009" y="840"/>
                    </a:lnTo>
                    <a:lnTo>
                      <a:pt x="1075" y="856"/>
                    </a:lnTo>
                    <a:lnTo>
                      <a:pt x="1149" y="867"/>
                    </a:lnTo>
                    <a:lnTo>
                      <a:pt x="1299" y="890"/>
                    </a:lnTo>
                    <a:lnTo>
                      <a:pt x="1460" y="906"/>
                    </a:lnTo>
                    <a:lnTo>
                      <a:pt x="1627" y="913"/>
                    </a:lnTo>
                    <a:lnTo>
                      <a:pt x="1793" y="913"/>
                    </a:lnTo>
                    <a:lnTo>
                      <a:pt x="1954" y="906"/>
                    </a:lnTo>
                    <a:lnTo>
                      <a:pt x="2028" y="898"/>
                    </a:lnTo>
                    <a:lnTo>
                      <a:pt x="2105" y="890"/>
                    </a:lnTo>
                    <a:lnTo>
                      <a:pt x="2174" y="879"/>
                    </a:lnTo>
                    <a:lnTo>
                      <a:pt x="2240" y="867"/>
                    </a:lnTo>
                    <a:lnTo>
                      <a:pt x="2298" y="851"/>
                    </a:lnTo>
                    <a:lnTo>
                      <a:pt x="2351" y="833"/>
                    </a:lnTo>
                    <a:lnTo>
                      <a:pt x="2402" y="813"/>
                    </a:lnTo>
                    <a:lnTo>
                      <a:pt x="2444" y="794"/>
                    </a:lnTo>
                    <a:lnTo>
                      <a:pt x="2479" y="770"/>
                    </a:lnTo>
                    <a:lnTo>
                      <a:pt x="2506" y="744"/>
                    </a:lnTo>
                    <a:lnTo>
                      <a:pt x="2521" y="717"/>
                    </a:lnTo>
                    <a:lnTo>
                      <a:pt x="2529" y="702"/>
                    </a:lnTo>
                    <a:lnTo>
                      <a:pt x="2529" y="686"/>
                    </a:lnTo>
                    <a:lnTo>
                      <a:pt x="2532" y="652"/>
                    </a:lnTo>
                    <a:lnTo>
                      <a:pt x="2532" y="616"/>
                    </a:lnTo>
                    <a:lnTo>
                      <a:pt x="2525" y="586"/>
                    </a:lnTo>
                    <a:lnTo>
                      <a:pt x="2518" y="555"/>
                    </a:lnTo>
                    <a:lnTo>
                      <a:pt x="2506" y="525"/>
                    </a:lnTo>
                    <a:lnTo>
                      <a:pt x="2491" y="494"/>
                    </a:lnTo>
                    <a:lnTo>
                      <a:pt x="2471" y="466"/>
                    </a:lnTo>
                    <a:lnTo>
                      <a:pt x="2448" y="436"/>
                    </a:lnTo>
                    <a:lnTo>
                      <a:pt x="2425" y="412"/>
                    </a:lnTo>
                    <a:lnTo>
                      <a:pt x="2398" y="385"/>
                    </a:lnTo>
                    <a:lnTo>
                      <a:pt x="2367" y="362"/>
                    </a:lnTo>
                    <a:lnTo>
                      <a:pt x="2332" y="340"/>
                    </a:lnTo>
                    <a:lnTo>
                      <a:pt x="2263" y="297"/>
                    </a:lnTo>
                    <a:lnTo>
                      <a:pt x="2182" y="255"/>
                    </a:lnTo>
                    <a:lnTo>
                      <a:pt x="2093" y="220"/>
                    </a:lnTo>
                    <a:lnTo>
                      <a:pt x="2001" y="190"/>
                    </a:lnTo>
                    <a:lnTo>
                      <a:pt x="1900" y="163"/>
                    </a:lnTo>
                    <a:lnTo>
                      <a:pt x="1800" y="140"/>
                    </a:lnTo>
                    <a:lnTo>
                      <a:pt x="1696" y="120"/>
                    </a:lnTo>
                    <a:lnTo>
                      <a:pt x="1589" y="104"/>
                    </a:lnTo>
                    <a:lnTo>
                      <a:pt x="1480" y="89"/>
                    </a:lnTo>
                    <a:lnTo>
                      <a:pt x="1376" y="8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8" name="Freeform 24"/>
              <p:cNvSpPr>
                <a:spLocks/>
              </p:cNvSpPr>
              <p:nvPr/>
            </p:nvSpPr>
            <p:spPr bwMode="auto">
              <a:xfrm>
                <a:off x="4558" y="1767"/>
                <a:ext cx="59" cy="16"/>
              </a:xfrm>
              <a:custGeom>
                <a:avLst/>
                <a:gdLst>
                  <a:gd name="T0" fmla="*/ 408 w 886"/>
                  <a:gd name="T1" fmla="*/ 50 h 249"/>
                  <a:gd name="T2" fmla="*/ 188 w 886"/>
                  <a:gd name="T3" fmla="*/ 127 h 249"/>
                  <a:gd name="T4" fmla="*/ 138 w 886"/>
                  <a:gd name="T5" fmla="*/ 142 h 249"/>
                  <a:gd name="T6" fmla="*/ 88 w 886"/>
                  <a:gd name="T7" fmla="*/ 157 h 249"/>
                  <a:gd name="T8" fmla="*/ 43 w 886"/>
                  <a:gd name="T9" fmla="*/ 165 h 249"/>
                  <a:gd name="T10" fmla="*/ 0 w 886"/>
                  <a:gd name="T11" fmla="*/ 168 h 249"/>
                  <a:gd name="T12" fmla="*/ 66 w 886"/>
                  <a:gd name="T13" fmla="*/ 168 h 249"/>
                  <a:gd name="T14" fmla="*/ 123 w 886"/>
                  <a:gd name="T15" fmla="*/ 172 h 249"/>
                  <a:gd name="T16" fmla="*/ 181 w 886"/>
                  <a:gd name="T17" fmla="*/ 181 h 249"/>
                  <a:gd name="T18" fmla="*/ 235 w 886"/>
                  <a:gd name="T19" fmla="*/ 188 h 249"/>
                  <a:gd name="T20" fmla="*/ 340 w 886"/>
                  <a:gd name="T21" fmla="*/ 215 h 249"/>
                  <a:gd name="T22" fmla="*/ 440 w 886"/>
                  <a:gd name="T23" fmla="*/ 234 h 249"/>
                  <a:gd name="T24" fmla="*/ 485 w 886"/>
                  <a:gd name="T25" fmla="*/ 242 h 249"/>
                  <a:gd name="T26" fmla="*/ 535 w 886"/>
                  <a:gd name="T27" fmla="*/ 249 h 249"/>
                  <a:gd name="T28" fmla="*/ 590 w 886"/>
                  <a:gd name="T29" fmla="*/ 249 h 249"/>
                  <a:gd name="T30" fmla="*/ 640 w 886"/>
                  <a:gd name="T31" fmla="*/ 245 h 249"/>
                  <a:gd name="T32" fmla="*/ 698 w 886"/>
                  <a:gd name="T33" fmla="*/ 238 h 249"/>
                  <a:gd name="T34" fmla="*/ 755 w 886"/>
                  <a:gd name="T35" fmla="*/ 222 h 249"/>
                  <a:gd name="T36" fmla="*/ 821 w 886"/>
                  <a:gd name="T37" fmla="*/ 195 h 249"/>
                  <a:gd name="T38" fmla="*/ 886 w 886"/>
                  <a:gd name="T39" fmla="*/ 165 h 249"/>
                  <a:gd name="T40" fmla="*/ 871 w 886"/>
                  <a:gd name="T41" fmla="*/ 127 h 249"/>
                  <a:gd name="T42" fmla="*/ 856 w 886"/>
                  <a:gd name="T43" fmla="*/ 91 h 249"/>
                  <a:gd name="T44" fmla="*/ 836 w 886"/>
                  <a:gd name="T45" fmla="*/ 65 h 249"/>
                  <a:gd name="T46" fmla="*/ 814 w 886"/>
                  <a:gd name="T47" fmla="*/ 46 h 249"/>
                  <a:gd name="T48" fmla="*/ 791 w 886"/>
                  <a:gd name="T49" fmla="*/ 26 h 249"/>
                  <a:gd name="T50" fmla="*/ 764 w 886"/>
                  <a:gd name="T51" fmla="*/ 14 h 249"/>
                  <a:gd name="T52" fmla="*/ 732 w 886"/>
                  <a:gd name="T53" fmla="*/ 3 h 249"/>
                  <a:gd name="T54" fmla="*/ 702 w 886"/>
                  <a:gd name="T55" fmla="*/ 0 h 249"/>
                  <a:gd name="T56" fmla="*/ 667 w 886"/>
                  <a:gd name="T57" fmla="*/ 0 h 249"/>
                  <a:gd name="T58" fmla="*/ 636 w 886"/>
                  <a:gd name="T59" fmla="*/ 0 h 249"/>
                  <a:gd name="T60" fmla="*/ 598 w 886"/>
                  <a:gd name="T61" fmla="*/ 3 h 249"/>
                  <a:gd name="T62" fmla="*/ 562 w 886"/>
                  <a:gd name="T63" fmla="*/ 7 h 249"/>
                  <a:gd name="T64" fmla="*/ 485 w 886"/>
                  <a:gd name="T65" fmla="*/ 26 h 249"/>
                  <a:gd name="T66" fmla="*/ 408 w 886"/>
                  <a:gd name="T67" fmla="*/ 50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6" h="249">
                    <a:moveTo>
                      <a:pt x="408" y="50"/>
                    </a:moveTo>
                    <a:lnTo>
                      <a:pt x="188" y="127"/>
                    </a:lnTo>
                    <a:lnTo>
                      <a:pt x="138" y="142"/>
                    </a:lnTo>
                    <a:lnTo>
                      <a:pt x="88" y="157"/>
                    </a:lnTo>
                    <a:lnTo>
                      <a:pt x="43" y="165"/>
                    </a:lnTo>
                    <a:lnTo>
                      <a:pt x="0" y="168"/>
                    </a:lnTo>
                    <a:lnTo>
                      <a:pt x="66" y="168"/>
                    </a:lnTo>
                    <a:lnTo>
                      <a:pt x="123" y="172"/>
                    </a:lnTo>
                    <a:lnTo>
                      <a:pt x="181" y="181"/>
                    </a:lnTo>
                    <a:lnTo>
                      <a:pt x="235" y="188"/>
                    </a:lnTo>
                    <a:lnTo>
                      <a:pt x="340" y="215"/>
                    </a:lnTo>
                    <a:lnTo>
                      <a:pt x="440" y="234"/>
                    </a:lnTo>
                    <a:lnTo>
                      <a:pt x="485" y="242"/>
                    </a:lnTo>
                    <a:lnTo>
                      <a:pt x="535" y="249"/>
                    </a:lnTo>
                    <a:lnTo>
                      <a:pt x="590" y="249"/>
                    </a:lnTo>
                    <a:lnTo>
                      <a:pt x="640" y="245"/>
                    </a:lnTo>
                    <a:lnTo>
                      <a:pt x="698" y="238"/>
                    </a:lnTo>
                    <a:lnTo>
                      <a:pt x="755" y="222"/>
                    </a:lnTo>
                    <a:lnTo>
                      <a:pt x="821" y="195"/>
                    </a:lnTo>
                    <a:lnTo>
                      <a:pt x="886" y="165"/>
                    </a:lnTo>
                    <a:lnTo>
                      <a:pt x="871" y="127"/>
                    </a:lnTo>
                    <a:lnTo>
                      <a:pt x="856" y="91"/>
                    </a:lnTo>
                    <a:lnTo>
                      <a:pt x="836" y="65"/>
                    </a:lnTo>
                    <a:lnTo>
                      <a:pt x="814" y="46"/>
                    </a:lnTo>
                    <a:lnTo>
                      <a:pt x="791" y="26"/>
                    </a:lnTo>
                    <a:lnTo>
                      <a:pt x="764" y="14"/>
                    </a:lnTo>
                    <a:lnTo>
                      <a:pt x="732" y="3"/>
                    </a:lnTo>
                    <a:lnTo>
                      <a:pt x="702" y="0"/>
                    </a:lnTo>
                    <a:lnTo>
                      <a:pt x="667" y="0"/>
                    </a:lnTo>
                    <a:lnTo>
                      <a:pt x="636" y="0"/>
                    </a:lnTo>
                    <a:lnTo>
                      <a:pt x="598" y="3"/>
                    </a:lnTo>
                    <a:lnTo>
                      <a:pt x="562" y="7"/>
                    </a:lnTo>
                    <a:lnTo>
                      <a:pt x="485" y="26"/>
                    </a:lnTo>
                    <a:lnTo>
                      <a:pt x="408" y="5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29" name="Freeform 25"/>
              <p:cNvSpPr>
                <a:spLocks/>
              </p:cNvSpPr>
              <p:nvPr/>
            </p:nvSpPr>
            <p:spPr bwMode="auto">
              <a:xfrm>
                <a:off x="4451" y="1464"/>
                <a:ext cx="147" cy="314"/>
              </a:xfrm>
              <a:custGeom>
                <a:avLst/>
                <a:gdLst>
                  <a:gd name="T0" fmla="*/ 2036 w 2202"/>
                  <a:gd name="T1" fmla="*/ 3220 h 4703"/>
                  <a:gd name="T2" fmla="*/ 2002 w 2202"/>
                  <a:gd name="T3" fmla="*/ 2770 h 4703"/>
                  <a:gd name="T4" fmla="*/ 1993 w 2202"/>
                  <a:gd name="T5" fmla="*/ 2466 h 4703"/>
                  <a:gd name="T6" fmla="*/ 2005 w 2202"/>
                  <a:gd name="T7" fmla="*/ 2045 h 4703"/>
                  <a:gd name="T8" fmla="*/ 2005 w 2202"/>
                  <a:gd name="T9" fmla="*/ 1514 h 4703"/>
                  <a:gd name="T10" fmla="*/ 2017 w 2202"/>
                  <a:gd name="T11" fmla="*/ 986 h 4703"/>
                  <a:gd name="T12" fmla="*/ 2032 w 2202"/>
                  <a:gd name="T13" fmla="*/ 725 h 4703"/>
                  <a:gd name="T14" fmla="*/ 2059 w 2202"/>
                  <a:gd name="T15" fmla="*/ 458 h 4703"/>
                  <a:gd name="T16" fmla="*/ 2109 w 2202"/>
                  <a:gd name="T17" fmla="*/ 193 h 4703"/>
                  <a:gd name="T18" fmla="*/ 2020 w 2202"/>
                  <a:gd name="T19" fmla="*/ 162 h 4703"/>
                  <a:gd name="T20" fmla="*/ 1928 w 2202"/>
                  <a:gd name="T21" fmla="*/ 143 h 4703"/>
                  <a:gd name="T22" fmla="*/ 1746 w 2202"/>
                  <a:gd name="T23" fmla="*/ 123 h 4703"/>
                  <a:gd name="T24" fmla="*/ 1473 w 2202"/>
                  <a:gd name="T25" fmla="*/ 120 h 4703"/>
                  <a:gd name="T26" fmla="*/ 1311 w 2202"/>
                  <a:gd name="T27" fmla="*/ 104 h 4703"/>
                  <a:gd name="T28" fmla="*/ 1114 w 2202"/>
                  <a:gd name="T29" fmla="*/ 55 h 4703"/>
                  <a:gd name="T30" fmla="*/ 987 w 2202"/>
                  <a:gd name="T31" fmla="*/ 19 h 4703"/>
                  <a:gd name="T32" fmla="*/ 852 w 2202"/>
                  <a:gd name="T33" fmla="*/ 0 h 4703"/>
                  <a:gd name="T34" fmla="*/ 733 w 2202"/>
                  <a:gd name="T35" fmla="*/ 5 h 4703"/>
                  <a:gd name="T36" fmla="*/ 605 w 2202"/>
                  <a:gd name="T37" fmla="*/ 23 h 4703"/>
                  <a:gd name="T38" fmla="*/ 481 w 2202"/>
                  <a:gd name="T39" fmla="*/ 66 h 4703"/>
                  <a:gd name="T40" fmla="*/ 363 w 2202"/>
                  <a:gd name="T41" fmla="*/ 120 h 4703"/>
                  <a:gd name="T42" fmla="*/ 259 w 2202"/>
                  <a:gd name="T43" fmla="*/ 193 h 4703"/>
                  <a:gd name="T44" fmla="*/ 173 w 2202"/>
                  <a:gd name="T45" fmla="*/ 286 h 4703"/>
                  <a:gd name="T46" fmla="*/ 112 w 2202"/>
                  <a:gd name="T47" fmla="*/ 390 h 4703"/>
                  <a:gd name="T48" fmla="*/ 85 w 2202"/>
                  <a:gd name="T49" fmla="*/ 478 h 4703"/>
                  <a:gd name="T50" fmla="*/ 73 w 2202"/>
                  <a:gd name="T51" fmla="*/ 555 h 4703"/>
                  <a:gd name="T52" fmla="*/ 81 w 2202"/>
                  <a:gd name="T53" fmla="*/ 689 h 4703"/>
                  <a:gd name="T54" fmla="*/ 112 w 2202"/>
                  <a:gd name="T55" fmla="*/ 875 h 4703"/>
                  <a:gd name="T56" fmla="*/ 177 w 2202"/>
                  <a:gd name="T57" fmla="*/ 1148 h 4703"/>
                  <a:gd name="T58" fmla="*/ 209 w 2202"/>
                  <a:gd name="T59" fmla="*/ 1359 h 4703"/>
                  <a:gd name="T60" fmla="*/ 227 w 2202"/>
                  <a:gd name="T61" fmla="*/ 1603 h 4703"/>
                  <a:gd name="T62" fmla="*/ 231 w 2202"/>
                  <a:gd name="T63" fmla="*/ 1841 h 4703"/>
                  <a:gd name="T64" fmla="*/ 216 w 2202"/>
                  <a:gd name="T65" fmla="*/ 2199 h 4703"/>
                  <a:gd name="T66" fmla="*/ 177 w 2202"/>
                  <a:gd name="T67" fmla="*/ 2677 h 4703"/>
                  <a:gd name="T68" fmla="*/ 139 w 2202"/>
                  <a:gd name="T69" fmla="*/ 3163 h 4703"/>
                  <a:gd name="T70" fmla="*/ 77 w 2202"/>
                  <a:gd name="T71" fmla="*/ 3798 h 4703"/>
                  <a:gd name="T72" fmla="*/ 250 w 2202"/>
                  <a:gd name="T73" fmla="*/ 4619 h 4703"/>
                  <a:gd name="T74" fmla="*/ 621 w 2202"/>
                  <a:gd name="T75" fmla="*/ 4672 h 4703"/>
                  <a:gd name="T76" fmla="*/ 868 w 2202"/>
                  <a:gd name="T77" fmla="*/ 4696 h 4703"/>
                  <a:gd name="T78" fmla="*/ 1111 w 2202"/>
                  <a:gd name="T79" fmla="*/ 4703 h 4703"/>
                  <a:gd name="T80" fmla="*/ 1358 w 2202"/>
                  <a:gd name="T81" fmla="*/ 4692 h 4703"/>
                  <a:gd name="T82" fmla="*/ 1600 w 2202"/>
                  <a:gd name="T83" fmla="*/ 4660 h 4703"/>
                  <a:gd name="T84" fmla="*/ 1850 w 2202"/>
                  <a:gd name="T85" fmla="*/ 4599 h 4703"/>
                  <a:gd name="T86" fmla="*/ 2020 w 2202"/>
                  <a:gd name="T87" fmla="*/ 4529 h 4703"/>
                  <a:gd name="T88" fmla="*/ 2163 w 2202"/>
                  <a:gd name="T89" fmla="*/ 4438 h 4703"/>
                  <a:gd name="T90" fmla="*/ 2202 w 2202"/>
                  <a:gd name="T91" fmla="*/ 4406 h 4703"/>
                  <a:gd name="T92" fmla="*/ 2136 w 2202"/>
                  <a:gd name="T93" fmla="*/ 4311 h 4703"/>
                  <a:gd name="T94" fmla="*/ 2094 w 2202"/>
                  <a:gd name="T95" fmla="*/ 4202 h 4703"/>
                  <a:gd name="T96" fmla="*/ 2070 w 2202"/>
                  <a:gd name="T97" fmla="*/ 4094 h 4703"/>
                  <a:gd name="T98" fmla="*/ 2063 w 2202"/>
                  <a:gd name="T99" fmla="*/ 3983 h 4703"/>
                  <a:gd name="T100" fmla="*/ 2063 w 2202"/>
                  <a:gd name="T101" fmla="*/ 3756 h 4703"/>
                  <a:gd name="T102" fmla="*/ 2063 w 2202"/>
                  <a:gd name="T103" fmla="*/ 3582 h 47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202" h="4703">
                    <a:moveTo>
                      <a:pt x="2063" y="3524"/>
                    </a:moveTo>
                    <a:lnTo>
                      <a:pt x="2036" y="3220"/>
                    </a:lnTo>
                    <a:lnTo>
                      <a:pt x="2013" y="2919"/>
                    </a:lnTo>
                    <a:lnTo>
                      <a:pt x="2002" y="2770"/>
                    </a:lnTo>
                    <a:lnTo>
                      <a:pt x="1997" y="2616"/>
                    </a:lnTo>
                    <a:lnTo>
                      <a:pt x="1993" y="2466"/>
                    </a:lnTo>
                    <a:lnTo>
                      <a:pt x="1997" y="2312"/>
                    </a:lnTo>
                    <a:lnTo>
                      <a:pt x="2005" y="2045"/>
                    </a:lnTo>
                    <a:lnTo>
                      <a:pt x="2009" y="1780"/>
                    </a:lnTo>
                    <a:lnTo>
                      <a:pt x="2005" y="1514"/>
                    </a:lnTo>
                    <a:lnTo>
                      <a:pt x="2009" y="1252"/>
                    </a:lnTo>
                    <a:lnTo>
                      <a:pt x="2017" y="986"/>
                    </a:lnTo>
                    <a:lnTo>
                      <a:pt x="2020" y="856"/>
                    </a:lnTo>
                    <a:lnTo>
                      <a:pt x="2032" y="725"/>
                    </a:lnTo>
                    <a:lnTo>
                      <a:pt x="2043" y="594"/>
                    </a:lnTo>
                    <a:lnTo>
                      <a:pt x="2059" y="458"/>
                    </a:lnTo>
                    <a:lnTo>
                      <a:pt x="2082" y="327"/>
                    </a:lnTo>
                    <a:lnTo>
                      <a:pt x="2109" y="193"/>
                    </a:lnTo>
                    <a:lnTo>
                      <a:pt x="2063" y="173"/>
                    </a:lnTo>
                    <a:lnTo>
                      <a:pt x="2020" y="162"/>
                    </a:lnTo>
                    <a:lnTo>
                      <a:pt x="1974" y="150"/>
                    </a:lnTo>
                    <a:lnTo>
                      <a:pt x="1928" y="143"/>
                    </a:lnTo>
                    <a:lnTo>
                      <a:pt x="1839" y="132"/>
                    </a:lnTo>
                    <a:lnTo>
                      <a:pt x="1746" y="123"/>
                    </a:lnTo>
                    <a:lnTo>
                      <a:pt x="1565" y="123"/>
                    </a:lnTo>
                    <a:lnTo>
                      <a:pt x="1473" y="120"/>
                    </a:lnTo>
                    <a:lnTo>
                      <a:pt x="1381" y="112"/>
                    </a:lnTo>
                    <a:lnTo>
                      <a:pt x="1311" y="104"/>
                    </a:lnTo>
                    <a:lnTo>
                      <a:pt x="1245" y="89"/>
                    </a:lnTo>
                    <a:lnTo>
                      <a:pt x="1114" y="55"/>
                    </a:lnTo>
                    <a:lnTo>
                      <a:pt x="1048" y="35"/>
                    </a:lnTo>
                    <a:lnTo>
                      <a:pt x="987" y="19"/>
                    </a:lnTo>
                    <a:lnTo>
                      <a:pt x="921" y="8"/>
                    </a:lnTo>
                    <a:lnTo>
                      <a:pt x="852" y="0"/>
                    </a:lnTo>
                    <a:lnTo>
                      <a:pt x="794" y="0"/>
                    </a:lnTo>
                    <a:lnTo>
                      <a:pt x="733" y="5"/>
                    </a:lnTo>
                    <a:lnTo>
                      <a:pt x="667" y="12"/>
                    </a:lnTo>
                    <a:lnTo>
                      <a:pt x="605" y="23"/>
                    </a:lnTo>
                    <a:lnTo>
                      <a:pt x="544" y="43"/>
                    </a:lnTo>
                    <a:lnTo>
                      <a:pt x="481" y="66"/>
                    </a:lnTo>
                    <a:lnTo>
                      <a:pt x="420" y="89"/>
                    </a:lnTo>
                    <a:lnTo>
                      <a:pt x="363" y="120"/>
                    </a:lnTo>
                    <a:lnTo>
                      <a:pt x="309" y="154"/>
                    </a:lnTo>
                    <a:lnTo>
                      <a:pt x="259" y="193"/>
                    </a:lnTo>
                    <a:lnTo>
                      <a:pt x="212" y="236"/>
                    </a:lnTo>
                    <a:lnTo>
                      <a:pt x="173" y="286"/>
                    </a:lnTo>
                    <a:lnTo>
                      <a:pt x="139" y="336"/>
                    </a:lnTo>
                    <a:lnTo>
                      <a:pt x="112" y="390"/>
                    </a:lnTo>
                    <a:lnTo>
                      <a:pt x="89" y="447"/>
                    </a:lnTo>
                    <a:lnTo>
                      <a:pt x="85" y="478"/>
                    </a:lnTo>
                    <a:lnTo>
                      <a:pt x="77" y="509"/>
                    </a:lnTo>
                    <a:lnTo>
                      <a:pt x="73" y="555"/>
                    </a:lnTo>
                    <a:lnTo>
                      <a:pt x="73" y="598"/>
                    </a:lnTo>
                    <a:lnTo>
                      <a:pt x="81" y="689"/>
                    </a:lnTo>
                    <a:lnTo>
                      <a:pt x="93" y="782"/>
                    </a:lnTo>
                    <a:lnTo>
                      <a:pt x="112" y="875"/>
                    </a:lnTo>
                    <a:lnTo>
                      <a:pt x="159" y="1060"/>
                    </a:lnTo>
                    <a:lnTo>
                      <a:pt x="177" y="1148"/>
                    </a:lnTo>
                    <a:lnTo>
                      <a:pt x="193" y="1237"/>
                    </a:lnTo>
                    <a:lnTo>
                      <a:pt x="209" y="1359"/>
                    </a:lnTo>
                    <a:lnTo>
                      <a:pt x="220" y="1479"/>
                    </a:lnTo>
                    <a:lnTo>
                      <a:pt x="227" y="1603"/>
                    </a:lnTo>
                    <a:lnTo>
                      <a:pt x="231" y="1722"/>
                    </a:lnTo>
                    <a:lnTo>
                      <a:pt x="231" y="1841"/>
                    </a:lnTo>
                    <a:lnTo>
                      <a:pt x="227" y="1961"/>
                    </a:lnTo>
                    <a:lnTo>
                      <a:pt x="216" y="2199"/>
                    </a:lnTo>
                    <a:lnTo>
                      <a:pt x="200" y="2439"/>
                    </a:lnTo>
                    <a:lnTo>
                      <a:pt x="177" y="2677"/>
                    </a:lnTo>
                    <a:lnTo>
                      <a:pt x="159" y="2916"/>
                    </a:lnTo>
                    <a:lnTo>
                      <a:pt x="139" y="3163"/>
                    </a:lnTo>
                    <a:lnTo>
                      <a:pt x="120" y="3382"/>
                    </a:lnTo>
                    <a:lnTo>
                      <a:pt x="77" y="3798"/>
                    </a:lnTo>
                    <a:lnTo>
                      <a:pt x="0" y="4576"/>
                    </a:lnTo>
                    <a:lnTo>
                      <a:pt x="250" y="4619"/>
                    </a:lnTo>
                    <a:lnTo>
                      <a:pt x="497" y="4657"/>
                    </a:lnTo>
                    <a:lnTo>
                      <a:pt x="621" y="4672"/>
                    </a:lnTo>
                    <a:lnTo>
                      <a:pt x="744" y="4684"/>
                    </a:lnTo>
                    <a:lnTo>
                      <a:pt x="868" y="4696"/>
                    </a:lnTo>
                    <a:lnTo>
                      <a:pt x="987" y="4699"/>
                    </a:lnTo>
                    <a:lnTo>
                      <a:pt x="1111" y="4703"/>
                    </a:lnTo>
                    <a:lnTo>
                      <a:pt x="1234" y="4699"/>
                    </a:lnTo>
                    <a:lnTo>
                      <a:pt x="1358" y="4692"/>
                    </a:lnTo>
                    <a:lnTo>
                      <a:pt x="1476" y="4680"/>
                    </a:lnTo>
                    <a:lnTo>
                      <a:pt x="1600" y="4660"/>
                    </a:lnTo>
                    <a:lnTo>
                      <a:pt x="1728" y="4633"/>
                    </a:lnTo>
                    <a:lnTo>
                      <a:pt x="1850" y="4599"/>
                    </a:lnTo>
                    <a:lnTo>
                      <a:pt x="1974" y="4560"/>
                    </a:lnTo>
                    <a:lnTo>
                      <a:pt x="2020" y="4529"/>
                    </a:lnTo>
                    <a:lnTo>
                      <a:pt x="2094" y="4483"/>
                    </a:lnTo>
                    <a:lnTo>
                      <a:pt x="2163" y="4438"/>
                    </a:lnTo>
                    <a:lnTo>
                      <a:pt x="2190" y="4422"/>
                    </a:lnTo>
                    <a:lnTo>
                      <a:pt x="2202" y="4406"/>
                    </a:lnTo>
                    <a:lnTo>
                      <a:pt x="2167" y="4361"/>
                    </a:lnTo>
                    <a:lnTo>
                      <a:pt x="2136" y="4311"/>
                    </a:lnTo>
                    <a:lnTo>
                      <a:pt x="2113" y="4257"/>
                    </a:lnTo>
                    <a:lnTo>
                      <a:pt x="2094" y="4202"/>
                    </a:lnTo>
                    <a:lnTo>
                      <a:pt x="2082" y="4148"/>
                    </a:lnTo>
                    <a:lnTo>
                      <a:pt x="2070" y="4094"/>
                    </a:lnTo>
                    <a:lnTo>
                      <a:pt x="2067" y="4040"/>
                    </a:lnTo>
                    <a:lnTo>
                      <a:pt x="2063" y="3983"/>
                    </a:lnTo>
                    <a:lnTo>
                      <a:pt x="2059" y="3867"/>
                    </a:lnTo>
                    <a:lnTo>
                      <a:pt x="2063" y="3756"/>
                    </a:lnTo>
                    <a:lnTo>
                      <a:pt x="2067" y="3636"/>
                    </a:lnTo>
                    <a:lnTo>
                      <a:pt x="2063" y="3582"/>
                    </a:lnTo>
                    <a:lnTo>
                      <a:pt x="2063" y="35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0" name="Freeform 26"/>
              <p:cNvSpPr>
                <a:spLocks/>
              </p:cNvSpPr>
              <p:nvPr/>
            </p:nvSpPr>
            <p:spPr bwMode="auto">
              <a:xfrm>
                <a:off x="4451" y="1464"/>
                <a:ext cx="140" cy="312"/>
              </a:xfrm>
              <a:custGeom>
                <a:avLst/>
                <a:gdLst>
                  <a:gd name="T0" fmla="*/ 2020 w 2109"/>
                  <a:gd name="T1" fmla="*/ 863 h 4676"/>
                  <a:gd name="T2" fmla="*/ 2040 w 2109"/>
                  <a:gd name="T3" fmla="*/ 639 h 4676"/>
                  <a:gd name="T4" fmla="*/ 2067 w 2109"/>
                  <a:gd name="T5" fmla="*/ 417 h 4676"/>
                  <a:gd name="T6" fmla="*/ 2109 w 2109"/>
                  <a:gd name="T7" fmla="*/ 193 h 4676"/>
                  <a:gd name="T8" fmla="*/ 2020 w 2109"/>
                  <a:gd name="T9" fmla="*/ 162 h 4676"/>
                  <a:gd name="T10" fmla="*/ 1928 w 2109"/>
                  <a:gd name="T11" fmla="*/ 143 h 4676"/>
                  <a:gd name="T12" fmla="*/ 1746 w 2109"/>
                  <a:gd name="T13" fmla="*/ 123 h 4676"/>
                  <a:gd name="T14" fmla="*/ 1473 w 2109"/>
                  <a:gd name="T15" fmla="*/ 120 h 4676"/>
                  <a:gd name="T16" fmla="*/ 1311 w 2109"/>
                  <a:gd name="T17" fmla="*/ 104 h 4676"/>
                  <a:gd name="T18" fmla="*/ 1114 w 2109"/>
                  <a:gd name="T19" fmla="*/ 55 h 4676"/>
                  <a:gd name="T20" fmla="*/ 987 w 2109"/>
                  <a:gd name="T21" fmla="*/ 19 h 4676"/>
                  <a:gd name="T22" fmla="*/ 852 w 2109"/>
                  <a:gd name="T23" fmla="*/ 0 h 4676"/>
                  <a:gd name="T24" fmla="*/ 733 w 2109"/>
                  <a:gd name="T25" fmla="*/ 5 h 4676"/>
                  <a:gd name="T26" fmla="*/ 605 w 2109"/>
                  <a:gd name="T27" fmla="*/ 23 h 4676"/>
                  <a:gd name="T28" fmla="*/ 481 w 2109"/>
                  <a:gd name="T29" fmla="*/ 66 h 4676"/>
                  <a:gd name="T30" fmla="*/ 363 w 2109"/>
                  <a:gd name="T31" fmla="*/ 120 h 4676"/>
                  <a:gd name="T32" fmla="*/ 259 w 2109"/>
                  <a:gd name="T33" fmla="*/ 193 h 4676"/>
                  <a:gd name="T34" fmla="*/ 173 w 2109"/>
                  <a:gd name="T35" fmla="*/ 286 h 4676"/>
                  <a:gd name="T36" fmla="*/ 112 w 2109"/>
                  <a:gd name="T37" fmla="*/ 390 h 4676"/>
                  <a:gd name="T38" fmla="*/ 85 w 2109"/>
                  <a:gd name="T39" fmla="*/ 478 h 4676"/>
                  <a:gd name="T40" fmla="*/ 73 w 2109"/>
                  <a:gd name="T41" fmla="*/ 555 h 4676"/>
                  <a:gd name="T42" fmla="*/ 81 w 2109"/>
                  <a:gd name="T43" fmla="*/ 689 h 4676"/>
                  <a:gd name="T44" fmla="*/ 112 w 2109"/>
                  <a:gd name="T45" fmla="*/ 875 h 4676"/>
                  <a:gd name="T46" fmla="*/ 177 w 2109"/>
                  <a:gd name="T47" fmla="*/ 1148 h 4676"/>
                  <a:gd name="T48" fmla="*/ 209 w 2109"/>
                  <a:gd name="T49" fmla="*/ 1359 h 4676"/>
                  <a:gd name="T50" fmla="*/ 227 w 2109"/>
                  <a:gd name="T51" fmla="*/ 1603 h 4676"/>
                  <a:gd name="T52" fmla="*/ 231 w 2109"/>
                  <a:gd name="T53" fmla="*/ 1841 h 4676"/>
                  <a:gd name="T54" fmla="*/ 216 w 2109"/>
                  <a:gd name="T55" fmla="*/ 2199 h 4676"/>
                  <a:gd name="T56" fmla="*/ 177 w 2109"/>
                  <a:gd name="T57" fmla="*/ 2677 h 4676"/>
                  <a:gd name="T58" fmla="*/ 139 w 2109"/>
                  <a:gd name="T59" fmla="*/ 3163 h 4676"/>
                  <a:gd name="T60" fmla="*/ 77 w 2109"/>
                  <a:gd name="T61" fmla="*/ 3798 h 4676"/>
                  <a:gd name="T62" fmla="*/ 166 w 2109"/>
                  <a:gd name="T63" fmla="*/ 4603 h 4676"/>
                  <a:gd name="T64" fmla="*/ 494 w 2109"/>
                  <a:gd name="T65" fmla="*/ 4653 h 4676"/>
                  <a:gd name="T66" fmla="*/ 651 w 2109"/>
                  <a:gd name="T67" fmla="*/ 4345 h 4676"/>
                  <a:gd name="T68" fmla="*/ 636 w 2109"/>
                  <a:gd name="T69" fmla="*/ 3694 h 4676"/>
                  <a:gd name="T70" fmla="*/ 633 w 2109"/>
                  <a:gd name="T71" fmla="*/ 3224 h 4676"/>
                  <a:gd name="T72" fmla="*/ 644 w 2109"/>
                  <a:gd name="T73" fmla="*/ 2924 h 4676"/>
                  <a:gd name="T74" fmla="*/ 663 w 2109"/>
                  <a:gd name="T75" fmla="*/ 2638 h 4676"/>
                  <a:gd name="T76" fmla="*/ 698 w 2109"/>
                  <a:gd name="T77" fmla="*/ 2369 h 4676"/>
                  <a:gd name="T78" fmla="*/ 752 w 2109"/>
                  <a:gd name="T79" fmla="*/ 2119 h 4676"/>
                  <a:gd name="T80" fmla="*/ 825 w 2109"/>
                  <a:gd name="T81" fmla="*/ 1887 h 4676"/>
                  <a:gd name="T82" fmla="*/ 921 w 2109"/>
                  <a:gd name="T83" fmla="*/ 1683 h 4676"/>
                  <a:gd name="T84" fmla="*/ 979 w 2109"/>
                  <a:gd name="T85" fmla="*/ 1587 h 4676"/>
                  <a:gd name="T86" fmla="*/ 1045 w 2109"/>
                  <a:gd name="T87" fmla="*/ 1502 h 4676"/>
                  <a:gd name="T88" fmla="*/ 1118 w 2109"/>
                  <a:gd name="T89" fmla="*/ 1422 h 4676"/>
                  <a:gd name="T90" fmla="*/ 1199 w 2109"/>
                  <a:gd name="T91" fmla="*/ 1352 h 4676"/>
                  <a:gd name="T92" fmla="*/ 1288 w 2109"/>
                  <a:gd name="T93" fmla="*/ 1287 h 4676"/>
                  <a:gd name="T94" fmla="*/ 1385 w 2109"/>
                  <a:gd name="T95" fmla="*/ 1229 h 4676"/>
                  <a:gd name="T96" fmla="*/ 1492 w 2109"/>
                  <a:gd name="T97" fmla="*/ 1183 h 4676"/>
                  <a:gd name="T98" fmla="*/ 1608 w 2109"/>
                  <a:gd name="T99" fmla="*/ 1144 h 4676"/>
                  <a:gd name="T100" fmla="*/ 1732 w 2109"/>
                  <a:gd name="T101" fmla="*/ 1114 h 4676"/>
                  <a:gd name="T102" fmla="*/ 1866 w 2109"/>
                  <a:gd name="T103" fmla="*/ 1094 h 4676"/>
                  <a:gd name="T104" fmla="*/ 2013 w 2109"/>
                  <a:gd name="T105" fmla="*/ 1087 h 4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09" h="4676">
                    <a:moveTo>
                      <a:pt x="2013" y="1087"/>
                    </a:moveTo>
                    <a:lnTo>
                      <a:pt x="2020" y="863"/>
                    </a:lnTo>
                    <a:lnTo>
                      <a:pt x="2029" y="752"/>
                    </a:lnTo>
                    <a:lnTo>
                      <a:pt x="2040" y="639"/>
                    </a:lnTo>
                    <a:lnTo>
                      <a:pt x="2052" y="528"/>
                    </a:lnTo>
                    <a:lnTo>
                      <a:pt x="2067" y="417"/>
                    </a:lnTo>
                    <a:lnTo>
                      <a:pt x="2086" y="304"/>
                    </a:lnTo>
                    <a:lnTo>
                      <a:pt x="2109" y="193"/>
                    </a:lnTo>
                    <a:lnTo>
                      <a:pt x="2063" y="173"/>
                    </a:lnTo>
                    <a:lnTo>
                      <a:pt x="2020" y="162"/>
                    </a:lnTo>
                    <a:lnTo>
                      <a:pt x="1974" y="150"/>
                    </a:lnTo>
                    <a:lnTo>
                      <a:pt x="1928" y="143"/>
                    </a:lnTo>
                    <a:lnTo>
                      <a:pt x="1839" y="132"/>
                    </a:lnTo>
                    <a:lnTo>
                      <a:pt x="1746" y="123"/>
                    </a:lnTo>
                    <a:lnTo>
                      <a:pt x="1565" y="123"/>
                    </a:lnTo>
                    <a:lnTo>
                      <a:pt x="1473" y="120"/>
                    </a:lnTo>
                    <a:lnTo>
                      <a:pt x="1381" y="112"/>
                    </a:lnTo>
                    <a:lnTo>
                      <a:pt x="1311" y="104"/>
                    </a:lnTo>
                    <a:lnTo>
                      <a:pt x="1245" y="89"/>
                    </a:lnTo>
                    <a:lnTo>
                      <a:pt x="1114" y="55"/>
                    </a:lnTo>
                    <a:lnTo>
                      <a:pt x="1048" y="35"/>
                    </a:lnTo>
                    <a:lnTo>
                      <a:pt x="987" y="19"/>
                    </a:lnTo>
                    <a:lnTo>
                      <a:pt x="921" y="8"/>
                    </a:lnTo>
                    <a:lnTo>
                      <a:pt x="852" y="0"/>
                    </a:lnTo>
                    <a:lnTo>
                      <a:pt x="794" y="0"/>
                    </a:lnTo>
                    <a:lnTo>
                      <a:pt x="733" y="5"/>
                    </a:lnTo>
                    <a:lnTo>
                      <a:pt x="667" y="12"/>
                    </a:lnTo>
                    <a:lnTo>
                      <a:pt x="605" y="23"/>
                    </a:lnTo>
                    <a:lnTo>
                      <a:pt x="544" y="43"/>
                    </a:lnTo>
                    <a:lnTo>
                      <a:pt x="481" y="66"/>
                    </a:lnTo>
                    <a:lnTo>
                      <a:pt x="420" y="89"/>
                    </a:lnTo>
                    <a:lnTo>
                      <a:pt x="363" y="120"/>
                    </a:lnTo>
                    <a:lnTo>
                      <a:pt x="309" y="154"/>
                    </a:lnTo>
                    <a:lnTo>
                      <a:pt x="259" y="193"/>
                    </a:lnTo>
                    <a:lnTo>
                      <a:pt x="212" y="236"/>
                    </a:lnTo>
                    <a:lnTo>
                      <a:pt x="173" y="286"/>
                    </a:lnTo>
                    <a:lnTo>
                      <a:pt x="139" y="336"/>
                    </a:lnTo>
                    <a:lnTo>
                      <a:pt x="112" y="390"/>
                    </a:lnTo>
                    <a:lnTo>
                      <a:pt x="89" y="447"/>
                    </a:lnTo>
                    <a:lnTo>
                      <a:pt x="85" y="478"/>
                    </a:lnTo>
                    <a:lnTo>
                      <a:pt x="77" y="509"/>
                    </a:lnTo>
                    <a:lnTo>
                      <a:pt x="73" y="555"/>
                    </a:lnTo>
                    <a:lnTo>
                      <a:pt x="73" y="598"/>
                    </a:lnTo>
                    <a:lnTo>
                      <a:pt x="81" y="689"/>
                    </a:lnTo>
                    <a:lnTo>
                      <a:pt x="93" y="782"/>
                    </a:lnTo>
                    <a:lnTo>
                      <a:pt x="112" y="875"/>
                    </a:lnTo>
                    <a:lnTo>
                      <a:pt x="159" y="1060"/>
                    </a:lnTo>
                    <a:lnTo>
                      <a:pt x="177" y="1148"/>
                    </a:lnTo>
                    <a:lnTo>
                      <a:pt x="193" y="1237"/>
                    </a:lnTo>
                    <a:lnTo>
                      <a:pt x="209" y="1359"/>
                    </a:lnTo>
                    <a:lnTo>
                      <a:pt x="220" y="1479"/>
                    </a:lnTo>
                    <a:lnTo>
                      <a:pt x="227" y="1603"/>
                    </a:lnTo>
                    <a:lnTo>
                      <a:pt x="231" y="1722"/>
                    </a:lnTo>
                    <a:lnTo>
                      <a:pt x="231" y="1841"/>
                    </a:lnTo>
                    <a:lnTo>
                      <a:pt x="227" y="1961"/>
                    </a:lnTo>
                    <a:lnTo>
                      <a:pt x="216" y="2199"/>
                    </a:lnTo>
                    <a:lnTo>
                      <a:pt x="200" y="2439"/>
                    </a:lnTo>
                    <a:lnTo>
                      <a:pt x="177" y="2677"/>
                    </a:lnTo>
                    <a:lnTo>
                      <a:pt x="159" y="2916"/>
                    </a:lnTo>
                    <a:lnTo>
                      <a:pt x="139" y="3163"/>
                    </a:lnTo>
                    <a:lnTo>
                      <a:pt x="120" y="3382"/>
                    </a:lnTo>
                    <a:lnTo>
                      <a:pt x="77" y="3798"/>
                    </a:lnTo>
                    <a:lnTo>
                      <a:pt x="0" y="4576"/>
                    </a:lnTo>
                    <a:lnTo>
                      <a:pt x="166" y="4603"/>
                    </a:lnTo>
                    <a:lnTo>
                      <a:pt x="331" y="4630"/>
                    </a:lnTo>
                    <a:lnTo>
                      <a:pt x="494" y="4653"/>
                    </a:lnTo>
                    <a:lnTo>
                      <a:pt x="660" y="4676"/>
                    </a:lnTo>
                    <a:lnTo>
                      <a:pt x="651" y="4345"/>
                    </a:lnTo>
                    <a:lnTo>
                      <a:pt x="644" y="4017"/>
                    </a:lnTo>
                    <a:lnTo>
                      <a:pt x="636" y="3694"/>
                    </a:lnTo>
                    <a:lnTo>
                      <a:pt x="633" y="3378"/>
                    </a:lnTo>
                    <a:lnTo>
                      <a:pt x="633" y="3224"/>
                    </a:lnTo>
                    <a:lnTo>
                      <a:pt x="636" y="3073"/>
                    </a:lnTo>
                    <a:lnTo>
                      <a:pt x="644" y="2924"/>
                    </a:lnTo>
                    <a:lnTo>
                      <a:pt x="651" y="2781"/>
                    </a:lnTo>
                    <a:lnTo>
                      <a:pt x="663" y="2638"/>
                    </a:lnTo>
                    <a:lnTo>
                      <a:pt x="678" y="2504"/>
                    </a:lnTo>
                    <a:lnTo>
                      <a:pt x="698" y="2369"/>
                    </a:lnTo>
                    <a:lnTo>
                      <a:pt x="721" y="2242"/>
                    </a:lnTo>
                    <a:lnTo>
                      <a:pt x="752" y="2119"/>
                    </a:lnTo>
                    <a:lnTo>
                      <a:pt x="787" y="1999"/>
                    </a:lnTo>
                    <a:lnTo>
                      <a:pt x="825" y="1887"/>
                    </a:lnTo>
                    <a:lnTo>
                      <a:pt x="871" y="1784"/>
                    </a:lnTo>
                    <a:lnTo>
                      <a:pt x="921" y="1683"/>
                    </a:lnTo>
                    <a:lnTo>
                      <a:pt x="948" y="1633"/>
                    </a:lnTo>
                    <a:lnTo>
                      <a:pt x="979" y="1587"/>
                    </a:lnTo>
                    <a:lnTo>
                      <a:pt x="1011" y="1545"/>
                    </a:lnTo>
                    <a:lnTo>
                      <a:pt x="1045" y="1502"/>
                    </a:lnTo>
                    <a:lnTo>
                      <a:pt x="1080" y="1460"/>
                    </a:lnTo>
                    <a:lnTo>
                      <a:pt x="1118" y="1422"/>
                    </a:lnTo>
                    <a:lnTo>
                      <a:pt x="1157" y="1387"/>
                    </a:lnTo>
                    <a:lnTo>
                      <a:pt x="1199" y="1352"/>
                    </a:lnTo>
                    <a:lnTo>
                      <a:pt x="1242" y="1318"/>
                    </a:lnTo>
                    <a:lnTo>
                      <a:pt x="1288" y="1287"/>
                    </a:lnTo>
                    <a:lnTo>
                      <a:pt x="1334" y="1256"/>
                    </a:lnTo>
                    <a:lnTo>
                      <a:pt x="1385" y="1229"/>
                    </a:lnTo>
                    <a:lnTo>
                      <a:pt x="1438" y="1205"/>
                    </a:lnTo>
                    <a:lnTo>
                      <a:pt x="1492" y="1183"/>
                    </a:lnTo>
                    <a:lnTo>
                      <a:pt x="1546" y="1164"/>
                    </a:lnTo>
                    <a:lnTo>
                      <a:pt x="1608" y="1144"/>
                    </a:lnTo>
                    <a:lnTo>
                      <a:pt x="1669" y="1128"/>
                    </a:lnTo>
                    <a:lnTo>
                      <a:pt x="1732" y="1114"/>
                    </a:lnTo>
                    <a:lnTo>
                      <a:pt x="1797" y="1106"/>
                    </a:lnTo>
                    <a:lnTo>
                      <a:pt x="1866" y="1094"/>
                    </a:lnTo>
                    <a:lnTo>
                      <a:pt x="1939" y="1090"/>
                    </a:lnTo>
                    <a:lnTo>
                      <a:pt x="2013" y="108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1" name="Freeform 27"/>
              <p:cNvSpPr>
                <a:spLocks/>
              </p:cNvSpPr>
              <p:nvPr/>
            </p:nvSpPr>
            <p:spPr bwMode="auto">
              <a:xfrm>
                <a:off x="4470" y="1099"/>
                <a:ext cx="97" cy="104"/>
              </a:xfrm>
              <a:custGeom>
                <a:avLst/>
                <a:gdLst>
                  <a:gd name="T0" fmla="*/ 1327 w 1457"/>
                  <a:gd name="T1" fmla="*/ 1551 h 1551"/>
                  <a:gd name="T2" fmla="*/ 1160 w 1457"/>
                  <a:gd name="T3" fmla="*/ 1540 h 1551"/>
                  <a:gd name="T4" fmla="*/ 983 w 1457"/>
                  <a:gd name="T5" fmla="*/ 1494 h 1551"/>
                  <a:gd name="T6" fmla="*/ 806 w 1457"/>
                  <a:gd name="T7" fmla="*/ 1429 h 1551"/>
                  <a:gd name="T8" fmla="*/ 629 w 1457"/>
                  <a:gd name="T9" fmla="*/ 1343 h 1551"/>
                  <a:gd name="T10" fmla="*/ 463 w 1457"/>
                  <a:gd name="T11" fmla="*/ 1247 h 1551"/>
                  <a:gd name="T12" fmla="*/ 312 w 1457"/>
                  <a:gd name="T13" fmla="*/ 1139 h 1551"/>
                  <a:gd name="T14" fmla="*/ 189 w 1457"/>
                  <a:gd name="T15" fmla="*/ 1032 h 1551"/>
                  <a:gd name="T16" fmla="*/ 108 w 1457"/>
                  <a:gd name="T17" fmla="*/ 947 h 1551"/>
                  <a:gd name="T18" fmla="*/ 65 w 1457"/>
                  <a:gd name="T19" fmla="*/ 881 h 1551"/>
                  <a:gd name="T20" fmla="*/ 35 w 1457"/>
                  <a:gd name="T21" fmla="*/ 816 h 1551"/>
                  <a:gd name="T22" fmla="*/ 11 w 1457"/>
                  <a:gd name="T23" fmla="*/ 754 h 1551"/>
                  <a:gd name="T24" fmla="*/ 0 w 1457"/>
                  <a:gd name="T25" fmla="*/ 689 h 1551"/>
                  <a:gd name="T26" fmla="*/ 0 w 1457"/>
                  <a:gd name="T27" fmla="*/ 593 h 1551"/>
                  <a:gd name="T28" fmla="*/ 31 w 1457"/>
                  <a:gd name="T29" fmla="*/ 473 h 1551"/>
                  <a:gd name="T30" fmla="*/ 97 w 1457"/>
                  <a:gd name="T31" fmla="*/ 358 h 1551"/>
                  <a:gd name="T32" fmla="*/ 181 w 1457"/>
                  <a:gd name="T33" fmla="*/ 254 h 1551"/>
                  <a:gd name="T34" fmla="*/ 289 w 1457"/>
                  <a:gd name="T35" fmla="*/ 161 h 1551"/>
                  <a:gd name="T36" fmla="*/ 416 w 1457"/>
                  <a:gd name="T37" fmla="*/ 88 h 1551"/>
                  <a:gd name="T38" fmla="*/ 532 w 1457"/>
                  <a:gd name="T39" fmla="*/ 41 h 1551"/>
                  <a:gd name="T40" fmla="*/ 671 w 1457"/>
                  <a:gd name="T41" fmla="*/ 14 h 1551"/>
                  <a:gd name="T42" fmla="*/ 825 w 1457"/>
                  <a:gd name="T43" fmla="*/ 0 h 1551"/>
                  <a:gd name="T44" fmla="*/ 979 w 1457"/>
                  <a:gd name="T45" fmla="*/ 7 h 1551"/>
                  <a:gd name="T46" fmla="*/ 1130 w 1457"/>
                  <a:gd name="T47" fmla="*/ 41 h 1551"/>
                  <a:gd name="T48" fmla="*/ 1265 w 1457"/>
                  <a:gd name="T49" fmla="*/ 96 h 1551"/>
                  <a:gd name="T50" fmla="*/ 1323 w 1457"/>
                  <a:gd name="T51" fmla="*/ 138 h 1551"/>
                  <a:gd name="T52" fmla="*/ 1373 w 1457"/>
                  <a:gd name="T53" fmla="*/ 184 h 1551"/>
                  <a:gd name="T54" fmla="*/ 1411 w 1457"/>
                  <a:gd name="T55" fmla="*/ 238 h 1551"/>
                  <a:gd name="T56" fmla="*/ 1443 w 1457"/>
                  <a:gd name="T57" fmla="*/ 299 h 1551"/>
                  <a:gd name="T58" fmla="*/ 1457 w 1457"/>
                  <a:gd name="T59" fmla="*/ 361 h 1551"/>
                  <a:gd name="T60" fmla="*/ 1454 w 1457"/>
                  <a:gd name="T61" fmla="*/ 423 h 1551"/>
                  <a:gd name="T62" fmla="*/ 1423 w 1457"/>
                  <a:gd name="T63" fmla="*/ 554 h 1551"/>
                  <a:gd name="T64" fmla="*/ 1361 w 1457"/>
                  <a:gd name="T65" fmla="*/ 747 h 1551"/>
                  <a:gd name="T66" fmla="*/ 1342 w 1457"/>
                  <a:gd name="T67" fmla="*/ 897 h 1551"/>
                  <a:gd name="T68" fmla="*/ 1350 w 1457"/>
                  <a:gd name="T69" fmla="*/ 1085 h 1551"/>
                  <a:gd name="T70" fmla="*/ 1384 w 1457"/>
                  <a:gd name="T71" fmla="*/ 1363 h 1551"/>
                  <a:gd name="T72" fmla="*/ 1407 w 1457"/>
                  <a:gd name="T73" fmla="*/ 1547 h 1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57" h="1551">
                    <a:moveTo>
                      <a:pt x="1407" y="1547"/>
                    </a:moveTo>
                    <a:lnTo>
                      <a:pt x="1327" y="1551"/>
                    </a:lnTo>
                    <a:lnTo>
                      <a:pt x="1246" y="1551"/>
                    </a:lnTo>
                    <a:lnTo>
                      <a:pt x="1160" y="1540"/>
                    </a:lnTo>
                    <a:lnTo>
                      <a:pt x="1072" y="1521"/>
                    </a:lnTo>
                    <a:lnTo>
                      <a:pt x="983" y="1494"/>
                    </a:lnTo>
                    <a:lnTo>
                      <a:pt x="895" y="1463"/>
                    </a:lnTo>
                    <a:lnTo>
                      <a:pt x="806" y="1429"/>
                    </a:lnTo>
                    <a:lnTo>
                      <a:pt x="718" y="1390"/>
                    </a:lnTo>
                    <a:lnTo>
                      <a:pt x="629" y="1343"/>
                    </a:lnTo>
                    <a:lnTo>
                      <a:pt x="544" y="1297"/>
                    </a:lnTo>
                    <a:lnTo>
                      <a:pt x="463" y="1247"/>
                    </a:lnTo>
                    <a:lnTo>
                      <a:pt x="385" y="1193"/>
                    </a:lnTo>
                    <a:lnTo>
                      <a:pt x="312" y="1139"/>
                    </a:lnTo>
                    <a:lnTo>
                      <a:pt x="247" y="1085"/>
                    </a:lnTo>
                    <a:lnTo>
                      <a:pt x="189" y="1032"/>
                    </a:lnTo>
                    <a:lnTo>
                      <a:pt x="135" y="978"/>
                    </a:lnTo>
                    <a:lnTo>
                      <a:pt x="108" y="947"/>
                    </a:lnTo>
                    <a:lnTo>
                      <a:pt x="85" y="916"/>
                    </a:lnTo>
                    <a:lnTo>
                      <a:pt x="65" y="881"/>
                    </a:lnTo>
                    <a:lnTo>
                      <a:pt x="47" y="851"/>
                    </a:lnTo>
                    <a:lnTo>
                      <a:pt x="35" y="816"/>
                    </a:lnTo>
                    <a:lnTo>
                      <a:pt x="20" y="785"/>
                    </a:lnTo>
                    <a:lnTo>
                      <a:pt x="11" y="754"/>
                    </a:lnTo>
                    <a:lnTo>
                      <a:pt x="4" y="720"/>
                    </a:lnTo>
                    <a:lnTo>
                      <a:pt x="0" y="689"/>
                    </a:lnTo>
                    <a:lnTo>
                      <a:pt x="0" y="659"/>
                    </a:lnTo>
                    <a:lnTo>
                      <a:pt x="0" y="593"/>
                    </a:lnTo>
                    <a:lnTo>
                      <a:pt x="11" y="531"/>
                    </a:lnTo>
                    <a:lnTo>
                      <a:pt x="31" y="473"/>
                    </a:lnTo>
                    <a:lnTo>
                      <a:pt x="62" y="412"/>
                    </a:lnTo>
                    <a:lnTo>
                      <a:pt x="97" y="358"/>
                    </a:lnTo>
                    <a:lnTo>
                      <a:pt x="135" y="304"/>
                    </a:lnTo>
                    <a:lnTo>
                      <a:pt x="181" y="254"/>
                    </a:lnTo>
                    <a:lnTo>
                      <a:pt x="235" y="207"/>
                    </a:lnTo>
                    <a:lnTo>
                      <a:pt x="289" y="161"/>
                    </a:lnTo>
                    <a:lnTo>
                      <a:pt x="351" y="123"/>
                    </a:lnTo>
                    <a:lnTo>
                      <a:pt x="416" y="88"/>
                    </a:lnTo>
                    <a:lnTo>
                      <a:pt x="471" y="65"/>
                    </a:lnTo>
                    <a:lnTo>
                      <a:pt x="532" y="41"/>
                    </a:lnTo>
                    <a:lnTo>
                      <a:pt x="598" y="27"/>
                    </a:lnTo>
                    <a:lnTo>
                      <a:pt x="671" y="14"/>
                    </a:lnTo>
                    <a:lnTo>
                      <a:pt x="745" y="3"/>
                    </a:lnTo>
                    <a:lnTo>
                      <a:pt x="825" y="0"/>
                    </a:lnTo>
                    <a:lnTo>
                      <a:pt x="902" y="3"/>
                    </a:lnTo>
                    <a:lnTo>
                      <a:pt x="979" y="7"/>
                    </a:lnTo>
                    <a:lnTo>
                      <a:pt x="1057" y="23"/>
                    </a:lnTo>
                    <a:lnTo>
                      <a:pt x="1130" y="41"/>
                    </a:lnTo>
                    <a:lnTo>
                      <a:pt x="1199" y="65"/>
                    </a:lnTo>
                    <a:lnTo>
                      <a:pt x="1265" y="96"/>
                    </a:lnTo>
                    <a:lnTo>
                      <a:pt x="1296" y="115"/>
                    </a:lnTo>
                    <a:lnTo>
                      <a:pt x="1323" y="138"/>
                    </a:lnTo>
                    <a:lnTo>
                      <a:pt x="1350" y="157"/>
                    </a:lnTo>
                    <a:lnTo>
                      <a:pt x="1373" y="184"/>
                    </a:lnTo>
                    <a:lnTo>
                      <a:pt x="1392" y="211"/>
                    </a:lnTo>
                    <a:lnTo>
                      <a:pt x="1411" y="238"/>
                    </a:lnTo>
                    <a:lnTo>
                      <a:pt x="1431" y="269"/>
                    </a:lnTo>
                    <a:lnTo>
                      <a:pt x="1443" y="299"/>
                    </a:lnTo>
                    <a:lnTo>
                      <a:pt x="1454" y="331"/>
                    </a:lnTo>
                    <a:lnTo>
                      <a:pt x="1457" y="361"/>
                    </a:lnTo>
                    <a:lnTo>
                      <a:pt x="1457" y="392"/>
                    </a:lnTo>
                    <a:lnTo>
                      <a:pt x="1454" y="423"/>
                    </a:lnTo>
                    <a:lnTo>
                      <a:pt x="1443" y="489"/>
                    </a:lnTo>
                    <a:lnTo>
                      <a:pt x="1423" y="554"/>
                    </a:lnTo>
                    <a:lnTo>
                      <a:pt x="1380" y="685"/>
                    </a:lnTo>
                    <a:lnTo>
                      <a:pt x="1361" y="747"/>
                    </a:lnTo>
                    <a:lnTo>
                      <a:pt x="1350" y="804"/>
                    </a:lnTo>
                    <a:lnTo>
                      <a:pt x="1342" y="897"/>
                    </a:lnTo>
                    <a:lnTo>
                      <a:pt x="1342" y="989"/>
                    </a:lnTo>
                    <a:lnTo>
                      <a:pt x="1350" y="1085"/>
                    </a:lnTo>
                    <a:lnTo>
                      <a:pt x="1357" y="1178"/>
                    </a:lnTo>
                    <a:lnTo>
                      <a:pt x="1384" y="1363"/>
                    </a:lnTo>
                    <a:lnTo>
                      <a:pt x="1396" y="1456"/>
                    </a:lnTo>
                    <a:lnTo>
                      <a:pt x="1407" y="154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2" name="Freeform 28"/>
              <p:cNvSpPr>
                <a:spLocks/>
              </p:cNvSpPr>
              <p:nvPr/>
            </p:nvSpPr>
            <p:spPr bwMode="auto">
              <a:xfrm>
                <a:off x="4908" y="1146"/>
                <a:ext cx="232" cy="286"/>
              </a:xfrm>
              <a:custGeom>
                <a:avLst/>
                <a:gdLst>
                  <a:gd name="T0" fmla="*/ 3474 w 3478"/>
                  <a:gd name="T1" fmla="*/ 393 h 4280"/>
                  <a:gd name="T2" fmla="*/ 3474 w 3478"/>
                  <a:gd name="T3" fmla="*/ 285 h 4280"/>
                  <a:gd name="T4" fmla="*/ 3451 w 3478"/>
                  <a:gd name="T5" fmla="*/ 177 h 4280"/>
                  <a:gd name="T6" fmla="*/ 3427 w 3478"/>
                  <a:gd name="T7" fmla="*/ 131 h 4280"/>
                  <a:gd name="T8" fmla="*/ 3393 w 3478"/>
                  <a:gd name="T9" fmla="*/ 89 h 4280"/>
                  <a:gd name="T10" fmla="*/ 3336 w 3478"/>
                  <a:gd name="T11" fmla="*/ 39 h 4280"/>
                  <a:gd name="T12" fmla="*/ 3266 w 3478"/>
                  <a:gd name="T13" fmla="*/ 12 h 4280"/>
                  <a:gd name="T14" fmla="*/ 3196 w 3478"/>
                  <a:gd name="T15" fmla="*/ 0 h 4280"/>
                  <a:gd name="T16" fmla="*/ 3123 w 3478"/>
                  <a:gd name="T17" fmla="*/ 4 h 4280"/>
                  <a:gd name="T18" fmla="*/ 3050 w 3478"/>
                  <a:gd name="T19" fmla="*/ 19 h 4280"/>
                  <a:gd name="T20" fmla="*/ 2980 w 3478"/>
                  <a:gd name="T21" fmla="*/ 42 h 4280"/>
                  <a:gd name="T22" fmla="*/ 2849 w 3478"/>
                  <a:gd name="T23" fmla="*/ 116 h 4280"/>
                  <a:gd name="T24" fmla="*/ 2715 w 3478"/>
                  <a:gd name="T25" fmla="*/ 231 h 4280"/>
                  <a:gd name="T26" fmla="*/ 2595 w 3478"/>
                  <a:gd name="T27" fmla="*/ 358 h 4280"/>
                  <a:gd name="T28" fmla="*/ 2487 w 3478"/>
                  <a:gd name="T29" fmla="*/ 497 h 4280"/>
                  <a:gd name="T30" fmla="*/ 2398 w 3478"/>
                  <a:gd name="T31" fmla="*/ 644 h 4280"/>
                  <a:gd name="T32" fmla="*/ 2317 w 3478"/>
                  <a:gd name="T33" fmla="*/ 798 h 4280"/>
                  <a:gd name="T34" fmla="*/ 2248 w 3478"/>
                  <a:gd name="T35" fmla="*/ 959 h 4280"/>
                  <a:gd name="T36" fmla="*/ 2132 w 3478"/>
                  <a:gd name="T37" fmla="*/ 1283 h 4280"/>
                  <a:gd name="T38" fmla="*/ 1881 w 3478"/>
                  <a:gd name="T39" fmla="*/ 2030 h 4280"/>
                  <a:gd name="T40" fmla="*/ 1758 w 3478"/>
                  <a:gd name="T41" fmla="*/ 2373 h 4280"/>
                  <a:gd name="T42" fmla="*/ 1697 w 3478"/>
                  <a:gd name="T43" fmla="*/ 2511 h 4280"/>
                  <a:gd name="T44" fmla="*/ 1550 w 3478"/>
                  <a:gd name="T45" fmla="*/ 2557 h 4280"/>
                  <a:gd name="T46" fmla="*/ 1087 w 3478"/>
                  <a:gd name="T47" fmla="*/ 2631 h 4280"/>
                  <a:gd name="T48" fmla="*/ 304 w 3478"/>
                  <a:gd name="T49" fmla="*/ 2758 h 4280"/>
                  <a:gd name="T50" fmla="*/ 11 w 3478"/>
                  <a:gd name="T51" fmla="*/ 2847 h 4280"/>
                  <a:gd name="T52" fmla="*/ 54 w 3478"/>
                  <a:gd name="T53" fmla="*/ 3012 h 4280"/>
                  <a:gd name="T54" fmla="*/ 111 w 3478"/>
                  <a:gd name="T55" fmla="*/ 3320 h 4280"/>
                  <a:gd name="T56" fmla="*/ 197 w 3478"/>
                  <a:gd name="T57" fmla="*/ 3902 h 4280"/>
                  <a:gd name="T58" fmla="*/ 208 w 3478"/>
                  <a:gd name="T59" fmla="*/ 4036 h 4280"/>
                  <a:gd name="T60" fmla="*/ 208 w 3478"/>
                  <a:gd name="T61" fmla="*/ 4133 h 4280"/>
                  <a:gd name="T62" fmla="*/ 188 w 3478"/>
                  <a:gd name="T63" fmla="*/ 4202 h 4280"/>
                  <a:gd name="T64" fmla="*/ 147 w 3478"/>
                  <a:gd name="T65" fmla="*/ 4248 h 4280"/>
                  <a:gd name="T66" fmla="*/ 174 w 3478"/>
                  <a:gd name="T67" fmla="*/ 4264 h 4280"/>
                  <a:gd name="T68" fmla="*/ 220 w 3478"/>
                  <a:gd name="T69" fmla="*/ 4275 h 4280"/>
                  <a:gd name="T70" fmla="*/ 355 w 3478"/>
                  <a:gd name="T71" fmla="*/ 4280 h 4280"/>
                  <a:gd name="T72" fmla="*/ 539 w 3478"/>
                  <a:gd name="T73" fmla="*/ 4264 h 4280"/>
                  <a:gd name="T74" fmla="*/ 983 w 3478"/>
                  <a:gd name="T75" fmla="*/ 4210 h 4280"/>
                  <a:gd name="T76" fmla="*/ 1415 w 3478"/>
                  <a:gd name="T77" fmla="*/ 4148 h 4280"/>
                  <a:gd name="T78" fmla="*/ 1723 w 3478"/>
                  <a:gd name="T79" fmla="*/ 4117 h 4280"/>
                  <a:gd name="T80" fmla="*/ 1870 w 3478"/>
                  <a:gd name="T81" fmla="*/ 4094 h 4280"/>
                  <a:gd name="T82" fmla="*/ 2017 w 3478"/>
                  <a:gd name="T83" fmla="*/ 4060 h 4280"/>
                  <a:gd name="T84" fmla="*/ 2155 w 3478"/>
                  <a:gd name="T85" fmla="*/ 4013 h 4280"/>
                  <a:gd name="T86" fmla="*/ 2287 w 3478"/>
                  <a:gd name="T87" fmla="*/ 3952 h 4280"/>
                  <a:gd name="T88" fmla="*/ 2402 w 3478"/>
                  <a:gd name="T89" fmla="*/ 3875 h 4280"/>
                  <a:gd name="T90" fmla="*/ 2506 w 3478"/>
                  <a:gd name="T91" fmla="*/ 3778 h 4280"/>
                  <a:gd name="T92" fmla="*/ 2588 w 3478"/>
                  <a:gd name="T93" fmla="*/ 3659 h 4280"/>
                  <a:gd name="T94" fmla="*/ 2626 w 3478"/>
                  <a:gd name="T95" fmla="*/ 3571 h 4280"/>
                  <a:gd name="T96" fmla="*/ 2734 w 3478"/>
                  <a:gd name="T97" fmla="*/ 3266 h 4280"/>
                  <a:gd name="T98" fmla="*/ 2865 w 3478"/>
                  <a:gd name="T99" fmla="*/ 2838 h 4280"/>
                  <a:gd name="T100" fmla="*/ 3077 w 3478"/>
                  <a:gd name="T101" fmla="*/ 2080 h 4280"/>
                  <a:gd name="T102" fmla="*/ 3332 w 3478"/>
                  <a:gd name="T103" fmla="*/ 1094 h 4280"/>
                  <a:gd name="T104" fmla="*/ 3447 w 3478"/>
                  <a:gd name="T105" fmla="*/ 589 h 4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478" h="4280">
                    <a:moveTo>
                      <a:pt x="3463" y="501"/>
                    </a:moveTo>
                    <a:lnTo>
                      <a:pt x="3474" y="393"/>
                    </a:lnTo>
                    <a:lnTo>
                      <a:pt x="3478" y="339"/>
                    </a:lnTo>
                    <a:lnTo>
                      <a:pt x="3474" y="285"/>
                    </a:lnTo>
                    <a:lnTo>
                      <a:pt x="3466" y="231"/>
                    </a:lnTo>
                    <a:lnTo>
                      <a:pt x="3451" y="177"/>
                    </a:lnTo>
                    <a:lnTo>
                      <a:pt x="3443" y="154"/>
                    </a:lnTo>
                    <a:lnTo>
                      <a:pt x="3427" y="131"/>
                    </a:lnTo>
                    <a:lnTo>
                      <a:pt x="3413" y="108"/>
                    </a:lnTo>
                    <a:lnTo>
                      <a:pt x="3393" y="89"/>
                    </a:lnTo>
                    <a:lnTo>
                      <a:pt x="3366" y="62"/>
                    </a:lnTo>
                    <a:lnTo>
                      <a:pt x="3336" y="39"/>
                    </a:lnTo>
                    <a:lnTo>
                      <a:pt x="3300" y="23"/>
                    </a:lnTo>
                    <a:lnTo>
                      <a:pt x="3266" y="12"/>
                    </a:lnTo>
                    <a:lnTo>
                      <a:pt x="3232" y="4"/>
                    </a:lnTo>
                    <a:lnTo>
                      <a:pt x="3196" y="0"/>
                    </a:lnTo>
                    <a:lnTo>
                      <a:pt x="3158" y="0"/>
                    </a:lnTo>
                    <a:lnTo>
                      <a:pt x="3123" y="4"/>
                    </a:lnTo>
                    <a:lnTo>
                      <a:pt x="3085" y="8"/>
                    </a:lnTo>
                    <a:lnTo>
                      <a:pt x="3050" y="19"/>
                    </a:lnTo>
                    <a:lnTo>
                      <a:pt x="3015" y="31"/>
                    </a:lnTo>
                    <a:lnTo>
                      <a:pt x="2980" y="42"/>
                    </a:lnTo>
                    <a:lnTo>
                      <a:pt x="2911" y="77"/>
                    </a:lnTo>
                    <a:lnTo>
                      <a:pt x="2849" y="116"/>
                    </a:lnTo>
                    <a:lnTo>
                      <a:pt x="2780" y="169"/>
                    </a:lnTo>
                    <a:lnTo>
                      <a:pt x="2715" y="231"/>
                    </a:lnTo>
                    <a:lnTo>
                      <a:pt x="2652" y="293"/>
                    </a:lnTo>
                    <a:lnTo>
                      <a:pt x="2595" y="358"/>
                    </a:lnTo>
                    <a:lnTo>
                      <a:pt x="2537" y="424"/>
                    </a:lnTo>
                    <a:lnTo>
                      <a:pt x="2487" y="497"/>
                    </a:lnTo>
                    <a:lnTo>
                      <a:pt x="2441" y="570"/>
                    </a:lnTo>
                    <a:lnTo>
                      <a:pt x="2398" y="644"/>
                    </a:lnTo>
                    <a:lnTo>
                      <a:pt x="2355" y="721"/>
                    </a:lnTo>
                    <a:lnTo>
                      <a:pt x="2317" y="798"/>
                    </a:lnTo>
                    <a:lnTo>
                      <a:pt x="2282" y="878"/>
                    </a:lnTo>
                    <a:lnTo>
                      <a:pt x="2248" y="959"/>
                    </a:lnTo>
                    <a:lnTo>
                      <a:pt x="2187" y="1121"/>
                    </a:lnTo>
                    <a:lnTo>
                      <a:pt x="2132" y="1283"/>
                    </a:lnTo>
                    <a:lnTo>
                      <a:pt x="2020" y="1625"/>
                    </a:lnTo>
                    <a:lnTo>
                      <a:pt x="1881" y="2030"/>
                    </a:lnTo>
                    <a:lnTo>
                      <a:pt x="1816" y="2215"/>
                    </a:lnTo>
                    <a:lnTo>
                      <a:pt x="1758" y="2373"/>
                    </a:lnTo>
                    <a:lnTo>
                      <a:pt x="1712" y="2480"/>
                    </a:lnTo>
                    <a:lnTo>
                      <a:pt x="1697" y="2511"/>
                    </a:lnTo>
                    <a:lnTo>
                      <a:pt x="1684" y="2527"/>
                    </a:lnTo>
                    <a:lnTo>
                      <a:pt x="1550" y="2557"/>
                    </a:lnTo>
                    <a:lnTo>
                      <a:pt x="1411" y="2580"/>
                    </a:lnTo>
                    <a:lnTo>
                      <a:pt x="1087" y="2631"/>
                    </a:lnTo>
                    <a:lnTo>
                      <a:pt x="694" y="2693"/>
                    </a:lnTo>
                    <a:lnTo>
                      <a:pt x="304" y="2758"/>
                    </a:lnTo>
                    <a:lnTo>
                      <a:pt x="0" y="2811"/>
                    </a:lnTo>
                    <a:lnTo>
                      <a:pt x="11" y="2847"/>
                    </a:lnTo>
                    <a:lnTo>
                      <a:pt x="27" y="2892"/>
                    </a:lnTo>
                    <a:lnTo>
                      <a:pt x="54" y="3012"/>
                    </a:lnTo>
                    <a:lnTo>
                      <a:pt x="84" y="3159"/>
                    </a:lnTo>
                    <a:lnTo>
                      <a:pt x="111" y="3320"/>
                    </a:lnTo>
                    <a:lnTo>
                      <a:pt x="161" y="3651"/>
                    </a:lnTo>
                    <a:lnTo>
                      <a:pt x="197" y="3902"/>
                    </a:lnTo>
                    <a:lnTo>
                      <a:pt x="204" y="3975"/>
                    </a:lnTo>
                    <a:lnTo>
                      <a:pt x="208" y="4036"/>
                    </a:lnTo>
                    <a:lnTo>
                      <a:pt x="208" y="4090"/>
                    </a:lnTo>
                    <a:lnTo>
                      <a:pt x="208" y="4133"/>
                    </a:lnTo>
                    <a:lnTo>
                      <a:pt x="200" y="4171"/>
                    </a:lnTo>
                    <a:lnTo>
                      <a:pt x="188" y="4202"/>
                    </a:lnTo>
                    <a:lnTo>
                      <a:pt x="170" y="4229"/>
                    </a:lnTo>
                    <a:lnTo>
                      <a:pt x="147" y="4248"/>
                    </a:lnTo>
                    <a:lnTo>
                      <a:pt x="158" y="4256"/>
                    </a:lnTo>
                    <a:lnTo>
                      <a:pt x="174" y="4264"/>
                    </a:lnTo>
                    <a:lnTo>
                      <a:pt x="197" y="4271"/>
                    </a:lnTo>
                    <a:lnTo>
                      <a:pt x="220" y="4275"/>
                    </a:lnTo>
                    <a:lnTo>
                      <a:pt x="281" y="4280"/>
                    </a:lnTo>
                    <a:lnTo>
                      <a:pt x="355" y="4280"/>
                    </a:lnTo>
                    <a:lnTo>
                      <a:pt x="444" y="4271"/>
                    </a:lnTo>
                    <a:lnTo>
                      <a:pt x="539" y="4264"/>
                    </a:lnTo>
                    <a:lnTo>
                      <a:pt x="755" y="4241"/>
                    </a:lnTo>
                    <a:lnTo>
                      <a:pt x="983" y="4210"/>
                    </a:lnTo>
                    <a:lnTo>
                      <a:pt x="1210" y="4179"/>
                    </a:lnTo>
                    <a:lnTo>
                      <a:pt x="1415" y="4148"/>
                    </a:lnTo>
                    <a:lnTo>
                      <a:pt x="1584" y="4133"/>
                    </a:lnTo>
                    <a:lnTo>
                      <a:pt x="1723" y="4117"/>
                    </a:lnTo>
                    <a:lnTo>
                      <a:pt x="1797" y="4106"/>
                    </a:lnTo>
                    <a:lnTo>
                      <a:pt x="1870" y="4094"/>
                    </a:lnTo>
                    <a:lnTo>
                      <a:pt x="1943" y="4079"/>
                    </a:lnTo>
                    <a:lnTo>
                      <a:pt x="2017" y="4060"/>
                    </a:lnTo>
                    <a:lnTo>
                      <a:pt x="2086" y="4036"/>
                    </a:lnTo>
                    <a:lnTo>
                      <a:pt x="2155" y="4013"/>
                    </a:lnTo>
                    <a:lnTo>
                      <a:pt x="2221" y="3986"/>
                    </a:lnTo>
                    <a:lnTo>
                      <a:pt x="2287" y="3952"/>
                    </a:lnTo>
                    <a:lnTo>
                      <a:pt x="2348" y="3917"/>
                    </a:lnTo>
                    <a:lnTo>
                      <a:pt x="2402" y="3875"/>
                    </a:lnTo>
                    <a:lnTo>
                      <a:pt x="2456" y="3829"/>
                    </a:lnTo>
                    <a:lnTo>
                      <a:pt x="2506" y="3778"/>
                    </a:lnTo>
                    <a:lnTo>
                      <a:pt x="2548" y="3721"/>
                    </a:lnTo>
                    <a:lnTo>
                      <a:pt x="2588" y="3659"/>
                    </a:lnTo>
                    <a:lnTo>
                      <a:pt x="2606" y="3621"/>
                    </a:lnTo>
                    <a:lnTo>
                      <a:pt x="2626" y="3571"/>
                    </a:lnTo>
                    <a:lnTo>
                      <a:pt x="2676" y="3436"/>
                    </a:lnTo>
                    <a:lnTo>
                      <a:pt x="2734" y="3266"/>
                    </a:lnTo>
                    <a:lnTo>
                      <a:pt x="2795" y="3066"/>
                    </a:lnTo>
                    <a:lnTo>
                      <a:pt x="2865" y="2838"/>
                    </a:lnTo>
                    <a:lnTo>
                      <a:pt x="2935" y="2596"/>
                    </a:lnTo>
                    <a:lnTo>
                      <a:pt x="3077" y="2080"/>
                    </a:lnTo>
                    <a:lnTo>
                      <a:pt x="3212" y="1560"/>
                    </a:lnTo>
                    <a:lnTo>
                      <a:pt x="3332" y="1094"/>
                    </a:lnTo>
                    <a:lnTo>
                      <a:pt x="3420" y="724"/>
                    </a:lnTo>
                    <a:lnTo>
                      <a:pt x="3447" y="589"/>
                    </a:lnTo>
                    <a:lnTo>
                      <a:pt x="3463" y="50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3" name="Freeform 29"/>
              <p:cNvSpPr>
                <a:spLocks/>
              </p:cNvSpPr>
              <p:nvPr/>
            </p:nvSpPr>
            <p:spPr bwMode="auto">
              <a:xfrm>
                <a:off x="4914" y="1280"/>
                <a:ext cx="201" cy="152"/>
              </a:xfrm>
              <a:custGeom>
                <a:avLst/>
                <a:gdLst>
                  <a:gd name="T0" fmla="*/ 1952 w 3008"/>
                  <a:gd name="T1" fmla="*/ 1501 h 2273"/>
                  <a:gd name="T2" fmla="*/ 1813 w 3008"/>
                  <a:gd name="T3" fmla="*/ 1590 h 2273"/>
                  <a:gd name="T4" fmla="*/ 1635 w 3008"/>
                  <a:gd name="T5" fmla="*/ 1675 h 2273"/>
                  <a:gd name="T6" fmla="*/ 1412 w 3008"/>
                  <a:gd name="T7" fmla="*/ 1748 h 2273"/>
                  <a:gd name="T8" fmla="*/ 1157 w 3008"/>
                  <a:gd name="T9" fmla="*/ 1814 h 2273"/>
                  <a:gd name="T10" fmla="*/ 872 w 3008"/>
                  <a:gd name="T11" fmla="*/ 1860 h 2273"/>
                  <a:gd name="T12" fmla="*/ 560 w 3008"/>
                  <a:gd name="T13" fmla="*/ 1886 h 2273"/>
                  <a:gd name="T14" fmla="*/ 224 w 3008"/>
                  <a:gd name="T15" fmla="*/ 1883 h 2273"/>
                  <a:gd name="T16" fmla="*/ 43 w 3008"/>
                  <a:gd name="T17" fmla="*/ 1913 h 2273"/>
                  <a:gd name="T18" fmla="*/ 4 w 3008"/>
                  <a:gd name="T19" fmla="*/ 2064 h 2273"/>
                  <a:gd name="T20" fmla="*/ 4 w 3008"/>
                  <a:gd name="T21" fmla="*/ 2137 h 2273"/>
                  <a:gd name="T22" fmla="*/ 32 w 3008"/>
                  <a:gd name="T23" fmla="*/ 2207 h 2273"/>
                  <a:gd name="T24" fmla="*/ 70 w 3008"/>
                  <a:gd name="T25" fmla="*/ 2249 h 2273"/>
                  <a:gd name="T26" fmla="*/ 109 w 3008"/>
                  <a:gd name="T27" fmla="*/ 2264 h 2273"/>
                  <a:gd name="T28" fmla="*/ 193 w 3008"/>
                  <a:gd name="T29" fmla="*/ 2273 h 2273"/>
                  <a:gd name="T30" fmla="*/ 356 w 3008"/>
                  <a:gd name="T31" fmla="*/ 2264 h 2273"/>
                  <a:gd name="T32" fmla="*/ 667 w 3008"/>
                  <a:gd name="T33" fmla="*/ 2234 h 2273"/>
                  <a:gd name="T34" fmla="*/ 1122 w 3008"/>
                  <a:gd name="T35" fmla="*/ 2172 h 2273"/>
                  <a:gd name="T36" fmla="*/ 1496 w 3008"/>
                  <a:gd name="T37" fmla="*/ 2126 h 2273"/>
                  <a:gd name="T38" fmla="*/ 1709 w 3008"/>
                  <a:gd name="T39" fmla="*/ 2099 h 2273"/>
                  <a:gd name="T40" fmla="*/ 1855 w 3008"/>
                  <a:gd name="T41" fmla="*/ 2072 h 2273"/>
                  <a:gd name="T42" fmla="*/ 1998 w 3008"/>
                  <a:gd name="T43" fmla="*/ 2029 h 2273"/>
                  <a:gd name="T44" fmla="*/ 2133 w 3008"/>
                  <a:gd name="T45" fmla="*/ 1979 h 2273"/>
                  <a:gd name="T46" fmla="*/ 2260 w 3008"/>
                  <a:gd name="T47" fmla="*/ 1910 h 2273"/>
                  <a:gd name="T48" fmla="*/ 2368 w 3008"/>
                  <a:gd name="T49" fmla="*/ 1822 h 2273"/>
                  <a:gd name="T50" fmla="*/ 2460 w 3008"/>
                  <a:gd name="T51" fmla="*/ 1714 h 2273"/>
                  <a:gd name="T52" fmla="*/ 2518 w 3008"/>
                  <a:gd name="T53" fmla="*/ 1614 h 2273"/>
                  <a:gd name="T54" fmla="*/ 2591 w 3008"/>
                  <a:gd name="T55" fmla="*/ 1417 h 2273"/>
                  <a:gd name="T56" fmla="*/ 2718 w 3008"/>
                  <a:gd name="T57" fmla="*/ 1028 h 2273"/>
                  <a:gd name="T58" fmla="*/ 2861 w 3008"/>
                  <a:gd name="T59" fmla="*/ 539 h 2273"/>
                  <a:gd name="T60" fmla="*/ 2912 w 3008"/>
                  <a:gd name="T61" fmla="*/ 177 h 2273"/>
                  <a:gd name="T62" fmla="*/ 2684 w 3008"/>
                  <a:gd name="T63" fmla="*/ 562 h 2273"/>
                  <a:gd name="T64" fmla="*/ 2422 w 3008"/>
                  <a:gd name="T65" fmla="*/ 951 h 2273"/>
                  <a:gd name="T66" fmla="*/ 2283 w 3008"/>
                  <a:gd name="T67" fmla="*/ 1136 h 2273"/>
                  <a:gd name="T68" fmla="*/ 2140 w 3008"/>
                  <a:gd name="T69" fmla="*/ 1306 h 2273"/>
                  <a:gd name="T70" fmla="*/ 2002 w 3008"/>
                  <a:gd name="T71" fmla="*/ 1456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008" h="2273">
                    <a:moveTo>
                      <a:pt x="2002" y="1456"/>
                    </a:moveTo>
                    <a:lnTo>
                      <a:pt x="1952" y="1501"/>
                    </a:lnTo>
                    <a:lnTo>
                      <a:pt x="1890" y="1544"/>
                    </a:lnTo>
                    <a:lnTo>
                      <a:pt x="1813" y="1590"/>
                    </a:lnTo>
                    <a:lnTo>
                      <a:pt x="1728" y="1633"/>
                    </a:lnTo>
                    <a:lnTo>
                      <a:pt x="1635" y="1675"/>
                    </a:lnTo>
                    <a:lnTo>
                      <a:pt x="1528" y="1714"/>
                    </a:lnTo>
                    <a:lnTo>
                      <a:pt x="1412" y="1748"/>
                    </a:lnTo>
                    <a:lnTo>
                      <a:pt x="1288" y="1783"/>
                    </a:lnTo>
                    <a:lnTo>
                      <a:pt x="1157" y="1814"/>
                    </a:lnTo>
                    <a:lnTo>
                      <a:pt x="1018" y="1841"/>
                    </a:lnTo>
                    <a:lnTo>
                      <a:pt x="872" y="1860"/>
                    </a:lnTo>
                    <a:lnTo>
                      <a:pt x="718" y="1875"/>
                    </a:lnTo>
                    <a:lnTo>
                      <a:pt x="560" y="1886"/>
                    </a:lnTo>
                    <a:lnTo>
                      <a:pt x="394" y="1886"/>
                    </a:lnTo>
                    <a:lnTo>
                      <a:pt x="224" y="1883"/>
                    </a:lnTo>
                    <a:lnTo>
                      <a:pt x="50" y="1872"/>
                    </a:lnTo>
                    <a:lnTo>
                      <a:pt x="43" y="1913"/>
                    </a:lnTo>
                    <a:lnTo>
                      <a:pt x="12" y="2022"/>
                    </a:lnTo>
                    <a:lnTo>
                      <a:pt x="4" y="2064"/>
                    </a:lnTo>
                    <a:lnTo>
                      <a:pt x="0" y="2103"/>
                    </a:lnTo>
                    <a:lnTo>
                      <a:pt x="4" y="2137"/>
                    </a:lnTo>
                    <a:lnTo>
                      <a:pt x="12" y="2172"/>
                    </a:lnTo>
                    <a:lnTo>
                      <a:pt x="32" y="2207"/>
                    </a:lnTo>
                    <a:lnTo>
                      <a:pt x="59" y="2241"/>
                    </a:lnTo>
                    <a:lnTo>
                      <a:pt x="70" y="2249"/>
                    </a:lnTo>
                    <a:lnTo>
                      <a:pt x="86" y="2257"/>
                    </a:lnTo>
                    <a:lnTo>
                      <a:pt x="109" y="2264"/>
                    </a:lnTo>
                    <a:lnTo>
                      <a:pt x="132" y="2268"/>
                    </a:lnTo>
                    <a:lnTo>
                      <a:pt x="193" y="2273"/>
                    </a:lnTo>
                    <a:lnTo>
                      <a:pt x="267" y="2273"/>
                    </a:lnTo>
                    <a:lnTo>
                      <a:pt x="356" y="2264"/>
                    </a:lnTo>
                    <a:lnTo>
                      <a:pt x="451" y="2257"/>
                    </a:lnTo>
                    <a:lnTo>
                      <a:pt x="667" y="2234"/>
                    </a:lnTo>
                    <a:lnTo>
                      <a:pt x="895" y="2203"/>
                    </a:lnTo>
                    <a:lnTo>
                      <a:pt x="1122" y="2172"/>
                    </a:lnTo>
                    <a:lnTo>
                      <a:pt x="1327" y="2141"/>
                    </a:lnTo>
                    <a:lnTo>
                      <a:pt x="1496" y="2126"/>
                    </a:lnTo>
                    <a:lnTo>
                      <a:pt x="1635" y="2110"/>
                    </a:lnTo>
                    <a:lnTo>
                      <a:pt x="1709" y="2099"/>
                    </a:lnTo>
                    <a:lnTo>
                      <a:pt x="1782" y="2087"/>
                    </a:lnTo>
                    <a:lnTo>
                      <a:pt x="1855" y="2072"/>
                    </a:lnTo>
                    <a:lnTo>
                      <a:pt x="1929" y="2053"/>
                    </a:lnTo>
                    <a:lnTo>
                      <a:pt x="1998" y="2029"/>
                    </a:lnTo>
                    <a:lnTo>
                      <a:pt x="2067" y="2006"/>
                    </a:lnTo>
                    <a:lnTo>
                      <a:pt x="2133" y="1979"/>
                    </a:lnTo>
                    <a:lnTo>
                      <a:pt x="2199" y="1945"/>
                    </a:lnTo>
                    <a:lnTo>
                      <a:pt x="2260" y="1910"/>
                    </a:lnTo>
                    <a:lnTo>
                      <a:pt x="2314" y="1868"/>
                    </a:lnTo>
                    <a:lnTo>
                      <a:pt x="2368" y="1822"/>
                    </a:lnTo>
                    <a:lnTo>
                      <a:pt x="2418" y="1771"/>
                    </a:lnTo>
                    <a:lnTo>
                      <a:pt x="2460" y="1714"/>
                    </a:lnTo>
                    <a:lnTo>
                      <a:pt x="2500" y="1652"/>
                    </a:lnTo>
                    <a:lnTo>
                      <a:pt x="2518" y="1614"/>
                    </a:lnTo>
                    <a:lnTo>
                      <a:pt x="2541" y="1560"/>
                    </a:lnTo>
                    <a:lnTo>
                      <a:pt x="2591" y="1417"/>
                    </a:lnTo>
                    <a:lnTo>
                      <a:pt x="2654" y="1240"/>
                    </a:lnTo>
                    <a:lnTo>
                      <a:pt x="2718" y="1028"/>
                    </a:lnTo>
                    <a:lnTo>
                      <a:pt x="2788" y="793"/>
                    </a:lnTo>
                    <a:lnTo>
                      <a:pt x="2861" y="539"/>
                    </a:lnTo>
                    <a:lnTo>
                      <a:pt x="3008" y="0"/>
                    </a:lnTo>
                    <a:lnTo>
                      <a:pt x="2912" y="177"/>
                    </a:lnTo>
                    <a:lnTo>
                      <a:pt x="2804" y="366"/>
                    </a:lnTo>
                    <a:lnTo>
                      <a:pt x="2684" y="562"/>
                    </a:lnTo>
                    <a:lnTo>
                      <a:pt x="2557" y="758"/>
                    </a:lnTo>
                    <a:lnTo>
                      <a:pt x="2422" y="951"/>
                    </a:lnTo>
                    <a:lnTo>
                      <a:pt x="2353" y="1044"/>
                    </a:lnTo>
                    <a:lnTo>
                      <a:pt x="2283" y="1136"/>
                    </a:lnTo>
                    <a:lnTo>
                      <a:pt x="2214" y="1220"/>
                    </a:lnTo>
                    <a:lnTo>
                      <a:pt x="2140" y="1306"/>
                    </a:lnTo>
                    <a:lnTo>
                      <a:pt x="2071" y="1383"/>
                    </a:lnTo>
                    <a:lnTo>
                      <a:pt x="2002" y="145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4" name="Freeform 30"/>
              <p:cNvSpPr>
                <a:spLocks/>
              </p:cNvSpPr>
              <p:nvPr/>
            </p:nvSpPr>
            <p:spPr bwMode="auto">
              <a:xfrm>
                <a:off x="5055" y="1074"/>
                <a:ext cx="218" cy="424"/>
              </a:xfrm>
              <a:custGeom>
                <a:avLst/>
                <a:gdLst>
                  <a:gd name="T0" fmla="*/ 3273 w 3278"/>
                  <a:gd name="T1" fmla="*/ 3636 h 6360"/>
                  <a:gd name="T2" fmla="*/ 3251 w 3278"/>
                  <a:gd name="T3" fmla="*/ 3197 h 6360"/>
                  <a:gd name="T4" fmla="*/ 3215 w 3278"/>
                  <a:gd name="T5" fmla="*/ 2608 h 6360"/>
                  <a:gd name="T6" fmla="*/ 3189 w 3278"/>
                  <a:gd name="T7" fmla="*/ 2189 h 6360"/>
                  <a:gd name="T8" fmla="*/ 3158 w 3278"/>
                  <a:gd name="T9" fmla="*/ 1872 h 6360"/>
                  <a:gd name="T10" fmla="*/ 3127 w 3278"/>
                  <a:gd name="T11" fmla="*/ 1668 h 6360"/>
                  <a:gd name="T12" fmla="*/ 3081 w 3278"/>
                  <a:gd name="T13" fmla="*/ 1464 h 6360"/>
                  <a:gd name="T14" fmla="*/ 3022 w 3278"/>
                  <a:gd name="T15" fmla="*/ 1264 h 6360"/>
                  <a:gd name="T16" fmla="*/ 2945 w 3278"/>
                  <a:gd name="T17" fmla="*/ 1067 h 6360"/>
                  <a:gd name="T18" fmla="*/ 2841 w 3278"/>
                  <a:gd name="T19" fmla="*/ 856 h 6360"/>
                  <a:gd name="T20" fmla="*/ 2730 w 3278"/>
                  <a:gd name="T21" fmla="*/ 621 h 6360"/>
                  <a:gd name="T22" fmla="*/ 2607 w 3278"/>
                  <a:gd name="T23" fmla="*/ 385 h 6360"/>
                  <a:gd name="T24" fmla="*/ 2537 w 3278"/>
                  <a:gd name="T25" fmla="*/ 278 h 6360"/>
                  <a:gd name="T26" fmla="*/ 2460 w 3278"/>
                  <a:gd name="T27" fmla="*/ 174 h 6360"/>
                  <a:gd name="T28" fmla="*/ 2371 w 3278"/>
                  <a:gd name="T29" fmla="*/ 81 h 6360"/>
                  <a:gd name="T30" fmla="*/ 2271 w 3278"/>
                  <a:gd name="T31" fmla="*/ 0 h 6360"/>
                  <a:gd name="T32" fmla="*/ 1693 w 3278"/>
                  <a:gd name="T33" fmla="*/ 686 h 6360"/>
                  <a:gd name="T34" fmla="*/ 1515 w 3278"/>
                  <a:gd name="T35" fmla="*/ 887 h 6360"/>
                  <a:gd name="T36" fmla="*/ 1338 w 3278"/>
                  <a:gd name="T37" fmla="*/ 1056 h 6360"/>
                  <a:gd name="T38" fmla="*/ 1172 w 3278"/>
                  <a:gd name="T39" fmla="*/ 1195 h 6360"/>
                  <a:gd name="T40" fmla="*/ 1006 w 3278"/>
                  <a:gd name="T41" fmla="*/ 1295 h 6360"/>
                  <a:gd name="T42" fmla="*/ 929 w 3278"/>
                  <a:gd name="T43" fmla="*/ 1325 h 6360"/>
                  <a:gd name="T44" fmla="*/ 848 w 3278"/>
                  <a:gd name="T45" fmla="*/ 1349 h 6360"/>
                  <a:gd name="T46" fmla="*/ 767 w 3278"/>
                  <a:gd name="T47" fmla="*/ 1537 h 6360"/>
                  <a:gd name="T48" fmla="*/ 663 w 3278"/>
                  <a:gd name="T49" fmla="*/ 1741 h 6360"/>
                  <a:gd name="T50" fmla="*/ 431 w 3278"/>
                  <a:gd name="T51" fmla="*/ 2176 h 6360"/>
                  <a:gd name="T52" fmla="*/ 320 w 3278"/>
                  <a:gd name="T53" fmla="*/ 2400 h 6360"/>
                  <a:gd name="T54" fmla="*/ 223 w 3278"/>
                  <a:gd name="T55" fmla="*/ 2615 h 6360"/>
                  <a:gd name="T56" fmla="*/ 154 w 3278"/>
                  <a:gd name="T57" fmla="*/ 2828 h 6360"/>
                  <a:gd name="T58" fmla="*/ 123 w 3278"/>
                  <a:gd name="T59" fmla="*/ 2978 h 6360"/>
                  <a:gd name="T60" fmla="*/ 84 w 3278"/>
                  <a:gd name="T61" fmla="*/ 3464 h 6360"/>
                  <a:gd name="T62" fmla="*/ 42 w 3278"/>
                  <a:gd name="T63" fmla="*/ 4110 h 6360"/>
                  <a:gd name="T64" fmla="*/ 30 w 3278"/>
                  <a:gd name="T65" fmla="*/ 4546 h 6360"/>
                  <a:gd name="T66" fmla="*/ 30 w 3278"/>
                  <a:gd name="T67" fmla="*/ 5031 h 6360"/>
                  <a:gd name="T68" fmla="*/ 19 w 3278"/>
                  <a:gd name="T69" fmla="*/ 5567 h 6360"/>
                  <a:gd name="T70" fmla="*/ 11 w 3278"/>
                  <a:gd name="T71" fmla="*/ 5893 h 6360"/>
                  <a:gd name="T72" fmla="*/ 3 w 3278"/>
                  <a:gd name="T73" fmla="*/ 6052 h 6360"/>
                  <a:gd name="T74" fmla="*/ 100 w 3278"/>
                  <a:gd name="T75" fmla="*/ 6170 h 6360"/>
                  <a:gd name="T76" fmla="*/ 308 w 3278"/>
                  <a:gd name="T77" fmla="*/ 6228 h 6360"/>
                  <a:gd name="T78" fmla="*/ 513 w 3278"/>
                  <a:gd name="T79" fmla="*/ 6275 h 6360"/>
                  <a:gd name="T80" fmla="*/ 717 w 3278"/>
                  <a:gd name="T81" fmla="*/ 6310 h 6360"/>
                  <a:gd name="T82" fmla="*/ 921 w 3278"/>
                  <a:gd name="T83" fmla="*/ 6337 h 6360"/>
                  <a:gd name="T84" fmla="*/ 1125 w 3278"/>
                  <a:gd name="T85" fmla="*/ 6355 h 6360"/>
                  <a:gd name="T86" fmla="*/ 1326 w 3278"/>
                  <a:gd name="T87" fmla="*/ 6360 h 6360"/>
                  <a:gd name="T88" fmla="*/ 1526 w 3278"/>
                  <a:gd name="T89" fmla="*/ 6360 h 6360"/>
                  <a:gd name="T90" fmla="*/ 1823 w 3278"/>
                  <a:gd name="T91" fmla="*/ 6337 h 6360"/>
                  <a:gd name="T92" fmla="*/ 2217 w 3278"/>
                  <a:gd name="T93" fmla="*/ 6278 h 6360"/>
                  <a:gd name="T94" fmla="*/ 2598 w 3278"/>
                  <a:gd name="T95" fmla="*/ 6186 h 6360"/>
                  <a:gd name="T96" fmla="*/ 2977 w 3278"/>
                  <a:gd name="T97" fmla="*/ 6063 h 6360"/>
                  <a:gd name="T98" fmla="*/ 3173 w 3278"/>
                  <a:gd name="T99" fmla="*/ 5878 h 6360"/>
                  <a:gd name="T100" fmla="*/ 3196 w 3278"/>
                  <a:gd name="T101" fmla="*/ 5655 h 6360"/>
                  <a:gd name="T102" fmla="*/ 3212 w 3278"/>
                  <a:gd name="T103" fmla="*/ 5320 h 6360"/>
                  <a:gd name="T104" fmla="*/ 3223 w 3278"/>
                  <a:gd name="T105" fmla="*/ 4931 h 6360"/>
                  <a:gd name="T106" fmla="*/ 3251 w 3278"/>
                  <a:gd name="T107" fmla="*/ 4438 h 6360"/>
                  <a:gd name="T108" fmla="*/ 3273 w 3278"/>
                  <a:gd name="T109" fmla="*/ 3948 h 6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278" h="6360">
                    <a:moveTo>
                      <a:pt x="3278" y="3786"/>
                    </a:moveTo>
                    <a:lnTo>
                      <a:pt x="3273" y="3636"/>
                    </a:lnTo>
                    <a:lnTo>
                      <a:pt x="3269" y="3491"/>
                    </a:lnTo>
                    <a:lnTo>
                      <a:pt x="3251" y="3197"/>
                    </a:lnTo>
                    <a:lnTo>
                      <a:pt x="3231" y="2901"/>
                    </a:lnTo>
                    <a:lnTo>
                      <a:pt x="3215" y="2608"/>
                    </a:lnTo>
                    <a:lnTo>
                      <a:pt x="3204" y="2396"/>
                    </a:lnTo>
                    <a:lnTo>
                      <a:pt x="3189" y="2189"/>
                    </a:lnTo>
                    <a:lnTo>
                      <a:pt x="3169" y="1976"/>
                    </a:lnTo>
                    <a:lnTo>
                      <a:pt x="3158" y="1872"/>
                    </a:lnTo>
                    <a:lnTo>
                      <a:pt x="3142" y="1768"/>
                    </a:lnTo>
                    <a:lnTo>
                      <a:pt x="3127" y="1668"/>
                    </a:lnTo>
                    <a:lnTo>
                      <a:pt x="3104" y="1564"/>
                    </a:lnTo>
                    <a:lnTo>
                      <a:pt x="3081" y="1464"/>
                    </a:lnTo>
                    <a:lnTo>
                      <a:pt x="3054" y="1364"/>
                    </a:lnTo>
                    <a:lnTo>
                      <a:pt x="3022" y="1264"/>
                    </a:lnTo>
                    <a:lnTo>
                      <a:pt x="2984" y="1164"/>
                    </a:lnTo>
                    <a:lnTo>
                      <a:pt x="2945" y="1067"/>
                    </a:lnTo>
                    <a:lnTo>
                      <a:pt x="2899" y="971"/>
                    </a:lnTo>
                    <a:lnTo>
                      <a:pt x="2841" y="856"/>
                    </a:lnTo>
                    <a:lnTo>
                      <a:pt x="2788" y="740"/>
                    </a:lnTo>
                    <a:lnTo>
                      <a:pt x="2730" y="621"/>
                    </a:lnTo>
                    <a:lnTo>
                      <a:pt x="2672" y="501"/>
                    </a:lnTo>
                    <a:lnTo>
                      <a:pt x="2607" y="385"/>
                    </a:lnTo>
                    <a:lnTo>
                      <a:pt x="2571" y="332"/>
                    </a:lnTo>
                    <a:lnTo>
                      <a:pt x="2537" y="278"/>
                    </a:lnTo>
                    <a:lnTo>
                      <a:pt x="2498" y="224"/>
                    </a:lnTo>
                    <a:lnTo>
                      <a:pt x="2460" y="174"/>
                    </a:lnTo>
                    <a:lnTo>
                      <a:pt x="2417" y="127"/>
                    </a:lnTo>
                    <a:lnTo>
                      <a:pt x="2371" y="81"/>
                    </a:lnTo>
                    <a:lnTo>
                      <a:pt x="2325" y="39"/>
                    </a:lnTo>
                    <a:lnTo>
                      <a:pt x="2271" y="0"/>
                    </a:lnTo>
                    <a:lnTo>
                      <a:pt x="1877" y="471"/>
                    </a:lnTo>
                    <a:lnTo>
                      <a:pt x="1693" y="686"/>
                    </a:lnTo>
                    <a:lnTo>
                      <a:pt x="1603" y="790"/>
                    </a:lnTo>
                    <a:lnTo>
                      <a:pt x="1515" y="887"/>
                    </a:lnTo>
                    <a:lnTo>
                      <a:pt x="1426" y="975"/>
                    </a:lnTo>
                    <a:lnTo>
                      <a:pt x="1338" y="1056"/>
                    </a:lnTo>
                    <a:lnTo>
                      <a:pt x="1253" y="1129"/>
                    </a:lnTo>
                    <a:lnTo>
                      <a:pt x="1172" y="1195"/>
                    </a:lnTo>
                    <a:lnTo>
                      <a:pt x="1087" y="1248"/>
                    </a:lnTo>
                    <a:lnTo>
                      <a:pt x="1006" y="1295"/>
                    </a:lnTo>
                    <a:lnTo>
                      <a:pt x="968" y="1314"/>
                    </a:lnTo>
                    <a:lnTo>
                      <a:pt x="929" y="1325"/>
                    </a:lnTo>
                    <a:lnTo>
                      <a:pt x="887" y="1341"/>
                    </a:lnTo>
                    <a:lnTo>
                      <a:pt x="848" y="1349"/>
                    </a:lnTo>
                    <a:lnTo>
                      <a:pt x="810" y="1442"/>
                    </a:lnTo>
                    <a:lnTo>
                      <a:pt x="767" y="1537"/>
                    </a:lnTo>
                    <a:lnTo>
                      <a:pt x="717" y="1637"/>
                    </a:lnTo>
                    <a:lnTo>
                      <a:pt x="663" y="1741"/>
                    </a:lnTo>
                    <a:lnTo>
                      <a:pt x="547" y="1957"/>
                    </a:lnTo>
                    <a:lnTo>
                      <a:pt x="431" y="2176"/>
                    </a:lnTo>
                    <a:lnTo>
                      <a:pt x="374" y="2289"/>
                    </a:lnTo>
                    <a:lnTo>
                      <a:pt x="320" y="2400"/>
                    </a:lnTo>
                    <a:lnTo>
                      <a:pt x="270" y="2508"/>
                    </a:lnTo>
                    <a:lnTo>
                      <a:pt x="223" y="2615"/>
                    </a:lnTo>
                    <a:lnTo>
                      <a:pt x="184" y="2724"/>
                    </a:lnTo>
                    <a:lnTo>
                      <a:pt x="154" y="2828"/>
                    </a:lnTo>
                    <a:lnTo>
                      <a:pt x="131" y="2928"/>
                    </a:lnTo>
                    <a:lnTo>
                      <a:pt x="123" y="2978"/>
                    </a:lnTo>
                    <a:lnTo>
                      <a:pt x="119" y="3024"/>
                    </a:lnTo>
                    <a:lnTo>
                      <a:pt x="84" y="3464"/>
                    </a:lnTo>
                    <a:lnTo>
                      <a:pt x="54" y="3894"/>
                    </a:lnTo>
                    <a:lnTo>
                      <a:pt x="42" y="4110"/>
                    </a:lnTo>
                    <a:lnTo>
                      <a:pt x="34" y="4326"/>
                    </a:lnTo>
                    <a:lnTo>
                      <a:pt x="30" y="4546"/>
                    </a:lnTo>
                    <a:lnTo>
                      <a:pt x="30" y="4765"/>
                    </a:lnTo>
                    <a:lnTo>
                      <a:pt x="30" y="5031"/>
                    </a:lnTo>
                    <a:lnTo>
                      <a:pt x="23" y="5300"/>
                    </a:lnTo>
                    <a:lnTo>
                      <a:pt x="19" y="5567"/>
                    </a:lnTo>
                    <a:lnTo>
                      <a:pt x="16" y="5836"/>
                    </a:lnTo>
                    <a:lnTo>
                      <a:pt x="11" y="5893"/>
                    </a:lnTo>
                    <a:lnTo>
                      <a:pt x="7" y="5966"/>
                    </a:lnTo>
                    <a:lnTo>
                      <a:pt x="3" y="6052"/>
                    </a:lnTo>
                    <a:lnTo>
                      <a:pt x="0" y="6140"/>
                    </a:lnTo>
                    <a:lnTo>
                      <a:pt x="100" y="6170"/>
                    </a:lnTo>
                    <a:lnTo>
                      <a:pt x="204" y="6201"/>
                    </a:lnTo>
                    <a:lnTo>
                      <a:pt x="308" y="6228"/>
                    </a:lnTo>
                    <a:lnTo>
                      <a:pt x="408" y="6251"/>
                    </a:lnTo>
                    <a:lnTo>
                      <a:pt x="513" y="6275"/>
                    </a:lnTo>
                    <a:lnTo>
                      <a:pt x="617" y="6294"/>
                    </a:lnTo>
                    <a:lnTo>
                      <a:pt x="717" y="6310"/>
                    </a:lnTo>
                    <a:lnTo>
                      <a:pt x="821" y="6325"/>
                    </a:lnTo>
                    <a:lnTo>
                      <a:pt x="921" y="6337"/>
                    </a:lnTo>
                    <a:lnTo>
                      <a:pt x="1025" y="6348"/>
                    </a:lnTo>
                    <a:lnTo>
                      <a:pt x="1125" y="6355"/>
                    </a:lnTo>
                    <a:lnTo>
                      <a:pt x="1226" y="6360"/>
                    </a:lnTo>
                    <a:lnTo>
                      <a:pt x="1326" y="6360"/>
                    </a:lnTo>
                    <a:lnTo>
                      <a:pt x="1426" y="6360"/>
                    </a:lnTo>
                    <a:lnTo>
                      <a:pt x="1526" y="6360"/>
                    </a:lnTo>
                    <a:lnTo>
                      <a:pt x="1627" y="6355"/>
                    </a:lnTo>
                    <a:lnTo>
                      <a:pt x="1823" y="6337"/>
                    </a:lnTo>
                    <a:lnTo>
                      <a:pt x="2020" y="6313"/>
                    </a:lnTo>
                    <a:lnTo>
                      <a:pt x="2217" y="6278"/>
                    </a:lnTo>
                    <a:lnTo>
                      <a:pt x="2410" y="6236"/>
                    </a:lnTo>
                    <a:lnTo>
                      <a:pt x="2598" y="6186"/>
                    </a:lnTo>
                    <a:lnTo>
                      <a:pt x="2788" y="6129"/>
                    </a:lnTo>
                    <a:lnTo>
                      <a:pt x="2977" y="6063"/>
                    </a:lnTo>
                    <a:lnTo>
                      <a:pt x="3158" y="5986"/>
                    </a:lnTo>
                    <a:lnTo>
                      <a:pt x="3173" y="5878"/>
                    </a:lnTo>
                    <a:lnTo>
                      <a:pt x="3185" y="5766"/>
                    </a:lnTo>
                    <a:lnTo>
                      <a:pt x="3196" y="5655"/>
                    </a:lnTo>
                    <a:lnTo>
                      <a:pt x="3201" y="5543"/>
                    </a:lnTo>
                    <a:lnTo>
                      <a:pt x="3212" y="5320"/>
                    </a:lnTo>
                    <a:lnTo>
                      <a:pt x="3215" y="5092"/>
                    </a:lnTo>
                    <a:lnTo>
                      <a:pt x="3223" y="4931"/>
                    </a:lnTo>
                    <a:lnTo>
                      <a:pt x="3231" y="4765"/>
                    </a:lnTo>
                    <a:lnTo>
                      <a:pt x="3251" y="4438"/>
                    </a:lnTo>
                    <a:lnTo>
                      <a:pt x="3269" y="4110"/>
                    </a:lnTo>
                    <a:lnTo>
                      <a:pt x="3273" y="3948"/>
                    </a:lnTo>
                    <a:lnTo>
                      <a:pt x="3278" y="37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5" name="Freeform 31"/>
              <p:cNvSpPr>
                <a:spLocks/>
              </p:cNvSpPr>
              <p:nvPr/>
            </p:nvSpPr>
            <p:spPr bwMode="auto">
              <a:xfrm>
                <a:off x="5055" y="1080"/>
                <a:ext cx="218" cy="416"/>
              </a:xfrm>
              <a:custGeom>
                <a:avLst/>
                <a:gdLst>
                  <a:gd name="T0" fmla="*/ 3223 w 3278"/>
                  <a:gd name="T1" fmla="*/ 4854 h 6244"/>
                  <a:gd name="T2" fmla="*/ 3251 w 3278"/>
                  <a:gd name="T3" fmla="*/ 4361 h 6244"/>
                  <a:gd name="T4" fmla="*/ 3273 w 3278"/>
                  <a:gd name="T5" fmla="*/ 3871 h 6244"/>
                  <a:gd name="T6" fmla="*/ 3273 w 3278"/>
                  <a:gd name="T7" fmla="*/ 3559 h 6244"/>
                  <a:gd name="T8" fmla="*/ 3251 w 3278"/>
                  <a:gd name="T9" fmla="*/ 3120 h 6244"/>
                  <a:gd name="T10" fmla="*/ 3215 w 3278"/>
                  <a:gd name="T11" fmla="*/ 2531 h 6244"/>
                  <a:gd name="T12" fmla="*/ 3189 w 3278"/>
                  <a:gd name="T13" fmla="*/ 2112 h 6244"/>
                  <a:gd name="T14" fmla="*/ 3158 w 3278"/>
                  <a:gd name="T15" fmla="*/ 1795 h 6244"/>
                  <a:gd name="T16" fmla="*/ 3127 w 3278"/>
                  <a:gd name="T17" fmla="*/ 1591 h 6244"/>
                  <a:gd name="T18" fmla="*/ 3081 w 3278"/>
                  <a:gd name="T19" fmla="*/ 1387 h 6244"/>
                  <a:gd name="T20" fmla="*/ 3022 w 3278"/>
                  <a:gd name="T21" fmla="*/ 1187 h 6244"/>
                  <a:gd name="T22" fmla="*/ 2945 w 3278"/>
                  <a:gd name="T23" fmla="*/ 990 h 6244"/>
                  <a:gd name="T24" fmla="*/ 2841 w 3278"/>
                  <a:gd name="T25" fmla="*/ 779 h 6244"/>
                  <a:gd name="T26" fmla="*/ 2730 w 3278"/>
                  <a:gd name="T27" fmla="*/ 544 h 6244"/>
                  <a:gd name="T28" fmla="*/ 2607 w 3278"/>
                  <a:gd name="T29" fmla="*/ 308 h 6244"/>
                  <a:gd name="T30" fmla="*/ 2537 w 3278"/>
                  <a:gd name="T31" fmla="*/ 201 h 6244"/>
                  <a:gd name="T32" fmla="*/ 2460 w 3278"/>
                  <a:gd name="T33" fmla="*/ 97 h 6244"/>
                  <a:gd name="T34" fmla="*/ 2371 w 3278"/>
                  <a:gd name="T35" fmla="*/ 4 h 6244"/>
                  <a:gd name="T36" fmla="*/ 2360 w 3278"/>
                  <a:gd name="T37" fmla="*/ 0 h 6244"/>
                  <a:gd name="T38" fmla="*/ 2333 w 3278"/>
                  <a:gd name="T39" fmla="*/ 27 h 6244"/>
                  <a:gd name="T40" fmla="*/ 2301 w 3278"/>
                  <a:gd name="T41" fmla="*/ 74 h 6244"/>
                  <a:gd name="T42" fmla="*/ 2271 w 3278"/>
                  <a:gd name="T43" fmla="*/ 101 h 6244"/>
                  <a:gd name="T44" fmla="*/ 2256 w 3278"/>
                  <a:gd name="T45" fmla="*/ 101 h 6244"/>
                  <a:gd name="T46" fmla="*/ 2221 w 3278"/>
                  <a:gd name="T47" fmla="*/ 136 h 6244"/>
                  <a:gd name="T48" fmla="*/ 2186 w 3278"/>
                  <a:gd name="T49" fmla="*/ 154 h 6244"/>
                  <a:gd name="T50" fmla="*/ 2113 w 3278"/>
                  <a:gd name="T51" fmla="*/ 174 h 6244"/>
                  <a:gd name="T52" fmla="*/ 2040 w 3278"/>
                  <a:gd name="T53" fmla="*/ 190 h 6244"/>
                  <a:gd name="T54" fmla="*/ 1977 w 3278"/>
                  <a:gd name="T55" fmla="*/ 220 h 6244"/>
                  <a:gd name="T56" fmla="*/ 1739 w 3278"/>
                  <a:gd name="T57" fmla="*/ 590 h 6244"/>
                  <a:gd name="T58" fmla="*/ 1306 w 3278"/>
                  <a:gd name="T59" fmla="*/ 1299 h 6244"/>
                  <a:gd name="T60" fmla="*/ 975 w 3278"/>
                  <a:gd name="T61" fmla="*/ 1827 h 6244"/>
                  <a:gd name="T62" fmla="*/ 744 w 3278"/>
                  <a:gd name="T63" fmla="*/ 2169 h 6244"/>
                  <a:gd name="T64" fmla="*/ 505 w 3278"/>
                  <a:gd name="T65" fmla="*/ 2500 h 6244"/>
                  <a:gd name="T66" fmla="*/ 250 w 3278"/>
                  <a:gd name="T67" fmla="*/ 2816 h 6244"/>
                  <a:gd name="T68" fmla="*/ 80 w 3278"/>
                  <a:gd name="T69" fmla="*/ 3401 h 6244"/>
                  <a:gd name="T70" fmla="*/ 42 w 3278"/>
                  <a:gd name="T71" fmla="*/ 4041 h 6244"/>
                  <a:gd name="T72" fmla="*/ 30 w 3278"/>
                  <a:gd name="T73" fmla="*/ 4472 h 6244"/>
                  <a:gd name="T74" fmla="*/ 30 w 3278"/>
                  <a:gd name="T75" fmla="*/ 4954 h 6244"/>
                  <a:gd name="T76" fmla="*/ 19 w 3278"/>
                  <a:gd name="T77" fmla="*/ 5490 h 6244"/>
                  <a:gd name="T78" fmla="*/ 11 w 3278"/>
                  <a:gd name="T79" fmla="*/ 5836 h 6244"/>
                  <a:gd name="T80" fmla="*/ 0 w 3278"/>
                  <a:gd name="T81" fmla="*/ 6047 h 6244"/>
                  <a:gd name="T82" fmla="*/ 184 w 3278"/>
                  <a:gd name="T83" fmla="*/ 6183 h 6244"/>
                  <a:gd name="T84" fmla="*/ 567 w 3278"/>
                  <a:gd name="T85" fmla="*/ 6221 h 6244"/>
                  <a:gd name="T86" fmla="*/ 956 w 3278"/>
                  <a:gd name="T87" fmla="*/ 6240 h 6244"/>
                  <a:gd name="T88" fmla="*/ 1353 w 3278"/>
                  <a:gd name="T89" fmla="*/ 6244 h 6244"/>
                  <a:gd name="T90" fmla="*/ 1758 w 3278"/>
                  <a:gd name="T91" fmla="*/ 6228 h 6244"/>
                  <a:gd name="T92" fmla="*/ 2159 w 3278"/>
                  <a:gd name="T93" fmla="*/ 6194 h 6244"/>
                  <a:gd name="T94" fmla="*/ 2557 w 3278"/>
                  <a:gd name="T95" fmla="*/ 6140 h 6244"/>
                  <a:gd name="T96" fmla="*/ 2949 w 3278"/>
                  <a:gd name="T97" fmla="*/ 6063 h 6244"/>
                  <a:gd name="T98" fmla="*/ 3158 w 3278"/>
                  <a:gd name="T99" fmla="*/ 5928 h 6244"/>
                  <a:gd name="T100" fmla="*/ 3185 w 3278"/>
                  <a:gd name="T101" fmla="*/ 5701 h 6244"/>
                  <a:gd name="T102" fmla="*/ 3201 w 3278"/>
                  <a:gd name="T103" fmla="*/ 5474 h 6244"/>
                  <a:gd name="T104" fmla="*/ 3215 w 3278"/>
                  <a:gd name="T105" fmla="*/ 5015 h 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278" h="6244">
                    <a:moveTo>
                      <a:pt x="3215" y="5015"/>
                    </a:moveTo>
                    <a:lnTo>
                      <a:pt x="3223" y="4854"/>
                    </a:lnTo>
                    <a:lnTo>
                      <a:pt x="3231" y="4688"/>
                    </a:lnTo>
                    <a:lnTo>
                      <a:pt x="3251" y="4361"/>
                    </a:lnTo>
                    <a:lnTo>
                      <a:pt x="3269" y="4033"/>
                    </a:lnTo>
                    <a:lnTo>
                      <a:pt x="3273" y="3871"/>
                    </a:lnTo>
                    <a:lnTo>
                      <a:pt x="3278" y="3709"/>
                    </a:lnTo>
                    <a:lnTo>
                      <a:pt x="3273" y="3559"/>
                    </a:lnTo>
                    <a:lnTo>
                      <a:pt x="3269" y="3414"/>
                    </a:lnTo>
                    <a:lnTo>
                      <a:pt x="3251" y="3120"/>
                    </a:lnTo>
                    <a:lnTo>
                      <a:pt x="3231" y="2824"/>
                    </a:lnTo>
                    <a:lnTo>
                      <a:pt x="3215" y="2531"/>
                    </a:lnTo>
                    <a:lnTo>
                      <a:pt x="3204" y="2319"/>
                    </a:lnTo>
                    <a:lnTo>
                      <a:pt x="3189" y="2112"/>
                    </a:lnTo>
                    <a:lnTo>
                      <a:pt x="3169" y="1899"/>
                    </a:lnTo>
                    <a:lnTo>
                      <a:pt x="3158" y="1795"/>
                    </a:lnTo>
                    <a:lnTo>
                      <a:pt x="3142" y="1691"/>
                    </a:lnTo>
                    <a:lnTo>
                      <a:pt x="3127" y="1591"/>
                    </a:lnTo>
                    <a:lnTo>
                      <a:pt x="3104" y="1487"/>
                    </a:lnTo>
                    <a:lnTo>
                      <a:pt x="3081" y="1387"/>
                    </a:lnTo>
                    <a:lnTo>
                      <a:pt x="3054" y="1287"/>
                    </a:lnTo>
                    <a:lnTo>
                      <a:pt x="3022" y="1187"/>
                    </a:lnTo>
                    <a:lnTo>
                      <a:pt x="2984" y="1087"/>
                    </a:lnTo>
                    <a:lnTo>
                      <a:pt x="2945" y="990"/>
                    </a:lnTo>
                    <a:lnTo>
                      <a:pt x="2899" y="894"/>
                    </a:lnTo>
                    <a:lnTo>
                      <a:pt x="2841" y="779"/>
                    </a:lnTo>
                    <a:lnTo>
                      <a:pt x="2788" y="663"/>
                    </a:lnTo>
                    <a:lnTo>
                      <a:pt x="2730" y="544"/>
                    </a:lnTo>
                    <a:lnTo>
                      <a:pt x="2672" y="424"/>
                    </a:lnTo>
                    <a:lnTo>
                      <a:pt x="2607" y="308"/>
                    </a:lnTo>
                    <a:lnTo>
                      <a:pt x="2571" y="255"/>
                    </a:lnTo>
                    <a:lnTo>
                      <a:pt x="2537" y="201"/>
                    </a:lnTo>
                    <a:lnTo>
                      <a:pt x="2498" y="147"/>
                    </a:lnTo>
                    <a:lnTo>
                      <a:pt x="2460" y="97"/>
                    </a:lnTo>
                    <a:lnTo>
                      <a:pt x="2417" y="50"/>
                    </a:lnTo>
                    <a:lnTo>
                      <a:pt x="2371" y="4"/>
                    </a:lnTo>
                    <a:lnTo>
                      <a:pt x="2367" y="0"/>
                    </a:lnTo>
                    <a:lnTo>
                      <a:pt x="2360" y="0"/>
                    </a:lnTo>
                    <a:lnTo>
                      <a:pt x="2348" y="12"/>
                    </a:lnTo>
                    <a:lnTo>
                      <a:pt x="2333" y="27"/>
                    </a:lnTo>
                    <a:lnTo>
                      <a:pt x="2317" y="50"/>
                    </a:lnTo>
                    <a:lnTo>
                      <a:pt x="2301" y="74"/>
                    </a:lnTo>
                    <a:lnTo>
                      <a:pt x="2287" y="93"/>
                    </a:lnTo>
                    <a:lnTo>
                      <a:pt x="2271" y="101"/>
                    </a:lnTo>
                    <a:lnTo>
                      <a:pt x="2263" y="101"/>
                    </a:lnTo>
                    <a:lnTo>
                      <a:pt x="2256" y="101"/>
                    </a:lnTo>
                    <a:lnTo>
                      <a:pt x="2240" y="120"/>
                    </a:lnTo>
                    <a:lnTo>
                      <a:pt x="2221" y="136"/>
                    </a:lnTo>
                    <a:lnTo>
                      <a:pt x="2201" y="147"/>
                    </a:lnTo>
                    <a:lnTo>
                      <a:pt x="2186" y="154"/>
                    </a:lnTo>
                    <a:lnTo>
                      <a:pt x="2147" y="166"/>
                    </a:lnTo>
                    <a:lnTo>
                      <a:pt x="2113" y="174"/>
                    </a:lnTo>
                    <a:lnTo>
                      <a:pt x="2074" y="178"/>
                    </a:lnTo>
                    <a:lnTo>
                      <a:pt x="2040" y="190"/>
                    </a:lnTo>
                    <a:lnTo>
                      <a:pt x="1997" y="204"/>
                    </a:lnTo>
                    <a:lnTo>
                      <a:pt x="1977" y="220"/>
                    </a:lnTo>
                    <a:lnTo>
                      <a:pt x="1959" y="236"/>
                    </a:lnTo>
                    <a:lnTo>
                      <a:pt x="1739" y="590"/>
                    </a:lnTo>
                    <a:lnTo>
                      <a:pt x="1523" y="944"/>
                    </a:lnTo>
                    <a:lnTo>
                      <a:pt x="1306" y="1299"/>
                    </a:lnTo>
                    <a:lnTo>
                      <a:pt x="1087" y="1653"/>
                    </a:lnTo>
                    <a:lnTo>
                      <a:pt x="975" y="1827"/>
                    </a:lnTo>
                    <a:lnTo>
                      <a:pt x="860" y="1999"/>
                    </a:lnTo>
                    <a:lnTo>
                      <a:pt x="744" y="2169"/>
                    </a:lnTo>
                    <a:lnTo>
                      <a:pt x="624" y="2334"/>
                    </a:lnTo>
                    <a:lnTo>
                      <a:pt x="505" y="2500"/>
                    </a:lnTo>
                    <a:lnTo>
                      <a:pt x="377" y="2658"/>
                    </a:lnTo>
                    <a:lnTo>
                      <a:pt x="250" y="2816"/>
                    </a:lnTo>
                    <a:lnTo>
                      <a:pt x="116" y="2970"/>
                    </a:lnTo>
                    <a:lnTo>
                      <a:pt x="80" y="3401"/>
                    </a:lnTo>
                    <a:lnTo>
                      <a:pt x="54" y="3829"/>
                    </a:lnTo>
                    <a:lnTo>
                      <a:pt x="42" y="4041"/>
                    </a:lnTo>
                    <a:lnTo>
                      <a:pt x="34" y="4256"/>
                    </a:lnTo>
                    <a:lnTo>
                      <a:pt x="30" y="4472"/>
                    </a:lnTo>
                    <a:lnTo>
                      <a:pt x="30" y="4688"/>
                    </a:lnTo>
                    <a:lnTo>
                      <a:pt x="30" y="4954"/>
                    </a:lnTo>
                    <a:lnTo>
                      <a:pt x="23" y="5223"/>
                    </a:lnTo>
                    <a:lnTo>
                      <a:pt x="19" y="5490"/>
                    </a:lnTo>
                    <a:lnTo>
                      <a:pt x="16" y="5759"/>
                    </a:lnTo>
                    <a:lnTo>
                      <a:pt x="11" y="5836"/>
                    </a:lnTo>
                    <a:lnTo>
                      <a:pt x="3" y="5936"/>
                    </a:lnTo>
                    <a:lnTo>
                      <a:pt x="0" y="6047"/>
                    </a:lnTo>
                    <a:lnTo>
                      <a:pt x="0" y="6159"/>
                    </a:lnTo>
                    <a:lnTo>
                      <a:pt x="184" y="6183"/>
                    </a:lnTo>
                    <a:lnTo>
                      <a:pt x="374" y="6206"/>
                    </a:lnTo>
                    <a:lnTo>
                      <a:pt x="567" y="6221"/>
                    </a:lnTo>
                    <a:lnTo>
                      <a:pt x="760" y="6233"/>
                    </a:lnTo>
                    <a:lnTo>
                      <a:pt x="956" y="6240"/>
                    </a:lnTo>
                    <a:lnTo>
                      <a:pt x="1156" y="6244"/>
                    </a:lnTo>
                    <a:lnTo>
                      <a:pt x="1353" y="6244"/>
                    </a:lnTo>
                    <a:lnTo>
                      <a:pt x="1553" y="6236"/>
                    </a:lnTo>
                    <a:lnTo>
                      <a:pt x="1758" y="6228"/>
                    </a:lnTo>
                    <a:lnTo>
                      <a:pt x="1959" y="6213"/>
                    </a:lnTo>
                    <a:lnTo>
                      <a:pt x="2159" y="6194"/>
                    </a:lnTo>
                    <a:lnTo>
                      <a:pt x="2360" y="6167"/>
                    </a:lnTo>
                    <a:lnTo>
                      <a:pt x="2557" y="6140"/>
                    </a:lnTo>
                    <a:lnTo>
                      <a:pt x="2757" y="6102"/>
                    </a:lnTo>
                    <a:lnTo>
                      <a:pt x="2949" y="6063"/>
                    </a:lnTo>
                    <a:lnTo>
                      <a:pt x="3146" y="6017"/>
                    </a:lnTo>
                    <a:lnTo>
                      <a:pt x="3158" y="5928"/>
                    </a:lnTo>
                    <a:lnTo>
                      <a:pt x="3173" y="5816"/>
                    </a:lnTo>
                    <a:lnTo>
                      <a:pt x="3185" y="5701"/>
                    </a:lnTo>
                    <a:lnTo>
                      <a:pt x="3196" y="5590"/>
                    </a:lnTo>
                    <a:lnTo>
                      <a:pt x="3201" y="5474"/>
                    </a:lnTo>
                    <a:lnTo>
                      <a:pt x="3212" y="5246"/>
                    </a:lnTo>
                    <a:lnTo>
                      <a:pt x="3215" y="501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6" name="Freeform 32"/>
              <p:cNvSpPr>
                <a:spLocks/>
              </p:cNvSpPr>
              <p:nvPr/>
            </p:nvSpPr>
            <p:spPr bwMode="auto">
              <a:xfrm>
                <a:off x="5068" y="1095"/>
                <a:ext cx="118" cy="195"/>
              </a:xfrm>
              <a:custGeom>
                <a:avLst/>
                <a:gdLst>
                  <a:gd name="T0" fmla="*/ 551 w 1766"/>
                  <a:gd name="T1" fmla="*/ 878 h 2915"/>
                  <a:gd name="T2" fmla="*/ 478 w 1766"/>
                  <a:gd name="T3" fmla="*/ 1086 h 2915"/>
                  <a:gd name="T4" fmla="*/ 393 w 1766"/>
                  <a:gd name="T5" fmla="*/ 1328 h 2915"/>
                  <a:gd name="T6" fmla="*/ 308 w 1766"/>
                  <a:gd name="T7" fmla="*/ 1602 h 2915"/>
                  <a:gd name="T8" fmla="*/ 223 w 1766"/>
                  <a:gd name="T9" fmla="*/ 1890 h 2915"/>
                  <a:gd name="T10" fmla="*/ 143 w 1766"/>
                  <a:gd name="T11" fmla="*/ 2175 h 2915"/>
                  <a:gd name="T12" fmla="*/ 107 w 1766"/>
                  <a:gd name="T13" fmla="*/ 2318 h 2915"/>
                  <a:gd name="T14" fmla="*/ 77 w 1766"/>
                  <a:gd name="T15" fmla="*/ 2453 h 2915"/>
                  <a:gd name="T16" fmla="*/ 50 w 1766"/>
                  <a:gd name="T17" fmla="*/ 2580 h 2915"/>
                  <a:gd name="T18" fmla="*/ 27 w 1766"/>
                  <a:gd name="T19" fmla="*/ 2703 h 2915"/>
                  <a:gd name="T20" fmla="*/ 7 w 1766"/>
                  <a:gd name="T21" fmla="*/ 2815 h 2915"/>
                  <a:gd name="T22" fmla="*/ 0 w 1766"/>
                  <a:gd name="T23" fmla="*/ 2915 h 2915"/>
                  <a:gd name="T24" fmla="*/ 34 w 1766"/>
                  <a:gd name="T25" fmla="*/ 2823 h 2915"/>
                  <a:gd name="T26" fmla="*/ 73 w 1766"/>
                  <a:gd name="T27" fmla="*/ 2730 h 2915"/>
                  <a:gd name="T28" fmla="*/ 208 w 1766"/>
                  <a:gd name="T29" fmla="*/ 2565 h 2915"/>
                  <a:gd name="T30" fmla="*/ 331 w 1766"/>
                  <a:gd name="T31" fmla="*/ 2403 h 2915"/>
                  <a:gd name="T32" fmla="*/ 451 w 1766"/>
                  <a:gd name="T33" fmla="*/ 2237 h 2915"/>
                  <a:gd name="T34" fmla="*/ 562 w 1766"/>
                  <a:gd name="T35" fmla="*/ 2068 h 2915"/>
                  <a:gd name="T36" fmla="*/ 671 w 1766"/>
                  <a:gd name="T37" fmla="*/ 1903 h 2915"/>
                  <a:gd name="T38" fmla="*/ 775 w 1766"/>
                  <a:gd name="T39" fmla="*/ 1733 h 2915"/>
                  <a:gd name="T40" fmla="*/ 875 w 1766"/>
                  <a:gd name="T41" fmla="*/ 1564 h 2915"/>
                  <a:gd name="T42" fmla="*/ 971 w 1766"/>
                  <a:gd name="T43" fmla="*/ 1390 h 2915"/>
                  <a:gd name="T44" fmla="*/ 1165 w 1766"/>
                  <a:gd name="T45" fmla="*/ 1047 h 2915"/>
                  <a:gd name="T46" fmla="*/ 1357 w 1766"/>
                  <a:gd name="T47" fmla="*/ 701 h 2915"/>
                  <a:gd name="T48" fmla="*/ 1453 w 1766"/>
                  <a:gd name="T49" fmla="*/ 523 h 2915"/>
                  <a:gd name="T50" fmla="*/ 1553 w 1766"/>
                  <a:gd name="T51" fmla="*/ 350 h 2915"/>
                  <a:gd name="T52" fmla="*/ 1657 w 1766"/>
                  <a:gd name="T53" fmla="*/ 173 h 2915"/>
                  <a:gd name="T54" fmla="*/ 1766 w 1766"/>
                  <a:gd name="T55" fmla="*/ 0 h 2915"/>
                  <a:gd name="T56" fmla="*/ 1407 w 1766"/>
                  <a:gd name="T57" fmla="*/ 319 h 2915"/>
                  <a:gd name="T58" fmla="*/ 1245 w 1766"/>
                  <a:gd name="T59" fmla="*/ 462 h 2915"/>
                  <a:gd name="T60" fmla="*/ 1095 w 1766"/>
                  <a:gd name="T61" fmla="*/ 585 h 2915"/>
                  <a:gd name="T62" fmla="*/ 1022 w 1766"/>
                  <a:gd name="T63" fmla="*/ 643 h 2915"/>
                  <a:gd name="T64" fmla="*/ 952 w 1766"/>
                  <a:gd name="T65" fmla="*/ 693 h 2915"/>
                  <a:gd name="T66" fmla="*/ 882 w 1766"/>
                  <a:gd name="T67" fmla="*/ 739 h 2915"/>
                  <a:gd name="T68" fmla="*/ 813 w 1766"/>
                  <a:gd name="T69" fmla="*/ 778 h 2915"/>
                  <a:gd name="T70" fmla="*/ 748 w 1766"/>
                  <a:gd name="T71" fmla="*/ 812 h 2915"/>
                  <a:gd name="T72" fmla="*/ 682 w 1766"/>
                  <a:gd name="T73" fmla="*/ 843 h 2915"/>
                  <a:gd name="T74" fmla="*/ 617 w 1766"/>
                  <a:gd name="T75" fmla="*/ 862 h 2915"/>
                  <a:gd name="T76" fmla="*/ 551 w 1766"/>
                  <a:gd name="T77" fmla="*/ 878 h 29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66" h="2915">
                    <a:moveTo>
                      <a:pt x="551" y="878"/>
                    </a:moveTo>
                    <a:lnTo>
                      <a:pt x="478" y="1086"/>
                    </a:lnTo>
                    <a:lnTo>
                      <a:pt x="393" y="1328"/>
                    </a:lnTo>
                    <a:lnTo>
                      <a:pt x="308" y="1602"/>
                    </a:lnTo>
                    <a:lnTo>
                      <a:pt x="223" y="1890"/>
                    </a:lnTo>
                    <a:lnTo>
                      <a:pt x="143" y="2175"/>
                    </a:lnTo>
                    <a:lnTo>
                      <a:pt x="107" y="2318"/>
                    </a:lnTo>
                    <a:lnTo>
                      <a:pt x="77" y="2453"/>
                    </a:lnTo>
                    <a:lnTo>
                      <a:pt x="50" y="2580"/>
                    </a:lnTo>
                    <a:lnTo>
                      <a:pt x="27" y="2703"/>
                    </a:lnTo>
                    <a:lnTo>
                      <a:pt x="7" y="2815"/>
                    </a:lnTo>
                    <a:lnTo>
                      <a:pt x="0" y="2915"/>
                    </a:lnTo>
                    <a:lnTo>
                      <a:pt x="34" y="2823"/>
                    </a:lnTo>
                    <a:lnTo>
                      <a:pt x="73" y="2730"/>
                    </a:lnTo>
                    <a:lnTo>
                      <a:pt x="208" y="2565"/>
                    </a:lnTo>
                    <a:lnTo>
                      <a:pt x="331" y="2403"/>
                    </a:lnTo>
                    <a:lnTo>
                      <a:pt x="451" y="2237"/>
                    </a:lnTo>
                    <a:lnTo>
                      <a:pt x="562" y="2068"/>
                    </a:lnTo>
                    <a:lnTo>
                      <a:pt x="671" y="1903"/>
                    </a:lnTo>
                    <a:lnTo>
                      <a:pt x="775" y="1733"/>
                    </a:lnTo>
                    <a:lnTo>
                      <a:pt x="875" y="1564"/>
                    </a:lnTo>
                    <a:lnTo>
                      <a:pt x="971" y="1390"/>
                    </a:lnTo>
                    <a:lnTo>
                      <a:pt x="1165" y="1047"/>
                    </a:lnTo>
                    <a:lnTo>
                      <a:pt x="1357" y="701"/>
                    </a:lnTo>
                    <a:lnTo>
                      <a:pt x="1453" y="523"/>
                    </a:lnTo>
                    <a:lnTo>
                      <a:pt x="1553" y="350"/>
                    </a:lnTo>
                    <a:lnTo>
                      <a:pt x="1657" y="173"/>
                    </a:lnTo>
                    <a:lnTo>
                      <a:pt x="1766" y="0"/>
                    </a:lnTo>
                    <a:lnTo>
                      <a:pt x="1407" y="319"/>
                    </a:lnTo>
                    <a:lnTo>
                      <a:pt x="1245" y="462"/>
                    </a:lnTo>
                    <a:lnTo>
                      <a:pt x="1095" y="585"/>
                    </a:lnTo>
                    <a:lnTo>
                      <a:pt x="1022" y="643"/>
                    </a:lnTo>
                    <a:lnTo>
                      <a:pt x="952" y="693"/>
                    </a:lnTo>
                    <a:lnTo>
                      <a:pt x="882" y="739"/>
                    </a:lnTo>
                    <a:lnTo>
                      <a:pt x="813" y="778"/>
                    </a:lnTo>
                    <a:lnTo>
                      <a:pt x="748" y="812"/>
                    </a:lnTo>
                    <a:lnTo>
                      <a:pt x="682" y="843"/>
                    </a:lnTo>
                    <a:lnTo>
                      <a:pt x="617" y="862"/>
                    </a:lnTo>
                    <a:lnTo>
                      <a:pt x="551" y="87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7" name="Freeform 33"/>
              <p:cNvSpPr>
                <a:spLocks/>
              </p:cNvSpPr>
              <p:nvPr/>
            </p:nvSpPr>
            <p:spPr bwMode="auto">
              <a:xfrm>
                <a:off x="5064" y="1170"/>
                <a:ext cx="43" cy="121"/>
              </a:xfrm>
              <a:custGeom>
                <a:avLst/>
                <a:gdLst>
                  <a:gd name="T0" fmla="*/ 639 w 639"/>
                  <a:gd name="T1" fmla="*/ 100 h 1821"/>
                  <a:gd name="T2" fmla="*/ 612 w 639"/>
                  <a:gd name="T3" fmla="*/ 84 h 1821"/>
                  <a:gd name="T4" fmla="*/ 598 w 639"/>
                  <a:gd name="T5" fmla="*/ 69 h 1821"/>
                  <a:gd name="T6" fmla="*/ 578 w 639"/>
                  <a:gd name="T7" fmla="*/ 50 h 1821"/>
                  <a:gd name="T8" fmla="*/ 555 w 639"/>
                  <a:gd name="T9" fmla="*/ 27 h 1821"/>
                  <a:gd name="T10" fmla="*/ 535 w 639"/>
                  <a:gd name="T11" fmla="*/ 16 h 1821"/>
                  <a:gd name="T12" fmla="*/ 508 w 639"/>
                  <a:gd name="T13" fmla="*/ 0 h 1821"/>
                  <a:gd name="T14" fmla="*/ 366 w 639"/>
                  <a:gd name="T15" fmla="*/ 419 h 1821"/>
                  <a:gd name="T16" fmla="*/ 281 w 639"/>
                  <a:gd name="T17" fmla="*/ 659 h 1821"/>
                  <a:gd name="T18" fmla="*/ 204 w 639"/>
                  <a:gd name="T19" fmla="*/ 905 h 1821"/>
                  <a:gd name="T20" fmla="*/ 127 w 639"/>
                  <a:gd name="T21" fmla="*/ 1155 h 1821"/>
                  <a:gd name="T22" fmla="*/ 96 w 639"/>
                  <a:gd name="T23" fmla="*/ 1275 h 1821"/>
                  <a:gd name="T24" fmla="*/ 65 w 639"/>
                  <a:gd name="T25" fmla="*/ 1393 h 1821"/>
                  <a:gd name="T26" fmla="*/ 42 w 639"/>
                  <a:gd name="T27" fmla="*/ 1510 h 1821"/>
                  <a:gd name="T28" fmla="*/ 23 w 639"/>
                  <a:gd name="T29" fmla="*/ 1617 h 1821"/>
                  <a:gd name="T30" fmla="*/ 7 w 639"/>
                  <a:gd name="T31" fmla="*/ 1725 h 1821"/>
                  <a:gd name="T32" fmla="*/ 0 w 639"/>
                  <a:gd name="T33" fmla="*/ 1821 h 1821"/>
                  <a:gd name="T34" fmla="*/ 69 w 639"/>
                  <a:gd name="T35" fmla="*/ 1694 h 1821"/>
                  <a:gd name="T36" fmla="*/ 138 w 639"/>
                  <a:gd name="T37" fmla="*/ 1571 h 1821"/>
                  <a:gd name="T38" fmla="*/ 215 w 639"/>
                  <a:gd name="T39" fmla="*/ 1447 h 1821"/>
                  <a:gd name="T40" fmla="*/ 292 w 639"/>
                  <a:gd name="T41" fmla="*/ 1325 h 1821"/>
                  <a:gd name="T42" fmla="*/ 374 w 639"/>
                  <a:gd name="T43" fmla="*/ 1201 h 1821"/>
                  <a:gd name="T44" fmla="*/ 455 w 639"/>
                  <a:gd name="T45" fmla="*/ 1078 h 1821"/>
                  <a:gd name="T46" fmla="*/ 543 w 639"/>
                  <a:gd name="T47" fmla="*/ 958 h 1821"/>
                  <a:gd name="T48" fmla="*/ 632 w 639"/>
                  <a:gd name="T49" fmla="*/ 840 h 1821"/>
                  <a:gd name="T50" fmla="*/ 636 w 639"/>
                  <a:gd name="T51" fmla="*/ 743 h 1821"/>
                  <a:gd name="T52" fmla="*/ 632 w 639"/>
                  <a:gd name="T53" fmla="*/ 647 h 1821"/>
                  <a:gd name="T54" fmla="*/ 628 w 639"/>
                  <a:gd name="T55" fmla="*/ 454 h 1821"/>
                  <a:gd name="T56" fmla="*/ 628 w 639"/>
                  <a:gd name="T57" fmla="*/ 270 h 1821"/>
                  <a:gd name="T58" fmla="*/ 632 w 639"/>
                  <a:gd name="T59" fmla="*/ 181 h 1821"/>
                  <a:gd name="T60" fmla="*/ 639 w 639"/>
                  <a:gd name="T61" fmla="*/ 100 h 18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639" h="1821">
                    <a:moveTo>
                      <a:pt x="639" y="100"/>
                    </a:moveTo>
                    <a:lnTo>
                      <a:pt x="612" y="84"/>
                    </a:lnTo>
                    <a:lnTo>
                      <a:pt x="598" y="69"/>
                    </a:lnTo>
                    <a:lnTo>
                      <a:pt x="578" y="50"/>
                    </a:lnTo>
                    <a:lnTo>
                      <a:pt x="555" y="27"/>
                    </a:lnTo>
                    <a:lnTo>
                      <a:pt x="535" y="16"/>
                    </a:lnTo>
                    <a:lnTo>
                      <a:pt x="508" y="0"/>
                    </a:lnTo>
                    <a:lnTo>
                      <a:pt x="366" y="419"/>
                    </a:lnTo>
                    <a:lnTo>
                      <a:pt x="281" y="659"/>
                    </a:lnTo>
                    <a:lnTo>
                      <a:pt x="204" y="905"/>
                    </a:lnTo>
                    <a:lnTo>
                      <a:pt x="127" y="1155"/>
                    </a:lnTo>
                    <a:lnTo>
                      <a:pt x="96" y="1275"/>
                    </a:lnTo>
                    <a:lnTo>
                      <a:pt x="65" y="1393"/>
                    </a:lnTo>
                    <a:lnTo>
                      <a:pt x="42" y="1510"/>
                    </a:lnTo>
                    <a:lnTo>
                      <a:pt x="23" y="1617"/>
                    </a:lnTo>
                    <a:lnTo>
                      <a:pt x="7" y="1725"/>
                    </a:lnTo>
                    <a:lnTo>
                      <a:pt x="0" y="1821"/>
                    </a:lnTo>
                    <a:lnTo>
                      <a:pt x="69" y="1694"/>
                    </a:lnTo>
                    <a:lnTo>
                      <a:pt x="138" y="1571"/>
                    </a:lnTo>
                    <a:lnTo>
                      <a:pt x="215" y="1447"/>
                    </a:lnTo>
                    <a:lnTo>
                      <a:pt x="292" y="1325"/>
                    </a:lnTo>
                    <a:lnTo>
                      <a:pt x="374" y="1201"/>
                    </a:lnTo>
                    <a:lnTo>
                      <a:pt x="455" y="1078"/>
                    </a:lnTo>
                    <a:lnTo>
                      <a:pt x="543" y="958"/>
                    </a:lnTo>
                    <a:lnTo>
                      <a:pt x="632" y="840"/>
                    </a:lnTo>
                    <a:lnTo>
                      <a:pt x="636" y="743"/>
                    </a:lnTo>
                    <a:lnTo>
                      <a:pt x="632" y="647"/>
                    </a:lnTo>
                    <a:lnTo>
                      <a:pt x="628" y="454"/>
                    </a:lnTo>
                    <a:lnTo>
                      <a:pt x="628" y="270"/>
                    </a:lnTo>
                    <a:lnTo>
                      <a:pt x="632" y="181"/>
                    </a:lnTo>
                    <a:lnTo>
                      <a:pt x="639" y="10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8" name="Freeform 34"/>
              <p:cNvSpPr>
                <a:spLocks/>
              </p:cNvSpPr>
              <p:nvPr/>
            </p:nvSpPr>
            <p:spPr bwMode="auto">
              <a:xfrm>
                <a:off x="5069" y="1170"/>
                <a:ext cx="35" cy="121"/>
              </a:xfrm>
              <a:custGeom>
                <a:avLst/>
                <a:gdLst>
                  <a:gd name="T0" fmla="*/ 516 w 516"/>
                  <a:gd name="T1" fmla="*/ 119 h 1829"/>
                  <a:gd name="T2" fmla="*/ 494 w 516"/>
                  <a:gd name="T3" fmla="*/ 100 h 1829"/>
                  <a:gd name="T4" fmla="*/ 485 w 516"/>
                  <a:gd name="T5" fmla="*/ 84 h 1829"/>
                  <a:gd name="T6" fmla="*/ 482 w 516"/>
                  <a:gd name="T7" fmla="*/ 73 h 1829"/>
                  <a:gd name="T8" fmla="*/ 478 w 516"/>
                  <a:gd name="T9" fmla="*/ 57 h 1829"/>
                  <a:gd name="T10" fmla="*/ 478 w 516"/>
                  <a:gd name="T11" fmla="*/ 46 h 1829"/>
                  <a:gd name="T12" fmla="*/ 470 w 516"/>
                  <a:gd name="T13" fmla="*/ 30 h 1829"/>
                  <a:gd name="T14" fmla="*/ 458 w 516"/>
                  <a:gd name="T15" fmla="*/ 16 h 1829"/>
                  <a:gd name="T16" fmla="*/ 431 w 516"/>
                  <a:gd name="T17" fmla="*/ 0 h 1829"/>
                  <a:gd name="T18" fmla="*/ 370 w 516"/>
                  <a:gd name="T19" fmla="*/ 196 h 1829"/>
                  <a:gd name="T20" fmla="*/ 301 w 516"/>
                  <a:gd name="T21" fmla="*/ 424 h 1829"/>
                  <a:gd name="T22" fmla="*/ 231 w 516"/>
                  <a:gd name="T23" fmla="*/ 662 h 1829"/>
                  <a:gd name="T24" fmla="*/ 165 w 516"/>
                  <a:gd name="T25" fmla="*/ 908 h 1829"/>
                  <a:gd name="T26" fmla="*/ 104 w 516"/>
                  <a:gd name="T27" fmla="*/ 1159 h 1829"/>
                  <a:gd name="T28" fmla="*/ 77 w 516"/>
                  <a:gd name="T29" fmla="*/ 1282 h 1829"/>
                  <a:gd name="T30" fmla="*/ 54 w 516"/>
                  <a:gd name="T31" fmla="*/ 1402 h 1829"/>
                  <a:gd name="T32" fmla="*/ 34 w 516"/>
                  <a:gd name="T33" fmla="*/ 1513 h 1829"/>
                  <a:gd name="T34" fmla="*/ 19 w 516"/>
                  <a:gd name="T35" fmla="*/ 1625 h 1829"/>
                  <a:gd name="T36" fmla="*/ 7 w 516"/>
                  <a:gd name="T37" fmla="*/ 1729 h 1829"/>
                  <a:gd name="T38" fmla="*/ 0 w 516"/>
                  <a:gd name="T39" fmla="*/ 1829 h 1829"/>
                  <a:gd name="T40" fmla="*/ 115 w 516"/>
                  <a:gd name="T41" fmla="*/ 1614 h 1829"/>
                  <a:gd name="T42" fmla="*/ 165 w 516"/>
                  <a:gd name="T43" fmla="*/ 1524 h 1829"/>
                  <a:gd name="T44" fmla="*/ 212 w 516"/>
                  <a:gd name="T45" fmla="*/ 1444 h 1829"/>
                  <a:gd name="T46" fmla="*/ 265 w 516"/>
                  <a:gd name="T47" fmla="*/ 1363 h 1829"/>
                  <a:gd name="T48" fmla="*/ 324 w 516"/>
                  <a:gd name="T49" fmla="*/ 1278 h 1829"/>
                  <a:gd name="T50" fmla="*/ 478 w 516"/>
                  <a:gd name="T51" fmla="*/ 1071 h 1829"/>
                  <a:gd name="T52" fmla="*/ 489 w 516"/>
                  <a:gd name="T53" fmla="*/ 582 h 1829"/>
                  <a:gd name="T54" fmla="*/ 501 w 516"/>
                  <a:gd name="T55" fmla="*/ 324 h 1829"/>
                  <a:gd name="T56" fmla="*/ 509 w 516"/>
                  <a:gd name="T57" fmla="*/ 208 h 1829"/>
                  <a:gd name="T58" fmla="*/ 516 w 516"/>
                  <a:gd name="T59" fmla="*/ 119 h 1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6" h="1829">
                    <a:moveTo>
                      <a:pt x="516" y="119"/>
                    </a:moveTo>
                    <a:lnTo>
                      <a:pt x="494" y="100"/>
                    </a:lnTo>
                    <a:lnTo>
                      <a:pt x="485" y="84"/>
                    </a:lnTo>
                    <a:lnTo>
                      <a:pt x="482" y="73"/>
                    </a:lnTo>
                    <a:lnTo>
                      <a:pt x="478" y="57"/>
                    </a:lnTo>
                    <a:lnTo>
                      <a:pt x="478" y="46"/>
                    </a:lnTo>
                    <a:lnTo>
                      <a:pt x="470" y="30"/>
                    </a:lnTo>
                    <a:lnTo>
                      <a:pt x="458" y="16"/>
                    </a:lnTo>
                    <a:lnTo>
                      <a:pt x="431" y="0"/>
                    </a:lnTo>
                    <a:lnTo>
                      <a:pt x="370" y="196"/>
                    </a:lnTo>
                    <a:lnTo>
                      <a:pt x="301" y="424"/>
                    </a:lnTo>
                    <a:lnTo>
                      <a:pt x="231" y="662"/>
                    </a:lnTo>
                    <a:lnTo>
                      <a:pt x="165" y="908"/>
                    </a:lnTo>
                    <a:lnTo>
                      <a:pt x="104" y="1159"/>
                    </a:lnTo>
                    <a:lnTo>
                      <a:pt x="77" y="1282"/>
                    </a:lnTo>
                    <a:lnTo>
                      <a:pt x="54" y="1402"/>
                    </a:lnTo>
                    <a:lnTo>
                      <a:pt x="34" y="1513"/>
                    </a:lnTo>
                    <a:lnTo>
                      <a:pt x="19" y="1625"/>
                    </a:lnTo>
                    <a:lnTo>
                      <a:pt x="7" y="1729"/>
                    </a:lnTo>
                    <a:lnTo>
                      <a:pt x="0" y="1829"/>
                    </a:lnTo>
                    <a:lnTo>
                      <a:pt x="115" y="1614"/>
                    </a:lnTo>
                    <a:lnTo>
                      <a:pt x="165" y="1524"/>
                    </a:lnTo>
                    <a:lnTo>
                      <a:pt x="212" y="1444"/>
                    </a:lnTo>
                    <a:lnTo>
                      <a:pt x="265" y="1363"/>
                    </a:lnTo>
                    <a:lnTo>
                      <a:pt x="324" y="1278"/>
                    </a:lnTo>
                    <a:lnTo>
                      <a:pt x="478" y="1071"/>
                    </a:lnTo>
                    <a:lnTo>
                      <a:pt x="489" y="582"/>
                    </a:lnTo>
                    <a:lnTo>
                      <a:pt x="501" y="324"/>
                    </a:lnTo>
                    <a:lnTo>
                      <a:pt x="509" y="208"/>
                    </a:lnTo>
                    <a:lnTo>
                      <a:pt x="516" y="11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39" name="Freeform 35"/>
              <p:cNvSpPr>
                <a:spLocks/>
              </p:cNvSpPr>
              <p:nvPr/>
            </p:nvSpPr>
            <p:spPr bwMode="auto">
              <a:xfrm>
                <a:off x="5095" y="1155"/>
                <a:ext cx="25" cy="26"/>
              </a:xfrm>
              <a:custGeom>
                <a:avLst/>
                <a:gdLst>
                  <a:gd name="T0" fmla="*/ 243 w 366"/>
                  <a:gd name="T1" fmla="*/ 66 h 401"/>
                  <a:gd name="T2" fmla="*/ 177 w 366"/>
                  <a:gd name="T3" fmla="*/ 31 h 401"/>
                  <a:gd name="T4" fmla="*/ 150 w 366"/>
                  <a:gd name="T5" fmla="*/ 16 h 401"/>
                  <a:gd name="T6" fmla="*/ 127 w 366"/>
                  <a:gd name="T7" fmla="*/ 0 h 401"/>
                  <a:gd name="T8" fmla="*/ 96 w 366"/>
                  <a:gd name="T9" fmla="*/ 66 h 401"/>
                  <a:gd name="T10" fmla="*/ 42 w 366"/>
                  <a:gd name="T11" fmla="*/ 193 h 401"/>
                  <a:gd name="T12" fmla="*/ 19 w 366"/>
                  <a:gd name="T13" fmla="*/ 254 h 401"/>
                  <a:gd name="T14" fmla="*/ 3 w 366"/>
                  <a:gd name="T15" fmla="*/ 308 h 401"/>
                  <a:gd name="T16" fmla="*/ 0 w 366"/>
                  <a:gd name="T17" fmla="*/ 331 h 401"/>
                  <a:gd name="T18" fmla="*/ 0 w 366"/>
                  <a:gd name="T19" fmla="*/ 347 h 401"/>
                  <a:gd name="T20" fmla="*/ 3 w 366"/>
                  <a:gd name="T21" fmla="*/ 355 h 401"/>
                  <a:gd name="T22" fmla="*/ 12 w 366"/>
                  <a:gd name="T23" fmla="*/ 355 h 401"/>
                  <a:gd name="T24" fmla="*/ 35 w 366"/>
                  <a:gd name="T25" fmla="*/ 351 h 401"/>
                  <a:gd name="T26" fmla="*/ 55 w 366"/>
                  <a:gd name="T27" fmla="*/ 355 h 401"/>
                  <a:gd name="T28" fmla="*/ 73 w 366"/>
                  <a:gd name="T29" fmla="*/ 355 h 401"/>
                  <a:gd name="T30" fmla="*/ 93 w 366"/>
                  <a:gd name="T31" fmla="*/ 362 h 401"/>
                  <a:gd name="T32" fmla="*/ 127 w 366"/>
                  <a:gd name="T33" fmla="*/ 378 h 401"/>
                  <a:gd name="T34" fmla="*/ 166 w 366"/>
                  <a:gd name="T35" fmla="*/ 401 h 401"/>
                  <a:gd name="T36" fmla="*/ 173 w 366"/>
                  <a:gd name="T37" fmla="*/ 389 h 401"/>
                  <a:gd name="T38" fmla="*/ 193 w 366"/>
                  <a:gd name="T39" fmla="*/ 370 h 401"/>
                  <a:gd name="T40" fmla="*/ 262 w 366"/>
                  <a:gd name="T41" fmla="*/ 304 h 401"/>
                  <a:gd name="T42" fmla="*/ 332 w 366"/>
                  <a:gd name="T43" fmla="*/ 235 h 401"/>
                  <a:gd name="T44" fmla="*/ 359 w 366"/>
                  <a:gd name="T45" fmla="*/ 208 h 401"/>
                  <a:gd name="T46" fmla="*/ 366 w 366"/>
                  <a:gd name="T47" fmla="*/ 189 h 401"/>
                  <a:gd name="T48" fmla="*/ 366 w 366"/>
                  <a:gd name="T49" fmla="*/ 174 h 401"/>
                  <a:gd name="T50" fmla="*/ 359 w 366"/>
                  <a:gd name="T51" fmla="*/ 158 h 401"/>
                  <a:gd name="T52" fmla="*/ 347 w 366"/>
                  <a:gd name="T53" fmla="*/ 139 h 401"/>
                  <a:gd name="T54" fmla="*/ 332 w 366"/>
                  <a:gd name="T55" fmla="*/ 123 h 401"/>
                  <a:gd name="T56" fmla="*/ 293 w 366"/>
                  <a:gd name="T57" fmla="*/ 97 h 401"/>
                  <a:gd name="T58" fmla="*/ 243 w 366"/>
                  <a:gd name="T59" fmla="*/ 66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6" h="401">
                    <a:moveTo>
                      <a:pt x="243" y="66"/>
                    </a:moveTo>
                    <a:lnTo>
                      <a:pt x="177" y="31"/>
                    </a:lnTo>
                    <a:lnTo>
                      <a:pt x="150" y="16"/>
                    </a:lnTo>
                    <a:lnTo>
                      <a:pt x="127" y="0"/>
                    </a:lnTo>
                    <a:lnTo>
                      <a:pt x="96" y="66"/>
                    </a:lnTo>
                    <a:lnTo>
                      <a:pt x="42" y="193"/>
                    </a:lnTo>
                    <a:lnTo>
                      <a:pt x="19" y="254"/>
                    </a:lnTo>
                    <a:lnTo>
                      <a:pt x="3" y="308"/>
                    </a:lnTo>
                    <a:lnTo>
                      <a:pt x="0" y="331"/>
                    </a:lnTo>
                    <a:lnTo>
                      <a:pt x="0" y="347"/>
                    </a:lnTo>
                    <a:lnTo>
                      <a:pt x="3" y="355"/>
                    </a:lnTo>
                    <a:lnTo>
                      <a:pt x="12" y="355"/>
                    </a:lnTo>
                    <a:lnTo>
                      <a:pt x="35" y="351"/>
                    </a:lnTo>
                    <a:lnTo>
                      <a:pt x="55" y="355"/>
                    </a:lnTo>
                    <a:lnTo>
                      <a:pt x="73" y="355"/>
                    </a:lnTo>
                    <a:lnTo>
                      <a:pt x="93" y="362"/>
                    </a:lnTo>
                    <a:lnTo>
                      <a:pt x="127" y="378"/>
                    </a:lnTo>
                    <a:lnTo>
                      <a:pt x="166" y="401"/>
                    </a:lnTo>
                    <a:lnTo>
                      <a:pt x="173" y="389"/>
                    </a:lnTo>
                    <a:lnTo>
                      <a:pt x="193" y="370"/>
                    </a:lnTo>
                    <a:lnTo>
                      <a:pt x="262" y="304"/>
                    </a:lnTo>
                    <a:lnTo>
                      <a:pt x="332" y="235"/>
                    </a:lnTo>
                    <a:lnTo>
                      <a:pt x="359" y="208"/>
                    </a:lnTo>
                    <a:lnTo>
                      <a:pt x="366" y="189"/>
                    </a:lnTo>
                    <a:lnTo>
                      <a:pt x="366" y="174"/>
                    </a:lnTo>
                    <a:lnTo>
                      <a:pt x="359" y="158"/>
                    </a:lnTo>
                    <a:lnTo>
                      <a:pt x="347" y="139"/>
                    </a:lnTo>
                    <a:lnTo>
                      <a:pt x="332" y="123"/>
                    </a:lnTo>
                    <a:lnTo>
                      <a:pt x="293" y="97"/>
                    </a:lnTo>
                    <a:lnTo>
                      <a:pt x="243"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0" name="Freeform 36"/>
              <p:cNvSpPr>
                <a:spLocks/>
              </p:cNvSpPr>
              <p:nvPr/>
            </p:nvSpPr>
            <p:spPr bwMode="auto">
              <a:xfrm>
                <a:off x="5097" y="1159"/>
                <a:ext cx="12" cy="18"/>
              </a:xfrm>
              <a:custGeom>
                <a:avLst/>
                <a:gdLst>
                  <a:gd name="T0" fmla="*/ 158 w 193"/>
                  <a:gd name="T1" fmla="*/ 42 h 273"/>
                  <a:gd name="T2" fmla="*/ 151 w 193"/>
                  <a:gd name="T3" fmla="*/ 23 h 273"/>
                  <a:gd name="T4" fmla="*/ 139 w 193"/>
                  <a:gd name="T5" fmla="*/ 11 h 273"/>
                  <a:gd name="T6" fmla="*/ 124 w 193"/>
                  <a:gd name="T7" fmla="*/ 0 h 273"/>
                  <a:gd name="T8" fmla="*/ 116 w 193"/>
                  <a:gd name="T9" fmla="*/ 0 h 273"/>
                  <a:gd name="T10" fmla="*/ 108 w 193"/>
                  <a:gd name="T11" fmla="*/ 4 h 273"/>
                  <a:gd name="T12" fmla="*/ 93 w 193"/>
                  <a:gd name="T13" fmla="*/ 11 h 273"/>
                  <a:gd name="T14" fmla="*/ 81 w 193"/>
                  <a:gd name="T15" fmla="*/ 27 h 273"/>
                  <a:gd name="T16" fmla="*/ 58 w 193"/>
                  <a:gd name="T17" fmla="*/ 58 h 273"/>
                  <a:gd name="T18" fmla="*/ 43 w 193"/>
                  <a:gd name="T19" fmla="*/ 96 h 273"/>
                  <a:gd name="T20" fmla="*/ 20 w 193"/>
                  <a:gd name="T21" fmla="*/ 169 h 273"/>
                  <a:gd name="T22" fmla="*/ 0 w 193"/>
                  <a:gd name="T23" fmla="*/ 239 h 273"/>
                  <a:gd name="T24" fmla="*/ 0 w 193"/>
                  <a:gd name="T25" fmla="*/ 262 h 273"/>
                  <a:gd name="T26" fmla="*/ 0 w 193"/>
                  <a:gd name="T27" fmla="*/ 269 h 273"/>
                  <a:gd name="T28" fmla="*/ 4 w 193"/>
                  <a:gd name="T29" fmla="*/ 273 h 273"/>
                  <a:gd name="T30" fmla="*/ 36 w 193"/>
                  <a:gd name="T31" fmla="*/ 273 h 273"/>
                  <a:gd name="T32" fmla="*/ 66 w 193"/>
                  <a:gd name="T33" fmla="*/ 266 h 273"/>
                  <a:gd name="T34" fmla="*/ 93 w 193"/>
                  <a:gd name="T35" fmla="*/ 255 h 273"/>
                  <a:gd name="T36" fmla="*/ 120 w 193"/>
                  <a:gd name="T37" fmla="*/ 239 h 273"/>
                  <a:gd name="T38" fmla="*/ 147 w 193"/>
                  <a:gd name="T39" fmla="*/ 216 h 273"/>
                  <a:gd name="T40" fmla="*/ 174 w 193"/>
                  <a:gd name="T41" fmla="*/ 192 h 273"/>
                  <a:gd name="T42" fmla="*/ 181 w 193"/>
                  <a:gd name="T43" fmla="*/ 181 h 273"/>
                  <a:gd name="T44" fmla="*/ 190 w 193"/>
                  <a:gd name="T45" fmla="*/ 169 h 273"/>
                  <a:gd name="T46" fmla="*/ 193 w 193"/>
                  <a:gd name="T47" fmla="*/ 154 h 273"/>
                  <a:gd name="T48" fmla="*/ 190 w 193"/>
                  <a:gd name="T49" fmla="*/ 135 h 273"/>
                  <a:gd name="T50" fmla="*/ 178 w 193"/>
                  <a:gd name="T51" fmla="*/ 88 h 273"/>
                  <a:gd name="T52" fmla="*/ 170 w 193"/>
                  <a:gd name="T53" fmla="*/ 65 h 273"/>
                  <a:gd name="T54" fmla="*/ 158 w 193"/>
                  <a:gd name="T55" fmla="*/ 42 h 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3" h="273">
                    <a:moveTo>
                      <a:pt x="158" y="42"/>
                    </a:moveTo>
                    <a:lnTo>
                      <a:pt x="151" y="23"/>
                    </a:lnTo>
                    <a:lnTo>
                      <a:pt x="139" y="11"/>
                    </a:lnTo>
                    <a:lnTo>
                      <a:pt x="124" y="0"/>
                    </a:lnTo>
                    <a:lnTo>
                      <a:pt x="116" y="0"/>
                    </a:lnTo>
                    <a:lnTo>
                      <a:pt x="108" y="4"/>
                    </a:lnTo>
                    <a:lnTo>
                      <a:pt x="93" y="11"/>
                    </a:lnTo>
                    <a:lnTo>
                      <a:pt x="81" y="27"/>
                    </a:lnTo>
                    <a:lnTo>
                      <a:pt x="58" y="58"/>
                    </a:lnTo>
                    <a:lnTo>
                      <a:pt x="43" y="96"/>
                    </a:lnTo>
                    <a:lnTo>
                      <a:pt x="20" y="169"/>
                    </a:lnTo>
                    <a:lnTo>
                      <a:pt x="0" y="239"/>
                    </a:lnTo>
                    <a:lnTo>
                      <a:pt x="0" y="262"/>
                    </a:lnTo>
                    <a:lnTo>
                      <a:pt x="0" y="269"/>
                    </a:lnTo>
                    <a:lnTo>
                      <a:pt x="4" y="273"/>
                    </a:lnTo>
                    <a:lnTo>
                      <a:pt x="36" y="273"/>
                    </a:lnTo>
                    <a:lnTo>
                      <a:pt x="66" y="266"/>
                    </a:lnTo>
                    <a:lnTo>
                      <a:pt x="93" y="255"/>
                    </a:lnTo>
                    <a:lnTo>
                      <a:pt x="120" y="239"/>
                    </a:lnTo>
                    <a:lnTo>
                      <a:pt x="147" y="216"/>
                    </a:lnTo>
                    <a:lnTo>
                      <a:pt x="174" y="192"/>
                    </a:lnTo>
                    <a:lnTo>
                      <a:pt x="181" y="181"/>
                    </a:lnTo>
                    <a:lnTo>
                      <a:pt x="190" y="169"/>
                    </a:lnTo>
                    <a:lnTo>
                      <a:pt x="193" y="154"/>
                    </a:lnTo>
                    <a:lnTo>
                      <a:pt x="190" y="135"/>
                    </a:lnTo>
                    <a:lnTo>
                      <a:pt x="178" y="88"/>
                    </a:lnTo>
                    <a:lnTo>
                      <a:pt x="170" y="65"/>
                    </a:lnTo>
                    <a:lnTo>
                      <a:pt x="158" y="4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1" name="Freeform 37"/>
              <p:cNvSpPr>
                <a:spLocks/>
              </p:cNvSpPr>
              <p:nvPr/>
            </p:nvSpPr>
            <p:spPr bwMode="auto">
              <a:xfrm>
                <a:off x="5103" y="1155"/>
                <a:ext cx="17" cy="19"/>
              </a:xfrm>
              <a:custGeom>
                <a:avLst/>
                <a:gdLst>
                  <a:gd name="T0" fmla="*/ 131 w 254"/>
                  <a:gd name="T1" fmla="*/ 66 h 285"/>
                  <a:gd name="T2" fmla="*/ 65 w 254"/>
                  <a:gd name="T3" fmla="*/ 31 h 285"/>
                  <a:gd name="T4" fmla="*/ 38 w 254"/>
                  <a:gd name="T5" fmla="*/ 16 h 285"/>
                  <a:gd name="T6" fmla="*/ 15 w 254"/>
                  <a:gd name="T7" fmla="*/ 0 h 285"/>
                  <a:gd name="T8" fmla="*/ 0 w 254"/>
                  <a:gd name="T9" fmla="*/ 39 h 285"/>
                  <a:gd name="T10" fmla="*/ 11 w 254"/>
                  <a:gd name="T11" fmla="*/ 43 h 285"/>
                  <a:gd name="T12" fmla="*/ 27 w 254"/>
                  <a:gd name="T13" fmla="*/ 54 h 285"/>
                  <a:gd name="T14" fmla="*/ 54 w 254"/>
                  <a:gd name="T15" fmla="*/ 77 h 285"/>
                  <a:gd name="T16" fmla="*/ 81 w 254"/>
                  <a:gd name="T17" fmla="*/ 108 h 285"/>
                  <a:gd name="T18" fmla="*/ 104 w 254"/>
                  <a:gd name="T19" fmla="*/ 147 h 285"/>
                  <a:gd name="T20" fmla="*/ 127 w 254"/>
                  <a:gd name="T21" fmla="*/ 185 h 285"/>
                  <a:gd name="T22" fmla="*/ 147 w 254"/>
                  <a:gd name="T23" fmla="*/ 224 h 285"/>
                  <a:gd name="T24" fmla="*/ 158 w 254"/>
                  <a:gd name="T25" fmla="*/ 258 h 285"/>
                  <a:gd name="T26" fmla="*/ 165 w 254"/>
                  <a:gd name="T27" fmla="*/ 285 h 285"/>
                  <a:gd name="T28" fmla="*/ 220 w 254"/>
                  <a:gd name="T29" fmla="*/ 231 h 285"/>
                  <a:gd name="T30" fmla="*/ 243 w 254"/>
                  <a:gd name="T31" fmla="*/ 204 h 285"/>
                  <a:gd name="T32" fmla="*/ 254 w 254"/>
                  <a:gd name="T33" fmla="*/ 189 h 285"/>
                  <a:gd name="T34" fmla="*/ 254 w 254"/>
                  <a:gd name="T35" fmla="*/ 174 h 285"/>
                  <a:gd name="T36" fmla="*/ 247 w 254"/>
                  <a:gd name="T37" fmla="*/ 158 h 285"/>
                  <a:gd name="T38" fmla="*/ 235 w 254"/>
                  <a:gd name="T39" fmla="*/ 139 h 285"/>
                  <a:gd name="T40" fmla="*/ 220 w 254"/>
                  <a:gd name="T41" fmla="*/ 123 h 285"/>
                  <a:gd name="T42" fmla="*/ 181 w 254"/>
                  <a:gd name="T43" fmla="*/ 97 h 285"/>
                  <a:gd name="T44" fmla="*/ 131 w 254"/>
                  <a:gd name="T45" fmla="*/ 66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4" h="285">
                    <a:moveTo>
                      <a:pt x="131" y="66"/>
                    </a:moveTo>
                    <a:lnTo>
                      <a:pt x="65" y="31"/>
                    </a:lnTo>
                    <a:lnTo>
                      <a:pt x="38" y="16"/>
                    </a:lnTo>
                    <a:lnTo>
                      <a:pt x="15" y="0"/>
                    </a:lnTo>
                    <a:lnTo>
                      <a:pt x="0" y="39"/>
                    </a:lnTo>
                    <a:lnTo>
                      <a:pt x="11" y="43"/>
                    </a:lnTo>
                    <a:lnTo>
                      <a:pt x="27" y="54"/>
                    </a:lnTo>
                    <a:lnTo>
                      <a:pt x="54" y="77"/>
                    </a:lnTo>
                    <a:lnTo>
                      <a:pt x="81" y="108"/>
                    </a:lnTo>
                    <a:lnTo>
                      <a:pt x="104" y="147"/>
                    </a:lnTo>
                    <a:lnTo>
                      <a:pt x="127" y="185"/>
                    </a:lnTo>
                    <a:lnTo>
                      <a:pt x="147" y="224"/>
                    </a:lnTo>
                    <a:lnTo>
                      <a:pt x="158" y="258"/>
                    </a:lnTo>
                    <a:lnTo>
                      <a:pt x="165" y="285"/>
                    </a:lnTo>
                    <a:lnTo>
                      <a:pt x="220" y="231"/>
                    </a:lnTo>
                    <a:lnTo>
                      <a:pt x="243" y="204"/>
                    </a:lnTo>
                    <a:lnTo>
                      <a:pt x="254" y="189"/>
                    </a:lnTo>
                    <a:lnTo>
                      <a:pt x="254" y="174"/>
                    </a:lnTo>
                    <a:lnTo>
                      <a:pt x="247" y="158"/>
                    </a:lnTo>
                    <a:lnTo>
                      <a:pt x="235" y="139"/>
                    </a:lnTo>
                    <a:lnTo>
                      <a:pt x="220" y="123"/>
                    </a:lnTo>
                    <a:lnTo>
                      <a:pt x="181" y="97"/>
                    </a:lnTo>
                    <a:lnTo>
                      <a:pt x="131"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2" name="Freeform 38"/>
              <p:cNvSpPr>
                <a:spLocks/>
              </p:cNvSpPr>
              <p:nvPr/>
            </p:nvSpPr>
            <p:spPr bwMode="auto">
              <a:xfrm>
                <a:off x="5102" y="1124"/>
                <a:ext cx="87" cy="60"/>
              </a:xfrm>
              <a:custGeom>
                <a:avLst/>
                <a:gdLst>
                  <a:gd name="T0" fmla="*/ 1292 w 1296"/>
                  <a:gd name="T1" fmla="*/ 267 h 902"/>
                  <a:gd name="T2" fmla="*/ 1296 w 1296"/>
                  <a:gd name="T3" fmla="*/ 324 h 902"/>
                  <a:gd name="T4" fmla="*/ 1264 w 1296"/>
                  <a:gd name="T5" fmla="*/ 401 h 902"/>
                  <a:gd name="T6" fmla="*/ 1211 w 1296"/>
                  <a:gd name="T7" fmla="*/ 494 h 902"/>
                  <a:gd name="T8" fmla="*/ 1173 w 1296"/>
                  <a:gd name="T9" fmla="*/ 528 h 902"/>
                  <a:gd name="T10" fmla="*/ 1103 w 1296"/>
                  <a:gd name="T11" fmla="*/ 575 h 902"/>
                  <a:gd name="T12" fmla="*/ 949 w 1296"/>
                  <a:gd name="T13" fmla="*/ 652 h 902"/>
                  <a:gd name="T14" fmla="*/ 748 w 1296"/>
                  <a:gd name="T15" fmla="*/ 759 h 902"/>
                  <a:gd name="T16" fmla="*/ 617 w 1296"/>
                  <a:gd name="T17" fmla="*/ 825 h 902"/>
                  <a:gd name="T18" fmla="*/ 516 w 1296"/>
                  <a:gd name="T19" fmla="*/ 860 h 902"/>
                  <a:gd name="T20" fmla="*/ 455 w 1296"/>
                  <a:gd name="T21" fmla="*/ 887 h 902"/>
                  <a:gd name="T22" fmla="*/ 405 w 1296"/>
                  <a:gd name="T23" fmla="*/ 902 h 902"/>
                  <a:gd name="T24" fmla="*/ 371 w 1296"/>
                  <a:gd name="T25" fmla="*/ 899 h 902"/>
                  <a:gd name="T26" fmla="*/ 328 w 1296"/>
                  <a:gd name="T27" fmla="*/ 871 h 902"/>
                  <a:gd name="T28" fmla="*/ 278 w 1296"/>
                  <a:gd name="T29" fmla="*/ 822 h 902"/>
                  <a:gd name="T30" fmla="*/ 219 w 1296"/>
                  <a:gd name="T31" fmla="*/ 725 h 902"/>
                  <a:gd name="T32" fmla="*/ 158 w 1296"/>
                  <a:gd name="T33" fmla="*/ 605 h 902"/>
                  <a:gd name="T34" fmla="*/ 119 w 1296"/>
                  <a:gd name="T35" fmla="*/ 536 h 902"/>
                  <a:gd name="T36" fmla="*/ 81 w 1296"/>
                  <a:gd name="T37" fmla="*/ 494 h 902"/>
                  <a:gd name="T38" fmla="*/ 50 w 1296"/>
                  <a:gd name="T39" fmla="*/ 478 h 902"/>
                  <a:gd name="T40" fmla="*/ 19 w 1296"/>
                  <a:gd name="T41" fmla="*/ 475 h 902"/>
                  <a:gd name="T42" fmla="*/ 4 w 1296"/>
                  <a:gd name="T43" fmla="*/ 467 h 902"/>
                  <a:gd name="T44" fmla="*/ 31 w 1296"/>
                  <a:gd name="T45" fmla="*/ 437 h 902"/>
                  <a:gd name="T46" fmla="*/ 62 w 1296"/>
                  <a:gd name="T47" fmla="*/ 417 h 902"/>
                  <a:gd name="T48" fmla="*/ 166 w 1296"/>
                  <a:gd name="T49" fmla="*/ 374 h 902"/>
                  <a:gd name="T50" fmla="*/ 335 w 1296"/>
                  <a:gd name="T51" fmla="*/ 317 h 902"/>
                  <a:gd name="T52" fmla="*/ 521 w 1296"/>
                  <a:gd name="T53" fmla="*/ 247 h 902"/>
                  <a:gd name="T54" fmla="*/ 656 w 1296"/>
                  <a:gd name="T55" fmla="*/ 201 h 902"/>
                  <a:gd name="T56" fmla="*/ 779 w 1296"/>
                  <a:gd name="T57" fmla="*/ 147 h 902"/>
                  <a:gd name="T58" fmla="*/ 945 w 1296"/>
                  <a:gd name="T59" fmla="*/ 77 h 902"/>
                  <a:gd name="T60" fmla="*/ 1030 w 1296"/>
                  <a:gd name="T61" fmla="*/ 39 h 902"/>
                  <a:gd name="T62" fmla="*/ 1114 w 1296"/>
                  <a:gd name="T63" fmla="*/ 0 h 902"/>
                  <a:gd name="T64" fmla="*/ 1157 w 1296"/>
                  <a:gd name="T65" fmla="*/ 0 h 902"/>
                  <a:gd name="T66" fmla="*/ 1199 w 1296"/>
                  <a:gd name="T67" fmla="*/ 12 h 902"/>
                  <a:gd name="T68" fmla="*/ 1234 w 1296"/>
                  <a:gd name="T69" fmla="*/ 39 h 902"/>
                  <a:gd name="T70" fmla="*/ 1257 w 1296"/>
                  <a:gd name="T71" fmla="*/ 74 h 902"/>
                  <a:gd name="T72" fmla="*/ 1264 w 1296"/>
                  <a:gd name="T73" fmla="*/ 105 h 902"/>
                  <a:gd name="T74" fmla="*/ 1288 w 1296"/>
                  <a:gd name="T75" fmla="*/ 236 h 9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96" h="902">
                    <a:moveTo>
                      <a:pt x="1288" y="236"/>
                    </a:moveTo>
                    <a:lnTo>
                      <a:pt x="1292" y="267"/>
                    </a:lnTo>
                    <a:lnTo>
                      <a:pt x="1296" y="294"/>
                    </a:lnTo>
                    <a:lnTo>
                      <a:pt x="1296" y="324"/>
                    </a:lnTo>
                    <a:lnTo>
                      <a:pt x="1284" y="351"/>
                    </a:lnTo>
                    <a:lnTo>
                      <a:pt x="1264" y="401"/>
                    </a:lnTo>
                    <a:lnTo>
                      <a:pt x="1242" y="451"/>
                    </a:lnTo>
                    <a:lnTo>
                      <a:pt x="1211" y="494"/>
                    </a:lnTo>
                    <a:lnTo>
                      <a:pt x="1192" y="514"/>
                    </a:lnTo>
                    <a:lnTo>
                      <a:pt x="1173" y="528"/>
                    </a:lnTo>
                    <a:lnTo>
                      <a:pt x="1137" y="555"/>
                    </a:lnTo>
                    <a:lnTo>
                      <a:pt x="1103" y="575"/>
                    </a:lnTo>
                    <a:lnTo>
                      <a:pt x="1026" y="613"/>
                    </a:lnTo>
                    <a:lnTo>
                      <a:pt x="949" y="652"/>
                    </a:lnTo>
                    <a:lnTo>
                      <a:pt x="876" y="686"/>
                    </a:lnTo>
                    <a:lnTo>
                      <a:pt x="748" y="759"/>
                    </a:lnTo>
                    <a:lnTo>
                      <a:pt x="683" y="794"/>
                    </a:lnTo>
                    <a:lnTo>
                      <a:pt x="617" y="825"/>
                    </a:lnTo>
                    <a:lnTo>
                      <a:pt x="552" y="849"/>
                    </a:lnTo>
                    <a:lnTo>
                      <a:pt x="516" y="860"/>
                    </a:lnTo>
                    <a:lnTo>
                      <a:pt x="486" y="871"/>
                    </a:lnTo>
                    <a:lnTo>
                      <a:pt x="455" y="887"/>
                    </a:lnTo>
                    <a:lnTo>
                      <a:pt x="421" y="899"/>
                    </a:lnTo>
                    <a:lnTo>
                      <a:pt x="405" y="902"/>
                    </a:lnTo>
                    <a:lnTo>
                      <a:pt x="389" y="902"/>
                    </a:lnTo>
                    <a:lnTo>
                      <a:pt x="371" y="899"/>
                    </a:lnTo>
                    <a:lnTo>
                      <a:pt x="355" y="890"/>
                    </a:lnTo>
                    <a:lnTo>
                      <a:pt x="328" y="871"/>
                    </a:lnTo>
                    <a:lnTo>
                      <a:pt x="301" y="849"/>
                    </a:lnTo>
                    <a:lnTo>
                      <a:pt x="278" y="822"/>
                    </a:lnTo>
                    <a:lnTo>
                      <a:pt x="258" y="790"/>
                    </a:lnTo>
                    <a:lnTo>
                      <a:pt x="219" y="725"/>
                    </a:lnTo>
                    <a:lnTo>
                      <a:pt x="189" y="663"/>
                    </a:lnTo>
                    <a:lnTo>
                      <a:pt x="158" y="605"/>
                    </a:lnTo>
                    <a:lnTo>
                      <a:pt x="139" y="567"/>
                    </a:lnTo>
                    <a:lnTo>
                      <a:pt x="119" y="536"/>
                    </a:lnTo>
                    <a:lnTo>
                      <a:pt x="92" y="505"/>
                    </a:lnTo>
                    <a:lnTo>
                      <a:pt x="81" y="494"/>
                    </a:lnTo>
                    <a:lnTo>
                      <a:pt x="65" y="482"/>
                    </a:lnTo>
                    <a:lnTo>
                      <a:pt x="50" y="478"/>
                    </a:lnTo>
                    <a:lnTo>
                      <a:pt x="35" y="475"/>
                    </a:lnTo>
                    <a:lnTo>
                      <a:pt x="19" y="475"/>
                    </a:lnTo>
                    <a:lnTo>
                      <a:pt x="0" y="482"/>
                    </a:lnTo>
                    <a:lnTo>
                      <a:pt x="4" y="467"/>
                    </a:lnTo>
                    <a:lnTo>
                      <a:pt x="12" y="455"/>
                    </a:lnTo>
                    <a:lnTo>
                      <a:pt x="31" y="437"/>
                    </a:lnTo>
                    <a:lnTo>
                      <a:pt x="47" y="424"/>
                    </a:lnTo>
                    <a:lnTo>
                      <a:pt x="62" y="417"/>
                    </a:lnTo>
                    <a:lnTo>
                      <a:pt x="97" y="401"/>
                    </a:lnTo>
                    <a:lnTo>
                      <a:pt x="166" y="374"/>
                    </a:lnTo>
                    <a:lnTo>
                      <a:pt x="243" y="348"/>
                    </a:lnTo>
                    <a:lnTo>
                      <a:pt x="335" y="317"/>
                    </a:lnTo>
                    <a:lnTo>
                      <a:pt x="428" y="283"/>
                    </a:lnTo>
                    <a:lnTo>
                      <a:pt x="521" y="247"/>
                    </a:lnTo>
                    <a:lnTo>
                      <a:pt x="613" y="217"/>
                    </a:lnTo>
                    <a:lnTo>
                      <a:pt x="656" y="201"/>
                    </a:lnTo>
                    <a:lnTo>
                      <a:pt x="698" y="186"/>
                    </a:lnTo>
                    <a:lnTo>
                      <a:pt x="779" y="147"/>
                    </a:lnTo>
                    <a:lnTo>
                      <a:pt x="863" y="109"/>
                    </a:lnTo>
                    <a:lnTo>
                      <a:pt x="945" y="77"/>
                    </a:lnTo>
                    <a:lnTo>
                      <a:pt x="987" y="59"/>
                    </a:lnTo>
                    <a:lnTo>
                      <a:pt x="1030" y="39"/>
                    </a:lnTo>
                    <a:lnTo>
                      <a:pt x="1072" y="16"/>
                    </a:lnTo>
                    <a:lnTo>
                      <a:pt x="1114" y="0"/>
                    </a:lnTo>
                    <a:lnTo>
                      <a:pt x="1134" y="0"/>
                    </a:lnTo>
                    <a:lnTo>
                      <a:pt x="1157" y="0"/>
                    </a:lnTo>
                    <a:lnTo>
                      <a:pt x="1176" y="5"/>
                    </a:lnTo>
                    <a:lnTo>
                      <a:pt x="1199" y="12"/>
                    </a:lnTo>
                    <a:lnTo>
                      <a:pt x="1219" y="24"/>
                    </a:lnTo>
                    <a:lnTo>
                      <a:pt x="1234" y="39"/>
                    </a:lnTo>
                    <a:lnTo>
                      <a:pt x="1250" y="55"/>
                    </a:lnTo>
                    <a:lnTo>
                      <a:pt x="1257" y="74"/>
                    </a:lnTo>
                    <a:lnTo>
                      <a:pt x="1264" y="89"/>
                    </a:lnTo>
                    <a:lnTo>
                      <a:pt x="1264" y="105"/>
                    </a:lnTo>
                    <a:lnTo>
                      <a:pt x="1269" y="140"/>
                    </a:lnTo>
                    <a:lnTo>
                      <a:pt x="1288" y="2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3" name="Freeform 39"/>
              <p:cNvSpPr>
                <a:spLocks/>
              </p:cNvSpPr>
              <p:nvPr/>
            </p:nvSpPr>
            <p:spPr bwMode="auto">
              <a:xfrm>
                <a:off x="5062" y="1087"/>
                <a:ext cx="173" cy="315"/>
              </a:xfrm>
              <a:custGeom>
                <a:avLst/>
                <a:gdLst>
                  <a:gd name="T0" fmla="*/ 2603 w 2603"/>
                  <a:gd name="T1" fmla="*/ 376 h 4725"/>
                  <a:gd name="T2" fmla="*/ 2576 w 2603"/>
                  <a:gd name="T3" fmla="*/ 392 h 4725"/>
                  <a:gd name="T4" fmla="*/ 2544 w 2603"/>
                  <a:gd name="T5" fmla="*/ 412 h 4725"/>
                  <a:gd name="T6" fmla="*/ 2514 w 2603"/>
                  <a:gd name="T7" fmla="*/ 435 h 4725"/>
                  <a:gd name="T8" fmla="*/ 2483 w 2603"/>
                  <a:gd name="T9" fmla="*/ 466 h 4725"/>
                  <a:gd name="T10" fmla="*/ 2414 w 2603"/>
                  <a:gd name="T11" fmla="*/ 539 h 4725"/>
                  <a:gd name="T12" fmla="*/ 2340 w 2603"/>
                  <a:gd name="T13" fmla="*/ 623 h 4725"/>
                  <a:gd name="T14" fmla="*/ 2267 w 2603"/>
                  <a:gd name="T15" fmla="*/ 720 h 4725"/>
                  <a:gd name="T16" fmla="*/ 2194 w 2603"/>
                  <a:gd name="T17" fmla="*/ 824 h 4725"/>
                  <a:gd name="T18" fmla="*/ 2117 w 2603"/>
                  <a:gd name="T19" fmla="*/ 931 h 4725"/>
                  <a:gd name="T20" fmla="*/ 2047 w 2603"/>
                  <a:gd name="T21" fmla="*/ 1043 h 4725"/>
                  <a:gd name="T22" fmla="*/ 1912 w 2603"/>
                  <a:gd name="T23" fmla="*/ 1255 h 4725"/>
                  <a:gd name="T24" fmla="*/ 1805 w 2603"/>
                  <a:gd name="T25" fmla="*/ 1440 h 4725"/>
                  <a:gd name="T26" fmla="*/ 1705 w 2603"/>
                  <a:gd name="T27" fmla="*/ 1613 h 4725"/>
                  <a:gd name="T28" fmla="*/ 1102 w 2603"/>
                  <a:gd name="T29" fmla="*/ 1841 h 4725"/>
                  <a:gd name="T30" fmla="*/ 1080 w 2603"/>
                  <a:gd name="T31" fmla="*/ 2611 h 4725"/>
                  <a:gd name="T32" fmla="*/ 1010 w 2603"/>
                  <a:gd name="T33" fmla="*/ 2649 h 4725"/>
                  <a:gd name="T34" fmla="*/ 941 w 2603"/>
                  <a:gd name="T35" fmla="*/ 2699 h 4725"/>
                  <a:gd name="T36" fmla="*/ 871 w 2603"/>
                  <a:gd name="T37" fmla="*/ 2753 h 4725"/>
                  <a:gd name="T38" fmla="*/ 810 w 2603"/>
                  <a:gd name="T39" fmla="*/ 2815 h 4725"/>
                  <a:gd name="T40" fmla="*/ 748 w 2603"/>
                  <a:gd name="T41" fmla="*/ 2880 h 4725"/>
                  <a:gd name="T42" fmla="*/ 690 w 2603"/>
                  <a:gd name="T43" fmla="*/ 2950 h 4725"/>
                  <a:gd name="T44" fmla="*/ 636 w 2603"/>
                  <a:gd name="T45" fmla="*/ 3027 h 4725"/>
                  <a:gd name="T46" fmla="*/ 582 w 2603"/>
                  <a:gd name="T47" fmla="*/ 3104 h 4725"/>
                  <a:gd name="T48" fmla="*/ 532 w 2603"/>
                  <a:gd name="T49" fmla="*/ 3188 h 4725"/>
                  <a:gd name="T50" fmla="*/ 482 w 2603"/>
                  <a:gd name="T51" fmla="*/ 3274 h 4725"/>
                  <a:gd name="T52" fmla="*/ 440 w 2603"/>
                  <a:gd name="T53" fmla="*/ 3362 h 4725"/>
                  <a:gd name="T54" fmla="*/ 397 w 2603"/>
                  <a:gd name="T55" fmla="*/ 3450 h 4725"/>
                  <a:gd name="T56" fmla="*/ 354 w 2603"/>
                  <a:gd name="T57" fmla="*/ 3543 h 4725"/>
                  <a:gd name="T58" fmla="*/ 316 w 2603"/>
                  <a:gd name="T59" fmla="*/ 3631 h 4725"/>
                  <a:gd name="T60" fmla="*/ 246 w 2603"/>
                  <a:gd name="T61" fmla="*/ 3813 h 4725"/>
                  <a:gd name="T62" fmla="*/ 189 w 2603"/>
                  <a:gd name="T63" fmla="*/ 3989 h 4725"/>
                  <a:gd name="T64" fmla="*/ 135 w 2603"/>
                  <a:gd name="T65" fmla="*/ 4159 h 4725"/>
                  <a:gd name="T66" fmla="*/ 93 w 2603"/>
                  <a:gd name="T67" fmla="*/ 4313 h 4725"/>
                  <a:gd name="T68" fmla="*/ 58 w 2603"/>
                  <a:gd name="T69" fmla="*/ 4447 h 4725"/>
                  <a:gd name="T70" fmla="*/ 15 w 2603"/>
                  <a:gd name="T71" fmla="*/ 4652 h 4725"/>
                  <a:gd name="T72" fmla="*/ 0 w 2603"/>
                  <a:gd name="T73" fmla="*/ 4725 h 4725"/>
                  <a:gd name="T74" fmla="*/ 89 w 2603"/>
                  <a:gd name="T75" fmla="*/ 3007 h 4725"/>
                  <a:gd name="T76" fmla="*/ 551 w 2603"/>
                  <a:gd name="T77" fmla="*/ 2233 h 4725"/>
                  <a:gd name="T78" fmla="*/ 930 w 2603"/>
                  <a:gd name="T79" fmla="*/ 1617 h 4725"/>
                  <a:gd name="T80" fmla="*/ 1091 w 2603"/>
                  <a:gd name="T81" fmla="*/ 1355 h 4725"/>
                  <a:gd name="T82" fmla="*/ 1215 w 2603"/>
                  <a:gd name="T83" fmla="*/ 1162 h 4725"/>
                  <a:gd name="T84" fmla="*/ 1265 w 2603"/>
                  <a:gd name="T85" fmla="*/ 1093 h 4725"/>
                  <a:gd name="T86" fmla="*/ 1326 w 2603"/>
                  <a:gd name="T87" fmla="*/ 1016 h 4725"/>
                  <a:gd name="T88" fmla="*/ 1395 w 2603"/>
                  <a:gd name="T89" fmla="*/ 931 h 4725"/>
                  <a:gd name="T90" fmla="*/ 1472 w 2603"/>
                  <a:gd name="T91" fmla="*/ 847 h 4725"/>
                  <a:gd name="T92" fmla="*/ 1639 w 2603"/>
                  <a:gd name="T93" fmla="*/ 670 h 4725"/>
                  <a:gd name="T94" fmla="*/ 1812 w 2603"/>
                  <a:gd name="T95" fmla="*/ 492 h 4725"/>
                  <a:gd name="T96" fmla="*/ 2129 w 2603"/>
                  <a:gd name="T97" fmla="*/ 184 h 4725"/>
                  <a:gd name="T98" fmla="*/ 2240 w 2603"/>
                  <a:gd name="T99" fmla="*/ 68 h 4725"/>
                  <a:gd name="T100" fmla="*/ 2302 w 2603"/>
                  <a:gd name="T101" fmla="*/ 0 h 4725"/>
                  <a:gd name="T102" fmla="*/ 2310 w 2603"/>
                  <a:gd name="T103" fmla="*/ 3 h 4725"/>
                  <a:gd name="T104" fmla="*/ 2317 w 2603"/>
                  <a:gd name="T105" fmla="*/ 14 h 4725"/>
                  <a:gd name="T106" fmla="*/ 2352 w 2603"/>
                  <a:gd name="T107" fmla="*/ 53 h 4725"/>
                  <a:gd name="T108" fmla="*/ 2456 w 2603"/>
                  <a:gd name="T109" fmla="*/ 184 h 4725"/>
                  <a:gd name="T110" fmla="*/ 2603 w 2603"/>
                  <a:gd name="T111" fmla="*/ 376 h 47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3" h="4725">
                    <a:moveTo>
                      <a:pt x="2603" y="376"/>
                    </a:moveTo>
                    <a:lnTo>
                      <a:pt x="2576" y="392"/>
                    </a:lnTo>
                    <a:lnTo>
                      <a:pt x="2544" y="412"/>
                    </a:lnTo>
                    <a:lnTo>
                      <a:pt x="2514" y="435"/>
                    </a:lnTo>
                    <a:lnTo>
                      <a:pt x="2483" y="466"/>
                    </a:lnTo>
                    <a:lnTo>
                      <a:pt x="2414" y="539"/>
                    </a:lnTo>
                    <a:lnTo>
                      <a:pt x="2340" y="623"/>
                    </a:lnTo>
                    <a:lnTo>
                      <a:pt x="2267" y="720"/>
                    </a:lnTo>
                    <a:lnTo>
                      <a:pt x="2194" y="824"/>
                    </a:lnTo>
                    <a:lnTo>
                      <a:pt x="2117" y="931"/>
                    </a:lnTo>
                    <a:lnTo>
                      <a:pt x="2047" y="1043"/>
                    </a:lnTo>
                    <a:lnTo>
                      <a:pt x="1912" y="1255"/>
                    </a:lnTo>
                    <a:lnTo>
                      <a:pt x="1805" y="1440"/>
                    </a:lnTo>
                    <a:lnTo>
                      <a:pt x="1705" y="1613"/>
                    </a:lnTo>
                    <a:lnTo>
                      <a:pt x="1102" y="1841"/>
                    </a:lnTo>
                    <a:lnTo>
                      <a:pt x="1080" y="2611"/>
                    </a:lnTo>
                    <a:lnTo>
                      <a:pt x="1010" y="2649"/>
                    </a:lnTo>
                    <a:lnTo>
                      <a:pt x="941" y="2699"/>
                    </a:lnTo>
                    <a:lnTo>
                      <a:pt x="871" y="2753"/>
                    </a:lnTo>
                    <a:lnTo>
                      <a:pt x="810" y="2815"/>
                    </a:lnTo>
                    <a:lnTo>
                      <a:pt x="748" y="2880"/>
                    </a:lnTo>
                    <a:lnTo>
                      <a:pt x="690" y="2950"/>
                    </a:lnTo>
                    <a:lnTo>
                      <a:pt x="636" y="3027"/>
                    </a:lnTo>
                    <a:lnTo>
                      <a:pt x="582" y="3104"/>
                    </a:lnTo>
                    <a:lnTo>
                      <a:pt x="532" y="3188"/>
                    </a:lnTo>
                    <a:lnTo>
                      <a:pt x="482" y="3274"/>
                    </a:lnTo>
                    <a:lnTo>
                      <a:pt x="440" y="3362"/>
                    </a:lnTo>
                    <a:lnTo>
                      <a:pt x="397" y="3450"/>
                    </a:lnTo>
                    <a:lnTo>
                      <a:pt x="354" y="3543"/>
                    </a:lnTo>
                    <a:lnTo>
                      <a:pt x="316" y="3631"/>
                    </a:lnTo>
                    <a:lnTo>
                      <a:pt x="246" y="3813"/>
                    </a:lnTo>
                    <a:lnTo>
                      <a:pt x="189" y="3989"/>
                    </a:lnTo>
                    <a:lnTo>
                      <a:pt x="135" y="4159"/>
                    </a:lnTo>
                    <a:lnTo>
                      <a:pt x="93" y="4313"/>
                    </a:lnTo>
                    <a:lnTo>
                      <a:pt x="58" y="4447"/>
                    </a:lnTo>
                    <a:lnTo>
                      <a:pt x="15" y="4652"/>
                    </a:lnTo>
                    <a:lnTo>
                      <a:pt x="0" y="4725"/>
                    </a:lnTo>
                    <a:lnTo>
                      <a:pt x="89" y="3007"/>
                    </a:lnTo>
                    <a:lnTo>
                      <a:pt x="551" y="2233"/>
                    </a:lnTo>
                    <a:lnTo>
                      <a:pt x="930" y="1617"/>
                    </a:lnTo>
                    <a:lnTo>
                      <a:pt x="1091" y="1355"/>
                    </a:lnTo>
                    <a:lnTo>
                      <a:pt x="1215" y="1162"/>
                    </a:lnTo>
                    <a:lnTo>
                      <a:pt x="1265" y="1093"/>
                    </a:lnTo>
                    <a:lnTo>
                      <a:pt x="1326" y="1016"/>
                    </a:lnTo>
                    <a:lnTo>
                      <a:pt x="1395" y="931"/>
                    </a:lnTo>
                    <a:lnTo>
                      <a:pt x="1472" y="847"/>
                    </a:lnTo>
                    <a:lnTo>
                      <a:pt x="1639" y="670"/>
                    </a:lnTo>
                    <a:lnTo>
                      <a:pt x="1812" y="492"/>
                    </a:lnTo>
                    <a:lnTo>
                      <a:pt x="2129" y="184"/>
                    </a:lnTo>
                    <a:lnTo>
                      <a:pt x="2240" y="68"/>
                    </a:lnTo>
                    <a:lnTo>
                      <a:pt x="2302" y="0"/>
                    </a:lnTo>
                    <a:lnTo>
                      <a:pt x="2310" y="3"/>
                    </a:lnTo>
                    <a:lnTo>
                      <a:pt x="2317" y="14"/>
                    </a:lnTo>
                    <a:lnTo>
                      <a:pt x="2352" y="53"/>
                    </a:lnTo>
                    <a:lnTo>
                      <a:pt x="2456" y="184"/>
                    </a:lnTo>
                    <a:lnTo>
                      <a:pt x="2603" y="3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4" name="Freeform 40"/>
              <p:cNvSpPr>
                <a:spLocks/>
              </p:cNvSpPr>
              <p:nvPr/>
            </p:nvSpPr>
            <p:spPr bwMode="auto">
              <a:xfrm>
                <a:off x="5057" y="1077"/>
                <a:ext cx="174" cy="315"/>
              </a:xfrm>
              <a:custGeom>
                <a:avLst/>
                <a:gdLst>
                  <a:gd name="T0" fmla="*/ 2604 w 2604"/>
                  <a:gd name="T1" fmla="*/ 378 h 4726"/>
                  <a:gd name="T2" fmla="*/ 2577 w 2604"/>
                  <a:gd name="T3" fmla="*/ 393 h 4726"/>
                  <a:gd name="T4" fmla="*/ 2545 w 2604"/>
                  <a:gd name="T5" fmla="*/ 412 h 4726"/>
                  <a:gd name="T6" fmla="*/ 2515 w 2604"/>
                  <a:gd name="T7" fmla="*/ 436 h 4726"/>
                  <a:gd name="T8" fmla="*/ 2484 w 2604"/>
                  <a:gd name="T9" fmla="*/ 466 h 4726"/>
                  <a:gd name="T10" fmla="*/ 2414 w 2604"/>
                  <a:gd name="T11" fmla="*/ 539 h 4726"/>
                  <a:gd name="T12" fmla="*/ 2341 w 2604"/>
                  <a:gd name="T13" fmla="*/ 624 h 4726"/>
                  <a:gd name="T14" fmla="*/ 2268 w 2604"/>
                  <a:gd name="T15" fmla="*/ 720 h 4726"/>
                  <a:gd name="T16" fmla="*/ 2191 w 2604"/>
                  <a:gd name="T17" fmla="*/ 824 h 4726"/>
                  <a:gd name="T18" fmla="*/ 2117 w 2604"/>
                  <a:gd name="T19" fmla="*/ 932 h 4726"/>
                  <a:gd name="T20" fmla="*/ 2044 w 2604"/>
                  <a:gd name="T21" fmla="*/ 1044 h 4726"/>
                  <a:gd name="T22" fmla="*/ 1909 w 2604"/>
                  <a:gd name="T23" fmla="*/ 1256 h 4726"/>
                  <a:gd name="T24" fmla="*/ 1802 w 2604"/>
                  <a:gd name="T25" fmla="*/ 1441 h 4726"/>
                  <a:gd name="T26" fmla="*/ 1702 w 2604"/>
                  <a:gd name="T27" fmla="*/ 1614 h 4726"/>
                  <a:gd name="T28" fmla="*/ 1099 w 2604"/>
                  <a:gd name="T29" fmla="*/ 1841 h 4726"/>
                  <a:gd name="T30" fmla="*/ 1081 w 2604"/>
                  <a:gd name="T31" fmla="*/ 2612 h 4726"/>
                  <a:gd name="T32" fmla="*/ 1007 w 2604"/>
                  <a:gd name="T33" fmla="*/ 2650 h 4726"/>
                  <a:gd name="T34" fmla="*/ 938 w 2604"/>
                  <a:gd name="T35" fmla="*/ 2700 h 4726"/>
                  <a:gd name="T36" fmla="*/ 872 w 2604"/>
                  <a:gd name="T37" fmla="*/ 2754 h 4726"/>
                  <a:gd name="T38" fmla="*/ 807 w 2604"/>
                  <a:gd name="T39" fmla="*/ 2816 h 4726"/>
                  <a:gd name="T40" fmla="*/ 748 w 2604"/>
                  <a:gd name="T41" fmla="*/ 2881 h 4726"/>
                  <a:gd name="T42" fmla="*/ 691 w 2604"/>
                  <a:gd name="T43" fmla="*/ 2950 h 4726"/>
                  <a:gd name="T44" fmla="*/ 633 w 2604"/>
                  <a:gd name="T45" fmla="*/ 3027 h 4726"/>
                  <a:gd name="T46" fmla="*/ 578 w 2604"/>
                  <a:gd name="T47" fmla="*/ 3104 h 4726"/>
                  <a:gd name="T48" fmla="*/ 528 w 2604"/>
                  <a:gd name="T49" fmla="*/ 3189 h 4726"/>
                  <a:gd name="T50" fmla="*/ 483 w 2604"/>
                  <a:gd name="T51" fmla="*/ 3274 h 4726"/>
                  <a:gd name="T52" fmla="*/ 437 w 2604"/>
                  <a:gd name="T53" fmla="*/ 3362 h 4726"/>
                  <a:gd name="T54" fmla="*/ 394 w 2604"/>
                  <a:gd name="T55" fmla="*/ 3452 h 4726"/>
                  <a:gd name="T56" fmla="*/ 356 w 2604"/>
                  <a:gd name="T57" fmla="*/ 3543 h 4726"/>
                  <a:gd name="T58" fmla="*/ 317 w 2604"/>
                  <a:gd name="T59" fmla="*/ 3632 h 4726"/>
                  <a:gd name="T60" fmla="*/ 247 w 2604"/>
                  <a:gd name="T61" fmla="*/ 3813 h 4726"/>
                  <a:gd name="T62" fmla="*/ 186 w 2604"/>
                  <a:gd name="T63" fmla="*/ 3991 h 4726"/>
                  <a:gd name="T64" fmla="*/ 136 w 2604"/>
                  <a:gd name="T65" fmla="*/ 4160 h 4726"/>
                  <a:gd name="T66" fmla="*/ 93 w 2604"/>
                  <a:gd name="T67" fmla="*/ 4314 h 4726"/>
                  <a:gd name="T68" fmla="*/ 59 w 2604"/>
                  <a:gd name="T69" fmla="*/ 4448 h 4726"/>
                  <a:gd name="T70" fmla="*/ 16 w 2604"/>
                  <a:gd name="T71" fmla="*/ 4652 h 4726"/>
                  <a:gd name="T72" fmla="*/ 0 w 2604"/>
                  <a:gd name="T73" fmla="*/ 4726 h 4726"/>
                  <a:gd name="T74" fmla="*/ 86 w 2604"/>
                  <a:gd name="T75" fmla="*/ 3008 h 4726"/>
                  <a:gd name="T76" fmla="*/ 552 w 2604"/>
                  <a:gd name="T77" fmla="*/ 2234 h 4726"/>
                  <a:gd name="T78" fmla="*/ 926 w 2604"/>
                  <a:gd name="T79" fmla="*/ 1618 h 4726"/>
                  <a:gd name="T80" fmla="*/ 1088 w 2604"/>
                  <a:gd name="T81" fmla="*/ 1356 h 4726"/>
                  <a:gd name="T82" fmla="*/ 1212 w 2604"/>
                  <a:gd name="T83" fmla="*/ 1163 h 4726"/>
                  <a:gd name="T84" fmla="*/ 1265 w 2604"/>
                  <a:gd name="T85" fmla="*/ 1094 h 4726"/>
                  <a:gd name="T86" fmla="*/ 1328 w 2604"/>
                  <a:gd name="T87" fmla="*/ 1017 h 4726"/>
                  <a:gd name="T88" fmla="*/ 1396 w 2604"/>
                  <a:gd name="T89" fmla="*/ 932 h 4726"/>
                  <a:gd name="T90" fmla="*/ 1469 w 2604"/>
                  <a:gd name="T91" fmla="*/ 848 h 4726"/>
                  <a:gd name="T92" fmla="*/ 1639 w 2604"/>
                  <a:gd name="T93" fmla="*/ 670 h 4726"/>
                  <a:gd name="T94" fmla="*/ 1813 w 2604"/>
                  <a:gd name="T95" fmla="*/ 493 h 4726"/>
                  <a:gd name="T96" fmla="*/ 2126 w 2604"/>
                  <a:gd name="T97" fmla="*/ 185 h 4726"/>
                  <a:gd name="T98" fmla="*/ 2237 w 2604"/>
                  <a:gd name="T99" fmla="*/ 70 h 4726"/>
                  <a:gd name="T100" fmla="*/ 2303 w 2604"/>
                  <a:gd name="T101" fmla="*/ 0 h 4726"/>
                  <a:gd name="T102" fmla="*/ 2307 w 2604"/>
                  <a:gd name="T103" fmla="*/ 4 h 4726"/>
                  <a:gd name="T104" fmla="*/ 2318 w 2604"/>
                  <a:gd name="T105" fmla="*/ 15 h 4726"/>
                  <a:gd name="T106" fmla="*/ 2353 w 2604"/>
                  <a:gd name="T107" fmla="*/ 54 h 4726"/>
                  <a:gd name="T108" fmla="*/ 2457 w 2604"/>
                  <a:gd name="T109" fmla="*/ 185 h 4726"/>
                  <a:gd name="T110" fmla="*/ 2604 w 2604"/>
                  <a:gd name="T111" fmla="*/ 378 h 4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604" h="4726">
                    <a:moveTo>
                      <a:pt x="2604" y="378"/>
                    </a:moveTo>
                    <a:lnTo>
                      <a:pt x="2577" y="393"/>
                    </a:lnTo>
                    <a:lnTo>
                      <a:pt x="2545" y="412"/>
                    </a:lnTo>
                    <a:lnTo>
                      <a:pt x="2515" y="436"/>
                    </a:lnTo>
                    <a:lnTo>
                      <a:pt x="2484" y="466"/>
                    </a:lnTo>
                    <a:lnTo>
                      <a:pt x="2414" y="539"/>
                    </a:lnTo>
                    <a:lnTo>
                      <a:pt x="2341" y="624"/>
                    </a:lnTo>
                    <a:lnTo>
                      <a:pt x="2268" y="720"/>
                    </a:lnTo>
                    <a:lnTo>
                      <a:pt x="2191" y="824"/>
                    </a:lnTo>
                    <a:lnTo>
                      <a:pt x="2117" y="932"/>
                    </a:lnTo>
                    <a:lnTo>
                      <a:pt x="2044" y="1044"/>
                    </a:lnTo>
                    <a:lnTo>
                      <a:pt x="1909" y="1256"/>
                    </a:lnTo>
                    <a:lnTo>
                      <a:pt x="1802" y="1441"/>
                    </a:lnTo>
                    <a:lnTo>
                      <a:pt x="1702" y="1614"/>
                    </a:lnTo>
                    <a:lnTo>
                      <a:pt x="1099" y="1841"/>
                    </a:lnTo>
                    <a:lnTo>
                      <a:pt x="1081" y="2612"/>
                    </a:lnTo>
                    <a:lnTo>
                      <a:pt x="1007" y="2650"/>
                    </a:lnTo>
                    <a:lnTo>
                      <a:pt x="938" y="2700"/>
                    </a:lnTo>
                    <a:lnTo>
                      <a:pt x="872" y="2754"/>
                    </a:lnTo>
                    <a:lnTo>
                      <a:pt x="807" y="2816"/>
                    </a:lnTo>
                    <a:lnTo>
                      <a:pt x="748" y="2881"/>
                    </a:lnTo>
                    <a:lnTo>
                      <a:pt x="691" y="2950"/>
                    </a:lnTo>
                    <a:lnTo>
                      <a:pt x="633" y="3027"/>
                    </a:lnTo>
                    <a:lnTo>
                      <a:pt x="578" y="3104"/>
                    </a:lnTo>
                    <a:lnTo>
                      <a:pt x="528" y="3189"/>
                    </a:lnTo>
                    <a:lnTo>
                      <a:pt x="483" y="3274"/>
                    </a:lnTo>
                    <a:lnTo>
                      <a:pt x="437" y="3362"/>
                    </a:lnTo>
                    <a:lnTo>
                      <a:pt x="394" y="3452"/>
                    </a:lnTo>
                    <a:lnTo>
                      <a:pt x="356" y="3543"/>
                    </a:lnTo>
                    <a:lnTo>
                      <a:pt x="317" y="3632"/>
                    </a:lnTo>
                    <a:lnTo>
                      <a:pt x="247" y="3813"/>
                    </a:lnTo>
                    <a:lnTo>
                      <a:pt x="186" y="3991"/>
                    </a:lnTo>
                    <a:lnTo>
                      <a:pt x="136" y="4160"/>
                    </a:lnTo>
                    <a:lnTo>
                      <a:pt x="93" y="4314"/>
                    </a:lnTo>
                    <a:lnTo>
                      <a:pt x="59" y="4448"/>
                    </a:lnTo>
                    <a:lnTo>
                      <a:pt x="16" y="4652"/>
                    </a:lnTo>
                    <a:lnTo>
                      <a:pt x="0" y="4726"/>
                    </a:lnTo>
                    <a:lnTo>
                      <a:pt x="86" y="3008"/>
                    </a:lnTo>
                    <a:lnTo>
                      <a:pt x="552" y="2234"/>
                    </a:lnTo>
                    <a:lnTo>
                      <a:pt x="926" y="1618"/>
                    </a:lnTo>
                    <a:lnTo>
                      <a:pt x="1088" y="1356"/>
                    </a:lnTo>
                    <a:lnTo>
                      <a:pt x="1212" y="1163"/>
                    </a:lnTo>
                    <a:lnTo>
                      <a:pt x="1265" y="1094"/>
                    </a:lnTo>
                    <a:lnTo>
                      <a:pt x="1328" y="1017"/>
                    </a:lnTo>
                    <a:lnTo>
                      <a:pt x="1396" y="932"/>
                    </a:lnTo>
                    <a:lnTo>
                      <a:pt x="1469" y="848"/>
                    </a:lnTo>
                    <a:lnTo>
                      <a:pt x="1639" y="670"/>
                    </a:lnTo>
                    <a:lnTo>
                      <a:pt x="1813" y="493"/>
                    </a:lnTo>
                    <a:lnTo>
                      <a:pt x="2126" y="185"/>
                    </a:lnTo>
                    <a:lnTo>
                      <a:pt x="2237" y="70"/>
                    </a:lnTo>
                    <a:lnTo>
                      <a:pt x="2303" y="0"/>
                    </a:lnTo>
                    <a:lnTo>
                      <a:pt x="2307" y="4"/>
                    </a:lnTo>
                    <a:lnTo>
                      <a:pt x="2318" y="15"/>
                    </a:lnTo>
                    <a:lnTo>
                      <a:pt x="2353" y="54"/>
                    </a:lnTo>
                    <a:lnTo>
                      <a:pt x="2457" y="185"/>
                    </a:lnTo>
                    <a:lnTo>
                      <a:pt x="2604" y="37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5" name="Freeform 41"/>
              <p:cNvSpPr>
                <a:spLocks/>
              </p:cNvSpPr>
              <p:nvPr/>
            </p:nvSpPr>
            <p:spPr bwMode="auto">
              <a:xfrm>
                <a:off x="4460" y="858"/>
                <a:ext cx="254" cy="295"/>
              </a:xfrm>
              <a:custGeom>
                <a:avLst/>
                <a:gdLst>
                  <a:gd name="T0" fmla="*/ 1064 w 3810"/>
                  <a:gd name="T1" fmla="*/ 4194 h 4421"/>
                  <a:gd name="T2" fmla="*/ 960 w 3810"/>
                  <a:gd name="T3" fmla="*/ 4144 h 4421"/>
                  <a:gd name="T4" fmla="*/ 860 w 3810"/>
                  <a:gd name="T5" fmla="*/ 4082 h 4421"/>
                  <a:gd name="T6" fmla="*/ 717 w 3810"/>
                  <a:gd name="T7" fmla="*/ 3974 h 4421"/>
                  <a:gd name="T8" fmla="*/ 548 w 3810"/>
                  <a:gd name="T9" fmla="*/ 3808 h 4421"/>
                  <a:gd name="T10" fmla="*/ 398 w 3810"/>
                  <a:gd name="T11" fmla="*/ 3616 h 4421"/>
                  <a:gd name="T12" fmla="*/ 266 w 3810"/>
                  <a:gd name="T13" fmla="*/ 3408 h 4421"/>
                  <a:gd name="T14" fmla="*/ 158 w 3810"/>
                  <a:gd name="T15" fmla="*/ 3189 h 4421"/>
                  <a:gd name="T16" fmla="*/ 69 w 3810"/>
                  <a:gd name="T17" fmla="*/ 2970 h 4421"/>
                  <a:gd name="T18" fmla="*/ 4 w 3810"/>
                  <a:gd name="T19" fmla="*/ 2749 h 4421"/>
                  <a:gd name="T20" fmla="*/ 4 w 3810"/>
                  <a:gd name="T21" fmla="*/ 2715 h 4421"/>
                  <a:gd name="T22" fmla="*/ 24 w 3810"/>
                  <a:gd name="T23" fmla="*/ 2665 h 4421"/>
                  <a:gd name="T24" fmla="*/ 115 w 3810"/>
                  <a:gd name="T25" fmla="*/ 2534 h 4421"/>
                  <a:gd name="T26" fmla="*/ 266 w 3810"/>
                  <a:gd name="T27" fmla="*/ 2361 h 4421"/>
                  <a:gd name="T28" fmla="*/ 466 w 3810"/>
                  <a:gd name="T29" fmla="*/ 2153 h 4421"/>
                  <a:gd name="T30" fmla="*/ 706 w 3810"/>
                  <a:gd name="T31" fmla="*/ 1926 h 4421"/>
                  <a:gd name="T32" fmla="*/ 983 w 3810"/>
                  <a:gd name="T33" fmla="*/ 1675 h 4421"/>
                  <a:gd name="T34" fmla="*/ 1284 w 3810"/>
                  <a:gd name="T35" fmla="*/ 1421 h 4421"/>
                  <a:gd name="T36" fmla="*/ 1600 w 3810"/>
                  <a:gd name="T37" fmla="*/ 1163 h 4421"/>
                  <a:gd name="T38" fmla="*/ 1920 w 3810"/>
                  <a:gd name="T39" fmla="*/ 912 h 4421"/>
                  <a:gd name="T40" fmla="*/ 2241 w 3810"/>
                  <a:gd name="T41" fmla="*/ 677 h 4421"/>
                  <a:gd name="T42" fmla="*/ 2552 w 3810"/>
                  <a:gd name="T43" fmla="*/ 466 h 4421"/>
                  <a:gd name="T44" fmla="*/ 2842 w 3810"/>
                  <a:gd name="T45" fmla="*/ 285 h 4421"/>
                  <a:gd name="T46" fmla="*/ 3104 w 3810"/>
                  <a:gd name="T47" fmla="*/ 142 h 4421"/>
                  <a:gd name="T48" fmla="*/ 3331 w 3810"/>
                  <a:gd name="T49" fmla="*/ 42 h 4421"/>
                  <a:gd name="T50" fmla="*/ 3428 w 3810"/>
                  <a:gd name="T51" fmla="*/ 15 h 4421"/>
                  <a:gd name="T52" fmla="*/ 3513 w 3810"/>
                  <a:gd name="T53" fmla="*/ 0 h 4421"/>
                  <a:gd name="T54" fmla="*/ 3582 w 3810"/>
                  <a:gd name="T55" fmla="*/ 0 h 4421"/>
                  <a:gd name="T56" fmla="*/ 3637 w 3810"/>
                  <a:gd name="T57" fmla="*/ 18 h 4421"/>
                  <a:gd name="T58" fmla="*/ 3644 w 3810"/>
                  <a:gd name="T59" fmla="*/ 354 h 4421"/>
                  <a:gd name="T60" fmla="*/ 3675 w 3810"/>
                  <a:gd name="T61" fmla="*/ 901 h 4421"/>
                  <a:gd name="T62" fmla="*/ 3728 w 3810"/>
                  <a:gd name="T63" fmla="*/ 1433 h 4421"/>
                  <a:gd name="T64" fmla="*/ 3737 w 3810"/>
                  <a:gd name="T65" fmla="*/ 1578 h 4421"/>
                  <a:gd name="T66" fmla="*/ 3714 w 3810"/>
                  <a:gd name="T67" fmla="*/ 1718 h 4421"/>
                  <a:gd name="T68" fmla="*/ 3675 w 3810"/>
                  <a:gd name="T69" fmla="*/ 1933 h 4421"/>
                  <a:gd name="T70" fmla="*/ 3667 w 3810"/>
                  <a:gd name="T71" fmla="*/ 2041 h 4421"/>
                  <a:gd name="T72" fmla="*/ 3671 w 3810"/>
                  <a:gd name="T73" fmla="*/ 2168 h 4421"/>
                  <a:gd name="T74" fmla="*/ 3687 w 3810"/>
                  <a:gd name="T75" fmla="*/ 2291 h 4421"/>
                  <a:gd name="T76" fmla="*/ 3732 w 3810"/>
                  <a:gd name="T77" fmla="*/ 2538 h 4421"/>
                  <a:gd name="T78" fmla="*/ 3782 w 3810"/>
                  <a:gd name="T79" fmla="*/ 2784 h 4421"/>
                  <a:gd name="T80" fmla="*/ 3805 w 3810"/>
                  <a:gd name="T81" fmla="*/ 2970 h 4421"/>
                  <a:gd name="T82" fmla="*/ 3732 w 3810"/>
                  <a:gd name="T83" fmla="*/ 3058 h 4421"/>
                  <a:gd name="T84" fmla="*/ 3582 w 3810"/>
                  <a:gd name="T85" fmla="*/ 3100 h 4421"/>
                  <a:gd name="T86" fmla="*/ 3505 w 3810"/>
                  <a:gd name="T87" fmla="*/ 3108 h 4421"/>
                  <a:gd name="T88" fmla="*/ 3474 w 3810"/>
                  <a:gd name="T89" fmla="*/ 3328 h 4421"/>
                  <a:gd name="T90" fmla="*/ 3440 w 3810"/>
                  <a:gd name="T91" fmla="*/ 3493 h 4421"/>
                  <a:gd name="T92" fmla="*/ 3393 w 3810"/>
                  <a:gd name="T93" fmla="*/ 3663 h 4421"/>
                  <a:gd name="T94" fmla="*/ 3331 w 3810"/>
                  <a:gd name="T95" fmla="*/ 3824 h 4421"/>
                  <a:gd name="T96" fmla="*/ 3254 w 3810"/>
                  <a:gd name="T97" fmla="*/ 3978 h 4421"/>
                  <a:gd name="T98" fmla="*/ 3162 w 3810"/>
                  <a:gd name="T99" fmla="*/ 4109 h 4421"/>
                  <a:gd name="T100" fmla="*/ 3084 w 3810"/>
                  <a:gd name="T101" fmla="*/ 4190 h 4421"/>
                  <a:gd name="T102" fmla="*/ 3023 w 3810"/>
                  <a:gd name="T103" fmla="*/ 4236 h 4421"/>
                  <a:gd name="T104" fmla="*/ 2942 w 3810"/>
                  <a:gd name="T105" fmla="*/ 4279 h 4421"/>
                  <a:gd name="T106" fmla="*/ 2839 w 3810"/>
                  <a:gd name="T107" fmla="*/ 4325 h 4421"/>
                  <a:gd name="T108" fmla="*/ 2730 w 3810"/>
                  <a:gd name="T109" fmla="*/ 4360 h 4421"/>
                  <a:gd name="T110" fmla="*/ 2556 w 3810"/>
                  <a:gd name="T111" fmla="*/ 4398 h 4421"/>
                  <a:gd name="T112" fmla="*/ 2313 w 3810"/>
                  <a:gd name="T113" fmla="*/ 4421 h 4421"/>
                  <a:gd name="T114" fmla="*/ 2063 w 3810"/>
                  <a:gd name="T115" fmla="*/ 4417 h 4421"/>
                  <a:gd name="T116" fmla="*/ 1808 w 3810"/>
                  <a:gd name="T117" fmla="*/ 4394 h 4421"/>
                  <a:gd name="T118" fmla="*/ 1565 w 3810"/>
                  <a:gd name="T119" fmla="*/ 4349 h 4421"/>
                  <a:gd name="T120" fmla="*/ 1330 w 3810"/>
                  <a:gd name="T121" fmla="*/ 4286 h 4421"/>
                  <a:gd name="T122" fmla="*/ 1118 w 3810"/>
                  <a:gd name="T123" fmla="*/ 4217 h 4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10" h="4421">
                    <a:moveTo>
                      <a:pt x="1118" y="4217"/>
                    </a:moveTo>
                    <a:lnTo>
                      <a:pt x="1064" y="4194"/>
                    </a:lnTo>
                    <a:lnTo>
                      <a:pt x="1010" y="4171"/>
                    </a:lnTo>
                    <a:lnTo>
                      <a:pt x="960" y="4144"/>
                    </a:lnTo>
                    <a:lnTo>
                      <a:pt x="910" y="4113"/>
                    </a:lnTo>
                    <a:lnTo>
                      <a:pt x="860" y="4082"/>
                    </a:lnTo>
                    <a:lnTo>
                      <a:pt x="810" y="4048"/>
                    </a:lnTo>
                    <a:lnTo>
                      <a:pt x="717" y="3974"/>
                    </a:lnTo>
                    <a:lnTo>
                      <a:pt x="632" y="3894"/>
                    </a:lnTo>
                    <a:lnTo>
                      <a:pt x="548" y="3808"/>
                    </a:lnTo>
                    <a:lnTo>
                      <a:pt x="470" y="3713"/>
                    </a:lnTo>
                    <a:lnTo>
                      <a:pt x="398" y="3616"/>
                    </a:lnTo>
                    <a:lnTo>
                      <a:pt x="328" y="3512"/>
                    </a:lnTo>
                    <a:lnTo>
                      <a:pt x="266" y="3408"/>
                    </a:lnTo>
                    <a:lnTo>
                      <a:pt x="208" y="3301"/>
                    </a:lnTo>
                    <a:lnTo>
                      <a:pt x="158" y="3189"/>
                    </a:lnTo>
                    <a:lnTo>
                      <a:pt x="112" y="3081"/>
                    </a:lnTo>
                    <a:lnTo>
                      <a:pt x="69" y="2970"/>
                    </a:lnTo>
                    <a:lnTo>
                      <a:pt x="35" y="2857"/>
                    </a:lnTo>
                    <a:lnTo>
                      <a:pt x="4" y="2749"/>
                    </a:lnTo>
                    <a:lnTo>
                      <a:pt x="0" y="2734"/>
                    </a:lnTo>
                    <a:lnTo>
                      <a:pt x="4" y="2715"/>
                    </a:lnTo>
                    <a:lnTo>
                      <a:pt x="11" y="2692"/>
                    </a:lnTo>
                    <a:lnTo>
                      <a:pt x="24" y="2665"/>
                    </a:lnTo>
                    <a:lnTo>
                      <a:pt x="62" y="2603"/>
                    </a:lnTo>
                    <a:lnTo>
                      <a:pt x="115" y="2534"/>
                    </a:lnTo>
                    <a:lnTo>
                      <a:pt x="181" y="2449"/>
                    </a:lnTo>
                    <a:lnTo>
                      <a:pt x="266" y="2361"/>
                    </a:lnTo>
                    <a:lnTo>
                      <a:pt x="359" y="2261"/>
                    </a:lnTo>
                    <a:lnTo>
                      <a:pt x="466" y="2153"/>
                    </a:lnTo>
                    <a:lnTo>
                      <a:pt x="582" y="2041"/>
                    </a:lnTo>
                    <a:lnTo>
                      <a:pt x="706" y="1926"/>
                    </a:lnTo>
                    <a:lnTo>
                      <a:pt x="840" y="1802"/>
                    </a:lnTo>
                    <a:lnTo>
                      <a:pt x="983" y="1675"/>
                    </a:lnTo>
                    <a:lnTo>
                      <a:pt x="1130" y="1548"/>
                    </a:lnTo>
                    <a:lnTo>
                      <a:pt x="1284" y="1421"/>
                    </a:lnTo>
                    <a:lnTo>
                      <a:pt x="1438" y="1294"/>
                    </a:lnTo>
                    <a:lnTo>
                      <a:pt x="1600" y="1163"/>
                    </a:lnTo>
                    <a:lnTo>
                      <a:pt x="1758" y="1036"/>
                    </a:lnTo>
                    <a:lnTo>
                      <a:pt x="1920" y="912"/>
                    </a:lnTo>
                    <a:lnTo>
                      <a:pt x="2082" y="793"/>
                    </a:lnTo>
                    <a:lnTo>
                      <a:pt x="2241" y="677"/>
                    </a:lnTo>
                    <a:lnTo>
                      <a:pt x="2399" y="570"/>
                    </a:lnTo>
                    <a:lnTo>
                      <a:pt x="2552" y="466"/>
                    </a:lnTo>
                    <a:lnTo>
                      <a:pt x="2699" y="369"/>
                    </a:lnTo>
                    <a:lnTo>
                      <a:pt x="2842" y="285"/>
                    </a:lnTo>
                    <a:lnTo>
                      <a:pt x="2977" y="208"/>
                    </a:lnTo>
                    <a:lnTo>
                      <a:pt x="3104" y="142"/>
                    </a:lnTo>
                    <a:lnTo>
                      <a:pt x="3224" y="84"/>
                    </a:lnTo>
                    <a:lnTo>
                      <a:pt x="3331" y="42"/>
                    </a:lnTo>
                    <a:lnTo>
                      <a:pt x="3381" y="27"/>
                    </a:lnTo>
                    <a:lnTo>
                      <a:pt x="3428" y="15"/>
                    </a:lnTo>
                    <a:lnTo>
                      <a:pt x="3470" y="4"/>
                    </a:lnTo>
                    <a:lnTo>
                      <a:pt x="3513" y="0"/>
                    </a:lnTo>
                    <a:lnTo>
                      <a:pt x="3547" y="0"/>
                    </a:lnTo>
                    <a:lnTo>
                      <a:pt x="3582" y="0"/>
                    </a:lnTo>
                    <a:lnTo>
                      <a:pt x="3613" y="7"/>
                    </a:lnTo>
                    <a:lnTo>
                      <a:pt x="3637" y="18"/>
                    </a:lnTo>
                    <a:lnTo>
                      <a:pt x="3640" y="192"/>
                    </a:lnTo>
                    <a:lnTo>
                      <a:pt x="3644" y="354"/>
                    </a:lnTo>
                    <a:lnTo>
                      <a:pt x="3655" y="647"/>
                    </a:lnTo>
                    <a:lnTo>
                      <a:pt x="3675" y="901"/>
                    </a:lnTo>
                    <a:lnTo>
                      <a:pt x="3694" y="1116"/>
                    </a:lnTo>
                    <a:lnTo>
                      <a:pt x="3728" y="1433"/>
                    </a:lnTo>
                    <a:lnTo>
                      <a:pt x="3737" y="1540"/>
                    </a:lnTo>
                    <a:lnTo>
                      <a:pt x="3737" y="1578"/>
                    </a:lnTo>
                    <a:lnTo>
                      <a:pt x="3732" y="1610"/>
                    </a:lnTo>
                    <a:lnTo>
                      <a:pt x="3714" y="1718"/>
                    </a:lnTo>
                    <a:lnTo>
                      <a:pt x="3694" y="1825"/>
                    </a:lnTo>
                    <a:lnTo>
                      <a:pt x="3675" y="1933"/>
                    </a:lnTo>
                    <a:lnTo>
                      <a:pt x="3671" y="1987"/>
                    </a:lnTo>
                    <a:lnTo>
                      <a:pt x="3667" y="2041"/>
                    </a:lnTo>
                    <a:lnTo>
                      <a:pt x="3667" y="2106"/>
                    </a:lnTo>
                    <a:lnTo>
                      <a:pt x="3671" y="2168"/>
                    </a:lnTo>
                    <a:lnTo>
                      <a:pt x="3678" y="2230"/>
                    </a:lnTo>
                    <a:lnTo>
                      <a:pt x="3687" y="2291"/>
                    </a:lnTo>
                    <a:lnTo>
                      <a:pt x="3710" y="2415"/>
                    </a:lnTo>
                    <a:lnTo>
                      <a:pt x="3732" y="2538"/>
                    </a:lnTo>
                    <a:lnTo>
                      <a:pt x="3760" y="2661"/>
                    </a:lnTo>
                    <a:lnTo>
                      <a:pt x="3782" y="2784"/>
                    </a:lnTo>
                    <a:lnTo>
                      <a:pt x="3802" y="2907"/>
                    </a:lnTo>
                    <a:lnTo>
                      <a:pt x="3805" y="2970"/>
                    </a:lnTo>
                    <a:lnTo>
                      <a:pt x="3810" y="3031"/>
                    </a:lnTo>
                    <a:lnTo>
                      <a:pt x="3732" y="3058"/>
                    </a:lnTo>
                    <a:lnTo>
                      <a:pt x="3660" y="3081"/>
                    </a:lnTo>
                    <a:lnTo>
                      <a:pt x="3582" y="3100"/>
                    </a:lnTo>
                    <a:lnTo>
                      <a:pt x="3544" y="3104"/>
                    </a:lnTo>
                    <a:lnTo>
                      <a:pt x="3505" y="3108"/>
                    </a:lnTo>
                    <a:lnTo>
                      <a:pt x="3490" y="3251"/>
                    </a:lnTo>
                    <a:lnTo>
                      <a:pt x="3474" y="3328"/>
                    </a:lnTo>
                    <a:lnTo>
                      <a:pt x="3458" y="3408"/>
                    </a:lnTo>
                    <a:lnTo>
                      <a:pt x="3440" y="3493"/>
                    </a:lnTo>
                    <a:lnTo>
                      <a:pt x="3420" y="3577"/>
                    </a:lnTo>
                    <a:lnTo>
                      <a:pt x="3393" y="3663"/>
                    </a:lnTo>
                    <a:lnTo>
                      <a:pt x="3366" y="3743"/>
                    </a:lnTo>
                    <a:lnTo>
                      <a:pt x="3331" y="3824"/>
                    </a:lnTo>
                    <a:lnTo>
                      <a:pt x="3297" y="3901"/>
                    </a:lnTo>
                    <a:lnTo>
                      <a:pt x="3254" y="3978"/>
                    </a:lnTo>
                    <a:lnTo>
                      <a:pt x="3213" y="4048"/>
                    </a:lnTo>
                    <a:lnTo>
                      <a:pt x="3162" y="4109"/>
                    </a:lnTo>
                    <a:lnTo>
                      <a:pt x="3112" y="4167"/>
                    </a:lnTo>
                    <a:lnTo>
                      <a:pt x="3084" y="4190"/>
                    </a:lnTo>
                    <a:lnTo>
                      <a:pt x="3054" y="4213"/>
                    </a:lnTo>
                    <a:lnTo>
                      <a:pt x="3023" y="4236"/>
                    </a:lnTo>
                    <a:lnTo>
                      <a:pt x="2992" y="4252"/>
                    </a:lnTo>
                    <a:lnTo>
                      <a:pt x="2942" y="4279"/>
                    </a:lnTo>
                    <a:lnTo>
                      <a:pt x="2892" y="4302"/>
                    </a:lnTo>
                    <a:lnTo>
                      <a:pt x="2839" y="4325"/>
                    </a:lnTo>
                    <a:lnTo>
                      <a:pt x="2784" y="4340"/>
                    </a:lnTo>
                    <a:lnTo>
                      <a:pt x="2730" y="4360"/>
                    </a:lnTo>
                    <a:lnTo>
                      <a:pt x="2672" y="4375"/>
                    </a:lnTo>
                    <a:lnTo>
                      <a:pt x="2556" y="4398"/>
                    </a:lnTo>
                    <a:lnTo>
                      <a:pt x="2437" y="4413"/>
                    </a:lnTo>
                    <a:lnTo>
                      <a:pt x="2313" y="4421"/>
                    </a:lnTo>
                    <a:lnTo>
                      <a:pt x="2186" y="4421"/>
                    </a:lnTo>
                    <a:lnTo>
                      <a:pt x="2063" y="4417"/>
                    </a:lnTo>
                    <a:lnTo>
                      <a:pt x="1935" y="4410"/>
                    </a:lnTo>
                    <a:lnTo>
                      <a:pt x="1808" y="4394"/>
                    </a:lnTo>
                    <a:lnTo>
                      <a:pt x="1685" y="4371"/>
                    </a:lnTo>
                    <a:lnTo>
                      <a:pt x="1565" y="4349"/>
                    </a:lnTo>
                    <a:lnTo>
                      <a:pt x="1446" y="4321"/>
                    </a:lnTo>
                    <a:lnTo>
                      <a:pt x="1330" y="4286"/>
                    </a:lnTo>
                    <a:lnTo>
                      <a:pt x="1223" y="4256"/>
                    </a:lnTo>
                    <a:lnTo>
                      <a:pt x="1118" y="421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6" name="Freeform 43"/>
              <p:cNvSpPr>
                <a:spLocks/>
              </p:cNvSpPr>
              <p:nvPr/>
            </p:nvSpPr>
            <p:spPr bwMode="auto">
              <a:xfrm>
                <a:off x="4460" y="858"/>
                <a:ext cx="242" cy="295"/>
              </a:xfrm>
              <a:custGeom>
                <a:avLst/>
                <a:gdLst>
                  <a:gd name="T0" fmla="*/ 2368 w 3640"/>
                  <a:gd name="T1" fmla="*/ 3520 h 4421"/>
                  <a:gd name="T2" fmla="*/ 2336 w 3640"/>
                  <a:gd name="T3" fmla="*/ 3316 h 4421"/>
                  <a:gd name="T4" fmla="*/ 2318 w 3640"/>
                  <a:gd name="T5" fmla="*/ 3131 h 4421"/>
                  <a:gd name="T6" fmla="*/ 2313 w 3640"/>
                  <a:gd name="T7" fmla="*/ 2961 h 4421"/>
                  <a:gd name="T8" fmla="*/ 2321 w 3640"/>
                  <a:gd name="T9" fmla="*/ 2807 h 4421"/>
                  <a:gd name="T10" fmla="*/ 2341 w 3640"/>
                  <a:gd name="T11" fmla="*/ 2661 h 4421"/>
                  <a:gd name="T12" fmla="*/ 2372 w 3640"/>
                  <a:gd name="T13" fmla="*/ 2526 h 4421"/>
                  <a:gd name="T14" fmla="*/ 2413 w 3640"/>
                  <a:gd name="T15" fmla="*/ 2395 h 4421"/>
                  <a:gd name="T16" fmla="*/ 2463 w 3640"/>
                  <a:gd name="T17" fmla="*/ 2264 h 4421"/>
                  <a:gd name="T18" fmla="*/ 2560 w 3640"/>
                  <a:gd name="T19" fmla="*/ 2076 h 4421"/>
                  <a:gd name="T20" fmla="*/ 2722 w 3640"/>
                  <a:gd name="T21" fmla="*/ 1806 h 4421"/>
                  <a:gd name="T22" fmla="*/ 3027 w 3640"/>
                  <a:gd name="T23" fmla="*/ 1336 h 4421"/>
                  <a:gd name="T24" fmla="*/ 3131 w 3640"/>
                  <a:gd name="T25" fmla="*/ 1028 h 4421"/>
                  <a:gd name="T26" fmla="*/ 3084 w 3640"/>
                  <a:gd name="T27" fmla="*/ 747 h 4421"/>
                  <a:gd name="T28" fmla="*/ 3054 w 3640"/>
                  <a:gd name="T29" fmla="*/ 547 h 4421"/>
                  <a:gd name="T30" fmla="*/ 3093 w 3640"/>
                  <a:gd name="T31" fmla="*/ 466 h 4421"/>
                  <a:gd name="T32" fmla="*/ 3177 w 3640"/>
                  <a:gd name="T33" fmla="*/ 431 h 4421"/>
                  <a:gd name="T34" fmla="*/ 3308 w 3640"/>
                  <a:gd name="T35" fmla="*/ 408 h 4421"/>
                  <a:gd name="T36" fmla="*/ 3470 w 3640"/>
                  <a:gd name="T37" fmla="*/ 381 h 4421"/>
                  <a:gd name="T38" fmla="*/ 3540 w 3640"/>
                  <a:gd name="T39" fmla="*/ 358 h 4421"/>
                  <a:gd name="T40" fmla="*/ 3598 w 3640"/>
                  <a:gd name="T41" fmla="*/ 319 h 4421"/>
                  <a:gd name="T42" fmla="*/ 3640 w 3640"/>
                  <a:gd name="T43" fmla="*/ 262 h 4421"/>
                  <a:gd name="T44" fmla="*/ 3613 w 3640"/>
                  <a:gd name="T45" fmla="*/ 7 h 4421"/>
                  <a:gd name="T46" fmla="*/ 3547 w 3640"/>
                  <a:gd name="T47" fmla="*/ 0 h 4421"/>
                  <a:gd name="T48" fmla="*/ 3470 w 3640"/>
                  <a:gd name="T49" fmla="*/ 4 h 4421"/>
                  <a:gd name="T50" fmla="*/ 3381 w 3640"/>
                  <a:gd name="T51" fmla="*/ 27 h 4421"/>
                  <a:gd name="T52" fmla="*/ 3224 w 3640"/>
                  <a:gd name="T53" fmla="*/ 84 h 4421"/>
                  <a:gd name="T54" fmla="*/ 2977 w 3640"/>
                  <a:gd name="T55" fmla="*/ 208 h 4421"/>
                  <a:gd name="T56" fmla="*/ 2699 w 3640"/>
                  <a:gd name="T57" fmla="*/ 369 h 4421"/>
                  <a:gd name="T58" fmla="*/ 2399 w 3640"/>
                  <a:gd name="T59" fmla="*/ 570 h 4421"/>
                  <a:gd name="T60" fmla="*/ 2082 w 3640"/>
                  <a:gd name="T61" fmla="*/ 793 h 4421"/>
                  <a:gd name="T62" fmla="*/ 1758 w 3640"/>
                  <a:gd name="T63" fmla="*/ 1036 h 4421"/>
                  <a:gd name="T64" fmla="*/ 1438 w 3640"/>
                  <a:gd name="T65" fmla="*/ 1294 h 4421"/>
                  <a:gd name="T66" fmla="*/ 1130 w 3640"/>
                  <a:gd name="T67" fmla="*/ 1548 h 4421"/>
                  <a:gd name="T68" fmla="*/ 840 w 3640"/>
                  <a:gd name="T69" fmla="*/ 1802 h 4421"/>
                  <a:gd name="T70" fmla="*/ 582 w 3640"/>
                  <a:gd name="T71" fmla="*/ 2041 h 4421"/>
                  <a:gd name="T72" fmla="*/ 359 w 3640"/>
                  <a:gd name="T73" fmla="*/ 2261 h 4421"/>
                  <a:gd name="T74" fmla="*/ 181 w 3640"/>
                  <a:gd name="T75" fmla="*/ 2449 h 4421"/>
                  <a:gd name="T76" fmla="*/ 62 w 3640"/>
                  <a:gd name="T77" fmla="*/ 2603 h 4421"/>
                  <a:gd name="T78" fmla="*/ 11 w 3640"/>
                  <a:gd name="T79" fmla="*/ 2692 h 4421"/>
                  <a:gd name="T80" fmla="*/ 0 w 3640"/>
                  <a:gd name="T81" fmla="*/ 2734 h 4421"/>
                  <a:gd name="T82" fmla="*/ 35 w 3640"/>
                  <a:gd name="T83" fmla="*/ 2857 h 4421"/>
                  <a:gd name="T84" fmla="*/ 112 w 3640"/>
                  <a:gd name="T85" fmla="*/ 3081 h 4421"/>
                  <a:gd name="T86" fmla="*/ 208 w 3640"/>
                  <a:gd name="T87" fmla="*/ 3301 h 4421"/>
                  <a:gd name="T88" fmla="*/ 328 w 3640"/>
                  <a:gd name="T89" fmla="*/ 3512 h 4421"/>
                  <a:gd name="T90" fmla="*/ 470 w 3640"/>
                  <a:gd name="T91" fmla="*/ 3713 h 4421"/>
                  <a:gd name="T92" fmla="*/ 632 w 3640"/>
                  <a:gd name="T93" fmla="*/ 3894 h 4421"/>
                  <a:gd name="T94" fmla="*/ 810 w 3640"/>
                  <a:gd name="T95" fmla="*/ 4048 h 4421"/>
                  <a:gd name="T96" fmla="*/ 910 w 3640"/>
                  <a:gd name="T97" fmla="*/ 4113 h 4421"/>
                  <a:gd name="T98" fmla="*/ 1010 w 3640"/>
                  <a:gd name="T99" fmla="*/ 4171 h 4421"/>
                  <a:gd name="T100" fmla="*/ 1118 w 3640"/>
                  <a:gd name="T101" fmla="*/ 4217 h 4421"/>
                  <a:gd name="T102" fmla="*/ 1296 w 3640"/>
                  <a:gd name="T103" fmla="*/ 4279 h 4421"/>
                  <a:gd name="T104" fmla="*/ 1493 w 3640"/>
                  <a:gd name="T105" fmla="*/ 4333 h 4421"/>
                  <a:gd name="T106" fmla="*/ 1697 w 3640"/>
                  <a:gd name="T107" fmla="*/ 4375 h 4421"/>
                  <a:gd name="T108" fmla="*/ 1908 w 3640"/>
                  <a:gd name="T109" fmla="*/ 4402 h 4421"/>
                  <a:gd name="T110" fmla="*/ 2121 w 3640"/>
                  <a:gd name="T111" fmla="*/ 4417 h 4421"/>
                  <a:gd name="T112" fmla="*/ 2333 w 3640"/>
                  <a:gd name="T113" fmla="*/ 4417 h 4421"/>
                  <a:gd name="T114" fmla="*/ 2541 w 3640"/>
                  <a:gd name="T115" fmla="*/ 4398 h 4421"/>
                  <a:gd name="T116" fmla="*/ 2738 w 3640"/>
                  <a:gd name="T117" fmla="*/ 4356 h 4421"/>
                  <a:gd name="T118" fmla="*/ 2618 w 3640"/>
                  <a:gd name="T119" fmla="*/ 4221 h 4421"/>
                  <a:gd name="T120" fmla="*/ 2518 w 3640"/>
                  <a:gd name="T121" fmla="*/ 4059 h 4421"/>
                  <a:gd name="T122" fmla="*/ 2441 w 3640"/>
                  <a:gd name="T123" fmla="*/ 3863 h 4421"/>
                  <a:gd name="T124" fmla="*/ 2386 w 3640"/>
                  <a:gd name="T125" fmla="*/ 3627 h 4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40" h="4421">
                    <a:moveTo>
                      <a:pt x="2386" y="3627"/>
                    </a:moveTo>
                    <a:lnTo>
                      <a:pt x="2368" y="3520"/>
                    </a:lnTo>
                    <a:lnTo>
                      <a:pt x="2348" y="3416"/>
                    </a:lnTo>
                    <a:lnTo>
                      <a:pt x="2336" y="3316"/>
                    </a:lnTo>
                    <a:lnTo>
                      <a:pt x="2325" y="3224"/>
                    </a:lnTo>
                    <a:lnTo>
                      <a:pt x="2318" y="3131"/>
                    </a:lnTo>
                    <a:lnTo>
                      <a:pt x="2313" y="3047"/>
                    </a:lnTo>
                    <a:lnTo>
                      <a:pt x="2313" y="2961"/>
                    </a:lnTo>
                    <a:lnTo>
                      <a:pt x="2313" y="2884"/>
                    </a:lnTo>
                    <a:lnTo>
                      <a:pt x="2321" y="2807"/>
                    </a:lnTo>
                    <a:lnTo>
                      <a:pt x="2329" y="2734"/>
                    </a:lnTo>
                    <a:lnTo>
                      <a:pt x="2341" y="2661"/>
                    </a:lnTo>
                    <a:lnTo>
                      <a:pt x="2352" y="2592"/>
                    </a:lnTo>
                    <a:lnTo>
                      <a:pt x="2372" y="2526"/>
                    </a:lnTo>
                    <a:lnTo>
                      <a:pt x="2391" y="2457"/>
                    </a:lnTo>
                    <a:lnTo>
                      <a:pt x="2413" y="2395"/>
                    </a:lnTo>
                    <a:lnTo>
                      <a:pt x="2437" y="2330"/>
                    </a:lnTo>
                    <a:lnTo>
                      <a:pt x="2463" y="2264"/>
                    </a:lnTo>
                    <a:lnTo>
                      <a:pt x="2495" y="2203"/>
                    </a:lnTo>
                    <a:lnTo>
                      <a:pt x="2560" y="2076"/>
                    </a:lnTo>
                    <a:lnTo>
                      <a:pt x="2637" y="1945"/>
                    </a:lnTo>
                    <a:lnTo>
                      <a:pt x="2722" y="1806"/>
                    </a:lnTo>
                    <a:lnTo>
                      <a:pt x="2919" y="1506"/>
                    </a:lnTo>
                    <a:lnTo>
                      <a:pt x="3027" y="1336"/>
                    </a:lnTo>
                    <a:lnTo>
                      <a:pt x="3146" y="1152"/>
                    </a:lnTo>
                    <a:lnTo>
                      <a:pt x="3131" y="1028"/>
                    </a:lnTo>
                    <a:lnTo>
                      <a:pt x="3116" y="924"/>
                    </a:lnTo>
                    <a:lnTo>
                      <a:pt x="3084" y="747"/>
                    </a:lnTo>
                    <a:lnTo>
                      <a:pt x="3062" y="609"/>
                    </a:lnTo>
                    <a:lnTo>
                      <a:pt x="3054" y="547"/>
                    </a:lnTo>
                    <a:lnTo>
                      <a:pt x="3054" y="485"/>
                    </a:lnTo>
                    <a:lnTo>
                      <a:pt x="3093" y="466"/>
                    </a:lnTo>
                    <a:lnTo>
                      <a:pt x="3134" y="446"/>
                    </a:lnTo>
                    <a:lnTo>
                      <a:pt x="3177" y="431"/>
                    </a:lnTo>
                    <a:lnTo>
                      <a:pt x="3220" y="423"/>
                    </a:lnTo>
                    <a:lnTo>
                      <a:pt x="3308" y="408"/>
                    </a:lnTo>
                    <a:lnTo>
                      <a:pt x="3393" y="392"/>
                    </a:lnTo>
                    <a:lnTo>
                      <a:pt x="3470" y="381"/>
                    </a:lnTo>
                    <a:lnTo>
                      <a:pt x="3505" y="369"/>
                    </a:lnTo>
                    <a:lnTo>
                      <a:pt x="3540" y="358"/>
                    </a:lnTo>
                    <a:lnTo>
                      <a:pt x="3571" y="342"/>
                    </a:lnTo>
                    <a:lnTo>
                      <a:pt x="3598" y="319"/>
                    </a:lnTo>
                    <a:lnTo>
                      <a:pt x="3621" y="296"/>
                    </a:lnTo>
                    <a:lnTo>
                      <a:pt x="3640" y="262"/>
                    </a:lnTo>
                    <a:lnTo>
                      <a:pt x="3637" y="18"/>
                    </a:lnTo>
                    <a:lnTo>
                      <a:pt x="3613" y="7"/>
                    </a:lnTo>
                    <a:lnTo>
                      <a:pt x="3582" y="0"/>
                    </a:lnTo>
                    <a:lnTo>
                      <a:pt x="3547" y="0"/>
                    </a:lnTo>
                    <a:lnTo>
                      <a:pt x="3513" y="0"/>
                    </a:lnTo>
                    <a:lnTo>
                      <a:pt x="3470" y="4"/>
                    </a:lnTo>
                    <a:lnTo>
                      <a:pt x="3428" y="15"/>
                    </a:lnTo>
                    <a:lnTo>
                      <a:pt x="3381" y="27"/>
                    </a:lnTo>
                    <a:lnTo>
                      <a:pt x="3331" y="42"/>
                    </a:lnTo>
                    <a:lnTo>
                      <a:pt x="3224" y="84"/>
                    </a:lnTo>
                    <a:lnTo>
                      <a:pt x="3104" y="142"/>
                    </a:lnTo>
                    <a:lnTo>
                      <a:pt x="2977" y="208"/>
                    </a:lnTo>
                    <a:lnTo>
                      <a:pt x="2842" y="285"/>
                    </a:lnTo>
                    <a:lnTo>
                      <a:pt x="2699" y="369"/>
                    </a:lnTo>
                    <a:lnTo>
                      <a:pt x="2552" y="466"/>
                    </a:lnTo>
                    <a:lnTo>
                      <a:pt x="2399" y="570"/>
                    </a:lnTo>
                    <a:lnTo>
                      <a:pt x="2241" y="677"/>
                    </a:lnTo>
                    <a:lnTo>
                      <a:pt x="2082" y="793"/>
                    </a:lnTo>
                    <a:lnTo>
                      <a:pt x="1920" y="912"/>
                    </a:lnTo>
                    <a:lnTo>
                      <a:pt x="1758" y="1036"/>
                    </a:lnTo>
                    <a:lnTo>
                      <a:pt x="1600" y="1163"/>
                    </a:lnTo>
                    <a:lnTo>
                      <a:pt x="1438" y="1294"/>
                    </a:lnTo>
                    <a:lnTo>
                      <a:pt x="1284" y="1421"/>
                    </a:lnTo>
                    <a:lnTo>
                      <a:pt x="1130" y="1548"/>
                    </a:lnTo>
                    <a:lnTo>
                      <a:pt x="983" y="1675"/>
                    </a:lnTo>
                    <a:lnTo>
                      <a:pt x="840" y="1802"/>
                    </a:lnTo>
                    <a:lnTo>
                      <a:pt x="706" y="1926"/>
                    </a:lnTo>
                    <a:lnTo>
                      <a:pt x="582" y="2041"/>
                    </a:lnTo>
                    <a:lnTo>
                      <a:pt x="466" y="2153"/>
                    </a:lnTo>
                    <a:lnTo>
                      <a:pt x="359" y="2261"/>
                    </a:lnTo>
                    <a:lnTo>
                      <a:pt x="266" y="2361"/>
                    </a:lnTo>
                    <a:lnTo>
                      <a:pt x="181" y="2449"/>
                    </a:lnTo>
                    <a:lnTo>
                      <a:pt x="115" y="2534"/>
                    </a:lnTo>
                    <a:lnTo>
                      <a:pt x="62" y="2603"/>
                    </a:lnTo>
                    <a:lnTo>
                      <a:pt x="24" y="2665"/>
                    </a:lnTo>
                    <a:lnTo>
                      <a:pt x="11" y="2692"/>
                    </a:lnTo>
                    <a:lnTo>
                      <a:pt x="4" y="2715"/>
                    </a:lnTo>
                    <a:lnTo>
                      <a:pt x="0" y="2734"/>
                    </a:lnTo>
                    <a:lnTo>
                      <a:pt x="4" y="2749"/>
                    </a:lnTo>
                    <a:lnTo>
                      <a:pt x="35" y="2857"/>
                    </a:lnTo>
                    <a:lnTo>
                      <a:pt x="69" y="2970"/>
                    </a:lnTo>
                    <a:lnTo>
                      <a:pt x="112" y="3081"/>
                    </a:lnTo>
                    <a:lnTo>
                      <a:pt x="158" y="3189"/>
                    </a:lnTo>
                    <a:lnTo>
                      <a:pt x="208" y="3301"/>
                    </a:lnTo>
                    <a:lnTo>
                      <a:pt x="266" y="3408"/>
                    </a:lnTo>
                    <a:lnTo>
                      <a:pt x="328" y="3512"/>
                    </a:lnTo>
                    <a:lnTo>
                      <a:pt x="398" y="3616"/>
                    </a:lnTo>
                    <a:lnTo>
                      <a:pt x="470" y="3713"/>
                    </a:lnTo>
                    <a:lnTo>
                      <a:pt x="548" y="3808"/>
                    </a:lnTo>
                    <a:lnTo>
                      <a:pt x="632" y="3894"/>
                    </a:lnTo>
                    <a:lnTo>
                      <a:pt x="717" y="3974"/>
                    </a:lnTo>
                    <a:lnTo>
                      <a:pt x="810" y="4048"/>
                    </a:lnTo>
                    <a:lnTo>
                      <a:pt x="860" y="4082"/>
                    </a:lnTo>
                    <a:lnTo>
                      <a:pt x="910" y="4113"/>
                    </a:lnTo>
                    <a:lnTo>
                      <a:pt x="960" y="4144"/>
                    </a:lnTo>
                    <a:lnTo>
                      <a:pt x="1010" y="4171"/>
                    </a:lnTo>
                    <a:lnTo>
                      <a:pt x="1064" y="4194"/>
                    </a:lnTo>
                    <a:lnTo>
                      <a:pt x="1118" y="4217"/>
                    </a:lnTo>
                    <a:lnTo>
                      <a:pt x="1203" y="4248"/>
                    </a:lnTo>
                    <a:lnTo>
                      <a:pt x="1296" y="4279"/>
                    </a:lnTo>
                    <a:lnTo>
                      <a:pt x="1391" y="4306"/>
                    </a:lnTo>
                    <a:lnTo>
                      <a:pt x="1493" y="4333"/>
                    </a:lnTo>
                    <a:lnTo>
                      <a:pt x="1593" y="4352"/>
                    </a:lnTo>
                    <a:lnTo>
                      <a:pt x="1697" y="4375"/>
                    </a:lnTo>
                    <a:lnTo>
                      <a:pt x="1801" y="4390"/>
                    </a:lnTo>
                    <a:lnTo>
                      <a:pt x="1908" y="4402"/>
                    </a:lnTo>
                    <a:lnTo>
                      <a:pt x="2012" y="4413"/>
                    </a:lnTo>
                    <a:lnTo>
                      <a:pt x="2121" y="4417"/>
                    </a:lnTo>
                    <a:lnTo>
                      <a:pt x="2229" y="4421"/>
                    </a:lnTo>
                    <a:lnTo>
                      <a:pt x="2333" y="4417"/>
                    </a:lnTo>
                    <a:lnTo>
                      <a:pt x="2437" y="4410"/>
                    </a:lnTo>
                    <a:lnTo>
                      <a:pt x="2541" y="4398"/>
                    </a:lnTo>
                    <a:lnTo>
                      <a:pt x="2637" y="4379"/>
                    </a:lnTo>
                    <a:lnTo>
                      <a:pt x="2738" y="4356"/>
                    </a:lnTo>
                    <a:lnTo>
                      <a:pt x="2676" y="4290"/>
                    </a:lnTo>
                    <a:lnTo>
                      <a:pt x="2618" y="4221"/>
                    </a:lnTo>
                    <a:lnTo>
                      <a:pt x="2568" y="4144"/>
                    </a:lnTo>
                    <a:lnTo>
                      <a:pt x="2518" y="4059"/>
                    </a:lnTo>
                    <a:lnTo>
                      <a:pt x="2479" y="3962"/>
                    </a:lnTo>
                    <a:lnTo>
                      <a:pt x="2441" y="3863"/>
                    </a:lnTo>
                    <a:lnTo>
                      <a:pt x="2410" y="3751"/>
                    </a:lnTo>
                    <a:lnTo>
                      <a:pt x="2386" y="362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7" name="Freeform 44"/>
              <p:cNvSpPr>
                <a:spLocks/>
              </p:cNvSpPr>
              <p:nvPr/>
            </p:nvSpPr>
            <p:spPr bwMode="auto">
              <a:xfrm>
                <a:off x="4426" y="799"/>
                <a:ext cx="300" cy="266"/>
              </a:xfrm>
              <a:custGeom>
                <a:avLst/>
                <a:gdLst>
                  <a:gd name="T0" fmla="*/ 3629 w 4493"/>
                  <a:gd name="T1" fmla="*/ 1248 h 3987"/>
                  <a:gd name="T2" fmla="*/ 3969 w 4493"/>
                  <a:gd name="T3" fmla="*/ 1221 h 3987"/>
                  <a:gd name="T4" fmla="*/ 4208 w 4493"/>
                  <a:gd name="T5" fmla="*/ 1141 h 3987"/>
                  <a:gd name="T6" fmla="*/ 4311 w 4493"/>
                  <a:gd name="T7" fmla="*/ 1051 h 3987"/>
                  <a:gd name="T8" fmla="*/ 4404 w 4493"/>
                  <a:gd name="T9" fmla="*/ 913 h 3987"/>
                  <a:gd name="T10" fmla="*/ 4485 w 4493"/>
                  <a:gd name="T11" fmla="*/ 666 h 3987"/>
                  <a:gd name="T12" fmla="*/ 4478 w 4493"/>
                  <a:gd name="T13" fmla="*/ 419 h 3987"/>
                  <a:gd name="T14" fmla="*/ 4385 w 4493"/>
                  <a:gd name="T15" fmla="*/ 238 h 3987"/>
                  <a:gd name="T16" fmla="*/ 4293 w 4493"/>
                  <a:gd name="T17" fmla="*/ 165 h 3987"/>
                  <a:gd name="T18" fmla="*/ 4166 w 4493"/>
                  <a:gd name="T19" fmla="*/ 123 h 3987"/>
                  <a:gd name="T20" fmla="*/ 3799 w 4493"/>
                  <a:gd name="T21" fmla="*/ 111 h 3987"/>
                  <a:gd name="T22" fmla="*/ 3239 w 4493"/>
                  <a:gd name="T23" fmla="*/ 143 h 3987"/>
                  <a:gd name="T24" fmla="*/ 2724 w 4493"/>
                  <a:gd name="T25" fmla="*/ 81 h 3987"/>
                  <a:gd name="T26" fmla="*/ 2110 w 4493"/>
                  <a:gd name="T27" fmla="*/ 4 h 3987"/>
                  <a:gd name="T28" fmla="*/ 1813 w 4493"/>
                  <a:gd name="T29" fmla="*/ 11 h 3987"/>
                  <a:gd name="T30" fmla="*/ 1547 w 4493"/>
                  <a:gd name="T31" fmla="*/ 73 h 3987"/>
                  <a:gd name="T32" fmla="*/ 1328 w 4493"/>
                  <a:gd name="T33" fmla="*/ 208 h 3987"/>
                  <a:gd name="T34" fmla="*/ 1181 w 4493"/>
                  <a:gd name="T35" fmla="*/ 439 h 3987"/>
                  <a:gd name="T36" fmla="*/ 934 w 4493"/>
                  <a:gd name="T37" fmla="*/ 493 h 3987"/>
                  <a:gd name="T38" fmla="*/ 714 w 4493"/>
                  <a:gd name="T39" fmla="*/ 612 h 3987"/>
                  <a:gd name="T40" fmla="*/ 517 w 4493"/>
                  <a:gd name="T41" fmla="*/ 790 h 3987"/>
                  <a:gd name="T42" fmla="*/ 351 w 4493"/>
                  <a:gd name="T43" fmla="*/ 1005 h 3987"/>
                  <a:gd name="T44" fmla="*/ 159 w 4493"/>
                  <a:gd name="T45" fmla="*/ 1379 h 3987"/>
                  <a:gd name="T46" fmla="*/ 16 w 4493"/>
                  <a:gd name="T47" fmla="*/ 1888 h 3987"/>
                  <a:gd name="T48" fmla="*/ 20 w 4493"/>
                  <a:gd name="T49" fmla="*/ 2407 h 3987"/>
                  <a:gd name="T50" fmla="*/ 124 w 4493"/>
                  <a:gd name="T51" fmla="*/ 2908 h 3987"/>
                  <a:gd name="T52" fmla="*/ 336 w 4493"/>
                  <a:gd name="T53" fmla="*/ 3505 h 3987"/>
                  <a:gd name="T54" fmla="*/ 610 w 4493"/>
                  <a:gd name="T55" fmla="*/ 3963 h 3987"/>
                  <a:gd name="T56" fmla="*/ 1099 w 4493"/>
                  <a:gd name="T57" fmla="*/ 3856 h 3987"/>
                  <a:gd name="T58" fmla="*/ 1328 w 4493"/>
                  <a:gd name="T59" fmla="*/ 3747 h 3987"/>
                  <a:gd name="T60" fmla="*/ 1536 w 4493"/>
                  <a:gd name="T61" fmla="*/ 3602 h 3987"/>
                  <a:gd name="T62" fmla="*/ 1639 w 4493"/>
                  <a:gd name="T63" fmla="*/ 3489 h 3987"/>
                  <a:gd name="T64" fmla="*/ 1632 w 4493"/>
                  <a:gd name="T65" fmla="*/ 3231 h 3987"/>
                  <a:gd name="T66" fmla="*/ 1628 w 4493"/>
                  <a:gd name="T67" fmla="*/ 2957 h 3987"/>
                  <a:gd name="T68" fmla="*/ 1686 w 4493"/>
                  <a:gd name="T69" fmla="*/ 2769 h 3987"/>
                  <a:gd name="T70" fmla="*/ 1802 w 4493"/>
                  <a:gd name="T71" fmla="*/ 2588 h 3987"/>
                  <a:gd name="T72" fmla="*/ 1956 w 4493"/>
                  <a:gd name="T73" fmla="*/ 2468 h 3987"/>
                  <a:gd name="T74" fmla="*/ 2149 w 4493"/>
                  <a:gd name="T75" fmla="*/ 2457 h 3987"/>
                  <a:gd name="T76" fmla="*/ 2307 w 4493"/>
                  <a:gd name="T77" fmla="*/ 2534 h 3987"/>
                  <a:gd name="T78" fmla="*/ 2445 w 4493"/>
                  <a:gd name="T79" fmla="*/ 2712 h 3987"/>
                  <a:gd name="T80" fmla="*/ 2577 w 4493"/>
                  <a:gd name="T81" fmla="*/ 2962 h 3987"/>
                  <a:gd name="T82" fmla="*/ 2704 w 4493"/>
                  <a:gd name="T83" fmla="*/ 3081 h 3987"/>
                  <a:gd name="T84" fmla="*/ 2815 w 4493"/>
                  <a:gd name="T85" fmla="*/ 3113 h 3987"/>
                  <a:gd name="T86" fmla="*/ 2924 w 4493"/>
                  <a:gd name="T87" fmla="*/ 3081 h 3987"/>
                  <a:gd name="T88" fmla="*/ 2989 w 4493"/>
                  <a:gd name="T89" fmla="*/ 2935 h 3987"/>
                  <a:gd name="T90" fmla="*/ 3051 w 4493"/>
                  <a:gd name="T91" fmla="*/ 2735 h 3987"/>
                  <a:gd name="T92" fmla="*/ 3121 w 4493"/>
                  <a:gd name="T93" fmla="*/ 2654 h 3987"/>
                  <a:gd name="T94" fmla="*/ 3244 w 4493"/>
                  <a:gd name="T95" fmla="*/ 2415 h 3987"/>
                  <a:gd name="T96" fmla="*/ 3340 w 4493"/>
                  <a:gd name="T97" fmla="*/ 2249 h 3987"/>
                  <a:gd name="T98" fmla="*/ 3483 w 4493"/>
                  <a:gd name="T99" fmla="*/ 2083 h 3987"/>
                  <a:gd name="T100" fmla="*/ 3518 w 4493"/>
                  <a:gd name="T101" fmla="*/ 1856 h 3987"/>
                  <a:gd name="T102" fmla="*/ 3417 w 4493"/>
                  <a:gd name="T103" fmla="*/ 1386 h 3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493" h="3987">
                    <a:moveTo>
                      <a:pt x="3409" y="1290"/>
                    </a:moveTo>
                    <a:lnTo>
                      <a:pt x="3483" y="1271"/>
                    </a:lnTo>
                    <a:lnTo>
                      <a:pt x="3556" y="1256"/>
                    </a:lnTo>
                    <a:lnTo>
                      <a:pt x="3629" y="1248"/>
                    </a:lnTo>
                    <a:lnTo>
                      <a:pt x="3699" y="1244"/>
                    </a:lnTo>
                    <a:lnTo>
                      <a:pt x="3837" y="1236"/>
                    </a:lnTo>
                    <a:lnTo>
                      <a:pt x="3903" y="1229"/>
                    </a:lnTo>
                    <a:lnTo>
                      <a:pt x="3969" y="1221"/>
                    </a:lnTo>
                    <a:lnTo>
                      <a:pt x="4030" y="1209"/>
                    </a:lnTo>
                    <a:lnTo>
                      <a:pt x="4092" y="1194"/>
                    </a:lnTo>
                    <a:lnTo>
                      <a:pt x="4150" y="1171"/>
                    </a:lnTo>
                    <a:lnTo>
                      <a:pt x="4208" y="1141"/>
                    </a:lnTo>
                    <a:lnTo>
                      <a:pt x="4234" y="1121"/>
                    </a:lnTo>
                    <a:lnTo>
                      <a:pt x="4261" y="1102"/>
                    </a:lnTo>
                    <a:lnTo>
                      <a:pt x="4285" y="1078"/>
                    </a:lnTo>
                    <a:lnTo>
                      <a:pt x="4311" y="1051"/>
                    </a:lnTo>
                    <a:lnTo>
                      <a:pt x="4335" y="1021"/>
                    </a:lnTo>
                    <a:lnTo>
                      <a:pt x="4358" y="985"/>
                    </a:lnTo>
                    <a:lnTo>
                      <a:pt x="4381" y="951"/>
                    </a:lnTo>
                    <a:lnTo>
                      <a:pt x="4404" y="913"/>
                    </a:lnTo>
                    <a:lnTo>
                      <a:pt x="4431" y="855"/>
                    </a:lnTo>
                    <a:lnTo>
                      <a:pt x="4454" y="793"/>
                    </a:lnTo>
                    <a:lnTo>
                      <a:pt x="4474" y="732"/>
                    </a:lnTo>
                    <a:lnTo>
                      <a:pt x="4485" y="666"/>
                    </a:lnTo>
                    <a:lnTo>
                      <a:pt x="4493" y="605"/>
                    </a:lnTo>
                    <a:lnTo>
                      <a:pt x="4493" y="539"/>
                    </a:lnTo>
                    <a:lnTo>
                      <a:pt x="4490" y="478"/>
                    </a:lnTo>
                    <a:lnTo>
                      <a:pt x="4478" y="419"/>
                    </a:lnTo>
                    <a:lnTo>
                      <a:pt x="4462" y="362"/>
                    </a:lnTo>
                    <a:lnTo>
                      <a:pt x="4435" y="312"/>
                    </a:lnTo>
                    <a:lnTo>
                      <a:pt x="4404" y="262"/>
                    </a:lnTo>
                    <a:lnTo>
                      <a:pt x="4385" y="238"/>
                    </a:lnTo>
                    <a:lnTo>
                      <a:pt x="4366" y="220"/>
                    </a:lnTo>
                    <a:lnTo>
                      <a:pt x="4343" y="200"/>
                    </a:lnTo>
                    <a:lnTo>
                      <a:pt x="4320" y="181"/>
                    </a:lnTo>
                    <a:lnTo>
                      <a:pt x="4293" y="165"/>
                    </a:lnTo>
                    <a:lnTo>
                      <a:pt x="4261" y="154"/>
                    </a:lnTo>
                    <a:lnTo>
                      <a:pt x="4231" y="143"/>
                    </a:lnTo>
                    <a:lnTo>
                      <a:pt x="4200" y="131"/>
                    </a:lnTo>
                    <a:lnTo>
                      <a:pt x="4166" y="123"/>
                    </a:lnTo>
                    <a:lnTo>
                      <a:pt x="4127" y="116"/>
                    </a:lnTo>
                    <a:lnTo>
                      <a:pt x="4019" y="108"/>
                    </a:lnTo>
                    <a:lnTo>
                      <a:pt x="3911" y="108"/>
                    </a:lnTo>
                    <a:lnTo>
                      <a:pt x="3799" y="111"/>
                    </a:lnTo>
                    <a:lnTo>
                      <a:pt x="3683" y="120"/>
                    </a:lnTo>
                    <a:lnTo>
                      <a:pt x="3460" y="135"/>
                    </a:lnTo>
                    <a:lnTo>
                      <a:pt x="3352" y="143"/>
                    </a:lnTo>
                    <a:lnTo>
                      <a:pt x="3239" y="143"/>
                    </a:lnTo>
                    <a:lnTo>
                      <a:pt x="3128" y="138"/>
                    </a:lnTo>
                    <a:lnTo>
                      <a:pt x="3001" y="123"/>
                    </a:lnTo>
                    <a:lnTo>
                      <a:pt x="2865" y="104"/>
                    </a:lnTo>
                    <a:lnTo>
                      <a:pt x="2724" y="81"/>
                    </a:lnTo>
                    <a:lnTo>
                      <a:pt x="2573" y="58"/>
                    </a:lnTo>
                    <a:lnTo>
                      <a:pt x="2418" y="34"/>
                    </a:lnTo>
                    <a:lnTo>
                      <a:pt x="2264" y="16"/>
                    </a:lnTo>
                    <a:lnTo>
                      <a:pt x="2110" y="4"/>
                    </a:lnTo>
                    <a:lnTo>
                      <a:pt x="2033" y="0"/>
                    </a:lnTo>
                    <a:lnTo>
                      <a:pt x="1956" y="0"/>
                    </a:lnTo>
                    <a:lnTo>
                      <a:pt x="1883" y="4"/>
                    </a:lnTo>
                    <a:lnTo>
                      <a:pt x="1813" y="11"/>
                    </a:lnTo>
                    <a:lnTo>
                      <a:pt x="1740" y="19"/>
                    </a:lnTo>
                    <a:lnTo>
                      <a:pt x="1674" y="31"/>
                    </a:lnTo>
                    <a:lnTo>
                      <a:pt x="1609" y="50"/>
                    </a:lnTo>
                    <a:lnTo>
                      <a:pt x="1547" y="73"/>
                    </a:lnTo>
                    <a:lnTo>
                      <a:pt x="1485" y="96"/>
                    </a:lnTo>
                    <a:lnTo>
                      <a:pt x="1432" y="131"/>
                    </a:lnTo>
                    <a:lnTo>
                      <a:pt x="1378" y="165"/>
                    </a:lnTo>
                    <a:lnTo>
                      <a:pt x="1328" y="208"/>
                    </a:lnTo>
                    <a:lnTo>
                      <a:pt x="1285" y="258"/>
                    </a:lnTo>
                    <a:lnTo>
                      <a:pt x="1246" y="312"/>
                    </a:lnTo>
                    <a:lnTo>
                      <a:pt x="1208" y="374"/>
                    </a:lnTo>
                    <a:lnTo>
                      <a:pt x="1181" y="439"/>
                    </a:lnTo>
                    <a:lnTo>
                      <a:pt x="1115" y="446"/>
                    </a:lnTo>
                    <a:lnTo>
                      <a:pt x="1054" y="458"/>
                    </a:lnTo>
                    <a:lnTo>
                      <a:pt x="995" y="473"/>
                    </a:lnTo>
                    <a:lnTo>
                      <a:pt x="934" y="493"/>
                    </a:lnTo>
                    <a:lnTo>
                      <a:pt x="880" y="516"/>
                    </a:lnTo>
                    <a:lnTo>
                      <a:pt x="822" y="547"/>
                    </a:lnTo>
                    <a:lnTo>
                      <a:pt x="768" y="578"/>
                    </a:lnTo>
                    <a:lnTo>
                      <a:pt x="714" y="612"/>
                    </a:lnTo>
                    <a:lnTo>
                      <a:pt x="664" y="655"/>
                    </a:lnTo>
                    <a:lnTo>
                      <a:pt x="614" y="697"/>
                    </a:lnTo>
                    <a:lnTo>
                      <a:pt x="564" y="740"/>
                    </a:lnTo>
                    <a:lnTo>
                      <a:pt x="517" y="790"/>
                    </a:lnTo>
                    <a:lnTo>
                      <a:pt x="475" y="840"/>
                    </a:lnTo>
                    <a:lnTo>
                      <a:pt x="433" y="894"/>
                    </a:lnTo>
                    <a:lnTo>
                      <a:pt x="390" y="948"/>
                    </a:lnTo>
                    <a:lnTo>
                      <a:pt x="351" y="1005"/>
                    </a:lnTo>
                    <a:lnTo>
                      <a:pt x="313" y="1064"/>
                    </a:lnTo>
                    <a:lnTo>
                      <a:pt x="278" y="1125"/>
                    </a:lnTo>
                    <a:lnTo>
                      <a:pt x="213" y="1248"/>
                    </a:lnTo>
                    <a:lnTo>
                      <a:pt x="159" y="1379"/>
                    </a:lnTo>
                    <a:lnTo>
                      <a:pt x="109" y="1506"/>
                    </a:lnTo>
                    <a:lnTo>
                      <a:pt x="70" y="1637"/>
                    </a:lnTo>
                    <a:lnTo>
                      <a:pt x="40" y="1764"/>
                    </a:lnTo>
                    <a:lnTo>
                      <a:pt x="16" y="1888"/>
                    </a:lnTo>
                    <a:lnTo>
                      <a:pt x="4" y="2006"/>
                    </a:lnTo>
                    <a:lnTo>
                      <a:pt x="0" y="2142"/>
                    </a:lnTo>
                    <a:lnTo>
                      <a:pt x="4" y="2276"/>
                    </a:lnTo>
                    <a:lnTo>
                      <a:pt x="20" y="2407"/>
                    </a:lnTo>
                    <a:lnTo>
                      <a:pt x="36" y="2534"/>
                    </a:lnTo>
                    <a:lnTo>
                      <a:pt x="63" y="2661"/>
                    </a:lnTo>
                    <a:lnTo>
                      <a:pt x="90" y="2785"/>
                    </a:lnTo>
                    <a:lnTo>
                      <a:pt x="124" y="2908"/>
                    </a:lnTo>
                    <a:lnTo>
                      <a:pt x="163" y="3027"/>
                    </a:lnTo>
                    <a:lnTo>
                      <a:pt x="206" y="3147"/>
                    </a:lnTo>
                    <a:lnTo>
                      <a:pt x="247" y="3267"/>
                    </a:lnTo>
                    <a:lnTo>
                      <a:pt x="336" y="3505"/>
                    </a:lnTo>
                    <a:lnTo>
                      <a:pt x="425" y="3743"/>
                    </a:lnTo>
                    <a:lnTo>
                      <a:pt x="467" y="3863"/>
                    </a:lnTo>
                    <a:lnTo>
                      <a:pt x="506" y="3987"/>
                    </a:lnTo>
                    <a:lnTo>
                      <a:pt x="610" y="3963"/>
                    </a:lnTo>
                    <a:lnTo>
                      <a:pt x="710" y="3944"/>
                    </a:lnTo>
                    <a:lnTo>
                      <a:pt x="907" y="3905"/>
                    </a:lnTo>
                    <a:lnTo>
                      <a:pt x="1004" y="3883"/>
                    </a:lnTo>
                    <a:lnTo>
                      <a:pt x="1099" y="3856"/>
                    </a:lnTo>
                    <a:lnTo>
                      <a:pt x="1192" y="3817"/>
                    </a:lnTo>
                    <a:lnTo>
                      <a:pt x="1239" y="3797"/>
                    </a:lnTo>
                    <a:lnTo>
                      <a:pt x="1285" y="3770"/>
                    </a:lnTo>
                    <a:lnTo>
                      <a:pt x="1328" y="3747"/>
                    </a:lnTo>
                    <a:lnTo>
                      <a:pt x="1369" y="3720"/>
                    </a:lnTo>
                    <a:lnTo>
                      <a:pt x="1455" y="3655"/>
                    </a:lnTo>
                    <a:lnTo>
                      <a:pt x="1497" y="3628"/>
                    </a:lnTo>
                    <a:lnTo>
                      <a:pt x="1536" y="3602"/>
                    </a:lnTo>
                    <a:lnTo>
                      <a:pt x="1578" y="3582"/>
                    </a:lnTo>
                    <a:lnTo>
                      <a:pt x="1620" y="3566"/>
                    </a:lnTo>
                    <a:lnTo>
                      <a:pt x="1632" y="3528"/>
                    </a:lnTo>
                    <a:lnTo>
                      <a:pt x="1639" y="3489"/>
                    </a:lnTo>
                    <a:lnTo>
                      <a:pt x="1643" y="3448"/>
                    </a:lnTo>
                    <a:lnTo>
                      <a:pt x="1643" y="3405"/>
                    </a:lnTo>
                    <a:lnTo>
                      <a:pt x="1639" y="3320"/>
                    </a:lnTo>
                    <a:lnTo>
                      <a:pt x="1632" y="3231"/>
                    </a:lnTo>
                    <a:lnTo>
                      <a:pt x="1624" y="3143"/>
                    </a:lnTo>
                    <a:lnTo>
                      <a:pt x="1620" y="3050"/>
                    </a:lnTo>
                    <a:lnTo>
                      <a:pt x="1620" y="3004"/>
                    </a:lnTo>
                    <a:lnTo>
                      <a:pt x="1628" y="2957"/>
                    </a:lnTo>
                    <a:lnTo>
                      <a:pt x="1636" y="2912"/>
                    </a:lnTo>
                    <a:lnTo>
                      <a:pt x="1647" y="2869"/>
                    </a:lnTo>
                    <a:lnTo>
                      <a:pt x="1666" y="2819"/>
                    </a:lnTo>
                    <a:lnTo>
                      <a:pt x="1686" y="2769"/>
                    </a:lnTo>
                    <a:lnTo>
                      <a:pt x="1709" y="2719"/>
                    </a:lnTo>
                    <a:lnTo>
                      <a:pt x="1736" y="2673"/>
                    </a:lnTo>
                    <a:lnTo>
                      <a:pt x="1767" y="2631"/>
                    </a:lnTo>
                    <a:lnTo>
                      <a:pt x="1802" y="2588"/>
                    </a:lnTo>
                    <a:lnTo>
                      <a:pt x="1836" y="2550"/>
                    </a:lnTo>
                    <a:lnTo>
                      <a:pt x="1871" y="2519"/>
                    </a:lnTo>
                    <a:lnTo>
                      <a:pt x="1913" y="2492"/>
                    </a:lnTo>
                    <a:lnTo>
                      <a:pt x="1956" y="2468"/>
                    </a:lnTo>
                    <a:lnTo>
                      <a:pt x="2002" y="2454"/>
                    </a:lnTo>
                    <a:lnTo>
                      <a:pt x="2049" y="2445"/>
                    </a:lnTo>
                    <a:lnTo>
                      <a:pt x="2099" y="2445"/>
                    </a:lnTo>
                    <a:lnTo>
                      <a:pt x="2149" y="2457"/>
                    </a:lnTo>
                    <a:lnTo>
                      <a:pt x="2203" y="2473"/>
                    </a:lnTo>
                    <a:lnTo>
                      <a:pt x="2260" y="2500"/>
                    </a:lnTo>
                    <a:lnTo>
                      <a:pt x="2284" y="2515"/>
                    </a:lnTo>
                    <a:lnTo>
                      <a:pt x="2307" y="2534"/>
                    </a:lnTo>
                    <a:lnTo>
                      <a:pt x="2350" y="2572"/>
                    </a:lnTo>
                    <a:lnTo>
                      <a:pt x="2388" y="2615"/>
                    </a:lnTo>
                    <a:lnTo>
                      <a:pt x="2418" y="2665"/>
                    </a:lnTo>
                    <a:lnTo>
                      <a:pt x="2445" y="2712"/>
                    </a:lnTo>
                    <a:lnTo>
                      <a:pt x="2473" y="2765"/>
                    </a:lnTo>
                    <a:lnTo>
                      <a:pt x="2523" y="2866"/>
                    </a:lnTo>
                    <a:lnTo>
                      <a:pt x="2545" y="2916"/>
                    </a:lnTo>
                    <a:lnTo>
                      <a:pt x="2577" y="2962"/>
                    </a:lnTo>
                    <a:lnTo>
                      <a:pt x="2608" y="3004"/>
                    </a:lnTo>
                    <a:lnTo>
                      <a:pt x="2642" y="3039"/>
                    </a:lnTo>
                    <a:lnTo>
                      <a:pt x="2681" y="3070"/>
                    </a:lnTo>
                    <a:lnTo>
                      <a:pt x="2704" y="3081"/>
                    </a:lnTo>
                    <a:lnTo>
                      <a:pt x="2731" y="3093"/>
                    </a:lnTo>
                    <a:lnTo>
                      <a:pt x="2754" y="3100"/>
                    </a:lnTo>
                    <a:lnTo>
                      <a:pt x="2785" y="3108"/>
                    </a:lnTo>
                    <a:lnTo>
                      <a:pt x="2815" y="3113"/>
                    </a:lnTo>
                    <a:lnTo>
                      <a:pt x="2847" y="3113"/>
                    </a:lnTo>
                    <a:lnTo>
                      <a:pt x="2878" y="3108"/>
                    </a:lnTo>
                    <a:lnTo>
                      <a:pt x="2905" y="3100"/>
                    </a:lnTo>
                    <a:lnTo>
                      <a:pt x="2924" y="3081"/>
                    </a:lnTo>
                    <a:lnTo>
                      <a:pt x="2943" y="3058"/>
                    </a:lnTo>
                    <a:lnTo>
                      <a:pt x="2955" y="3031"/>
                    </a:lnTo>
                    <a:lnTo>
                      <a:pt x="2969" y="3004"/>
                    </a:lnTo>
                    <a:lnTo>
                      <a:pt x="2989" y="2935"/>
                    </a:lnTo>
                    <a:lnTo>
                      <a:pt x="3005" y="2862"/>
                    </a:lnTo>
                    <a:lnTo>
                      <a:pt x="3024" y="2792"/>
                    </a:lnTo>
                    <a:lnTo>
                      <a:pt x="3035" y="2762"/>
                    </a:lnTo>
                    <a:lnTo>
                      <a:pt x="3051" y="2735"/>
                    </a:lnTo>
                    <a:lnTo>
                      <a:pt x="3066" y="2708"/>
                    </a:lnTo>
                    <a:lnTo>
                      <a:pt x="3085" y="2688"/>
                    </a:lnTo>
                    <a:lnTo>
                      <a:pt x="3105" y="2673"/>
                    </a:lnTo>
                    <a:lnTo>
                      <a:pt x="3121" y="2654"/>
                    </a:lnTo>
                    <a:lnTo>
                      <a:pt x="3155" y="2608"/>
                    </a:lnTo>
                    <a:lnTo>
                      <a:pt x="3186" y="2545"/>
                    </a:lnTo>
                    <a:lnTo>
                      <a:pt x="3216" y="2481"/>
                    </a:lnTo>
                    <a:lnTo>
                      <a:pt x="3244" y="2415"/>
                    </a:lnTo>
                    <a:lnTo>
                      <a:pt x="3275" y="2350"/>
                    </a:lnTo>
                    <a:lnTo>
                      <a:pt x="3305" y="2296"/>
                    </a:lnTo>
                    <a:lnTo>
                      <a:pt x="3325" y="2269"/>
                    </a:lnTo>
                    <a:lnTo>
                      <a:pt x="3340" y="2249"/>
                    </a:lnTo>
                    <a:lnTo>
                      <a:pt x="3395" y="2184"/>
                    </a:lnTo>
                    <a:lnTo>
                      <a:pt x="3436" y="2130"/>
                    </a:lnTo>
                    <a:lnTo>
                      <a:pt x="3460" y="2107"/>
                    </a:lnTo>
                    <a:lnTo>
                      <a:pt x="3483" y="2083"/>
                    </a:lnTo>
                    <a:lnTo>
                      <a:pt x="3513" y="2065"/>
                    </a:lnTo>
                    <a:lnTo>
                      <a:pt x="3552" y="2045"/>
                    </a:lnTo>
                    <a:lnTo>
                      <a:pt x="3536" y="1949"/>
                    </a:lnTo>
                    <a:lnTo>
                      <a:pt x="3518" y="1856"/>
                    </a:lnTo>
                    <a:lnTo>
                      <a:pt x="3472" y="1668"/>
                    </a:lnTo>
                    <a:lnTo>
                      <a:pt x="3448" y="1576"/>
                    </a:lnTo>
                    <a:lnTo>
                      <a:pt x="3429" y="1483"/>
                    </a:lnTo>
                    <a:lnTo>
                      <a:pt x="3417" y="1386"/>
                    </a:lnTo>
                    <a:lnTo>
                      <a:pt x="3409" y="129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8" name="Freeform 45"/>
              <p:cNvSpPr>
                <a:spLocks/>
              </p:cNvSpPr>
              <p:nvPr/>
            </p:nvSpPr>
            <p:spPr bwMode="auto">
              <a:xfrm>
                <a:off x="4409" y="1093"/>
                <a:ext cx="217" cy="428"/>
              </a:xfrm>
              <a:custGeom>
                <a:avLst/>
                <a:gdLst>
                  <a:gd name="T0" fmla="*/ 3155 w 3263"/>
                  <a:gd name="T1" fmla="*/ 2978 h 6414"/>
                  <a:gd name="T2" fmla="*/ 3123 w 3263"/>
                  <a:gd name="T3" fmla="*/ 2828 h 6414"/>
                  <a:gd name="T4" fmla="*/ 3055 w 3263"/>
                  <a:gd name="T5" fmla="*/ 2620 h 6414"/>
                  <a:gd name="T6" fmla="*/ 2958 w 3263"/>
                  <a:gd name="T7" fmla="*/ 2400 h 6414"/>
                  <a:gd name="T8" fmla="*/ 2846 w 3263"/>
                  <a:gd name="T9" fmla="*/ 2181 h 6414"/>
                  <a:gd name="T10" fmla="*/ 2615 w 3263"/>
                  <a:gd name="T11" fmla="*/ 1746 h 6414"/>
                  <a:gd name="T12" fmla="*/ 2511 w 3263"/>
                  <a:gd name="T13" fmla="*/ 1542 h 6414"/>
                  <a:gd name="T14" fmla="*/ 2429 w 3263"/>
                  <a:gd name="T15" fmla="*/ 1349 h 6414"/>
                  <a:gd name="T16" fmla="*/ 2349 w 3263"/>
                  <a:gd name="T17" fmla="*/ 1329 h 6414"/>
                  <a:gd name="T18" fmla="*/ 2271 w 3263"/>
                  <a:gd name="T19" fmla="*/ 1295 h 6414"/>
                  <a:gd name="T20" fmla="*/ 2105 w 3263"/>
                  <a:gd name="T21" fmla="*/ 1195 h 6414"/>
                  <a:gd name="T22" fmla="*/ 1940 w 3263"/>
                  <a:gd name="T23" fmla="*/ 1056 h 6414"/>
                  <a:gd name="T24" fmla="*/ 1763 w 3263"/>
                  <a:gd name="T25" fmla="*/ 886 h 6414"/>
                  <a:gd name="T26" fmla="*/ 1586 w 3263"/>
                  <a:gd name="T27" fmla="*/ 690 h 6414"/>
                  <a:gd name="T28" fmla="*/ 1006 w 3263"/>
                  <a:gd name="T29" fmla="*/ 0 h 6414"/>
                  <a:gd name="T30" fmla="*/ 906 w 3263"/>
                  <a:gd name="T31" fmla="*/ 86 h 6414"/>
                  <a:gd name="T32" fmla="*/ 818 w 3263"/>
                  <a:gd name="T33" fmla="*/ 177 h 6414"/>
                  <a:gd name="T34" fmla="*/ 741 w 3263"/>
                  <a:gd name="T35" fmla="*/ 278 h 6414"/>
                  <a:gd name="T36" fmla="*/ 672 w 3263"/>
                  <a:gd name="T37" fmla="*/ 390 h 6414"/>
                  <a:gd name="T38" fmla="*/ 548 w 3263"/>
                  <a:gd name="T39" fmla="*/ 621 h 6414"/>
                  <a:gd name="T40" fmla="*/ 436 w 3263"/>
                  <a:gd name="T41" fmla="*/ 860 h 6414"/>
                  <a:gd name="T42" fmla="*/ 332 w 3263"/>
                  <a:gd name="T43" fmla="*/ 1067 h 6414"/>
                  <a:gd name="T44" fmla="*/ 255 w 3263"/>
                  <a:gd name="T45" fmla="*/ 1264 h 6414"/>
                  <a:gd name="T46" fmla="*/ 197 w 3263"/>
                  <a:gd name="T47" fmla="*/ 1465 h 6414"/>
                  <a:gd name="T48" fmla="*/ 151 w 3263"/>
                  <a:gd name="T49" fmla="*/ 1669 h 6414"/>
                  <a:gd name="T50" fmla="*/ 120 w 3263"/>
                  <a:gd name="T51" fmla="*/ 1877 h 6414"/>
                  <a:gd name="T52" fmla="*/ 89 w 3263"/>
                  <a:gd name="T53" fmla="*/ 2188 h 6414"/>
                  <a:gd name="T54" fmla="*/ 62 w 3263"/>
                  <a:gd name="T55" fmla="*/ 2608 h 6414"/>
                  <a:gd name="T56" fmla="*/ 27 w 3263"/>
                  <a:gd name="T57" fmla="*/ 3197 h 6414"/>
                  <a:gd name="T58" fmla="*/ 4 w 3263"/>
                  <a:gd name="T59" fmla="*/ 3641 h 6414"/>
                  <a:gd name="T60" fmla="*/ 4 w 3263"/>
                  <a:gd name="T61" fmla="*/ 3949 h 6414"/>
                  <a:gd name="T62" fmla="*/ 27 w 3263"/>
                  <a:gd name="T63" fmla="*/ 4442 h 6414"/>
                  <a:gd name="T64" fmla="*/ 54 w 3263"/>
                  <a:gd name="T65" fmla="*/ 4931 h 6414"/>
                  <a:gd name="T66" fmla="*/ 70 w 3263"/>
                  <a:gd name="T67" fmla="*/ 5358 h 6414"/>
                  <a:gd name="T68" fmla="*/ 282 w 3263"/>
                  <a:gd name="T69" fmla="*/ 5717 h 6414"/>
                  <a:gd name="T70" fmla="*/ 614 w 3263"/>
                  <a:gd name="T71" fmla="*/ 5882 h 6414"/>
                  <a:gd name="T72" fmla="*/ 872 w 3263"/>
                  <a:gd name="T73" fmla="*/ 6025 h 6414"/>
                  <a:gd name="T74" fmla="*/ 1146 w 3263"/>
                  <a:gd name="T75" fmla="*/ 6197 h 6414"/>
                  <a:gd name="T76" fmla="*/ 1369 w 3263"/>
                  <a:gd name="T77" fmla="*/ 6348 h 6414"/>
                  <a:gd name="T78" fmla="*/ 1446 w 3263"/>
                  <a:gd name="T79" fmla="*/ 6390 h 6414"/>
                  <a:gd name="T80" fmla="*/ 1516 w 3263"/>
                  <a:gd name="T81" fmla="*/ 6410 h 6414"/>
                  <a:gd name="T82" fmla="*/ 1589 w 3263"/>
                  <a:gd name="T83" fmla="*/ 6410 h 6414"/>
                  <a:gd name="T84" fmla="*/ 1677 w 3263"/>
                  <a:gd name="T85" fmla="*/ 6383 h 6414"/>
                  <a:gd name="T86" fmla="*/ 1960 w 3263"/>
                  <a:gd name="T87" fmla="*/ 6267 h 6414"/>
                  <a:gd name="T88" fmla="*/ 2457 w 3263"/>
                  <a:gd name="T89" fmla="*/ 6059 h 6414"/>
                  <a:gd name="T90" fmla="*/ 2815 w 3263"/>
                  <a:gd name="T91" fmla="*/ 5925 h 6414"/>
                  <a:gd name="T92" fmla="*/ 3263 w 3263"/>
                  <a:gd name="T93" fmla="*/ 5767 h 6414"/>
                  <a:gd name="T94" fmla="*/ 3251 w 3263"/>
                  <a:gd name="T95" fmla="*/ 5266 h 6414"/>
                  <a:gd name="T96" fmla="*/ 3247 w 3263"/>
                  <a:gd name="T97" fmla="*/ 4764 h 6414"/>
                  <a:gd name="T98" fmla="*/ 3243 w 3263"/>
                  <a:gd name="T99" fmla="*/ 4329 h 6414"/>
                  <a:gd name="T100" fmla="*/ 3224 w 3263"/>
                  <a:gd name="T101" fmla="*/ 3894 h 6414"/>
                  <a:gd name="T102" fmla="*/ 3159 w 3263"/>
                  <a:gd name="T103" fmla="*/ 3028 h 6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63" h="6414">
                    <a:moveTo>
                      <a:pt x="3159" y="3028"/>
                    </a:moveTo>
                    <a:lnTo>
                      <a:pt x="3155" y="2978"/>
                    </a:lnTo>
                    <a:lnTo>
                      <a:pt x="3147" y="2928"/>
                    </a:lnTo>
                    <a:lnTo>
                      <a:pt x="3123" y="2828"/>
                    </a:lnTo>
                    <a:lnTo>
                      <a:pt x="3093" y="2724"/>
                    </a:lnTo>
                    <a:lnTo>
                      <a:pt x="3055" y="2620"/>
                    </a:lnTo>
                    <a:lnTo>
                      <a:pt x="3008" y="2511"/>
                    </a:lnTo>
                    <a:lnTo>
                      <a:pt x="2958" y="2400"/>
                    </a:lnTo>
                    <a:lnTo>
                      <a:pt x="2905" y="2289"/>
                    </a:lnTo>
                    <a:lnTo>
                      <a:pt x="2846" y="2181"/>
                    </a:lnTo>
                    <a:lnTo>
                      <a:pt x="2731" y="1957"/>
                    </a:lnTo>
                    <a:lnTo>
                      <a:pt x="2615" y="1746"/>
                    </a:lnTo>
                    <a:lnTo>
                      <a:pt x="2561" y="1642"/>
                    </a:lnTo>
                    <a:lnTo>
                      <a:pt x="2511" y="1542"/>
                    </a:lnTo>
                    <a:lnTo>
                      <a:pt x="2468" y="1441"/>
                    </a:lnTo>
                    <a:lnTo>
                      <a:pt x="2429" y="1349"/>
                    </a:lnTo>
                    <a:lnTo>
                      <a:pt x="2391" y="1341"/>
                    </a:lnTo>
                    <a:lnTo>
                      <a:pt x="2349" y="1329"/>
                    </a:lnTo>
                    <a:lnTo>
                      <a:pt x="2310" y="1314"/>
                    </a:lnTo>
                    <a:lnTo>
                      <a:pt x="2271" y="1295"/>
                    </a:lnTo>
                    <a:lnTo>
                      <a:pt x="2191" y="1252"/>
                    </a:lnTo>
                    <a:lnTo>
                      <a:pt x="2105" y="1195"/>
                    </a:lnTo>
                    <a:lnTo>
                      <a:pt x="2025" y="1133"/>
                    </a:lnTo>
                    <a:lnTo>
                      <a:pt x="1940" y="1056"/>
                    </a:lnTo>
                    <a:lnTo>
                      <a:pt x="1851" y="976"/>
                    </a:lnTo>
                    <a:lnTo>
                      <a:pt x="1763" y="886"/>
                    </a:lnTo>
                    <a:lnTo>
                      <a:pt x="1674" y="790"/>
                    </a:lnTo>
                    <a:lnTo>
                      <a:pt x="1586" y="690"/>
                    </a:lnTo>
                    <a:lnTo>
                      <a:pt x="1400" y="471"/>
                    </a:lnTo>
                    <a:lnTo>
                      <a:pt x="1006" y="0"/>
                    </a:lnTo>
                    <a:lnTo>
                      <a:pt x="953" y="39"/>
                    </a:lnTo>
                    <a:lnTo>
                      <a:pt x="906" y="86"/>
                    </a:lnTo>
                    <a:lnTo>
                      <a:pt x="860" y="127"/>
                    </a:lnTo>
                    <a:lnTo>
                      <a:pt x="818" y="177"/>
                    </a:lnTo>
                    <a:lnTo>
                      <a:pt x="779" y="228"/>
                    </a:lnTo>
                    <a:lnTo>
                      <a:pt x="741" y="278"/>
                    </a:lnTo>
                    <a:lnTo>
                      <a:pt x="706" y="332"/>
                    </a:lnTo>
                    <a:lnTo>
                      <a:pt x="672" y="390"/>
                    </a:lnTo>
                    <a:lnTo>
                      <a:pt x="606" y="505"/>
                    </a:lnTo>
                    <a:lnTo>
                      <a:pt x="548" y="621"/>
                    </a:lnTo>
                    <a:lnTo>
                      <a:pt x="491" y="740"/>
                    </a:lnTo>
                    <a:lnTo>
                      <a:pt x="436" y="860"/>
                    </a:lnTo>
                    <a:lnTo>
                      <a:pt x="378" y="971"/>
                    </a:lnTo>
                    <a:lnTo>
                      <a:pt x="332" y="1067"/>
                    </a:lnTo>
                    <a:lnTo>
                      <a:pt x="294" y="1164"/>
                    </a:lnTo>
                    <a:lnTo>
                      <a:pt x="255" y="1264"/>
                    </a:lnTo>
                    <a:lnTo>
                      <a:pt x="224" y="1364"/>
                    </a:lnTo>
                    <a:lnTo>
                      <a:pt x="197" y="1465"/>
                    </a:lnTo>
                    <a:lnTo>
                      <a:pt x="174" y="1565"/>
                    </a:lnTo>
                    <a:lnTo>
                      <a:pt x="151" y="1669"/>
                    </a:lnTo>
                    <a:lnTo>
                      <a:pt x="135" y="1773"/>
                    </a:lnTo>
                    <a:lnTo>
                      <a:pt x="120" y="1877"/>
                    </a:lnTo>
                    <a:lnTo>
                      <a:pt x="108" y="1981"/>
                    </a:lnTo>
                    <a:lnTo>
                      <a:pt x="89" y="2188"/>
                    </a:lnTo>
                    <a:lnTo>
                      <a:pt x="74" y="2400"/>
                    </a:lnTo>
                    <a:lnTo>
                      <a:pt x="62" y="2608"/>
                    </a:lnTo>
                    <a:lnTo>
                      <a:pt x="47" y="2901"/>
                    </a:lnTo>
                    <a:lnTo>
                      <a:pt x="27" y="3197"/>
                    </a:lnTo>
                    <a:lnTo>
                      <a:pt x="8" y="3490"/>
                    </a:lnTo>
                    <a:lnTo>
                      <a:pt x="4" y="3641"/>
                    </a:lnTo>
                    <a:lnTo>
                      <a:pt x="0" y="3786"/>
                    </a:lnTo>
                    <a:lnTo>
                      <a:pt x="4" y="3949"/>
                    </a:lnTo>
                    <a:lnTo>
                      <a:pt x="8" y="4114"/>
                    </a:lnTo>
                    <a:lnTo>
                      <a:pt x="27" y="4442"/>
                    </a:lnTo>
                    <a:lnTo>
                      <a:pt x="47" y="4769"/>
                    </a:lnTo>
                    <a:lnTo>
                      <a:pt x="54" y="4931"/>
                    </a:lnTo>
                    <a:lnTo>
                      <a:pt x="62" y="5096"/>
                    </a:lnTo>
                    <a:lnTo>
                      <a:pt x="70" y="5358"/>
                    </a:lnTo>
                    <a:lnTo>
                      <a:pt x="81" y="5624"/>
                    </a:lnTo>
                    <a:lnTo>
                      <a:pt x="282" y="5717"/>
                    </a:lnTo>
                    <a:lnTo>
                      <a:pt x="455" y="5801"/>
                    </a:lnTo>
                    <a:lnTo>
                      <a:pt x="614" y="5882"/>
                    </a:lnTo>
                    <a:lnTo>
                      <a:pt x="749" y="5955"/>
                    </a:lnTo>
                    <a:lnTo>
                      <a:pt x="872" y="6025"/>
                    </a:lnTo>
                    <a:lnTo>
                      <a:pt x="976" y="6086"/>
                    </a:lnTo>
                    <a:lnTo>
                      <a:pt x="1146" y="6197"/>
                    </a:lnTo>
                    <a:lnTo>
                      <a:pt x="1273" y="6286"/>
                    </a:lnTo>
                    <a:lnTo>
                      <a:pt x="1369" y="6348"/>
                    </a:lnTo>
                    <a:lnTo>
                      <a:pt x="1407" y="6375"/>
                    </a:lnTo>
                    <a:lnTo>
                      <a:pt x="1446" y="6390"/>
                    </a:lnTo>
                    <a:lnTo>
                      <a:pt x="1481" y="6406"/>
                    </a:lnTo>
                    <a:lnTo>
                      <a:pt x="1516" y="6410"/>
                    </a:lnTo>
                    <a:lnTo>
                      <a:pt x="1550" y="6414"/>
                    </a:lnTo>
                    <a:lnTo>
                      <a:pt x="1589" y="6410"/>
                    </a:lnTo>
                    <a:lnTo>
                      <a:pt x="1631" y="6398"/>
                    </a:lnTo>
                    <a:lnTo>
                      <a:pt x="1677" y="6383"/>
                    </a:lnTo>
                    <a:lnTo>
                      <a:pt x="1801" y="6337"/>
                    </a:lnTo>
                    <a:lnTo>
                      <a:pt x="1960" y="6267"/>
                    </a:lnTo>
                    <a:lnTo>
                      <a:pt x="2175" y="6174"/>
                    </a:lnTo>
                    <a:lnTo>
                      <a:pt x="2457" y="6059"/>
                    </a:lnTo>
                    <a:lnTo>
                      <a:pt x="2626" y="5993"/>
                    </a:lnTo>
                    <a:lnTo>
                      <a:pt x="2815" y="5925"/>
                    </a:lnTo>
                    <a:lnTo>
                      <a:pt x="3027" y="5847"/>
                    </a:lnTo>
                    <a:lnTo>
                      <a:pt x="3263" y="5767"/>
                    </a:lnTo>
                    <a:lnTo>
                      <a:pt x="3259" y="5516"/>
                    </a:lnTo>
                    <a:lnTo>
                      <a:pt x="3251" y="5266"/>
                    </a:lnTo>
                    <a:lnTo>
                      <a:pt x="3247" y="5015"/>
                    </a:lnTo>
                    <a:lnTo>
                      <a:pt x="3247" y="4764"/>
                    </a:lnTo>
                    <a:lnTo>
                      <a:pt x="3247" y="4546"/>
                    </a:lnTo>
                    <a:lnTo>
                      <a:pt x="3243" y="4329"/>
                    </a:lnTo>
                    <a:lnTo>
                      <a:pt x="3236" y="4110"/>
                    </a:lnTo>
                    <a:lnTo>
                      <a:pt x="3224" y="3894"/>
                    </a:lnTo>
                    <a:lnTo>
                      <a:pt x="3193" y="3464"/>
                    </a:lnTo>
                    <a:lnTo>
                      <a:pt x="3159" y="30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49" name="Freeform 46"/>
              <p:cNvSpPr>
                <a:spLocks/>
              </p:cNvSpPr>
              <p:nvPr/>
            </p:nvSpPr>
            <p:spPr bwMode="auto">
              <a:xfrm>
                <a:off x="4409" y="1093"/>
                <a:ext cx="217" cy="428"/>
              </a:xfrm>
              <a:custGeom>
                <a:avLst/>
                <a:gdLst>
                  <a:gd name="T0" fmla="*/ 3155 w 3263"/>
                  <a:gd name="T1" fmla="*/ 2978 h 6414"/>
                  <a:gd name="T2" fmla="*/ 3123 w 3263"/>
                  <a:gd name="T3" fmla="*/ 2828 h 6414"/>
                  <a:gd name="T4" fmla="*/ 3055 w 3263"/>
                  <a:gd name="T5" fmla="*/ 2620 h 6414"/>
                  <a:gd name="T6" fmla="*/ 2958 w 3263"/>
                  <a:gd name="T7" fmla="*/ 2400 h 6414"/>
                  <a:gd name="T8" fmla="*/ 2846 w 3263"/>
                  <a:gd name="T9" fmla="*/ 2181 h 6414"/>
                  <a:gd name="T10" fmla="*/ 2615 w 3263"/>
                  <a:gd name="T11" fmla="*/ 1746 h 6414"/>
                  <a:gd name="T12" fmla="*/ 2511 w 3263"/>
                  <a:gd name="T13" fmla="*/ 1542 h 6414"/>
                  <a:gd name="T14" fmla="*/ 2429 w 3263"/>
                  <a:gd name="T15" fmla="*/ 1349 h 6414"/>
                  <a:gd name="T16" fmla="*/ 2349 w 3263"/>
                  <a:gd name="T17" fmla="*/ 1329 h 6414"/>
                  <a:gd name="T18" fmla="*/ 2271 w 3263"/>
                  <a:gd name="T19" fmla="*/ 1295 h 6414"/>
                  <a:gd name="T20" fmla="*/ 2105 w 3263"/>
                  <a:gd name="T21" fmla="*/ 1195 h 6414"/>
                  <a:gd name="T22" fmla="*/ 1940 w 3263"/>
                  <a:gd name="T23" fmla="*/ 1056 h 6414"/>
                  <a:gd name="T24" fmla="*/ 1763 w 3263"/>
                  <a:gd name="T25" fmla="*/ 886 h 6414"/>
                  <a:gd name="T26" fmla="*/ 1586 w 3263"/>
                  <a:gd name="T27" fmla="*/ 690 h 6414"/>
                  <a:gd name="T28" fmla="*/ 1006 w 3263"/>
                  <a:gd name="T29" fmla="*/ 0 h 6414"/>
                  <a:gd name="T30" fmla="*/ 906 w 3263"/>
                  <a:gd name="T31" fmla="*/ 86 h 6414"/>
                  <a:gd name="T32" fmla="*/ 818 w 3263"/>
                  <a:gd name="T33" fmla="*/ 177 h 6414"/>
                  <a:gd name="T34" fmla="*/ 741 w 3263"/>
                  <a:gd name="T35" fmla="*/ 278 h 6414"/>
                  <a:gd name="T36" fmla="*/ 672 w 3263"/>
                  <a:gd name="T37" fmla="*/ 390 h 6414"/>
                  <a:gd name="T38" fmla="*/ 548 w 3263"/>
                  <a:gd name="T39" fmla="*/ 621 h 6414"/>
                  <a:gd name="T40" fmla="*/ 436 w 3263"/>
                  <a:gd name="T41" fmla="*/ 860 h 6414"/>
                  <a:gd name="T42" fmla="*/ 332 w 3263"/>
                  <a:gd name="T43" fmla="*/ 1067 h 6414"/>
                  <a:gd name="T44" fmla="*/ 255 w 3263"/>
                  <a:gd name="T45" fmla="*/ 1264 h 6414"/>
                  <a:gd name="T46" fmla="*/ 197 w 3263"/>
                  <a:gd name="T47" fmla="*/ 1465 h 6414"/>
                  <a:gd name="T48" fmla="*/ 151 w 3263"/>
                  <a:gd name="T49" fmla="*/ 1669 h 6414"/>
                  <a:gd name="T50" fmla="*/ 120 w 3263"/>
                  <a:gd name="T51" fmla="*/ 1877 h 6414"/>
                  <a:gd name="T52" fmla="*/ 89 w 3263"/>
                  <a:gd name="T53" fmla="*/ 2188 h 6414"/>
                  <a:gd name="T54" fmla="*/ 62 w 3263"/>
                  <a:gd name="T55" fmla="*/ 2608 h 6414"/>
                  <a:gd name="T56" fmla="*/ 27 w 3263"/>
                  <a:gd name="T57" fmla="*/ 3197 h 6414"/>
                  <a:gd name="T58" fmla="*/ 4 w 3263"/>
                  <a:gd name="T59" fmla="*/ 3641 h 6414"/>
                  <a:gd name="T60" fmla="*/ 4 w 3263"/>
                  <a:gd name="T61" fmla="*/ 3949 h 6414"/>
                  <a:gd name="T62" fmla="*/ 27 w 3263"/>
                  <a:gd name="T63" fmla="*/ 4442 h 6414"/>
                  <a:gd name="T64" fmla="*/ 54 w 3263"/>
                  <a:gd name="T65" fmla="*/ 4931 h 6414"/>
                  <a:gd name="T66" fmla="*/ 70 w 3263"/>
                  <a:gd name="T67" fmla="*/ 5358 h 6414"/>
                  <a:gd name="T68" fmla="*/ 282 w 3263"/>
                  <a:gd name="T69" fmla="*/ 5717 h 6414"/>
                  <a:gd name="T70" fmla="*/ 614 w 3263"/>
                  <a:gd name="T71" fmla="*/ 5882 h 6414"/>
                  <a:gd name="T72" fmla="*/ 872 w 3263"/>
                  <a:gd name="T73" fmla="*/ 6025 h 6414"/>
                  <a:gd name="T74" fmla="*/ 1146 w 3263"/>
                  <a:gd name="T75" fmla="*/ 6197 h 6414"/>
                  <a:gd name="T76" fmla="*/ 1369 w 3263"/>
                  <a:gd name="T77" fmla="*/ 6348 h 6414"/>
                  <a:gd name="T78" fmla="*/ 1446 w 3263"/>
                  <a:gd name="T79" fmla="*/ 6390 h 6414"/>
                  <a:gd name="T80" fmla="*/ 1516 w 3263"/>
                  <a:gd name="T81" fmla="*/ 6410 h 6414"/>
                  <a:gd name="T82" fmla="*/ 1589 w 3263"/>
                  <a:gd name="T83" fmla="*/ 6410 h 6414"/>
                  <a:gd name="T84" fmla="*/ 1677 w 3263"/>
                  <a:gd name="T85" fmla="*/ 6383 h 6414"/>
                  <a:gd name="T86" fmla="*/ 1960 w 3263"/>
                  <a:gd name="T87" fmla="*/ 6267 h 6414"/>
                  <a:gd name="T88" fmla="*/ 2457 w 3263"/>
                  <a:gd name="T89" fmla="*/ 6059 h 6414"/>
                  <a:gd name="T90" fmla="*/ 2815 w 3263"/>
                  <a:gd name="T91" fmla="*/ 5925 h 6414"/>
                  <a:gd name="T92" fmla="*/ 3263 w 3263"/>
                  <a:gd name="T93" fmla="*/ 5767 h 6414"/>
                  <a:gd name="T94" fmla="*/ 3251 w 3263"/>
                  <a:gd name="T95" fmla="*/ 5266 h 6414"/>
                  <a:gd name="T96" fmla="*/ 3247 w 3263"/>
                  <a:gd name="T97" fmla="*/ 4764 h 6414"/>
                  <a:gd name="T98" fmla="*/ 3243 w 3263"/>
                  <a:gd name="T99" fmla="*/ 4329 h 6414"/>
                  <a:gd name="T100" fmla="*/ 3224 w 3263"/>
                  <a:gd name="T101" fmla="*/ 3894 h 6414"/>
                  <a:gd name="T102" fmla="*/ 3159 w 3263"/>
                  <a:gd name="T103" fmla="*/ 3028 h 6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263" h="6414">
                    <a:moveTo>
                      <a:pt x="3159" y="3028"/>
                    </a:moveTo>
                    <a:lnTo>
                      <a:pt x="3155" y="2978"/>
                    </a:lnTo>
                    <a:lnTo>
                      <a:pt x="3147" y="2928"/>
                    </a:lnTo>
                    <a:lnTo>
                      <a:pt x="3123" y="2828"/>
                    </a:lnTo>
                    <a:lnTo>
                      <a:pt x="3093" y="2724"/>
                    </a:lnTo>
                    <a:lnTo>
                      <a:pt x="3055" y="2620"/>
                    </a:lnTo>
                    <a:lnTo>
                      <a:pt x="3008" y="2511"/>
                    </a:lnTo>
                    <a:lnTo>
                      <a:pt x="2958" y="2400"/>
                    </a:lnTo>
                    <a:lnTo>
                      <a:pt x="2905" y="2289"/>
                    </a:lnTo>
                    <a:lnTo>
                      <a:pt x="2846" y="2181"/>
                    </a:lnTo>
                    <a:lnTo>
                      <a:pt x="2731" y="1957"/>
                    </a:lnTo>
                    <a:lnTo>
                      <a:pt x="2615" y="1746"/>
                    </a:lnTo>
                    <a:lnTo>
                      <a:pt x="2561" y="1642"/>
                    </a:lnTo>
                    <a:lnTo>
                      <a:pt x="2511" y="1542"/>
                    </a:lnTo>
                    <a:lnTo>
                      <a:pt x="2468" y="1441"/>
                    </a:lnTo>
                    <a:lnTo>
                      <a:pt x="2429" y="1349"/>
                    </a:lnTo>
                    <a:lnTo>
                      <a:pt x="2391" y="1341"/>
                    </a:lnTo>
                    <a:lnTo>
                      <a:pt x="2349" y="1329"/>
                    </a:lnTo>
                    <a:lnTo>
                      <a:pt x="2310" y="1314"/>
                    </a:lnTo>
                    <a:lnTo>
                      <a:pt x="2271" y="1295"/>
                    </a:lnTo>
                    <a:lnTo>
                      <a:pt x="2191" y="1252"/>
                    </a:lnTo>
                    <a:lnTo>
                      <a:pt x="2105" y="1195"/>
                    </a:lnTo>
                    <a:lnTo>
                      <a:pt x="2025" y="1133"/>
                    </a:lnTo>
                    <a:lnTo>
                      <a:pt x="1940" y="1056"/>
                    </a:lnTo>
                    <a:lnTo>
                      <a:pt x="1851" y="976"/>
                    </a:lnTo>
                    <a:lnTo>
                      <a:pt x="1763" y="886"/>
                    </a:lnTo>
                    <a:lnTo>
                      <a:pt x="1674" y="790"/>
                    </a:lnTo>
                    <a:lnTo>
                      <a:pt x="1586" y="690"/>
                    </a:lnTo>
                    <a:lnTo>
                      <a:pt x="1400" y="471"/>
                    </a:lnTo>
                    <a:lnTo>
                      <a:pt x="1006" y="0"/>
                    </a:lnTo>
                    <a:lnTo>
                      <a:pt x="953" y="39"/>
                    </a:lnTo>
                    <a:lnTo>
                      <a:pt x="906" y="86"/>
                    </a:lnTo>
                    <a:lnTo>
                      <a:pt x="860" y="127"/>
                    </a:lnTo>
                    <a:lnTo>
                      <a:pt x="818" y="177"/>
                    </a:lnTo>
                    <a:lnTo>
                      <a:pt x="779" y="228"/>
                    </a:lnTo>
                    <a:lnTo>
                      <a:pt x="741" y="278"/>
                    </a:lnTo>
                    <a:lnTo>
                      <a:pt x="706" y="332"/>
                    </a:lnTo>
                    <a:lnTo>
                      <a:pt x="672" y="390"/>
                    </a:lnTo>
                    <a:lnTo>
                      <a:pt x="606" y="505"/>
                    </a:lnTo>
                    <a:lnTo>
                      <a:pt x="548" y="621"/>
                    </a:lnTo>
                    <a:lnTo>
                      <a:pt x="491" y="740"/>
                    </a:lnTo>
                    <a:lnTo>
                      <a:pt x="436" y="860"/>
                    </a:lnTo>
                    <a:lnTo>
                      <a:pt x="378" y="971"/>
                    </a:lnTo>
                    <a:lnTo>
                      <a:pt x="332" y="1067"/>
                    </a:lnTo>
                    <a:lnTo>
                      <a:pt x="294" y="1164"/>
                    </a:lnTo>
                    <a:lnTo>
                      <a:pt x="255" y="1264"/>
                    </a:lnTo>
                    <a:lnTo>
                      <a:pt x="224" y="1364"/>
                    </a:lnTo>
                    <a:lnTo>
                      <a:pt x="197" y="1465"/>
                    </a:lnTo>
                    <a:lnTo>
                      <a:pt x="174" y="1565"/>
                    </a:lnTo>
                    <a:lnTo>
                      <a:pt x="151" y="1669"/>
                    </a:lnTo>
                    <a:lnTo>
                      <a:pt x="135" y="1773"/>
                    </a:lnTo>
                    <a:lnTo>
                      <a:pt x="120" y="1877"/>
                    </a:lnTo>
                    <a:lnTo>
                      <a:pt x="108" y="1981"/>
                    </a:lnTo>
                    <a:lnTo>
                      <a:pt x="89" y="2188"/>
                    </a:lnTo>
                    <a:lnTo>
                      <a:pt x="74" y="2400"/>
                    </a:lnTo>
                    <a:lnTo>
                      <a:pt x="62" y="2608"/>
                    </a:lnTo>
                    <a:lnTo>
                      <a:pt x="47" y="2901"/>
                    </a:lnTo>
                    <a:lnTo>
                      <a:pt x="27" y="3197"/>
                    </a:lnTo>
                    <a:lnTo>
                      <a:pt x="8" y="3490"/>
                    </a:lnTo>
                    <a:lnTo>
                      <a:pt x="4" y="3641"/>
                    </a:lnTo>
                    <a:lnTo>
                      <a:pt x="0" y="3786"/>
                    </a:lnTo>
                    <a:lnTo>
                      <a:pt x="4" y="3949"/>
                    </a:lnTo>
                    <a:lnTo>
                      <a:pt x="8" y="4114"/>
                    </a:lnTo>
                    <a:lnTo>
                      <a:pt x="27" y="4442"/>
                    </a:lnTo>
                    <a:lnTo>
                      <a:pt x="47" y="4769"/>
                    </a:lnTo>
                    <a:lnTo>
                      <a:pt x="54" y="4931"/>
                    </a:lnTo>
                    <a:lnTo>
                      <a:pt x="62" y="5096"/>
                    </a:lnTo>
                    <a:lnTo>
                      <a:pt x="70" y="5358"/>
                    </a:lnTo>
                    <a:lnTo>
                      <a:pt x="81" y="5624"/>
                    </a:lnTo>
                    <a:lnTo>
                      <a:pt x="282" y="5717"/>
                    </a:lnTo>
                    <a:lnTo>
                      <a:pt x="455" y="5801"/>
                    </a:lnTo>
                    <a:lnTo>
                      <a:pt x="614" y="5882"/>
                    </a:lnTo>
                    <a:lnTo>
                      <a:pt x="749" y="5955"/>
                    </a:lnTo>
                    <a:lnTo>
                      <a:pt x="872" y="6025"/>
                    </a:lnTo>
                    <a:lnTo>
                      <a:pt x="976" y="6086"/>
                    </a:lnTo>
                    <a:lnTo>
                      <a:pt x="1146" y="6197"/>
                    </a:lnTo>
                    <a:lnTo>
                      <a:pt x="1273" y="6286"/>
                    </a:lnTo>
                    <a:lnTo>
                      <a:pt x="1369" y="6348"/>
                    </a:lnTo>
                    <a:lnTo>
                      <a:pt x="1407" y="6375"/>
                    </a:lnTo>
                    <a:lnTo>
                      <a:pt x="1446" y="6390"/>
                    </a:lnTo>
                    <a:lnTo>
                      <a:pt x="1481" y="6406"/>
                    </a:lnTo>
                    <a:lnTo>
                      <a:pt x="1516" y="6410"/>
                    </a:lnTo>
                    <a:lnTo>
                      <a:pt x="1550" y="6414"/>
                    </a:lnTo>
                    <a:lnTo>
                      <a:pt x="1589" y="6410"/>
                    </a:lnTo>
                    <a:lnTo>
                      <a:pt x="1631" y="6398"/>
                    </a:lnTo>
                    <a:lnTo>
                      <a:pt x="1677" y="6383"/>
                    </a:lnTo>
                    <a:lnTo>
                      <a:pt x="1801" y="6337"/>
                    </a:lnTo>
                    <a:lnTo>
                      <a:pt x="1960" y="6267"/>
                    </a:lnTo>
                    <a:lnTo>
                      <a:pt x="2175" y="6174"/>
                    </a:lnTo>
                    <a:lnTo>
                      <a:pt x="2457" y="6059"/>
                    </a:lnTo>
                    <a:lnTo>
                      <a:pt x="2626" y="5993"/>
                    </a:lnTo>
                    <a:lnTo>
                      <a:pt x="2815" y="5925"/>
                    </a:lnTo>
                    <a:lnTo>
                      <a:pt x="3027" y="5847"/>
                    </a:lnTo>
                    <a:lnTo>
                      <a:pt x="3263" y="5767"/>
                    </a:lnTo>
                    <a:lnTo>
                      <a:pt x="3259" y="5516"/>
                    </a:lnTo>
                    <a:lnTo>
                      <a:pt x="3251" y="5266"/>
                    </a:lnTo>
                    <a:lnTo>
                      <a:pt x="3247" y="5015"/>
                    </a:lnTo>
                    <a:lnTo>
                      <a:pt x="3247" y="4764"/>
                    </a:lnTo>
                    <a:lnTo>
                      <a:pt x="3247" y="4546"/>
                    </a:lnTo>
                    <a:lnTo>
                      <a:pt x="3243" y="4329"/>
                    </a:lnTo>
                    <a:lnTo>
                      <a:pt x="3236" y="4110"/>
                    </a:lnTo>
                    <a:lnTo>
                      <a:pt x="3224" y="3894"/>
                    </a:lnTo>
                    <a:lnTo>
                      <a:pt x="3193" y="3464"/>
                    </a:lnTo>
                    <a:lnTo>
                      <a:pt x="3159" y="3028"/>
                    </a:lnTo>
                  </a:path>
                </a:pathLst>
              </a:custGeom>
              <a:grpFill/>
              <a:ln w="0">
                <a:noFill/>
                <a:prstDash val="solid"/>
                <a:round/>
                <a:headEnd/>
                <a:tailEnd/>
              </a:ln>
              <a:extLst/>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0" name="Freeform 47"/>
              <p:cNvSpPr>
                <a:spLocks/>
              </p:cNvSpPr>
              <p:nvPr/>
            </p:nvSpPr>
            <p:spPr bwMode="auto">
              <a:xfrm>
                <a:off x="4405" y="1093"/>
                <a:ext cx="224" cy="440"/>
              </a:xfrm>
              <a:custGeom>
                <a:avLst/>
                <a:gdLst>
                  <a:gd name="T0" fmla="*/ 3286 w 3355"/>
                  <a:gd name="T1" fmla="*/ 4549 h 6591"/>
                  <a:gd name="T2" fmla="*/ 3275 w 3355"/>
                  <a:gd name="T3" fmla="*/ 4118 h 6591"/>
                  <a:gd name="T4" fmla="*/ 3236 w 3355"/>
                  <a:gd name="T5" fmla="*/ 3478 h 6591"/>
                  <a:gd name="T6" fmla="*/ 3066 w 3355"/>
                  <a:gd name="T7" fmla="*/ 2893 h 6591"/>
                  <a:gd name="T8" fmla="*/ 2812 w 3355"/>
                  <a:gd name="T9" fmla="*/ 2577 h 6591"/>
                  <a:gd name="T10" fmla="*/ 2573 w 3355"/>
                  <a:gd name="T11" fmla="*/ 2246 h 6591"/>
                  <a:gd name="T12" fmla="*/ 2341 w 3355"/>
                  <a:gd name="T13" fmla="*/ 1904 h 6591"/>
                  <a:gd name="T14" fmla="*/ 2010 w 3355"/>
                  <a:gd name="T15" fmla="*/ 1379 h 6591"/>
                  <a:gd name="T16" fmla="*/ 1578 w 3355"/>
                  <a:gd name="T17" fmla="*/ 667 h 6591"/>
                  <a:gd name="T18" fmla="*/ 1278 w 3355"/>
                  <a:gd name="T19" fmla="*/ 240 h 6591"/>
                  <a:gd name="T20" fmla="*/ 1119 w 3355"/>
                  <a:gd name="T21" fmla="*/ 86 h 6591"/>
                  <a:gd name="T22" fmla="*/ 992 w 3355"/>
                  <a:gd name="T23" fmla="*/ 39 h 6591"/>
                  <a:gd name="T24" fmla="*/ 899 w 3355"/>
                  <a:gd name="T25" fmla="*/ 127 h 6591"/>
                  <a:gd name="T26" fmla="*/ 818 w 3355"/>
                  <a:gd name="T27" fmla="*/ 228 h 6591"/>
                  <a:gd name="T28" fmla="*/ 745 w 3355"/>
                  <a:gd name="T29" fmla="*/ 332 h 6591"/>
                  <a:gd name="T30" fmla="*/ 645 w 3355"/>
                  <a:gd name="T31" fmla="*/ 505 h 6591"/>
                  <a:gd name="T32" fmla="*/ 530 w 3355"/>
                  <a:gd name="T33" fmla="*/ 740 h 6591"/>
                  <a:gd name="T34" fmla="*/ 417 w 3355"/>
                  <a:gd name="T35" fmla="*/ 971 h 6591"/>
                  <a:gd name="T36" fmla="*/ 333 w 3355"/>
                  <a:gd name="T37" fmla="*/ 1164 h 6591"/>
                  <a:gd name="T38" fmla="*/ 263 w 3355"/>
                  <a:gd name="T39" fmla="*/ 1364 h 6591"/>
                  <a:gd name="T40" fmla="*/ 213 w 3355"/>
                  <a:gd name="T41" fmla="*/ 1565 h 6591"/>
                  <a:gd name="T42" fmla="*/ 174 w 3355"/>
                  <a:gd name="T43" fmla="*/ 1773 h 6591"/>
                  <a:gd name="T44" fmla="*/ 147 w 3355"/>
                  <a:gd name="T45" fmla="*/ 1981 h 6591"/>
                  <a:gd name="T46" fmla="*/ 113 w 3355"/>
                  <a:gd name="T47" fmla="*/ 2400 h 6591"/>
                  <a:gd name="T48" fmla="*/ 86 w 3355"/>
                  <a:gd name="T49" fmla="*/ 2901 h 6591"/>
                  <a:gd name="T50" fmla="*/ 47 w 3355"/>
                  <a:gd name="T51" fmla="*/ 3490 h 6591"/>
                  <a:gd name="T52" fmla="*/ 39 w 3355"/>
                  <a:gd name="T53" fmla="*/ 3786 h 6591"/>
                  <a:gd name="T54" fmla="*/ 47 w 3355"/>
                  <a:gd name="T55" fmla="*/ 4114 h 6591"/>
                  <a:gd name="T56" fmla="*/ 86 w 3355"/>
                  <a:gd name="T57" fmla="*/ 4769 h 6591"/>
                  <a:gd name="T58" fmla="*/ 101 w 3355"/>
                  <a:gd name="T59" fmla="*/ 5096 h 6591"/>
                  <a:gd name="T60" fmla="*/ 116 w 3355"/>
                  <a:gd name="T61" fmla="*/ 5570 h 6591"/>
                  <a:gd name="T62" fmla="*/ 116 w 3355"/>
                  <a:gd name="T63" fmla="*/ 5859 h 6591"/>
                  <a:gd name="T64" fmla="*/ 101 w 3355"/>
                  <a:gd name="T65" fmla="*/ 6040 h 6591"/>
                  <a:gd name="T66" fmla="*/ 74 w 3355"/>
                  <a:gd name="T67" fmla="*/ 6209 h 6591"/>
                  <a:gd name="T68" fmla="*/ 32 w 3355"/>
                  <a:gd name="T69" fmla="*/ 6344 h 6591"/>
                  <a:gd name="T70" fmla="*/ 0 w 3355"/>
                  <a:gd name="T71" fmla="*/ 6398 h 6591"/>
                  <a:gd name="T72" fmla="*/ 387 w 3355"/>
                  <a:gd name="T73" fmla="*/ 6467 h 6591"/>
                  <a:gd name="T74" fmla="*/ 803 w 3355"/>
                  <a:gd name="T75" fmla="*/ 6525 h 6591"/>
                  <a:gd name="T76" fmla="*/ 1235 w 3355"/>
                  <a:gd name="T77" fmla="*/ 6568 h 6591"/>
                  <a:gd name="T78" fmla="*/ 1679 w 3355"/>
                  <a:gd name="T79" fmla="*/ 6587 h 6591"/>
                  <a:gd name="T80" fmla="*/ 2122 w 3355"/>
                  <a:gd name="T81" fmla="*/ 6591 h 6591"/>
                  <a:gd name="T82" fmla="*/ 2554 w 3355"/>
                  <a:gd name="T83" fmla="*/ 6564 h 6591"/>
                  <a:gd name="T84" fmla="*/ 2970 w 3355"/>
                  <a:gd name="T85" fmla="*/ 6510 h 6591"/>
                  <a:gd name="T86" fmla="*/ 3166 w 3355"/>
                  <a:gd name="T87" fmla="*/ 6471 h 6591"/>
                  <a:gd name="T88" fmla="*/ 3355 w 3355"/>
                  <a:gd name="T89" fmla="*/ 6425 h 6591"/>
                  <a:gd name="T90" fmla="*/ 3329 w 3355"/>
                  <a:gd name="T91" fmla="*/ 6113 h 6591"/>
                  <a:gd name="T92" fmla="*/ 3302 w 3355"/>
                  <a:gd name="T93" fmla="*/ 5835 h 6591"/>
                  <a:gd name="T94" fmla="*/ 3294 w 3355"/>
                  <a:gd name="T95" fmla="*/ 5300 h 6591"/>
                  <a:gd name="T96" fmla="*/ 3286 w 3355"/>
                  <a:gd name="T97" fmla="*/ 4764 h 6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55" h="6591">
                    <a:moveTo>
                      <a:pt x="3286" y="4764"/>
                    </a:moveTo>
                    <a:lnTo>
                      <a:pt x="3286" y="4549"/>
                    </a:lnTo>
                    <a:lnTo>
                      <a:pt x="3282" y="4334"/>
                    </a:lnTo>
                    <a:lnTo>
                      <a:pt x="3275" y="4118"/>
                    </a:lnTo>
                    <a:lnTo>
                      <a:pt x="3263" y="3906"/>
                    </a:lnTo>
                    <a:lnTo>
                      <a:pt x="3236" y="3478"/>
                    </a:lnTo>
                    <a:lnTo>
                      <a:pt x="3202" y="3047"/>
                    </a:lnTo>
                    <a:lnTo>
                      <a:pt x="3066" y="2893"/>
                    </a:lnTo>
                    <a:lnTo>
                      <a:pt x="2939" y="2739"/>
                    </a:lnTo>
                    <a:lnTo>
                      <a:pt x="2812" y="2577"/>
                    </a:lnTo>
                    <a:lnTo>
                      <a:pt x="2692" y="2412"/>
                    </a:lnTo>
                    <a:lnTo>
                      <a:pt x="2573" y="2246"/>
                    </a:lnTo>
                    <a:lnTo>
                      <a:pt x="2457" y="2077"/>
                    </a:lnTo>
                    <a:lnTo>
                      <a:pt x="2341" y="1904"/>
                    </a:lnTo>
                    <a:lnTo>
                      <a:pt x="2230" y="1730"/>
                    </a:lnTo>
                    <a:lnTo>
                      <a:pt x="2010" y="1379"/>
                    </a:lnTo>
                    <a:lnTo>
                      <a:pt x="1794" y="1021"/>
                    </a:lnTo>
                    <a:lnTo>
                      <a:pt x="1578" y="667"/>
                    </a:lnTo>
                    <a:lnTo>
                      <a:pt x="1358" y="313"/>
                    </a:lnTo>
                    <a:lnTo>
                      <a:pt x="1278" y="240"/>
                    </a:lnTo>
                    <a:lnTo>
                      <a:pt x="1196" y="163"/>
                    </a:lnTo>
                    <a:lnTo>
                      <a:pt x="1119" y="86"/>
                    </a:lnTo>
                    <a:lnTo>
                      <a:pt x="1045" y="0"/>
                    </a:lnTo>
                    <a:lnTo>
                      <a:pt x="992" y="39"/>
                    </a:lnTo>
                    <a:lnTo>
                      <a:pt x="945" y="86"/>
                    </a:lnTo>
                    <a:lnTo>
                      <a:pt x="899" y="127"/>
                    </a:lnTo>
                    <a:lnTo>
                      <a:pt x="857" y="177"/>
                    </a:lnTo>
                    <a:lnTo>
                      <a:pt x="818" y="228"/>
                    </a:lnTo>
                    <a:lnTo>
                      <a:pt x="780" y="278"/>
                    </a:lnTo>
                    <a:lnTo>
                      <a:pt x="745" y="332"/>
                    </a:lnTo>
                    <a:lnTo>
                      <a:pt x="711" y="390"/>
                    </a:lnTo>
                    <a:lnTo>
                      <a:pt x="645" y="505"/>
                    </a:lnTo>
                    <a:lnTo>
                      <a:pt x="587" y="621"/>
                    </a:lnTo>
                    <a:lnTo>
                      <a:pt x="530" y="740"/>
                    </a:lnTo>
                    <a:lnTo>
                      <a:pt x="475" y="860"/>
                    </a:lnTo>
                    <a:lnTo>
                      <a:pt x="417" y="971"/>
                    </a:lnTo>
                    <a:lnTo>
                      <a:pt x="371" y="1067"/>
                    </a:lnTo>
                    <a:lnTo>
                      <a:pt x="333" y="1164"/>
                    </a:lnTo>
                    <a:lnTo>
                      <a:pt x="294" y="1264"/>
                    </a:lnTo>
                    <a:lnTo>
                      <a:pt x="263" y="1364"/>
                    </a:lnTo>
                    <a:lnTo>
                      <a:pt x="236" y="1465"/>
                    </a:lnTo>
                    <a:lnTo>
                      <a:pt x="213" y="1565"/>
                    </a:lnTo>
                    <a:lnTo>
                      <a:pt x="190" y="1669"/>
                    </a:lnTo>
                    <a:lnTo>
                      <a:pt x="174" y="1773"/>
                    </a:lnTo>
                    <a:lnTo>
                      <a:pt x="159" y="1877"/>
                    </a:lnTo>
                    <a:lnTo>
                      <a:pt x="147" y="1981"/>
                    </a:lnTo>
                    <a:lnTo>
                      <a:pt x="128" y="2188"/>
                    </a:lnTo>
                    <a:lnTo>
                      <a:pt x="113" y="2400"/>
                    </a:lnTo>
                    <a:lnTo>
                      <a:pt x="101" y="2608"/>
                    </a:lnTo>
                    <a:lnTo>
                      <a:pt x="86" y="2901"/>
                    </a:lnTo>
                    <a:lnTo>
                      <a:pt x="66" y="3197"/>
                    </a:lnTo>
                    <a:lnTo>
                      <a:pt x="47" y="3490"/>
                    </a:lnTo>
                    <a:lnTo>
                      <a:pt x="43" y="3641"/>
                    </a:lnTo>
                    <a:lnTo>
                      <a:pt x="39" y="3786"/>
                    </a:lnTo>
                    <a:lnTo>
                      <a:pt x="43" y="3949"/>
                    </a:lnTo>
                    <a:lnTo>
                      <a:pt x="47" y="4114"/>
                    </a:lnTo>
                    <a:lnTo>
                      <a:pt x="66" y="4442"/>
                    </a:lnTo>
                    <a:lnTo>
                      <a:pt x="86" y="4769"/>
                    </a:lnTo>
                    <a:lnTo>
                      <a:pt x="93" y="4931"/>
                    </a:lnTo>
                    <a:lnTo>
                      <a:pt x="101" y="5096"/>
                    </a:lnTo>
                    <a:lnTo>
                      <a:pt x="113" y="5389"/>
                    </a:lnTo>
                    <a:lnTo>
                      <a:pt x="116" y="5570"/>
                    </a:lnTo>
                    <a:lnTo>
                      <a:pt x="120" y="5762"/>
                    </a:lnTo>
                    <a:lnTo>
                      <a:pt x="116" y="5859"/>
                    </a:lnTo>
                    <a:lnTo>
                      <a:pt x="113" y="5951"/>
                    </a:lnTo>
                    <a:lnTo>
                      <a:pt x="101" y="6040"/>
                    </a:lnTo>
                    <a:lnTo>
                      <a:pt x="90" y="6129"/>
                    </a:lnTo>
                    <a:lnTo>
                      <a:pt x="74" y="6209"/>
                    </a:lnTo>
                    <a:lnTo>
                      <a:pt x="55" y="6283"/>
                    </a:lnTo>
                    <a:lnTo>
                      <a:pt x="32" y="6344"/>
                    </a:lnTo>
                    <a:lnTo>
                      <a:pt x="16" y="6375"/>
                    </a:lnTo>
                    <a:lnTo>
                      <a:pt x="0" y="6398"/>
                    </a:lnTo>
                    <a:lnTo>
                      <a:pt x="190" y="6437"/>
                    </a:lnTo>
                    <a:lnTo>
                      <a:pt x="387" y="6467"/>
                    </a:lnTo>
                    <a:lnTo>
                      <a:pt x="591" y="6498"/>
                    </a:lnTo>
                    <a:lnTo>
                      <a:pt x="803" y="6525"/>
                    </a:lnTo>
                    <a:lnTo>
                      <a:pt x="1015" y="6548"/>
                    </a:lnTo>
                    <a:lnTo>
                      <a:pt x="1235" y="6568"/>
                    </a:lnTo>
                    <a:lnTo>
                      <a:pt x="1455" y="6579"/>
                    </a:lnTo>
                    <a:lnTo>
                      <a:pt x="1679" y="6587"/>
                    </a:lnTo>
                    <a:lnTo>
                      <a:pt x="1902" y="6591"/>
                    </a:lnTo>
                    <a:lnTo>
                      <a:pt x="2122" y="6591"/>
                    </a:lnTo>
                    <a:lnTo>
                      <a:pt x="2341" y="6579"/>
                    </a:lnTo>
                    <a:lnTo>
                      <a:pt x="2554" y="6564"/>
                    </a:lnTo>
                    <a:lnTo>
                      <a:pt x="2765" y="6541"/>
                    </a:lnTo>
                    <a:lnTo>
                      <a:pt x="2970" y="6510"/>
                    </a:lnTo>
                    <a:lnTo>
                      <a:pt x="3066" y="6494"/>
                    </a:lnTo>
                    <a:lnTo>
                      <a:pt x="3166" y="6471"/>
                    </a:lnTo>
                    <a:lnTo>
                      <a:pt x="3259" y="6452"/>
                    </a:lnTo>
                    <a:lnTo>
                      <a:pt x="3355" y="6425"/>
                    </a:lnTo>
                    <a:lnTo>
                      <a:pt x="3344" y="6294"/>
                    </a:lnTo>
                    <a:lnTo>
                      <a:pt x="3329" y="6113"/>
                    </a:lnTo>
                    <a:lnTo>
                      <a:pt x="3309" y="5936"/>
                    </a:lnTo>
                    <a:lnTo>
                      <a:pt x="3302" y="5835"/>
                    </a:lnTo>
                    <a:lnTo>
                      <a:pt x="3298" y="5570"/>
                    </a:lnTo>
                    <a:lnTo>
                      <a:pt x="3294" y="5300"/>
                    </a:lnTo>
                    <a:lnTo>
                      <a:pt x="3286" y="5035"/>
                    </a:lnTo>
                    <a:lnTo>
                      <a:pt x="3286" y="47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1" name="Freeform 48"/>
              <p:cNvSpPr>
                <a:spLocks/>
              </p:cNvSpPr>
              <p:nvPr/>
            </p:nvSpPr>
            <p:spPr bwMode="auto">
              <a:xfrm>
                <a:off x="4495" y="1113"/>
                <a:ext cx="125" cy="191"/>
              </a:xfrm>
              <a:custGeom>
                <a:avLst/>
                <a:gdLst>
                  <a:gd name="T0" fmla="*/ 1215 w 1867"/>
                  <a:gd name="T1" fmla="*/ 881 h 2861"/>
                  <a:gd name="T2" fmla="*/ 1292 w 1867"/>
                  <a:gd name="T3" fmla="*/ 1082 h 2861"/>
                  <a:gd name="T4" fmla="*/ 1388 w 1867"/>
                  <a:gd name="T5" fmla="*/ 1320 h 2861"/>
                  <a:gd name="T6" fmla="*/ 1489 w 1867"/>
                  <a:gd name="T7" fmla="*/ 1587 h 2861"/>
                  <a:gd name="T8" fmla="*/ 1593 w 1867"/>
                  <a:gd name="T9" fmla="*/ 1859 h 2861"/>
                  <a:gd name="T10" fmla="*/ 1689 w 1867"/>
                  <a:gd name="T11" fmla="*/ 2137 h 2861"/>
                  <a:gd name="T12" fmla="*/ 1736 w 1867"/>
                  <a:gd name="T13" fmla="*/ 2271 h 2861"/>
                  <a:gd name="T14" fmla="*/ 1774 w 1867"/>
                  <a:gd name="T15" fmla="*/ 2403 h 2861"/>
                  <a:gd name="T16" fmla="*/ 1809 w 1867"/>
                  <a:gd name="T17" fmla="*/ 2530 h 2861"/>
                  <a:gd name="T18" fmla="*/ 1836 w 1867"/>
                  <a:gd name="T19" fmla="*/ 2649 h 2861"/>
                  <a:gd name="T20" fmla="*/ 1854 w 1867"/>
                  <a:gd name="T21" fmla="*/ 2757 h 2861"/>
                  <a:gd name="T22" fmla="*/ 1867 w 1867"/>
                  <a:gd name="T23" fmla="*/ 2857 h 2861"/>
                  <a:gd name="T24" fmla="*/ 1859 w 1867"/>
                  <a:gd name="T25" fmla="*/ 2861 h 2861"/>
                  <a:gd name="T26" fmla="*/ 1843 w 1867"/>
                  <a:gd name="T27" fmla="*/ 2857 h 2861"/>
                  <a:gd name="T28" fmla="*/ 1789 w 1867"/>
                  <a:gd name="T29" fmla="*/ 2846 h 2861"/>
                  <a:gd name="T30" fmla="*/ 1731 w 1867"/>
                  <a:gd name="T31" fmla="*/ 2839 h 2861"/>
                  <a:gd name="T32" fmla="*/ 1716 w 1867"/>
                  <a:gd name="T33" fmla="*/ 2834 h 2861"/>
                  <a:gd name="T34" fmla="*/ 1709 w 1867"/>
                  <a:gd name="T35" fmla="*/ 2834 h 2861"/>
                  <a:gd name="T36" fmla="*/ 1577 w 1867"/>
                  <a:gd name="T37" fmla="*/ 2672 h 2861"/>
                  <a:gd name="T38" fmla="*/ 1450 w 1867"/>
                  <a:gd name="T39" fmla="*/ 2503 h 2861"/>
                  <a:gd name="T40" fmla="*/ 1330 w 1867"/>
                  <a:gd name="T41" fmla="*/ 2334 h 2861"/>
                  <a:gd name="T42" fmla="*/ 1215 w 1867"/>
                  <a:gd name="T43" fmla="*/ 2160 h 2861"/>
                  <a:gd name="T44" fmla="*/ 1106 w 1867"/>
                  <a:gd name="T45" fmla="*/ 1983 h 2861"/>
                  <a:gd name="T46" fmla="*/ 1002 w 1867"/>
                  <a:gd name="T47" fmla="*/ 1806 h 2861"/>
                  <a:gd name="T48" fmla="*/ 898 w 1867"/>
                  <a:gd name="T49" fmla="*/ 1625 h 2861"/>
                  <a:gd name="T50" fmla="*/ 802 w 1867"/>
                  <a:gd name="T51" fmla="*/ 1444 h 2861"/>
                  <a:gd name="T52" fmla="*/ 605 w 1867"/>
                  <a:gd name="T53" fmla="*/ 1082 h 2861"/>
                  <a:gd name="T54" fmla="*/ 413 w 1867"/>
                  <a:gd name="T55" fmla="*/ 716 h 2861"/>
                  <a:gd name="T56" fmla="*/ 317 w 1867"/>
                  <a:gd name="T57" fmla="*/ 535 h 2861"/>
                  <a:gd name="T58" fmla="*/ 212 w 1867"/>
                  <a:gd name="T59" fmla="*/ 354 h 2861"/>
                  <a:gd name="T60" fmla="*/ 108 w 1867"/>
                  <a:gd name="T61" fmla="*/ 177 h 2861"/>
                  <a:gd name="T62" fmla="*/ 0 w 1867"/>
                  <a:gd name="T63" fmla="*/ 0 h 2861"/>
                  <a:gd name="T64" fmla="*/ 358 w 1867"/>
                  <a:gd name="T65" fmla="*/ 323 h 2861"/>
                  <a:gd name="T66" fmla="*/ 521 w 1867"/>
                  <a:gd name="T67" fmla="*/ 462 h 2861"/>
                  <a:gd name="T68" fmla="*/ 671 w 1867"/>
                  <a:gd name="T69" fmla="*/ 589 h 2861"/>
                  <a:gd name="T70" fmla="*/ 744 w 1867"/>
                  <a:gd name="T71" fmla="*/ 643 h 2861"/>
                  <a:gd name="T72" fmla="*/ 818 w 1867"/>
                  <a:gd name="T73" fmla="*/ 693 h 2861"/>
                  <a:gd name="T74" fmla="*/ 883 w 1867"/>
                  <a:gd name="T75" fmla="*/ 739 h 2861"/>
                  <a:gd name="T76" fmla="*/ 952 w 1867"/>
                  <a:gd name="T77" fmla="*/ 781 h 2861"/>
                  <a:gd name="T78" fmla="*/ 1018 w 1867"/>
                  <a:gd name="T79" fmla="*/ 816 h 2861"/>
                  <a:gd name="T80" fmla="*/ 1083 w 1867"/>
                  <a:gd name="T81" fmla="*/ 843 h 2861"/>
                  <a:gd name="T82" fmla="*/ 1149 w 1867"/>
                  <a:gd name="T83" fmla="*/ 867 h 2861"/>
                  <a:gd name="T84" fmla="*/ 1215 w 1867"/>
                  <a:gd name="T85" fmla="*/ 881 h 2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67" h="2861">
                    <a:moveTo>
                      <a:pt x="1215" y="881"/>
                    </a:moveTo>
                    <a:lnTo>
                      <a:pt x="1292" y="1082"/>
                    </a:lnTo>
                    <a:lnTo>
                      <a:pt x="1388" y="1320"/>
                    </a:lnTo>
                    <a:lnTo>
                      <a:pt x="1489" y="1587"/>
                    </a:lnTo>
                    <a:lnTo>
                      <a:pt x="1593" y="1859"/>
                    </a:lnTo>
                    <a:lnTo>
                      <a:pt x="1689" y="2137"/>
                    </a:lnTo>
                    <a:lnTo>
                      <a:pt x="1736" y="2271"/>
                    </a:lnTo>
                    <a:lnTo>
                      <a:pt x="1774" y="2403"/>
                    </a:lnTo>
                    <a:lnTo>
                      <a:pt x="1809" y="2530"/>
                    </a:lnTo>
                    <a:lnTo>
                      <a:pt x="1836" y="2649"/>
                    </a:lnTo>
                    <a:lnTo>
                      <a:pt x="1854" y="2757"/>
                    </a:lnTo>
                    <a:lnTo>
                      <a:pt x="1867" y="2857"/>
                    </a:lnTo>
                    <a:lnTo>
                      <a:pt x="1859" y="2861"/>
                    </a:lnTo>
                    <a:lnTo>
                      <a:pt x="1843" y="2857"/>
                    </a:lnTo>
                    <a:lnTo>
                      <a:pt x="1789" y="2846"/>
                    </a:lnTo>
                    <a:lnTo>
                      <a:pt x="1731" y="2839"/>
                    </a:lnTo>
                    <a:lnTo>
                      <a:pt x="1716" y="2834"/>
                    </a:lnTo>
                    <a:lnTo>
                      <a:pt x="1709" y="2834"/>
                    </a:lnTo>
                    <a:lnTo>
                      <a:pt x="1577" y="2672"/>
                    </a:lnTo>
                    <a:lnTo>
                      <a:pt x="1450" y="2503"/>
                    </a:lnTo>
                    <a:lnTo>
                      <a:pt x="1330" y="2334"/>
                    </a:lnTo>
                    <a:lnTo>
                      <a:pt x="1215" y="2160"/>
                    </a:lnTo>
                    <a:lnTo>
                      <a:pt x="1106" y="1983"/>
                    </a:lnTo>
                    <a:lnTo>
                      <a:pt x="1002" y="1806"/>
                    </a:lnTo>
                    <a:lnTo>
                      <a:pt x="898" y="1625"/>
                    </a:lnTo>
                    <a:lnTo>
                      <a:pt x="802" y="1444"/>
                    </a:lnTo>
                    <a:lnTo>
                      <a:pt x="605" y="1082"/>
                    </a:lnTo>
                    <a:lnTo>
                      <a:pt x="413" y="716"/>
                    </a:lnTo>
                    <a:lnTo>
                      <a:pt x="317" y="535"/>
                    </a:lnTo>
                    <a:lnTo>
                      <a:pt x="212" y="354"/>
                    </a:lnTo>
                    <a:lnTo>
                      <a:pt x="108" y="177"/>
                    </a:lnTo>
                    <a:lnTo>
                      <a:pt x="0" y="0"/>
                    </a:lnTo>
                    <a:lnTo>
                      <a:pt x="358" y="323"/>
                    </a:lnTo>
                    <a:lnTo>
                      <a:pt x="521" y="462"/>
                    </a:lnTo>
                    <a:lnTo>
                      <a:pt x="671" y="589"/>
                    </a:lnTo>
                    <a:lnTo>
                      <a:pt x="744" y="643"/>
                    </a:lnTo>
                    <a:lnTo>
                      <a:pt x="818" y="693"/>
                    </a:lnTo>
                    <a:lnTo>
                      <a:pt x="883" y="739"/>
                    </a:lnTo>
                    <a:lnTo>
                      <a:pt x="952" y="781"/>
                    </a:lnTo>
                    <a:lnTo>
                      <a:pt x="1018" y="816"/>
                    </a:lnTo>
                    <a:lnTo>
                      <a:pt x="1083" y="843"/>
                    </a:lnTo>
                    <a:lnTo>
                      <a:pt x="1149" y="867"/>
                    </a:lnTo>
                    <a:lnTo>
                      <a:pt x="1215" y="88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2" name="Freeform 49"/>
              <p:cNvSpPr>
                <a:spLocks/>
              </p:cNvSpPr>
              <p:nvPr/>
            </p:nvSpPr>
            <p:spPr bwMode="auto">
              <a:xfrm>
                <a:off x="4497" y="1123"/>
                <a:ext cx="82" cy="82"/>
              </a:xfrm>
              <a:custGeom>
                <a:avLst/>
                <a:gdLst>
                  <a:gd name="T0" fmla="*/ 1215 w 1226"/>
                  <a:gd name="T1" fmla="*/ 881 h 1225"/>
                  <a:gd name="T2" fmla="*/ 1149 w 1226"/>
                  <a:gd name="T3" fmla="*/ 867 h 1225"/>
                  <a:gd name="T4" fmla="*/ 1083 w 1226"/>
                  <a:gd name="T5" fmla="*/ 843 h 1225"/>
                  <a:gd name="T6" fmla="*/ 1018 w 1226"/>
                  <a:gd name="T7" fmla="*/ 816 h 1225"/>
                  <a:gd name="T8" fmla="*/ 952 w 1226"/>
                  <a:gd name="T9" fmla="*/ 781 h 1225"/>
                  <a:gd name="T10" fmla="*/ 883 w 1226"/>
                  <a:gd name="T11" fmla="*/ 739 h 1225"/>
                  <a:gd name="T12" fmla="*/ 814 w 1226"/>
                  <a:gd name="T13" fmla="*/ 693 h 1225"/>
                  <a:gd name="T14" fmla="*/ 745 w 1226"/>
                  <a:gd name="T15" fmla="*/ 643 h 1225"/>
                  <a:gd name="T16" fmla="*/ 671 w 1226"/>
                  <a:gd name="T17" fmla="*/ 589 h 1225"/>
                  <a:gd name="T18" fmla="*/ 521 w 1226"/>
                  <a:gd name="T19" fmla="*/ 462 h 1225"/>
                  <a:gd name="T20" fmla="*/ 358 w 1226"/>
                  <a:gd name="T21" fmla="*/ 323 h 1225"/>
                  <a:gd name="T22" fmla="*/ 0 w 1226"/>
                  <a:gd name="T23" fmla="*/ 0 h 1225"/>
                  <a:gd name="T24" fmla="*/ 193 w 1226"/>
                  <a:gd name="T25" fmla="*/ 308 h 1225"/>
                  <a:gd name="T26" fmla="*/ 382 w 1226"/>
                  <a:gd name="T27" fmla="*/ 616 h 1225"/>
                  <a:gd name="T28" fmla="*/ 571 w 1226"/>
                  <a:gd name="T29" fmla="*/ 920 h 1225"/>
                  <a:gd name="T30" fmla="*/ 759 w 1226"/>
                  <a:gd name="T31" fmla="*/ 1225 h 1225"/>
                  <a:gd name="T32" fmla="*/ 864 w 1226"/>
                  <a:gd name="T33" fmla="*/ 1148 h 1225"/>
                  <a:gd name="T34" fmla="*/ 976 w 1226"/>
                  <a:gd name="T35" fmla="*/ 1066 h 1225"/>
                  <a:gd name="T36" fmla="*/ 1095 w 1226"/>
                  <a:gd name="T37" fmla="*/ 989 h 1225"/>
                  <a:gd name="T38" fmla="*/ 1226 w 1226"/>
                  <a:gd name="T39" fmla="*/ 908 h 1225"/>
                  <a:gd name="T40" fmla="*/ 1215 w 1226"/>
                  <a:gd name="T41" fmla="*/ 881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26" h="1225">
                    <a:moveTo>
                      <a:pt x="1215" y="881"/>
                    </a:moveTo>
                    <a:lnTo>
                      <a:pt x="1149" y="867"/>
                    </a:lnTo>
                    <a:lnTo>
                      <a:pt x="1083" y="843"/>
                    </a:lnTo>
                    <a:lnTo>
                      <a:pt x="1018" y="816"/>
                    </a:lnTo>
                    <a:lnTo>
                      <a:pt x="952" y="781"/>
                    </a:lnTo>
                    <a:lnTo>
                      <a:pt x="883" y="739"/>
                    </a:lnTo>
                    <a:lnTo>
                      <a:pt x="814" y="693"/>
                    </a:lnTo>
                    <a:lnTo>
                      <a:pt x="745" y="643"/>
                    </a:lnTo>
                    <a:lnTo>
                      <a:pt x="671" y="589"/>
                    </a:lnTo>
                    <a:lnTo>
                      <a:pt x="521" y="462"/>
                    </a:lnTo>
                    <a:lnTo>
                      <a:pt x="358" y="323"/>
                    </a:lnTo>
                    <a:lnTo>
                      <a:pt x="0" y="0"/>
                    </a:lnTo>
                    <a:lnTo>
                      <a:pt x="193" y="308"/>
                    </a:lnTo>
                    <a:lnTo>
                      <a:pt x="382" y="616"/>
                    </a:lnTo>
                    <a:lnTo>
                      <a:pt x="571" y="920"/>
                    </a:lnTo>
                    <a:lnTo>
                      <a:pt x="759" y="1225"/>
                    </a:lnTo>
                    <a:lnTo>
                      <a:pt x="864" y="1148"/>
                    </a:lnTo>
                    <a:lnTo>
                      <a:pt x="976" y="1066"/>
                    </a:lnTo>
                    <a:lnTo>
                      <a:pt x="1095" y="989"/>
                    </a:lnTo>
                    <a:lnTo>
                      <a:pt x="1226" y="908"/>
                    </a:lnTo>
                    <a:lnTo>
                      <a:pt x="1215" y="88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3" name="Freeform 50"/>
              <p:cNvSpPr>
                <a:spLocks/>
              </p:cNvSpPr>
              <p:nvPr/>
            </p:nvSpPr>
            <p:spPr bwMode="auto">
              <a:xfrm>
                <a:off x="4573" y="1191"/>
                <a:ext cx="46" cy="122"/>
              </a:xfrm>
              <a:custGeom>
                <a:avLst/>
                <a:gdLst>
                  <a:gd name="T0" fmla="*/ 689 w 689"/>
                  <a:gd name="T1" fmla="*/ 1668 h 1826"/>
                  <a:gd name="T2" fmla="*/ 678 w 689"/>
                  <a:gd name="T3" fmla="*/ 1571 h 1826"/>
                  <a:gd name="T4" fmla="*/ 662 w 689"/>
                  <a:gd name="T5" fmla="*/ 1475 h 1826"/>
                  <a:gd name="T6" fmla="*/ 639 w 689"/>
                  <a:gd name="T7" fmla="*/ 1371 h 1826"/>
                  <a:gd name="T8" fmla="*/ 612 w 689"/>
                  <a:gd name="T9" fmla="*/ 1267 h 1826"/>
                  <a:gd name="T10" fmla="*/ 582 w 689"/>
                  <a:gd name="T11" fmla="*/ 1159 h 1826"/>
                  <a:gd name="T12" fmla="*/ 544 w 689"/>
                  <a:gd name="T13" fmla="*/ 1052 h 1826"/>
                  <a:gd name="T14" fmla="*/ 466 w 689"/>
                  <a:gd name="T15" fmla="*/ 832 h 1826"/>
                  <a:gd name="T16" fmla="*/ 378 w 689"/>
                  <a:gd name="T17" fmla="*/ 613 h 1826"/>
                  <a:gd name="T18" fmla="*/ 288 w 689"/>
                  <a:gd name="T19" fmla="*/ 397 h 1826"/>
                  <a:gd name="T20" fmla="*/ 204 w 689"/>
                  <a:gd name="T21" fmla="*/ 192 h 1826"/>
                  <a:gd name="T22" fmla="*/ 127 w 689"/>
                  <a:gd name="T23" fmla="*/ 0 h 1826"/>
                  <a:gd name="T24" fmla="*/ 92 w 689"/>
                  <a:gd name="T25" fmla="*/ 4 h 1826"/>
                  <a:gd name="T26" fmla="*/ 54 w 689"/>
                  <a:gd name="T27" fmla="*/ 11 h 1826"/>
                  <a:gd name="T28" fmla="*/ 34 w 689"/>
                  <a:gd name="T29" fmla="*/ 20 h 1826"/>
                  <a:gd name="T30" fmla="*/ 18 w 689"/>
                  <a:gd name="T31" fmla="*/ 27 h 1826"/>
                  <a:gd name="T32" fmla="*/ 7 w 689"/>
                  <a:gd name="T33" fmla="*/ 42 h 1826"/>
                  <a:gd name="T34" fmla="*/ 0 w 689"/>
                  <a:gd name="T35" fmla="*/ 58 h 1826"/>
                  <a:gd name="T36" fmla="*/ 11 w 689"/>
                  <a:gd name="T37" fmla="*/ 101 h 1826"/>
                  <a:gd name="T38" fmla="*/ 23 w 689"/>
                  <a:gd name="T39" fmla="*/ 142 h 1826"/>
                  <a:gd name="T40" fmla="*/ 27 w 689"/>
                  <a:gd name="T41" fmla="*/ 185 h 1826"/>
                  <a:gd name="T42" fmla="*/ 30 w 689"/>
                  <a:gd name="T43" fmla="*/ 228 h 1826"/>
                  <a:gd name="T44" fmla="*/ 30 w 689"/>
                  <a:gd name="T45" fmla="*/ 308 h 1826"/>
                  <a:gd name="T46" fmla="*/ 27 w 689"/>
                  <a:gd name="T47" fmla="*/ 393 h 1826"/>
                  <a:gd name="T48" fmla="*/ 18 w 689"/>
                  <a:gd name="T49" fmla="*/ 474 h 1826"/>
                  <a:gd name="T50" fmla="*/ 11 w 689"/>
                  <a:gd name="T51" fmla="*/ 559 h 1826"/>
                  <a:gd name="T52" fmla="*/ 11 w 689"/>
                  <a:gd name="T53" fmla="*/ 651 h 1826"/>
                  <a:gd name="T54" fmla="*/ 15 w 689"/>
                  <a:gd name="T55" fmla="*/ 697 h 1826"/>
                  <a:gd name="T56" fmla="*/ 18 w 689"/>
                  <a:gd name="T57" fmla="*/ 744 h 1826"/>
                  <a:gd name="T58" fmla="*/ 54 w 689"/>
                  <a:gd name="T59" fmla="*/ 805 h 1826"/>
                  <a:gd name="T60" fmla="*/ 88 w 689"/>
                  <a:gd name="T61" fmla="*/ 867 h 1826"/>
                  <a:gd name="T62" fmla="*/ 120 w 689"/>
                  <a:gd name="T63" fmla="*/ 936 h 1826"/>
                  <a:gd name="T64" fmla="*/ 147 w 689"/>
                  <a:gd name="T65" fmla="*/ 1005 h 1826"/>
                  <a:gd name="T66" fmla="*/ 192 w 689"/>
                  <a:gd name="T67" fmla="*/ 1144 h 1826"/>
                  <a:gd name="T68" fmla="*/ 235 w 689"/>
                  <a:gd name="T69" fmla="*/ 1290 h 1826"/>
                  <a:gd name="T70" fmla="*/ 277 w 689"/>
                  <a:gd name="T71" fmla="*/ 1433 h 1826"/>
                  <a:gd name="T72" fmla="*/ 301 w 689"/>
                  <a:gd name="T73" fmla="*/ 1507 h 1826"/>
                  <a:gd name="T74" fmla="*/ 331 w 689"/>
                  <a:gd name="T75" fmla="*/ 1575 h 1826"/>
                  <a:gd name="T76" fmla="*/ 358 w 689"/>
                  <a:gd name="T77" fmla="*/ 1641 h 1826"/>
                  <a:gd name="T78" fmla="*/ 397 w 689"/>
                  <a:gd name="T79" fmla="*/ 1706 h 1826"/>
                  <a:gd name="T80" fmla="*/ 435 w 689"/>
                  <a:gd name="T81" fmla="*/ 1768 h 1826"/>
                  <a:gd name="T82" fmla="*/ 482 w 689"/>
                  <a:gd name="T83" fmla="*/ 1826 h 1826"/>
                  <a:gd name="T84" fmla="*/ 512 w 689"/>
                  <a:gd name="T85" fmla="*/ 1799 h 1826"/>
                  <a:gd name="T86" fmla="*/ 585 w 689"/>
                  <a:gd name="T87" fmla="*/ 1749 h 1826"/>
                  <a:gd name="T88" fmla="*/ 659 w 689"/>
                  <a:gd name="T89" fmla="*/ 1695 h 1826"/>
                  <a:gd name="T90" fmla="*/ 689 w 689"/>
                  <a:gd name="T91" fmla="*/ 1668 h 18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89" h="1826">
                    <a:moveTo>
                      <a:pt x="689" y="1668"/>
                    </a:moveTo>
                    <a:lnTo>
                      <a:pt x="678" y="1571"/>
                    </a:lnTo>
                    <a:lnTo>
                      <a:pt x="662" y="1475"/>
                    </a:lnTo>
                    <a:lnTo>
                      <a:pt x="639" y="1371"/>
                    </a:lnTo>
                    <a:lnTo>
                      <a:pt x="612" y="1267"/>
                    </a:lnTo>
                    <a:lnTo>
                      <a:pt x="582" y="1159"/>
                    </a:lnTo>
                    <a:lnTo>
                      <a:pt x="544" y="1052"/>
                    </a:lnTo>
                    <a:lnTo>
                      <a:pt x="466" y="832"/>
                    </a:lnTo>
                    <a:lnTo>
                      <a:pt x="378" y="613"/>
                    </a:lnTo>
                    <a:lnTo>
                      <a:pt x="288" y="397"/>
                    </a:lnTo>
                    <a:lnTo>
                      <a:pt x="204" y="192"/>
                    </a:lnTo>
                    <a:lnTo>
                      <a:pt x="127" y="0"/>
                    </a:lnTo>
                    <a:lnTo>
                      <a:pt x="92" y="4"/>
                    </a:lnTo>
                    <a:lnTo>
                      <a:pt x="54" y="11"/>
                    </a:lnTo>
                    <a:lnTo>
                      <a:pt x="34" y="20"/>
                    </a:lnTo>
                    <a:lnTo>
                      <a:pt x="18" y="27"/>
                    </a:lnTo>
                    <a:lnTo>
                      <a:pt x="7" y="42"/>
                    </a:lnTo>
                    <a:lnTo>
                      <a:pt x="0" y="58"/>
                    </a:lnTo>
                    <a:lnTo>
                      <a:pt x="11" y="101"/>
                    </a:lnTo>
                    <a:lnTo>
                      <a:pt x="23" y="142"/>
                    </a:lnTo>
                    <a:lnTo>
                      <a:pt x="27" y="185"/>
                    </a:lnTo>
                    <a:lnTo>
                      <a:pt x="30" y="228"/>
                    </a:lnTo>
                    <a:lnTo>
                      <a:pt x="30" y="308"/>
                    </a:lnTo>
                    <a:lnTo>
                      <a:pt x="27" y="393"/>
                    </a:lnTo>
                    <a:lnTo>
                      <a:pt x="18" y="474"/>
                    </a:lnTo>
                    <a:lnTo>
                      <a:pt x="11" y="559"/>
                    </a:lnTo>
                    <a:lnTo>
                      <a:pt x="11" y="651"/>
                    </a:lnTo>
                    <a:lnTo>
                      <a:pt x="15" y="697"/>
                    </a:lnTo>
                    <a:lnTo>
                      <a:pt x="18" y="744"/>
                    </a:lnTo>
                    <a:lnTo>
                      <a:pt x="54" y="805"/>
                    </a:lnTo>
                    <a:lnTo>
                      <a:pt x="88" y="867"/>
                    </a:lnTo>
                    <a:lnTo>
                      <a:pt x="120" y="936"/>
                    </a:lnTo>
                    <a:lnTo>
                      <a:pt x="147" y="1005"/>
                    </a:lnTo>
                    <a:lnTo>
                      <a:pt x="192" y="1144"/>
                    </a:lnTo>
                    <a:lnTo>
                      <a:pt x="235" y="1290"/>
                    </a:lnTo>
                    <a:lnTo>
                      <a:pt x="277" y="1433"/>
                    </a:lnTo>
                    <a:lnTo>
                      <a:pt x="301" y="1507"/>
                    </a:lnTo>
                    <a:lnTo>
                      <a:pt x="331" y="1575"/>
                    </a:lnTo>
                    <a:lnTo>
                      <a:pt x="358" y="1641"/>
                    </a:lnTo>
                    <a:lnTo>
                      <a:pt x="397" y="1706"/>
                    </a:lnTo>
                    <a:lnTo>
                      <a:pt x="435" y="1768"/>
                    </a:lnTo>
                    <a:lnTo>
                      <a:pt x="482" y="1826"/>
                    </a:lnTo>
                    <a:lnTo>
                      <a:pt x="512" y="1799"/>
                    </a:lnTo>
                    <a:lnTo>
                      <a:pt x="585" y="1749"/>
                    </a:lnTo>
                    <a:lnTo>
                      <a:pt x="659" y="1695"/>
                    </a:lnTo>
                    <a:lnTo>
                      <a:pt x="689" y="16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4" name="Freeform 51"/>
              <p:cNvSpPr>
                <a:spLocks/>
              </p:cNvSpPr>
              <p:nvPr/>
            </p:nvSpPr>
            <p:spPr bwMode="auto">
              <a:xfrm>
                <a:off x="4552" y="1174"/>
                <a:ext cx="32" cy="34"/>
              </a:xfrm>
              <a:custGeom>
                <a:avLst/>
                <a:gdLst>
                  <a:gd name="T0" fmla="*/ 7 w 481"/>
                  <a:gd name="T1" fmla="*/ 209 h 509"/>
                  <a:gd name="T2" fmla="*/ 3 w 481"/>
                  <a:gd name="T3" fmla="*/ 220 h 509"/>
                  <a:gd name="T4" fmla="*/ 0 w 481"/>
                  <a:gd name="T5" fmla="*/ 231 h 509"/>
                  <a:gd name="T6" fmla="*/ 0 w 481"/>
                  <a:gd name="T7" fmla="*/ 239 h 509"/>
                  <a:gd name="T8" fmla="*/ 3 w 481"/>
                  <a:gd name="T9" fmla="*/ 251 h 509"/>
                  <a:gd name="T10" fmla="*/ 14 w 481"/>
                  <a:gd name="T11" fmla="*/ 277 h 509"/>
                  <a:gd name="T12" fmla="*/ 34 w 481"/>
                  <a:gd name="T13" fmla="*/ 301 h 509"/>
                  <a:gd name="T14" fmla="*/ 66 w 481"/>
                  <a:gd name="T15" fmla="*/ 324 h 509"/>
                  <a:gd name="T16" fmla="*/ 96 w 481"/>
                  <a:gd name="T17" fmla="*/ 347 h 509"/>
                  <a:gd name="T18" fmla="*/ 134 w 481"/>
                  <a:gd name="T19" fmla="*/ 370 h 509"/>
                  <a:gd name="T20" fmla="*/ 177 w 481"/>
                  <a:gd name="T21" fmla="*/ 390 h 509"/>
                  <a:gd name="T22" fmla="*/ 266 w 481"/>
                  <a:gd name="T23" fmla="*/ 431 h 509"/>
                  <a:gd name="T24" fmla="*/ 354 w 481"/>
                  <a:gd name="T25" fmla="*/ 467 h 509"/>
                  <a:gd name="T26" fmla="*/ 478 w 481"/>
                  <a:gd name="T27" fmla="*/ 509 h 509"/>
                  <a:gd name="T28" fmla="*/ 481 w 481"/>
                  <a:gd name="T29" fmla="*/ 501 h 509"/>
                  <a:gd name="T30" fmla="*/ 481 w 481"/>
                  <a:gd name="T31" fmla="*/ 489 h 509"/>
                  <a:gd name="T32" fmla="*/ 481 w 481"/>
                  <a:gd name="T33" fmla="*/ 444 h 509"/>
                  <a:gd name="T34" fmla="*/ 478 w 481"/>
                  <a:gd name="T35" fmla="*/ 378 h 509"/>
                  <a:gd name="T36" fmla="*/ 467 w 481"/>
                  <a:gd name="T37" fmla="*/ 304 h 509"/>
                  <a:gd name="T38" fmla="*/ 451 w 481"/>
                  <a:gd name="T39" fmla="*/ 220 h 509"/>
                  <a:gd name="T40" fmla="*/ 427 w 481"/>
                  <a:gd name="T41" fmla="*/ 139 h 509"/>
                  <a:gd name="T42" fmla="*/ 416 w 481"/>
                  <a:gd name="T43" fmla="*/ 100 h 509"/>
                  <a:gd name="T44" fmla="*/ 401 w 481"/>
                  <a:gd name="T45" fmla="*/ 62 h 509"/>
                  <a:gd name="T46" fmla="*/ 381 w 481"/>
                  <a:gd name="T47" fmla="*/ 32 h 509"/>
                  <a:gd name="T48" fmla="*/ 366 w 481"/>
                  <a:gd name="T49" fmla="*/ 0 h 509"/>
                  <a:gd name="T50" fmla="*/ 181 w 481"/>
                  <a:gd name="T51" fmla="*/ 100 h 509"/>
                  <a:gd name="T52" fmla="*/ 80 w 481"/>
                  <a:gd name="T53" fmla="*/ 159 h 509"/>
                  <a:gd name="T54" fmla="*/ 38 w 481"/>
                  <a:gd name="T55" fmla="*/ 186 h 509"/>
                  <a:gd name="T56" fmla="*/ 7 w 481"/>
                  <a:gd name="T57" fmla="*/ 209 h 5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81" h="509">
                    <a:moveTo>
                      <a:pt x="7" y="209"/>
                    </a:moveTo>
                    <a:lnTo>
                      <a:pt x="3" y="220"/>
                    </a:lnTo>
                    <a:lnTo>
                      <a:pt x="0" y="231"/>
                    </a:lnTo>
                    <a:lnTo>
                      <a:pt x="0" y="239"/>
                    </a:lnTo>
                    <a:lnTo>
                      <a:pt x="3" y="251"/>
                    </a:lnTo>
                    <a:lnTo>
                      <a:pt x="14" y="277"/>
                    </a:lnTo>
                    <a:lnTo>
                      <a:pt x="34" y="301"/>
                    </a:lnTo>
                    <a:lnTo>
                      <a:pt x="66" y="324"/>
                    </a:lnTo>
                    <a:lnTo>
                      <a:pt x="96" y="347"/>
                    </a:lnTo>
                    <a:lnTo>
                      <a:pt x="134" y="370"/>
                    </a:lnTo>
                    <a:lnTo>
                      <a:pt x="177" y="390"/>
                    </a:lnTo>
                    <a:lnTo>
                      <a:pt x="266" y="431"/>
                    </a:lnTo>
                    <a:lnTo>
                      <a:pt x="354" y="467"/>
                    </a:lnTo>
                    <a:lnTo>
                      <a:pt x="478" y="509"/>
                    </a:lnTo>
                    <a:lnTo>
                      <a:pt x="481" y="501"/>
                    </a:lnTo>
                    <a:lnTo>
                      <a:pt x="481" y="489"/>
                    </a:lnTo>
                    <a:lnTo>
                      <a:pt x="481" y="444"/>
                    </a:lnTo>
                    <a:lnTo>
                      <a:pt x="478" y="378"/>
                    </a:lnTo>
                    <a:lnTo>
                      <a:pt x="467" y="304"/>
                    </a:lnTo>
                    <a:lnTo>
                      <a:pt x="451" y="220"/>
                    </a:lnTo>
                    <a:lnTo>
                      <a:pt x="427" y="139"/>
                    </a:lnTo>
                    <a:lnTo>
                      <a:pt x="416" y="100"/>
                    </a:lnTo>
                    <a:lnTo>
                      <a:pt x="401" y="62"/>
                    </a:lnTo>
                    <a:lnTo>
                      <a:pt x="381" y="32"/>
                    </a:lnTo>
                    <a:lnTo>
                      <a:pt x="366" y="0"/>
                    </a:lnTo>
                    <a:lnTo>
                      <a:pt x="181" y="100"/>
                    </a:lnTo>
                    <a:lnTo>
                      <a:pt x="80" y="159"/>
                    </a:lnTo>
                    <a:lnTo>
                      <a:pt x="38" y="186"/>
                    </a:lnTo>
                    <a:lnTo>
                      <a:pt x="7" y="20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5" name="Freeform 52"/>
              <p:cNvSpPr>
                <a:spLocks/>
              </p:cNvSpPr>
              <p:nvPr/>
            </p:nvSpPr>
            <p:spPr bwMode="auto">
              <a:xfrm>
                <a:off x="4497" y="1114"/>
                <a:ext cx="82" cy="92"/>
              </a:xfrm>
              <a:custGeom>
                <a:avLst/>
                <a:gdLst>
                  <a:gd name="T0" fmla="*/ 0 w 1226"/>
                  <a:gd name="T1" fmla="*/ 0 h 1371"/>
                  <a:gd name="T2" fmla="*/ 23 w 1226"/>
                  <a:gd name="T3" fmla="*/ 92 h 1371"/>
                  <a:gd name="T4" fmla="*/ 47 w 1226"/>
                  <a:gd name="T5" fmla="*/ 185 h 1371"/>
                  <a:gd name="T6" fmla="*/ 77 w 1226"/>
                  <a:gd name="T7" fmla="*/ 276 h 1371"/>
                  <a:gd name="T8" fmla="*/ 108 w 1226"/>
                  <a:gd name="T9" fmla="*/ 369 h 1371"/>
                  <a:gd name="T10" fmla="*/ 147 w 1226"/>
                  <a:gd name="T11" fmla="*/ 458 h 1371"/>
                  <a:gd name="T12" fmla="*/ 181 w 1226"/>
                  <a:gd name="T13" fmla="*/ 547 h 1371"/>
                  <a:gd name="T14" fmla="*/ 224 w 1226"/>
                  <a:gd name="T15" fmla="*/ 635 h 1371"/>
                  <a:gd name="T16" fmla="*/ 267 w 1226"/>
                  <a:gd name="T17" fmla="*/ 720 h 1371"/>
                  <a:gd name="T18" fmla="*/ 355 w 1226"/>
                  <a:gd name="T19" fmla="*/ 889 h 1371"/>
                  <a:gd name="T20" fmla="*/ 451 w 1226"/>
                  <a:gd name="T21" fmla="*/ 1055 h 1371"/>
                  <a:gd name="T22" fmla="*/ 548 w 1226"/>
                  <a:gd name="T23" fmla="*/ 1217 h 1371"/>
                  <a:gd name="T24" fmla="*/ 644 w 1226"/>
                  <a:gd name="T25" fmla="*/ 1371 h 1371"/>
                  <a:gd name="T26" fmla="*/ 764 w 1226"/>
                  <a:gd name="T27" fmla="*/ 1267 h 1371"/>
                  <a:gd name="T28" fmla="*/ 918 w 1226"/>
                  <a:gd name="T29" fmla="*/ 1140 h 1371"/>
                  <a:gd name="T30" fmla="*/ 999 w 1226"/>
                  <a:gd name="T31" fmla="*/ 1075 h 1371"/>
                  <a:gd name="T32" fmla="*/ 1076 w 1226"/>
                  <a:gd name="T33" fmla="*/ 1009 h 1371"/>
                  <a:gd name="T34" fmla="*/ 1153 w 1226"/>
                  <a:gd name="T35" fmla="*/ 955 h 1371"/>
                  <a:gd name="T36" fmla="*/ 1226 w 1226"/>
                  <a:gd name="T37" fmla="*/ 908 h 1371"/>
                  <a:gd name="T38" fmla="*/ 1095 w 1226"/>
                  <a:gd name="T39" fmla="*/ 835 h 1371"/>
                  <a:gd name="T40" fmla="*/ 956 w 1226"/>
                  <a:gd name="T41" fmla="*/ 754 h 1371"/>
                  <a:gd name="T42" fmla="*/ 783 w 1226"/>
                  <a:gd name="T43" fmla="*/ 647 h 1371"/>
                  <a:gd name="T44" fmla="*/ 686 w 1226"/>
                  <a:gd name="T45" fmla="*/ 581 h 1371"/>
                  <a:gd name="T46" fmla="*/ 591 w 1226"/>
                  <a:gd name="T47" fmla="*/ 516 h 1371"/>
                  <a:gd name="T48" fmla="*/ 486 w 1226"/>
                  <a:gd name="T49" fmla="*/ 439 h 1371"/>
                  <a:gd name="T50" fmla="*/ 385 w 1226"/>
                  <a:gd name="T51" fmla="*/ 362 h 1371"/>
                  <a:gd name="T52" fmla="*/ 282 w 1226"/>
                  <a:gd name="T53" fmla="*/ 276 h 1371"/>
                  <a:gd name="T54" fmla="*/ 185 w 1226"/>
                  <a:gd name="T55" fmla="*/ 188 h 1371"/>
                  <a:gd name="T56" fmla="*/ 88 w 1226"/>
                  <a:gd name="T57" fmla="*/ 95 h 1371"/>
                  <a:gd name="T58" fmla="*/ 0 w 1226"/>
                  <a:gd name="T59" fmla="*/ 0 h 1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26" h="1371">
                    <a:moveTo>
                      <a:pt x="0" y="0"/>
                    </a:moveTo>
                    <a:lnTo>
                      <a:pt x="23" y="92"/>
                    </a:lnTo>
                    <a:lnTo>
                      <a:pt x="47" y="185"/>
                    </a:lnTo>
                    <a:lnTo>
                      <a:pt x="77" y="276"/>
                    </a:lnTo>
                    <a:lnTo>
                      <a:pt x="108" y="369"/>
                    </a:lnTo>
                    <a:lnTo>
                      <a:pt x="147" y="458"/>
                    </a:lnTo>
                    <a:lnTo>
                      <a:pt x="181" y="547"/>
                    </a:lnTo>
                    <a:lnTo>
                      <a:pt x="224" y="635"/>
                    </a:lnTo>
                    <a:lnTo>
                      <a:pt x="267" y="720"/>
                    </a:lnTo>
                    <a:lnTo>
                      <a:pt x="355" y="889"/>
                    </a:lnTo>
                    <a:lnTo>
                      <a:pt x="451" y="1055"/>
                    </a:lnTo>
                    <a:lnTo>
                      <a:pt x="548" y="1217"/>
                    </a:lnTo>
                    <a:lnTo>
                      <a:pt x="644" y="1371"/>
                    </a:lnTo>
                    <a:lnTo>
                      <a:pt x="764" y="1267"/>
                    </a:lnTo>
                    <a:lnTo>
                      <a:pt x="918" y="1140"/>
                    </a:lnTo>
                    <a:lnTo>
                      <a:pt x="999" y="1075"/>
                    </a:lnTo>
                    <a:lnTo>
                      <a:pt x="1076" y="1009"/>
                    </a:lnTo>
                    <a:lnTo>
                      <a:pt x="1153" y="955"/>
                    </a:lnTo>
                    <a:lnTo>
                      <a:pt x="1226" y="908"/>
                    </a:lnTo>
                    <a:lnTo>
                      <a:pt x="1095" y="835"/>
                    </a:lnTo>
                    <a:lnTo>
                      <a:pt x="956" y="754"/>
                    </a:lnTo>
                    <a:lnTo>
                      <a:pt x="783" y="647"/>
                    </a:lnTo>
                    <a:lnTo>
                      <a:pt x="686" y="581"/>
                    </a:lnTo>
                    <a:lnTo>
                      <a:pt x="591" y="516"/>
                    </a:lnTo>
                    <a:lnTo>
                      <a:pt x="486" y="439"/>
                    </a:lnTo>
                    <a:lnTo>
                      <a:pt x="385" y="362"/>
                    </a:lnTo>
                    <a:lnTo>
                      <a:pt x="282" y="276"/>
                    </a:lnTo>
                    <a:lnTo>
                      <a:pt x="185" y="188"/>
                    </a:lnTo>
                    <a:lnTo>
                      <a:pt x="88" y="95"/>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6" name="Freeform 53"/>
              <p:cNvSpPr>
                <a:spLocks/>
              </p:cNvSpPr>
              <p:nvPr/>
            </p:nvSpPr>
            <p:spPr bwMode="auto">
              <a:xfrm>
                <a:off x="4460" y="1095"/>
                <a:ext cx="162" cy="323"/>
              </a:xfrm>
              <a:custGeom>
                <a:avLst/>
                <a:gdLst>
                  <a:gd name="T0" fmla="*/ 0 w 2437"/>
                  <a:gd name="T1" fmla="*/ 258 h 4850"/>
                  <a:gd name="T2" fmla="*/ 28 w 2437"/>
                  <a:gd name="T3" fmla="*/ 274 h 4850"/>
                  <a:gd name="T4" fmla="*/ 58 w 2437"/>
                  <a:gd name="T5" fmla="*/ 294 h 4850"/>
                  <a:gd name="T6" fmla="*/ 89 w 2437"/>
                  <a:gd name="T7" fmla="*/ 321 h 4850"/>
                  <a:gd name="T8" fmla="*/ 119 w 2437"/>
                  <a:gd name="T9" fmla="*/ 348 h 4850"/>
                  <a:gd name="T10" fmla="*/ 189 w 2437"/>
                  <a:gd name="T11" fmla="*/ 412 h 4850"/>
                  <a:gd name="T12" fmla="*/ 259 w 2437"/>
                  <a:gd name="T13" fmla="*/ 494 h 4850"/>
                  <a:gd name="T14" fmla="*/ 332 w 2437"/>
                  <a:gd name="T15" fmla="*/ 582 h 4850"/>
                  <a:gd name="T16" fmla="*/ 409 w 2437"/>
                  <a:gd name="T17" fmla="*/ 679 h 4850"/>
                  <a:gd name="T18" fmla="*/ 479 w 2437"/>
                  <a:gd name="T19" fmla="*/ 779 h 4850"/>
                  <a:gd name="T20" fmla="*/ 552 w 2437"/>
                  <a:gd name="T21" fmla="*/ 883 h 4850"/>
                  <a:gd name="T22" fmla="*/ 683 w 2437"/>
                  <a:gd name="T23" fmla="*/ 1079 h 4850"/>
                  <a:gd name="T24" fmla="*/ 787 w 2437"/>
                  <a:gd name="T25" fmla="*/ 1245 h 4850"/>
                  <a:gd name="T26" fmla="*/ 887 w 2437"/>
                  <a:gd name="T27" fmla="*/ 1406 h 4850"/>
                  <a:gd name="T28" fmla="*/ 1357 w 2437"/>
                  <a:gd name="T29" fmla="*/ 1850 h 4850"/>
                  <a:gd name="T30" fmla="*/ 1357 w 2437"/>
                  <a:gd name="T31" fmla="*/ 2735 h 4850"/>
                  <a:gd name="T32" fmla="*/ 1427 w 2437"/>
                  <a:gd name="T33" fmla="*/ 2774 h 4850"/>
                  <a:gd name="T34" fmla="*/ 1497 w 2437"/>
                  <a:gd name="T35" fmla="*/ 2820 h 4850"/>
                  <a:gd name="T36" fmla="*/ 1562 w 2437"/>
                  <a:gd name="T37" fmla="*/ 2878 h 4850"/>
                  <a:gd name="T38" fmla="*/ 1628 w 2437"/>
                  <a:gd name="T39" fmla="*/ 2936 h 4850"/>
                  <a:gd name="T40" fmla="*/ 1689 w 2437"/>
                  <a:gd name="T41" fmla="*/ 3002 h 4850"/>
                  <a:gd name="T42" fmla="*/ 1747 w 2437"/>
                  <a:gd name="T43" fmla="*/ 3074 h 4850"/>
                  <a:gd name="T44" fmla="*/ 1801 w 2437"/>
                  <a:gd name="T45" fmla="*/ 3147 h 4850"/>
                  <a:gd name="T46" fmla="*/ 1855 w 2437"/>
                  <a:gd name="T47" fmla="*/ 3228 h 4850"/>
                  <a:gd name="T48" fmla="*/ 1905 w 2437"/>
                  <a:gd name="T49" fmla="*/ 3313 h 4850"/>
                  <a:gd name="T50" fmla="*/ 1951 w 2437"/>
                  <a:gd name="T51" fmla="*/ 3398 h 4850"/>
                  <a:gd name="T52" fmla="*/ 1998 w 2437"/>
                  <a:gd name="T53" fmla="*/ 3486 h 4850"/>
                  <a:gd name="T54" fmla="*/ 2040 w 2437"/>
                  <a:gd name="T55" fmla="*/ 3575 h 4850"/>
                  <a:gd name="T56" fmla="*/ 2082 w 2437"/>
                  <a:gd name="T57" fmla="*/ 3663 h 4850"/>
                  <a:gd name="T58" fmla="*/ 2121 w 2437"/>
                  <a:gd name="T59" fmla="*/ 3756 h 4850"/>
                  <a:gd name="T60" fmla="*/ 2190 w 2437"/>
                  <a:gd name="T61" fmla="*/ 3937 h 4850"/>
                  <a:gd name="T62" fmla="*/ 2248 w 2437"/>
                  <a:gd name="T63" fmla="*/ 4114 h 4850"/>
                  <a:gd name="T64" fmla="*/ 2299 w 2437"/>
                  <a:gd name="T65" fmla="*/ 4284 h 4850"/>
                  <a:gd name="T66" fmla="*/ 2340 w 2437"/>
                  <a:gd name="T67" fmla="*/ 4438 h 4850"/>
                  <a:gd name="T68" fmla="*/ 2376 w 2437"/>
                  <a:gd name="T69" fmla="*/ 4573 h 4850"/>
                  <a:gd name="T70" fmla="*/ 2422 w 2437"/>
                  <a:gd name="T71" fmla="*/ 4773 h 4850"/>
                  <a:gd name="T72" fmla="*/ 2437 w 2437"/>
                  <a:gd name="T73" fmla="*/ 4850 h 4850"/>
                  <a:gd name="T74" fmla="*/ 2349 w 2437"/>
                  <a:gd name="T75" fmla="*/ 3132 h 4850"/>
                  <a:gd name="T76" fmla="*/ 2190 w 2437"/>
                  <a:gd name="T77" fmla="*/ 2839 h 4850"/>
                  <a:gd name="T78" fmla="*/ 1821 w 2437"/>
                  <a:gd name="T79" fmla="*/ 2169 h 4850"/>
                  <a:gd name="T80" fmla="*/ 1608 w 2437"/>
                  <a:gd name="T81" fmla="*/ 1784 h 4850"/>
                  <a:gd name="T82" fmla="*/ 1400 w 2437"/>
                  <a:gd name="T83" fmla="*/ 1422 h 4850"/>
                  <a:gd name="T84" fmla="*/ 1223 w 2437"/>
                  <a:gd name="T85" fmla="*/ 1118 h 4850"/>
                  <a:gd name="T86" fmla="*/ 1153 w 2437"/>
                  <a:gd name="T87" fmla="*/ 1002 h 4850"/>
                  <a:gd name="T88" fmla="*/ 1095 w 2437"/>
                  <a:gd name="T89" fmla="*/ 910 h 4850"/>
                  <a:gd name="T90" fmla="*/ 1045 w 2437"/>
                  <a:gd name="T91" fmla="*/ 844 h 4850"/>
                  <a:gd name="T92" fmla="*/ 995 w 2437"/>
                  <a:gd name="T93" fmla="*/ 775 h 4850"/>
                  <a:gd name="T94" fmla="*/ 937 w 2437"/>
                  <a:gd name="T95" fmla="*/ 706 h 4850"/>
                  <a:gd name="T96" fmla="*/ 876 w 2437"/>
                  <a:gd name="T97" fmla="*/ 636 h 4850"/>
                  <a:gd name="T98" fmla="*/ 748 w 2437"/>
                  <a:gd name="T99" fmla="*/ 505 h 4850"/>
                  <a:gd name="T100" fmla="*/ 617 w 2437"/>
                  <a:gd name="T101" fmla="*/ 378 h 4850"/>
                  <a:gd name="T102" fmla="*/ 389 w 2437"/>
                  <a:gd name="T103" fmla="*/ 163 h 4850"/>
                  <a:gd name="T104" fmla="*/ 305 w 2437"/>
                  <a:gd name="T105" fmla="*/ 82 h 4850"/>
                  <a:gd name="T106" fmla="*/ 250 w 2437"/>
                  <a:gd name="T107" fmla="*/ 24 h 4850"/>
                  <a:gd name="T108" fmla="*/ 235 w 2437"/>
                  <a:gd name="T109" fmla="*/ 0 h 4850"/>
                  <a:gd name="T110" fmla="*/ 0 w 2437"/>
                  <a:gd name="T111" fmla="*/ 258 h 4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37" h="4850">
                    <a:moveTo>
                      <a:pt x="0" y="258"/>
                    </a:moveTo>
                    <a:lnTo>
                      <a:pt x="28" y="274"/>
                    </a:lnTo>
                    <a:lnTo>
                      <a:pt x="58" y="294"/>
                    </a:lnTo>
                    <a:lnTo>
                      <a:pt x="89" y="321"/>
                    </a:lnTo>
                    <a:lnTo>
                      <a:pt x="119" y="348"/>
                    </a:lnTo>
                    <a:lnTo>
                      <a:pt x="189" y="412"/>
                    </a:lnTo>
                    <a:lnTo>
                      <a:pt x="259" y="494"/>
                    </a:lnTo>
                    <a:lnTo>
                      <a:pt x="332" y="582"/>
                    </a:lnTo>
                    <a:lnTo>
                      <a:pt x="409" y="679"/>
                    </a:lnTo>
                    <a:lnTo>
                      <a:pt x="479" y="779"/>
                    </a:lnTo>
                    <a:lnTo>
                      <a:pt x="552" y="883"/>
                    </a:lnTo>
                    <a:lnTo>
                      <a:pt x="683" y="1079"/>
                    </a:lnTo>
                    <a:lnTo>
                      <a:pt x="787" y="1245"/>
                    </a:lnTo>
                    <a:lnTo>
                      <a:pt x="887" y="1406"/>
                    </a:lnTo>
                    <a:lnTo>
                      <a:pt x="1357" y="1850"/>
                    </a:lnTo>
                    <a:lnTo>
                      <a:pt x="1357" y="2735"/>
                    </a:lnTo>
                    <a:lnTo>
                      <a:pt x="1427" y="2774"/>
                    </a:lnTo>
                    <a:lnTo>
                      <a:pt x="1497" y="2820"/>
                    </a:lnTo>
                    <a:lnTo>
                      <a:pt x="1562" y="2878"/>
                    </a:lnTo>
                    <a:lnTo>
                      <a:pt x="1628" y="2936"/>
                    </a:lnTo>
                    <a:lnTo>
                      <a:pt x="1689" y="3002"/>
                    </a:lnTo>
                    <a:lnTo>
                      <a:pt x="1747" y="3074"/>
                    </a:lnTo>
                    <a:lnTo>
                      <a:pt x="1801" y="3147"/>
                    </a:lnTo>
                    <a:lnTo>
                      <a:pt x="1855" y="3228"/>
                    </a:lnTo>
                    <a:lnTo>
                      <a:pt x="1905" y="3313"/>
                    </a:lnTo>
                    <a:lnTo>
                      <a:pt x="1951" y="3398"/>
                    </a:lnTo>
                    <a:lnTo>
                      <a:pt x="1998" y="3486"/>
                    </a:lnTo>
                    <a:lnTo>
                      <a:pt x="2040" y="3575"/>
                    </a:lnTo>
                    <a:lnTo>
                      <a:pt x="2082" y="3663"/>
                    </a:lnTo>
                    <a:lnTo>
                      <a:pt x="2121" y="3756"/>
                    </a:lnTo>
                    <a:lnTo>
                      <a:pt x="2190" y="3937"/>
                    </a:lnTo>
                    <a:lnTo>
                      <a:pt x="2248" y="4114"/>
                    </a:lnTo>
                    <a:lnTo>
                      <a:pt x="2299" y="4284"/>
                    </a:lnTo>
                    <a:lnTo>
                      <a:pt x="2340" y="4438"/>
                    </a:lnTo>
                    <a:lnTo>
                      <a:pt x="2376" y="4573"/>
                    </a:lnTo>
                    <a:lnTo>
                      <a:pt x="2422" y="4773"/>
                    </a:lnTo>
                    <a:lnTo>
                      <a:pt x="2437" y="4850"/>
                    </a:lnTo>
                    <a:lnTo>
                      <a:pt x="2349" y="3132"/>
                    </a:lnTo>
                    <a:lnTo>
                      <a:pt x="2190" y="2839"/>
                    </a:lnTo>
                    <a:lnTo>
                      <a:pt x="1821" y="2169"/>
                    </a:lnTo>
                    <a:lnTo>
                      <a:pt x="1608" y="1784"/>
                    </a:lnTo>
                    <a:lnTo>
                      <a:pt x="1400" y="1422"/>
                    </a:lnTo>
                    <a:lnTo>
                      <a:pt x="1223" y="1118"/>
                    </a:lnTo>
                    <a:lnTo>
                      <a:pt x="1153" y="1002"/>
                    </a:lnTo>
                    <a:lnTo>
                      <a:pt x="1095" y="910"/>
                    </a:lnTo>
                    <a:lnTo>
                      <a:pt x="1045" y="844"/>
                    </a:lnTo>
                    <a:lnTo>
                      <a:pt x="995" y="775"/>
                    </a:lnTo>
                    <a:lnTo>
                      <a:pt x="937" y="706"/>
                    </a:lnTo>
                    <a:lnTo>
                      <a:pt x="876" y="636"/>
                    </a:lnTo>
                    <a:lnTo>
                      <a:pt x="748" y="505"/>
                    </a:lnTo>
                    <a:lnTo>
                      <a:pt x="617" y="378"/>
                    </a:lnTo>
                    <a:lnTo>
                      <a:pt x="389" y="163"/>
                    </a:lnTo>
                    <a:lnTo>
                      <a:pt x="305" y="82"/>
                    </a:lnTo>
                    <a:lnTo>
                      <a:pt x="250" y="24"/>
                    </a:lnTo>
                    <a:lnTo>
                      <a:pt x="235" y="0"/>
                    </a:lnTo>
                    <a:lnTo>
                      <a:pt x="0" y="2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7" name="Freeform 54"/>
              <p:cNvSpPr>
                <a:spLocks/>
              </p:cNvSpPr>
              <p:nvPr/>
            </p:nvSpPr>
            <p:spPr bwMode="auto">
              <a:xfrm>
                <a:off x="4460" y="1088"/>
                <a:ext cx="162" cy="323"/>
              </a:xfrm>
              <a:custGeom>
                <a:avLst/>
                <a:gdLst>
                  <a:gd name="T0" fmla="*/ 0 w 2433"/>
                  <a:gd name="T1" fmla="*/ 258 h 4845"/>
                  <a:gd name="T2" fmla="*/ 27 w 2433"/>
                  <a:gd name="T3" fmla="*/ 274 h 4845"/>
                  <a:gd name="T4" fmla="*/ 58 w 2433"/>
                  <a:gd name="T5" fmla="*/ 294 h 4845"/>
                  <a:gd name="T6" fmla="*/ 89 w 2433"/>
                  <a:gd name="T7" fmla="*/ 317 h 4845"/>
                  <a:gd name="T8" fmla="*/ 119 w 2433"/>
                  <a:gd name="T9" fmla="*/ 348 h 4845"/>
                  <a:gd name="T10" fmla="*/ 189 w 2433"/>
                  <a:gd name="T11" fmla="*/ 413 h 4845"/>
                  <a:gd name="T12" fmla="*/ 258 w 2433"/>
                  <a:gd name="T13" fmla="*/ 494 h 4845"/>
                  <a:gd name="T14" fmla="*/ 332 w 2433"/>
                  <a:gd name="T15" fmla="*/ 582 h 4845"/>
                  <a:gd name="T16" fmla="*/ 405 w 2433"/>
                  <a:gd name="T17" fmla="*/ 679 h 4845"/>
                  <a:gd name="T18" fmla="*/ 478 w 2433"/>
                  <a:gd name="T19" fmla="*/ 779 h 4845"/>
                  <a:gd name="T20" fmla="*/ 552 w 2433"/>
                  <a:gd name="T21" fmla="*/ 879 h 4845"/>
                  <a:gd name="T22" fmla="*/ 679 w 2433"/>
                  <a:gd name="T23" fmla="*/ 1075 h 4845"/>
                  <a:gd name="T24" fmla="*/ 787 w 2433"/>
                  <a:gd name="T25" fmla="*/ 1245 h 4845"/>
                  <a:gd name="T26" fmla="*/ 887 w 2433"/>
                  <a:gd name="T27" fmla="*/ 1403 h 4845"/>
                  <a:gd name="T28" fmla="*/ 1354 w 2433"/>
                  <a:gd name="T29" fmla="*/ 1845 h 4845"/>
                  <a:gd name="T30" fmla="*/ 1354 w 2433"/>
                  <a:gd name="T31" fmla="*/ 2732 h 4845"/>
                  <a:gd name="T32" fmla="*/ 1427 w 2433"/>
                  <a:gd name="T33" fmla="*/ 2774 h 4845"/>
                  <a:gd name="T34" fmla="*/ 1496 w 2433"/>
                  <a:gd name="T35" fmla="*/ 2820 h 4845"/>
                  <a:gd name="T36" fmla="*/ 1561 w 2433"/>
                  <a:gd name="T37" fmla="*/ 2874 h 4845"/>
                  <a:gd name="T38" fmla="*/ 1627 w 2433"/>
                  <a:gd name="T39" fmla="*/ 2936 h 4845"/>
                  <a:gd name="T40" fmla="*/ 1685 w 2433"/>
                  <a:gd name="T41" fmla="*/ 3001 h 4845"/>
                  <a:gd name="T42" fmla="*/ 1743 w 2433"/>
                  <a:gd name="T43" fmla="*/ 3074 h 4845"/>
                  <a:gd name="T44" fmla="*/ 1801 w 2433"/>
                  <a:gd name="T45" fmla="*/ 3147 h 4845"/>
                  <a:gd name="T46" fmla="*/ 1855 w 2433"/>
                  <a:gd name="T47" fmla="*/ 3228 h 4845"/>
                  <a:gd name="T48" fmla="*/ 1905 w 2433"/>
                  <a:gd name="T49" fmla="*/ 3309 h 4845"/>
                  <a:gd name="T50" fmla="*/ 1951 w 2433"/>
                  <a:gd name="T51" fmla="*/ 3398 h 4845"/>
                  <a:gd name="T52" fmla="*/ 1998 w 2433"/>
                  <a:gd name="T53" fmla="*/ 3482 h 4845"/>
                  <a:gd name="T54" fmla="*/ 2039 w 2433"/>
                  <a:gd name="T55" fmla="*/ 3575 h 4845"/>
                  <a:gd name="T56" fmla="*/ 2078 w 2433"/>
                  <a:gd name="T57" fmla="*/ 3663 h 4845"/>
                  <a:gd name="T58" fmla="*/ 2117 w 2433"/>
                  <a:gd name="T59" fmla="*/ 3756 h 4845"/>
                  <a:gd name="T60" fmla="*/ 2186 w 2433"/>
                  <a:gd name="T61" fmla="*/ 3937 h 4845"/>
                  <a:gd name="T62" fmla="*/ 2248 w 2433"/>
                  <a:gd name="T63" fmla="*/ 4114 h 4845"/>
                  <a:gd name="T64" fmla="*/ 2298 w 2433"/>
                  <a:gd name="T65" fmla="*/ 4279 h 4845"/>
                  <a:gd name="T66" fmla="*/ 2341 w 2433"/>
                  <a:gd name="T67" fmla="*/ 4433 h 4845"/>
                  <a:gd name="T68" fmla="*/ 2375 w 2433"/>
                  <a:gd name="T69" fmla="*/ 4573 h 4845"/>
                  <a:gd name="T70" fmla="*/ 2418 w 2433"/>
                  <a:gd name="T71" fmla="*/ 4773 h 4845"/>
                  <a:gd name="T72" fmla="*/ 2433 w 2433"/>
                  <a:gd name="T73" fmla="*/ 4845 h 4845"/>
                  <a:gd name="T74" fmla="*/ 2349 w 2433"/>
                  <a:gd name="T75" fmla="*/ 3128 h 4845"/>
                  <a:gd name="T76" fmla="*/ 2191 w 2433"/>
                  <a:gd name="T77" fmla="*/ 2836 h 4845"/>
                  <a:gd name="T78" fmla="*/ 1820 w 2433"/>
                  <a:gd name="T79" fmla="*/ 2166 h 4845"/>
                  <a:gd name="T80" fmla="*/ 1604 w 2433"/>
                  <a:gd name="T81" fmla="*/ 1784 h 4845"/>
                  <a:gd name="T82" fmla="*/ 1400 w 2433"/>
                  <a:gd name="T83" fmla="*/ 1422 h 4845"/>
                  <a:gd name="T84" fmla="*/ 1223 w 2433"/>
                  <a:gd name="T85" fmla="*/ 1118 h 4845"/>
                  <a:gd name="T86" fmla="*/ 1149 w 2433"/>
                  <a:gd name="T87" fmla="*/ 998 h 4845"/>
                  <a:gd name="T88" fmla="*/ 1096 w 2433"/>
                  <a:gd name="T89" fmla="*/ 910 h 4845"/>
                  <a:gd name="T90" fmla="*/ 1045 w 2433"/>
                  <a:gd name="T91" fmla="*/ 840 h 4845"/>
                  <a:gd name="T92" fmla="*/ 991 w 2433"/>
                  <a:gd name="T93" fmla="*/ 775 h 4845"/>
                  <a:gd name="T94" fmla="*/ 933 w 2433"/>
                  <a:gd name="T95" fmla="*/ 706 h 4845"/>
                  <a:gd name="T96" fmla="*/ 876 w 2433"/>
                  <a:gd name="T97" fmla="*/ 636 h 4845"/>
                  <a:gd name="T98" fmla="*/ 744 w 2433"/>
                  <a:gd name="T99" fmla="*/ 502 h 4845"/>
                  <a:gd name="T100" fmla="*/ 617 w 2433"/>
                  <a:gd name="T101" fmla="*/ 378 h 4845"/>
                  <a:gd name="T102" fmla="*/ 386 w 2433"/>
                  <a:gd name="T103" fmla="*/ 163 h 4845"/>
                  <a:gd name="T104" fmla="*/ 301 w 2433"/>
                  <a:gd name="T105" fmla="*/ 81 h 4845"/>
                  <a:gd name="T106" fmla="*/ 246 w 2433"/>
                  <a:gd name="T107" fmla="*/ 24 h 4845"/>
                  <a:gd name="T108" fmla="*/ 235 w 2433"/>
                  <a:gd name="T109" fmla="*/ 0 h 4845"/>
                  <a:gd name="T110" fmla="*/ 0 w 2433"/>
                  <a:gd name="T111" fmla="*/ 258 h 4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433" h="4845">
                    <a:moveTo>
                      <a:pt x="0" y="258"/>
                    </a:moveTo>
                    <a:lnTo>
                      <a:pt x="27" y="274"/>
                    </a:lnTo>
                    <a:lnTo>
                      <a:pt x="58" y="294"/>
                    </a:lnTo>
                    <a:lnTo>
                      <a:pt x="89" y="317"/>
                    </a:lnTo>
                    <a:lnTo>
                      <a:pt x="119" y="348"/>
                    </a:lnTo>
                    <a:lnTo>
                      <a:pt x="189" y="413"/>
                    </a:lnTo>
                    <a:lnTo>
                      <a:pt x="258" y="494"/>
                    </a:lnTo>
                    <a:lnTo>
                      <a:pt x="332" y="582"/>
                    </a:lnTo>
                    <a:lnTo>
                      <a:pt x="405" y="679"/>
                    </a:lnTo>
                    <a:lnTo>
                      <a:pt x="478" y="779"/>
                    </a:lnTo>
                    <a:lnTo>
                      <a:pt x="552" y="879"/>
                    </a:lnTo>
                    <a:lnTo>
                      <a:pt x="679" y="1075"/>
                    </a:lnTo>
                    <a:lnTo>
                      <a:pt x="787" y="1245"/>
                    </a:lnTo>
                    <a:lnTo>
                      <a:pt x="887" y="1403"/>
                    </a:lnTo>
                    <a:lnTo>
                      <a:pt x="1354" y="1845"/>
                    </a:lnTo>
                    <a:lnTo>
                      <a:pt x="1354" y="2732"/>
                    </a:lnTo>
                    <a:lnTo>
                      <a:pt x="1427" y="2774"/>
                    </a:lnTo>
                    <a:lnTo>
                      <a:pt x="1496" y="2820"/>
                    </a:lnTo>
                    <a:lnTo>
                      <a:pt x="1561" y="2874"/>
                    </a:lnTo>
                    <a:lnTo>
                      <a:pt x="1627" y="2936"/>
                    </a:lnTo>
                    <a:lnTo>
                      <a:pt x="1685" y="3001"/>
                    </a:lnTo>
                    <a:lnTo>
                      <a:pt x="1743" y="3074"/>
                    </a:lnTo>
                    <a:lnTo>
                      <a:pt x="1801" y="3147"/>
                    </a:lnTo>
                    <a:lnTo>
                      <a:pt x="1855" y="3228"/>
                    </a:lnTo>
                    <a:lnTo>
                      <a:pt x="1905" y="3309"/>
                    </a:lnTo>
                    <a:lnTo>
                      <a:pt x="1951" y="3398"/>
                    </a:lnTo>
                    <a:lnTo>
                      <a:pt x="1998" y="3482"/>
                    </a:lnTo>
                    <a:lnTo>
                      <a:pt x="2039" y="3575"/>
                    </a:lnTo>
                    <a:lnTo>
                      <a:pt x="2078" y="3663"/>
                    </a:lnTo>
                    <a:lnTo>
                      <a:pt x="2117" y="3756"/>
                    </a:lnTo>
                    <a:lnTo>
                      <a:pt x="2186" y="3937"/>
                    </a:lnTo>
                    <a:lnTo>
                      <a:pt x="2248" y="4114"/>
                    </a:lnTo>
                    <a:lnTo>
                      <a:pt x="2298" y="4279"/>
                    </a:lnTo>
                    <a:lnTo>
                      <a:pt x="2341" y="4433"/>
                    </a:lnTo>
                    <a:lnTo>
                      <a:pt x="2375" y="4573"/>
                    </a:lnTo>
                    <a:lnTo>
                      <a:pt x="2418" y="4773"/>
                    </a:lnTo>
                    <a:lnTo>
                      <a:pt x="2433" y="4845"/>
                    </a:lnTo>
                    <a:lnTo>
                      <a:pt x="2349" y="3128"/>
                    </a:lnTo>
                    <a:lnTo>
                      <a:pt x="2191" y="2836"/>
                    </a:lnTo>
                    <a:lnTo>
                      <a:pt x="1820" y="2166"/>
                    </a:lnTo>
                    <a:lnTo>
                      <a:pt x="1604" y="1784"/>
                    </a:lnTo>
                    <a:lnTo>
                      <a:pt x="1400" y="1422"/>
                    </a:lnTo>
                    <a:lnTo>
                      <a:pt x="1223" y="1118"/>
                    </a:lnTo>
                    <a:lnTo>
                      <a:pt x="1149" y="998"/>
                    </a:lnTo>
                    <a:lnTo>
                      <a:pt x="1096" y="910"/>
                    </a:lnTo>
                    <a:lnTo>
                      <a:pt x="1045" y="840"/>
                    </a:lnTo>
                    <a:lnTo>
                      <a:pt x="991" y="775"/>
                    </a:lnTo>
                    <a:lnTo>
                      <a:pt x="933" y="706"/>
                    </a:lnTo>
                    <a:lnTo>
                      <a:pt x="876" y="636"/>
                    </a:lnTo>
                    <a:lnTo>
                      <a:pt x="744" y="502"/>
                    </a:lnTo>
                    <a:lnTo>
                      <a:pt x="617" y="378"/>
                    </a:lnTo>
                    <a:lnTo>
                      <a:pt x="386" y="163"/>
                    </a:lnTo>
                    <a:lnTo>
                      <a:pt x="301" y="81"/>
                    </a:lnTo>
                    <a:lnTo>
                      <a:pt x="246" y="24"/>
                    </a:lnTo>
                    <a:lnTo>
                      <a:pt x="235" y="0"/>
                    </a:lnTo>
                    <a:lnTo>
                      <a:pt x="0" y="25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8" name="Freeform 55"/>
              <p:cNvSpPr>
                <a:spLocks/>
              </p:cNvSpPr>
              <p:nvPr/>
            </p:nvSpPr>
            <p:spPr bwMode="auto">
              <a:xfrm>
                <a:off x="4883" y="1341"/>
                <a:ext cx="39" cy="83"/>
              </a:xfrm>
              <a:custGeom>
                <a:avLst/>
                <a:gdLst>
                  <a:gd name="T0" fmla="*/ 420 w 583"/>
                  <a:gd name="T1" fmla="*/ 0 h 1248"/>
                  <a:gd name="T2" fmla="*/ 327 w 583"/>
                  <a:gd name="T3" fmla="*/ 16 h 1248"/>
                  <a:gd name="T4" fmla="*/ 232 w 583"/>
                  <a:gd name="T5" fmla="*/ 32 h 1248"/>
                  <a:gd name="T6" fmla="*/ 123 w 583"/>
                  <a:gd name="T7" fmla="*/ 50 h 1248"/>
                  <a:gd name="T8" fmla="*/ 62 w 583"/>
                  <a:gd name="T9" fmla="*/ 66 h 1248"/>
                  <a:gd name="T10" fmla="*/ 0 w 583"/>
                  <a:gd name="T11" fmla="*/ 86 h 1248"/>
                  <a:gd name="T12" fmla="*/ 58 w 583"/>
                  <a:gd name="T13" fmla="*/ 224 h 1248"/>
                  <a:gd name="T14" fmla="*/ 116 w 583"/>
                  <a:gd name="T15" fmla="*/ 370 h 1248"/>
                  <a:gd name="T16" fmla="*/ 146 w 583"/>
                  <a:gd name="T17" fmla="*/ 444 h 1248"/>
                  <a:gd name="T18" fmla="*/ 170 w 583"/>
                  <a:gd name="T19" fmla="*/ 521 h 1248"/>
                  <a:gd name="T20" fmla="*/ 189 w 583"/>
                  <a:gd name="T21" fmla="*/ 598 h 1248"/>
                  <a:gd name="T22" fmla="*/ 204 w 583"/>
                  <a:gd name="T23" fmla="*/ 675 h 1248"/>
                  <a:gd name="T24" fmla="*/ 209 w 583"/>
                  <a:gd name="T25" fmla="*/ 709 h 1248"/>
                  <a:gd name="T26" fmla="*/ 212 w 583"/>
                  <a:gd name="T27" fmla="*/ 782 h 1248"/>
                  <a:gd name="T28" fmla="*/ 212 w 583"/>
                  <a:gd name="T29" fmla="*/ 875 h 1248"/>
                  <a:gd name="T30" fmla="*/ 204 w 583"/>
                  <a:gd name="T31" fmla="*/ 974 h 1248"/>
                  <a:gd name="T32" fmla="*/ 200 w 583"/>
                  <a:gd name="T33" fmla="*/ 1025 h 1248"/>
                  <a:gd name="T34" fmla="*/ 193 w 583"/>
                  <a:gd name="T35" fmla="*/ 1071 h 1248"/>
                  <a:gd name="T36" fmla="*/ 185 w 583"/>
                  <a:gd name="T37" fmla="*/ 1114 h 1248"/>
                  <a:gd name="T38" fmla="*/ 170 w 583"/>
                  <a:gd name="T39" fmla="*/ 1148 h 1248"/>
                  <a:gd name="T40" fmla="*/ 154 w 583"/>
                  <a:gd name="T41" fmla="*/ 1179 h 1248"/>
                  <a:gd name="T42" fmla="*/ 146 w 583"/>
                  <a:gd name="T43" fmla="*/ 1191 h 1248"/>
                  <a:gd name="T44" fmla="*/ 139 w 583"/>
                  <a:gd name="T45" fmla="*/ 1198 h 1248"/>
                  <a:gd name="T46" fmla="*/ 127 w 583"/>
                  <a:gd name="T47" fmla="*/ 1202 h 1248"/>
                  <a:gd name="T48" fmla="*/ 116 w 583"/>
                  <a:gd name="T49" fmla="*/ 1206 h 1248"/>
                  <a:gd name="T50" fmla="*/ 104 w 583"/>
                  <a:gd name="T51" fmla="*/ 1206 h 1248"/>
                  <a:gd name="T52" fmla="*/ 89 w 583"/>
                  <a:gd name="T53" fmla="*/ 1202 h 1248"/>
                  <a:gd name="T54" fmla="*/ 132 w 583"/>
                  <a:gd name="T55" fmla="*/ 1214 h 1248"/>
                  <a:gd name="T56" fmla="*/ 182 w 583"/>
                  <a:gd name="T57" fmla="*/ 1229 h 1248"/>
                  <a:gd name="T58" fmla="*/ 243 w 583"/>
                  <a:gd name="T59" fmla="*/ 1237 h 1248"/>
                  <a:gd name="T60" fmla="*/ 309 w 583"/>
                  <a:gd name="T61" fmla="*/ 1245 h 1248"/>
                  <a:gd name="T62" fmla="*/ 378 w 583"/>
                  <a:gd name="T63" fmla="*/ 1248 h 1248"/>
                  <a:gd name="T64" fmla="*/ 447 w 583"/>
                  <a:gd name="T65" fmla="*/ 1248 h 1248"/>
                  <a:gd name="T66" fmla="*/ 513 w 583"/>
                  <a:gd name="T67" fmla="*/ 1245 h 1248"/>
                  <a:gd name="T68" fmla="*/ 571 w 583"/>
                  <a:gd name="T69" fmla="*/ 1229 h 1248"/>
                  <a:gd name="T70" fmla="*/ 579 w 583"/>
                  <a:gd name="T71" fmla="*/ 1152 h 1248"/>
                  <a:gd name="T72" fmla="*/ 583 w 583"/>
                  <a:gd name="T73" fmla="*/ 1071 h 1248"/>
                  <a:gd name="T74" fmla="*/ 583 w 583"/>
                  <a:gd name="T75" fmla="*/ 913 h 1248"/>
                  <a:gd name="T76" fmla="*/ 574 w 583"/>
                  <a:gd name="T77" fmla="*/ 752 h 1248"/>
                  <a:gd name="T78" fmla="*/ 560 w 583"/>
                  <a:gd name="T79" fmla="*/ 594 h 1248"/>
                  <a:gd name="T80" fmla="*/ 536 w 583"/>
                  <a:gd name="T81" fmla="*/ 440 h 1248"/>
                  <a:gd name="T82" fmla="*/ 501 w 583"/>
                  <a:gd name="T83" fmla="*/ 286 h 1248"/>
                  <a:gd name="T84" fmla="*/ 463 w 583"/>
                  <a:gd name="T85" fmla="*/ 139 h 1248"/>
                  <a:gd name="T86" fmla="*/ 420 w 583"/>
                  <a:gd name="T8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83" h="1248">
                    <a:moveTo>
                      <a:pt x="420" y="0"/>
                    </a:moveTo>
                    <a:lnTo>
                      <a:pt x="327" y="16"/>
                    </a:lnTo>
                    <a:lnTo>
                      <a:pt x="232" y="32"/>
                    </a:lnTo>
                    <a:lnTo>
                      <a:pt x="123" y="50"/>
                    </a:lnTo>
                    <a:lnTo>
                      <a:pt x="62" y="66"/>
                    </a:lnTo>
                    <a:lnTo>
                      <a:pt x="0" y="86"/>
                    </a:lnTo>
                    <a:lnTo>
                      <a:pt x="58" y="224"/>
                    </a:lnTo>
                    <a:lnTo>
                      <a:pt x="116" y="370"/>
                    </a:lnTo>
                    <a:lnTo>
                      <a:pt x="146" y="444"/>
                    </a:lnTo>
                    <a:lnTo>
                      <a:pt x="170" y="521"/>
                    </a:lnTo>
                    <a:lnTo>
                      <a:pt x="189" y="598"/>
                    </a:lnTo>
                    <a:lnTo>
                      <a:pt x="204" y="675"/>
                    </a:lnTo>
                    <a:lnTo>
                      <a:pt x="209" y="709"/>
                    </a:lnTo>
                    <a:lnTo>
                      <a:pt x="212" y="782"/>
                    </a:lnTo>
                    <a:lnTo>
                      <a:pt x="212" y="875"/>
                    </a:lnTo>
                    <a:lnTo>
                      <a:pt x="204" y="974"/>
                    </a:lnTo>
                    <a:lnTo>
                      <a:pt x="200" y="1025"/>
                    </a:lnTo>
                    <a:lnTo>
                      <a:pt x="193" y="1071"/>
                    </a:lnTo>
                    <a:lnTo>
                      <a:pt x="185" y="1114"/>
                    </a:lnTo>
                    <a:lnTo>
                      <a:pt x="170" y="1148"/>
                    </a:lnTo>
                    <a:lnTo>
                      <a:pt x="154" y="1179"/>
                    </a:lnTo>
                    <a:lnTo>
                      <a:pt x="146" y="1191"/>
                    </a:lnTo>
                    <a:lnTo>
                      <a:pt x="139" y="1198"/>
                    </a:lnTo>
                    <a:lnTo>
                      <a:pt x="127" y="1202"/>
                    </a:lnTo>
                    <a:lnTo>
                      <a:pt x="116" y="1206"/>
                    </a:lnTo>
                    <a:lnTo>
                      <a:pt x="104" y="1206"/>
                    </a:lnTo>
                    <a:lnTo>
                      <a:pt x="89" y="1202"/>
                    </a:lnTo>
                    <a:lnTo>
                      <a:pt x="132" y="1214"/>
                    </a:lnTo>
                    <a:lnTo>
                      <a:pt x="182" y="1229"/>
                    </a:lnTo>
                    <a:lnTo>
                      <a:pt x="243" y="1237"/>
                    </a:lnTo>
                    <a:lnTo>
                      <a:pt x="309" y="1245"/>
                    </a:lnTo>
                    <a:lnTo>
                      <a:pt x="378" y="1248"/>
                    </a:lnTo>
                    <a:lnTo>
                      <a:pt x="447" y="1248"/>
                    </a:lnTo>
                    <a:lnTo>
                      <a:pt x="513" y="1245"/>
                    </a:lnTo>
                    <a:lnTo>
                      <a:pt x="571" y="1229"/>
                    </a:lnTo>
                    <a:lnTo>
                      <a:pt x="579" y="1152"/>
                    </a:lnTo>
                    <a:lnTo>
                      <a:pt x="583" y="1071"/>
                    </a:lnTo>
                    <a:lnTo>
                      <a:pt x="583" y="913"/>
                    </a:lnTo>
                    <a:lnTo>
                      <a:pt x="574" y="752"/>
                    </a:lnTo>
                    <a:lnTo>
                      <a:pt x="560" y="594"/>
                    </a:lnTo>
                    <a:lnTo>
                      <a:pt x="536" y="440"/>
                    </a:lnTo>
                    <a:lnTo>
                      <a:pt x="501" y="286"/>
                    </a:lnTo>
                    <a:lnTo>
                      <a:pt x="463" y="139"/>
                    </a:lnTo>
                    <a:lnTo>
                      <a:pt x="42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59" name="Freeform 56"/>
              <p:cNvSpPr>
                <a:spLocks/>
              </p:cNvSpPr>
              <p:nvPr/>
            </p:nvSpPr>
            <p:spPr bwMode="auto">
              <a:xfrm>
                <a:off x="4700" y="1356"/>
                <a:ext cx="46" cy="80"/>
              </a:xfrm>
              <a:custGeom>
                <a:avLst/>
                <a:gdLst>
                  <a:gd name="T0" fmla="*/ 678 w 678"/>
                  <a:gd name="T1" fmla="*/ 43 h 1191"/>
                  <a:gd name="T2" fmla="*/ 589 w 678"/>
                  <a:gd name="T3" fmla="*/ 27 h 1191"/>
                  <a:gd name="T4" fmla="*/ 519 w 678"/>
                  <a:gd name="T5" fmla="*/ 16 h 1191"/>
                  <a:gd name="T6" fmla="*/ 442 w 678"/>
                  <a:gd name="T7" fmla="*/ 5 h 1191"/>
                  <a:gd name="T8" fmla="*/ 362 w 678"/>
                  <a:gd name="T9" fmla="*/ 0 h 1191"/>
                  <a:gd name="T10" fmla="*/ 288 w 678"/>
                  <a:gd name="T11" fmla="*/ 0 h 1191"/>
                  <a:gd name="T12" fmla="*/ 258 w 678"/>
                  <a:gd name="T13" fmla="*/ 5 h 1191"/>
                  <a:gd name="T14" fmla="*/ 231 w 678"/>
                  <a:gd name="T15" fmla="*/ 9 h 1191"/>
                  <a:gd name="T16" fmla="*/ 208 w 678"/>
                  <a:gd name="T17" fmla="*/ 16 h 1191"/>
                  <a:gd name="T18" fmla="*/ 192 w 678"/>
                  <a:gd name="T19" fmla="*/ 27 h 1191"/>
                  <a:gd name="T20" fmla="*/ 211 w 678"/>
                  <a:gd name="T21" fmla="*/ 113 h 1191"/>
                  <a:gd name="T22" fmla="*/ 219 w 678"/>
                  <a:gd name="T23" fmla="*/ 189 h 1191"/>
                  <a:gd name="T24" fmla="*/ 227 w 678"/>
                  <a:gd name="T25" fmla="*/ 263 h 1191"/>
                  <a:gd name="T26" fmla="*/ 227 w 678"/>
                  <a:gd name="T27" fmla="*/ 332 h 1191"/>
                  <a:gd name="T28" fmla="*/ 219 w 678"/>
                  <a:gd name="T29" fmla="*/ 401 h 1191"/>
                  <a:gd name="T30" fmla="*/ 211 w 678"/>
                  <a:gd name="T31" fmla="*/ 462 h 1191"/>
                  <a:gd name="T32" fmla="*/ 195 w 678"/>
                  <a:gd name="T33" fmla="*/ 525 h 1191"/>
                  <a:gd name="T34" fmla="*/ 181 w 678"/>
                  <a:gd name="T35" fmla="*/ 586 h 1191"/>
                  <a:gd name="T36" fmla="*/ 142 w 678"/>
                  <a:gd name="T37" fmla="*/ 705 h 1191"/>
                  <a:gd name="T38" fmla="*/ 95 w 678"/>
                  <a:gd name="T39" fmla="*/ 829 h 1191"/>
                  <a:gd name="T40" fmla="*/ 45 w 678"/>
                  <a:gd name="T41" fmla="*/ 960 h 1191"/>
                  <a:gd name="T42" fmla="*/ 22 w 678"/>
                  <a:gd name="T43" fmla="*/ 1033 h 1191"/>
                  <a:gd name="T44" fmla="*/ 0 w 678"/>
                  <a:gd name="T45" fmla="*/ 1106 h 1191"/>
                  <a:gd name="T46" fmla="*/ 57 w 678"/>
                  <a:gd name="T47" fmla="*/ 1110 h 1191"/>
                  <a:gd name="T48" fmla="*/ 122 w 678"/>
                  <a:gd name="T49" fmla="*/ 1121 h 1191"/>
                  <a:gd name="T50" fmla="*/ 192 w 678"/>
                  <a:gd name="T51" fmla="*/ 1137 h 1191"/>
                  <a:gd name="T52" fmla="*/ 261 w 678"/>
                  <a:gd name="T53" fmla="*/ 1152 h 1191"/>
                  <a:gd name="T54" fmla="*/ 381 w 678"/>
                  <a:gd name="T55" fmla="*/ 1183 h 1191"/>
                  <a:gd name="T56" fmla="*/ 419 w 678"/>
                  <a:gd name="T57" fmla="*/ 1191 h 1191"/>
                  <a:gd name="T58" fmla="*/ 431 w 678"/>
                  <a:gd name="T59" fmla="*/ 1191 h 1191"/>
                  <a:gd name="T60" fmla="*/ 439 w 678"/>
                  <a:gd name="T61" fmla="*/ 1187 h 1191"/>
                  <a:gd name="T62" fmla="*/ 454 w 678"/>
                  <a:gd name="T63" fmla="*/ 1171 h 1191"/>
                  <a:gd name="T64" fmla="*/ 466 w 678"/>
                  <a:gd name="T65" fmla="*/ 1164 h 1191"/>
                  <a:gd name="T66" fmla="*/ 481 w 678"/>
                  <a:gd name="T67" fmla="*/ 1157 h 1191"/>
                  <a:gd name="T68" fmla="*/ 496 w 678"/>
                  <a:gd name="T69" fmla="*/ 1148 h 1191"/>
                  <a:gd name="T70" fmla="*/ 519 w 678"/>
                  <a:gd name="T71" fmla="*/ 1144 h 1191"/>
                  <a:gd name="T72" fmla="*/ 546 w 678"/>
                  <a:gd name="T73" fmla="*/ 1144 h 1191"/>
                  <a:gd name="T74" fmla="*/ 569 w 678"/>
                  <a:gd name="T75" fmla="*/ 1137 h 1191"/>
                  <a:gd name="T76" fmla="*/ 578 w 678"/>
                  <a:gd name="T77" fmla="*/ 1133 h 1191"/>
                  <a:gd name="T78" fmla="*/ 589 w 678"/>
                  <a:gd name="T79" fmla="*/ 1125 h 1191"/>
                  <a:gd name="T80" fmla="*/ 596 w 678"/>
                  <a:gd name="T81" fmla="*/ 1114 h 1191"/>
                  <a:gd name="T82" fmla="*/ 609 w 678"/>
                  <a:gd name="T83" fmla="*/ 1098 h 1191"/>
                  <a:gd name="T84" fmla="*/ 616 w 678"/>
                  <a:gd name="T85" fmla="*/ 1075 h 1191"/>
                  <a:gd name="T86" fmla="*/ 624 w 678"/>
                  <a:gd name="T87" fmla="*/ 1048 h 1191"/>
                  <a:gd name="T88" fmla="*/ 635 w 678"/>
                  <a:gd name="T89" fmla="*/ 1002 h 1191"/>
                  <a:gd name="T90" fmla="*/ 643 w 678"/>
                  <a:gd name="T91" fmla="*/ 948 h 1191"/>
                  <a:gd name="T92" fmla="*/ 655 w 678"/>
                  <a:gd name="T93" fmla="*/ 820 h 1191"/>
                  <a:gd name="T94" fmla="*/ 662 w 678"/>
                  <a:gd name="T95" fmla="*/ 671 h 1191"/>
                  <a:gd name="T96" fmla="*/ 666 w 678"/>
                  <a:gd name="T97" fmla="*/ 517 h 1191"/>
                  <a:gd name="T98" fmla="*/ 670 w 678"/>
                  <a:gd name="T99" fmla="*/ 227 h 1191"/>
                  <a:gd name="T100" fmla="*/ 675 w 678"/>
                  <a:gd name="T101" fmla="*/ 116 h 1191"/>
                  <a:gd name="T102" fmla="*/ 678 w 678"/>
                  <a:gd name="T103" fmla="*/ 43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8" h="1191">
                    <a:moveTo>
                      <a:pt x="678" y="43"/>
                    </a:moveTo>
                    <a:lnTo>
                      <a:pt x="589" y="27"/>
                    </a:lnTo>
                    <a:lnTo>
                      <a:pt x="519" y="16"/>
                    </a:lnTo>
                    <a:lnTo>
                      <a:pt x="442" y="5"/>
                    </a:lnTo>
                    <a:lnTo>
                      <a:pt x="362" y="0"/>
                    </a:lnTo>
                    <a:lnTo>
                      <a:pt x="288" y="0"/>
                    </a:lnTo>
                    <a:lnTo>
                      <a:pt x="258" y="5"/>
                    </a:lnTo>
                    <a:lnTo>
                      <a:pt x="231" y="9"/>
                    </a:lnTo>
                    <a:lnTo>
                      <a:pt x="208" y="16"/>
                    </a:lnTo>
                    <a:lnTo>
                      <a:pt x="192" y="27"/>
                    </a:lnTo>
                    <a:lnTo>
                      <a:pt x="211" y="113"/>
                    </a:lnTo>
                    <a:lnTo>
                      <a:pt x="219" y="189"/>
                    </a:lnTo>
                    <a:lnTo>
                      <a:pt x="227" y="263"/>
                    </a:lnTo>
                    <a:lnTo>
                      <a:pt x="227" y="332"/>
                    </a:lnTo>
                    <a:lnTo>
                      <a:pt x="219" y="401"/>
                    </a:lnTo>
                    <a:lnTo>
                      <a:pt x="211" y="462"/>
                    </a:lnTo>
                    <a:lnTo>
                      <a:pt x="195" y="525"/>
                    </a:lnTo>
                    <a:lnTo>
                      <a:pt x="181" y="586"/>
                    </a:lnTo>
                    <a:lnTo>
                      <a:pt x="142" y="705"/>
                    </a:lnTo>
                    <a:lnTo>
                      <a:pt x="95" y="829"/>
                    </a:lnTo>
                    <a:lnTo>
                      <a:pt x="45" y="960"/>
                    </a:lnTo>
                    <a:lnTo>
                      <a:pt x="22" y="1033"/>
                    </a:lnTo>
                    <a:lnTo>
                      <a:pt x="0" y="1106"/>
                    </a:lnTo>
                    <a:lnTo>
                      <a:pt x="57" y="1110"/>
                    </a:lnTo>
                    <a:lnTo>
                      <a:pt x="122" y="1121"/>
                    </a:lnTo>
                    <a:lnTo>
                      <a:pt x="192" y="1137"/>
                    </a:lnTo>
                    <a:lnTo>
                      <a:pt x="261" y="1152"/>
                    </a:lnTo>
                    <a:lnTo>
                      <a:pt x="381" y="1183"/>
                    </a:lnTo>
                    <a:lnTo>
                      <a:pt x="419" y="1191"/>
                    </a:lnTo>
                    <a:lnTo>
                      <a:pt x="431" y="1191"/>
                    </a:lnTo>
                    <a:lnTo>
                      <a:pt x="439" y="1187"/>
                    </a:lnTo>
                    <a:lnTo>
                      <a:pt x="454" y="1171"/>
                    </a:lnTo>
                    <a:lnTo>
                      <a:pt x="466" y="1164"/>
                    </a:lnTo>
                    <a:lnTo>
                      <a:pt x="481" y="1157"/>
                    </a:lnTo>
                    <a:lnTo>
                      <a:pt x="496" y="1148"/>
                    </a:lnTo>
                    <a:lnTo>
                      <a:pt x="519" y="1144"/>
                    </a:lnTo>
                    <a:lnTo>
                      <a:pt x="546" y="1144"/>
                    </a:lnTo>
                    <a:lnTo>
                      <a:pt x="569" y="1137"/>
                    </a:lnTo>
                    <a:lnTo>
                      <a:pt x="578" y="1133"/>
                    </a:lnTo>
                    <a:lnTo>
                      <a:pt x="589" y="1125"/>
                    </a:lnTo>
                    <a:lnTo>
                      <a:pt x="596" y="1114"/>
                    </a:lnTo>
                    <a:lnTo>
                      <a:pt x="609" y="1098"/>
                    </a:lnTo>
                    <a:lnTo>
                      <a:pt x="616" y="1075"/>
                    </a:lnTo>
                    <a:lnTo>
                      <a:pt x="624" y="1048"/>
                    </a:lnTo>
                    <a:lnTo>
                      <a:pt x="635" y="1002"/>
                    </a:lnTo>
                    <a:lnTo>
                      <a:pt x="643" y="948"/>
                    </a:lnTo>
                    <a:lnTo>
                      <a:pt x="655" y="820"/>
                    </a:lnTo>
                    <a:lnTo>
                      <a:pt x="662" y="671"/>
                    </a:lnTo>
                    <a:lnTo>
                      <a:pt x="666" y="517"/>
                    </a:lnTo>
                    <a:lnTo>
                      <a:pt x="670" y="227"/>
                    </a:lnTo>
                    <a:lnTo>
                      <a:pt x="675" y="116"/>
                    </a:lnTo>
                    <a:lnTo>
                      <a:pt x="678" y="4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0" name="Freeform 57"/>
              <p:cNvSpPr>
                <a:spLocks/>
              </p:cNvSpPr>
              <p:nvPr/>
            </p:nvSpPr>
            <p:spPr bwMode="auto">
              <a:xfrm>
                <a:off x="4469" y="1186"/>
                <a:ext cx="251" cy="255"/>
              </a:xfrm>
              <a:custGeom>
                <a:avLst/>
                <a:gdLst>
                  <a:gd name="T0" fmla="*/ 3324 w 3779"/>
                  <a:gd name="T1" fmla="*/ 2454 h 3817"/>
                  <a:gd name="T2" fmla="*/ 2479 w 3779"/>
                  <a:gd name="T3" fmla="*/ 2361 h 3817"/>
                  <a:gd name="T4" fmla="*/ 2071 w 3779"/>
                  <a:gd name="T5" fmla="*/ 2307 h 3817"/>
                  <a:gd name="T6" fmla="*/ 1940 w 3779"/>
                  <a:gd name="T7" fmla="*/ 2264 h 3817"/>
                  <a:gd name="T8" fmla="*/ 1881 w 3779"/>
                  <a:gd name="T9" fmla="*/ 2137 h 3817"/>
                  <a:gd name="T10" fmla="*/ 1766 w 3779"/>
                  <a:gd name="T11" fmla="*/ 1825 h 3817"/>
                  <a:gd name="T12" fmla="*/ 1539 w 3779"/>
                  <a:gd name="T13" fmla="*/ 1148 h 3817"/>
                  <a:gd name="T14" fmla="*/ 1434 w 3779"/>
                  <a:gd name="T15" fmla="*/ 851 h 3817"/>
                  <a:gd name="T16" fmla="*/ 1369 w 3779"/>
                  <a:gd name="T17" fmla="*/ 704 h 3817"/>
                  <a:gd name="T18" fmla="*/ 1299 w 3779"/>
                  <a:gd name="T19" fmla="*/ 562 h 3817"/>
                  <a:gd name="T20" fmla="*/ 1215 w 3779"/>
                  <a:gd name="T21" fmla="*/ 428 h 3817"/>
                  <a:gd name="T22" fmla="*/ 1119 w 3779"/>
                  <a:gd name="T23" fmla="*/ 301 h 3817"/>
                  <a:gd name="T24" fmla="*/ 1010 w 3779"/>
                  <a:gd name="T25" fmla="*/ 185 h 3817"/>
                  <a:gd name="T26" fmla="*/ 883 w 3779"/>
                  <a:gd name="T27" fmla="*/ 81 h 3817"/>
                  <a:gd name="T28" fmla="*/ 829 w 3779"/>
                  <a:gd name="T29" fmla="*/ 50 h 3817"/>
                  <a:gd name="T30" fmla="*/ 768 w 3779"/>
                  <a:gd name="T31" fmla="*/ 23 h 3817"/>
                  <a:gd name="T32" fmla="*/ 698 w 3779"/>
                  <a:gd name="T33" fmla="*/ 7 h 3817"/>
                  <a:gd name="T34" fmla="*/ 621 w 3779"/>
                  <a:gd name="T35" fmla="*/ 0 h 3817"/>
                  <a:gd name="T36" fmla="*/ 544 w 3779"/>
                  <a:gd name="T37" fmla="*/ 4 h 3817"/>
                  <a:gd name="T38" fmla="*/ 459 w 3779"/>
                  <a:gd name="T39" fmla="*/ 16 h 3817"/>
                  <a:gd name="T40" fmla="*/ 374 w 3779"/>
                  <a:gd name="T41" fmla="*/ 43 h 3817"/>
                  <a:gd name="T42" fmla="*/ 285 w 3779"/>
                  <a:gd name="T43" fmla="*/ 81 h 3817"/>
                  <a:gd name="T44" fmla="*/ 204 w 3779"/>
                  <a:gd name="T45" fmla="*/ 131 h 3817"/>
                  <a:gd name="T46" fmla="*/ 138 w 3779"/>
                  <a:gd name="T47" fmla="*/ 192 h 3817"/>
                  <a:gd name="T48" fmla="*/ 88 w 3779"/>
                  <a:gd name="T49" fmla="*/ 262 h 3817"/>
                  <a:gd name="T50" fmla="*/ 54 w 3779"/>
                  <a:gd name="T51" fmla="*/ 342 h 3817"/>
                  <a:gd name="T52" fmla="*/ 27 w 3779"/>
                  <a:gd name="T53" fmla="*/ 435 h 3817"/>
                  <a:gd name="T54" fmla="*/ 11 w 3779"/>
                  <a:gd name="T55" fmla="*/ 536 h 3817"/>
                  <a:gd name="T56" fmla="*/ 0 w 3779"/>
                  <a:gd name="T57" fmla="*/ 767 h 3817"/>
                  <a:gd name="T58" fmla="*/ 8 w 3779"/>
                  <a:gd name="T59" fmla="*/ 847 h 3817"/>
                  <a:gd name="T60" fmla="*/ 61 w 3779"/>
                  <a:gd name="T61" fmla="*/ 1098 h 3817"/>
                  <a:gd name="T62" fmla="*/ 162 w 3779"/>
                  <a:gd name="T63" fmla="*/ 1437 h 3817"/>
                  <a:gd name="T64" fmla="*/ 362 w 3779"/>
                  <a:gd name="T65" fmla="*/ 2037 h 3817"/>
                  <a:gd name="T66" fmla="*/ 648 w 3779"/>
                  <a:gd name="T67" fmla="*/ 2816 h 3817"/>
                  <a:gd name="T68" fmla="*/ 768 w 3779"/>
                  <a:gd name="T69" fmla="*/ 3116 h 3817"/>
                  <a:gd name="T70" fmla="*/ 852 w 3779"/>
                  <a:gd name="T71" fmla="*/ 3305 h 3817"/>
                  <a:gd name="T72" fmla="*/ 891 w 3779"/>
                  <a:gd name="T73" fmla="*/ 3362 h 3817"/>
                  <a:gd name="T74" fmla="*/ 941 w 3779"/>
                  <a:gd name="T75" fmla="*/ 3412 h 3817"/>
                  <a:gd name="T76" fmla="*/ 995 w 3779"/>
                  <a:gd name="T77" fmla="*/ 3459 h 3817"/>
                  <a:gd name="T78" fmla="*/ 1133 w 3779"/>
                  <a:gd name="T79" fmla="*/ 3539 h 3817"/>
                  <a:gd name="T80" fmla="*/ 1296 w 3779"/>
                  <a:gd name="T81" fmla="*/ 3601 h 3817"/>
                  <a:gd name="T82" fmla="*/ 1473 w 3779"/>
                  <a:gd name="T83" fmla="*/ 3651 h 3817"/>
                  <a:gd name="T84" fmla="*/ 1650 w 3779"/>
                  <a:gd name="T85" fmla="*/ 3690 h 3817"/>
                  <a:gd name="T86" fmla="*/ 1897 w 3779"/>
                  <a:gd name="T87" fmla="*/ 3724 h 3817"/>
                  <a:gd name="T88" fmla="*/ 2344 w 3779"/>
                  <a:gd name="T89" fmla="*/ 3763 h 3817"/>
                  <a:gd name="T90" fmla="*/ 3023 w 3779"/>
                  <a:gd name="T91" fmla="*/ 3801 h 3817"/>
                  <a:gd name="T92" fmla="*/ 3479 w 3779"/>
                  <a:gd name="T93" fmla="*/ 3817 h 3817"/>
                  <a:gd name="T94" fmla="*/ 3701 w 3779"/>
                  <a:gd name="T95" fmla="*/ 3655 h 3817"/>
                  <a:gd name="T96" fmla="*/ 3748 w 3779"/>
                  <a:gd name="T97" fmla="*/ 3416 h 3817"/>
                  <a:gd name="T98" fmla="*/ 3767 w 3779"/>
                  <a:gd name="T99" fmla="*/ 3254 h 3817"/>
                  <a:gd name="T100" fmla="*/ 3779 w 3779"/>
                  <a:gd name="T101" fmla="*/ 3093 h 3817"/>
                  <a:gd name="T102" fmla="*/ 3775 w 3779"/>
                  <a:gd name="T103" fmla="*/ 2927 h 3817"/>
                  <a:gd name="T104" fmla="*/ 3764 w 3779"/>
                  <a:gd name="T105" fmla="*/ 2758 h 3817"/>
                  <a:gd name="T106" fmla="*/ 3733 w 3779"/>
                  <a:gd name="T107" fmla="*/ 2584 h 3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79" h="3817">
                    <a:moveTo>
                      <a:pt x="3714" y="2499"/>
                    </a:moveTo>
                    <a:lnTo>
                      <a:pt x="3324" y="2454"/>
                    </a:lnTo>
                    <a:lnTo>
                      <a:pt x="2885" y="2404"/>
                    </a:lnTo>
                    <a:lnTo>
                      <a:pt x="2479" y="2361"/>
                    </a:lnTo>
                    <a:lnTo>
                      <a:pt x="2198" y="2330"/>
                    </a:lnTo>
                    <a:lnTo>
                      <a:pt x="2071" y="2307"/>
                    </a:lnTo>
                    <a:lnTo>
                      <a:pt x="1947" y="2280"/>
                    </a:lnTo>
                    <a:lnTo>
                      <a:pt x="1940" y="2264"/>
                    </a:lnTo>
                    <a:lnTo>
                      <a:pt x="1924" y="2237"/>
                    </a:lnTo>
                    <a:lnTo>
                      <a:pt x="1881" y="2137"/>
                    </a:lnTo>
                    <a:lnTo>
                      <a:pt x="1828" y="1995"/>
                    </a:lnTo>
                    <a:lnTo>
                      <a:pt x="1766" y="1825"/>
                    </a:lnTo>
                    <a:lnTo>
                      <a:pt x="1643" y="1456"/>
                    </a:lnTo>
                    <a:lnTo>
                      <a:pt x="1539" y="1148"/>
                    </a:lnTo>
                    <a:lnTo>
                      <a:pt x="1489" y="998"/>
                    </a:lnTo>
                    <a:lnTo>
                      <a:pt x="1434" y="851"/>
                    </a:lnTo>
                    <a:lnTo>
                      <a:pt x="1403" y="778"/>
                    </a:lnTo>
                    <a:lnTo>
                      <a:pt x="1369" y="704"/>
                    </a:lnTo>
                    <a:lnTo>
                      <a:pt x="1334" y="632"/>
                    </a:lnTo>
                    <a:lnTo>
                      <a:pt x="1299" y="562"/>
                    </a:lnTo>
                    <a:lnTo>
                      <a:pt x="1257" y="493"/>
                    </a:lnTo>
                    <a:lnTo>
                      <a:pt x="1215" y="428"/>
                    </a:lnTo>
                    <a:lnTo>
                      <a:pt x="1169" y="366"/>
                    </a:lnTo>
                    <a:lnTo>
                      <a:pt x="1119" y="301"/>
                    </a:lnTo>
                    <a:lnTo>
                      <a:pt x="1068" y="242"/>
                    </a:lnTo>
                    <a:lnTo>
                      <a:pt x="1010" y="185"/>
                    </a:lnTo>
                    <a:lnTo>
                      <a:pt x="949" y="131"/>
                    </a:lnTo>
                    <a:lnTo>
                      <a:pt x="883" y="81"/>
                    </a:lnTo>
                    <a:lnTo>
                      <a:pt x="856" y="65"/>
                    </a:lnTo>
                    <a:lnTo>
                      <a:pt x="829" y="50"/>
                    </a:lnTo>
                    <a:lnTo>
                      <a:pt x="798" y="34"/>
                    </a:lnTo>
                    <a:lnTo>
                      <a:pt x="768" y="23"/>
                    </a:lnTo>
                    <a:lnTo>
                      <a:pt x="732" y="16"/>
                    </a:lnTo>
                    <a:lnTo>
                      <a:pt x="698" y="7"/>
                    </a:lnTo>
                    <a:lnTo>
                      <a:pt x="659" y="0"/>
                    </a:lnTo>
                    <a:lnTo>
                      <a:pt x="621" y="0"/>
                    </a:lnTo>
                    <a:lnTo>
                      <a:pt x="582" y="0"/>
                    </a:lnTo>
                    <a:lnTo>
                      <a:pt x="544" y="4"/>
                    </a:lnTo>
                    <a:lnTo>
                      <a:pt x="501" y="7"/>
                    </a:lnTo>
                    <a:lnTo>
                      <a:pt x="459" y="16"/>
                    </a:lnTo>
                    <a:lnTo>
                      <a:pt x="417" y="27"/>
                    </a:lnTo>
                    <a:lnTo>
                      <a:pt x="374" y="43"/>
                    </a:lnTo>
                    <a:lnTo>
                      <a:pt x="328" y="58"/>
                    </a:lnTo>
                    <a:lnTo>
                      <a:pt x="285" y="81"/>
                    </a:lnTo>
                    <a:lnTo>
                      <a:pt x="243" y="104"/>
                    </a:lnTo>
                    <a:lnTo>
                      <a:pt x="204" y="131"/>
                    </a:lnTo>
                    <a:lnTo>
                      <a:pt x="170" y="158"/>
                    </a:lnTo>
                    <a:lnTo>
                      <a:pt x="138" y="192"/>
                    </a:lnTo>
                    <a:lnTo>
                      <a:pt x="111" y="224"/>
                    </a:lnTo>
                    <a:lnTo>
                      <a:pt x="88" y="262"/>
                    </a:lnTo>
                    <a:lnTo>
                      <a:pt x="70" y="301"/>
                    </a:lnTo>
                    <a:lnTo>
                      <a:pt x="54" y="342"/>
                    </a:lnTo>
                    <a:lnTo>
                      <a:pt x="38" y="389"/>
                    </a:lnTo>
                    <a:lnTo>
                      <a:pt x="27" y="435"/>
                    </a:lnTo>
                    <a:lnTo>
                      <a:pt x="20" y="485"/>
                    </a:lnTo>
                    <a:lnTo>
                      <a:pt x="11" y="536"/>
                    </a:lnTo>
                    <a:lnTo>
                      <a:pt x="4" y="647"/>
                    </a:lnTo>
                    <a:lnTo>
                      <a:pt x="0" y="767"/>
                    </a:lnTo>
                    <a:lnTo>
                      <a:pt x="0" y="801"/>
                    </a:lnTo>
                    <a:lnTo>
                      <a:pt x="8" y="847"/>
                    </a:lnTo>
                    <a:lnTo>
                      <a:pt x="31" y="959"/>
                    </a:lnTo>
                    <a:lnTo>
                      <a:pt x="61" y="1098"/>
                    </a:lnTo>
                    <a:lnTo>
                      <a:pt x="108" y="1259"/>
                    </a:lnTo>
                    <a:lnTo>
                      <a:pt x="162" y="1437"/>
                    </a:lnTo>
                    <a:lnTo>
                      <a:pt x="224" y="1630"/>
                    </a:lnTo>
                    <a:lnTo>
                      <a:pt x="362" y="2037"/>
                    </a:lnTo>
                    <a:lnTo>
                      <a:pt x="505" y="2445"/>
                    </a:lnTo>
                    <a:lnTo>
                      <a:pt x="648" y="2816"/>
                    </a:lnTo>
                    <a:lnTo>
                      <a:pt x="709" y="2977"/>
                    </a:lnTo>
                    <a:lnTo>
                      <a:pt x="768" y="3116"/>
                    </a:lnTo>
                    <a:lnTo>
                      <a:pt x="818" y="3228"/>
                    </a:lnTo>
                    <a:lnTo>
                      <a:pt x="852" y="3305"/>
                    </a:lnTo>
                    <a:lnTo>
                      <a:pt x="872" y="3331"/>
                    </a:lnTo>
                    <a:lnTo>
                      <a:pt x="891" y="3362"/>
                    </a:lnTo>
                    <a:lnTo>
                      <a:pt x="914" y="3385"/>
                    </a:lnTo>
                    <a:lnTo>
                      <a:pt x="941" y="3412"/>
                    </a:lnTo>
                    <a:lnTo>
                      <a:pt x="968" y="3435"/>
                    </a:lnTo>
                    <a:lnTo>
                      <a:pt x="995" y="3459"/>
                    </a:lnTo>
                    <a:lnTo>
                      <a:pt x="1065" y="3501"/>
                    </a:lnTo>
                    <a:lnTo>
                      <a:pt x="1133" y="3539"/>
                    </a:lnTo>
                    <a:lnTo>
                      <a:pt x="1215" y="3574"/>
                    </a:lnTo>
                    <a:lnTo>
                      <a:pt x="1296" y="3601"/>
                    </a:lnTo>
                    <a:lnTo>
                      <a:pt x="1384" y="3628"/>
                    </a:lnTo>
                    <a:lnTo>
                      <a:pt x="1473" y="3651"/>
                    </a:lnTo>
                    <a:lnTo>
                      <a:pt x="1562" y="3674"/>
                    </a:lnTo>
                    <a:lnTo>
                      <a:pt x="1650" y="3690"/>
                    </a:lnTo>
                    <a:lnTo>
                      <a:pt x="1736" y="3706"/>
                    </a:lnTo>
                    <a:lnTo>
                      <a:pt x="1897" y="3724"/>
                    </a:lnTo>
                    <a:lnTo>
                      <a:pt x="2040" y="3740"/>
                    </a:lnTo>
                    <a:lnTo>
                      <a:pt x="2344" y="3763"/>
                    </a:lnTo>
                    <a:lnTo>
                      <a:pt x="2784" y="3790"/>
                    </a:lnTo>
                    <a:lnTo>
                      <a:pt x="3023" y="3801"/>
                    </a:lnTo>
                    <a:lnTo>
                      <a:pt x="3259" y="3809"/>
                    </a:lnTo>
                    <a:lnTo>
                      <a:pt x="3479" y="3817"/>
                    </a:lnTo>
                    <a:lnTo>
                      <a:pt x="3663" y="3813"/>
                    </a:lnTo>
                    <a:lnTo>
                      <a:pt x="3701" y="3655"/>
                    </a:lnTo>
                    <a:lnTo>
                      <a:pt x="3733" y="3497"/>
                    </a:lnTo>
                    <a:lnTo>
                      <a:pt x="3748" y="3416"/>
                    </a:lnTo>
                    <a:lnTo>
                      <a:pt x="3760" y="3335"/>
                    </a:lnTo>
                    <a:lnTo>
                      <a:pt x="3767" y="3254"/>
                    </a:lnTo>
                    <a:lnTo>
                      <a:pt x="3775" y="3174"/>
                    </a:lnTo>
                    <a:lnTo>
                      <a:pt x="3779" y="3093"/>
                    </a:lnTo>
                    <a:lnTo>
                      <a:pt x="3779" y="3008"/>
                    </a:lnTo>
                    <a:lnTo>
                      <a:pt x="3775" y="2927"/>
                    </a:lnTo>
                    <a:lnTo>
                      <a:pt x="3771" y="2842"/>
                    </a:lnTo>
                    <a:lnTo>
                      <a:pt x="3764" y="2758"/>
                    </a:lnTo>
                    <a:lnTo>
                      <a:pt x="3748" y="2673"/>
                    </a:lnTo>
                    <a:lnTo>
                      <a:pt x="3733" y="2584"/>
                    </a:lnTo>
                    <a:lnTo>
                      <a:pt x="3714" y="249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1" name="Freeform 58"/>
              <p:cNvSpPr>
                <a:spLocks/>
              </p:cNvSpPr>
              <p:nvPr/>
            </p:nvSpPr>
            <p:spPr bwMode="auto">
              <a:xfrm>
                <a:off x="4526" y="1191"/>
                <a:ext cx="192" cy="173"/>
              </a:xfrm>
              <a:custGeom>
                <a:avLst/>
                <a:gdLst>
                  <a:gd name="T0" fmla="*/ 358 w 2880"/>
                  <a:gd name="T1" fmla="*/ 2288 h 2585"/>
                  <a:gd name="T2" fmla="*/ 508 w 2880"/>
                  <a:gd name="T3" fmla="*/ 2354 h 2585"/>
                  <a:gd name="T4" fmla="*/ 663 w 2880"/>
                  <a:gd name="T5" fmla="*/ 2411 h 2585"/>
                  <a:gd name="T6" fmla="*/ 818 w 2880"/>
                  <a:gd name="T7" fmla="*/ 2454 h 2585"/>
                  <a:gd name="T8" fmla="*/ 979 w 2880"/>
                  <a:gd name="T9" fmla="*/ 2485 h 2585"/>
                  <a:gd name="T10" fmla="*/ 1222 w 2880"/>
                  <a:gd name="T11" fmla="*/ 2515 h 2585"/>
                  <a:gd name="T12" fmla="*/ 1550 w 2880"/>
                  <a:gd name="T13" fmla="*/ 2535 h 2585"/>
                  <a:gd name="T14" fmla="*/ 1885 w 2880"/>
                  <a:gd name="T15" fmla="*/ 2538 h 2585"/>
                  <a:gd name="T16" fmla="*/ 2387 w 2880"/>
                  <a:gd name="T17" fmla="*/ 2542 h 2585"/>
                  <a:gd name="T18" fmla="*/ 2718 w 2880"/>
                  <a:gd name="T19" fmla="*/ 2562 h 2585"/>
                  <a:gd name="T20" fmla="*/ 2865 w 2880"/>
                  <a:gd name="T21" fmla="*/ 2503 h 2585"/>
                  <a:gd name="T22" fmla="*/ 2456 w 2880"/>
                  <a:gd name="T23" fmla="*/ 2381 h 2585"/>
                  <a:gd name="T24" fmla="*/ 1611 w 2880"/>
                  <a:gd name="T25" fmla="*/ 2288 h 2585"/>
                  <a:gd name="T26" fmla="*/ 1203 w 2880"/>
                  <a:gd name="T27" fmla="*/ 2234 h 2585"/>
                  <a:gd name="T28" fmla="*/ 1072 w 2880"/>
                  <a:gd name="T29" fmla="*/ 2191 h 2585"/>
                  <a:gd name="T30" fmla="*/ 1013 w 2880"/>
                  <a:gd name="T31" fmla="*/ 2064 h 2585"/>
                  <a:gd name="T32" fmla="*/ 898 w 2880"/>
                  <a:gd name="T33" fmla="*/ 1752 h 2585"/>
                  <a:gd name="T34" fmla="*/ 671 w 2880"/>
                  <a:gd name="T35" fmla="*/ 1075 h 2585"/>
                  <a:gd name="T36" fmla="*/ 566 w 2880"/>
                  <a:gd name="T37" fmla="*/ 778 h 2585"/>
                  <a:gd name="T38" fmla="*/ 501 w 2880"/>
                  <a:gd name="T39" fmla="*/ 631 h 2585"/>
                  <a:gd name="T40" fmla="*/ 431 w 2880"/>
                  <a:gd name="T41" fmla="*/ 489 h 2585"/>
                  <a:gd name="T42" fmla="*/ 347 w 2880"/>
                  <a:gd name="T43" fmla="*/ 355 h 2585"/>
                  <a:gd name="T44" fmla="*/ 251 w 2880"/>
                  <a:gd name="T45" fmla="*/ 228 h 2585"/>
                  <a:gd name="T46" fmla="*/ 142 w 2880"/>
                  <a:gd name="T47" fmla="*/ 112 h 2585"/>
                  <a:gd name="T48" fmla="*/ 15 w 2880"/>
                  <a:gd name="T49" fmla="*/ 8 h 2585"/>
                  <a:gd name="T50" fmla="*/ 77 w 2880"/>
                  <a:gd name="T51" fmla="*/ 127 h 2585"/>
                  <a:gd name="T52" fmla="*/ 204 w 2880"/>
                  <a:gd name="T53" fmla="*/ 393 h 2585"/>
                  <a:gd name="T54" fmla="*/ 304 w 2880"/>
                  <a:gd name="T55" fmla="*/ 663 h 2585"/>
                  <a:gd name="T56" fmla="*/ 385 w 2880"/>
                  <a:gd name="T57" fmla="*/ 939 h 2585"/>
                  <a:gd name="T58" fmla="*/ 489 w 2880"/>
                  <a:gd name="T59" fmla="*/ 1367 h 2585"/>
                  <a:gd name="T60" fmla="*/ 594 w 2880"/>
                  <a:gd name="T61" fmla="*/ 1806 h 2585"/>
                  <a:gd name="T62" fmla="*/ 671 w 2880"/>
                  <a:gd name="T63" fmla="*/ 2099 h 2585"/>
                  <a:gd name="T64" fmla="*/ 285 w 2880"/>
                  <a:gd name="T65" fmla="*/ 2245 h 25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80" h="2585">
                    <a:moveTo>
                      <a:pt x="285" y="2245"/>
                    </a:moveTo>
                    <a:lnTo>
                      <a:pt x="358" y="2288"/>
                    </a:lnTo>
                    <a:lnTo>
                      <a:pt x="431" y="2322"/>
                    </a:lnTo>
                    <a:lnTo>
                      <a:pt x="508" y="2354"/>
                    </a:lnTo>
                    <a:lnTo>
                      <a:pt x="586" y="2384"/>
                    </a:lnTo>
                    <a:lnTo>
                      <a:pt x="663" y="2411"/>
                    </a:lnTo>
                    <a:lnTo>
                      <a:pt x="740" y="2431"/>
                    </a:lnTo>
                    <a:lnTo>
                      <a:pt x="818" y="2454"/>
                    </a:lnTo>
                    <a:lnTo>
                      <a:pt x="898" y="2469"/>
                    </a:lnTo>
                    <a:lnTo>
                      <a:pt x="979" y="2485"/>
                    </a:lnTo>
                    <a:lnTo>
                      <a:pt x="1060" y="2496"/>
                    </a:lnTo>
                    <a:lnTo>
                      <a:pt x="1222" y="2515"/>
                    </a:lnTo>
                    <a:lnTo>
                      <a:pt x="1384" y="2526"/>
                    </a:lnTo>
                    <a:lnTo>
                      <a:pt x="1550" y="2535"/>
                    </a:lnTo>
                    <a:lnTo>
                      <a:pt x="1720" y="2538"/>
                    </a:lnTo>
                    <a:lnTo>
                      <a:pt x="1885" y="2538"/>
                    </a:lnTo>
                    <a:lnTo>
                      <a:pt x="2221" y="2538"/>
                    </a:lnTo>
                    <a:lnTo>
                      <a:pt x="2387" y="2542"/>
                    </a:lnTo>
                    <a:lnTo>
                      <a:pt x="2552" y="2549"/>
                    </a:lnTo>
                    <a:lnTo>
                      <a:pt x="2718" y="2562"/>
                    </a:lnTo>
                    <a:lnTo>
                      <a:pt x="2880" y="2585"/>
                    </a:lnTo>
                    <a:lnTo>
                      <a:pt x="2865" y="2503"/>
                    </a:lnTo>
                    <a:lnTo>
                      <a:pt x="2846" y="2426"/>
                    </a:lnTo>
                    <a:lnTo>
                      <a:pt x="2456" y="2381"/>
                    </a:lnTo>
                    <a:lnTo>
                      <a:pt x="2017" y="2331"/>
                    </a:lnTo>
                    <a:lnTo>
                      <a:pt x="1611" y="2288"/>
                    </a:lnTo>
                    <a:lnTo>
                      <a:pt x="1330" y="2257"/>
                    </a:lnTo>
                    <a:lnTo>
                      <a:pt x="1203" y="2234"/>
                    </a:lnTo>
                    <a:lnTo>
                      <a:pt x="1079" y="2207"/>
                    </a:lnTo>
                    <a:lnTo>
                      <a:pt x="1072" y="2191"/>
                    </a:lnTo>
                    <a:lnTo>
                      <a:pt x="1056" y="2164"/>
                    </a:lnTo>
                    <a:lnTo>
                      <a:pt x="1013" y="2064"/>
                    </a:lnTo>
                    <a:lnTo>
                      <a:pt x="960" y="1922"/>
                    </a:lnTo>
                    <a:lnTo>
                      <a:pt x="898" y="1752"/>
                    </a:lnTo>
                    <a:lnTo>
                      <a:pt x="775" y="1383"/>
                    </a:lnTo>
                    <a:lnTo>
                      <a:pt x="671" y="1075"/>
                    </a:lnTo>
                    <a:lnTo>
                      <a:pt x="621" y="925"/>
                    </a:lnTo>
                    <a:lnTo>
                      <a:pt x="566" y="778"/>
                    </a:lnTo>
                    <a:lnTo>
                      <a:pt x="535" y="705"/>
                    </a:lnTo>
                    <a:lnTo>
                      <a:pt x="501" y="631"/>
                    </a:lnTo>
                    <a:lnTo>
                      <a:pt x="466" y="559"/>
                    </a:lnTo>
                    <a:lnTo>
                      <a:pt x="431" y="489"/>
                    </a:lnTo>
                    <a:lnTo>
                      <a:pt x="389" y="420"/>
                    </a:lnTo>
                    <a:lnTo>
                      <a:pt x="347" y="355"/>
                    </a:lnTo>
                    <a:lnTo>
                      <a:pt x="301" y="293"/>
                    </a:lnTo>
                    <a:lnTo>
                      <a:pt x="251" y="228"/>
                    </a:lnTo>
                    <a:lnTo>
                      <a:pt x="200" y="169"/>
                    </a:lnTo>
                    <a:lnTo>
                      <a:pt x="142" y="112"/>
                    </a:lnTo>
                    <a:lnTo>
                      <a:pt x="81" y="58"/>
                    </a:lnTo>
                    <a:lnTo>
                      <a:pt x="15" y="8"/>
                    </a:lnTo>
                    <a:lnTo>
                      <a:pt x="0" y="0"/>
                    </a:lnTo>
                    <a:lnTo>
                      <a:pt x="77" y="127"/>
                    </a:lnTo>
                    <a:lnTo>
                      <a:pt x="142" y="258"/>
                    </a:lnTo>
                    <a:lnTo>
                      <a:pt x="204" y="393"/>
                    </a:lnTo>
                    <a:lnTo>
                      <a:pt x="258" y="527"/>
                    </a:lnTo>
                    <a:lnTo>
                      <a:pt x="304" y="663"/>
                    </a:lnTo>
                    <a:lnTo>
                      <a:pt x="347" y="801"/>
                    </a:lnTo>
                    <a:lnTo>
                      <a:pt x="385" y="939"/>
                    </a:lnTo>
                    <a:lnTo>
                      <a:pt x="424" y="1082"/>
                    </a:lnTo>
                    <a:lnTo>
                      <a:pt x="489" y="1367"/>
                    </a:lnTo>
                    <a:lnTo>
                      <a:pt x="555" y="1661"/>
                    </a:lnTo>
                    <a:lnTo>
                      <a:pt x="594" y="1806"/>
                    </a:lnTo>
                    <a:lnTo>
                      <a:pt x="628" y="1953"/>
                    </a:lnTo>
                    <a:lnTo>
                      <a:pt x="671" y="2099"/>
                    </a:lnTo>
                    <a:lnTo>
                      <a:pt x="716" y="2245"/>
                    </a:lnTo>
                    <a:lnTo>
                      <a:pt x="285" y="224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2" name="Freeform 59"/>
              <p:cNvSpPr>
                <a:spLocks/>
              </p:cNvSpPr>
              <p:nvPr/>
            </p:nvSpPr>
            <p:spPr bwMode="auto">
              <a:xfrm>
                <a:off x="4469" y="1201"/>
                <a:ext cx="247" cy="240"/>
              </a:xfrm>
              <a:custGeom>
                <a:avLst/>
                <a:gdLst>
                  <a:gd name="T0" fmla="*/ 1346 w 3710"/>
                  <a:gd name="T1" fmla="*/ 3068 h 3593"/>
                  <a:gd name="T2" fmla="*/ 1210 w 3710"/>
                  <a:gd name="T3" fmla="*/ 2953 h 3593"/>
                  <a:gd name="T4" fmla="*/ 1083 w 3710"/>
                  <a:gd name="T5" fmla="*/ 2823 h 3593"/>
                  <a:gd name="T6" fmla="*/ 964 w 3710"/>
                  <a:gd name="T7" fmla="*/ 2672 h 3593"/>
                  <a:gd name="T8" fmla="*/ 852 w 3710"/>
                  <a:gd name="T9" fmla="*/ 2506 h 3593"/>
                  <a:gd name="T10" fmla="*/ 745 w 3710"/>
                  <a:gd name="T11" fmla="*/ 2330 h 3593"/>
                  <a:gd name="T12" fmla="*/ 648 w 3710"/>
                  <a:gd name="T13" fmla="*/ 2140 h 3593"/>
                  <a:gd name="T14" fmla="*/ 559 w 3710"/>
                  <a:gd name="T15" fmla="*/ 1940 h 3593"/>
                  <a:gd name="T16" fmla="*/ 474 w 3710"/>
                  <a:gd name="T17" fmla="*/ 1732 h 3593"/>
                  <a:gd name="T18" fmla="*/ 401 w 3710"/>
                  <a:gd name="T19" fmla="*/ 1517 h 3593"/>
                  <a:gd name="T20" fmla="*/ 335 w 3710"/>
                  <a:gd name="T21" fmla="*/ 1293 h 3593"/>
                  <a:gd name="T22" fmla="*/ 251 w 3710"/>
                  <a:gd name="T23" fmla="*/ 947 h 3593"/>
                  <a:gd name="T24" fmla="*/ 165 w 3710"/>
                  <a:gd name="T25" fmla="*/ 477 h 3593"/>
                  <a:gd name="T26" fmla="*/ 115 w 3710"/>
                  <a:gd name="T27" fmla="*/ 0 h 3593"/>
                  <a:gd name="T28" fmla="*/ 58 w 3710"/>
                  <a:gd name="T29" fmla="*/ 107 h 3593"/>
                  <a:gd name="T30" fmla="*/ 23 w 3710"/>
                  <a:gd name="T31" fmla="*/ 234 h 3593"/>
                  <a:gd name="T32" fmla="*/ 4 w 3710"/>
                  <a:gd name="T33" fmla="*/ 380 h 3593"/>
                  <a:gd name="T34" fmla="*/ 0 w 3710"/>
                  <a:gd name="T35" fmla="*/ 543 h 3593"/>
                  <a:gd name="T36" fmla="*/ 8 w 3710"/>
                  <a:gd name="T37" fmla="*/ 623 h 3593"/>
                  <a:gd name="T38" fmla="*/ 61 w 3710"/>
                  <a:gd name="T39" fmla="*/ 874 h 3593"/>
                  <a:gd name="T40" fmla="*/ 162 w 3710"/>
                  <a:gd name="T41" fmla="*/ 1213 h 3593"/>
                  <a:gd name="T42" fmla="*/ 362 w 3710"/>
                  <a:gd name="T43" fmla="*/ 1813 h 3593"/>
                  <a:gd name="T44" fmla="*/ 648 w 3710"/>
                  <a:gd name="T45" fmla="*/ 2592 h 3593"/>
                  <a:gd name="T46" fmla="*/ 768 w 3710"/>
                  <a:gd name="T47" fmla="*/ 2892 h 3593"/>
                  <a:gd name="T48" fmla="*/ 852 w 3710"/>
                  <a:gd name="T49" fmla="*/ 3081 h 3593"/>
                  <a:gd name="T50" fmla="*/ 891 w 3710"/>
                  <a:gd name="T51" fmla="*/ 3138 h 3593"/>
                  <a:gd name="T52" fmla="*/ 941 w 3710"/>
                  <a:gd name="T53" fmla="*/ 3188 h 3593"/>
                  <a:gd name="T54" fmla="*/ 995 w 3710"/>
                  <a:gd name="T55" fmla="*/ 3235 h 3593"/>
                  <a:gd name="T56" fmla="*/ 1133 w 3710"/>
                  <a:gd name="T57" fmla="*/ 3315 h 3593"/>
                  <a:gd name="T58" fmla="*/ 1296 w 3710"/>
                  <a:gd name="T59" fmla="*/ 3377 h 3593"/>
                  <a:gd name="T60" fmla="*/ 1473 w 3710"/>
                  <a:gd name="T61" fmla="*/ 3427 h 3593"/>
                  <a:gd name="T62" fmla="*/ 1650 w 3710"/>
                  <a:gd name="T63" fmla="*/ 3466 h 3593"/>
                  <a:gd name="T64" fmla="*/ 1897 w 3710"/>
                  <a:gd name="T65" fmla="*/ 3500 h 3593"/>
                  <a:gd name="T66" fmla="*/ 2344 w 3710"/>
                  <a:gd name="T67" fmla="*/ 3539 h 3593"/>
                  <a:gd name="T68" fmla="*/ 3023 w 3710"/>
                  <a:gd name="T69" fmla="*/ 3577 h 3593"/>
                  <a:gd name="T70" fmla="*/ 3479 w 3710"/>
                  <a:gd name="T71" fmla="*/ 3593 h 3593"/>
                  <a:gd name="T72" fmla="*/ 3687 w 3710"/>
                  <a:gd name="T73" fmla="*/ 3489 h 3593"/>
                  <a:gd name="T74" fmla="*/ 3551 w 3710"/>
                  <a:gd name="T75" fmla="*/ 3362 h 3593"/>
                  <a:gd name="T76" fmla="*/ 3247 w 3710"/>
                  <a:gd name="T77" fmla="*/ 3323 h 3593"/>
                  <a:gd name="T78" fmla="*/ 2803 w 3710"/>
                  <a:gd name="T79" fmla="*/ 3288 h 3593"/>
                  <a:gd name="T80" fmla="*/ 2237 w 3710"/>
                  <a:gd name="T81" fmla="*/ 3249 h 3593"/>
                  <a:gd name="T82" fmla="*/ 1958 w 3710"/>
                  <a:gd name="T83" fmla="*/ 3222 h 3593"/>
                  <a:gd name="T84" fmla="*/ 1686 w 3710"/>
                  <a:gd name="T85" fmla="*/ 3181 h 3593"/>
                  <a:gd name="T86" fmla="*/ 1415 w 3710"/>
                  <a:gd name="T87" fmla="*/ 3119 h 35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0" h="3593">
                    <a:moveTo>
                      <a:pt x="1415" y="3119"/>
                    </a:moveTo>
                    <a:lnTo>
                      <a:pt x="1346" y="3068"/>
                    </a:lnTo>
                    <a:lnTo>
                      <a:pt x="1276" y="3015"/>
                    </a:lnTo>
                    <a:lnTo>
                      <a:pt x="1210" y="2953"/>
                    </a:lnTo>
                    <a:lnTo>
                      <a:pt x="1145" y="2887"/>
                    </a:lnTo>
                    <a:lnTo>
                      <a:pt x="1083" y="2823"/>
                    </a:lnTo>
                    <a:lnTo>
                      <a:pt x="1022" y="2749"/>
                    </a:lnTo>
                    <a:lnTo>
                      <a:pt x="964" y="2672"/>
                    </a:lnTo>
                    <a:lnTo>
                      <a:pt x="906" y="2592"/>
                    </a:lnTo>
                    <a:lnTo>
                      <a:pt x="852" y="2506"/>
                    </a:lnTo>
                    <a:lnTo>
                      <a:pt x="798" y="2422"/>
                    </a:lnTo>
                    <a:lnTo>
                      <a:pt x="745" y="2330"/>
                    </a:lnTo>
                    <a:lnTo>
                      <a:pt x="694" y="2237"/>
                    </a:lnTo>
                    <a:lnTo>
                      <a:pt x="648" y="2140"/>
                    </a:lnTo>
                    <a:lnTo>
                      <a:pt x="602" y="2044"/>
                    </a:lnTo>
                    <a:lnTo>
                      <a:pt x="559" y="1940"/>
                    </a:lnTo>
                    <a:lnTo>
                      <a:pt x="517" y="1840"/>
                    </a:lnTo>
                    <a:lnTo>
                      <a:pt x="474" y="1732"/>
                    </a:lnTo>
                    <a:lnTo>
                      <a:pt x="435" y="1625"/>
                    </a:lnTo>
                    <a:lnTo>
                      <a:pt x="401" y="1517"/>
                    </a:lnTo>
                    <a:lnTo>
                      <a:pt x="367" y="1406"/>
                    </a:lnTo>
                    <a:lnTo>
                      <a:pt x="335" y="1293"/>
                    </a:lnTo>
                    <a:lnTo>
                      <a:pt x="305" y="1178"/>
                    </a:lnTo>
                    <a:lnTo>
                      <a:pt x="251" y="947"/>
                    </a:lnTo>
                    <a:lnTo>
                      <a:pt x="204" y="711"/>
                    </a:lnTo>
                    <a:lnTo>
                      <a:pt x="165" y="477"/>
                    </a:lnTo>
                    <a:lnTo>
                      <a:pt x="135" y="238"/>
                    </a:lnTo>
                    <a:lnTo>
                      <a:pt x="115" y="0"/>
                    </a:lnTo>
                    <a:lnTo>
                      <a:pt x="85" y="53"/>
                    </a:lnTo>
                    <a:lnTo>
                      <a:pt x="58" y="107"/>
                    </a:lnTo>
                    <a:lnTo>
                      <a:pt x="38" y="169"/>
                    </a:lnTo>
                    <a:lnTo>
                      <a:pt x="23" y="234"/>
                    </a:lnTo>
                    <a:lnTo>
                      <a:pt x="11" y="303"/>
                    </a:lnTo>
                    <a:lnTo>
                      <a:pt x="4" y="380"/>
                    </a:lnTo>
                    <a:lnTo>
                      <a:pt x="0" y="462"/>
                    </a:lnTo>
                    <a:lnTo>
                      <a:pt x="0" y="543"/>
                    </a:lnTo>
                    <a:lnTo>
                      <a:pt x="0" y="577"/>
                    </a:lnTo>
                    <a:lnTo>
                      <a:pt x="8" y="623"/>
                    </a:lnTo>
                    <a:lnTo>
                      <a:pt x="31" y="735"/>
                    </a:lnTo>
                    <a:lnTo>
                      <a:pt x="61" y="874"/>
                    </a:lnTo>
                    <a:lnTo>
                      <a:pt x="108" y="1035"/>
                    </a:lnTo>
                    <a:lnTo>
                      <a:pt x="162" y="1213"/>
                    </a:lnTo>
                    <a:lnTo>
                      <a:pt x="224" y="1406"/>
                    </a:lnTo>
                    <a:lnTo>
                      <a:pt x="362" y="1813"/>
                    </a:lnTo>
                    <a:lnTo>
                      <a:pt x="505" y="2221"/>
                    </a:lnTo>
                    <a:lnTo>
                      <a:pt x="648" y="2592"/>
                    </a:lnTo>
                    <a:lnTo>
                      <a:pt x="709" y="2753"/>
                    </a:lnTo>
                    <a:lnTo>
                      <a:pt x="768" y="2892"/>
                    </a:lnTo>
                    <a:lnTo>
                      <a:pt x="818" y="3004"/>
                    </a:lnTo>
                    <a:lnTo>
                      <a:pt x="852" y="3081"/>
                    </a:lnTo>
                    <a:lnTo>
                      <a:pt x="872" y="3107"/>
                    </a:lnTo>
                    <a:lnTo>
                      <a:pt x="891" y="3138"/>
                    </a:lnTo>
                    <a:lnTo>
                      <a:pt x="914" y="3161"/>
                    </a:lnTo>
                    <a:lnTo>
                      <a:pt x="941" y="3188"/>
                    </a:lnTo>
                    <a:lnTo>
                      <a:pt x="968" y="3211"/>
                    </a:lnTo>
                    <a:lnTo>
                      <a:pt x="995" y="3235"/>
                    </a:lnTo>
                    <a:lnTo>
                      <a:pt x="1065" y="3277"/>
                    </a:lnTo>
                    <a:lnTo>
                      <a:pt x="1133" y="3315"/>
                    </a:lnTo>
                    <a:lnTo>
                      <a:pt x="1215" y="3350"/>
                    </a:lnTo>
                    <a:lnTo>
                      <a:pt x="1296" y="3377"/>
                    </a:lnTo>
                    <a:lnTo>
                      <a:pt x="1384" y="3404"/>
                    </a:lnTo>
                    <a:lnTo>
                      <a:pt x="1473" y="3427"/>
                    </a:lnTo>
                    <a:lnTo>
                      <a:pt x="1562" y="3450"/>
                    </a:lnTo>
                    <a:lnTo>
                      <a:pt x="1650" y="3466"/>
                    </a:lnTo>
                    <a:lnTo>
                      <a:pt x="1736" y="3482"/>
                    </a:lnTo>
                    <a:lnTo>
                      <a:pt x="1897" y="3500"/>
                    </a:lnTo>
                    <a:lnTo>
                      <a:pt x="2040" y="3516"/>
                    </a:lnTo>
                    <a:lnTo>
                      <a:pt x="2344" y="3539"/>
                    </a:lnTo>
                    <a:lnTo>
                      <a:pt x="2784" y="3566"/>
                    </a:lnTo>
                    <a:lnTo>
                      <a:pt x="3023" y="3577"/>
                    </a:lnTo>
                    <a:lnTo>
                      <a:pt x="3259" y="3585"/>
                    </a:lnTo>
                    <a:lnTo>
                      <a:pt x="3479" y="3593"/>
                    </a:lnTo>
                    <a:lnTo>
                      <a:pt x="3663" y="3589"/>
                    </a:lnTo>
                    <a:lnTo>
                      <a:pt x="3687" y="3489"/>
                    </a:lnTo>
                    <a:lnTo>
                      <a:pt x="3710" y="3385"/>
                    </a:lnTo>
                    <a:lnTo>
                      <a:pt x="3551" y="3362"/>
                    </a:lnTo>
                    <a:lnTo>
                      <a:pt x="3397" y="3339"/>
                    </a:lnTo>
                    <a:lnTo>
                      <a:pt x="3247" y="3323"/>
                    </a:lnTo>
                    <a:lnTo>
                      <a:pt x="3096" y="3308"/>
                    </a:lnTo>
                    <a:lnTo>
                      <a:pt x="2803" y="3288"/>
                    </a:lnTo>
                    <a:lnTo>
                      <a:pt x="2518" y="3269"/>
                    </a:lnTo>
                    <a:lnTo>
                      <a:pt x="2237" y="3249"/>
                    </a:lnTo>
                    <a:lnTo>
                      <a:pt x="2098" y="3238"/>
                    </a:lnTo>
                    <a:lnTo>
                      <a:pt x="1958" y="3222"/>
                    </a:lnTo>
                    <a:lnTo>
                      <a:pt x="1820" y="3204"/>
                    </a:lnTo>
                    <a:lnTo>
                      <a:pt x="1686" y="3181"/>
                    </a:lnTo>
                    <a:lnTo>
                      <a:pt x="1550" y="3154"/>
                    </a:lnTo>
                    <a:lnTo>
                      <a:pt x="1415" y="311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3" name="Freeform 60"/>
              <p:cNvSpPr>
                <a:spLocks/>
              </p:cNvSpPr>
              <p:nvPr/>
            </p:nvSpPr>
            <p:spPr bwMode="auto">
              <a:xfrm>
                <a:off x="4528" y="961"/>
                <a:ext cx="59" cy="91"/>
              </a:xfrm>
              <a:custGeom>
                <a:avLst/>
                <a:gdLst>
                  <a:gd name="T0" fmla="*/ 73 w 882"/>
                  <a:gd name="T1" fmla="*/ 192 h 1370"/>
                  <a:gd name="T2" fmla="*/ 38 w 882"/>
                  <a:gd name="T3" fmla="*/ 269 h 1370"/>
                  <a:gd name="T4" fmla="*/ 15 w 882"/>
                  <a:gd name="T5" fmla="*/ 346 h 1370"/>
                  <a:gd name="T6" fmla="*/ 0 w 882"/>
                  <a:gd name="T7" fmla="*/ 469 h 1370"/>
                  <a:gd name="T8" fmla="*/ 7 w 882"/>
                  <a:gd name="T9" fmla="*/ 635 h 1370"/>
                  <a:gd name="T10" fmla="*/ 42 w 882"/>
                  <a:gd name="T11" fmla="*/ 797 h 1370"/>
                  <a:gd name="T12" fmla="*/ 103 w 882"/>
                  <a:gd name="T13" fmla="*/ 951 h 1370"/>
                  <a:gd name="T14" fmla="*/ 189 w 882"/>
                  <a:gd name="T15" fmla="*/ 1093 h 1370"/>
                  <a:gd name="T16" fmla="*/ 284 w 882"/>
                  <a:gd name="T17" fmla="*/ 1209 h 1370"/>
                  <a:gd name="T18" fmla="*/ 393 w 882"/>
                  <a:gd name="T19" fmla="*/ 1302 h 1370"/>
                  <a:gd name="T20" fmla="*/ 474 w 882"/>
                  <a:gd name="T21" fmla="*/ 1343 h 1370"/>
                  <a:gd name="T22" fmla="*/ 551 w 882"/>
                  <a:gd name="T23" fmla="*/ 1367 h 1370"/>
                  <a:gd name="T24" fmla="*/ 617 w 882"/>
                  <a:gd name="T25" fmla="*/ 1370 h 1370"/>
                  <a:gd name="T26" fmla="*/ 674 w 882"/>
                  <a:gd name="T27" fmla="*/ 1352 h 1370"/>
                  <a:gd name="T28" fmla="*/ 728 w 882"/>
                  <a:gd name="T29" fmla="*/ 1320 h 1370"/>
                  <a:gd name="T30" fmla="*/ 771 w 882"/>
                  <a:gd name="T31" fmla="*/ 1275 h 1370"/>
                  <a:gd name="T32" fmla="*/ 809 w 882"/>
                  <a:gd name="T33" fmla="*/ 1212 h 1370"/>
                  <a:gd name="T34" fmla="*/ 837 w 882"/>
                  <a:gd name="T35" fmla="*/ 1143 h 1370"/>
                  <a:gd name="T36" fmla="*/ 859 w 882"/>
                  <a:gd name="T37" fmla="*/ 1066 h 1370"/>
                  <a:gd name="T38" fmla="*/ 882 w 882"/>
                  <a:gd name="T39" fmla="*/ 889 h 1370"/>
                  <a:gd name="T40" fmla="*/ 871 w 882"/>
                  <a:gd name="T41" fmla="*/ 704 h 1370"/>
                  <a:gd name="T42" fmla="*/ 837 w 882"/>
                  <a:gd name="T43" fmla="*/ 527 h 1370"/>
                  <a:gd name="T44" fmla="*/ 778 w 882"/>
                  <a:gd name="T45" fmla="*/ 389 h 1370"/>
                  <a:gd name="T46" fmla="*/ 713 w 882"/>
                  <a:gd name="T47" fmla="*/ 277 h 1370"/>
                  <a:gd name="T48" fmla="*/ 632 w 882"/>
                  <a:gd name="T49" fmla="*/ 172 h 1370"/>
                  <a:gd name="T50" fmla="*/ 540 w 882"/>
                  <a:gd name="T51" fmla="*/ 84 h 1370"/>
                  <a:gd name="T52" fmla="*/ 439 w 882"/>
                  <a:gd name="T53" fmla="*/ 23 h 1370"/>
                  <a:gd name="T54" fmla="*/ 385 w 882"/>
                  <a:gd name="T55" fmla="*/ 7 h 1370"/>
                  <a:gd name="T56" fmla="*/ 335 w 882"/>
                  <a:gd name="T57" fmla="*/ 0 h 1370"/>
                  <a:gd name="T58" fmla="*/ 284 w 882"/>
                  <a:gd name="T59" fmla="*/ 3 h 1370"/>
                  <a:gd name="T60" fmla="*/ 231 w 882"/>
                  <a:gd name="T61" fmla="*/ 18 h 1370"/>
                  <a:gd name="T62" fmla="*/ 184 w 882"/>
                  <a:gd name="T63" fmla="*/ 50 h 1370"/>
                  <a:gd name="T64" fmla="*/ 134 w 882"/>
                  <a:gd name="T65" fmla="*/ 95 h 1370"/>
                  <a:gd name="T66" fmla="*/ 92 w 882"/>
                  <a:gd name="T67" fmla="*/ 157 h 1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2" h="1370">
                    <a:moveTo>
                      <a:pt x="92" y="157"/>
                    </a:moveTo>
                    <a:lnTo>
                      <a:pt x="73" y="192"/>
                    </a:lnTo>
                    <a:lnTo>
                      <a:pt x="53" y="231"/>
                    </a:lnTo>
                    <a:lnTo>
                      <a:pt x="38" y="269"/>
                    </a:lnTo>
                    <a:lnTo>
                      <a:pt x="26" y="308"/>
                    </a:lnTo>
                    <a:lnTo>
                      <a:pt x="15" y="346"/>
                    </a:lnTo>
                    <a:lnTo>
                      <a:pt x="7" y="389"/>
                    </a:lnTo>
                    <a:lnTo>
                      <a:pt x="0" y="469"/>
                    </a:lnTo>
                    <a:lnTo>
                      <a:pt x="0" y="550"/>
                    </a:lnTo>
                    <a:lnTo>
                      <a:pt x="7" y="635"/>
                    </a:lnTo>
                    <a:lnTo>
                      <a:pt x="23" y="716"/>
                    </a:lnTo>
                    <a:lnTo>
                      <a:pt x="42" y="797"/>
                    </a:lnTo>
                    <a:lnTo>
                      <a:pt x="73" y="878"/>
                    </a:lnTo>
                    <a:lnTo>
                      <a:pt x="103" y="951"/>
                    </a:lnTo>
                    <a:lnTo>
                      <a:pt x="143" y="1024"/>
                    </a:lnTo>
                    <a:lnTo>
                      <a:pt x="189" y="1093"/>
                    </a:lnTo>
                    <a:lnTo>
                      <a:pt x="234" y="1155"/>
                    </a:lnTo>
                    <a:lnTo>
                      <a:pt x="284" y="1209"/>
                    </a:lnTo>
                    <a:lnTo>
                      <a:pt x="335" y="1259"/>
                    </a:lnTo>
                    <a:lnTo>
                      <a:pt x="393" y="1302"/>
                    </a:lnTo>
                    <a:lnTo>
                      <a:pt x="435" y="1324"/>
                    </a:lnTo>
                    <a:lnTo>
                      <a:pt x="474" y="1343"/>
                    </a:lnTo>
                    <a:lnTo>
                      <a:pt x="513" y="1359"/>
                    </a:lnTo>
                    <a:lnTo>
                      <a:pt x="551" y="1367"/>
                    </a:lnTo>
                    <a:lnTo>
                      <a:pt x="581" y="1370"/>
                    </a:lnTo>
                    <a:lnTo>
                      <a:pt x="617" y="1370"/>
                    </a:lnTo>
                    <a:lnTo>
                      <a:pt x="647" y="1363"/>
                    </a:lnTo>
                    <a:lnTo>
                      <a:pt x="674" y="1352"/>
                    </a:lnTo>
                    <a:lnTo>
                      <a:pt x="701" y="1340"/>
                    </a:lnTo>
                    <a:lnTo>
                      <a:pt x="728" y="1320"/>
                    </a:lnTo>
                    <a:lnTo>
                      <a:pt x="751" y="1297"/>
                    </a:lnTo>
                    <a:lnTo>
                      <a:pt x="771" y="1275"/>
                    </a:lnTo>
                    <a:lnTo>
                      <a:pt x="790" y="1243"/>
                    </a:lnTo>
                    <a:lnTo>
                      <a:pt x="809" y="1212"/>
                    </a:lnTo>
                    <a:lnTo>
                      <a:pt x="825" y="1178"/>
                    </a:lnTo>
                    <a:lnTo>
                      <a:pt x="837" y="1143"/>
                    </a:lnTo>
                    <a:lnTo>
                      <a:pt x="852" y="1105"/>
                    </a:lnTo>
                    <a:lnTo>
                      <a:pt x="859" y="1066"/>
                    </a:lnTo>
                    <a:lnTo>
                      <a:pt x="875" y="982"/>
                    </a:lnTo>
                    <a:lnTo>
                      <a:pt x="882" y="889"/>
                    </a:lnTo>
                    <a:lnTo>
                      <a:pt x="882" y="797"/>
                    </a:lnTo>
                    <a:lnTo>
                      <a:pt x="871" y="704"/>
                    </a:lnTo>
                    <a:lnTo>
                      <a:pt x="859" y="616"/>
                    </a:lnTo>
                    <a:lnTo>
                      <a:pt x="837" y="527"/>
                    </a:lnTo>
                    <a:lnTo>
                      <a:pt x="805" y="446"/>
                    </a:lnTo>
                    <a:lnTo>
                      <a:pt x="778" y="389"/>
                    </a:lnTo>
                    <a:lnTo>
                      <a:pt x="748" y="335"/>
                    </a:lnTo>
                    <a:lnTo>
                      <a:pt x="713" y="277"/>
                    </a:lnTo>
                    <a:lnTo>
                      <a:pt x="674" y="222"/>
                    </a:lnTo>
                    <a:lnTo>
                      <a:pt x="632" y="172"/>
                    </a:lnTo>
                    <a:lnTo>
                      <a:pt x="585" y="127"/>
                    </a:lnTo>
                    <a:lnTo>
                      <a:pt x="540" y="84"/>
                    </a:lnTo>
                    <a:lnTo>
                      <a:pt x="490" y="50"/>
                    </a:lnTo>
                    <a:lnTo>
                      <a:pt x="439" y="23"/>
                    </a:lnTo>
                    <a:lnTo>
                      <a:pt x="413" y="14"/>
                    </a:lnTo>
                    <a:lnTo>
                      <a:pt x="385" y="7"/>
                    </a:lnTo>
                    <a:lnTo>
                      <a:pt x="361" y="0"/>
                    </a:lnTo>
                    <a:lnTo>
                      <a:pt x="335" y="0"/>
                    </a:lnTo>
                    <a:lnTo>
                      <a:pt x="308" y="0"/>
                    </a:lnTo>
                    <a:lnTo>
                      <a:pt x="284" y="3"/>
                    </a:lnTo>
                    <a:lnTo>
                      <a:pt x="258" y="7"/>
                    </a:lnTo>
                    <a:lnTo>
                      <a:pt x="231" y="18"/>
                    </a:lnTo>
                    <a:lnTo>
                      <a:pt x="207" y="34"/>
                    </a:lnTo>
                    <a:lnTo>
                      <a:pt x="184" y="50"/>
                    </a:lnTo>
                    <a:lnTo>
                      <a:pt x="161" y="68"/>
                    </a:lnTo>
                    <a:lnTo>
                      <a:pt x="134" y="95"/>
                    </a:lnTo>
                    <a:lnTo>
                      <a:pt x="116" y="123"/>
                    </a:lnTo>
                    <a:lnTo>
                      <a:pt x="92" y="15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4" name="Freeform 66"/>
              <p:cNvSpPr>
                <a:spLocks/>
              </p:cNvSpPr>
              <p:nvPr/>
            </p:nvSpPr>
            <p:spPr bwMode="auto">
              <a:xfrm>
                <a:off x="4683" y="999"/>
                <a:ext cx="4" cy="3"/>
              </a:xfrm>
              <a:custGeom>
                <a:avLst/>
                <a:gdLst>
                  <a:gd name="T0" fmla="*/ 47 w 51"/>
                  <a:gd name="T1" fmla="*/ 38 h 54"/>
                  <a:gd name="T2" fmla="*/ 39 w 51"/>
                  <a:gd name="T3" fmla="*/ 46 h 54"/>
                  <a:gd name="T4" fmla="*/ 32 w 51"/>
                  <a:gd name="T5" fmla="*/ 50 h 54"/>
                  <a:gd name="T6" fmla="*/ 20 w 51"/>
                  <a:gd name="T7" fmla="*/ 54 h 54"/>
                  <a:gd name="T8" fmla="*/ 9 w 51"/>
                  <a:gd name="T9" fmla="*/ 50 h 54"/>
                  <a:gd name="T10" fmla="*/ 4 w 51"/>
                  <a:gd name="T11" fmla="*/ 41 h 54"/>
                  <a:gd name="T12" fmla="*/ 0 w 51"/>
                  <a:gd name="T13" fmla="*/ 34 h 54"/>
                  <a:gd name="T14" fmla="*/ 0 w 51"/>
                  <a:gd name="T15" fmla="*/ 23 h 54"/>
                  <a:gd name="T16" fmla="*/ 4 w 51"/>
                  <a:gd name="T17" fmla="*/ 11 h 54"/>
                  <a:gd name="T18" fmla="*/ 12 w 51"/>
                  <a:gd name="T19" fmla="*/ 7 h 54"/>
                  <a:gd name="T20" fmla="*/ 24 w 51"/>
                  <a:gd name="T21" fmla="*/ 0 h 54"/>
                  <a:gd name="T22" fmla="*/ 32 w 51"/>
                  <a:gd name="T23" fmla="*/ 0 h 54"/>
                  <a:gd name="T24" fmla="*/ 39 w 51"/>
                  <a:gd name="T25" fmla="*/ 3 h 54"/>
                  <a:gd name="T26" fmla="*/ 43 w 51"/>
                  <a:gd name="T27" fmla="*/ 7 h 54"/>
                  <a:gd name="T28" fmla="*/ 51 w 51"/>
                  <a:gd name="T29" fmla="*/ 11 h 54"/>
                  <a:gd name="T30" fmla="*/ 51 w 51"/>
                  <a:gd name="T31" fmla="*/ 27 h 54"/>
                  <a:gd name="T32" fmla="*/ 47 w 51"/>
                  <a:gd name="T33" fmla="*/ 38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4">
                    <a:moveTo>
                      <a:pt x="47" y="38"/>
                    </a:moveTo>
                    <a:lnTo>
                      <a:pt x="39" y="46"/>
                    </a:lnTo>
                    <a:lnTo>
                      <a:pt x="32" y="50"/>
                    </a:lnTo>
                    <a:lnTo>
                      <a:pt x="20" y="54"/>
                    </a:lnTo>
                    <a:lnTo>
                      <a:pt x="9" y="50"/>
                    </a:lnTo>
                    <a:lnTo>
                      <a:pt x="4" y="41"/>
                    </a:lnTo>
                    <a:lnTo>
                      <a:pt x="0" y="34"/>
                    </a:lnTo>
                    <a:lnTo>
                      <a:pt x="0" y="23"/>
                    </a:lnTo>
                    <a:lnTo>
                      <a:pt x="4" y="11"/>
                    </a:lnTo>
                    <a:lnTo>
                      <a:pt x="12" y="7"/>
                    </a:lnTo>
                    <a:lnTo>
                      <a:pt x="24" y="0"/>
                    </a:lnTo>
                    <a:lnTo>
                      <a:pt x="32" y="0"/>
                    </a:lnTo>
                    <a:lnTo>
                      <a:pt x="39" y="3"/>
                    </a:lnTo>
                    <a:lnTo>
                      <a:pt x="43" y="7"/>
                    </a:lnTo>
                    <a:lnTo>
                      <a:pt x="51" y="11"/>
                    </a:lnTo>
                    <a:lnTo>
                      <a:pt x="51" y="27"/>
                    </a:lnTo>
                    <a:lnTo>
                      <a:pt x="47"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5" name="Freeform 69"/>
              <p:cNvSpPr>
                <a:spLocks/>
              </p:cNvSpPr>
              <p:nvPr/>
            </p:nvSpPr>
            <p:spPr bwMode="auto">
              <a:xfrm>
                <a:off x="5115" y="1519"/>
                <a:ext cx="125" cy="46"/>
              </a:xfrm>
              <a:custGeom>
                <a:avLst/>
                <a:gdLst>
                  <a:gd name="T0" fmla="*/ 4 w 1883"/>
                  <a:gd name="T1" fmla="*/ 655 h 682"/>
                  <a:gd name="T2" fmla="*/ 16 w 1883"/>
                  <a:gd name="T3" fmla="*/ 586 h 682"/>
                  <a:gd name="T4" fmla="*/ 47 w 1883"/>
                  <a:gd name="T5" fmla="*/ 489 h 682"/>
                  <a:gd name="T6" fmla="*/ 104 w 1883"/>
                  <a:gd name="T7" fmla="*/ 373 h 682"/>
                  <a:gd name="T8" fmla="*/ 174 w 1883"/>
                  <a:gd name="T9" fmla="*/ 282 h 682"/>
                  <a:gd name="T10" fmla="*/ 235 w 1883"/>
                  <a:gd name="T11" fmla="*/ 224 h 682"/>
                  <a:gd name="T12" fmla="*/ 309 w 1883"/>
                  <a:gd name="T13" fmla="*/ 170 h 682"/>
                  <a:gd name="T14" fmla="*/ 398 w 1883"/>
                  <a:gd name="T15" fmla="*/ 120 h 682"/>
                  <a:gd name="T16" fmla="*/ 498 w 1883"/>
                  <a:gd name="T17" fmla="*/ 77 h 682"/>
                  <a:gd name="T18" fmla="*/ 618 w 1883"/>
                  <a:gd name="T19" fmla="*/ 43 h 682"/>
                  <a:gd name="T20" fmla="*/ 752 w 1883"/>
                  <a:gd name="T21" fmla="*/ 16 h 682"/>
                  <a:gd name="T22" fmla="*/ 902 w 1883"/>
                  <a:gd name="T23" fmla="*/ 0 h 682"/>
                  <a:gd name="T24" fmla="*/ 1045 w 1883"/>
                  <a:gd name="T25" fmla="*/ 4 h 682"/>
                  <a:gd name="T26" fmla="*/ 1173 w 1883"/>
                  <a:gd name="T27" fmla="*/ 16 h 682"/>
                  <a:gd name="T28" fmla="*/ 1289 w 1883"/>
                  <a:gd name="T29" fmla="*/ 43 h 682"/>
                  <a:gd name="T30" fmla="*/ 1393 w 1883"/>
                  <a:gd name="T31" fmla="*/ 74 h 682"/>
                  <a:gd name="T32" fmla="*/ 1481 w 1883"/>
                  <a:gd name="T33" fmla="*/ 115 h 682"/>
                  <a:gd name="T34" fmla="*/ 1600 w 1883"/>
                  <a:gd name="T35" fmla="*/ 189 h 682"/>
                  <a:gd name="T36" fmla="*/ 1720 w 1883"/>
                  <a:gd name="T37" fmla="*/ 293 h 682"/>
                  <a:gd name="T38" fmla="*/ 1801 w 1883"/>
                  <a:gd name="T39" fmla="*/ 393 h 682"/>
                  <a:gd name="T40" fmla="*/ 1855 w 1883"/>
                  <a:gd name="T41" fmla="*/ 478 h 682"/>
                  <a:gd name="T42" fmla="*/ 1883 w 1883"/>
                  <a:gd name="T43" fmla="*/ 532 h 682"/>
                  <a:gd name="T44" fmla="*/ 1385 w 1883"/>
                  <a:gd name="T45" fmla="*/ 516 h 682"/>
                  <a:gd name="T46" fmla="*/ 1323 w 1883"/>
                  <a:gd name="T47" fmla="*/ 428 h 682"/>
                  <a:gd name="T48" fmla="*/ 1265 w 1883"/>
                  <a:gd name="T49" fmla="*/ 366 h 682"/>
                  <a:gd name="T50" fmla="*/ 1188 w 1883"/>
                  <a:gd name="T51" fmla="*/ 308 h 682"/>
                  <a:gd name="T52" fmla="*/ 1092 w 1883"/>
                  <a:gd name="T53" fmla="*/ 262 h 682"/>
                  <a:gd name="T54" fmla="*/ 972 w 1883"/>
                  <a:gd name="T55" fmla="*/ 235 h 682"/>
                  <a:gd name="T56" fmla="*/ 829 w 1883"/>
                  <a:gd name="T57" fmla="*/ 231 h 682"/>
                  <a:gd name="T58" fmla="*/ 691 w 1883"/>
                  <a:gd name="T59" fmla="*/ 258 h 682"/>
                  <a:gd name="T60" fmla="*/ 591 w 1883"/>
                  <a:gd name="T61" fmla="*/ 305 h 682"/>
                  <a:gd name="T62" fmla="*/ 517 w 1883"/>
                  <a:gd name="T63" fmla="*/ 366 h 682"/>
                  <a:gd name="T64" fmla="*/ 467 w 1883"/>
                  <a:gd name="T65" fmla="*/ 432 h 682"/>
                  <a:gd name="T66" fmla="*/ 436 w 1883"/>
                  <a:gd name="T67" fmla="*/ 497 h 682"/>
                  <a:gd name="T68" fmla="*/ 421 w 1883"/>
                  <a:gd name="T69" fmla="*/ 555 h 682"/>
                  <a:gd name="T70" fmla="*/ 417 w 1883"/>
                  <a:gd name="T71" fmla="*/ 604 h 6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883" h="682">
                    <a:moveTo>
                      <a:pt x="0" y="682"/>
                    </a:moveTo>
                    <a:lnTo>
                      <a:pt x="4" y="655"/>
                    </a:lnTo>
                    <a:lnTo>
                      <a:pt x="8" y="624"/>
                    </a:lnTo>
                    <a:lnTo>
                      <a:pt x="16" y="586"/>
                    </a:lnTo>
                    <a:lnTo>
                      <a:pt x="27" y="540"/>
                    </a:lnTo>
                    <a:lnTo>
                      <a:pt x="47" y="489"/>
                    </a:lnTo>
                    <a:lnTo>
                      <a:pt x="70" y="432"/>
                    </a:lnTo>
                    <a:lnTo>
                      <a:pt x="104" y="373"/>
                    </a:lnTo>
                    <a:lnTo>
                      <a:pt x="151" y="312"/>
                    </a:lnTo>
                    <a:lnTo>
                      <a:pt x="174" y="282"/>
                    </a:lnTo>
                    <a:lnTo>
                      <a:pt x="205" y="255"/>
                    </a:lnTo>
                    <a:lnTo>
                      <a:pt x="235" y="224"/>
                    </a:lnTo>
                    <a:lnTo>
                      <a:pt x="270" y="197"/>
                    </a:lnTo>
                    <a:lnTo>
                      <a:pt x="309" y="170"/>
                    </a:lnTo>
                    <a:lnTo>
                      <a:pt x="351" y="142"/>
                    </a:lnTo>
                    <a:lnTo>
                      <a:pt x="398" y="120"/>
                    </a:lnTo>
                    <a:lnTo>
                      <a:pt x="444" y="97"/>
                    </a:lnTo>
                    <a:lnTo>
                      <a:pt x="498" y="77"/>
                    </a:lnTo>
                    <a:lnTo>
                      <a:pt x="555" y="58"/>
                    </a:lnTo>
                    <a:lnTo>
                      <a:pt x="618" y="43"/>
                    </a:lnTo>
                    <a:lnTo>
                      <a:pt x="682" y="27"/>
                    </a:lnTo>
                    <a:lnTo>
                      <a:pt x="752" y="16"/>
                    </a:lnTo>
                    <a:lnTo>
                      <a:pt x="829" y="8"/>
                    </a:lnTo>
                    <a:lnTo>
                      <a:pt x="902" y="0"/>
                    </a:lnTo>
                    <a:lnTo>
                      <a:pt x="976" y="0"/>
                    </a:lnTo>
                    <a:lnTo>
                      <a:pt x="1045" y="4"/>
                    </a:lnTo>
                    <a:lnTo>
                      <a:pt x="1111" y="8"/>
                    </a:lnTo>
                    <a:lnTo>
                      <a:pt x="1173" y="16"/>
                    </a:lnTo>
                    <a:lnTo>
                      <a:pt x="1235" y="27"/>
                    </a:lnTo>
                    <a:lnTo>
                      <a:pt x="1289" y="43"/>
                    </a:lnTo>
                    <a:lnTo>
                      <a:pt x="1342" y="58"/>
                    </a:lnTo>
                    <a:lnTo>
                      <a:pt x="1393" y="74"/>
                    </a:lnTo>
                    <a:lnTo>
                      <a:pt x="1439" y="97"/>
                    </a:lnTo>
                    <a:lnTo>
                      <a:pt x="1481" y="115"/>
                    </a:lnTo>
                    <a:lnTo>
                      <a:pt x="1523" y="139"/>
                    </a:lnTo>
                    <a:lnTo>
                      <a:pt x="1600" y="189"/>
                    </a:lnTo>
                    <a:lnTo>
                      <a:pt x="1666" y="243"/>
                    </a:lnTo>
                    <a:lnTo>
                      <a:pt x="1720" y="293"/>
                    </a:lnTo>
                    <a:lnTo>
                      <a:pt x="1767" y="347"/>
                    </a:lnTo>
                    <a:lnTo>
                      <a:pt x="1801" y="393"/>
                    </a:lnTo>
                    <a:lnTo>
                      <a:pt x="1831" y="439"/>
                    </a:lnTo>
                    <a:lnTo>
                      <a:pt x="1855" y="478"/>
                    </a:lnTo>
                    <a:lnTo>
                      <a:pt x="1870" y="505"/>
                    </a:lnTo>
                    <a:lnTo>
                      <a:pt x="1883" y="532"/>
                    </a:lnTo>
                    <a:lnTo>
                      <a:pt x="1393" y="532"/>
                    </a:lnTo>
                    <a:lnTo>
                      <a:pt x="1385" y="516"/>
                    </a:lnTo>
                    <a:lnTo>
                      <a:pt x="1362" y="478"/>
                    </a:lnTo>
                    <a:lnTo>
                      <a:pt x="1323" y="428"/>
                    </a:lnTo>
                    <a:lnTo>
                      <a:pt x="1296" y="397"/>
                    </a:lnTo>
                    <a:lnTo>
                      <a:pt x="1265" y="366"/>
                    </a:lnTo>
                    <a:lnTo>
                      <a:pt x="1230" y="339"/>
                    </a:lnTo>
                    <a:lnTo>
                      <a:pt x="1188" y="308"/>
                    </a:lnTo>
                    <a:lnTo>
                      <a:pt x="1142" y="285"/>
                    </a:lnTo>
                    <a:lnTo>
                      <a:pt x="1092" y="262"/>
                    </a:lnTo>
                    <a:lnTo>
                      <a:pt x="1033" y="247"/>
                    </a:lnTo>
                    <a:lnTo>
                      <a:pt x="972" y="235"/>
                    </a:lnTo>
                    <a:lnTo>
                      <a:pt x="902" y="228"/>
                    </a:lnTo>
                    <a:lnTo>
                      <a:pt x="829" y="231"/>
                    </a:lnTo>
                    <a:lnTo>
                      <a:pt x="756" y="243"/>
                    </a:lnTo>
                    <a:lnTo>
                      <a:pt x="691" y="258"/>
                    </a:lnTo>
                    <a:lnTo>
                      <a:pt x="636" y="282"/>
                    </a:lnTo>
                    <a:lnTo>
                      <a:pt x="591" y="305"/>
                    </a:lnTo>
                    <a:lnTo>
                      <a:pt x="548" y="335"/>
                    </a:lnTo>
                    <a:lnTo>
                      <a:pt x="517" y="366"/>
                    </a:lnTo>
                    <a:lnTo>
                      <a:pt x="490" y="401"/>
                    </a:lnTo>
                    <a:lnTo>
                      <a:pt x="467" y="432"/>
                    </a:lnTo>
                    <a:lnTo>
                      <a:pt x="451" y="466"/>
                    </a:lnTo>
                    <a:lnTo>
                      <a:pt x="436" y="497"/>
                    </a:lnTo>
                    <a:lnTo>
                      <a:pt x="428" y="527"/>
                    </a:lnTo>
                    <a:lnTo>
                      <a:pt x="421" y="555"/>
                    </a:lnTo>
                    <a:lnTo>
                      <a:pt x="417" y="593"/>
                    </a:lnTo>
                    <a:lnTo>
                      <a:pt x="417" y="604"/>
                    </a:lnTo>
                    <a:lnTo>
                      <a:pt x="0" y="68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6" name="Freeform 70"/>
              <p:cNvSpPr>
                <a:spLocks/>
              </p:cNvSpPr>
              <p:nvPr/>
            </p:nvSpPr>
            <p:spPr bwMode="auto">
              <a:xfrm>
                <a:off x="5052" y="1545"/>
                <a:ext cx="252" cy="173"/>
              </a:xfrm>
              <a:custGeom>
                <a:avLst/>
                <a:gdLst>
                  <a:gd name="T0" fmla="*/ 3786 w 3790"/>
                  <a:gd name="T1" fmla="*/ 2249 h 2603"/>
                  <a:gd name="T2" fmla="*/ 3770 w 3790"/>
                  <a:gd name="T3" fmla="*/ 2326 h 2603"/>
                  <a:gd name="T4" fmla="*/ 3743 w 3790"/>
                  <a:gd name="T5" fmla="*/ 2399 h 2603"/>
                  <a:gd name="T6" fmla="*/ 3698 w 3790"/>
                  <a:gd name="T7" fmla="*/ 2461 h 2603"/>
                  <a:gd name="T8" fmla="*/ 3647 w 3790"/>
                  <a:gd name="T9" fmla="*/ 2515 h 2603"/>
                  <a:gd name="T10" fmla="*/ 3582 w 3790"/>
                  <a:gd name="T11" fmla="*/ 2557 h 2603"/>
                  <a:gd name="T12" fmla="*/ 3512 w 3790"/>
                  <a:gd name="T13" fmla="*/ 2588 h 2603"/>
                  <a:gd name="T14" fmla="*/ 3435 w 3790"/>
                  <a:gd name="T15" fmla="*/ 2603 h 2603"/>
                  <a:gd name="T16" fmla="*/ 393 w 3790"/>
                  <a:gd name="T17" fmla="*/ 2603 h 2603"/>
                  <a:gd name="T18" fmla="*/ 316 w 3790"/>
                  <a:gd name="T19" fmla="*/ 2595 h 2603"/>
                  <a:gd name="T20" fmla="*/ 239 w 3790"/>
                  <a:gd name="T21" fmla="*/ 2572 h 2603"/>
                  <a:gd name="T22" fmla="*/ 173 w 3790"/>
                  <a:gd name="T23" fmla="*/ 2538 h 2603"/>
                  <a:gd name="T24" fmla="*/ 116 w 3790"/>
                  <a:gd name="T25" fmla="*/ 2488 h 2603"/>
                  <a:gd name="T26" fmla="*/ 66 w 3790"/>
                  <a:gd name="T27" fmla="*/ 2430 h 2603"/>
                  <a:gd name="T28" fmla="*/ 30 w 3790"/>
                  <a:gd name="T29" fmla="*/ 2364 h 2603"/>
                  <a:gd name="T30" fmla="*/ 7 w 3790"/>
                  <a:gd name="T31" fmla="*/ 2287 h 2603"/>
                  <a:gd name="T32" fmla="*/ 0 w 3790"/>
                  <a:gd name="T33" fmla="*/ 2210 h 2603"/>
                  <a:gd name="T34" fmla="*/ 0 w 3790"/>
                  <a:gd name="T35" fmla="*/ 354 h 2603"/>
                  <a:gd name="T36" fmla="*/ 15 w 3790"/>
                  <a:gd name="T37" fmla="*/ 277 h 2603"/>
                  <a:gd name="T38" fmla="*/ 46 w 3790"/>
                  <a:gd name="T39" fmla="*/ 208 h 2603"/>
                  <a:gd name="T40" fmla="*/ 89 w 3790"/>
                  <a:gd name="T41" fmla="*/ 142 h 2603"/>
                  <a:gd name="T42" fmla="*/ 143 w 3790"/>
                  <a:gd name="T43" fmla="*/ 88 h 2603"/>
                  <a:gd name="T44" fmla="*/ 204 w 3790"/>
                  <a:gd name="T45" fmla="*/ 46 h 2603"/>
                  <a:gd name="T46" fmla="*/ 277 w 3790"/>
                  <a:gd name="T47" fmla="*/ 19 h 2603"/>
                  <a:gd name="T48" fmla="*/ 354 w 3790"/>
                  <a:gd name="T49" fmla="*/ 4 h 2603"/>
                  <a:gd name="T50" fmla="*/ 3393 w 3790"/>
                  <a:gd name="T51" fmla="*/ 0 h 2603"/>
                  <a:gd name="T52" fmla="*/ 3474 w 3790"/>
                  <a:gd name="T53" fmla="*/ 7 h 2603"/>
                  <a:gd name="T54" fmla="*/ 3547 w 3790"/>
                  <a:gd name="T55" fmla="*/ 30 h 2603"/>
                  <a:gd name="T56" fmla="*/ 3616 w 3790"/>
                  <a:gd name="T57" fmla="*/ 68 h 2603"/>
                  <a:gd name="T58" fmla="*/ 3675 w 3790"/>
                  <a:gd name="T59" fmla="*/ 115 h 2603"/>
                  <a:gd name="T60" fmla="*/ 3720 w 3790"/>
                  <a:gd name="T61" fmla="*/ 173 h 2603"/>
                  <a:gd name="T62" fmla="*/ 3759 w 3790"/>
                  <a:gd name="T63" fmla="*/ 242 h 2603"/>
                  <a:gd name="T64" fmla="*/ 3783 w 3790"/>
                  <a:gd name="T65" fmla="*/ 315 h 2603"/>
                  <a:gd name="T66" fmla="*/ 3790 w 3790"/>
                  <a:gd name="T67" fmla="*/ 396 h 2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90" h="2603">
                    <a:moveTo>
                      <a:pt x="3790" y="2210"/>
                    </a:moveTo>
                    <a:lnTo>
                      <a:pt x="3786" y="2249"/>
                    </a:lnTo>
                    <a:lnTo>
                      <a:pt x="3783" y="2287"/>
                    </a:lnTo>
                    <a:lnTo>
                      <a:pt x="3770" y="2326"/>
                    </a:lnTo>
                    <a:lnTo>
                      <a:pt x="3759" y="2364"/>
                    </a:lnTo>
                    <a:lnTo>
                      <a:pt x="3743" y="2399"/>
                    </a:lnTo>
                    <a:lnTo>
                      <a:pt x="3720" y="2430"/>
                    </a:lnTo>
                    <a:lnTo>
                      <a:pt x="3698" y="2461"/>
                    </a:lnTo>
                    <a:lnTo>
                      <a:pt x="3675" y="2488"/>
                    </a:lnTo>
                    <a:lnTo>
                      <a:pt x="3647" y="2515"/>
                    </a:lnTo>
                    <a:lnTo>
                      <a:pt x="3616" y="2538"/>
                    </a:lnTo>
                    <a:lnTo>
                      <a:pt x="3582" y="2557"/>
                    </a:lnTo>
                    <a:lnTo>
                      <a:pt x="3547" y="2572"/>
                    </a:lnTo>
                    <a:lnTo>
                      <a:pt x="3512" y="2588"/>
                    </a:lnTo>
                    <a:lnTo>
                      <a:pt x="3474" y="2595"/>
                    </a:lnTo>
                    <a:lnTo>
                      <a:pt x="3435" y="2603"/>
                    </a:lnTo>
                    <a:lnTo>
                      <a:pt x="3393" y="2603"/>
                    </a:lnTo>
                    <a:lnTo>
                      <a:pt x="393" y="2603"/>
                    </a:lnTo>
                    <a:lnTo>
                      <a:pt x="354" y="2603"/>
                    </a:lnTo>
                    <a:lnTo>
                      <a:pt x="316" y="2595"/>
                    </a:lnTo>
                    <a:lnTo>
                      <a:pt x="277" y="2588"/>
                    </a:lnTo>
                    <a:lnTo>
                      <a:pt x="239" y="2572"/>
                    </a:lnTo>
                    <a:lnTo>
                      <a:pt x="204" y="2557"/>
                    </a:lnTo>
                    <a:lnTo>
                      <a:pt x="173" y="2538"/>
                    </a:lnTo>
                    <a:lnTo>
                      <a:pt x="143" y="2515"/>
                    </a:lnTo>
                    <a:lnTo>
                      <a:pt x="116" y="2488"/>
                    </a:lnTo>
                    <a:lnTo>
                      <a:pt x="89" y="2461"/>
                    </a:lnTo>
                    <a:lnTo>
                      <a:pt x="66" y="2430"/>
                    </a:lnTo>
                    <a:lnTo>
                      <a:pt x="46" y="2399"/>
                    </a:lnTo>
                    <a:lnTo>
                      <a:pt x="30" y="2364"/>
                    </a:lnTo>
                    <a:lnTo>
                      <a:pt x="15" y="2326"/>
                    </a:lnTo>
                    <a:lnTo>
                      <a:pt x="7" y="2287"/>
                    </a:lnTo>
                    <a:lnTo>
                      <a:pt x="0" y="2249"/>
                    </a:lnTo>
                    <a:lnTo>
                      <a:pt x="0" y="2210"/>
                    </a:lnTo>
                    <a:lnTo>
                      <a:pt x="0" y="396"/>
                    </a:lnTo>
                    <a:lnTo>
                      <a:pt x="0" y="354"/>
                    </a:lnTo>
                    <a:lnTo>
                      <a:pt x="7" y="315"/>
                    </a:lnTo>
                    <a:lnTo>
                      <a:pt x="15" y="277"/>
                    </a:lnTo>
                    <a:lnTo>
                      <a:pt x="30" y="242"/>
                    </a:lnTo>
                    <a:lnTo>
                      <a:pt x="46" y="208"/>
                    </a:lnTo>
                    <a:lnTo>
                      <a:pt x="66" y="173"/>
                    </a:lnTo>
                    <a:lnTo>
                      <a:pt x="89" y="142"/>
                    </a:lnTo>
                    <a:lnTo>
                      <a:pt x="116" y="115"/>
                    </a:lnTo>
                    <a:lnTo>
                      <a:pt x="143" y="88"/>
                    </a:lnTo>
                    <a:lnTo>
                      <a:pt x="173" y="68"/>
                    </a:lnTo>
                    <a:lnTo>
                      <a:pt x="204" y="46"/>
                    </a:lnTo>
                    <a:lnTo>
                      <a:pt x="239" y="30"/>
                    </a:lnTo>
                    <a:lnTo>
                      <a:pt x="277" y="19"/>
                    </a:lnTo>
                    <a:lnTo>
                      <a:pt x="316" y="7"/>
                    </a:lnTo>
                    <a:lnTo>
                      <a:pt x="354" y="4"/>
                    </a:lnTo>
                    <a:lnTo>
                      <a:pt x="393" y="0"/>
                    </a:lnTo>
                    <a:lnTo>
                      <a:pt x="3393" y="0"/>
                    </a:lnTo>
                    <a:lnTo>
                      <a:pt x="3435" y="4"/>
                    </a:lnTo>
                    <a:lnTo>
                      <a:pt x="3474" y="7"/>
                    </a:lnTo>
                    <a:lnTo>
                      <a:pt x="3512" y="19"/>
                    </a:lnTo>
                    <a:lnTo>
                      <a:pt x="3547" y="30"/>
                    </a:lnTo>
                    <a:lnTo>
                      <a:pt x="3582" y="46"/>
                    </a:lnTo>
                    <a:lnTo>
                      <a:pt x="3616" y="68"/>
                    </a:lnTo>
                    <a:lnTo>
                      <a:pt x="3647" y="88"/>
                    </a:lnTo>
                    <a:lnTo>
                      <a:pt x="3675" y="115"/>
                    </a:lnTo>
                    <a:lnTo>
                      <a:pt x="3698" y="142"/>
                    </a:lnTo>
                    <a:lnTo>
                      <a:pt x="3720" y="173"/>
                    </a:lnTo>
                    <a:lnTo>
                      <a:pt x="3743" y="208"/>
                    </a:lnTo>
                    <a:lnTo>
                      <a:pt x="3759" y="242"/>
                    </a:lnTo>
                    <a:lnTo>
                      <a:pt x="3770" y="277"/>
                    </a:lnTo>
                    <a:lnTo>
                      <a:pt x="3783" y="315"/>
                    </a:lnTo>
                    <a:lnTo>
                      <a:pt x="3786" y="354"/>
                    </a:lnTo>
                    <a:lnTo>
                      <a:pt x="3790" y="396"/>
                    </a:lnTo>
                    <a:lnTo>
                      <a:pt x="3790" y="22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7" name="Freeform 71"/>
              <p:cNvSpPr>
                <a:spLocks/>
              </p:cNvSpPr>
              <p:nvPr/>
            </p:nvSpPr>
            <p:spPr bwMode="auto">
              <a:xfrm>
                <a:off x="5056" y="1552"/>
                <a:ext cx="223" cy="153"/>
              </a:xfrm>
              <a:custGeom>
                <a:avLst/>
                <a:gdLst>
                  <a:gd name="T0" fmla="*/ 3339 w 3339"/>
                  <a:gd name="T1" fmla="*/ 1984 h 2296"/>
                  <a:gd name="T2" fmla="*/ 3323 w 3339"/>
                  <a:gd name="T3" fmla="*/ 2053 h 2296"/>
                  <a:gd name="T4" fmla="*/ 3300 w 3339"/>
                  <a:gd name="T5" fmla="*/ 2115 h 2296"/>
                  <a:gd name="T6" fmla="*/ 3262 w 3339"/>
                  <a:gd name="T7" fmla="*/ 2169 h 2296"/>
                  <a:gd name="T8" fmla="*/ 3216 w 3339"/>
                  <a:gd name="T9" fmla="*/ 2219 h 2296"/>
                  <a:gd name="T10" fmla="*/ 3158 w 3339"/>
                  <a:gd name="T11" fmla="*/ 2253 h 2296"/>
                  <a:gd name="T12" fmla="*/ 3096 w 3339"/>
                  <a:gd name="T13" fmla="*/ 2280 h 2296"/>
                  <a:gd name="T14" fmla="*/ 3026 w 3339"/>
                  <a:gd name="T15" fmla="*/ 2296 h 2296"/>
                  <a:gd name="T16" fmla="*/ 351 w 3339"/>
                  <a:gd name="T17" fmla="*/ 2296 h 2296"/>
                  <a:gd name="T18" fmla="*/ 277 w 3339"/>
                  <a:gd name="T19" fmla="*/ 2288 h 2296"/>
                  <a:gd name="T20" fmla="*/ 212 w 3339"/>
                  <a:gd name="T21" fmla="*/ 2269 h 2296"/>
                  <a:gd name="T22" fmla="*/ 154 w 3339"/>
                  <a:gd name="T23" fmla="*/ 2237 h 2296"/>
                  <a:gd name="T24" fmla="*/ 104 w 3339"/>
                  <a:gd name="T25" fmla="*/ 2196 h 2296"/>
                  <a:gd name="T26" fmla="*/ 61 w 3339"/>
                  <a:gd name="T27" fmla="*/ 2142 h 2296"/>
                  <a:gd name="T28" fmla="*/ 27 w 3339"/>
                  <a:gd name="T29" fmla="*/ 2083 h 2296"/>
                  <a:gd name="T30" fmla="*/ 7 w 3339"/>
                  <a:gd name="T31" fmla="*/ 2019 h 2296"/>
                  <a:gd name="T32" fmla="*/ 0 w 3339"/>
                  <a:gd name="T33" fmla="*/ 1949 h 2296"/>
                  <a:gd name="T34" fmla="*/ 4 w 3339"/>
                  <a:gd name="T35" fmla="*/ 312 h 2296"/>
                  <a:gd name="T36" fmla="*/ 16 w 3339"/>
                  <a:gd name="T37" fmla="*/ 247 h 2296"/>
                  <a:gd name="T38" fmla="*/ 43 w 3339"/>
                  <a:gd name="T39" fmla="*/ 185 h 2296"/>
                  <a:gd name="T40" fmla="*/ 81 w 3339"/>
                  <a:gd name="T41" fmla="*/ 127 h 2296"/>
                  <a:gd name="T42" fmla="*/ 127 w 3339"/>
                  <a:gd name="T43" fmla="*/ 81 h 2296"/>
                  <a:gd name="T44" fmla="*/ 181 w 3339"/>
                  <a:gd name="T45" fmla="*/ 43 h 2296"/>
                  <a:gd name="T46" fmla="*/ 247 w 3339"/>
                  <a:gd name="T47" fmla="*/ 16 h 2296"/>
                  <a:gd name="T48" fmla="*/ 313 w 3339"/>
                  <a:gd name="T49" fmla="*/ 4 h 2296"/>
                  <a:gd name="T50" fmla="*/ 2992 w 3339"/>
                  <a:gd name="T51" fmla="*/ 0 h 2296"/>
                  <a:gd name="T52" fmla="*/ 3062 w 3339"/>
                  <a:gd name="T53" fmla="*/ 8 h 2296"/>
                  <a:gd name="T54" fmla="*/ 3128 w 3339"/>
                  <a:gd name="T55" fmla="*/ 27 h 2296"/>
                  <a:gd name="T56" fmla="*/ 3189 w 3339"/>
                  <a:gd name="T57" fmla="*/ 62 h 2296"/>
                  <a:gd name="T58" fmla="*/ 3239 w 3339"/>
                  <a:gd name="T59" fmla="*/ 104 h 2296"/>
                  <a:gd name="T60" fmla="*/ 3282 w 3339"/>
                  <a:gd name="T61" fmla="*/ 154 h 2296"/>
                  <a:gd name="T62" fmla="*/ 3312 w 3339"/>
                  <a:gd name="T63" fmla="*/ 212 h 2296"/>
                  <a:gd name="T64" fmla="*/ 3335 w 3339"/>
                  <a:gd name="T65" fmla="*/ 278 h 2296"/>
                  <a:gd name="T66" fmla="*/ 3339 w 3339"/>
                  <a:gd name="T67" fmla="*/ 351 h 2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339" h="2296">
                    <a:moveTo>
                      <a:pt x="3339" y="1949"/>
                    </a:moveTo>
                    <a:lnTo>
                      <a:pt x="3339" y="1984"/>
                    </a:lnTo>
                    <a:lnTo>
                      <a:pt x="3335" y="2019"/>
                    </a:lnTo>
                    <a:lnTo>
                      <a:pt x="3323" y="2053"/>
                    </a:lnTo>
                    <a:lnTo>
                      <a:pt x="3312" y="2083"/>
                    </a:lnTo>
                    <a:lnTo>
                      <a:pt x="3300" y="2115"/>
                    </a:lnTo>
                    <a:lnTo>
                      <a:pt x="3282" y="2142"/>
                    </a:lnTo>
                    <a:lnTo>
                      <a:pt x="3262" y="2169"/>
                    </a:lnTo>
                    <a:lnTo>
                      <a:pt x="3239" y="2196"/>
                    </a:lnTo>
                    <a:lnTo>
                      <a:pt x="3216" y="2219"/>
                    </a:lnTo>
                    <a:lnTo>
                      <a:pt x="3189" y="2237"/>
                    </a:lnTo>
                    <a:lnTo>
                      <a:pt x="3158" y="2253"/>
                    </a:lnTo>
                    <a:lnTo>
                      <a:pt x="3128" y="2269"/>
                    </a:lnTo>
                    <a:lnTo>
                      <a:pt x="3096" y="2280"/>
                    </a:lnTo>
                    <a:lnTo>
                      <a:pt x="3062" y="2288"/>
                    </a:lnTo>
                    <a:lnTo>
                      <a:pt x="3026" y="2296"/>
                    </a:lnTo>
                    <a:lnTo>
                      <a:pt x="2992" y="2296"/>
                    </a:lnTo>
                    <a:lnTo>
                      <a:pt x="351" y="2296"/>
                    </a:lnTo>
                    <a:lnTo>
                      <a:pt x="313" y="2296"/>
                    </a:lnTo>
                    <a:lnTo>
                      <a:pt x="277" y="2288"/>
                    </a:lnTo>
                    <a:lnTo>
                      <a:pt x="247" y="2280"/>
                    </a:lnTo>
                    <a:lnTo>
                      <a:pt x="212" y="2269"/>
                    </a:lnTo>
                    <a:lnTo>
                      <a:pt x="181" y="2253"/>
                    </a:lnTo>
                    <a:lnTo>
                      <a:pt x="154" y="2237"/>
                    </a:lnTo>
                    <a:lnTo>
                      <a:pt x="127" y="2219"/>
                    </a:lnTo>
                    <a:lnTo>
                      <a:pt x="104" y="2196"/>
                    </a:lnTo>
                    <a:lnTo>
                      <a:pt x="81" y="2169"/>
                    </a:lnTo>
                    <a:lnTo>
                      <a:pt x="61" y="2142"/>
                    </a:lnTo>
                    <a:lnTo>
                      <a:pt x="43" y="2115"/>
                    </a:lnTo>
                    <a:lnTo>
                      <a:pt x="27" y="2083"/>
                    </a:lnTo>
                    <a:lnTo>
                      <a:pt x="16" y="2053"/>
                    </a:lnTo>
                    <a:lnTo>
                      <a:pt x="7" y="2019"/>
                    </a:lnTo>
                    <a:lnTo>
                      <a:pt x="4" y="1984"/>
                    </a:lnTo>
                    <a:lnTo>
                      <a:pt x="0" y="1949"/>
                    </a:lnTo>
                    <a:lnTo>
                      <a:pt x="0" y="351"/>
                    </a:lnTo>
                    <a:lnTo>
                      <a:pt x="4" y="312"/>
                    </a:lnTo>
                    <a:lnTo>
                      <a:pt x="7" y="278"/>
                    </a:lnTo>
                    <a:lnTo>
                      <a:pt x="16" y="247"/>
                    </a:lnTo>
                    <a:lnTo>
                      <a:pt x="27" y="212"/>
                    </a:lnTo>
                    <a:lnTo>
                      <a:pt x="43" y="185"/>
                    </a:lnTo>
                    <a:lnTo>
                      <a:pt x="61" y="154"/>
                    </a:lnTo>
                    <a:lnTo>
                      <a:pt x="81" y="127"/>
                    </a:lnTo>
                    <a:lnTo>
                      <a:pt x="104" y="104"/>
                    </a:lnTo>
                    <a:lnTo>
                      <a:pt x="127" y="81"/>
                    </a:lnTo>
                    <a:lnTo>
                      <a:pt x="154" y="62"/>
                    </a:lnTo>
                    <a:lnTo>
                      <a:pt x="181" y="43"/>
                    </a:lnTo>
                    <a:lnTo>
                      <a:pt x="212" y="27"/>
                    </a:lnTo>
                    <a:lnTo>
                      <a:pt x="247" y="16"/>
                    </a:lnTo>
                    <a:lnTo>
                      <a:pt x="277" y="8"/>
                    </a:lnTo>
                    <a:lnTo>
                      <a:pt x="313" y="4"/>
                    </a:lnTo>
                    <a:lnTo>
                      <a:pt x="351" y="0"/>
                    </a:lnTo>
                    <a:lnTo>
                      <a:pt x="2992" y="0"/>
                    </a:lnTo>
                    <a:lnTo>
                      <a:pt x="3026" y="4"/>
                    </a:lnTo>
                    <a:lnTo>
                      <a:pt x="3062" y="8"/>
                    </a:lnTo>
                    <a:lnTo>
                      <a:pt x="3096" y="16"/>
                    </a:lnTo>
                    <a:lnTo>
                      <a:pt x="3128" y="27"/>
                    </a:lnTo>
                    <a:lnTo>
                      <a:pt x="3158" y="43"/>
                    </a:lnTo>
                    <a:lnTo>
                      <a:pt x="3189" y="62"/>
                    </a:lnTo>
                    <a:lnTo>
                      <a:pt x="3216" y="81"/>
                    </a:lnTo>
                    <a:lnTo>
                      <a:pt x="3239" y="104"/>
                    </a:lnTo>
                    <a:lnTo>
                      <a:pt x="3262" y="127"/>
                    </a:lnTo>
                    <a:lnTo>
                      <a:pt x="3282" y="154"/>
                    </a:lnTo>
                    <a:lnTo>
                      <a:pt x="3300" y="185"/>
                    </a:lnTo>
                    <a:lnTo>
                      <a:pt x="3312" y="212"/>
                    </a:lnTo>
                    <a:lnTo>
                      <a:pt x="3323" y="247"/>
                    </a:lnTo>
                    <a:lnTo>
                      <a:pt x="3335" y="278"/>
                    </a:lnTo>
                    <a:lnTo>
                      <a:pt x="3339" y="312"/>
                    </a:lnTo>
                    <a:lnTo>
                      <a:pt x="3339" y="351"/>
                    </a:lnTo>
                    <a:lnTo>
                      <a:pt x="3339" y="194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8" name="Freeform 72"/>
              <p:cNvSpPr>
                <a:spLocks/>
              </p:cNvSpPr>
              <p:nvPr/>
            </p:nvSpPr>
            <p:spPr bwMode="auto">
              <a:xfrm>
                <a:off x="5056" y="1552"/>
                <a:ext cx="217" cy="75"/>
              </a:xfrm>
              <a:custGeom>
                <a:avLst/>
                <a:gdLst>
                  <a:gd name="T0" fmla="*/ 354 w 3250"/>
                  <a:gd name="T1" fmla="*/ 228 h 1117"/>
                  <a:gd name="T2" fmla="*/ 354 w 3250"/>
                  <a:gd name="T3" fmla="*/ 212 h 1117"/>
                  <a:gd name="T4" fmla="*/ 354 w 3250"/>
                  <a:gd name="T5" fmla="*/ 201 h 1117"/>
                  <a:gd name="T6" fmla="*/ 358 w 3250"/>
                  <a:gd name="T7" fmla="*/ 189 h 1117"/>
                  <a:gd name="T8" fmla="*/ 363 w 3250"/>
                  <a:gd name="T9" fmla="*/ 177 h 1117"/>
                  <a:gd name="T10" fmla="*/ 370 w 3250"/>
                  <a:gd name="T11" fmla="*/ 166 h 1117"/>
                  <a:gd name="T12" fmla="*/ 385 w 3250"/>
                  <a:gd name="T13" fmla="*/ 154 h 1117"/>
                  <a:gd name="T14" fmla="*/ 417 w 3250"/>
                  <a:gd name="T15" fmla="*/ 135 h 1117"/>
                  <a:gd name="T16" fmla="*/ 458 w 3250"/>
                  <a:gd name="T17" fmla="*/ 120 h 1117"/>
                  <a:gd name="T18" fmla="*/ 513 w 3250"/>
                  <a:gd name="T19" fmla="*/ 104 h 1117"/>
                  <a:gd name="T20" fmla="*/ 571 w 3250"/>
                  <a:gd name="T21" fmla="*/ 93 h 1117"/>
                  <a:gd name="T22" fmla="*/ 644 w 3250"/>
                  <a:gd name="T23" fmla="*/ 81 h 1117"/>
                  <a:gd name="T24" fmla="*/ 721 w 3250"/>
                  <a:gd name="T25" fmla="*/ 73 h 1117"/>
                  <a:gd name="T26" fmla="*/ 806 w 3250"/>
                  <a:gd name="T27" fmla="*/ 62 h 1117"/>
                  <a:gd name="T28" fmla="*/ 995 w 3250"/>
                  <a:gd name="T29" fmla="*/ 54 h 1117"/>
                  <a:gd name="T30" fmla="*/ 1206 w 3250"/>
                  <a:gd name="T31" fmla="*/ 47 h 1117"/>
                  <a:gd name="T32" fmla="*/ 1435 w 3250"/>
                  <a:gd name="T33" fmla="*/ 47 h 1117"/>
                  <a:gd name="T34" fmla="*/ 1673 w 3250"/>
                  <a:gd name="T35" fmla="*/ 50 h 1117"/>
                  <a:gd name="T36" fmla="*/ 1920 w 3250"/>
                  <a:gd name="T37" fmla="*/ 54 h 1117"/>
                  <a:gd name="T38" fmla="*/ 2410 w 3250"/>
                  <a:gd name="T39" fmla="*/ 73 h 1117"/>
                  <a:gd name="T40" fmla="*/ 3250 w 3250"/>
                  <a:gd name="T41" fmla="*/ 111 h 1117"/>
                  <a:gd name="T42" fmla="*/ 3123 w 3250"/>
                  <a:gd name="T43" fmla="*/ 47 h 1117"/>
                  <a:gd name="T44" fmla="*/ 3050 w 3250"/>
                  <a:gd name="T45" fmla="*/ 16 h 1117"/>
                  <a:gd name="T46" fmla="*/ 3019 w 3250"/>
                  <a:gd name="T47" fmla="*/ 4 h 1117"/>
                  <a:gd name="T48" fmla="*/ 2992 w 3250"/>
                  <a:gd name="T49" fmla="*/ 0 h 1117"/>
                  <a:gd name="T50" fmla="*/ 351 w 3250"/>
                  <a:gd name="T51" fmla="*/ 0 h 1117"/>
                  <a:gd name="T52" fmla="*/ 313 w 3250"/>
                  <a:gd name="T53" fmla="*/ 4 h 1117"/>
                  <a:gd name="T54" fmla="*/ 277 w 3250"/>
                  <a:gd name="T55" fmla="*/ 8 h 1117"/>
                  <a:gd name="T56" fmla="*/ 247 w 3250"/>
                  <a:gd name="T57" fmla="*/ 16 h 1117"/>
                  <a:gd name="T58" fmla="*/ 212 w 3250"/>
                  <a:gd name="T59" fmla="*/ 27 h 1117"/>
                  <a:gd name="T60" fmla="*/ 181 w 3250"/>
                  <a:gd name="T61" fmla="*/ 43 h 1117"/>
                  <a:gd name="T62" fmla="*/ 154 w 3250"/>
                  <a:gd name="T63" fmla="*/ 62 h 1117"/>
                  <a:gd name="T64" fmla="*/ 127 w 3250"/>
                  <a:gd name="T65" fmla="*/ 81 h 1117"/>
                  <a:gd name="T66" fmla="*/ 104 w 3250"/>
                  <a:gd name="T67" fmla="*/ 104 h 1117"/>
                  <a:gd name="T68" fmla="*/ 81 w 3250"/>
                  <a:gd name="T69" fmla="*/ 127 h 1117"/>
                  <a:gd name="T70" fmla="*/ 61 w 3250"/>
                  <a:gd name="T71" fmla="*/ 154 h 1117"/>
                  <a:gd name="T72" fmla="*/ 43 w 3250"/>
                  <a:gd name="T73" fmla="*/ 185 h 1117"/>
                  <a:gd name="T74" fmla="*/ 27 w 3250"/>
                  <a:gd name="T75" fmla="*/ 212 h 1117"/>
                  <a:gd name="T76" fmla="*/ 16 w 3250"/>
                  <a:gd name="T77" fmla="*/ 247 h 1117"/>
                  <a:gd name="T78" fmla="*/ 7 w 3250"/>
                  <a:gd name="T79" fmla="*/ 278 h 1117"/>
                  <a:gd name="T80" fmla="*/ 4 w 3250"/>
                  <a:gd name="T81" fmla="*/ 312 h 1117"/>
                  <a:gd name="T82" fmla="*/ 0 w 3250"/>
                  <a:gd name="T83" fmla="*/ 351 h 1117"/>
                  <a:gd name="T84" fmla="*/ 0 w 3250"/>
                  <a:gd name="T85" fmla="*/ 1117 h 1117"/>
                  <a:gd name="T86" fmla="*/ 23 w 3250"/>
                  <a:gd name="T87" fmla="*/ 1064 h 1117"/>
                  <a:gd name="T88" fmla="*/ 43 w 3250"/>
                  <a:gd name="T89" fmla="*/ 1001 h 1117"/>
                  <a:gd name="T90" fmla="*/ 57 w 3250"/>
                  <a:gd name="T91" fmla="*/ 940 h 1117"/>
                  <a:gd name="T92" fmla="*/ 70 w 3250"/>
                  <a:gd name="T93" fmla="*/ 878 h 1117"/>
                  <a:gd name="T94" fmla="*/ 93 w 3250"/>
                  <a:gd name="T95" fmla="*/ 751 h 1117"/>
                  <a:gd name="T96" fmla="*/ 116 w 3250"/>
                  <a:gd name="T97" fmla="*/ 625 h 1117"/>
                  <a:gd name="T98" fmla="*/ 131 w 3250"/>
                  <a:gd name="T99" fmla="*/ 562 h 1117"/>
                  <a:gd name="T100" fmla="*/ 147 w 3250"/>
                  <a:gd name="T101" fmla="*/ 505 h 1117"/>
                  <a:gd name="T102" fmla="*/ 170 w 3250"/>
                  <a:gd name="T103" fmla="*/ 447 h 1117"/>
                  <a:gd name="T104" fmla="*/ 193 w 3250"/>
                  <a:gd name="T105" fmla="*/ 394 h 1117"/>
                  <a:gd name="T106" fmla="*/ 224 w 3250"/>
                  <a:gd name="T107" fmla="*/ 344 h 1117"/>
                  <a:gd name="T108" fmla="*/ 263 w 3250"/>
                  <a:gd name="T109" fmla="*/ 301 h 1117"/>
                  <a:gd name="T110" fmla="*/ 304 w 3250"/>
                  <a:gd name="T111" fmla="*/ 258 h 1117"/>
                  <a:gd name="T112" fmla="*/ 327 w 3250"/>
                  <a:gd name="T113" fmla="*/ 243 h 1117"/>
                  <a:gd name="T114" fmla="*/ 354 w 3250"/>
                  <a:gd name="T115" fmla="*/ 228 h 1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250" h="1117">
                    <a:moveTo>
                      <a:pt x="354" y="228"/>
                    </a:moveTo>
                    <a:lnTo>
                      <a:pt x="354" y="212"/>
                    </a:lnTo>
                    <a:lnTo>
                      <a:pt x="354" y="201"/>
                    </a:lnTo>
                    <a:lnTo>
                      <a:pt x="358" y="189"/>
                    </a:lnTo>
                    <a:lnTo>
                      <a:pt x="363" y="177"/>
                    </a:lnTo>
                    <a:lnTo>
                      <a:pt x="370" y="166"/>
                    </a:lnTo>
                    <a:lnTo>
                      <a:pt x="385" y="154"/>
                    </a:lnTo>
                    <a:lnTo>
                      <a:pt x="417" y="135"/>
                    </a:lnTo>
                    <a:lnTo>
                      <a:pt x="458" y="120"/>
                    </a:lnTo>
                    <a:lnTo>
                      <a:pt x="513" y="104"/>
                    </a:lnTo>
                    <a:lnTo>
                      <a:pt x="571" y="93"/>
                    </a:lnTo>
                    <a:lnTo>
                      <a:pt x="644" y="81"/>
                    </a:lnTo>
                    <a:lnTo>
                      <a:pt x="721" y="73"/>
                    </a:lnTo>
                    <a:lnTo>
                      <a:pt x="806" y="62"/>
                    </a:lnTo>
                    <a:lnTo>
                      <a:pt x="995" y="54"/>
                    </a:lnTo>
                    <a:lnTo>
                      <a:pt x="1206" y="47"/>
                    </a:lnTo>
                    <a:lnTo>
                      <a:pt x="1435" y="47"/>
                    </a:lnTo>
                    <a:lnTo>
                      <a:pt x="1673" y="50"/>
                    </a:lnTo>
                    <a:lnTo>
                      <a:pt x="1920" y="54"/>
                    </a:lnTo>
                    <a:lnTo>
                      <a:pt x="2410" y="73"/>
                    </a:lnTo>
                    <a:lnTo>
                      <a:pt x="3250" y="111"/>
                    </a:lnTo>
                    <a:lnTo>
                      <a:pt x="3123" y="47"/>
                    </a:lnTo>
                    <a:lnTo>
                      <a:pt x="3050" y="16"/>
                    </a:lnTo>
                    <a:lnTo>
                      <a:pt x="3019" y="4"/>
                    </a:lnTo>
                    <a:lnTo>
                      <a:pt x="2992" y="0"/>
                    </a:lnTo>
                    <a:lnTo>
                      <a:pt x="351" y="0"/>
                    </a:lnTo>
                    <a:lnTo>
                      <a:pt x="313" y="4"/>
                    </a:lnTo>
                    <a:lnTo>
                      <a:pt x="277" y="8"/>
                    </a:lnTo>
                    <a:lnTo>
                      <a:pt x="247" y="16"/>
                    </a:lnTo>
                    <a:lnTo>
                      <a:pt x="212" y="27"/>
                    </a:lnTo>
                    <a:lnTo>
                      <a:pt x="181" y="43"/>
                    </a:lnTo>
                    <a:lnTo>
                      <a:pt x="154" y="62"/>
                    </a:lnTo>
                    <a:lnTo>
                      <a:pt x="127" y="81"/>
                    </a:lnTo>
                    <a:lnTo>
                      <a:pt x="104" y="104"/>
                    </a:lnTo>
                    <a:lnTo>
                      <a:pt x="81" y="127"/>
                    </a:lnTo>
                    <a:lnTo>
                      <a:pt x="61" y="154"/>
                    </a:lnTo>
                    <a:lnTo>
                      <a:pt x="43" y="185"/>
                    </a:lnTo>
                    <a:lnTo>
                      <a:pt x="27" y="212"/>
                    </a:lnTo>
                    <a:lnTo>
                      <a:pt x="16" y="247"/>
                    </a:lnTo>
                    <a:lnTo>
                      <a:pt x="7" y="278"/>
                    </a:lnTo>
                    <a:lnTo>
                      <a:pt x="4" y="312"/>
                    </a:lnTo>
                    <a:lnTo>
                      <a:pt x="0" y="351"/>
                    </a:lnTo>
                    <a:lnTo>
                      <a:pt x="0" y="1117"/>
                    </a:lnTo>
                    <a:lnTo>
                      <a:pt x="23" y="1064"/>
                    </a:lnTo>
                    <a:lnTo>
                      <a:pt x="43" y="1001"/>
                    </a:lnTo>
                    <a:lnTo>
                      <a:pt x="57" y="940"/>
                    </a:lnTo>
                    <a:lnTo>
                      <a:pt x="70" y="878"/>
                    </a:lnTo>
                    <a:lnTo>
                      <a:pt x="93" y="751"/>
                    </a:lnTo>
                    <a:lnTo>
                      <a:pt x="116" y="625"/>
                    </a:lnTo>
                    <a:lnTo>
                      <a:pt x="131" y="562"/>
                    </a:lnTo>
                    <a:lnTo>
                      <a:pt x="147" y="505"/>
                    </a:lnTo>
                    <a:lnTo>
                      <a:pt x="170" y="447"/>
                    </a:lnTo>
                    <a:lnTo>
                      <a:pt x="193" y="394"/>
                    </a:lnTo>
                    <a:lnTo>
                      <a:pt x="224" y="344"/>
                    </a:lnTo>
                    <a:lnTo>
                      <a:pt x="263" y="301"/>
                    </a:lnTo>
                    <a:lnTo>
                      <a:pt x="304" y="258"/>
                    </a:lnTo>
                    <a:lnTo>
                      <a:pt x="327" y="243"/>
                    </a:lnTo>
                    <a:lnTo>
                      <a:pt x="354" y="22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69" name="Freeform 73"/>
              <p:cNvSpPr>
                <a:spLocks/>
              </p:cNvSpPr>
              <p:nvPr/>
            </p:nvSpPr>
            <p:spPr bwMode="auto">
              <a:xfrm>
                <a:off x="5142" y="1451"/>
                <a:ext cx="93" cy="103"/>
              </a:xfrm>
              <a:custGeom>
                <a:avLst/>
                <a:gdLst>
                  <a:gd name="T0" fmla="*/ 1097 w 1389"/>
                  <a:gd name="T1" fmla="*/ 1475 h 1552"/>
                  <a:gd name="T2" fmla="*/ 1169 w 1389"/>
                  <a:gd name="T3" fmla="*/ 1468 h 1552"/>
                  <a:gd name="T4" fmla="*/ 1239 w 1389"/>
                  <a:gd name="T5" fmla="*/ 1421 h 1552"/>
                  <a:gd name="T6" fmla="*/ 1292 w 1389"/>
                  <a:gd name="T7" fmla="*/ 1325 h 1552"/>
                  <a:gd name="T8" fmla="*/ 1347 w 1389"/>
                  <a:gd name="T9" fmla="*/ 1136 h 1552"/>
                  <a:gd name="T10" fmla="*/ 1385 w 1389"/>
                  <a:gd name="T11" fmla="*/ 798 h 1552"/>
                  <a:gd name="T12" fmla="*/ 1378 w 1389"/>
                  <a:gd name="T13" fmla="*/ 454 h 1552"/>
                  <a:gd name="T14" fmla="*/ 1358 w 1389"/>
                  <a:gd name="T15" fmla="*/ 339 h 1552"/>
                  <a:gd name="T16" fmla="*/ 1331 w 1389"/>
                  <a:gd name="T17" fmla="*/ 128 h 1552"/>
                  <a:gd name="T18" fmla="*/ 1297 w 1389"/>
                  <a:gd name="T19" fmla="*/ 62 h 1552"/>
                  <a:gd name="T20" fmla="*/ 1208 w 1389"/>
                  <a:gd name="T21" fmla="*/ 27 h 1552"/>
                  <a:gd name="T22" fmla="*/ 945 w 1389"/>
                  <a:gd name="T23" fmla="*/ 0 h 1552"/>
                  <a:gd name="T24" fmla="*/ 664 w 1389"/>
                  <a:gd name="T25" fmla="*/ 8 h 1552"/>
                  <a:gd name="T26" fmla="*/ 567 w 1389"/>
                  <a:gd name="T27" fmla="*/ 12 h 1552"/>
                  <a:gd name="T28" fmla="*/ 506 w 1389"/>
                  <a:gd name="T29" fmla="*/ 96 h 1552"/>
                  <a:gd name="T30" fmla="*/ 433 w 1389"/>
                  <a:gd name="T31" fmla="*/ 212 h 1552"/>
                  <a:gd name="T32" fmla="*/ 387 w 1389"/>
                  <a:gd name="T33" fmla="*/ 382 h 1552"/>
                  <a:gd name="T34" fmla="*/ 344 w 1389"/>
                  <a:gd name="T35" fmla="*/ 551 h 1552"/>
                  <a:gd name="T36" fmla="*/ 294 w 1389"/>
                  <a:gd name="T37" fmla="*/ 635 h 1552"/>
                  <a:gd name="T38" fmla="*/ 116 w 1389"/>
                  <a:gd name="T39" fmla="*/ 816 h 1552"/>
                  <a:gd name="T40" fmla="*/ 47 w 1389"/>
                  <a:gd name="T41" fmla="*/ 905 h 1552"/>
                  <a:gd name="T42" fmla="*/ 9 w 1389"/>
                  <a:gd name="T43" fmla="*/ 1009 h 1552"/>
                  <a:gd name="T44" fmla="*/ 0 w 1389"/>
                  <a:gd name="T45" fmla="*/ 1109 h 1552"/>
                  <a:gd name="T46" fmla="*/ 129 w 1389"/>
                  <a:gd name="T47" fmla="*/ 1086 h 1552"/>
                  <a:gd name="T48" fmla="*/ 270 w 1389"/>
                  <a:gd name="T49" fmla="*/ 1056 h 1552"/>
                  <a:gd name="T50" fmla="*/ 333 w 1389"/>
                  <a:gd name="T51" fmla="*/ 1056 h 1552"/>
                  <a:gd name="T52" fmla="*/ 352 w 1389"/>
                  <a:gd name="T53" fmla="*/ 1147 h 1552"/>
                  <a:gd name="T54" fmla="*/ 329 w 1389"/>
                  <a:gd name="T55" fmla="*/ 1260 h 1552"/>
                  <a:gd name="T56" fmla="*/ 286 w 1389"/>
                  <a:gd name="T57" fmla="*/ 1310 h 1552"/>
                  <a:gd name="T58" fmla="*/ 283 w 1389"/>
                  <a:gd name="T59" fmla="*/ 1364 h 1552"/>
                  <a:gd name="T60" fmla="*/ 313 w 1389"/>
                  <a:gd name="T61" fmla="*/ 1421 h 1552"/>
                  <a:gd name="T62" fmla="*/ 371 w 1389"/>
                  <a:gd name="T63" fmla="*/ 1468 h 1552"/>
                  <a:gd name="T64" fmla="*/ 452 w 1389"/>
                  <a:gd name="T65" fmla="*/ 1491 h 1552"/>
                  <a:gd name="T66" fmla="*/ 556 w 1389"/>
                  <a:gd name="T67" fmla="*/ 1464 h 1552"/>
                  <a:gd name="T68" fmla="*/ 610 w 1389"/>
                  <a:gd name="T69" fmla="*/ 1491 h 1552"/>
                  <a:gd name="T70" fmla="*/ 653 w 1389"/>
                  <a:gd name="T71" fmla="*/ 1537 h 1552"/>
                  <a:gd name="T72" fmla="*/ 714 w 1389"/>
                  <a:gd name="T73" fmla="*/ 1552 h 1552"/>
                  <a:gd name="T74" fmla="*/ 772 w 1389"/>
                  <a:gd name="T75" fmla="*/ 1545 h 1552"/>
                  <a:gd name="T76" fmla="*/ 818 w 1389"/>
                  <a:gd name="T77" fmla="*/ 1514 h 1552"/>
                  <a:gd name="T78" fmla="*/ 861 w 1389"/>
                  <a:gd name="T79" fmla="*/ 1506 h 1552"/>
                  <a:gd name="T80" fmla="*/ 957 w 1389"/>
                  <a:gd name="T81" fmla="*/ 1525 h 1552"/>
                  <a:gd name="T82" fmla="*/ 1045 w 1389"/>
                  <a:gd name="T83" fmla="*/ 1482 h 1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9" h="1552">
                    <a:moveTo>
                      <a:pt x="1065" y="1456"/>
                    </a:moveTo>
                    <a:lnTo>
                      <a:pt x="1081" y="1468"/>
                    </a:lnTo>
                    <a:lnTo>
                      <a:pt x="1097" y="1475"/>
                    </a:lnTo>
                    <a:lnTo>
                      <a:pt x="1119" y="1479"/>
                    </a:lnTo>
                    <a:lnTo>
                      <a:pt x="1147" y="1475"/>
                    </a:lnTo>
                    <a:lnTo>
                      <a:pt x="1169" y="1468"/>
                    </a:lnTo>
                    <a:lnTo>
                      <a:pt x="1197" y="1456"/>
                    </a:lnTo>
                    <a:lnTo>
                      <a:pt x="1219" y="1441"/>
                    </a:lnTo>
                    <a:lnTo>
                      <a:pt x="1239" y="1421"/>
                    </a:lnTo>
                    <a:lnTo>
                      <a:pt x="1254" y="1402"/>
                    </a:lnTo>
                    <a:lnTo>
                      <a:pt x="1269" y="1375"/>
                    </a:lnTo>
                    <a:lnTo>
                      <a:pt x="1292" y="1325"/>
                    </a:lnTo>
                    <a:lnTo>
                      <a:pt x="1312" y="1271"/>
                    </a:lnTo>
                    <a:lnTo>
                      <a:pt x="1328" y="1221"/>
                    </a:lnTo>
                    <a:lnTo>
                      <a:pt x="1347" y="1136"/>
                    </a:lnTo>
                    <a:lnTo>
                      <a:pt x="1366" y="1036"/>
                    </a:lnTo>
                    <a:lnTo>
                      <a:pt x="1378" y="921"/>
                    </a:lnTo>
                    <a:lnTo>
                      <a:pt x="1385" y="798"/>
                    </a:lnTo>
                    <a:lnTo>
                      <a:pt x="1389" y="674"/>
                    </a:lnTo>
                    <a:lnTo>
                      <a:pt x="1385" y="558"/>
                    </a:lnTo>
                    <a:lnTo>
                      <a:pt x="1378" y="454"/>
                    </a:lnTo>
                    <a:lnTo>
                      <a:pt x="1374" y="412"/>
                    </a:lnTo>
                    <a:lnTo>
                      <a:pt x="1366" y="373"/>
                    </a:lnTo>
                    <a:lnTo>
                      <a:pt x="1358" y="339"/>
                    </a:lnTo>
                    <a:lnTo>
                      <a:pt x="1355" y="296"/>
                    </a:lnTo>
                    <a:lnTo>
                      <a:pt x="1342" y="208"/>
                    </a:lnTo>
                    <a:lnTo>
                      <a:pt x="1331" y="128"/>
                    </a:lnTo>
                    <a:lnTo>
                      <a:pt x="1324" y="101"/>
                    </a:lnTo>
                    <a:lnTo>
                      <a:pt x="1316" y="81"/>
                    </a:lnTo>
                    <a:lnTo>
                      <a:pt x="1297" y="62"/>
                    </a:lnTo>
                    <a:lnTo>
                      <a:pt x="1274" y="51"/>
                    </a:lnTo>
                    <a:lnTo>
                      <a:pt x="1242" y="39"/>
                    </a:lnTo>
                    <a:lnTo>
                      <a:pt x="1208" y="27"/>
                    </a:lnTo>
                    <a:lnTo>
                      <a:pt x="1127" y="12"/>
                    </a:lnTo>
                    <a:lnTo>
                      <a:pt x="1034" y="4"/>
                    </a:lnTo>
                    <a:lnTo>
                      <a:pt x="945" y="0"/>
                    </a:lnTo>
                    <a:lnTo>
                      <a:pt x="857" y="0"/>
                    </a:lnTo>
                    <a:lnTo>
                      <a:pt x="730" y="4"/>
                    </a:lnTo>
                    <a:lnTo>
                      <a:pt x="664" y="8"/>
                    </a:lnTo>
                    <a:lnTo>
                      <a:pt x="618" y="8"/>
                    </a:lnTo>
                    <a:lnTo>
                      <a:pt x="587" y="8"/>
                    </a:lnTo>
                    <a:lnTo>
                      <a:pt x="567" y="12"/>
                    </a:lnTo>
                    <a:lnTo>
                      <a:pt x="553" y="27"/>
                    </a:lnTo>
                    <a:lnTo>
                      <a:pt x="533" y="54"/>
                    </a:lnTo>
                    <a:lnTo>
                      <a:pt x="506" y="96"/>
                    </a:lnTo>
                    <a:lnTo>
                      <a:pt x="464" y="162"/>
                    </a:lnTo>
                    <a:lnTo>
                      <a:pt x="448" y="185"/>
                    </a:lnTo>
                    <a:lnTo>
                      <a:pt x="433" y="212"/>
                    </a:lnTo>
                    <a:lnTo>
                      <a:pt x="413" y="266"/>
                    </a:lnTo>
                    <a:lnTo>
                      <a:pt x="398" y="323"/>
                    </a:lnTo>
                    <a:lnTo>
                      <a:pt x="387" y="382"/>
                    </a:lnTo>
                    <a:lnTo>
                      <a:pt x="375" y="439"/>
                    </a:lnTo>
                    <a:lnTo>
                      <a:pt x="363" y="497"/>
                    </a:lnTo>
                    <a:lnTo>
                      <a:pt x="344" y="551"/>
                    </a:lnTo>
                    <a:lnTo>
                      <a:pt x="333" y="578"/>
                    </a:lnTo>
                    <a:lnTo>
                      <a:pt x="317" y="605"/>
                    </a:lnTo>
                    <a:lnTo>
                      <a:pt x="294" y="635"/>
                    </a:lnTo>
                    <a:lnTo>
                      <a:pt x="267" y="670"/>
                    </a:lnTo>
                    <a:lnTo>
                      <a:pt x="190" y="744"/>
                    </a:lnTo>
                    <a:lnTo>
                      <a:pt x="116" y="816"/>
                    </a:lnTo>
                    <a:lnTo>
                      <a:pt x="86" y="848"/>
                    </a:lnTo>
                    <a:lnTo>
                      <a:pt x="63" y="878"/>
                    </a:lnTo>
                    <a:lnTo>
                      <a:pt x="47" y="905"/>
                    </a:lnTo>
                    <a:lnTo>
                      <a:pt x="32" y="940"/>
                    </a:lnTo>
                    <a:lnTo>
                      <a:pt x="20" y="975"/>
                    </a:lnTo>
                    <a:lnTo>
                      <a:pt x="9" y="1009"/>
                    </a:lnTo>
                    <a:lnTo>
                      <a:pt x="0" y="1048"/>
                    </a:lnTo>
                    <a:lnTo>
                      <a:pt x="0" y="1079"/>
                    </a:lnTo>
                    <a:lnTo>
                      <a:pt x="0" y="1109"/>
                    </a:lnTo>
                    <a:lnTo>
                      <a:pt x="5" y="1136"/>
                    </a:lnTo>
                    <a:lnTo>
                      <a:pt x="70" y="1109"/>
                    </a:lnTo>
                    <a:lnTo>
                      <a:pt x="129" y="1086"/>
                    </a:lnTo>
                    <a:lnTo>
                      <a:pt x="182" y="1070"/>
                    </a:lnTo>
                    <a:lnTo>
                      <a:pt x="232" y="1059"/>
                    </a:lnTo>
                    <a:lnTo>
                      <a:pt x="270" y="1056"/>
                    </a:lnTo>
                    <a:lnTo>
                      <a:pt x="306" y="1052"/>
                    </a:lnTo>
                    <a:lnTo>
                      <a:pt x="325" y="1052"/>
                    </a:lnTo>
                    <a:lnTo>
                      <a:pt x="333" y="1056"/>
                    </a:lnTo>
                    <a:lnTo>
                      <a:pt x="344" y="1083"/>
                    </a:lnTo>
                    <a:lnTo>
                      <a:pt x="348" y="1113"/>
                    </a:lnTo>
                    <a:lnTo>
                      <a:pt x="352" y="1147"/>
                    </a:lnTo>
                    <a:lnTo>
                      <a:pt x="348" y="1186"/>
                    </a:lnTo>
                    <a:lnTo>
                      <a:pt x="340" y="1224"/>
                    </a:lnTo>
                    <a:lnTo>
                      <a:pt x="329" y="1260"/>
                    </a:lnTo>
                    <a:lnTo>
                      <a:pt x="310" y="1290"/>
                    </a:lnTo>
                    <a:lnTo>
                      <a:pt x="297" y="1301"/>
                    </a:lnTo>
                    <a:lnTo>
                      <a:pt x="286" y="1310"/>
                    </a:lnTo>
                    <a:lnTo>
                      <a:pt x="283" y="1325"/>
                    </a:lnTo>
                    <a:lnTo>
                      <a:pt x="283" y="1344"/>
                    </a:lnTo>
                    <a:lnTo>
                      <a:pt x="283" y="1364"/>
                    </a:lnTo>
                    <a:lnTo>
                      <a:pt x="290" y="1383"/>
                    </a:lnTo>
                    <a:lnTo>
                      <a:pt x="297" y="1402"/>
                    </a:lnTo>
                    <a:lnTo>
                      <a:pt x="313" y="1421"/>
                    </a:lnTo>
                    <a:lnTo>
                      <a:pt x="329" y="1441"/>
                    </a:lnTo>
                    <a:lnTo>
                      <a:pt x="348" y="1456"/>
                    </a:lnTo>
                    <a:lnTo>
                      <a:pt x="371" y="1468"/>
                    </a:lnTo>
                    <a:lnTo>
                      <a:pt x="394" y="1479"/>
                    </a:lnTo>
                    <a:lnTo>
                      <a:pt x="421" y="1487"/>
                    </a:lnTo>
                    <a:lnTo>
                      <a:pt x="452" y="1491"/>
                    </a:lnTo>
                    <a:lnTo>
                      <a:pt x="487" y="1487"/>
                    </a:lnTo>
                    <a:lnTo>
                      <a:pt x="521" y="1479"/>
                    </a:lnTo>
                    <a:lnTo>
                      <a:pt x="556" y="1464"/>
                    </a:lnTo>
                    <a:lnTo>
                      <a:pt x="594" y="1441"/>
                    </a:lnTo>
                    <a:lnTo>
                      <a:pt x="599" y="1468"/>
                    </a:lnTo>
                    <a:lnTo>
                      <a:pt x="610" y="1491"/>
                    </a:lnTo>
                    <a:lnTo>
                      <a:pt x="621" y="1510"/>
                    </a:lnTo>
                    <a:lnTo>
                      <a:pt x="637" y="1525"/>
                    </a:lnTo>
                    <a:lnTo>
                      <a:pt x="653" y="1537"/>
                    </a:lnTo>
                    <a:lnTo>
                      <a:pt x="671" y="1545"/>
                    </a:lnTo>
                    <a:lnTo>
                      <a:pt x="691" y="1548"/>
                    </a:lnTo>
                    <a:lnTo>
                      <a:pt x="714" y="1552"/>
                    </a:lnTo>
                    <a:lnTo>
                      <a:pt x="734" y="1552"/>
                    </a:lnTo>
                    <a:lnTo>
                      <a:pt x="753" y="1548"/>
                    </a:lnTo>
                    <a:lnTo>
                      <a:pt x="772" y="1545"/>
                    </a:lnTo>
                    <a:lnTo>
                      <a:pt x="788" y="1537"/>
                    </a:lnTo>
                    <a:lnTo>
                      <a:pt x="807" y="1525"/>
                    </a:lnTo>
                    <a:lnTo>
                      <a:pt x="818" y="1514"/>
                    </a:lnTo>
                    <a:lnTo>
                      <a:pt x="830" y="1502"/>
                    </a:lnTo>
                    <a:lnTo>
                      <a:pt x="834" y="1487"/>
                    </a:lnTo>
                    <a:lnTo>
                      <a:pt x="861" y="1506"/>
                    </a:lnTo>
                    <a:lnTo>
                      <a:pt x="891" y="1521"/>
                    </a:lnTo>
                    <a:lnTo>
                      <a:pt x="923" y="1525"/>
                    </a:lnTo>
                    <a:lnTo>
                      <a:pt x="957" y="1525"/>
                    </a:lnTo>
                    <a:lnTo>
                      <a:pt x="988" y="1518"/>
                    </a:lnTo>
                    <a:lnTo>
                      <a:pt x="1019" y="1506"/>
                    </a:lnTo>
                    <a:lnTo>
                      <a:pt x="1045" y="1482"/>
                    </a:lnTo>
                    <a:lnTo>
                      <a:pt x="1058" y="1471"/>
                    </a:lnTo>
                    <a:lnTo>
                      <a:pt x="1065" y="145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0" name="Freeform 74"/>
              <p:cNvSpPr>
                <a:spLocks/>
              </p:cNvSpPr>
              <p:nvPr/>
            </p:nvSpPr>
            <p:spPr bwMode="auto">
              <a:xfrm>
                <a:off x="5175" y="1535"/>
                <a:ext cx="10" cy="14"/>
              </a:xfrm>
              <a:custGeom>
                <a:avLst/>
                <a:gdLst>
                  <a:gd name="T0" fmla="*/ 116 w 155"/>
                  <a:gd name="T1" fmla="*/ 0 h 222"/>
                  <a:gd name="T2" fmla="*/ 97 w 155"/>
                  <a:gd name="T3" fmla="*/ 77 h 222"/>
                  <a:gd name="T4" fmla="*/ 86 w 155"/>
                  <a:gd name="T5" fmla="*/ 107 h 222"/>
                  <a:gd name="T6" fmla="*/ 74 w 155"/>
                  <a:gd name="T7" fmla="*/ 134 h 222"/>
                  <a:gd name="T8" fmla="*/ 63 w 155"/>
                  <a:gd name="T9" fmla="*/ 161 h 222"/>
                  <a:gd name="T10" fmla="*/ 43 w 155"/>
                  <a:gd name="T11" fmla="*/ 181 h 222"/>
                  <a:gd name="T12" fmla="*/ 24 w 155"/>
                  <a:gd name="T13" fmla="*/ 204 h 222"/>
                  <a:gd name="T14" fmla="*/ 0 w 155"/>
                  <a:gd name="T15" fmla="*/ 222 h 222"/>
                  <a:gd name="T16" fmla="*/ 27 w 155"/>
                  <a:gd name="T17" fmla="*/ 219 h 222"/>
                  <a:gd name="T18" fmla="*/ 51 w 155"/>
                  <a:gd name="T19" fmla="*/ 208 h 222"/>
                  <a:gd name="T20" fmla="*/ 77 w 155"/>
                  <a:gd name="T21" fmla="*/ 200 h 222"/>
                  <a:gd name="T22" fmla="*/ 104 w 155"/>
                  <a:gd name="T23" fmla="*/ 184 h 222"/>
                  <a:gd name="T24" fmla="*/ 113 w 155"/>
                  <a:gd name="T25" fmla="*/ 169 h 222"/>
                  <a:gd name="T26" fmla="*/ 128 w 155"/>
                  <a:gd name="T27" fmla="*/ 145 h 222"/>
                  <a:gd name="T28" fmla="*/ 140 w 155"/>
                  <a:gd name="T29" fmla="*/ 115 h 222"/>
                  <a:gd name="T30" fmla="*/ 147 w 155"/>
                  <a:gd name="T31" fmla="*/ 84 h 222"/>
                  <a:gd name="T32" fmla="*/ 155 w 155"/>
                  <a:gd name="T33" fmla="*/ 54 h 222"/>
                  <a:gd name="T34" fmla="*/ 151 w 155"/>
                  <a:gd name="T35" fmla="*/ 27 h 222"/>
                  <a:gd name="T36" fmla="*/ 147 w 155"/>
                  <a:gd name="T37" fmla="*/ 19 h 222"/>
                  <a:gd name="T38" fmla="*/ 140 w 155"/>
                  <a:gd name="T39" fmla="*/ 7 h 222"/>
                  <a:gd name="T40" fmla="*/ 131 w 155"/>
                  <a:gd name="T41" fmla="*/ 3 h 222"/>
                  <a:gd name="T42" fmla="*/ 116 w 155"/>
                  <a:gd name="T43"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55" h="222">
                    <a:moveTo>
                      <a:pt x="116" y="0"/>
                    </a:moveTo>
                    <a:lnTo>
                      <a:pt x="97" y="77"/>
                    </a:lnTo>
                    <a:lnTo>
                      <a:pt x="86" y="107"/>
                    </a:lnTo>
                    <a:lnTo>
                      <a:pt x="74" y="134"/>
                    </a:lnTo>
                    <a:lnTo>
                      <a:pt x="63" y="161"/>
                    </a:lnTo>
                    <a:lnTo>
                      <a:pt x="43" y="181"/>
                    </a:lnTo>
                    <a:lnTo>
                      <a:pt x="24" y="204"/>
                    </a:lnTo>
                    <a:lnTo>
                      <a:pt x="0" y="222"/>
                    </a:lnTo>
                    <a:lnTo>
                      <a:pt x="27" y="219"/>
                    </a:lnTo>
                    <a:lnTo>
                      <a:pt x="51" y="208"/>
                    </a:lnTo>
                    <a:lnTo>
                      <a:pt x="77" y="200"/>
                    </a:lnTo>
                    <a:lnTo>
                      <a:pt x="104" y="184"/>
                    </a:lnTo>
                    <a:lnTo>
                      <a:pt x="113" y="169"/>
                    </a:lnTo>
                    <a:lnTo>
                      <a:pt x="128" y="145"/>
                    </a:lnTo>
                    <a:lnTo>
                      <a:pt x="140" y="115"/>
                    </a:lnTo>
                    <a:lnTo>
                      <a:pt x="147" y="84"/>
                    </a:lnTo>
                    <a:lnTo>
                      <a:pt x="155" y="54"/>
                    </a:lnTo>
                    <a:lnTo>
                      <a:pt x="151" y="27"/>
                    </a:lnTo>
                    <a:lnTo>
                      <a:pt x="147" y="19"/>
                    </a:lnTo>
                    <a:lnTo>
                      <a:pt x="140" y="7"/>
                    </a:lnTo>
                    <a:lnTo>
                      <a:pt x="131" y="3"/>
                    </a:lnTo>
                    <a:lnTo>
                      <a:pt x="1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1" name="Freeform 75"/>
              <p:cNvSpPr>
                <a:spLocks/>
              </p:cNvSpPr>
              <p:nvPr/>
            </p:nvSpPr>
            <p:spPr bwMode="auto">
              <a:xfrm>
                <a:off x="5191" y="1538"/>
                <a:ext cx="8" cy="16"/>
              </a:xfrm>
              <a:custGeom>
                <a:avLst/>
                <a:gdLst>
                  <a:gd name="T0" fmla="*/ 70 w 120"/>
                  <a:gd name="T1" fmla="*/ 0 h 242"/>
                  <a:gd name="T2" fmla="*/ 66 w 120"/>
                  <a:gd name="T3" fmla="*/ 81 h 242"/>
                  <a:gd name="T4" fmla="*/ 62 w 120"/>
                  <a:gd name="T5" fmla="*/ 115 h 242"/>
                  <a:gd name="T6" fmla="*/ 54 w 120"/>
                  <a:gd name="T7" fmla="*/ 142 h 242"/>
                  <a:gd name="T8" fmla="*/ 47 w 120"/>
                  <a:gd name="T9" fmla="*/ 169 h 242"/>
                  <a:gd name="T10" fmla="*/ 35 w 120"/>
                  <a:gd name="T11" fmla="*/ 196 h 242"/>
                  <a:gd name="T12" fmla="*/ 20 w 120"/>
                  <a:gd name="T13" fmla="*/ 219 h 242"/>
                  <a:gd name="T14" fmla="*/ 0 w 120"/>
                  <a:gd name="T15" fmla="*/ 242 h 242"/>
                  <a:gd name="T16" fmla="*/ 20 w 120"/>
                  <a:gd name="T17" fmla="*/ 239 h 242"/>
                  <a:gd name="T18" fmla="*/ 43 w 120"/>
                  <a:gd name="T19" fmla="*/ 231 h 242"/>
                  <a:gd name="T20" fmla="*/ 59 w 120"/>
                  <a:gd name="T21" fmla="*/ 223 h 242"/>
                  <a:gd name="T22" fmla="*/ 70 w 120"/>
                  <a:gd name="T23" fmla="*/ 215 h 242"/>
                  <a:gd name="T24" fmla="*/ 85 w 120"/>
                  <a:gd name="T25" fmla="*/ 200 h 242"/>
                  <a:gd name="T26" fmla="*/ 97 w 120"/>
                  <a:gd name="T27" fmla="*/ 185 h 242"/>
                  <a:gd name="T28" fmla="*/ 104 w 120"/>
                  <a:gd name="T29" fmla="*/ 169 h 242"/>
                  <a:gd name="T30" fmla="*/ 109 w 120"/>
                  <a:gd name="T31" fmla="*/ 142 h 242"/>
                  <a:gd name="T32" fmla="*/ 116 w 120"/>
                  <a:gd name="T33" fmla="*/ 112 h 242"/>
                  <a:gd name="T34" fmla="*/ 120 w 120"/>
                  <a:gd name="T35" fmla="*/ 81 h 242"/>
                  <a:gd name="T36" fmla="*/ 116 w 120"/>
                  <a:gd name="T37" fmla="*/ 50 h 242"/>
                  <a:gd name="T38" fmla="*/ 109 w 120"/>
                  <a:gd name="T39" fmla="*/ 22 h 242"/>
                  <a:gd name="T40" fmla="*/ 100 w 120"/>
                  <a:gd name="T41" fmla="*/ 15 h 242"/>
                  <a:gd name="T42" fmla="*/ 93 w 120"/>
                  <a:gd name="T43" fmla="*/ 8 h 242"/>
                  <a:gd name="T44" fmla="*/ 82 w 120"/>
                  <a:gd name="T45" fmla="*/ 4 h 242"/>
                  <a:gd name="T46" fmla="*/ 70 w 120"/>
                  <a:gd name="T47" fmla="*/ 0 h 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 h="242">
                    <a:moveTo>
                      <a:pt x="70" y="0"/>
                    </a:moveTo>
                    <a:lnTo>
                      <a:pt x="66" y="81"/>
                    </a:lnTo>
                    <a:lnTo>
                      <a:pt x="62" y="115"/>
                    </a:lnTo>
                    <a:lnTo>
                      <a:pt x="54" y="142"/>
                    </a:lnTo>
                    <a:lnTo>
                      <a:pt x="47" y="169"/>
                    </a:lnTo>
                    <a:lnTo>
                      <a:pt x="35" y="196"/>
                    </a:lnTo>
                    <a:lnTo>
                      <a:pt x="20" y="219"/>
                    </a:lnTo>
                    <a:lnTo>
                      <a:pt x="0" y="242"/>
                    </a:lnTo>
                    <a:lnTo>
                      <a:pt x="20" y="239"/>
                    </a:lnTo>
                    <a:lnTo>
                      <a:pt x="43" y="231"/>
                    </a:lnTo>
                    <a:lnTo>
                      <a:pt x="59" y="223"/>
                    </a:lnTo>
                    <a:lnTo>
                      <a:pt x="70" y="215"/>
                    </a:lnTo>
                    <a:lnTo>
                      <a:pt x="85" y="200"/>
                    </a:lnTo>
                    <a:lnTo>
                      <a:pt x="97" y="185"/>
                    </a:lnTo>
                    <a:lnTo>
                      <a:pt x="104" y="169"/>
                    </a:lnTo>
                    <a:lnTo>
                      <a:pt x="109" y="142"/>
                    </a:lnTo>
                    <a:lnTo>
                      <a:pt x="116" y="112"/>
                    </a:lnTo>
                    <a:lnTo>
                      <a:pt x="120" y="81"/>
                    </a:lnTo>
                    <a:lnTo>
                      <a:pt x="116" y="50"/>
                    </a:lnTo>
                    <a:lnTo>
                      <a:pt x="109" y="22"/>
                    </a:lnTo>
                    <a:lnTo>
                      <a:pt x="100" y="15"/>
                    </a:lnTo>
                    <a:lnTo>
                      <a:pt x="93" y="8"/>
                    </a:lnTo>
                    <a:lnTo>
                      <a:pt x="82" y="4"/>
                    </a:lnTo>
                    <a:lnTo>
                      <a:pt x="7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2" name="Freeform 76"/>
              <p:cNvSpPr>
                <a:spLocks/>
              </p:cNvSpPr>
              <p:nvPr/>
            </p:nvSpPr>
            <p:spPr bwMode="auto">
              <a:xfrm>
                <a:off x="5207" y="1536"/>
                <a:ext cx="7" cy="16"/>
              </a:xfrm>
              <a:custGeom>
                <a:avLst/>
                <a:gdLst>
                  <a:gd name="T0" fmla="*/ 54 w 108"/>
                  <a:gd name="T1" fmla="*/ 0 h 246"/>
                  <a:gd name="T2" fmla="*/ 54 w 108"/>
                  <a:gd name="T3" fmla="*/ 81 h 246"/>
                  <a:gd name="T4" fmla="*/ 54 w 108"/>
                  <a:gd name="T5" fmla="*/ 116 h 246"/>
                  <a:gd name="T6" fmla="*/ 46 w 108"/>
                  <a:gd name="T7" fmla="*/ 143 h 246"/>
                  <a:gd name="T8" fmla="*/ 42 w 108"/>
                  <a:gd name="T9" fmla="*/ 169 h 246"/>
                  <a:gd name="T10" fmla="*/ 31 w 108"/>
                  <a:gd name="T11" fmla="*/ 196 h 246"/>
                  <a:gd name="T12" fmla="*/ 15 w 108"/>
                  <a:gd name="T13" fmla="*/ 220 h 246"/>
                  <a:gd name="T14" fmla="*/ 0 w 108"/>
                  <a:gd name="T15" fmla="*/ 246 h 246"/>
                  <a:gd name="T16" fmla="*/ 15 w 108"/>
                  <a:gd name="T17" fmla="*/ 243 h 246"/>
                  <a:gd name="T18" fmla="*/ 42 w 108"/>
                  <a:gd name="T19" fmla="*/ 231 h 246"/>
                  <a:gd name="T20" fmla="*/ 54 w 108"/>
                  <a:gd name="T21" fmla="*/ 223 h 246"/>
                  <a:gd name="T22" fmla="*/ 69 w 108"/>
                  <a:gd name="T23" fmla="*/ 216 h 246"/>
                  <a:gd name="T24" fmla="*/ 81 w 108"/>
                  <a:gd name="T25" fmla="*/ 200 h 246"/>
                  <a:gd name="T26" fmla="*/ 92 w 108"/>
                  <a:gd name="T27" fmla="*/ 181 h 246"/>
                  <a:gd name="T28" fmla="*/ 96 w 108"/>
                  <a:gd name="T29" fmla="*/ 166 h 246"/>
                  <a:gd name="T30" fmla="*/ 104 w 108"/>
                  <a:gd name="T31" fmla="*/ 139 h 246"/>
                  <a:gd name="T32" fmla="*/ 108 w 108"/>
                  <a:gd name="T33" fmla="*/ 108 h 246"/>
                  <a:gd name="T34" fmla="*/ 108 w 108"/>
                  <a:gd name="T35" fmla="*/ 77 h 246"/>
                  <a:gd name="T36" fmla="*/ 104 w 108"/>
                  <a:gd name="T37" fmla="*/ 46 h 246"/>
                  <a:gd name="T38" fmla="*/ 96 w 108"/>
                  <a:gd name="T39" fmla="*/ 19 h 246"/>
                  <a:gd name="T40" fmla="*/ 88 w 108"/>
                  <a:gd name="T41" fmla="*/ 12 h 246"/>
                  <a:gd name="T42" fmla="*/ 77 w 108"/>
                  <a:gd name="T43" fmla="*/ 4 h 246"/>
                  <a:gd name="T44" fmla="*/ 69 w 108"/>
                  <a:gd name="T45" fmla="*/ 0 h 246"/>
                  <a:gd name="T46" fmla="*/ 54 w 108"/>
                  <a:gd name="T47" fmla="*/ 0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8" h="246">
                    <a:moveTo>
                      <a:pt x="54" y="0"/>
                    </a:moveTo>
                    <a:lnTo>
                      <a:pt x="54" y="81"/>
                    </a:lnTo>
                    <a:lnTo>
                      <a:pt x="54" y="116"/>
                    </a:lnTo>
                    <a:lnTo>
                      <a:pt x="46" y="143"/>
                    </a:lnTo>
                    <a:lnTo>
                      <a:pt x="42" y="169"/>
                    </a:lnTo>
                    <a:lnTo>
                      <a:pt x="31" y="196"/>
                    </a:lnTo>
                    <a:lnTo>
                      <a:pt x="15" y="220"/>
                    </a:lnTo>
                    <a:lnTo>
                      <a:pt x="0" y="246"/>
                    </a:lnTo>
                    <a:lnTo>
                      <a:pt x="15" y="243"/>
                    </a:lnTo>
                    <a:lnTo>
                      <a:pt x="42" y="231"/>
                    </a:lnTo>
                    <a:lnTo>
                      <a:pt x="54" y="223"/>
                    </a:lnTo>
                    <a:lnTo>
                      <a:pt x="69" y="216"/>
                    </a:lnTo>
                    <a:lnTo>
                      <a:pt x="81" y="200"/>
                    </a:lnTo>
                    <a:lnTo>
                      <a:pt x="92" y="181"/>
                    </a:lnTo>
                    <a:lnTo>
                      <a:pt x="96" y="166"/>
                    </a:lnTo>
                    <a:lnTo>
                      <a:pt x="104" y="139"/>
                    </a:lnTo>
                    <a:lnTo>
                      <a:pt x="108" y="108"/>
                    </a:lnTo>
                    <a:lnTo>
                      <a:pt x="108" y="77"/>
                    </a:lnTo>
                    <a:lnTo>
                      <a:pt x="104" y="46"/>
                    </a:lnTo>
                    <a:lnTo>
                      <a:pt x="96" y="19"/>
                    </a:lnTo>
                    <a:lnTo>
                      <a:pt x="88" y="12"/>
                    </a:lnTo>
                    <a:lnTo>
                      <a:pt x="77" y="4"/>
                    </a:lnTo>
                    <a:lnTo>
                      <a:pt x="69" y="0"/>
                    </a:lnTo>
                    <a:lnTo>
                      <a:pt x="5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3" name="Freeform 77"/>
              <p:cNvSpPr>
                <a:spLocks/>
              </p:cNvSpPr>
              <p:nvPr/>
            </p:nvSpPr>
            <p:spPr bwMode="auto">
              <a:xfrm>
                <a:off x="5147" y="1451"/>
                <a:ext cx="88" cy="92"/>
              </a:xfrm>
              <a:custGeom>
                <a:avLst/>
                <a:gdLst>
                  <a:gd name="T0" fmla="*/ 1280 w 1311"/>
                  <a:gd name="T1" fmla="*/ 339 h 1387"/>
                  <a:gd name="T2" fmla="*/ 1264 w 1311"/>
                  <a:gd name="T3" fmla="*/ 208 h 1387"/>
                  <a:gd name="T4" fmla="*/ 1246 w 1311"/>
                  <a:gd name="T5" fmla="*/ 101 h 1387"/>
                  <a:gd name="T6" fmla="*/ 1219 w 1311"/>
                  <a:gd name="T7" fmla="*/ 62 h 1387"/>
                  <a:gd name="T8" fmla="*/ 1164 w 1311"/>
                  <a:gd name="T9" fmla="*/ 39 h 1387"/>
                  <a:gd name="T10" fmla="*/ 1049 w 1311"/>
                  <a:gd name="T11" fmla="*/ 12 h 1387"/>
                  <a:gd name="T12" fmla="*/ 867 w 1311"/>
                  <a:gd name="T13" fmla="*/ 0 h 1387"/>
                  <a:gd name="T14" fmla="*/ 652 w 1311"/>
                  <a:gd name="T15" fmla="*/ 4 h 1387"/>
                  <a:gd name="T16" fmla="*/ 540 w 1311"/>
                  <a:gd name="T17" fmla="*/ 8 h 1387"/>
                  <a:gd name="T18" fmla="*/ 489 w 1311"/>
                  <a:gd name="T19" fmla="*/ 12 h 1387"/>
                  <a:gd name="T20" fmla="*/ 455 w 1311"/>
                  <a:gd name="T21" fmla="*/ 54 h 1387"/>
                  <a:gd name="T22" fmla="*/ 386 w 1311"/>
                  <a:gd name="T23" fmla="*/ 162 h 1387"/>
                  <a:gd name="T24" fmla="*/ 355 w 1311"/>
                  <a:gd name="T25" fmla="*/ 212 h 1387"/>
                  <a:gd name="T26" fmla="*/ 320 w 1311"/>
                  <a:gd name="T27" fmla="*/ 323 h 1387"/>
                  <a:gd name="T28" fmla="*/ 297 w 1311"/>
                  <a:gd name="T29" fmla="*/ 439 h 1387"/>
                  <a:gd name="T30" fmla="*/ 266 w 1311"/>
                  <a:gd name="T31" fmla="*/ 551 h 1387"/>
                  <a:gd name="T32" fmla="*/ 239 w 1311"/>
                  <a:gd name="T33" fmla="*/ 605 h 1387"/>
                  <a:gd name="T34" fmla="*/ 192 w 1311"/>
                  <a:gd name="T35" fmla="*/ 662 h 1387"/>
                  <a:gd name="T36" fmla="*/ 54 w 1311"/>
                  <a:gd name="T37" fmla="*/ 801 h 1387"/>
                  <a:gd name="T38" fmla="*/ 0 w 1311"/>
                  <a:gd name="T39" fmla="*/ 863 h 1387"/>
                  <a:gd name="T40" fmla="*/ 51 w 1311"/>
                  <a:gd name="T41" fmla="*/ 825 h 1387"/>
                  <a:gd name="T42" fmla="*/ 101 w 1311"/>
                  <a:gd name="T43" fmla="*/ 801 h 1387"/>
                  <a:gd name="T44" fmla="*/ 151 w 1311"/>
                  <a:gd name="T45" fmla="*/ 789 h 1387"/>
                  <a:gd name="T46" fmla="*/ 255 w 1311"/>
                  <a:gd name="T47" fmla="*/ 789 h 1387"/>
                  <a:gd name="T48" fmla="*/ 428 w 1311"/>
                  <a:gd name="T49" fmla="*/ 839 h 1387"/>
                  <a:gd name="T50" fmla="*/ 567 w 1311"/>
                  <a:gd name="T51" fmla="*/ 878 h 1387"/>
                  <a:gd name="T52" fmla="*/ 733 w 1311"/>
                  <a:gd name="T53" fmla="*/ 909 h 1387"/>
                  <a:gd name="T54" fmla="*/ 933 w 1311"/>
                  <a:gd name="T55" fmla="*/ 921 h 1387"/>
                  <a:gd name="T56" fmla="*/ 1049 w 1311"/>
                  <a:gd name="T57" fmla="*/ 913 h 1387"/>
                  <a:gd name="T58" fmla="*/ 1180 w 1311"/>
                  <a:gd name="T59" fmla="*/ 893 h 1387"/>
                  <a:gd name="T60" fmla="*/ 1207 w 1311"/>
                  <a:gd name="T61" fmla="*/ 998 h 1387"/>
                  <a:gd name="T62" fmla="*/ 1223 w 1311"/>
                  <a:gd name="T63" fmla="*/ 1121 h 1387"/>
                  <a:gd name="T64" fmla="*/ 1214 w 1311"/>
                  <a:gd name="T65" fmla="*/ 1251 h 1387"/>
                  <a:gd name="T66" fmla="*/ 1184 w 1311"/>
                  <a:gd name="T67" fmla="*/ 1387 h 1387"/>
                  <a:gd name="T68" fmla="*/ 1223 w 1311"/>
                  <a:gd name="T69" fmla="*/ 1306 h 1387"/>
                  <a:gd name="T70" fmla="*/ 1269 w 1311"/>
                  <a:gd name="T71" fmla="*/ 1136 h 1387"/>
                  <a:gd name="T72" fmla="*/ 1300 w 1311"/>
                  <a:gd name="T73" fmla="*/ 921 h 1387"/>
                  <a:gd name="T74" fmla="*/ 1311 w 1311"/>
                  <a:gd name="T75" fmla="*/ 674 h 1387"/>
                  <a:gd name="T76" fmla="*/ 1300 w 1311"/>
                  <a:gd name="T77" fmla="*/ 454 h 1387"/>
                  <a:gd name="T78" fmla="*/ 1288 w 1311"/>
                  <a:gd name="T79" fmla="*/ 373 h 13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11" h="1387">
                    <a:moveTo>
                      <a:pt x="1288" y="373"/>
                    </a:moveTo>
                    <a:lnTo>
                      <a:pt x="1280" y="339"/>
                    </a:lnTo>
                    <a:lnTo>
                      <a:pt x="1277" y="296"/>
                    </a:lnTo>
                    <a:lnTo>
                      <a:pt x="1264" y="208"/>
                    </a:lnTo>
                    <a:lnTo>
                      <a:pt x="1253" y="128"/>
                    </a:lnTo>
                    <a:lnTo>
                      <a:pt x="1246" y="101"/>
                    </a:lnTo>
                    <a:lnTo>
                      <a:pt x="1238" y="81"/>
                    </a:lnTo>
                    <a:lnTo>
                      <a:pt x="1219" y="62"/>
                    </a:lnTo>
                    <a:lnTo>
                      <a:pt x="1196" y="51"/>
                    </a:lnTo>
                    <a:lnTo>
                      <a:pt x="1164" y="39"/>
                    </a:lnTo>
                    <a:lnTo>
                      <a:pt x="1130" y="27"/>
                    </a:lnTo>
                    <a:lnTo>
                      <a:pt x="1049" y="12"/>
                    </a:lnTo>
                    <a:lnTo>
                      <a:pt x="956" y="4"/>
                    </a:lnTo>
                    <a:lnTo>
                      <a:pt x="867" y="0"/>
                    </a:lnTo>
                    <a:lnTo>
                      <a:pt x="779" y="0"/>
                    </a:lnTo>
                    <a:lnTo>
                      <a:pt x="652" y="4"/>
                    </a:lnTo>
                    <a:lnTo>
                      <a:pt x="586" y="8"/>
                    </a:lnTo>
                    <a:lnTo>
                      <a:pt x="540" y="8"/>
                    </a:lnTo>
                    <a:lnTo>
                      <a:pt x="509" y="8"/>
                    </a:lnTo>
                    <a:lnTo>
                      <a:pt x="489" y="12"/>
                    </a:lnTo>
                    <a:lnTo>
                      <a:pt x="475" y="27"/>
                    </a:lnTo>
                    <a:lnTo>
                      <a:pt x="455" y="54"/>
                    </a:lnTo>
                    <a:lnTo>
                      <a:pt x="428" y="96"/>
                    </a:lnTo>
                    <a:lnTo>
                      <a:pt x="386" y="162"/>
                    </a:lnTo>
                    <a:lnTo>
                      <a:pt x="370" y="185"/>
                    </a:lnTo>
                    <a:lnTo>
                      <a:pt x="355" y="212"/>
                    </a:lnTo>
                    <a:lnTo>
                      <a:pt x="335" y="266"/>
                    </a:lnTo>
                    <a:lnTo>
                      <a:pt x="320" y="323"/>
                    </a:lnTo>
                    <a:lnTo>
                      <a:pt x="309" y="382"/>
                    </a:lnTo>
                    <a:lnTo>
                      <a:pt x="297" y="439"/>
                    </a:lnTo>
                    <a:lnTo>
                      <a:pt x="285" y="497"/>
                    </a:lnTo>
                    <a:lnTo>
                      <a:pt x="266" y="551"/>
                    </a:lnTo>
                    <a:lnTo>
                      <a:pt x="255" y="578"/>
                    </a:lnTo>
                    <a:lnTo>
                      <a:pt x="239" y="605"/>
                    </a:lnTo>
                    <a:lnTo>
                      <a:pt x="219" y="632"/>
                    </a:lnTo>
                    <a:lnTo>
                      <a:pt x="192" y="662"/>
                    </a:lnTo>
                    <a:lnTo>
                      <a:pt x="124" y="732"/>
                    </a:lnTo>
                    <a:lnTo>
                      <a:pt x="54" y="801"/>
                    </a:lnTo>
                    <a:lnTo>
                      <a:pt x="24" y="832"/>
                    </a:lnTo>
                    <a:lnTo>
                      <a:pt x="0" y="863"/>
                    </a:lnTo>
                    <a:lnTo>
                      <a:pt x="24" y="839"/>
                    </a:lnTo>
                    <a:lnTo>
                      <a:pt x="51" y="825"/>
                    </a:lnTo>
                    <a:lnTo>
                      <a:pt x="77" y="812"/>
                    </a:lnTo>
                    <a:lnTo>
                      <a:pt x="101" y="801"/>
                    </a:lnTo>
                    <a:lnTo>
                      <a:pt x="128" y="794"/>
                    </a:lnTo>
                    <a:lnTo>
                      <a:pt x="151" y="789"/>
                    </a:lnTo>
                    <a:lnTo>
                      <a:pt x="201" y="786"/>
                    </a:lnTo>
                    <a:lnTo>
                      <a:pt x="255" y="789"/>
                    </a:lnTo>
                    <a:lnTo>
                      <a:pt x="309" y="801"/>
                    </a:lnTo>
                    <a:lnTo>
                      <a:pt x="428" y="839"/>
                    </a:lnTo>
                    <a:lnTo>
                      <a:pt x="493" y="859"/>
                    </a:lnTo>
                    <a:lnTo>
                      <a:pt x="567" y="878"/>
                    </a:lnTo>
                    <a:lnTo>
                      <a:pt x="644" y="898"/>
                    </a:lnTo>
                    <a:lnTo>
                      <a:pt x="733" y="909"/>
                    </a:lnTo>
                    <a:lnTo>
                      <a:pt x="829" y="916"/>
                    </a:lnTo>
                    <a:lnTo>
                      <a:pt x="933" y="921"/>
                    </a:lnTo>
                    <a:lnTo>
                      <a:pt x="991" y="916"/>
                    </a:lnTo>
                    <a:lnTo>
                      <a:pt x="1049" y="913"/>
                    </a:lnTo>
                    <a:lnTo>
                      <a:pt x="1114" y="905"/>
                    </a:lnTo>
                    <a:lnTo>
                      <a:pt x="1180" y="893"/>
                    </a:lnTo>
                    <a:lnTo>
                      <a:pt x="1196" y="943"/>
                    </a:lnTo>
                    <a:lnTo>
                      <a:pt x="1207" y="998"/>
                    </a:lnTo>
                    <a:lnTo>
                      <a:pt x="1214" y="1059"/>
                    </a:lnTo>
                    <a:lnTo>
                      <a:pt x="1223" y="1121"/>
                    </a:lnTo>
                    <a:lnTo>
                      <a:pt x="1223" y="1186"/>
                    </a:lnTo>
                    <a:lnTo>
                      <a:pt x="1214" y="1251"/>
                    </a:lnTo>
                    <a:lnTo>
                      <a:pt x="1203" y="1317"/>
                    </a:lnTo>
                    <a:lnTo>
                      <a:pt x="1184" y="1387"/>
                    </a:lnTo>
                    <a:lnTo>
                      <a:pt x="1203" y="1348"/>
                    </a:lnTo>
                    <a:lnTo>
                      <a:pt x="1223" y="1306"/>
                    </a:lnTo>
                    <a:lnTo>
                      <a:pt x="1250" y="1221"/>
                    </a:lnTo>
                    <a:lnTo>
                      <a:pt x="1269" y="1136"/>
                    </a:lnTo>
                    <a:lnTo>
                      <a:pt x="1288" y="1036"/>
                    </a:lnTo>
                    <a:lnTo>
                      <a:pt x="1300" y="921"/>
                    </a:lnTo>
                    <a:lnTo>
                      <a:pt x="1307" y="798"/>
                    </a:lnTo>
                    <a:lnTo>
                      <a:pt x="1311" y="674"/>
                    </a:lnTo>
                    <a:lnTo>
                      <a:pt x="1307" y="558"/>
                    </a:lnTo>
                    <a:lnTo>
                      <a:pt x="1300" y="454"/>
                    </a:lnTo>
                    <a:lnTo>
                      <a:pt x="1296" y="412"/>
                    </a:lnTo>
                    <a:lnTo>
                      <a:pt x="1288" y="37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4" name="Freeform 78"/>
              <p:cNvSpPr>
                <a:spLocks/>
              </p:cNvSpPr>
              <p:nvPr/>
            </p:nvSpPr>
            <p:spPr bwMode="auto">
              <a:xfrm>
                <a:off x="5143" y="1148"/>
                <a:ext cx="121" cy="355"/>
              </a:xfrm>
              <a:custGeom>
                <a:avLst/>
                <a:gdLst>
                  <a:gd name="T0" fmla="*/ 1766 w 1820"/>
                  <a:gd name="T1" fmla="*/ 2914 h 5318"/>
                  <a:gd name="T2" fmla="*/ 1805 w 1820"/>
                  <a:gd name="T3" fmla="*/ 2321 h 5318"/>
                  <a:gd name="T4" fmla="*/ 1820 w 1820"/>
                  <a:gd name="T5" fmla="*/ 1790 h 5318"/>
                  <a:gd name="T6" fmla="*/ 1817 w 1820"/>
                  <a:gd name="T7" fmla="*/ 1363 h 5318"/>
                  <a:gd name="T8" fmla="*/ 1801 w 1820"/>
                  <a:gd name="T9" fmla="*/ 1205 h 5318"/>
                  <a:gd name="T10" fmla="*/ 1763 w 1820"/>
                  <a:gd name="T11" fmla="*/ 962 h 5318"/>
                  <a:gd name="T12" fmla="*/ 1724 w 1820"/>
                  <a:gd name="T13" fmla="*/ 773 h 5318"/>
                  <a:gd name="T14" fmla="*/ 1666 w 1820"/>
                  <a:gd name="T15" fmla="*/ 580 h 5318"/>
                  <a:gd name="T16" fmla="*/ 1593 w 1820"/>
                  <a:gd name="T17" fmla="*/ 396 h 5318"/>
                  <a:gd name="T18" fmla="*/ 1519 w 1820"/>
                  <a:gd name="T19" fmla="*/ 269 h 5318"/>
                  <a:gd name="T20" fmla="*/ 1466 w 1820"/>
                  <a:gd name="T21" fmla="*/ 195 h 5318"/>
                  <a:gd name="T22" fmla="*/ 1408 w 1820"/>
                  <a:gd name="T23" fmla="*/ 130 h 5318"/>
                  <a:gd name="T24" fmla="*/ 1342 w 1820"/>
                  <a:gd name="T25" fmla="*/ 77 h 5318"/>
                  <a:gd name="T26" fmla="*/ 1269 w 1820"/>
                  <a:gd name="T27" fmla="*/ 34 h 5318"/>
                  <a:gd name="T28" fmla="*/ 1188 w 1820"/>
                  <a:gd name="T29" fmla="*/ 7 h 5318"/>
                  <a:gd name="T30" fmla="*/ 1099 w 1820"/>
                  <a:gd name="T31" fmla="*/ 0 h 5318"/>
                  <a:gd name="T32" fmla="*/ 1015 w 1820"/>
                  <a:gd name="T33" fmla="*/ 3 h 5318"/>
                  <a:gd name="T34" fmla="*/ 929 w 1820"/>
                  <a:gd name="T35" fmla="*/ 18 h 5318"/>
                  <a:gd name="T36" fmla="*/ 852 w 1820"/>
                  <a:gd name="T37" fmla="*/ 49 h 5318"/>
                  <a:gd name="T38" fmla="*/ 779 w 1820"/>
                  <a:gd name="T39" fmla="*/ 91 h 5318"/>
                  <a:gd name="T40" fmla="*/ 714 w 1820"/>
                  <a:gd name="T41" fmla="*/ 145 h 5318"/>
                  <a:gd name="T42" fmla="*/ 652 w 1820"/>
                  <a:gd name="T43" fmla="*/ 203 h 5318"/>
                  <a:gd name="T44" fmla="*/ 598 w 1820"/>
                  <a:gd name="T45" fmla="*/ 272 h 5318"/>
                  <a:gd name="T46" fmla="*/ 560 w 1820"/>
                  <a:gd name="T47" fmla="*/ 342 h 5318"/>
                  <a:gd name="T48" fmla="*/ 528 w 1820"/>
                  <a:gd name="T49" fmla="*/ 434 h 5318"/>
                  <a:gd name="T50" fmla="*/ 487 w 1820"/>
                  <a:gd name="T51" fmla="*/ 623 h 5318"/>
                  <a:gd name="T52" fmla="*/ 440 w 1820"/>
                  <a:gd name="T53" fmla="*/ 942 h 5318"/>
                  <a:gd name="T54" fmla="*/ 401 w 1820"/>
                  <a:gd name="T55" fmla="*/ 1316 h 5318"/>
                  <a:gd name="T56" fmla="*/ 363 w 1820"/>
                  <a:gd name="T57" fmla="*/ 1902 h 5318"/>
                  <a:gd name="T58" fmla="*/ 320 w 1820"/>
                  <a:gd name="T59" fmla="*/ 2745 h 5318"/>
                  <a:gd name="T60" fmla="*/ 297 w 1820"/>
                  <a:gd name="T61" fmla="*/ 3007 h 5318"/>
                  <a:gd name="T62" fmla="*/ 197 w 1820"/>
                  <a:gd name="T63" fmla="*/ 3697 h 5318"/>
                  <a:gd name="T64" fmla="*/ 36 w 1820"/>
                  <a:gd name="T65" fmla="*/ 4709 h 5318"/>
                  <a:gd name="T66" fmla="*/ 0 w 1820"/>
                  <a:gd name="T67" fmla="*/ 4979 h 5318"/>
                  <a:gd name="T68" fmla="*/ 16 w 1820"/>
                  <a:gd name="T69" fmla="*/ 5044 h 5318"/>
                  <a:gd name="T70" fmla="*/ 62 w 1820"/>
                  <a:gd name="T71" fmla="*/ 5106 h 5318"/>
                  <a:gd name="T72" fmla="*/ 124 w 1820"/>
                  <a:gd name="T73" fmla="*/ 5160 h 5318"/>
                  <a:gd name="T74" fmla="*/ 204 w 1820"/>
                  <a:gd name="T75" fmla="*/ 5203 h 5318"/>
                  <a:gd name="T76" fmla="*/ 294 w 1820"/>
                  <a:gd name="T77" fmla="*/ 5237 h 5318"/>
                  <a:gd name="T78" fmla="*/ 448 w 1820"/>
                  <a:gd name="T79" fmla="*/ 5280 h 5318"/>
                  <a:gd name="T80" fmla="*/ 675 w 1820"/>
                  <a:gd name="T81" fmla="*/ 5307 h 5318"/>
                  <a:gd name="T82" fmla="*/ 914 w 1820"/>
                  <a:gd name="T83" fmla="*/ 5318 h 5318"/>
                  <a:gd name="T84" fmla="*/ 1138 w 1820"/>
                  <a:gd name="T85" fmla="*/ 5310 h 5318"/>
                  <a:gd name="T86" fmla="*/ 1331 w 1820"/>
                  <a:gd name="T87" fmla="*/ 5291 h 5318"/>
                  <a:gd name="T88" fmla="*/ 1477 w 1820"/>
                  <a:gd name="T89" fmla="*/ 5268 h 5318"/>
                  <a:gd name="T90" fmla="*/ 1527 w 1820"/>
                  <a:gd name="T91" fmla="*/ 4936 h 5318"/>
                  <a:gd name="T92" fmla="*/ 1643 w 1820"/>
                  <a:gd name="T93" fmla="*/ 4151 h 5318"/>
                  <a:gd name="T94" fmla="*/ 1716 w 1820"/>
                  <a:gd name="T95" fmla="*/ 3535 h 5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20" h="5318">
                    <a:moveTo>
                      <a:pt x="1743" y="3222"/>
                    </a:moveTo>
                    <a:lnTo>
                      <a:pt x="1766" y="2914"/>
                    </a:lnTo>
                    <a:lnTo>
                      <a:pt x="1786" y="2615"/>
                    </a:lnTo>
                    <a:lnTo>
                      <a:pt x="1805" y="2321"/>
                    </a:lnTo>
                    <a:lnTo>
                      <a:pt x="1817" y="2044"/>
                    </a:lnTo>
                    <a:lnTo>
                      <a:pt x="1820" y="1790"/>
                    </a:lnTo>
                    <a:lnTo>
                      <a:pt x="1820" y="1558"/>
                    </a:lnTo>
                    <a:lnTo>
                      <a:pt x="1817" y="1363"/>
                    </a:lnTo>
                    <a:lnTo>
                      <a:pt x="1809" y="1282"/>
                    </a:lnTo>
                    <a:lnTo>
                      <a:pt x="1801" y="1205"/>
                    </a:lnTo>
                    <a:lnTo>
                      <a:pt x="1779" y="1051"/>
                    </a:lnTo>
                    <a:lnTo>
                      <a:pt x="1763" y="962"/>
                    </a:lnTo>
                    <a:lnTo>
                      <a:pt x="1743" y="869"/>
                    </a:lnTo>
                    <a:lnTo>
                      <a:pt x="1724" y="773"/>
                    </a:lnTo>
                    <a:lnTo>
                      <a:pt x="1697" y="677"/>
                    </a:lnTo>
                    <a:lnTo>
                      <a:pt x="1666" y="580"/>
                    </a:lnTo>
                    <a:lnTo>
                      <a:pt x="1632" y="489"/>
                    </a:lnTo>
                    <a:lnTo>
                      <a:pt x="1593" y="396"/>
                    </a:lnTo>
                    <a:lnTo>
                      <a:pt x="1546" y="311"/>
                    </a:lnTo>
                    <a:lnTo>
                      <a:pt x="1519" y="269"/>
                    </a:lnTo>
                    <a:lnTo>
                      <a:pt x="1496" y="231"/>
                    </a:lnTo>
                    <a:lnTo>
                      <a:pt x="1466" y="195"/>
                    </a:lnTo>
                    <a:lnTo>
                      <a:pt x="1439" y="161"/>
                    </a:lnTo>
                    <a:lnTo>
                      <a:pt x="1408" y="130"/>
                    </a:lnTo>
                    <a:lnTo>
                      <a:pt x="1373" y="103"/>
                    </a:lnTo>
                    <a:lnTo>
                      <a:pt x="1342" y="77"/>
                    </a:lnTo>
                    <a:lnTo>
                      <a:pt x="1303" y="53"/>
                    </a:lnTo>
                    <a:lnTo>
                      <a:pt x="1269" y="34"/>
                    </a:lnTo>
                    <a:lnTo>
                      <a:pt x="1226" y="18"/>
                    </a:lnTo>
                    <a:lnTo>
                      <a:pt x="1188" y="7"/>
                    </a:lnTo>
                    <a:lnTo>
                      <a:pt x="1146" y="3"/>
                    </a:lnTo>
                    <a:lnTo>
                      <a:pt x="1099" y="0"/>
                    </a:lnTo>
                    <a:lnTo>
                      <a:pt x="1057" y="0"/>
                    </a:lnTo>
                    <a:lnTo>
                      <a:pt x="1015" y="3"/>
                    </a:lnTo>
                    <a:lnTo>
                      <a:pt x="972" y="11"/>
                    </a:lnTo>
                    <a:lnTo>
                      <a:pt x="929" y="18"/>
                    </a:lnTo>
                    <a:lnTo>
                      <a:pt x="891" y="34"/>
                    </a:lnTo>
                    <a:lnTo>
                      <a:pt x="852" y="49"/>
                    </a:lnTo>
                    <a:lnTo>
                      <a:pt x="814" y="68"/>
                    </a:lnTo>
                    <a:lnTo>
                      <a:pt x="779" y="91"/>
                    </a:lnTo>
                    <a:lnTo>
                      <a:pt x="745" y="118"/>
                    </a:lnTo>
                    <a:lnTo>
                      <a:pt x="714" y="145"/>
                    </a:lnTo>
                    <a:lnTo>
                      <a:pt x="679" y="172"/>
                    </a:lnTo>
                    <a:lnTo>
                      <a:pt x="652" y="203"/>
                    </a:lnTo>
                    <a:lnTo>
                      <a:pt x="625" y="238"/>
                    </a:lnTo>
                    <a:lnTo>
                      <a:pt x="598" y="272"/>
                    </a:lnTo>
                    <a:lnTo>
                      <a:pt x="575" y="308"/>
                    </a:lnTo>
                    <a:lnTo>
                      <a:pt x="560" y="342"/>
                    </a:lnTo>
                    <a:lnTo>
                      <a:pt x="544" y="385"/>
                    </a:lnTo>
                    <a:lnTo>
                      <a:pt x="528" y="434"/>
                    </a:lnTo>
                    <a:lnTo>
                      <a:pt x="514" y="492"/>
                    </a:lnTo>
                    <a:lnTo>
                      <a:pt x="487" y="623"/>
                    </a:lnTo>
                    <a:lnTo>
                      <a:pt x="460" y="773"/>
                    </a:lnTo>
                    <a:lnTo>
                      <a:pt x="440" y="942"/>
                    </a:lnTo>
                    <a:lnTo>
                      <a:pt x="421" y="1128"/>
                    </a:lnTo>
                    <a:lnTo>
                      <a:pt x="401" y="1316"/>
                    </a:lnTo>
                    <a:lnTo>
                      <a:pt x="386" y="1513"/>
                    </a:lnTo>
                    <a:lnTo>
                      <a:pt x="363" y="1902"/>
                    </a:lnTo>
                    <a:lnTo>
                      <a:pt x="344" y="2260"/>
                    </a:lnTo>
                    <a:lnTo>
                      <a:pt x="320" y="2745"/>
                    </a:lnTo>
                    <a:lnTo>
                      <a:pt x="313" y="2864"/>
                    </a:lnTo>
                    <a:lnTo>
                      <a:pt x="297" y="3007"/>
                    </a:lnTo>
                    <a:lnTo>
                      <a:pt x="254" y="3335"/>
                    </a:lnTo>
                    <a:lnTo>
                      <a:pt x="197" y="3697"/>
                    </a:lnTo>
                    <a:lnTo>
                      <a:pt x="139" y="4070"/>
                    </a:lnTo>
                    <a:lnTo>
                      <a:pt x="36" y="4709"/>
                    </a:lnTo>
                    <a:lnTo>
                      <a:pt x="8" y="4918"/>
                    </a:lnTo>
                    <a:lnTo>
                      <a:pt x="0" y="4979"/>
                    </a:lnTo>
                    <a:lnTo>
                      <a:pt x="0" y="5010"/>
                    </a:lnTo>
                    <a:lnTo>
                      <a:pt x="16" y="5044"/>
                    </a:lnTo>
                    <a:lnTo>
                      <a:pt x="39" y="5076"/>
                    </a:lnTo>
                    <a:lnTo>
                      <a:pt x="62" y="5106"/>
                    </a:lnTo>
                    <a:lnTo>
                      <a:pt x="93" y="5133"/>
                    </a:lnTo>
                    <a:lnTo>
                      <a:pt x="124" y="5160"/>
                    </a:lnTo>
                    <a:lnTo>
                      <a:pt x="163" y="5183"/>
                    </a:lnTo>
                    <a:lnTo>
                      <a:pt x="204" y="5203"/>
                    </a:lnTo>
                    <a:lnTo>
                      <a:pt x="247" y="5221"/>
                    </a:lnTo>
                    <a:lnTo>
                      <a:pt x="294" y="5237"/>
                    </a:lnTo>
                    <a:lnTo>
                      <a:pt x="344" y="5253"/>
                    </a:lnTo>
                    <a:lnTo>
                      <a:pt x="448" y="5280"/>
                    </a:lnTo>
                    <a:lnTo>
                      <a:pt x="560" y="5295"/>
                    </a:lnTo>
                    <a:lnTo>
                      <a:pt x="675" y="5307"/>
                    </a:lnTo>
                    <a:lnTo>
                      <a:pt x="795" y="5314"/>
                    </a:lnTo>
                    <a:lnTo>
                      <a:pt x="914" y="5318"/>
                    </a:lnTo>
                    <a:lnTo>
                      <a:pt x="1026" y="5314"/>
                    </a:lnTo>
                    <a:lnTo>
                      <a:pt x="1138" y="5310"/>
                    </a:lnTo>
                    <a:lnTo>
                      <a:pt x="1238" y="5303"/>
                    </a:lnTo>
                    <a:lnTo>
                      <a:pt x="1331" y="5291"/>
                    </a:lnTo>
                    <a:lnTo>
                      <a:pt x="1412" y="5280"/>
                    </a:lnTo>
                    <a:lnTo>
                      <a:pt x="1477" y="5268"/>
                    </a:lnTo>
                    <a:lnTo>
                      <a:pt x="1496" y="5126"/>
                    </a:lnTo>
                    <a:lnTo>
                      <a:pt x="1527" y="4936"/>
                    </a:lnTo>
                    <a:lnTo>
                      <a:pt x="1600" y="4440"/>
                    </a:lnTo>
                    <a:lnTo>
                      <a:pt x="1643" y="4151"/>
                    </a:lnTo>
                    <a:lnTo>
                      <a:pt x="1682" y="3843"/>
                    </a:lnTo>
                    <a:lnTo>
                      <a:pt x="1716" y="3535"/>
                    </a:lnTo>
                    <a:lnTo>
                      <a:pt x="1743" y="32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5" name="Freeform 79"/>
              <p:cNvSpPr>
                <a:spLocks/>
              </p:cNvSpPr>
              <p:nvPr/>
            </p:nvSpPr>
            <p:spPr bwMode="auto">
              <a:xfrm>
                <a:off x="5143" y="1159"/>
                <a:ext cx="48" cy="331"/>
              </a:xfrm>
              <a:custGeom>
                <a:avLst/>
                <a:gdLst>
                  <a:gd name="T0" fmla="*/ 474 w 725"/>
                  <a:gd name="T1" fmla="*/ 2642 h 4972"/>
                  <a:gd name="T2" fmla="*/ 463 w 725"/>
                  <a:gd name="T3" fmla="*/ 2121 h 4972"/>
                  <a:gd name="T4" fmla="*/ 451 w 725"/>
                  <a:gd name="T5" fmla="*/ 1590 h 4972"/>
                  <a:gd name="T6" fmla="*/ 463 w 725"/>
                  <a:gd name="T7" fmla="*/ 1232 h 4972"/>
                  <a:gd name="T8" fmla="*/ 490 w 725"/>
                  <a:gd name="T9" fmla="*/ 874 h 4972"/>
                  <a:gd name="T10" fmla="*/ 548 w 725"/>
                  <a:gd name="T11" fmla="*/ 519 h 4972"/>
                  <a:gd name="T12" fmla="*/ 590 w 725"/>
                  <a:gd name="T13" fmla="*/ 346 h 4972"/>
                  <a:gd name="T14" fmla="*/ 641 w 725"/>
                  <a:gd name="T15" fmla="*/ 172 h 4972"/>
                  <a:gd name="T16" fmla="*/ 702 w 725"/>
                  <a:gd name="T17" fmla="*/ 0 h 4972"/>
                  <a:gd name="T18" fmla="*/ 633 w 725"/>
                  <a:gd name="T19" fmla="*/ 72 h 4972"/>
                  <a:gd name="T20" fmla="*/ 575 w 725"/>
                  <a:gd name="T21" fmla="*/ 154 h 4972"/>
                  <a:gd name="T22" fmla="*/ 544 w 725"/>
                  <a:gd name="T23" fmla="*/ 231 h 4972"/>
                  <a:gd name="T24" fmla="*/ 514 w 725"/>
                  <a:gd name="T25" fmla="*/ 338 h 4972"/>
                  <a:gd name="T26" fmla="*/ 460 w 725"/>
                  <a:gd name="T27" fmla="*/ 619 h 4972"/>
                  <a:gd name="T28" fmla="*/ 421 w 725"/>
                  <a:gd name="T29" fmla="*/ 974 h 4972"/>
                  <a:gd name="T30" fmla="*/ 386 w 725"/>
                  <a:gd name="T31" fmla="*/ 1359 h 4972"/>
                  <a:gd name="T32" fmla="*/ 344 w 725"/>
                  <a:gd name="T33" fmla="*/ 2106 h 4972"/>
                  <a:gd name="T34" fmla="*/ 313 w 725"/>
                  <a:gd name="T35" fmla="*/ 2710 h 4972"/>
                  <a:gd name="T36" fmla="*/ 254 w 725"/>
                  <a:gd name="T37" fmla="*/ 3181 h 4972"/>
                  <a:gd name="T38" fmla="*/ 139 w 725"/>
                  <a:gd name="T39" fmla="*/ 3916 h 4972"/>
                  <a:gd name="T40" fmla="*/ 8 w 725"/>
                  <a:gd name="T41" fmla="*/ 4764 h 4972"/>
                  <a:gd name="T42" fmla="*/ 0 w 725"/>
                  <a:gd name="T43" fmla="*/ 4856 h 4972"/>
                  <a:gd name="T44" fmla="*/ 36 w 725"/>
                  <a:gd name="T45" fmla="*/ 4918 h 4972"/>
                  <a:gd name="T46" fmla="*/ 86 w 725"/>
                  <a:gd name="T47" fmla="*/ 4972 h 4972"/>
                  <a:gd name="T48" fmla="*/ 186 w 725"/>
                  <a:gd name="T49" fmla="*/ 4682 h 4972"/>
                  <a:gd name="T50" fmla="*/ 274 w 725"/>
                  <a:gd name="T51" fmla="*/ 4382 h 4972"/>
                  <a:gd name="T52" fmla="*/ 424 w 725"/>
                  <a:gd name="T53" fmla="*/ 3774 h 4972"/>
                  <a:gd name="T54" fmla="*/ 644 w 725"/>
                  <a:gd name="T55" fmla="*/ 2853 h 4972"/>
                  <a:gd name="T56" fmla="*/ 725 w 725"/>
                  <a:gd name="T57" fmla="*/ 2556 h 4972"/>
                  <a:gd name="T58" fmla="*/ 602 w 725"/>
                  <a:gd name="T59" fmla="*/ 2610 h 4972"/>
                  <a:gd name="T60" fmla="*/ 544 w 725"/>
                  <a:gd name="T61" fmla="*/ 2645 h 4972"/>
                  <a:gd name="T62" fmla="*/ 514 w 725"/>
                  <a:gd name="T63" fmla="*/ 2680 h 4972"/>
                  <a:gd name="T64" fmla="*/ 490 w 725"/>
                  <a:gd name="T65" fmla="*/ 2722 h 4972"/>
                  <a:gd name="T66" fmla="*/ 478 w 725"/>
                  <a:gd name="T67" fmla="*/ 2776 h 49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25" h="4972">
                    <a:moveTo>
                      <a:pt x="478" y="2807"/>
                    </a:moveTo>
                    <a:lnTo>
                      <a:pt x="474" y="2642"/>
                    </a:lnTo>
                    <a:lnTo>
                      <a:pt x="474" y="2468"/>
                    </a:lnTo>
                    <a:lnTo>
                      <a:pt x="463" y="2121"/>
                    </a:lnTo>
                    <a:lnTo>
                      <a:pt x="455" y="1771"/>
                    </a:lnTo>
                    <a:lnTo>
                      <a:pt x="451" y="1590"/>
                    </a:lnTo>
                    <a:lnTo>
                      <a:pt x="455" y="1413"/>
                    </a:lnTo>
                    <a:lnTo>
                      <a:pt x="463" y="1232"/>
                    </a:lnTo>
                    <a:lnTo>
                      <a:pt x="474" y="1055"/>
                    </a:lnTo>
                    <a:lnTo>
                      <a:pt x="490" y="874"/>
                    </a:lnTo>
                    <a:lnTo>
                      <a:pt x="514" y="696"/>
                    </a:lnTo>
                    <a:lnTo>
                      <a:pt x="548" y="519"/>
                    </a:lnTo>
                    <a:lnTo>
                      <a:pt x="567" y="430"/>
                    </a:lnTo>
                    <a:lnTo>
                      <a:pt x="590" y="346"/>
                    </a:lnTo>
                    <a:lnTo>
                      <a:pt x="614" y="258"/>
                    </a:lnTo>
                    <a:lnTo>
                      <a:pt x="641" y="172"/>
                    </a:lnTo>
                    <a:lnTo>
                      <a:pt x="667" y="88"/>
                    </a:lnTo>
                    <a:lnTo>
                      <a:pt x="702" y="0"/>
                    </a:lnTo>
                    <a:lnTo>
                      <a:pt x="667" y="38"/>
                    </a:lnTo>
                    <a:lnTo>
                      <a:pt x="633" y="72"/>
                    </a:lnTo>
                    <a:lnTo>
                      <a:pt x="602" y="115"/>
                    </a:lnTo>
                    <a:lnTo>
                      <a:pt x="575" y="154"/>
                    </a:lnTo>
                    <a:lnTo>
                      <a:pt x="560" y="188"/>
                    </a:lnTo>
                    <a:lnTo>
                      <a:pt x="544" y="231"/>
                    </a:lnTo>
                    <a:lnTo>
                      <a:pt x="528" y="280"/>
                    </a:lnTo>
                    <a:lnTo>
                      <a:pt x="514" y="338"/>
                    </a:lnTo>
                    <a:lnTo>
                      <a:pt x="487" y="469"/>
                    </a:lnTo>
                    <a:lnTo>
                      <a:pt x="460" y="619"/>
                    </a:lnTo>
                    <a:lnTo>
                      <a:pt x="440" y="788"/>
                    </a:lnTo>
                    <a:lnTo>
                      <a:pt x="421" y="974"/>
                    </a:lnTo>
                    <a:lnTo>
                      <a:pt x="401" y="1162"/>
                    </a:lnTo>
                    <a:lnTo>
                      <a:pt x="386" y="1359"/>
                    </a:lnTo>
                    <a:lnTo>
                      <a:pt x="363" y="1748"/>
                    </a:lnTo>
                    <a:lnTo>
                      <a:pt x="344" y="2106"/>
                    </a:lnTo>
                    <a:lnTo>
                      <a:pt x="320" y="2591"/>
                    </a:lnTo>
                    <a:lnTo>
                      <a:pt x="313" y="2710"/>
                    </a:lnTo>
                    <a:lnTo>
                      <a:pt x="297" y="2853"/>
                    </a:lnTo>
                    <a:lnTo>
                      <a:pt x="254" y="3181"/>
                    </a:lnTo>
                    <a:lnTo>
                      <a:pt x="197" y="3543"/>
                    </a:lnTo>
                    <a:lnTo>
                      <a:pt x="139" y="3916"/>
                    </a:lnTo>
                    <a:lnTo>
                      <a:pt x="36" y="4555"/>
                    </a:lnTo>
                    <a:lnTo>
                      <a:pt x="8" y="4764"/>
                    </a:lnTo>
                    <a:lnTo>
                      <a:pt x="0" y="4825"/>
                    </a:lnTo>
                    <a:lnTo>
                      <a:pt x="0" y="4856"/>
                    </a:lnTo>
                    <a:lnTo>
                      <a:pt x="16" y="4886"/>
                    </a:lnTo>
                    <a:lnTo>
                      <a:pt x="36" y="4918"/>
                    </a:lnTo>
                    <a:lnTo>
                      <a:pt x="58" y="4949"/>
                    </a:lnTo>
                    <a:lnTo>
                      <a:pt x="86" y="4972"/>
                    </a:lnTo>
                    <a:lnTo>
                      <a:pt x="136" y="4829"/>
                    </a:lnTo>
                    <a:lnTo>
                      <a:pt x="186" y="4682"/>
                    </a:lnTo>
                    <a:lnTo>
                      <a:pt x="231" y="4532"/>
                    </a:lnTo>
                    <a:lnTo>
                      <a:pt x="274" y="4382"/>
                    </a:lnTo>
                    <a:lnTo>
                      <a:pt x="351" y="4082"/>
                    </a:lnTo>
                    <a:lnTo>
                      <a:pt x="424" y="3774"/>
                    </a:lnTo>
                    <a:lnTo>
                      <a:pt x="567" y="3157"/>
                    </a:lnTo>
                    <a:lnTo>
                      <a:pt x="644" y="2853"/>
                    </a:lnTo>
                    <a:lnTo>
                      <a:pt x="683" y="2703"/>
                    </a:lnTo>
                    <a:lnTo>
                      <a:pt x="725" y="2556"/>
                    </a:lnTo>
                    <a:lnTo>
                      <a:pt x="644" y="2591"/>
                    </a:lnTo>
                    <a:lnTo>
                      <a:pt x="602" y="2610"/>
                    </a:lnTo>
                    <a:lnTo>
                      <a:pt x="564" y="2633"/>
                    </a:lnTo>
                    <a:lnTo>
                      <a:pt x="544" y="2645"/>
                    </a:lnTo>
                    <a:lnTo>
                      <a:pt x="528" y="2660"/>
                    </a:lnTo>
                    <a:lnTo>
                      <a:pt x="514" y="2680"/>
                    </a:lnTo>
                    <a:lnTo>
                      <a:pt x="501" y="2699"/>
                    </a:lnTo>
                    <a:lnTo>
                      <a:pt x="490" y="2722"/>
                    </a:lnTo>
                    <a:lnTo>
                      <a:pt x="487" y="2749"/>
                    </a:lnTo>
                    <a:lnTo>
                      <a:pt x="478" y="2776"/>
                    </a:lnTo>
                    <a:lnTo>
                      <a:pt x="478" y="280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6" name="Freeform 80"/>
              <p:cNvSpPr>
                <a:spLocks/>
              </p:cNvSpPr>
              <p:nvPr/>
            </p:nvSpPr>
            <p:spPr bwMode="auto">
              <a:xfrm>
                <a:off x="5228" y="1159"/>
                <a:ext cx="36" cy="342"/>
              </a:xfrm>
              <a:custGeom>
                <a:avLst/>
                <a:gdLst>
                  <a:gd name="T0" fmla="*/ 532 w 551"/>
                  <a:gd name="T1" fmla="*/ 1044 h 5126"/>
                  <a:gd name="T2" fmla="*/ 517 w 551"/>
                  <a:gd name="T3" fmla="*/ 932 h 5126"/>
                  <a:gd name="T4" fmla="*/ 494 w 551"/>
                  <a:gd name="T5" fmla="*/ 801 h 5126"/>
                  <a:gd name="T6" fmla="*/ 467 w 551"/>
                  <a:gd name="T7" fmla="*/ 663 h 5126"/>
                  <a:gd name="T8" fmla="*/ 428 w 551"/>
                  <a:gd name="T9" fmla="*/ 516 h 5126"/>
                  <a:gd name="T10" fmla="*/ 405 w 551"/>
                  <a:gd name="T11" fmla="*/ 443 h 5126"/>
                  <a:gd name="T12" fmla="*/ 381 w 551"/>
                  <a:gd name="T13" fmla="*/ 373 h 5126"/>
                  <a:gd name="T14" fmla="*/ 351 w 551"/>
                  <a:gd name="T15" fmla="*/ 301 h 5126"/>
                  <a:gd name="T16" fmla="*/ 320 w 551"/>
                  <a:gd name="T17" fmla="*/ 235 h 5126"/>
                  <a:gd name="T18" fmla="*/ 289 w 551"/>
                  <a:gd name="T19" fmla="*/ 169 h 5126"/>
                  <a:gd name="T20" fmla="*/ 250 w 551"/>
                  <a:gd name="T21" fmla="*/ 108 h 5126"/>
                  <a:gd name="T22" fmla="*/ 212 w 551"/>
                  <a:gd name="T23" fmla="*/ 50 h 5126"/>
                  <a:gd name="T24" fmla="*/ 170 w 551"/>
                  <a:gd name="T25" fmla="*/ 0 h 5126"/>
                  <a:gd name="T26" fmla="*/ 200 w 551"/>
                  <a:gd name="T27" fmla="*/ 138 h 5126"/>
                  <a:gd name="T28" fmla="*/ 227 w 551"/>
                  <a:gd name="T29" fmla="*/ 281 h 5126"/>
                  <a:gd name="T30" fmla="*/ 254 w 551"/>
                  <a:gd name="T31" fmla="*/ 423 h 5126"/>
                  <a:gd name="T32" fmla="*/ 274 w 551"/>
                  <a:gd name="T33" fmla="*/ 570 h 5126"/>
                  <a:gd name="T34" fmla="*/ 293 w 551"/>
                  <a:gd name="T35" fmla="*/ 720 h 5126"/>
                  <a:gd name="T36" fmla="*/ 308 w 551"/>
                  <a:gd name="T37" fmla="*/ 870 h 5126"/>
                  <a:gd name="T38" fmla="*/ 324 w 551"/>
                  <a:gd name="T39" fmla="*/ 1024 h 5126"/>
                  <a:gd name="T40" fmla="*/ 331 w 551"/>
                  <a:gd name="T41" fmla="*/ 1179 h 5126"/>
                  <a:gd name="T42" fmla="*/ 340 w 551"/>
                  <a:gd name="T43" fmla="*/ 1336 h 5126"/>
                  <a:gd name="T44" fmla="*/ 343 w 551"/>
                  <a:gd name="T45" fmla="*/ 1498 h 5126"/>
                  <a:gd name="T46" fmla="*/ 347 w 551"/>
                  <a:gd name="T47" fmla="*/ 1655 h 5126"/>
                  <a:gd name="T48" fmla="*/ 347 w 551"/>
                  <a:gd name="T49" fmla="*/ 1818 h 5126"/>
                  <a:gd name="T50" fmla="*/ 340 w 551"/>
                  <a:gd name="T51" fmla="*/ 2146 h 5126"/>
                  <a:gd name="T52" fmla="*/ 324 w 551"/>
                  <a:gd name="T53" fmla="*/ 2476 h 5126"/>
                  <a:gd name="T54" fmla="*/ 301 w 551"/>
                  <a:gd name="T55" fmla="*/ 2812 h 5126"/>
                  <a:gd name="T56" fmla="*/ 274 w 551"/>
                  <a:gd name="T57" fmla="*/ 3147 h 5126"/>
                  <a:gd name="T58" fmla="*/ 239 w 551"/>
                  <a:gd name="T59" fmla="*/ 3486 h 5126"/>
                  <a:gd name="T60" fmla="*/ 197 w 551"/>
                  <a:gd name="T61" fmla="*/ 3817 h 5126"/>
                  <a:gd name="T62" fmla="*/ 150 w 551"/>
                  <a:gd name="T63" fmla="*/ 4152 h 5126"/>
                  <a:gd name="T64" fmla="*/ 104 w 551"/>
                  <a:gd name="T65" fmla="*/ 4479 h 5126"/>
                  <a:gd name="T66" fmla="*/ 54 w 551"/>
                  <a:gd name="T67" fmla="*/ 4806 h 5126"/>
                  <a:gd name="T68" fmla="*/ 0 w 551"/>
                  <a:gd name="T69" fmla="*/ 5126 h 5126"/>
                  <a:gd name="T70" fmla="*/ 108 w 551"/>
                  <a:gd name="T71" fmla="*/ 5114 h 5126"/>
                  <a:gd name="T72" fmla="*/ 170 w 551"/>
                  <a:gd name="T73" fmla="*/ 5110 h 5126"/>
                  <a:gd name="T74" fmla="*/ 208 w 551"/>
                  <a:gd name="T75" fmla="*/ 5107 h 5126"/>
                  <a:gd name="T76" fmla="*/ 227 w 551"/>
                  <a:gd name="T77" fmla="*/ 4965 h 5126"/>
                  <a:gd name="T78" fmla="*/ 258 w 551"/>
                  <a:gd name="T79" fmla="*/ 4775 h 5126"/>
                  <a:gd name="T80" fmla="*/ 331 w 551"/>
                  <a:gd name="T81" fmla="*/ 4279 h 5126"/>
                  <a:gd name="T82" fmla="*/ 374 w 551"/>
                  <a:gd name="T83" fmla="*/ 3990 h 5126"/>
                  <a:gd name="T84" fmla="*/ 413 w 551"/>
                  <a:gd name="T85" fmla="*/ 3682 h 5126"/>
                  <a:gd name="T86" fmla="*/ 447 w 551"/>
                  <a:gd name="T87" fmla="*/ 3374 h 5126"/>
                  <a:gd name="T88" fmla="*/ 474 w 551"/>
                  <a:gd name="T89" fmla="*/ 3061 h 5126"/>
                  <a:gd name="T90" fmla="*/ 497 w 551"/>
                  <a:gd name="T91" fmla="*/ 2753 h 5126"/>
                  <a:gd name="T92" fmla="*/ 517 w 551"/>
                  <a:gd name="T93" fmla="*/ 2454 h 5126"/>
                  <a:gd name="T94" fmla="*/ 536 w 551"/>
                  <a:gd name="T95" fmla="*/ 2160 h 5126"/>
                  <a:gd name="T96" fmla="*/ 548 w 551"/>
                  <a:gd name="T97" fmla="*/ 1883 h 5126"/>
                  <a:gd name="T98" fmla="*/ 551 w 551"/>
                  <a:gd name="T99" fmla="*/ 1629 h 5126"/>
                  <a:gd name="T100" fmla="*/ 551 w 551"/>
                  <a:gd name="T101" fmla="*/ 1397 h 5126"/>
                  <a:gd name="T102" fmla="*/ 548 w 551"/>
                  <a:gd name="T103" fmla="*/ 1202 h 5126"/>
                  <a:gd name="T104" fmla="*/ 540 w 551"/>
                  <a:gd name="T105" fmla="*/ 1121 h 5126"/>
                  <a:gd name="T106" fmla="*/ 532 w 551"/>
                  <a:gd name="T107" fmla="*/ 1044 h 5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51" h="5126">
                    <a:moveTo>
                      <a:pt x="532" y="1044"/>
                    </a:moveTo>
                    <a:lnTo>
                      <a:pt x="517" y="932"/>
                    </a:lnTo>
                    <a:lnTo>
                      <a:pt x="494" y="801"/>
                    </a:lnTo>
                    <a:lnTo>
                      <a:pt x="467" y="663"/>
                    </a:lnTo>
                    <a:lnTo>
                      <a:pt x="428" y="516"/>
                    </a:lnTo>
                    <a:lnTo>
                      <a:pt x="405" y="443"/>
                    </a:lnTo>
                    <a:lnTo>
                      <a:pt x="381" y="373"/>
                    </a:lnTo>
                    <a:lnTo>
                      <a:pt x="351" y="301"/>
                    </a:lnTo>
                    <a:lnTo>
                      <a:pt x="320" y="235"/>
                    </a:lnTo>
                    <a:lnTo>
                      <a:pt x="289" y="169"/>
                    </a:lnTo>
                    <a:lnTo>
                      <a:pt x="250" y="108"/>
                    </a:lnTo>
                    <a:lnTo>
                      <a:pt x="212" y="50"/>
                    </a:lnTo>
                    <a:lnTo>
                      <a:pt x="170" y="0"/>
                    </a:lnTo>
                    <a:lnTo>
                      <a:pt x="200" y="138"/>
                    </a:lnTo>
                    <a:lnTo>
                      <a:pt x="227" y="281"/>
                    </a:lnTo>
                    <a:lnTo>
                      <a:pt x="254" y="423"/>
                    </a:lnTo>
                    <a:lnTo>
                      <a:pt x="274" y="570"/>
                    </a:lnTo>
                    <a:lnTo>
                      <a:pt x="293" y="720"/>
                    </a:lnTo>
                    <a:lnTo>
                      <a:pt x="308" y="870"/>
                    </a:lnTo>
                    <a:lnTo>
                      <a:pt x="324" y="1024"/>
                    </a:lnTo>
                    <a:lnTo>
                      <a:pt x="331" y="1179"/>
                    </a:lnTo>
                    <a:lnTo>
                      <a:pt x="340" y="1336"/>
                    </a:lnTo>
                    <a:lnTo>
                      <a:pt x="343" y="1498"/>
                    </a:lnTo>
                    <a:lnTo>
                      <a:pt x="347" y="1655"/>
                    </a:lnTo>
                    <a:lnTo>
                      <a:pt x="347" y="1818"/>
                    </a:lnTo>
                    <a:lnTo>
                      <a:pt x="340" y="2146"/>
                    </a:lnTo>
                    <a:lnTo>
                      <a:pt x="324" y="2476"/>
                    </a:lnTo>
                    <a:lnTo>
                      <a:pt x="301" y="2812"/>
                    </a:lnTo>
                    <a:lnTo>
                      <a:pt x="274" y="3147"/>
                    </a:lnTo>
                    <a:lnTo>
                      <a:pt x="239" y="3486"/>
                    </a:lnTo>
                    <a:lnTo>
                      <a:pt x="197" y="3817"/>
                    </a:lnTo>
                    <a:lnTo>
                      <a:pt x="150" y="4152"/>
                    </a:lnTo>
                    <a:lnTo>
                      <a:pt x="104" y="4479"/>
                    </a:lnTo>
                    <a:lnTo>
                      <a:pt x="54" y="4806"/>
                    </a:lnTo>
                    <a:lnTo>
                      <a:pt x="0" y="5126"/>
                    </a:lnTo>
                    <a:lnTo>
                      <a:pt x="108" y="5114"/>
                    </a:lnTo>
                    <a:lnTo>
                      <a:pt x="170" y="5110"/>
                    </a:lnTo>
                    <a:lnTo>
                      <a:pt x="208" y="5107"/>
                    </a:lnTo>
                    <a:lnTo>
                      <a:pt x="227" y="4965"/>
                    </a:lnTo>
                    <a:lnTo>
                      <a:pt x="258" y="4775"/>
                    </a:lnTo>
                    <a:lnTo>
                      <a:pt x="331" y="4279"/>
                    </a:lnTo>
                    <a:lnTo>
                      <a:pt x="374" y="3990"/>
                    </a:lnTo>
                    <a:lnTo>
                      <a:pt x="413" y="3682"/>
                    </a:lnTo>
                    <a:lnTo>
                      <a:pt x="447" y="3374"/>
                    </a:lnTo>
                    <a:lnTo>
                      <a:pt x="474" y="3061"/>
                    </a:lnTo>
                    <a:lnTo>
                      <a:pt x="497" y="2753"/>
                    </a:lnTo>
                    <a:lnTo>
                      <a:pt x="517" y="2454"/>
                    </a:lnTo>
                    <a:lnTo>
                      <a:pt x="536" y="2160"/>
                    </a:lnTo>
                    <a:lnTo>
                      <a:pt x="548" y="1883"/>
                    </a:lnTo>
                    <a:lnTo>
                      <a:pt x="551" y="1629"/>
                    </a:lnTo>
                    <a:lnTo>
                      <a:pt x="551" y="1397"/>
                    </a:lnTo>
                    <a:lnTo>
                      <a:pt x="548" y="1202"/>
                    </a:lnTo>
                    <a:lnTo>
                      <a:pt x="540" y="1121"/>
                    </a:lnTo>
                    <a:lnTo>
                      <a:pt x="532" y="10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7" name="Freeform 82"/>
              <p:cNvSpPr>
                <a:spLocks/>
              </p:cNvSpPr>
              <p:nvPr/>
            </p:nvSpPr>
            <p:spPr bwMode="auto">
              <a:xfrm>
                <a:off x="5142" y="1516"/>
                <a:ext cx="22" cy="10"/>
              </a:xfrm>
              <a:custGeom>
                <a:avLst/>
                <a:gdLst>
                  <a:gd name="T0" fmla="*/ 336 w 336"/>
                  <a:gd name="T1" fmla="*/ 77 h 154"/>
                  <a:gd name="T2" fmla="*/ 320 w 336"/>
                  <a:gd name="T3" fmla="*/ 73 h 154"/>
                  <a:gd name="T4" fmla="*/ 297 w 336"/>
                  <a:gd name="T5" fmla="*/ 73 h 154"/>
                  <a:gd name="T6" fmla="*/ 262 w 336"/>
                  <a:gd name="T7" fmla="*/ 77 h 154"/>
                  <a:gd name="T8" fmla="*/ 220 w 336"/>
                  <a:gd name="T9" fmla="*/ 84 h 154"/>
                  <a:gd name="T10" fmla="*/ 162 w 336"/>
                  <a:gd name="T11" fmla="*/ 100 h 154"/>
                  <a:gd name="T12" fmla="*/ 93 w 336"/>
                  <a:gd name="T13" fmla="*/ 122 h 154"/>
                  <a:gd name="T14" fmla="*/ 8 w 336"/>
                  <a:gd name="T15" fmla="*/ 154 h 154"/>
                  <a:gd name="T16" fmla="*/ 3 w 336"/>
                  <a:gd name="T17" fmla="*/ 142 h 154"/>
                  <a:gd name="T18" fmla="*/ 0 w 336"/>
                  <a:gd name="T19" fmla="*/ 104 h 154"/>
                  <a:gd name="T20" fmla="*/ 3 w 336"/>
                  <a:gd name="T21" fmla="*/ 81 h 154"/>
                  <a:gd name="T22" fmla="*/ 8 w 336"/>
                  <a:gd name="T23" fmla="*/ 57 h 154"/>
                  <a:gd name="T24" fmla="*/ 12 w 336"/>
                  <a:gd name="T25" fmla="*/ 27 h 154"/>
                  <a:gd name="T26" fmla="*/ 27 w 336"/>
                  <a:gd name="T27" fmla="*/ 0 h 154"/>
                  <a:gd name="T28" fmla="*/ 27 w 336"/>
                  <a:gd name="T29" fmla="*/ 11 h 154"/>
                  <a:gd name="T30" fmla="*/ 31 w 336"/>
                  <a:gd name="T31" fmla="*/ 23 h 154"/>
                  <a:gd name="T32" fmla="*/ 39 w 336"/>
                  <a:gd name="T33" fmla="*/ 34 h 154"/>
                  <a:gd name="T34" fmla="*/ 50 w 336"/>
                  <a:gd name="T35" fmla="*/ 45 h 154"/>
                  <a:gd name="T36" fmla="*/ 69 w 336"/>
                  <a:gd name="T37" fmla="*/ 54 h 154"/>
                  <a:gd name="T38" fmla="*/ 93 w 336"/>
                  <a:gd name="T39" fmla="*/ 57 h 154"/>
                  <a:gd name="T40" fmla="*/ 123 w 336"/>
                  <a:gd name="T41" fmla="*/ 54 h 154"/>
                  <a:gd name="T42" fmla="*/ 196 w 336"/>
                  <a:gd name="T43" fmla="*/ 42 h 154"/>
                  <a:gd name="T44" fmla="*/ 227 w 336"/>
                  <a:gd name="T45" fmla="*/ 38 h 154"/>
                  <a:gd name="T46" fmla="*/ 259 w 336"/>
                  <a:gd name="T47" fmla="*/ 38 h 154"/>
                  <a:gd name="T48" fmla="*/ 286 w 336"/>
                  <a:gd name="T49" fmla="*/ 42 h 154"/>
                  <a:gd name="T50" fmla="*/ 309 w 336"/>
                  <a:gd name="T51" fmla="*/ 50 h 154"/>
                  <a:gd name="T52" fmla="*/ 324 w 336"/>
                  <a:gd name="T53" fmla="*/ 61 h 154"/>
                  <a:gd name="T54" fmla="*/ 336 w 336"/>
                  <a:gd name="T55" fmla="*/ 77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6" h="154">
                    <a:moveTo>
                      <a:pt x="336" y="77"/>
                    </a:moveTo>
                    <a:lnTo>
                      <a:pt x="320" y="73"/>
                    </a:lnTo>
                    <a:lnTo>
                      <a:pt x="297" y="73"/>
                    </a:lnTo>
                    <a:lnTo>
                      <a:pt x="262" y="77"/>
                    </a:lnTo>
                    <a:lnTo>
                      <a:pt x="220" y="84"/>
                    </a:lnTo>
                    <a:lnTo>
                      <a:pt x="162" y="100"/>
                    </a:lnTo>
                    <a:lnTo>
                      <a:pt x="93" y="122"/>
                    </a:lnTo>
                    <a:lnTo>
                      <a:pt x="8" y="154"/>
                    </a:lnTo>
                    <a:lnTo>
                      <a:pt x="3" y="142"/>
                    </a:lnTo>
                    <a:lnTo>
                      <a:pt x="0" y="104"/>
                    </a:lnTo>
                    <a:lnTo>
                      <a:pt x="3" y="81"/>
                    </a:lnTo>
                    <a:lnTo>
                      <a:pt x="8" y="57"/>
                    </a:lnTo>
                    <a:lnTo>
                      <a:pt x="12" y="27"/>
                    </a:lnTo>
                    <a:lnTo>
                      <a:pt x="27" y="0"/>
                    </a:lnTo>
                    <a:lnTo>
                      <a:pt x="27" y="11"/>
                    </a:lnTo>
                    <a:lnTo>
                      <a:pt x="31" y="23"/>
                    </a:lnTo>
                    <a:lnTo>
                      <a:pt x="39" y="34"/>
                    </a:lnTo>
                    <a:lnTo>
                      <a:pt x="50" y="45"/>
                    </a:lnTo>
                    <a:lnTo>
                      <a:pt x="69" y="54"/>
                    </a:lnTo>
                    <a:lnTo>
                      <a:pt x="93" y="57"/>
                    </a:lnTo>
                    <a:lnTo>
                      <a:pt x="123" y="54"/>
                    </a:lnTo>
                    <a:lnTo>
                      <a:pt x="196" y="42"/>
                    </a:lnTo>
                    <a:lnTo>
                      <a:pt x="227" y="38"/>
                    </a:lnTo>
                    <a:lnTo>
                      <a:pt x="259" y="38"/>
                    </a:lnTo>
                    <a:lnTo>
                      <a:pt x="286" y="42"/>
                    </a:lnTo>
                    <a:lnTo>
                      <a:pt x="309" y="50"/>
                    </a:lnTo>
                    <a:lnTo>
                      <a:pt x="324" y="61"/>
                    </a:lnTo>
                    <a:lnTo>
                      <a:pt x="336" y="7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8" name="Freeform 83"/>
              <p:cNvSpPr>
                <a:spLocks/>
              </p:cNvSpPr>
              <p:nvPr/>
            </p:nvSpPr>
            <p:spPr bwMode="auto">
              <a:xfrm>
                <a:off x="4953" y="849"/>
                <a:ext cx="264" cy="302"/>
              </a:xfrm>
              <a:custGeom>
                <a:avLst/>
                <a:gdLst>
                  <a:gd name="T0" fmla="*/ 2923 w 3968"/>
                  <a:gd name="T1" fmla="*/ 4322 h 4530"/>
                  <a:gd name="T2" fmla="*/ 3077 w 3968"/>
                  <a:gd name="T3" fmla="*/ 4237 h 4530"/>
                  <a:gd name="T4" fmla="*/ 3304 w 3968"/>
                  <a:gd name="T5" fmla="*/ 4048 h 4530"/>
                  <a:gd name="T6" fmla="*/ 3536 w 3968"/>
                  <a:gd name="T7" fmla="*/ 3767 h 4530"/>
                  <a:gd name="T8" fmla="*/ 3725 w 3968"/>
                  <a:gd name="T9" fmla="*/ 3452 h 4530"/>
                  <a:gd name="T10" fmla="*/ 3864 w 3968"/>
                  <a:gd name="T11" fmla="*/ 3120 h 4530"/>
                  <a:gd name="T12" fmla="*/ 3945 w 3968"/>
                  <a:gd name="T13" fmla="*/ 2846 h 4530"/>
                  <a:gd name="T14" fmla="*/ 3964 w 3968"/>
                  <a:gd name="T15" fmla="*/ 2692 h 4530"/>
                  <a:gd name="T16" fmla="*/ 3960 w 3968"/>
                  <a:gd name="T17" fmla="*/ 2558 h 4530"/>
                  <a:gd name="T18" fmla="*/ 3906 w 3968"/>
                  <a:gd name="T19" fmla="*/ 2334 h 4530"/>
                  <a:gd name="T20" fmla="*/ 3775 w 3968"/>
                  <a:gd name="T21" fmla="*/ 1945 h 4530"/>
                  <a:gd name="T22" fmla="*/ 3698 w 3968"/>
                  <a:gd name="T23" fmla="*/ 1764 h 4530"/>
                  <a:gd name="T24" fmla="*/ 3613 w 3968"/>
                  <a:gd name="T25" fmla="*/ 1657 h 4530"/>
                  <a:gd name="T26" fmla="*/ 3474 w 3968"/>
                  <a:gd name="T27" fmla="*/ 1560 h 4530"/>
                  <a:gd name="T28" fmla="*/ 3340 w 3968"/>
                  <a:gd name="T29" fmla="*/ 1456 h 4530"/>
                  <a:gd name="T30" fmla="*/ 3270 w 3968"/>
                  <a:gd name="T31" fmla="*/ 1356 h 4530"/>
                  <a:gd name="T32" fmla="*/ 3185 w 3968"/>
                  <a:gd name="T33" fmla="*/ 1133 h 4530"/>
                  <a:gd name="T34" fmla="*/ 3089 w 3968"/>
                  <a:gd name="T35" fmla="*/ 860 h 4530"/>
                  <a:gd name="T36" fmla="*/ 2996 w 3968"/>
                  <a:gd name="T37" fmla="*/ 706 h 4530"/>
                  <a:gd name="T38" fmla="*/ 2823 w 3968"/>
                  <a:gd name="T39" fmla="*/ 493 h 4530"/>
                  <a:gd name="T40" fmla="*/ 2615 w 3968"/>
                  <a:gd name="T41" fmla="*/ 321 h 4530"/>
                  <a:gd name="T42" fmla="*/ 2437 w 3968"/>
                  <a:gd name="T43" fmla="*/ 216 h 4530"/>
                  <a:gd name="T44" fmla="*/ 2191 w 3968"/>
                  <a:gd name="T45" fmla="*/ 127 h 4530"/>
                  <a:gd name="T46" fmla="*/ 1747 w 3968"/>
                  <a:gd name="T47" fmla="*/ 35 h 4530"/>
                  <a:gd name="T48" fmla="*/ 1261 w 3968"/>
                  <a:gd name="T49" fmla="*/ 0 h 4530"/>
                  <a:gd name="T50" fmla="*/ 794 w 3968"/>
                  <a:gd name="T51" fmla="*/ 27 h 4530"/>
                  <a:gd name="T52" fmla="*/ 520 w 3968"/>
                  <a:gd name="T53" fmla="*/ 81 h 4530"/>
                  <a:gd name="T54" fmla="*/ 346 w 3968"/>
                  <a:gd name="T55" fmla="*/ 147 h 4530"/>
                  <a:gd name="T56" fmla="*/ 351 w 3968"/>
                  <a:gd name="T57" fmla="*/ 278 h 4530"/>
                  <a:gd name="T58" fmla="*/ 401 w 3968"/>
                  <a:gd name="T59" fmla="*/ 443 h 4530"/>
                  <a:gd name="T60" fmla="*/ 420 w 3968"/>
                  <a:gd name="T61" fmla="*/ 613 h 4530"/>
                  <a:gd name="T62" fmla="*/ 412 w 3968"/>
                  <a:gd name="T63" fmla="*/ 836 h 4530"/>
                  <a:gd name="T64" fmla="*/ 359 w 3968"/>
                  <a:gd name="T65" fmla="*/ 1152 h 4530"/>
                  <a:gd name="T66" fmla="*/ 266 w 3968"/>
                  <a:gd name="T67" fmla="*/ 1483 h 4530"/>
                  <a:gd name="T68" fmla="*/ 242 w 3968"/>
                  <a:gd name="T69" fmla="*/ 1610 h 4530"/>
                  <a:gd name="T70" fmla="*/ 258 w 3968"/>
                  <a:gd name="T71" fmla="*/ 1752 h 4530"/>
                  <a:gd name="T72" fmla="*/ 262 w 3968"/>
                  <a:gd name="T73" fmla="*/ 2257 h 4530"/>
                  <a:gd name="T74" fmla="*/ 216 w 3968"/>
                  <a:gd name="T75" fmla="*/ 2454 h 4530"/>
                  <a:gd name="T76" fmla="*/ 104 w 3968"/>
                  <a:gd name="T77" fmla="*/ 2716 h 4530"/>
                  <a:gd name="T78" fmla="*/ 15 w 3968"/>
                  <a:gd name="T79" fmla="*/ 2959 h 4530"/>
                  <a:gd name="T80" fmla="*/ 4 w 3968"/>
                  <a:gd name="T81" fmla="*/ 3090 h 4530"/>
                  <a:gd name="T82" fmla="*/ 22 w 3968"/>
                  <a:gd name="T83" fmla="*/ 3158 h 4530"/>
                  <a:gd name="T84" fmla="*/ 146 w 3968"/>
                  <a:gd name="T85" fmla="*/ 3355 h 4530"/>
                  <a:gd name="T86" fmla="*/ 274 w 3968"/>
                  <a:gd name="T87" fmla="*/ 3448 h 4530"/>
                  <a:gd name="T88" fmla="*/ 366 w 3968"/>
                  <a:gd name="T89" fmla="*/ 3532 h 4530"/>
                  <a:gd name="T90" fmla="*/ 439 w 3968"/>
                  <a:gd name="T91" fmla="*/ 3724 h 4530"/>
                  <a:gd name="T92" fmla="*/ 563 w 3968"/>
                  <a:gd name="T93" fmla="*/ 3902 h 4530"/>
                  <a:gd name="T94" fmla="*/ 729 w 3968"/>
                  <a:gd name="T95" fmla="*/ 4068 h 4530"/>
                  <a:gd name="T96" fmla="*/ 914 w 3968"/>
                  <a:gd name="T97" fmla="*/ 4210 h 4530"/>
                  <a:gd name="T98" fmla="*/ 1107 w 3968"/>
                  <a:gd name="T99" fmla="*/ 4326 h 4530"/>
                  <a:gd name="T100" fmla="*/ 1411 w 3968"/>
                  <a:gd name="T101" fmla="*/ 4453 h 4530"/>
                  <a:gd name="T102" fmla="*/ 1735 w 3968"/>
                  <a:gd name="T103" fmla="*/ 4518 h 4530"/>
                  <a:gd name="T104" fmla="*/ 2067 w 3968"/>
                  <a:gd name="T105" fmla="*/ 4530 h 4530"/>
                  <a:gd name="T106" fmla="*/ 2398 w 3968"/>
                  <a:gd name="T107" fmla="*/ 4487 h 4530"/>
                  <a:gd name="T108" fmla="*/ 2715 w 3968"/>
                  <a:gd name="T109" fmla="*/ 4406 h 45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968" h="4530">
                    <a:moveTo>
                      <a:pt x="2819" y="4368"/>
                    </a:moveTo>
                    <a:lnTo>
                      <a:pt x="2873" y="4349"/>
                    </a:lnTo>
                    <a:lnTo>
                      <a:pt x="2923" y="4322"/>
                    </a:lnTo>
                    <a:lnTo>
                      <a:pt x="2977" y="4295"/>
                    </a:lnTo>
                    <a:lnTo>
                      <a:pt x="3027" y="4268"/>
                    </a:lnTo>
                    <a:lnTo>
                      <a:pt x="3077" y="4237"/>
                    </a:lnTo>
                    <a:lnTo>
                      <a:pt x="3123" y="4202"/>
                    </a:lnTo>
                    <a:lnTo>
                      <a:pt x="3216" y="4129"/>
                    </a:lnTo>
                    <a:lnTo>
                      <a:pt x="3304" y="4048"/>
                    </a:lnTo>
                    <a:lnTo>
                      <a:pt x="3386" y="3960"/>
                    </a:lnTo>
                    <a:lnTo>
                      <a:pt x="3463" y="3867"/>
                    </a:lnTo>
                    <a:lnTo>
                      <a:pt x="3536" y="3767"/>
                    </a:lnTo>
                    <a:lnTo>
                      <a:pt x="3605" y="3667"/>
                    </a:lnTo>
                    <a:lnTo>
                      <a:pt x="3667" y="3559"/>
                    </a:lnTo>
                    <a:lnTo>
                      <a:pt x="3725" y="3452"/>
                    </a:lnTo>
                    <a:lnTo>
                      <a:pt x="3778" y="3344"/>
                    </a:lnTo>
                    <a:lnTo>
                      <a:pt x="3825" y="3232"/>
                    </a:lnTo>
                    <a:lnTo>
                      <a:pt x="3864" y="3120"/>
                    </a:lnTo>
                    <a:lnTo>
                      <a:pt x="3902" y="3013"/>
                    </a:lnTo>
                    <a:lnTo>
                      <a:pt x="3934" y="2904"/>
                    </a:lnTo>
                    <a:lnTo>
                      <a:pt x="3945" y="2846"/>
                    </a:lnTo>
                    <a:lnTo>
                      <a:pt x="3956" y="2793"/>
                    </a:lnTo>
                    <a:lnTo>
                      <a:pt x="3960" y="2742"/>
                    </a:lnTo>
                    <a:lnTo>
                      <a:pt x="3964" y="2692"/>
                    </a:lnTo>
                    <a:lnTo>
                      <a:pt x="3968" y="2646"/>
                    </a:lnTo>
                    <a:lnTo>
                      <a:pt x="3964" y="2601"/>
                    </a:lnTo>
                    <a:lnTo>
                      <a:pt x="3960" y="2558"/>
                    </a:lnTo>
                    <a:lnTo>
                      <a:pt x="3952" y="2511"/>
                    </a:lnTo>
                    <a:lnTo>
                      <a:pt x="3934" y="2427"/>
                    </a:lnTo>
                    <a:lnTo>
                      <a:pt x="3906" y="2334"/>
                    </a:lnTo>
                    <a:lnTo>
                      <a:pt x="3837" y="2137"/>
                    </a:lnTo>
                    <a:lnTo>
                      <a:pt x="3794" y="2007"/>
                    </a:lnTo>
                    <a:lnTo>
                      <a:pt x="3775" y="1945"/>
                    </a:lnTo>
                    <a:lnTo>
                      <a:pt x="3752" y="1884"/>
                    </a:lnTo>
                    <a:lnTo>
                      <a:pt x="3728" y="1822"/>
                    </a:lnTo>
                    <a:lnTo>
                      <a:pt x="3698" y="1764"/>
                    </a:lnTo>
                    <a:lnTo>
                      <a:pt x="3660" y="1707"/>
                    </a:lnTo>
                    <a:lnTo>
                      <a:pt x="3637" y="1680"/>
                    </a:lnTo>
                    <a:lnTo>
                      <a:pt x="3613" y="1657"/>
                    </a:lnTo>
                    <a:lnTo>
                      <a:pt x="3578" y="1625"/>
                    </a:lnTo>
                    <a:lnTo>
                      <a:pt x="3547" y="1603"/>
                    </a:lnTo>
                    <a:lnTo>
                      <a:pt x="3474" y="1560"/>
                    </a:lnTo>
                    <a:lnTo>
                      <a:pt x="3401" y="1514"/>
                    </a:lnTo>
                    <a:lnTo>
                      <a:pt x="3370" y="1487"/>
                    </a:lnTo>
                    <a:lnTo>
                      <a:pt x="3340" y="1456"/>
                    </a:lnTo>
                    <a:lnTo>
                      <a:pt x="3313" y="1426"/>
                    </a:lnTo>
                    <a:lnTo>
                      <a:pt x="3289" y="1390"/>
                    </a:lnTo>
                    <a:lnTo>
                      <a:pt x="3270" y="1356"/>
                    </a:lnTo>
                    <a:lnTo>
                      <a:pt x="3250" y="1313"/>
                    </a:lnTo>
                    <a:lnTo>
                      <a:pt x="3216" y="1225"/>
                    </a:lnTo>
                    <a:lnTo>
                      <a:pt x="3185" y="1133"/>
                    </a:lnTo>
                    <a:lnTo>
                      <a:pt x="3154" y="1036"/>
                    </a:lnTo>
                    <a:lnTo>
                      <a:pt x="3123" y="944"/>
                    </a:lnTo>
                    <a:lnTo>
                      <a:pt x="3089" y="860"/>
                    </a:lnTo>
                    <a:lnTo>
                      <a:pt x="3069" y="817"/>
                    </a:lnTo>
                    <a:lnTo>
                      <a:pt x="3046" y="783"/>
                    </a:lnTo>
                    <a:lnTo>
                      <a:pt x="2996" y="706"/>
                    </a:lnTo>
                    <a:lnTo>
                      <a:pt x="2942" y="632"/>
                    </a:lnTo>
                    <a:lnTo>
                      <a:pt x="2884" y="563"/>
                    </a:lnTo>
                    <a:lnTo>
                      <a:pt x="2823" y="493"/>
                    </a:lnTo>
                    <a:lnTo>
                      <a:pt x="2757" y="432"/>
                    </a:lnTo>
                    <a:lnTo>
                      <a:pt x="2687" y="374"/>
                    </a:lnTo>
                    <a:lnTo>
                      <a:pt x="2615" y="321"/>
                    </a:lnTo>
                    <a:lnTo>
                      <a:pt x="2537" y="270"/>
                    </a:lnTo>
                    <a:lnTo>
                      <a:pt x="2487" y="242"/>
                    </a:lnTo>
                    <a:lnTo>
                      <a:pt x="2437" y="216"/>
                    </a:lnTo>
                    <a:lnTo>
                      <a:pt x="2379" y="193"/>
                    </a:lnTo>
                    <a:lnTo>
                      <a:pt x="2321" y="170"/>
                    </a:lnTo>
                    <a:lnTo>
                      <a:pt x="2191" y="127"/>
                    </a:lnTo>
                    <a:lnTo>
                      <a:pt x="2051" y="88"/>
                    </a:lnTo>
                    <a:lnTo>
                      <a:pt x="1901" y="58"/>
                    </a:lnTo>
                    <a:lnTo>
                      <a:pt x="1747" y="35"/>
                    </a:lnTo>
                    <a:lnTo>
                      <a:pt x="1585" y="16"/>
                    </a:lnTo>
                    <a:lnTo>
                      <a:pt x="1423" y="4"/>
                    </a:lnTo>
                    <a:lnTo>
                      <a:pt x="1261" y="0"/>
                    </a:lnTo>
                    <a:lnTo>
                      <a:pt x="1099" y="0"/>
                    </a:lnTo>
                    <a:lnTo>
                      <a:pt x="944" y="11"/>
                    </a:lnTo>
                    <a:lnTo>
                      <a:pt x="794" y="27"/>
                    </a:lnTo>
                    <a:lnTo>
                      <a:pt x="652" y="50"/>
                    </a:lnTo>
                    <a:lnTo>
                      <a:pt x="582" y="66"/>
                    </a:lnTo>
                    <a:lnTo>
                      <a:pt x="520" y="81"/>
                    </a:lnTo>
                    <a:lnTo>
                      <a:pt x="459" y="101"/>
                    </a:lnTo>
                    <a:lnTo>
                      <a:pt x="401" y="124"/>
                    </a:lnTo>
                    <a:lnTo>
                      <a:pt x="346" y="147"/>
                    </a:lnTo>
                    <a:lnTo>
                      <a:pt x="296" y="170"/>
                    </a:lnTo>
                    <a:lnTo>
                      <a:pt x="324" y="224"/>
                    </a:lnTo>
                    <a:lnTo>
                      <a:pt x="351" y="278"/>
                    </a:lnTo>
                    <a:lnTo>
                      <a:pt x="370" y="332"/>
                    </a:lnTo>
                    <a:lnTo>
                      <a:pt x="385" y="385"/>
                    </a:lnTo>
                    <a:lnTo>
                      <a:pt x="401" y="443"/>
                    </a:lnTo>
                    <a:lnTo>
                      <a:pt x="409" y="497"/>
                    </a:lnTo>
                    <a:lnTo>
                      <a:pt x="416" y="555"/>
                    </a:lnTo>
                    <a:lnTo>
                      <a:pt x="420" y="613"/>
                    </a:lnTo>
                    <a:lnTo>
                      <a:pt x="424" y="667"/>
                    </a:lnTo>
                    <a:lnTo>
                      <a:pt x="420" y="724"/>
                    </a:lnTo>
                    <a:lnTo>
                      <a:pt x="412" y="836"/>
                    </a:lnTo>
                    <a:lnTo>
                      <a:pt x="401" y="944"/>
                    </a:lnTo>
                    <a:lnTo>
                      <a:pt x="382" y="1048"/>
                    </a:lnTo>
                    <a:lnTo>
                      <a:pt x="359" y="1152"/>
                    </a:lnTo>
                    <a:lnTo>
                      <a:pt x="332" y="1245"/>
                    </a:lnTo>
                    <a:lnTo>
                      <a:pt x="285" y="1414"/>
                    </a:lnTo>
                    <a:lnTo>
                      <a:pt x="266" y="1483"/>
                    </a:lnTo>
                    <a:lnTo>
                      <a:pt x="251" y="1541"/>
                    </a:lnTo>
                    <a:lnTo>
                      <a:pt x="242" y="1591"/>
                    </a:lnTo>
                    <a:lnTo>
                      <a:pt x="242" y="1610"/>
                    </a:lnTo>
                    <a:lnTo>
                      <a:pt x="242" y="1625"/>
                    </a:lnTo>
                    <a:lnTo>
                      <a:pt x="251" y="1687"/>
                    </a:lnTo>
                    <a:lnTo>
                      <a:pt x="258" y="1752"/>
                    </a:lnTo>
                    <a:lnTo>
                      <a:pt x="262" y="1906"/>
                    </a:lnTo>
                    <a:lnTo>
                      <a:pt x="266" y="2196"/>
                    </a:lnTo>
                    <a:lnTo>
                      <a:pt x="262" y="2257"/>
                    </a:lnTo>
                    <a:lnTo>
                      <a:pt x="255" y="2323"/>
                    </a:lnTo>
                    <a:lnTo>
                      <a:pt x="239" y="2388"/>
                    </a:lnTo>
                    <a:lnTo>
                      <a:pt x="216" y="2454"/>
                    </a:lnTo>
                    <a:lnTo>
                      <a:pt x="192" y="2519"/>
                    </a:lnTo>
                    <a:lnTo>
                      <a:pt x="162" y="2585"/>
                    </a:lnTo>
                    <a:lnTo>
                      <a:pt x="104" y="2716"/>
                    </a:lnTo>
                    <a:lnTo>
                      <a:pt x="54" y="2839"/>
                    </a:lnTo>
                    <a:lnTo>
                      <a:pt x="31" y="2900"/>
                    </a:lnTo>
                    <a:lnTo>
                      <a:pt x="15" y="2959"/>
                    </a:lnTo>
                    <a:lnTo>
                      <a:pt x="4" y="3013"/>
                    </a:lnTo>
                    <a:lnTo>
                      <a:pt x="0" y="3066"/>
                    </a:lnTo>
                    <a:lnTo>
                      <a:pt x="4" y="3090"/>
                    </a:lnTo>
                    <a:lnTo>
                      <a:pt x="8" y="3113"/>
                    </a:lnTo>
                    <a:lnTo>
                      <a:pt x="11" y="3135"/>
                    </a:lnTo>
                    <a:lnTo>
                      <a:pt x="22" y="3158"/>
                    </a:lnTo>
                    <a:lnTo>
                      <a:pt x="61" y="3239"/>
                    </a:lnTo>
                    <a:lnTo>
                      <a:pt x="104" y="3301"/>
                    </a:lnTo>
                    <a:lnTo>
                      <a:pt x="146" y="3355"/>
                    </a:lnTo>
                    <a:lnTo>
                      <a:pt x="189" y="3398"/>
                    </a:lnTo>
                    <a:lnTo>
                      <a:pt x="231" y="3428"/>
                    </a:lnTo>
                    <a:lnTo>
                      <a:pt x="274" y="3448"/>
                    </a:lnTo>
                    <a:lnTo>
                      <a:pt x="316" y="3459"/>
                    </a:lnTo>
                    <a:lnTo>
                      <a:pt x="355" y="3463"/>
                    </a:lnTo>
                    <a:lnTo>
                      <a:pt x="366" y="3532"/>
                    </a:lnTo>
                    <a:lnTo>
                      <a:pt x="382" y="3597"/>
                    </a:lnTo>
                    <a:lnTo>
                      <a:pt x="409" y="3659"/>
                    </a:lnTo>
                    <a:lnTo>
                      <a:pt x="439" y="3724"/>
                    </a:lnTo>
                    <a:lnTo>
                      <a:pt x="475" y="3787"/>
                    </a:lnTo>
                    <a:lnTo>
                      <a:pt x="516" y="3844"/>
                    </a:lnTo>
                    <a:lnTo>
                      <a:pt x="563" y="3902"/>
                    </a:lnTo>
                    <a:lnTo>
                      <a:pt x="616" y="3960"/>
                    </a:lnTo>
                    <a:lnTo>
                      <a:pt x="670" y="4014"/>
                    </a:lnTo>
                    <a:lnTo>
                      <a:pt x="729" y="4068"/>
                    </a:lnTo>
                    <a:lnTo>
                      <a:pt x="786" y="4118"/>
                    </a:lnTo>
                    <a:lnTo>
                      <a:pt x="852" y="4164"/>
                    </a:lnTo>
                    <a:lnTo>
                      <a:pt x="914" y="4210"/>
                    </a:lnTo>
                    <a:lnTo>
                      <a:pt x="979" y="4252"/>
                    </a:lnTo>
                    <a:lnTo>
                      <a:pt x="1041" y="4291"/>
                    </a:lnTo>
                    <a:lnTo>
                      <a:pt x="1107" y="4326"/>
                    </a:lnTo>
                    <a:lnTo>
                      <a:pt x="1207" y="4376"/>
                    </a:lnTo>
                    <a:lnTo>
                      <a:pt x="1307" y="4419"/>
                    </a:lnTo>
                    <a:lnTo>
                      <a:pt x="1411" y="4453"/>
                    </a:lnTo>
                    <a:lnTo>
                      <a:pt x="1520" y="4484"/>
                    </a:lnTo>
                    <a:lnTo>
                      <a:pt x="1624" y="4503"/>
                    </a:lnTo>
                    <a:lnTo>
                      <a:pt x="1735" y="4518"/>
                    </a:lnTo>
                    <a:lnTo>
                      <a:pt x="1843" y="4530"/>
                    </a:lnTo>
                    <a:lnTo>
                      <a:pt x="1955" y="4530"/>
                    </a:lnTo>
                    <a:lnTo>
                      <a:pt x="2067" y="4530"/>
                    </a:lnTo>
                    <a:lnTo>
                      <a:pt x="2178" y="4522"/>
                    </a:lnTo>
                    <a:lnTo>
                      <a:pt x="2286" y="4507"/>
                    </a:lnTo>
                    <a:lnTo>
                      <a:pt x="2398" y="4487"/>
                    </a:lnTo>
                    <a:lnTo>
                      <a:pt x="2506" y="4464"/>
                    </a:lnTo>
                    <a:lnTo>
                      <a:pt x="2610" y="4437"/>
                    </a:lnTo>
                    <a:lnTo>
                      <a:pt x="2715" y="4406"/>
                    </a:lnTo>
                    <a:lnTo>
                      <a:pt x="2819" y="436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79" name="Freeform 86"/>
              <p:cNvSpPr>
                <a:spLocks/>
              </p:cNvSpPr>
              <p:nvPr/>
            </p:nvSpPr>
            <p:spPr bwMode="auto">
              <a:xfrm>
                <a:off x="4955" y="800"/>
                <a:ext cx="294" cy="265"/>
              </a:xfrm>
              <a:custGeom>
                <a:avLst/>
                <a:gdLst>
                  <a:gd name="T0" fmla="*/ 675 w 4411"/>
                  <a:gd name="T1" fmla="*/ 1221 h 3983"/>
                  <a:gd name="T2" fmla="*/ 305 w 4411"/>
                  <a:gd name="T3" fmla="*/ 1141 h 3983"/>
                  <a:gd name="T4" fmla="*/ 189 w 4411"/>
                  <a:gd name="T5" fmla="*/ 1053 h 3983"/>
                  <a:gd name="T6" fmla="*/ 88 w 4411"/>
                  <a:gd name="T7" fmla="*/ 921 h 3983"/>
                  <a:gd name="T8" fmla="*/ 19 w 4411"/>
                  <a:gd name="T9" fmla="*/ 767 h 3983"/>
                  <a:gd name="T10" fmla="*/ 0 w 4411"/>
                  <a:gd name="T11" fmla="*/ 605 h 3983"/>
                  <a:gd name="T12" fmla="*/ 189 w 4411"/>
                  <a:gd name="T13" fmla="*/ 559 h 3983"/>
                  <a:gd name="T14" fmla="*/ 621 w 4411"/>
                  <a:gd name="T15" fmla="*/ 471 h 3983"/>
                  <a:gd name="T16" fmla="*/ 1230 w 4411"/>
                  <a:gd name="T17" fmla="*/ 240 h 3983"/>
                  <a:gd name="T18" fmla="*/ 1716 w 4411"/>
                  <a:gd name="T19" fmla="*/ 73 h 3983"/>
                  <a:gd name="T20" fmla="*/ 2221 w 4411"/>
                  <a:gd name="T21" fmla="*/ 5 h 3983"/>
                  <a:gd name="T22" fmla="*/ 2599 w 4411"/>
                  <a:gd name="T23" fmla="*/ 16 h 3983"/>
                  <a:gd name="T24" fmla="*/ 2903 w 4411"/>
                  <a:gd name="T25" fmla="*/ 100 h 3983"/>
                  <a:gd name="T26" fmla="*/ 3054 w 4411"/>
                  <a:gd name="T27" fmla="*/ 189 h 3983"/>
                  <a:gd name="T28" fmla="*/ 3170 w 4411"/>
                  <a:gd name="T29" fmla="*/ 313 h 3983"/>
                  <a:gd name="T30" fmla="*/ 3297 w 4411"/>
                  <a:gd name="T31" fmla="*/ 440 h 3983"/>
                  <a:gd name="T32" fmla="*/ 3536 w 4411"/>
                  <a:gd name="T33" fmla="*/ 512 h 3983"/>
                  <a:gd name="T34" fmla="*/ 3751 w 4411"/>
                  <a:gd name="T35" fmla="*/ 648 h 3983"/>
                  <a:gd name="T36" fmla="*/ 3941 w 4411"/>
                  <a:gd name="T37" fmla="*/ 836 h 3983"/>
                  <a:gd name="T38" fmla="*/ 4099 w 4411"/>
                  <a:gd name="T39" fmla="*/ 1060 h 3983"/>
                  <a:gd name="T40" fmla="*/ 4303 w 4411"/>
                  <a:gd name="T41" fmla="*/ 1503 h 3983"/>
                  <a:gd name="T42" fmla="*/ 4408 w 4411"/>
                  <a:gd name="T43" fmla="*/ 1999 h 3983"/>
                  <a:gd name="T44" fmla="*/ 4376 w 4411"/>
                  <a:gd name="T45" fmla="*/ 2531 h 3983"/>
                  <a:gd name="T46" fmla="*/ 4249 w 4411"/>
                  <a:gd name="T47" fmla="*/ 3023 h 3983"/>
                  <a:gd name="T48" fmla="*/ 3991 w 4411"/>
                  <a:gd name="T49" fmla="*/ 3736 h 3983"/>
                  <a:gd name="T50" fmla="*/ 3705 w 4411"/>
                  <a:gd name="T51" fmla="*/ 3940 h 3983"/>
                  <a:gd name="T52" fmla="*/ 3220 w 4411"/>
                  <a:gd name="T53" fmla="*/ 3813 h 3983"/>
                  <a:gd name="T54" fmla="*/ 3046 w 4411"/>
                  <a:gd name="T55" fmla="*/ 3713 h 3983"/>
                  <a:gd name="T56" fmla="*/ 2834 w 4411"/>
                  <a:gd name="T57" fmla="*/ 3575 h 3983"/>
                  <a:gd name="T58" fmla="*/ 2772 w 4411"/>
                  <a:gd name="T59" fmla="*/ 3444 h 3983"/>
                  <a:gd name="T60" fmla="*/ 2792 w 4411"/>
                  <a:gd name="T61" fmla="*/ 3136 h 3983"/>
                  <a:gd name="T62" fmla="*/ 2780 w 4411"/>
                  <a:gd name="T63" fmla="*/ 2908 h 3983"/>
                  <a:gd name="T64" fmla="*/ 2703 w 4411"/>
                  <a:gd name="T65" fmla="*/ 2715 h 3983"/>
                  <a:gd name="T66" fmla="*/ 2579 w 4411"/>
                  <a:gd name="T67" fmla="*/ 2547 h 3983"/>
                  <a:gd name="T68" fmla="*/ 2414 w 4411"/>
                  <a:gd name="T69" fmla="*/ 2450 h 3983"/>
                  <a:gd name="T70" fmla="*/ 2209 w 4411"/>
                  <a:gd name="T71" fmla="*/ 2470 h 3983"/>
                  <a:gd name="T72" fmla="*/ 2001 w 4411"/>
                  <a:gd name="T73" fmla="*/ 2600 h 3983"/>
                  <a:gd name="T74" fmla="*/ 1854 w 4411"/>
                  <a:gd name="T75" fmla="*/ 2701 h 3983"/>
                  <a:gd name="T76" fmla="*/ 1708 w 4411"/>
                  <a:gd name="T77" fmla="*/ 2731 h 3983"/>
                  <a:gd name="T78" fmla="*/ 1461 w 4411"/>
                  <a:gd name="T79" fmla="*/ 2742 h 3983"/>
                  <a:gd name="T80" fmla="*/ 1364 w 4411"/>
                  <a:gd name="T81" fmla="*/ 2712 h 3983"/>
                  <a:gd name="T82" fmla="*/ 1261 w 4411"/>
                  <a:gd name="T83" fmla="*/ 2600 h 3983"/>
                  <a:gd name="T84" fmla="*/ 1137 w 4411"/>
                  <a:gd name="T85" fmla="*/ 2346 h 3983"/>
                  <a:gd name="T86" fmla="*/ 1010 w 4411"/>
                  <a:gd name="T87" fmla="*/ 2176 h 3983"/>
                  <a:gd name="T88" fmla="*/ 825 w 4411"/>
                  <a:gd name="T89" fmla="*/ 2042 h 3983"/>
                  <a:gd name="T90" fmla="*/ 813 w 4411"/>
                  <a:gd name="T91" fmla="*/ 1884 h 3983"/>
                  <a:gd name="T92" fmla="*/ 940 w 4411"/>
                  <a:gd name="T93" fmla="*/ 1568 h 3983"/>
                  <a:gd name="T94" fmla="*/ 1003 w 4411"/>
                  <a:gd name="T95" fmla="*/ 1325 h 3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411" h="3983">
                    <a:moveTo>
                      <a:pt x="1006" y="1275"/>
                    </a:moveTo>
                    <a:lnTo>
                      <a:pt x="979" y="1271"/>
                    </a:lnTo>
                    <a:lnTo>
                      <a:pt x="902" y="1264"/>
                    </a:lnTo>
                    <a:lnTo>
                      <a:pt x="675" y="1221"/>
                    </a:lnTo>
                    <a:lnTo>
                      <a:pt x="548" y="1198"/>
                    </a:lnTo>
                    <a:lnTo>
                      <a:pt x="428" y="1171"/>
                    </a:lnTo>
                    <a:lnTo>
                      <a:pt x="339" y="1148"/>
                    </a:lnTo>
                    <a:lnTo>
                      <a:pt x="305" y="1141"/>
                    </a:lnTo>
                    <a:lnTo>
                      <a:pt x="285" y="1130"/>
                    </a:lnTo>
                    <a:lnTo>
                      <a:pt x="255" y="1106"/>
                    </a:lnTo>
                    <a:lnTo>
                      <a:pt x="219" y="1079"/>
                    </a:lnTo>
                    <a:lnTo>
                      <a:pt x="189" y="1053"/>
                    </a:lnTo>
                    <a:lnTo>
                      <a:pt x="162" y="1021"/>
                    </a:lnTo>
                    <a:lnTo>
                      <a:pt x="135" y="990"/>
                    </a:lnTo>
                    <a:lnTo>
                      <a:pt x="112" y="956"/>
                    </a:lnTo>
                    <a:lnTo>
                      <a:pt x="88" y="921"/>
                    </a:lnTo>
                    <a:lnTo>
                      <a:pt x="65" y="886"/>
                    </a:lnTo>
                    <a:lnTo>
                      <a:pt x="50" y="848"/>
                    </a:lnTo>
                    <a:lnTo>
                      <a:pt x="34" y="809"/>
                    </a:lnTo>
                    <a:lnTo>
                      <a:pt x="19" y="767"/>
                    </a:lnTo>
                    <a:lnTo>
                      <a:pt x="11" y="729"/>
                    </a:lnTo>
                    <a:lnTo>
                      <a:pt x="4" y="686"/>
                    </a:lnTo>
                    <a:lnTo>
                      <a:pt x="0" y="648"/>
                    </a:lnTo>
                    <a:lnTo>
                      <a:pt x="0" y="605"/>
                    </a:lnTo>
                    <a:lnTo>
                      <a:pt x="0" y="567"/>
                    </a:lnTo>
                    <a:lnTo>
                      <a:pt x="65" y="567"/>
                    </a:lnTo>
                    <a:lnTo>
                      <a:pt x="127" y="562"/>
                    </a:lnTo>
                    <a:lnTo>
                      <a:pt x="189" y="559"/>
                    </a:lnTo>
                    <a:lnTo>
                      <a:pt x="251" y="551"/>
                    </a:lnTo>
                    <a:lnTo>
                      <a:pt x="374" y="532"/>
                    </a:lnTo>
                    <a:lnTo>
                      <a:pt x="498" y="505"/>
                    </a:lnTo>
                    <a:lnTo>
                      <a:pt x="621" y="471"/>
                    </a:lnTo>
                    <a:lnTo>
                      <a:pt x="740" y="428"/>
                    </a:lnTo>
                    <a:lnTo>
                      <a:pt x="863" y="381"/>
                    </a:lnTo>
                    <a:lnTo>
                      <a:pt x="987" y="336"/>
                    </a:lnTo>
                    <a:lnTo>
                      <a:pt x="1230" y="240"/>
                    </a:lnTo>
                    <a:lnTo>
                      <a:pt x="1350" y="193"/>
                    </a:lnTo>
                    <a:lnTo>
                      <a:pt x="1473" y="147"/>
                    </a:lnTo>
                    <a:lnTo>
                      <a:pt x="1593" y="109"/>
                    </a:lnTo>
                    <a:lnTo>
                      <a:pt x="1716" y="73"/>
                    </a:lnTo>
                    <a:lnTo>
                      <a:pt x="1840" y="47"/>
                    </a:lnTo>
                    <a:lnTo>
                      <a:pt x="1962" y="28"/>
                    </a:lnTo>
                    <a:lnTo>
                      <a:pt x="2132" y="8"/>
                    </a:lnTo>
                    <a:lnTo>
                      <a:pt x="2221" y="5"/>
                    </a:lnTo>
                    <a:lnTo>
                      <a:pt x="2318" y="0"/>
                    </a:lnTo>
                    <a:lnTo>
                      <a:pt x="2410" y="0"/>
                    </a:lnTo>
                    <a:lnTo>
                      <a:pt x="2506" y="8"/>
                    </a:lnTo>
                    <a:lnTo>
                      <a:pt x="2599" y="16"/>
                    </a:lnTo>
                    <a:lnTo>
                      <a:pt x="2692" y="32"/>
                    </a:lnTo>
                    <a:lnTo>
                      <a:pt x="2780" y="55"/>
                    </a:lnTo>
                    <a:lnTo>
                      <a:pt x="2865" y="82"/>
                    </a:lnTo>
                    <a:lnTo>
                      <a:pt x="2903" y="100"/>
                    </a:lnTo>
                    <a:lnTo>
                      <a:pt x="2946" y="120"/>
                    </a:lnTo>
                    <a:lnTo>
                      <a:pt x="2980" y="139"/>
                    </a:lnTo>
                    <a:lnTo>
                      <a:pt x="3019" y="163"/>
                    </a:lnTo>
                    <a:lnTo>
                      <a:pt x="3054" y="189"/>
                    </a:lnTo>
                    <a:lnTo>
                      <a:pt x="3085" y="216"/>
                    </a:lnTo>
                    <a:lnTo>
                      <a:pt x="3116" y="247"/>
                    </a:lnTo>
                    <a:lnTo>
                      <a:pt x="3146" y="278"/>
                    </a:lnTo>
                    <a:lnTo>
                      <a:pt x="3170" y="313"/>
                    </a:lnTo>
                    <a:lnTo>
                      <a:pt x="3193" y="351"/>
                    </a:lnTo>
                    <a:lnTo>
                      <a:pt x="3216" y="394"/>
                    </a:lnTo>
                    <a:lnTo>
                      <a:pt x="3236" y="435"/>
                    </a:lnTo>
                    <a:lnTo>
                      <a:pt x="3297" y="440"/>
                    </a:lnTo>
                    <a:lnTo>
                      <a:pt x="3359" y="451"/>
                    </a:lnTo>
                    <a:lnTo>
                      <a:pt x="3420" y="467"/>
                    </a:lnTo>
                    <a:lnTo>
                      <a:pt x="3478" y="485"/>
                    </a:lnTo>
                    <a:lnTo>
                      <a:pt x="3536" y="512"/>
                    </a:lnTo>
                    <a:lnTo>
                      <a:pt x="3590" y="539"/>
                    </a:lnTo>
                    <a:lnTo>
                      <a:pt x="3648" y="575"/>
                    </a:lnTo>
                    <a:lnTo>
                      <a:pt x="3698" y="609"/>
                    </a:lnTo>
                    <a:lnTo>
                      <a:pt x="3751" y="648"/>
                    </a:lnTo>
                    <a:lnTo>
                      <a:pt x="3802" y="690"/>
                    </a:lnTo>
                    <a:lnTo>
                      <a:pt x="3848" y="736"/>
                    </a:lnTo>
                    <a:lnTo>
                      <a:pt x="3894" y="782"/>
                    </a:lnTo>
                    <a:lnTo>
                      <a:pt x="3941" y="836"/>
                    </a:lnTo>
                    <a:lnTo>
                      <a:pt x="3984" y="886"/>
                    </a:lnTo>
                    <a:lnTo>
                      <a:pt x="4022" y="944"/>
                    </a:lnTo>
                    <a:lnTo>
                      <a:pt x="4064" y="1002"/>
                    </a:lnTo>
                    <a:lnTo>
                      <a:pt x="4099" y="1060"/>
                    </a:lnTo>
                    <a:lnTo>
                      <a:pt x="4134" y="1121"/>
                    </a:lnTo>
                    <a:lnTo>
                      <a:pt x="4199" y="1245"/>
                    </a:lnTo>
                    <a:lnTo>
                      <a:pt x="4257" y="1372"/>
                    </a:lnTo>
                    <a:lnTo>
                      <a:pt x="4303" y="1503"/>
                    </a:lnTo>
                    <a:lnTo>
                      <a:pt x="4345" y="1630"/>
                    </a:lnTo>
                    <a:lnTo>
                      <a:pt x="4376" y="1757"/>
                    </a:lnTo>
                    <a:lnTo>
                      <a:pt x="4396" y="1880"/>
                    </a:lnTo>
                    <a:lnTo>
                      <a:pt x="4408" y="1999"/>
                    </a:lnTo>
                    <a:lnTo>
                      <a:pt x="4411" y="2138"/>
                    </a:lnTo>
                    <a:lnTo>
                      <a:pt x="4408" y="2273"/>
                    </a:lnTo>
                    <a:lnTo>
                      <a:pt x="4396" y="2404"/>
                    </a:lnTo>
                    <a:lnTo>
                      <a:pt x="4376" y="2531"/>
                    </a:lnTo>
                    <a:lnTo>
                      <a:pt x="4353" y="2658"/>
                    </a:lnTo>
                    <a:lnTo>
                      <a:pt x="4322" y="2781"/>
                    </a:lnTo>
                    <a:lnTo>
                      <a:pt x="4288" y="2901"/>
                    </a:lnTo>
                    <a:lnTo>
                      <a:pt x="4249" y="3023"/>
                    </a:lnTo>
                    <a:lnTo>
                      <a:pt x="4211" y="3143"/>
                    </a:lnTo>
                    <a:lnTo>
                      <a:pt x="4168" y="3263"/>
                    </a:lnTo>
                    <a:lnTo>
                      <a:pt x="4079" y="3498"/>
                    </a:lnTo>
                    <a:lnTo>
                      <a:pt x="3991" y="3736"/>
                    </a:lnTo>
                    <a:lnTo>
                      <a:pt x="3948" y="3860"/>
                    </a:lnTo>
                    <a:lnTo>
                      <a:pt x="3910" y="3983"/>
                    </a:lnTo>
                    <a:lnTo>
                      <a:pt x="3805" y="3960"/>
                    </a:lnTo>
                    <a:lnTo>
                      <a:pt x="3705" y="3940"/>
                    </a:lnTo>
                    <a:lnTo>
                      <a:pt x="3505" y="3902"/>
                    </a:lnTo>
                    <a:lnTo>
                      <a:pt x="3409" y="3879"/>
                    </a:lnTo>
                    <a:lnTo>
                      <a:pt x="3316" y="3849"/>
                    </a:lnTo>
                    <a:lnTo>
                      <a:pt x="3220" y="3813"/>
                    </a:lnTo>
                    <a:lnTo>
                      <a:pt x="3173" y="3790"/>
                    </a:lnTo>
                    <a:lnTo>
                      <a:pt x="3127" y="3768"/>
                    </a:lnTo>
                    <a:lnTo>
                      <a:pt x="3089" y="3745"/>
                    </a:lnTo>
                    <a:lnTo>
                      <a:pt x="3046" y="3713"/>
                    </a:lnTo>
                    <a:lnTo>
                      <a:pt x="2962" y="3652"/>
                    </a:lnTo>
                    <a:lnTo>
                      <a:pt x="2919" y="3621"/>
                    </a:lnTo>
                    <a:lnTo>
                      <a:pt x="2876" y="3598"/>
                    </a:lnTo>
                    <a:lnTo>
                      <a:pt x="2834" y="3575"/>
                    </a:lnTo>
                    <a:lnTo>
                      <a:pt x="2796" y="3564"/>
                    </a:lnTo>
                    <a:lnTo>
                      <a:pt x="2784" y="3525"/>
                    </a:lnTo>
                    <a:lnTo>
                      <a:pt x="2776" y="3482"/>
                    </a:lnTo>
                    <a:lnTo>
                      <a:pt x="2772" y="3444"/>
                    </a:lnTo>
                    <a:lnTo>
                      <a:pt x="2769" y="3401"/>
                    </a:lnTo>
                    <a:lnTo>
                      <a:pt x="2772" y="3317"/>
                    </a:lnTo>
                    <a:lnTo>
                      <a:pt x="2784" y="3224"/>
                    </a:lnTo>
                    <a:lnTo>
                      <a:pt x="2792" y="3136"/>
                    </a:lnTo>
                    <a:lnTo>
                      <a:pt x="2792" y="3043"/>
                    </a:lnTo>
                    <a:lnTo>
                      <a:pt x="2792" y="2997"/>
                    </a:lnTo>
                    <a:lnTo>
                      <a:pt x="2788" y="2955"/>
                    </a:lnTo>
                    <a:lnTo>
                      <a:pt x="2780" y="2908"/>
                    </a:lnTo>
                    <a:lnTo>
                      <a:pt x="2769" y="2862"/>
                    </a:lnTo>
                    <a:lnTo>
                      <a:pt x="2749" y="2812"/>
                    </a:lnTo>
                    <a:lnTo>
                      <a:pt x="2726" y="2762"/>
                    </a:lnTo>
                    <a:lnTo>
                      <a:pt x="2703" y="2715"/>
                    </a:lnTo>
                    <a:lnTo>
                      <a:pt x="2676" y="2665"/>
                    </a:lnTo>
                    <a:lnTo>
                      <a:pt x="2645" y="2624"/>
                    </a:lnTo>
                    <a:lnTo>
                      <a:pt x="2615" y="2581"/>
                    </a:lnTo>
                    <a:lnTo>
                      <a:pt x="2579" y="2547"/>
                    </a:lnTo>
                    <a:lnTo>
                      <a:pt x="2541" y="2511"/>
                    </a:lnTo>
                    <a:lnTo>
                      <a:pt x="2499" y="2484"/>
                    </a:lnTo>
                    <a:lnTo>
                      <a:pt x="2456" y="2466"/>
                    </a:lnTo>
                    <a:lnTo>
                      <a:pt x="2414" y="2450"/>
                    </a:lnTo>
                    <a:lnTo>
                      <a:pt x="2364" y="2443"/>
                    </a:lnTo>
                    <a:lnTo>
                      <a:pt x="2318" y="2443"/>
                    </a:lnTo>
                    <a:lnTo>
                      <a:pt x="2264" y="2450"/>
                    </a:lnTo>
                    <a:lnTo>
                      <a:pt x="2209" y="2470"/>
                    </a:lnTo>
                    <a:lnTo>
                      <a:pt x="2155" y="2496"/>
                    </a:lnTo>
                    <a:lnTo>
                      <a:pt x="2105" y="2523"/>
                    </a:lnTo>
                    <a:lnTo>
                      <a:pt x="2067" y="2550"/>
                    </a:lnTo>
                    <a:lnTo>
                      <a:pt x="2001" y="2600"/>
                    </a:lnTo>
                    <a:lnTo>
                      <a:pt x="1947" y="2643"/>
                    </a:lnTo>
                    <a:lnTo>
                      <a:pt x="1905" y="2674"/>
                    </a:lnTo>
                    <a:lnTo>
                      <a:pt x="1881" y="2689"/>
                    </a:lnTo>
                    <a:lnTo>
                      <a:pt x="1854" y="2701"/>
                    </a:lnTo>
                    <a:lnTo>
                      <a:pt x="1824" y="2712"/>
                    </a:lnTo>
                    <a:lnTo>
                      <a:pt x="1793" y="2720"/>
                    </a:lnTo>
                    <a:lnTo>
                      <a:pt x="1754" y="2728"/>
                    </a:lnTo>
                    <a:lnTo>
                      <a:pt x="1708" y="2731"/>
                    </a:lnTo>
                    <a:lnTo>
                      <a:pt x="1588" y="2735"/>
                    </a:lnTo>
                    <a:lnTo>
                      <a:pt x="1534" y="2735"/>
                    </a:lnTo>
                    <a:lnTo>
                      <a:pt x="1493" y="2739"/>
                    </a:lnTo>
                    <a:lnTo>
                      <a:pt x="1461" y="2742"/>
                    </a:lnTo>
                    <a:lnTo>
                      <a:pt x="1438" y="2742"/>
                    </a:lnTo>
                    <a:lnTo>
                      <a:pt x="1415" y="2739"/>
                    </a:lnTo>
                    <a:lnTo>
                      <a:pt x="1396" y="2731"/>
                    </a:lnTo>
                    <a:lnTo>
                      <a:pt x="1364" y="2712"/>
                    </a:lnTo>
                    <a:lnTo>
                      <a:pt x="1326" y="2685"/>
                    </a:lnTo>
                    <a:lnTo>
                      <a:pt x="1307" y="2670"/>
                    </a:lnTo>
                    <a:lnTo>
                      <a:pt x="1292" y="2650"/>
                    </a:lnTo>
                    <a:lnTo>
                      <a:pt x="1261" y="2600"/>
                    </a:lnTo>
                    <a:lnTo>
                      <a:pt x="1230" y="2543"/>
                    </a:lnTo>
                    <a:lnTo>
                      <a:pt x="1199" y="2477"/>
                    </a:lnTo>
                    <a:lnTo>
                      <a:pt x="1169" y="2412"/>
                    </a:lnTo>
                    <a:lnTo>
                      <a:pt x="1137" y="2346"/>
                    </a:lnTo>
                    <a:lnTo>
                      <a:pt x="1107" y="2289"/>
                    </a:lnTo>
                    <a:lnTo>
                      <a:pt x="1091" y="2265"/>
                    </a:lnTo>
                    <a:lnTo>
                      <a:pt x="1072" y="2242"/>
                    </a:lnTo>
                    <a:lnTo>
                      <a:pt x="1010" y="2176"/>
                    </a:lnTo>
                    <a:lnTo>
                      <a:pt x="940" y="2119"/>
                    </a:lnTo>
                    <a:lnTo>
                      <a:pt x="902" y="2092"/>
                    </a:lnTo>
                    <a:lnTo>
                      <a:pt x="863" y="2065"/>
                    </a:lnTo>
                    <a:lnTo>
                      <a:pt x="825" y="2042"/>
                    </a:lnTo>
                    <a:lnTo>
                      <a:pt x="783" y="2022"/>
                    </a:lnTo>
                    <a:lnTo>
                      <a:pt x="790" y="1977"/>
                    </a:lnTo>
                    <a:lnTo>
                      <a:pt x="802" y="1930"/>
                    </a:lnTo>
                    <a:lnTo>
                      <a:pt x="813" y="1884"/>
                    </a:lnTo>
                    <a:lnTo>
                      <a:pt x="829" y="1838"/>
                    </a:lnTo>
                    <a:lnTo>
                      <a:pt x="867" y="1749"/>
                    </a:lnTo>
                    <a:lnTo>
                      <a:pt x="906" y="1657"/>
                    </a:lnTo>
                    <a:lnTo>
                      <a:pt x="940" y="1568"/>
                    </a:lnTo>
                    <a:lnTo>
                      <a:pt x="976" y="1472"/>
                    </a:lnTo>
                    <a:lnTo>
                      <a:pt x="987" y="1426"/>
                    </a:lnTo>
                    <a:lnTo>
                      <a:pt x="999" y="1375"/>
                    </a:lnTo>
                    <a:lnTo>
                      <a:pt x="1003" y="1325"/>
                    </a:lnTo>
                    <a:lnTo>
                      <a:pt x="1006" y="127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80" name="Freeform 87"/>
              <p:cNvSpPr>
                <a:spLocks/>
              </p:cNvSpPr>
              <p:nvPr/>
            </p:nvSpPr>
            <p:spPr bwMode="auto">
              <a:xfrm>
                <a:off x="5059" y="801"/>
                <a:ext cx="125" cy="64"/>
              </a:xfrm>
              <a:custGeom>
                <a:avLst/>
                <a:gdLst>
                  <a:gd name="T0" fmla="*/ 0 w 1885"/>
                  <a:gd name="T1" fmla="*/ 959 h 959"/>
                  <a:gd name="T2" fmla="*/ 239 w 1885"/>
                  <a:gd name="T3" fmla="*/ 882 h 959"/>
                  <a:gd name="T4" fmla="*/ 477 w 1885"/>
                  <a:gd name="T5" fmla="*/ 800 h 959"/>
                  <a:gd name="T6" fmla="*/ 713 w 1885"/>
                  <a:gd name="T7" fmla="*/ 720 h 959"/>
                  <a:gd name="T8" fmla="*/ 948 w 1885"/>
                  <a:gd name="T9" fmla="*/ 643 h 959"/>
                  <a:gd name="T10" fmla="*/ 1068 w 1885"/>
                  <a:gd name="T11" fmla="*/ 605 h 959"/>
                  <a:gd name="T12" fmla="*/ 1184 w 1885"/>
                  <a:gd name="T13" fmla="*/ 574 h 959"/>
                  <a:gd name="T14" fmla="*/ 1304 w 1885"/>
                  <a:gd name="T15" fmla="*/ 542 h 959"/>
                  <a:gd name="T16" fmla="*/ 1419 w 1885"/>
                  <a:gd name="T17" fmla="*/ 516 h 959"/>
                  <a:gd name="T18" fmla="*/ 1535 w 1885"/>
                  <a:gd name="T19" fmla="*/ 492 h 959"/>
                  <a:gd name="T20" fmla="*/ 1654 w 1885"/>
                  <a:gd name="T21" fmla="*/ 474 h 959"/>
                  <a:gd name="T22" fmla="*/ 1769 w 1885"/>
                  <a:gd name="T23" fmla="*/ 462 h 959"/>
                  <a:gd name="T24" fmla="*/ 1885 w 1885"/>
                  <a:gd name="T25" fmla="*/ 458 h 959"/>
                  <a:gd name="T26" fmla="*/ 1835 w 1885"/>
                  <a:gd name="T27" fmla="*/ 442 h 959"/>
                  <a:gd name="T28" fmla="*/ 1782 w 1885"/>
                  <a:gd name="T29" fmla="*/ 427 h 959"/>
                  <a:gd name="T30" fmla="*/ 1731 w 1885"/>
                  <a:gd name="T31" fmla="*/ 420 h 959"/>
                  <a:gd name="T32" fmla="*/ 1678 w 1885"/>
                  <a:gd name="T33" fmla="*/ 415 h 959"/>
                  <a:gd name="T34" fmla="*/ 1658 w 1885"/>
                  <a:gd name="T35" fmla="*/ 370 h 959"/>
                  <a:gd name="T36" fmla="*/ 1631 w 1885"/>
                  <a:gd name="T37" fmla="*/ 324 h 959"/>
                  <a:gd name="T38" fmla="*/ 1604 w 1885"/>
                  <a:gd name="T39" fmla="*/ 284 h 959"/>
                  <a:gd name="T40" fmla="*/ 1577 w 1885"/>
                  <a:gd name="T41" fmla="*/ 246 h 959"/>
                  <a:gd name="T42" fmla="*/ 1546 w 1885"/>
                  <a:gd name="T43" fmla="*/ 211 h 959"/>
                  <a:gd name="T44" fmla="*/ 1511 w 1885"/>
                  <a:gd name="T45" fmla="*/ 181 h 959"/>
                  <a:gd name="T46" fmla="*/ 1472 w 1885"/>
                  <a:gd name="T47" fmla="*/ 154 h 959"/>
                  <a:gd name="T48" fmla="*/ 1434 w 1885"/>
                  <a:gd name="T49" fmla="*/ 127 h 959"/>
                  <a:gd name="T50" fmla="*/ 1392 w 1885"/>
                  <a:gd name="T51" fmla="*/ 104 h 959"/>
                  <a:gd name="T52" fmla="*/ 1349 w 1885"/>
                  <a:gd name="T53" fmla="*/ 80 h 959"/>
                  <a:gd name="T54" fmla="*/ 1304 w 1885"/>
                  <a:gd name="T55" fmla="*/ 62 h 959"/>
                  <a:gd name="T56" fmla="*/ 1257 w 1885"/>
                  <a:gd name="T57" fmla="*/ 46 h 959"/>
                  <a:gd name="T58" fmla="*/ 1164 w 1885"/>
                  <a:gd name="T59" fmla="*/ 19 h 959"/>
                  <a:gd name="T60" fmla="*/ 1064 w 1885"/>
                  <a:gd name="T61" fmla="*/ 0 h 959"/>
                  <a:gd name="T62" fmla="*/ 1084 w 1885"/>
                  <a:gd name="T63" fmla="*/ 8 h 959"/>
                  <a:gd name="T64" fmla="*/ 1102 w 1885"/>
                  <a:gd name="T65" fmla="*/ 8 h 959"/>
                  <a:gd name="T66" fmla="*/ 1087 w 1885"/>
                  <a:gd name="T67" fmla="*/ 65 h 959"/>
                  <a:gd name="T68" fmla="*/ 1068 w 1885"/>
                  <a:gd name="T69" fmla="*/ 119 h 959"/>
                  <a:gd name="T70" fmla="*/ 1048 w 1885"/>
                  <a:gd name="T71" fmla="*/ 169 h 959"/>
                  <a:gd name="T72" fmla="*/ 1021 w 1885"/>
                  <a:gd name="T73" fmla="*/ 220 h 959"/>
                  <a:gd name="T74" fmla="*/ 998 w 1885"/>
                  <a:gd name="T75" fmla="*/ 261 h 959"/>
                  <a:gd name="T76" fmla="*/ 971 w 1885"/>
                  <a:gd name="T77" fmla="*/ 304 h 959"/>
                  <a:gd name="T78" fmla="*/ 941 w 1885"/>
                  <a:gd name="T79" fmla="*/ 343 h 959"/>
                  <a:gd name="T80" fmla="*/ 910 w 1885"/>
                  <a:gd name="T81" fmla="*/ 381 h 959"/>
                  <a:gd name="T82" fmla="*/ 875 w 1885"/>
                  <a:gd name="T83" fmla="*/ 415 h 959"/>
                  <a:gd name="T84" fmla="*/ 840 w 1885"/>
                  <a:gd name="T85" fmla="*/ 447 h 959"/>
                  <a:gd name="T86" fmla="*/ 767 w 1885"/>
                  <a:gd name="T87" fmla="*/ 504 h 959"/>
                  <a:gd name="T88" fmla="*/ 690 w 1885"/>
                  <a:gd name="T89" fmla="*/ 555 h 959"/>
                  <a:gd name="T90" fmla="*/ 609 w 1885"/>
                  <a:gd name="T91" fmla="*/ 601 h 959"/>
                  <a:gd name="T92" fmla="*/ 528 w 1885"/>
                  <a:gd name="T93" fmla="*/ 643 h 959"/>
                  <a:gd name="T94" fmla="*/ 447 w 1885"/>
                  <a:gd name="T95" fmla="*/ 685 h 959"/>
                  <a:gd name="T96" fmla="*/ 285 w 1885"/>
                  <a:gd name="T97" fmla="*/ 766 h 959"/>
                  <a:gd name="T98" fmla="*/ 204 w 1885"/>
                  <a:gd name="T99" fmla="*/ 805 h 959"/>
                  <a:gd name="T100" fmla="*/ 130 w 1885"/>
                  <a:gd name="T101" fmla="*/ 851 h 959"/>
                  <a:gd name="T102" fmla="*/ 62 w 1885"/>
                  <a:gd name="T103" fmla="*/ 901 h 959"/>
                  <a:gd name="T104" fmla="*/ 30 w 1885"/>
                  <a:gd name="T105" fmla="*/ 928 h 959"/>
                  <a:gd name="T106" fmla="*/ 0 w 1885"/>
                  <a:gd name="T107" fmla="*/ 959 h 9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885" h="959">
                    <a:moveTo>
                      <a:pt x="0" y="959"/>
                    </a:moveTo>
                    <a:lnTo>
                      <a:pt x="239" y="882"/>
                    </a:lnTo>
                    <a:lnTo>
                      <a:pt x="477" y="800"/>
                    </a:lnTo>
                    <a:lnTo>
                      <a:pt x="713" y="720"/>
                    </a:lnTo>
                    <a:lnTo>
                      <a:pt x="948" y="643"/>
                    </a:lnTo>
                    <a:lnTo>
                      <a:pt x="1068" y="605"/>
                    </a:lnTo>
                    <a:lnTo>
                      <a:pt x="1184" y="574"/>
                    </a:lnTo>
                    <a:lnTo>
                      <a:pt x="1304" y="542"/>
                    </a:lnTo>
                    <a:lnTo>
                      <a:pt x="1419" y="516"/>
                    </a:lnTo>
                    <a:lnTo>
                      <a:pt x="1535" y="492"/>
                    </a:lnTo>
                    <a:lnTo>
                      <a:pt x="1654" y="474"/>
                    </a:lnTo>
                    <a:lnTo>
                      <a:pt x="1769" y="462"/>
                    </a:lnTo>
                    <a:lnTo>
                      <a:pt x="1885" y="458"/>
                    </a:lnTo>
                    <a:lnTo>
                      <a:pt x="1835" y="442"/>
                    </a:lnTo>
                    <a:lnTo>
                      <a:pt x="1782" y="427"/>
                    </a:lnTo>
                    <a:lnTo>
                      <a:pt x="1731" y="420"/>
                    </a:lnTo>
                    <a:lnTo>
                      <a:pt x="1678" y="415"/>
                    </a:lnTo>
                    <a:lnTo>
                      <a:pt x="1658" y="370"/>
                    </a:lnTo>
                    <a:lnTo>
                      <a:pt x="1631" y="324"/>
                    </a:lnTo>
                    <a:lnTo>
                      <a:pt x="1604" y="284"/>
                    </a:lnTo>
                    <a:lnTo>
                      <a:pt x="1577" y="246"/>
                    </a:lnTo>
                    <a:lnTo>
                      <a:pt x="1546" y="211"/>
                    </a:lnTo>
                    <a:lnTo>
                      <a:pt x="1511" y="181"/>
                    </a:lnTo>
                    <a:lnTo>
                      <a:pt x="1472" y="154"/>
                    </a:lnTo>
                    <a:lnTo>
                      <a:pt x="1434" y="127"/>
                    </a:lnTo>
                    <a:lnTo>
                      <a:pt x="1392" y="104"/>
                    </a:lnTo>
                    <a:lnTo>
                      <a:pt x="1349" y="80"/>
                    </a:lnTo>
                    <a:lnTo>
                      <a:pt x="1304" y="62"/>
                    </a:lnTo>
                    <a:lnTo>
                      <a:pt x="1257" y="46"/>
                    </a:lnTo>
                    <a:lnTo>
                      <a:pt x="1164" y="19"/>
                    </a:lnTo>
                    <a:lnTo>
                      <a:pt x="1064" y="0"/>
                    </a:lnTo>
                    <a:lnTo>
                      <a:pt x="1084" y="8"/>
                    </a:lnTo>
                    <a:lnTo>
                      <a:pt x="1102" y="8"/>
                    </a:lnTo>
                    <a:lnTo>
                      <a:pt x="1087" y="65"/>
                    </a:lnTo>
                    <a:lnTo>
                      <a:pt x="1068" y="119"/>
                    </a:lnTo>
                    <a:lnTo>
                      <a:pt x="1048" y="169"/>
                    </a:lnTo>
                    <a:lnTo>
                      <a:pt x="1021" y="220"/>
                    </a:lnTo>
                    <a:lnTo>
                      <a:pt x="998" y="261"/>
                    </a:lnTo>
                    <a:lnTo>
                      <a:pt x="971" y="304"/>
                    </a:lnTo>
                    <a:lnTo>
                      <a:pt x="941" y="343"/>
                    </a:lnTo>
                    <a:lnTo>
                      <a:pt x="910" y="381"/>
                    </a:lnTo>
                    <a:lnTo>
                      <a:pt x="875" y="415"/>
                    </a:lnTo>
                    <a:lnTo>
                      <a:pt x="840" y="447"/>
                    </a:lnTo>
                    <a:lnTo>
                      <a:pt x="767" y="504"/>
                    </a:lnTo>
                    <a:lnTo>
                      <a:pt x="690" y="555"/>
                    </a:lnTo>
                    <a:lnTo>
                      <a:pt x="609" y="601"/>
                    </a:lnTo>
                    <a:lnTo>
                      <a:pt x="528" y="643"/>
                    </a:lnTo>
                    <a:lnTo>
                      <a:pt x="447" y="685"/>
                    </a:lnTo>
                    <a:lnTo>
                      <a:pt x="285" y="766"/>
                    </a:lnTo>
                    <a:lnTo>
                      <a:pt x="204" y="805"/>
                    </a:lnTo>
                    <a:lnTo>
                      <a:pt x="130" y="851"/>
                    </a:lnTo>
                    <a:lnTo>
                      <a:pt x="62" y="901"/>
                    </a:lnTo>
                    <a:lnTo>
                      <a:pt x="30" y="928"/>
                    </a:lnTo>
                    <a:lnTo>
                      <a:pt x="0" y="95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81" name="Freeform 88"/>
              <p:cNvSpPr>
                <a:spLocks/>
              </p:cNvSpPr>
              <p:nvPr/>
            </p:nvSpPr>
            <p:spPr bwMode="auto">
              <a:xfrm>
                <a:off x="5074" y="851"/>
                <a:ext cx="175" cy="214"/>
              </a:xfrm>
              <a:custGeom>
                <a:avLst/>
                <a:gdLst>
                  <a:gd name="T0" fmla="*/ 2217 w 2626"/>
                  <a:gd name="T1" fmla="*/ 246 h 3208"/>
                  <a:gd name="T2" fmla="*/ 2233 w 2626"/>
                  <a:gd name="T3" fmla="*/ 339 h 3208"/>
                  <a:gd name="T4" fmla="*/ 2222 w 2626"/>
                  <a:gd name="T5" fmla="*/ 439 h 3208"/>
                  <a:gd name="T6" fmla="*/ 2086 w 2626"/>
                  <a:gd name="T7" fmla="*/ 758 h 3208"/>
                  <a:gd name="T8" fmla="*/ 1916 w 2626"/>
                  <a:gd name="T9" fmla="*/ 1001 h 3208"/>
                  <a:gd name="T10" fmla="*/ 1805 w 2626"/>
                  <a:gd name="T11" fmla="*/ 1116 h 3208"/>
                  <a:gd name="T12" fmla="*/ 1682 w 2626"/>
                  <a:gd name="T13" fmla="*/ 1209 h 3208"/>
                  <a:gd name="T14" fmla="*/ 1555 w 2626"/>
                  <a:gd name="T15" fmla="*/ 1282 h 3208"/>
                  <a:gd name="T16" fmla="*/ 1415 w 2626"/>
                  <a:gd name="T17" fmla="*/ 1333 h 3208"/>
                  <a:gd name="T18" fmla="*/ 1269 w 2626"/>
                  <a:gd name="T19" fmla="*/ 1363 h 3208"/>
                  <a:gd name="T20" fmla="*/ 948 w 2626"/>
                  <a:gd name="T21" fmla="*/ 1363 h 3208"/>
                  <a:gd name="T22" fmla="*/ 687 w 2626"/>
                  <a:gd name="T23" fmla="*/ 1313 h 3208"/>
                  <a:gd name="T24" fmla="*/ 598 w 2626"/>
                  <a:gd name="T25" fmla="*/ 1301 h 3208"/>
                  <a:gd name="T26" fmla="*/ 521 w 2626"/>
                  <a:gd name="T27" fmla="*/ 1321 h 3208"/>
                  <a:gd name="T28" fmla="*/ 409 w 2626"/>
                  <a:gd name="T29" fmla="*/ 1398 h 3208"/>
                  <a:gd name="T30" fmla="*/ 293 w 2626"/>
                  <a:gd name="T31" fmla="*/ 1544 h 3208"/>
                  <a:gd name="T32" fmla="*/ 139 w 2626"/>
                  <a:gd name="T33" fmla="*/ 1779 h 3208"/>
                  <a:gd name="T34" fmla="*/ 0 w 2626"/>
                  <a:gd name="T35" fmla="*/ 1945 h 3208"/>
                  <a:gd name="T36" fmla="*/ 127 w 2626"/>
                  <a:gd name="T37" fmla="*/ 1895 h 3208"/>
                  <a:gd name="T38" fmla="*/ 297 w 2626"/>
                  <a:gd name="T39" fmla="*/ 1764 h 3208"/>
                  <a:gd name="T40" fmla="*/ 479 w 2626"/>
                  <a:gd name="T41" fmla="*/ 1675 h 3208"/>
                  <a:gd name="T42" fmla="*/ 629 w 2626"/>
                  <a:gd name="T43" fmla="*/ 1675 h 3208"/>
                  <a:gd name="T44" fmla="*/ 756 w 2626"/>
                  <a:gd name="T45" fmla="*/ 1736 h 3208"/>
                  <a:gd name="T46" fmla="*/ 860 w 2626"/>
                  <a:gd name="T47" fmla="*/ 1849 h 3208"/>
                  <a:gd name="T48" fmla="*/ 941 w 2626"/>
                  <a:gd name="T49" fmla="*/ 1987 h 3208"/>
                  <a:gd name="T50" fmla="*/ 995 w 2626"/>
                  <a:gd name="T51" fmla="*/ 2133 h 3208"/>
                  <a:gd name="T52" fmla="*/ 1007 w 2626"/>
                  <a:gd name="T53" fmla="*/ 2268 h 3208"/>
                  <a:gd name="T54" fmla="*/ 987 w 2626"/>
                  <a:gd name="T55" fmla="*/ 2542 h 3208"/>
                  <a:gd name="T56" fmla="*/ 991 w 2626"/>
                  <a:gd name="T57" fmla="*/ 2707 h 3208"/>
                  <a:gd name="T58" fmla="*/ 1049 w 2626"/>
                  <a:gd name="T59" fmla="*/ 2800 h 3208"/>
                  <a:gd name="T60" fmla="*/ 1177 w 2626"/>
                  <a:gd name="T61" fmla="*/ 2877 h 3208"/>
                  <a:gd name="T62" fmla="*/ 1342 w 2626"/>
                  <a:gd name="T63" fmla="*/ 2993 h 3208"/>
                  <a:gd name="T64" fmla="*/ 1531 w 2626"/>
                  <a:gd name="T65" fmla="*/ 3074 h 3208"/>
                  <a:gd name="T66" fmla="*/ 1920 w 2626"/>
                  <a:gd name="T67" fmla="*/ 3165 h 3208"/>
                  <a:gd name="T68" fmla="*/ 2163 w 2626"/>
                  <a:gd name="T69" fmla="*/ 3085 h 3208"/>
                  <a:gd name="T70" fmla="*/ 2383 w 2626"/>
                  <a:gd name="T71" fmla="*/ 2488 h 3208"/>
                  <a:gd name="T72" fmla="*/ 2503 w 2626"/>
                  <a:gd name="T73" fmla="*/ 2126 h 3208"/>
                  <a:gd name="T74" fmla="*/ 2591 w 2626"/>
                  <a:gd name="T75" fmla="*/ 1756 h 3208"/>
                  <a:gd name="T76" fmla="*/ 2626 w 2626"/>
                  <a:gd name="T77" fmla="*/ 1363 h 3208"/>
                  <a:gd name="T78" fmla="*/ 2607 w 2626"/>
                  <a:gd name="T79" fmla="*/ 1075 h 3208"/>
                  <a:gd name="T80" fmla="*/ 2553 w 2626"/>
                  <a:gd name="T81" fmla="*/ 835 h 3208"/>
                  <a:gd name="T82" fmla="*/ 2468 w 2626"/>
                  <a:gd name="T83" fmla="*/ 589 h 3208"/>
                  <a:gd name="T84" fmla="*/ 2353 w 2626"/>
                  <a:gd name="T85" fmla="*/ 350 h 3208"/>
                  <a:gd name="T86" fmla="*/ 2210 w 2626"/>
                  <a:gd name="T87" fmla="*/ 131 h 3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626" h="3208">
                    <a:moveTo>
                      <a:pt x="2102" y="0"/>
                    </a:moveTo>
                    <a:lnTo>
                      <a:pt x="2190" y="181"/>
                    </a:lnTo>
                    <a:lnTo>
                      <a:pt x="2217" y="246"/>
                    </a:lnTo>
                    <a:lnTo>
                      <a:pt x="2226" y="278"/>
                    </a:lnTo>
                    <a:lnTo>
                      <a:pt x="2233" y="308"/>
                    </a:lnTo>
                    <a:lnTo>
                      <a:pt x="2233" y="339"/>
                    </a:lnTo>
                    <a:lnTo>
                      <a:pt x="2233" y="369"/>
                    </a:lnTo>
                    <a:lnTo>
                      <a:pt x="2229" y="404"/>
                    </a:lnTo>
                    <a:lnTo>
                      <a:pt x="2222" y="439"/>
                    </a:lnTo>
                    <a:lnTo>
                      <a:pt x="2194" y="531"/>
                    </a:lnTo>
                    <a:lnTo>
                      <a:pt x="2148" y="643"/>
                    </a:lnTo>
                    <a:lnTo>
                      <a:pt x="2086" y="758"/>
                    </a:lnTo>
                    <a:lnTo>
                      <a:pt x="2025" y="862"/>
                    </a:lnTo>
                    <a:lnTo>
                      <a:pt x="1955" y="959"/>
                    </a:lnTo>
                    <a:lnTo>
                      <a:pt x="1916" y="1001"/>
                    </a:lnTo>
                    <a:lnTo>
                      <a:pt x="1882" y="1039"/>
                    </a:lnTo>
                    <a:lnTo>
                      <a:pt x="1843" y="1078"/>
                    </a:lnTo>
                    <a:lnTo>
                      <a:pt x="1805" y="1116"/>
                    </a:lnTo>
                    <a:lnTo>
                      <a:pt x="1766" y="1147"/>
                    </a:lnTo>
                    <a:lnTo>
                      <a:pt x="1724" y="1179"/>
                    </a:lnTo>
                    <a:lnTo>
                      <a:pt x="1682" y="1209"/>
                    </a:lnTo>
                    <a:lnTo>
                      <a:pt x="1639" y="1236"/>
                    </a:lnTo>
                    <a:lnTo>
                      <a:pt x="1596" y="1259"/>
                    </a:lnTo>
                    <a:lnTo>
                      <a:pt x="1555" y="1282"/>
                    </a:lnTo>
                    <a:lnTo>
                      <a:pt x="1508" y="1301"/>
                    </a:lnTo>
                    <a:lnTo>
                      <a:pt x="1462" y="1317"/>
                    </a:lnTo>
                    <a:lnTo>
                      <a:pt x="1415" y="1333"/>
                    </a:lnTo>
                    <a:lnTo>
                      <a:pt x="1365" y="1344"/>
                    </a:lnTo>
                    <a:lnTo>
                      <a:pt x="1319" y="1356"/>
                    </a:lnTo>
                    <a:lnTo>
                      <a:pt x="1269" y="1363"/>
                    </a:lnTo>
                    <a:lnTo>
                      <a:pt x="1165" y="1371"/>
                    </a:lnTo>
                    <a:lnTo>
                      <a:pt x="1057" y="1371"/>
                    </a:lnTo>
                    <a:lnTo>
                      <a:pt x="948" y="1363"/>
                    </a:lnTo>
                    <a:lnTo>
                      <a:pt x="833" y="1347"/>
                    </a:lnTo>
                    <a:lnTo>
                      <a:pt x="717" y="1321"/>
                    </a:lnTo>
                    <a:lnTo>
                      <a:pt x="687" y="1313"/>
                    </a:lnTo>
                    <a:lnTo>
                      <a:pt x="656" y="1306"/>
                    </a:lnTo>
                    <a:lnTo>
                      <a:pt x="625" y="1301"/>
                    </a:lnTo>
                    <a:lnTo>
                      <a:pt x="598" y="1301"/>
                    </a:lnTo>
                    <a:lnTo>
                      <a:pt x="571" y="1306"/>
                    </a:lnTo>
                    <a:lnTo>
                      <a:pt x="544" y="1313"/>
                    </a:lnTo>
                    <a:lnTo>
                      <a:pt x="521" y="1321"/>
                    </a:lnTo>
                    <a:lnTo>
                      <a:pt x="497" y="1333"/>
                    </a:lnTo>
                    <a:lnTo>
                      <a:pt x="451" y="1360"/>
                    </a:lnTo>
                    <a:lnTo>
                      <a:pt x="409" y="1398"/>
                    </a:lnTo>
                    <a:lnTo>
                      <a:pt x="370" y="1440"/>
                    </a:lnTo>
                    <a:lnTo>
                      <a:pt x="332" y="1490"/>
                    </a:lnTo>
                    <a:lnTo>
                      <a:pt x="293" y="1544"/>
                    </a:lnTo>
                    <a:lnTo>
                      <a:pt x="255" y="1602"/>
                    </a:lnTo>
                    <a:lnTo>
                      <a:pt x="177" y="1721"/>
                    </a:lnTo>
                    <a:lnTo>
                      <a:pt x="139" y="1779"/>
                    </a:lnTo>
                    <a:lnTo>
                      <a:pt x="96" y="1836"/>
                    </a:lnTo>
                    <a:lnTo>
                      <a:pt x="50" y="1895"/>
                    </a:lnTo>
                    <a:lnTo>
                      <a:pt x="0" y="1945"/>
                    </a:lnTo>
                    <a:lnTo>
                      <a:pt x="50" y="1933"/>
                    </a:lnTo>
                    <a:lnTo>
                      <a:pt x="93" y="1914"/>
                    </a:lnTo>
                    <a:lnTo>
                      <a:pt x="127" y="1895"/>
                    </a:lnTo>
                    <a:lnTo>
                      <a:pt x="162" y="1868"/>
                    </a:lnTo>
                    <a:lnTo>
                      <a:pt x="243" y="1802"/>
                    </a:lnTo>
                    <a:lnTo>
                      <a:pt x="297" y="1764"/>
                    </a:lnTo>
                    <a:lnTo>
                      <a:pt x="370" y="1721"/>
                    </a:lnTo>
                    <a:lnTo>
                      <a:pt x="424" y="1695"/>
                    </a:lnTo>
                    <a:lnTo>
                      <a:pt x="479" y="1675"/>
                    </a:lnTo>
                    <a:lnTo>
                      <a:pt x="533" y="1668"/>
                    </a:lnTo>
                    <a:lnTo>
                      <a:pt x="579" y="1668"/>
                    </a:lnTo>
                    <a:lnTo>
                      <a:pt x="629" y="1675"/>
                    </a:lnTo>
                    <a:lnTo>
                      <a:pt x="671" y="1691"/>
                    </a:lnTo>
                    <a:lnTo>
                      <a:pt x="714" y="1709"/>
                    </a:lnTo>
                    <a:lnTo>
                      <a:pt x="756" y="1736"/>
                    </a:lnTo>
                    <a:lnTo>
                      <a:pt x="794" y="1772"/>
                    </a:lnTo>
                    <a:lnTo>
                      <a:pt x="830" y="1806"/>
                    </a:lnTo>
                    <a:lnTo>
                      <a:pt x="860" y="1849"/>
                    </a:lnTo>
                    <a:lnTo>
                      <a:pt x="891" y="1890"/>
                    </a:lnTo>
                    <a:lnTo>
                      <a:pt x="918" y="1940"/>
                    </a:lnTo>
                    <a:lnTo>
                      <a:pt x="941" y="1987"/>
                    </a:lnTo>
                    <a:lnTo>
                      <a:pt x="964" y="2037"/>
                    </a:lnTo>
                    <a:lnTo>
                      <a:pt x="984" y="2087"/>
                    </a:lnTo>
                    <a:lnTo>
                      <a:pt x="995" y="2133"/>
                    </a:lnTo>
                    <a:lnTo>
                      <a:pt x="1003" y="2180"/>
                    </a:lnTo>
                    <a:lnTo>
                      <a:pt x="1007" y="2222"/>
                    </a:lnTo>
                    <a:lnTo>
                      <a:pt x="1007" y="2268"/>
                    </a:lnTo>
                    <a:lnTo>
                      <a:pt x="1007" y="2361"/>
                    </a:lnTo>
                    <a:lnTo>
                      <a:pt x="999" y="2449"/>
                    </a:lnTo>
                    <a:lnTo>
                      <a:pt x="987" y="2542"/>
                    </a:lnTo>
                    <a:lnTo>
                      <a:pt x="984" y="2626"/>
                    </a:lnTo>
                    <a:lnTo>
                      <a:pt x="987" y="2669"/>
                    </a:lnTo>
                    <a:lnTo>
                      <a:pt x="991" y="2707"/>
                    </a:lnTo>
                    <a:lnTo>
                      <a:pt x="999" y="2750"/>
                    </a:lnTo>
                    <a:lnTo>
                      <a:pt x="1011" y="2789"/>
                    </a:lnTo>
                    <a:lnTo>
                      <a:pt x="1049" y="2800"/>
                    </a:lnTo>
                    <a:lnTo>
                      <a:pt x="1091" y="2823"/>
                    </a:lnTo>
                    <a:lnTo>
                      <a:pt x="1134" y="2846"/>
                    </a:lnTo>
                    <a:lnTo>
                      <a:pt x="1177" y="2877"/>
                    </a:lnTo>
                    <a:lnTo>
                      <a:pt x="1261" y="2938"/>
                    </a:lnTo>
                    <a:lnTo>
                      <a:pt x="1304" y="2970"/>
                    </a:lnTo>
                    <a:lnTo>
                      <a:pt x="1342" y="2993"/>
                    </a:lnTo>
                    <a:lnTo>
                      <a:pt x="1388" y="3015"/>
                    </a:lnTo>
                    <a:lnTo>
                      <a:pt x="1435" y="3038"/>
                    </a:lnTo>
                    <a:lnTo>
                      <a:pt x="1531" y="3074"/>
                    </a:lnTo>
                    <a:lnTo>
                      <a:pt x="1624" y="3104"/>
                    </a:lnTo>
                    <a:lnTo>
                      <a:pt x="1720" y="3127"/>
                    </a:lnTo>
                    <a:lnTo>
                      <a:pt x="1920" y="3165"/>
                    </a:lnTo>
                    <a:lnTo>
                      <a:pt x="2020" y="3185"/>
                    </a:lnTo>
                    <a:lnTo>
                      <a:pt x="2125" y="3208"/>
                    </a:lnTo>
                    <a:lnTo>
                      <a:pt x="2163" y="3085"/>
                    </a:lnTo>
                    <a:lnTo>
                      <a:pt x="2206" y="2961"/>
                    </a:lnTo>
                    <a:lnTo>
                      <a:pt x="2294" y="2723"/>
                    </a:lnTo>
                    <a:lnTo>
                      <a:pt x="2383" y="2488"/>
                    </a:lnTo>
                    <a:lnTo>
                      <a:pt x="2426" y="2368"/>
                    </a:lnTo>
                    <a:lnTo>
                      <a:pt x="2464" y="2248"/>
                    </a:lnTo>
                    <a:lnTo>
                      <a:pt x="2503" y="2126"/>
                    </a:lnTo>
                    <a:lnTo>
                      <a:pt x="2537" y="2006"/>
                    </a:lnTo>
                    <a:lnTo>
                      <a:pt x="2568" y="1883"/>
                    </a:lnTo>
                    <a:lnTo>
                      <a:pt x="2591" y="1756"/>
                    </a:lnTo>
                    <a:lnTo>
                      <a:pt x="2611" y="1629"/>
                    </a:lnTo>
                    <a:lnTo>
                      <a:pt x="2623" y="1498"/>
                    </a:lnTo>
                    <a:lnTo>
                      <a:pt x="2626" y="1363"/>
                    </a:lnTo>
                    <a:lnTo>
                      <a:pt x="2623" y="1224"/>
                    </a:lnTo>
                    <a:lnTo>
                      <a:pt x="2618" y="1152"/>
                    </a:lnTo>
                    <a:lnTo>
                      <a:pt x="2607" y="1075"/>
                    </a:lnTo>
                    <a:lnTo>
                      <a:pt x="2591" y="998"/>
                    </a:lnTo>
                    <a:lnTo>
                      <a:pt x="2576" y="916"/>
                    </a:lnTo>
                    <a:lnTo>
                      <a:pt x="2553" y="835"/>
                    </a:lnTo>
                    <a:lnTo>
                      <a:pt x="2530" y="754"/>
                    </a:lnTo>
                    <a:lnTo>
                      <a:pt x="2499" y="674"/>
                    </a:lnTo>
                    <a:lnTo>
                      <a:pt x="2468" y="589"/>
                    </a:lnTo>
                    <a:lnTo>
                      <a:pt x="2433" y="507"/>
                    </a:lnTo>
                    <a:lnTo>
                      <a:pt x="2394" y="432"/>
                    </a:lnTo>
                    <a:lnTo>
                      <a:pt x="2353" y="350"/>
                    </a:lnTo>
                    <a:lnTo>
                      <a:pt x="2310" y="278"/>
                    </a:lnTo>
                    <a:lnTo>
                      <a:pt x="2260" y="204"/>
                    </a:lnTo>
                    <a:lnTo>
                      <a:pt x="2210" y="131"/>
                    </a:lnTo>
                    <a:lnTo>
                      <a:pt x="2156" y="65"/>
                    </a:lnTo>
                    <a:lnTo>
                      <a:pt x="210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sp>
            <p:nvSpPr>
              <p:cNvPr id="82" name="Freeform 98"/>
              <p:cNvSpPr>
                <a:spLocks/>
              </p:cNvSpPr>
              <p:nvPr/>
            </p:nvSpPr>
            <p:spPr bwMode="auto">
              <a:xfrm>
                <a:off x="4989" y="1002"/>
                <a:ext cx="3" cy="3"/>
              </a:xfrm>
              <a:custGeom>
                <a:avLst/>
                <a:gdLst>
                  <a:gd name="T0" fmla="*/ 47 w 51"/>
                  <a:gd name="T1" fmla="*/ 38 h 50"/>
                  <a:gd name="T2" fmla="*/ 39 w 51"/>
                  <a:gd name="T3" fmla="*/ 46 h 50"/>
                  <a:gd name="T4" fmla="*/ 31 w 51"/>
                  <a:gd name="T5" fmla="*/ 50 h 50"/>
                  <a:gd name="T6" fmla="*/ 20 w 51"/>
                  <a:gd name="T7" fmla="*/ 50 h 50"/>
                  <a:gd name="T8" fmla="*/ 13 w 51"/>
                  <a:gd name="T9" fmla="*/ 46 h 50"/>
                  <a:gd name="T10" fmla="*/ 4 w 51"/>
                  <a:gd name="T11" fmla="*/ 38 h 50"/>
                  <a:gd name="T12" fmla="*/ 0 w 51"/>
                  <a:gd name="T13" fmla="*/ 31 h 50"/>
                  <a:gd name="T14" fmla="*/ 0 w 51"/>
                  <a:gd name="T15" fmla="*/ 19 h 50"/>
                  <a:gd name="T16" fmla="*/ 4 w 51"/>
                  <a:gd name="T17" fmla="*/ 11 h 50"/>
                  <a:gd name="T18" fmla="*/ 13 w 51"/>
                  <a:gd name="T19" fmla="*/ 4 h 50"/>
                  <a:gd name="T20" fmla="*/ 24 w 51"/>
                  <a:gd name="T21" fmla="*/ 0 h 50"/>
                  <a:gd name="T22" fmla="*/ 31 w 51"/>
                  <a:gd name="T23" fmla="*/ 0 h 50"/>
                  <a:gd name="T24" fmla="*/ 39 w 51"/>
                  <a:gd name="T25" fmla="*/ 0 h 50"/>
                  <a:gd name="T26" fmla="*/ 47 w 51"/>
                  <a:gd name="T27" fmla="*/ 4 h 50"/>
                  <a:gd name="T28" fmla="*/ 51 w 51"/>
                  <a:gd name="T29" fmla="*/ 11 h 50"/>
                  <a:gd name="T30" fmla="*/ 51 w 51"/>
                  <a:gd name="T31" fmla="*/ 23 h 50"/>
                  <a:gd name="T32" fmla="*/ 47 w 51"/>
                  <a:gd name="T33" fmla="*/ 3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1" h="50">
                    <a:moveTo>
                      <a:pt x="47" y="38"/>
                    </a:moveTo>
                    <a:lnTo>
                      <a:pt x="39" y="46"/>
                    </a:lnTo>
                    <a:lnTo>
                      <a:pt x="31" y="50"/>
                    </a:lnTo>
                    <a:lnTo>
                      <a:pt x="20" y="50"/>
                    </a:lnTo>
                    <a:lnTo>
                      <a:pt x="13" y="46"/>
                    </a:lnTo>
                    <a:lnTo>
                      <a:pt x="4" y="38"/>
                    </a:lnTo>
                    <a:lnTo>
                      <a:pt x="0" y="31"/>
                    </a:lnTo>
                    <a:lnTo>
                      <a:pt x="0" y="19"/>
                    </a:lnTo>
                    <a:lnTo>
                      <a:pt x="4" y="11"/>
                    </a:lnTo>
                    <a:lnTo>
                      <a:pt x="13" y="4"/>
                    </a:lnTo>
                    <a:lnTo>
                      <a:pt x="24" y="0"/>
                    </a:lnTo>
                    <a:lnTo>
                      <a:pt x="31" y="0"/>
                    </a:lnTo>
                    <a:lnTo>
                      <a:pt x="39" y="0"/>
                    </a:lnTo>
                    <a:lnTo>
                      <a:pt x="47" y="4"/>
                    </a:lnTo>
                    <a:lnTo>
                      <a:pt x="51" y="11"/>
                    </a:lnTo>
                    <a:lnTo>
                      <a:pt x="51" y="23"/>
                    </a:lnTo>
                    <a:lnTo>
                      <a:pt x="47"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ko-KR" altLang="en-US">
                  <a:solidFill>
                    <a:prstClr val="black"/>
                  </a:solidFill>
                </a:endParaRPr>
              </a:p>
            </p:txBody>
          </p:sp>
        </p:grpSp>
      </p:grpSp>
    </p:spTree>
    <p:extLst>
      <p:ext uri="{BB962C8B-B14F-4D97-AF65-F5344CB8AC3E}">
        <p14:creationId xmlns:p14="http://schemas.microsoft.com/office/powerpoint/2010/main" val="17455410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idx="1"/>
          </p:nvPr>
        </p:nvSpPr>
        <p:spPr/>
        <p:txBody>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400495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smtClean="0"/>
              <a:t>마스터 텍스트 스타일을 편집합니다</a:t>
            </a:r>
          </a:p>
        </p:txBody>
      </p:sp>
      <p:sp>
        <p:nvSpPr>
          <p:cNvPr id="4" name="날짜 개체 틀 3"/>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4326197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내용 개체 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내용 개체 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날짜 개체 틀 4"/>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7245363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lvl1pPr>
              <a:defRPr/>
            </a:lvl1p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smtClean="0"/>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7" name="날짜 개체 틀 6"/>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8" name="바닥글 개체 틀 7"/>
          <p:cNvSpPr>
            <a:spLocks noGrp="1"/>
          </p:cNvSpPr>
          <p:nvPr>
            <p:ph type="ftr" sz="quarter" idx="11"/>
          </p:nvPr>
        </p:nvSpPr>
        <p:spPr/>
        <p:txBody>
          <a:bodyPr/>
          <a:lstStyle/>
          <a:p>
            <a:endParaRPr lang="ko-KR" altLang="en-US">
              <a:solidFill>
                <a:prstClr val="black">
                  <a:tint val="75000"/>
                </a:prstClr>
              </a:solidFill>
            </a:endParaRPr>
          </a:p>
        </p:txBody>
      </p:sp>
      <p:sp>
        <p:nvSpPr>
          <p:cNvPr id="9" name="슬라이드 번호 개체 틀 8"/>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8509061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날짜 개체 틀 2"/>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4" name="바닥글 개체 틀 3"/>
          <p:cNvSpPr>
            <a:spLocks noGrp="1"/>
          </p:cNvSpPr>
          <p:nvPr>
            <p:ph type="ftr" sz="quarter" idx="11"/>
          </p:nvPr>
        </p:nvSpPr>
        <p:spPr/>
        <p:txBody>
          <a:bodyPr/>
          <a:lstStyle/>
          <a:p>
            <a:endParaRPr lang="ko-KR" altLang="en-US">
              <a:solidFill>
                <a:prstClr val="black">
                  <a:tint val="75000"/>
                </a:prstClr>
              </a:solidFill>
            </a:endParaRPr>
          </a:p>
        </p:txBody>
      </p:sp>
      <p:sp>
        <p:nvSpPr>
          <p:cNvPr id="5" name="슬라이드 번호 개체 틀 4"/>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9770202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3" name="바닥글 개체 틀 2"/>
          <p:cNvSpPr>
            <a:spLocks noGrp="1"/>
          </p:cNvSpPr>
          <p:nvPr>
            <p:ph type="ftr" sz="quarter" idx="11"/>
          </p:nvPr>
        </p:nvSpPr>
        <p:spPr/>
        <p:txBody>
          <a:bodyPr/>
          <a:lstStyle/>
          <a:p>
            <a:endParaRPr lang="ko-KR" altLang="en-US">
              <a:solidFill>
                <a:prstClr val="black">
                  <a:tint val="75000"/>
                </a:prstClr>
              </a:solidFill>
            </a:endParaRPr>
          </a:p>
        </p:txBody>
      </p:sp>
      <p:sp>
        <p:nvSpPr>
          <p:cNvPr id="4" name="슬라이드 번호 개체 틀 3"/>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5960188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smtClean="0"/>
              <a:t>마스터 제목 스타일 편집</a:t>
            </a:r>
            <a:endParaRPr lang="ko-KR" altLang="en-US"/>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43082683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smtClean="0"/>
              <a:t>마스터 제목 스타일 편집</a:t>
            </a:r>
            <a:endParaRPr lang="ko-KR" altLang="en-US"/>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ko-KR" altLang="en-US"/>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smtClean="0"/>
              <a:t>마스터 텍스트 스타일을 편집합니다</a:t>
            </a:r>
          </a:p>
        </p:txBody>
      </p:sp>
      <p:sp>
        <p:nvSpPr>
          <p:cNvPr id="5" name="날짜 개체 틀 4"/>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6" name="바닥글 개체 틀 5"/>
          <p:cNvSpPr>
            <a:spLocks noGrp="1"/>
          </p:cNvSpPr>
          <p:nvPr>
            <p:ph type="ftr" sz="quarter" idx="11"/>
          </p:nvPr>
        </p:nvSpPr>
        <p:spPr/>
        <p:txBody>
          <a:bodyPr/>
          <a:lstStyle/>
          <a:p>
            <a:endParaRPr lang="ko-KR" altLang="en-US">
              <a:solidFill>
                <a:prstClr val="black">
                  <a:tint val="75000"/>
                </a:prstClr>
              </a:solidFill>
            </a:endParaRPr>
          </a:p>
        </p:txBody>
      </p:sp>
      <p:sp>
        <p:nvSpPr>
          <p:cNvPr id="7" name="슬라이드 번호 개체 틀 6"/>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5622841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377503728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4638"/>
            <a:ext cx="2057400" cy="5851525"/>
          </a:xfrm>
        </p:spPr>
        <p:txBody>
          <a:bodyPr vert="eaVert"/>
          <a:lstStyle/>
          <a:p>
            <a:r>
              <a:rPr lang="ko-KR" altLang="en-US" smtClean="0"/>
              <a:t>마스터 제목 스타일 편집</a:t>
            </a:r>
            <a:endParaRPr lang="ko-KR" altLang="en-US"/>
          </a:p>
        </p:txBody>
      </p:sp>
      <p:sp>
        <p:nvSpPr>
          <p:cNvPr id="3" name="세로 텍스트 개체 틀 2"/>
          <p:cNvSpPr>
            <a:spLocks noGrp="1"/>
          </p:cNvSpPr>
          <p:nvPr>
            <p:ph type="body" orient="vert" idx="1"/>
          </p:nvPr>
        </p:nvSpPr>
        <p:spPr>
          <a:xfrm>
            <a:off x="457200" y="274638"/>
            <a:ext cx="6019800" cy="5851525"/>
          </a:xfrm>
        </p:spPr>
        <p:txBody>
          <a:bodyPr vert="eaVert"/>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10"/>
          </p:nvPr>
        </p:nvSpPr>
        <p:spPr/>
        <p:txBody>
          <a:body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11"/>
          </p:nvPr>
        </p:nvSpPr>
        <p:spPr/>
        <p:txBody>
          <a:bodyPr/>
          <a:lstStyle/>
          <a:p>
            <a:endParaRPr lang="ko-KR" altLang="en-US">
              <a:solidFill>
                <a:prstClr val="black">
                  <a:tint val="75000"/>
                </a:prstClr>
              </a:solidFill>
            </a:endParaRPr>
          </a:p>
        </p:txBody>
      </p:sp>
      <p:sp>
        <p:nvSpPr>
          <p:cNvPr id="6" name="슬라이드 번호 개체 틀 5"/>
          <p:cNvSpPr>
            <a:spLocks noGrp="1"/>
          </p:cNvSpPr>
          <p:nvPr>
            <p:ph type="sldNum" sz="quarter" idx="12"/>
          </p:nvPr>
        </p:nvSpPr>
        <p:spPr/>
        <p:txBody>
          <a:body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12895187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비교">
    <p:spTree>
      <p:nvGrpSpPr>
        <p:cNvPr id="1" name=""/>
        <p:cNvGrpSpPr/>
        <p:nvPr/>
      </p:nvGrpSpPr>
      <p:grpSpPr>
        <a:xfrm>
          <a:off x="0" y="0"/>
          <a:ext cx="0" cy="0"/>
          <a:chOff x="0" y="0"/>
          <a:chExt cx="0" cy="0"/>
        </a:xfrm>
      </p:grpSpPr>
      <p:sp>
        <p:nvSpPr>
          <p:cNvPr id="2" name="Rectangle 6"/>
          <p:cNvSpPr>
            <a:spLocks noGrp="1" noChangeArrowheads="1"/>
          </p:cNvSpPr>
          <p:nvPr userDrawn="1">
            <p:ph type="sldNum" sz="quarter" idx="10"/>
          </p:nvPr>
        </p:nvSpPr>
        <p:spPr/>
        <p:txBody>
          <a:bodyPr/>
          <a:lstStyle>
            <a:lvl1pPr algn="ctr" eaLnBrk="0" fontAlgn="auto" latinLnBrk="1" hangingPunct="0">
              <a:spcBef>
                <a:spcPts val="0"/>
              </a:spcBef>
              <a:spcAft>
                <a:spcPts val="0"/>
              </a:spcAft>
              <a:buSzPct val="100000"/>
              <a:buFontTx/>
              <a:buChar char="•"/>
              <a:defRPr sz="1200" b="1">
                <a:solidFill>
                  <a:srgbClr val="FFFFFF">
                    <a:lumMod val="50000"/>
                  </a:srgbClr>
                </a:solidFill>
                <a:latin typeface="휴먼모음T" pitchFamily="18" charset="-127"/>
                <a:ea typeface="휴먼모음T" pitchFamily="18" charset="-127"/>
              </a:defRPr>
            </a:lvl1pPr>
          </a:lstStyle>
          <a:p>
            <a:pPr>
              <a:defRPr/>
            </a:pPr>
            <a:r>
              <a:rPr lang="ko-KR" altLang="en-US"/>
              <a:t>│</a:t>
            </a:r>
            <a:fld id="{515C34ED-A840-4C2D-9A91-2B227E23CAFA}" type="slidenum">
              <a:rPr lang="ko-KR" altLang="en-US"/>
              <a:pPr>
                <a:defRPr/>
              </a:pPr>
              <a:t>‹#›</a:t>
            </a:fld>
            <a:r>
              <a:rPr lang="ko-KR" altLang="en-US"/>
              <a:t>│</a:t>
            </a:r>
            <a:endParaRPr lang="ko-KR" altLang="en-US" dirty="0"/>
          </a:p>
        </p:txBody>
      </p:sp>
    </p:spTree>
    <p:extLst>
      <p:ext uri="{BB962C8B-B14F-4D97-AF65-F5344CB8AC3E}">
        <p14:creationId xmlns:p14="http://schemas.microsoft.com/office/powerpoint/2010/main" val="240400064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2_비교">
    <p:spTree>
      <p:nvGrpSpPr>
        <p:cNvPr id="1" name=""/>
        <p:cNvGrpSpPr/>
        <p:nvPr/>
      </p:nvGrpSpPr>
      <p:grpSpPr>
        <a:xfrm>
          <a:off x="0" y="0"/>
          <a:ext cx="0" cy="0"/>
          <a:chOff x="0" y="0"/>
          <a:chExt cx="0" cy="0"/>
        </a:xfrm>
      </p:grpSpPr>
      <p:sp>
        <p:nvSpPr>
          <p:cNvPr id="2" name="Rectangle 6"/>
          <p:cNvSpPr>
            <a:spLocks noGrp="1" noChangeArrowheads="1"/>
          </p:cNvSpPr>
          <p:nvPr userDrawn="1">
            <p:ph type="sldNum" sz="quarter" idx="10"/>
          </p:nvPr>
        </p:nvSpPr>
        <p:spPr/>
        <p:txBody>
          <a:bodyPr/>
          <a:lstStyle>
            <a:lvl1pPr algn="ctr" eaLnBrk="0" fontAlgn="auto" latinLnBrk="1" hangingPunct="0">
              <a:spcBef>
                <a:spcPts val="0"/>
              </a:spcBef>
              <a:spcAft>
                <a:spcPts val="0"/>
              </a:spcAft>
              <a:buSzPct val="100000"/>
              <a:buFontTx/>
              <a:buChar char="•"/>
              <a:defRPr sz="1200" b="1">
                <a:solidFill>
                  <a:srgbClr val="FFFFFF">
                    <a:lumMod val="50000"/>
                  </a:srgbClr>
                </a:solidFill>
                <a:latin typeface="휴먼모음T" pitchFamily="18" charset="-127"/>
                <a:ea typeface="휴먼모음T" pitchFamily="18" charset="-127"/>
              </a:defRPr>
            </a:lvl1pPr>
          </a:lstStyle>
          <a:p>
            <a:pPr>
              <a:defRPr/>
            </a:pPr>
            <a:r>
              <a:rPr lang="ko-KR" altLang="en-US"/>
              <a:t>│</a:t>
            </a:r>
            <a:fld id="{515C34ED-A840-4C2D-9A91-2B227E23CAFA}" type="slidenum">
              <a:rPr lang="ko-KR" altLang="en-US"/>
              <a:pPr>
                <a:defRPr/>
              </a:pPr>
              <a:t>‹#›</a:t>
            </a:fld>
            <a:r>
              <a:rPr lang="ko-KR" altLang="en-US"/>
              <a:t>│</a:t>
            </a:r>
            <a:endParaRPr lang="ko-KR" altLang="en-US" dirty="0"/>
          </a:p>
        </p:txBody>
      </p:sp>
    </p:spTree>
    <p:extLst>
      <p:ext uri="{BB962C8B-B14F-4D97-AF65-F5344CB8AC3E}">
        <p14:creationId xmlns:p14="http://schemas.microsoft.com/office/powerpoint/2010/main" val="24040006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4_비교">
    <p:spTree>
      <p:nvGrpSpPr>
        <p:cNvPr id="1" name=""/>
        <p:cNvGrpSpPr/>
        <p:nvPr/>
      </p:nvGrpSpPr>
      <p:grpSpPr>
        <a:xfrm>
          <a:off x="0" y="0"/>
          <a:ext cx="0" cy="0"/>
          <a:chOff x="0" y="0"/>
          <a:chExt cx="0" cy="0"/>
        </a:xfrm>
      </p:grpSpPr>
      <p:sp>
        <p:nvSpPr>
          <p:cNvPr id="2" name="Rectangle 6"/>
          <p:cNvSpPr>
            <a:spLocks noGrp="1" noChangeArrowheads="1"/>
          </p:cNvSpPr>
          <p:nvPr userDrawn="1">
            <p:ph type="sldNum" sz="quarter" idx="10"/>
          </p:nvPr>
        </p:nvSpPr>
        <p:spPr/>
        <p:txBody>
          <a:bodyPr/>
          <a:lstStyle>
            <a:lvl1pPr algn="ctr" eaLnBrk="0" fontAlgn="auto" latinLnBrk="1" hangingPunct="0">
              <a:spcBef>
                <a:spcPts val="0"/>
              </a:spcBef>
              <a:spcAft>
                <a:spcPts val="0"/>
              </a:spcAft>
              <a:buSzPct val="100000"/>
              <a:buFontTx/>
              <a:buChar char="•"/>
              <a:defRPr sz="1200" b="1">
                <a:solidFill>
                  <a:srgbClr val="FFFFFF">
                    <a:lumMod val="50000"/>
                  </a:srgbClr>
                </a:solidFill>
                <a:latin typeface="휴먼모음T" pitchFamily="18" charset="-127"/>
                <a:ea typeface="휴먼모음T" pitchFamily="18" charset="-127"/>
              </a:defRPr>
            </a:lvl1pPr>
          </a:lstStyle>
          <a:p>
            <a:pPr>
              <a:defRPr/>
            </a:pPr>
            <a:r>
              <a:rPr lang="ko-KR" altLang="en-US"/>
              <a:t>│</a:t>
            </a:r>
            <a:fld id="{515C34ED-A840-4C2D-9A91-2B227E23CAFA}" type="slidenum">
              <a:rPr lang="ko-KR" altLang="en-US"/>
              <a:pPr>
                <a:defRPr/>
              </a:pPr>
              <a:t>‹#›</a:t>
            </a:fld>
            <a:r>
              <a:rPr lang="ko-KR" altLang="en-US"/>
              <a:t>│</a:t>
            </a:r>
            <a:endParaRPr lang="ko-KR" altLang="en-US" dirty="0"/>
          </a:p>
        </p:txBody>
      </p:sp>
    </p:spTree>
    <p:extLst>
      <p:ext uri="{BB962C8B-B14F-4D97-AF65-F5344CB8AC3E}">
        <p14:creationId xmlns:p14="http://schemas.microsoft.com/office/powerpoint/2010/main" val="240400064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사용자 지정 레이아웃">
    <p:spTree>
      <p:nvGrpSpPr>
        <p:cNvPr id="1" name=""/>
        <p:cNvGrpSpPr/>
        <p:nvPr/>
      </p:nvGrpSpPr>
      <p:grpSpPr>
        <a:xfrm>
          <a:off x="0" y="0"/>
          <a:ext cx="0" cy="0"/>
          <a:chOff x="0" y="0"/>
          <a:chExt cx="0" cy="0"/>
        </a:xfrm>
      </p:grpSpPr>
      <p:sp>
        <p:nvSpPr>
          <p:cNvPr id="3" name="날짜 개체 틀 2"/>
          <p:cNvSpPr>
            <a:spLocks noGrp="1"/>
          </p:cNvSpPr>
          <p:nvPr>
            <p:ph type="dt" sz="half" idx="10"/>
          </p:nvPr>
        </p:nvSpPr>
        <p:spPr/>
        <p:txBody>
          <a:bodyPr/>
          <a:lstStyle>
            <a:lvl1pPr marL="0" algn="ctr" defTabSz="914400" rtl="0" eaLnBrk="1" latinLnBrk="1" hangingPunct="1">
              <a:defRPr lang="en-US" altLang="ko-KR" sz="1050" b="1" kern="1200" smtClean="0">
                <a:solidFill>
                  <a:schemeClr val="tx1">
                    <a:tint val="75000"/>
                  </a:schemeClr>
                </a:solidFill>
                <a:latin typeface="Aparajita" pitchFamily="34" charset="0"/>
                <a:ea typeface="+mn-ea"/>
                <a:cs typeface="Aparajita" pitchFamily="34" charset="0"/>
              </a:defRPr>
            </a:lvl1pPr>
          </a:lstStyle>
          <a:p>
            <a:r>
              <a:rPr lang="en-US" altLang="ko-KR" dirty="0" smtClean="0"/>
              <a:t>2015-05-21</a:t>
            </a:r>
            <a:endParaRPr lang="ko-KR" altLang="en-US" dirty="0"/>
          </a:p>
        </p:txBody>
      </p:sp>
      <p:sp>
        <p:nvSpPr>
          <p:cNvPr id="4" name="바닥글 개체 틀 3"/>
          <p:cNvSpPr>
            <a:spLocks noGrp="1"/>
          </p:cNvSpPr>
          <p:nvPr>
            <p:ph type="ftr" sz="quarter" idx="11"/>
          </p:nvPr>
        </p:nvSpPr>
        <p:spPr/>
        <p:txBody>
          <a:bodyPr/>
          <a:lstStyle/>
          <a:p>
            <a:r>
              <a:rPr lang="en-US" altLang="ko-KR" sz="1050" b="1" dirty="0" smtClean="0">
                <a:latin typeface="Aparajita" pitchFamily="34" charset="0"/>
                <a:cs typeface="Aparajita" pitchFamily="34" charset="0"/>
              </a:rPr>
              <a:t>K-CTC 1st Anniversary International Conference </a:t>
            </a:r>
            <a:endParaRPr lang="ko-KR" altLang="en-US" sz="1050" dirty="0">
              <a:solidFill>
                <a:prstClr val="black">
                  <a:tint val="75000"/>
                </a:prstClr>
              </a:solidFill>
              <a:latin typeface="Aparajita" pitchFamily="34" charset="0"/>
              <a:cs typeface="Aparajita" pitchFamily="34" charset="0"/>
            </a:endParaRPr>
          </a:p>
        </p:txBody>
      </p:sp>
      <p:sp>
        <p:nvSpPr>
          <p:cNvPr id="5" name="슬라이드 번호 개체 틀 4"/>
          <p:cNvSpPr>
            <a:spLocks noGrp="1"/>
          </p:cNvSpPr>
          <p:nvPr>
            <p:ph type="sldNum" sz="quarter" idx="12"/>
          </p:nvPr>
        </p:nvSpPr>
        <p:spPr/>
        <p:txBody>
          <a:bodyPr/>
          <a:lstStyle>
            <a:lvl1pPr>
              <a:defRPr lang="en-US" altLang="ko-KR" sz="1050" b="1" kern="1200" dirty="0" err="1" smtClean="0">
                <a:solidFill>
                  <a:schemeClr val="tx1">
                    <a:tint val="75000"/>
                  </a:schemeClr>
                </a:solidFill>
                <a:latin typeface="Aparajita" pitchFamily="34" charset="0"/>
                <a:ea typeface="+mn-ea"/>
                <a:cs typeface="Aparajita" pitchFamily="34" charset="0"/>
              </a:defRPr>
            </a:lvl1pPr>
          </a:lstStyle>
          <a:p>
            <a:r>
              <a:rPr lang="en-US" dirty="0" err="1" smtClean="0"/>
              <a:t>Younghee</a:t>
            </a:r>
            <a:r>
              <a:rPr lang="en-US" dirty="0" smtClean="0"/>
              <a:t> Yun </a:t>
            </a:r>
            <a:fld id="{B6780584-AFDC-459A-A76A-3624214B9888}" type="slidenum">
              <a:rPr lang="en-US" smtClean="0"/>
              <a:pPr/>
              <a:t>‹#›</a:t>
            </a:fld>
            <a:endParaRPr lang="en-US" dirty="0"/>
          </a:p>
        </p:txBody>
      </p:sp>
    </p:spTree>
    <p:extLst>
      <p:ext uri="{BB962C8B-B14F-4D97-AF65-F5344CB8AC3E}">
        <p14:creationId xmlns:p14="http://schemas.microsoft.com/office/powerpoint/2010/main" val="18408855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_제목 및 내용">
    <p:spTree>
      <p:nvGrpSpPr>
        <p:cNvPr id="1" name=""/>
        <p:cNvGrpSpPr/>
        <p:nvPr/>
      </p:nvGrpSpPr>
      <p:grpSpPr>
        <a:xfrm>
          <a:off x="0" y="0"/>
          <a:ext cx="0" cy="0"/>
          <a:chOff x="0" y="0"/>
          <a:chExt cx="0" cy="0"/>
        </a:xfrm>
      </p:grpSpPr>
      <p:pic>
        <p:nvPicPr>
          <p:cNvPr id="2" name="Picture 3"/>
          <p:cNvPicPr>
            <a:picLocks noChangeAspect="1"/>
          </p:cNvPicPr>
          <p:nvPr userDrawn="1"/>
        </p:nvPicPr>
        <p:blipFill>
          <a:blip r:embed="rId2" cstate="print">
            <a:lum bright="70000" contrast="-70000"/>
          </a:blip>
          <a:srcRect/>
          <a:stretch>
            <a:fillRect/>
          </a:stretch>
        </p:blipFill>
        <p:spPr bwMode="auto">
          <a:xfrm>
            <a:off x="0" y="6310313"/>
            <a:ext cx="9144000" cy="547687"/>
          </a:xfrm>
          <a:prstGeom prst="rect">
            <a:avLst/>
          </a:prstGeom>
          <a:noFill/>
          <a:ln w="9525">
            <a:noFill/>
            <a:miter lim="800000"/>
            <a:headEnd/>
            <a:tailEnd/>
          </a:ln>
        </p:spPr>
      </p:pic>
      <p:sp>
        <p:nvSpPr>
          <p:cNvPr id="3" name="Text Box 21"/>
          <p:cNvSpPr txBox="1">
            <a:spLocks noChangeArrowheads="1"/>
          </p:cNvSpPr>
          <p:nvPr/>
        </p:nvSpPr>
        <p:spPr bwMode="gray">
          <a:xfrm>
            <a:off x="41275" y="122238"/>
            <a:ext cx="1101725" cy="369887"/>
          </a:xfrm>
          <a:prstGeom prst="rect">
            <a:avLst/>
          </a:prstGeom>
          <a:noFill/>
          <a:ln w="9525" algn="ctr">
            <a:noFill/>
            <a:miter lim="800000"/>
            <a:headEnd/>
            <a:tailEnd/>
          </a:ln>
          <a:effectLst/>
        </p:spPr>
        <p:txBody>
          <a:bodyPr>
            <a:spAutoFit/>
          </a:bodyPr>
          <a:lstStyle/>
          <a:p>
            <a:pPr algn="ctr" eaLnBrk="0" hangingPunct="0">
              <a:defRPr/>
            </a:pPr>
            <a:endParaRPr lang="en-US" altLang="ko-KR" dirty="0">
              <a:solidFill>
                <a:prstClr val="white"/>
              </a:solidFill>
            </a:endParaRPr>
          </a:p>
        </p:txBody>
      </p:sp>
      <p:pic>
        <p:nvPicPr>
          <p:cNvPr id="4" name="그림 9"/>
          <p:cNvPicPr>
            <a:picLocks noChangeAspect="1"/>
          </p:cNvPicPr>
          <p:nvPr userDrawn="1"/>
        </p:nvPicPr>
        <p:blipFill>
          <a:blip r:embed="rId3" cstate="print"/>
          <a:srcRect/>
          <a:stretch>
            <a:fillRect/>
          </a:stretch>
        </p:blipFill>
        <p:spPr bwMode="auto">
          <a:xfrm>
            <a:off x="8594725" y="6308725"/>
            <a:ext cx="549275" cy="549275"/>
          </a:xfrm>
          <a:prstGeom prst="rect">
            <a:avLst/>
          </a:prstGeom>
          <a:noFill/>
          <a:ln w="9525">
            <a:noFill/>
            <a:miter lim="800000"/>
            <a:headEnd/>
            <a:tailEnd/>
          </a:ln>
        </p:spPr>
      </p:pic>
      <p:pic>
        <p:nvPicPr>
          <p:cNvPr id="5" name="Picture 8"/>
          <p:cNvPicPr>
            <a:picLocks noChangeAspect="1"/>
          </p:cNvPicPr>
          <p:nvPr userDrawn="1"/>
        </p:nvPicPr>
        <p:blipFill>
          <a:blip r:embed="rId4" cstate="print"/>
          <a:srcRect/>
          <a:stretch>
            <a:fillRect/>
          </a:stretch>
        </p:blipFill>
        <p:spPr bwMode="auto">
          <a:xfrm>
            <a:off x="14288" y="6318250"/>
            <a:ext cx="669925" cy="539750"/>
          </a:xfrm>
          <a:prstGeom prst="rect">
            <a:avLst/>
          </a:prstGeom>
          <a:noFill/>
          <a:ln w="9525">
            <a:noFill/>
            <a:miter lim="800000"/>
            <a:headEnd/>
            <a:tailEnd/>
          </a:ln>
        </p:spPr>
      </p:pic>
      <p:sp>
        <p:nvSpPr>
          <p:cNvPr id="6" name="슬라이드 번호 개체 틀 21"/>
          <p:cNvSpPr>
            <a:spLocks noGrp="1"/>
          </p:cNvSpPr>
          <p:nvPr>
            <p:ph type="sldNum" sz="quarter" idx="10"/>
          </p:nvPr>
        </p:nvSpPr>
        <p:spPr>
          <a:xfrm>
            <a:off x="0" y="6421438"/>
            <a:ext cx="9144000" cy="436562"/>
          </a:xfrm>
        </p:spPr>
        <p:txBody>
          <a:bodyPr/>
          <a:lstStyle>
            <a:lvl1pPr algn="ctr">
              <a:lnSpc>
                <a:spcPct val="100000"/>
              </a:lnSpc>
              <a:defRPr sz="1400" b="0" smtClean="0">
                <a:solidFill>
                  <a:schemeClr val="tx1"/>
                </a:solidFill>
                <a:latin typeface="Arial" pitchFamily="34" charset="0"/>
                <a:ea typeface="+mj-ea"/>
                <a:cs typeface="Arial" pitchFamily="34" charset="0"/>
              </a:defRPr>
            </a:lvl1pPr>
          </a:lstStyle>
          <a:p>
            <a:pPr>
              <a:defRPr/>
            </a:pPr>
            <a:fld id="{9FB5E871-185B-4EA7-9E79-6854BD3E3C23}" type="slidenum">
              <a:rPr lang="ko-KR" altLang="en-US">
                <a:solidFill>
                  <a:prstClr val="black"/>
                </a:solidFill>
              </a:rPr>
              <a:pPr>
                <a:defRPr/>
              </a:pPr>
              <a:t>‹#›</a:t>
            </a:fld>
            <a:endParaRPr lang="ko-KR" altLang="en-US" dirty="0">
              <a:solidFill>
                <a:prstClr val="black"/>
              </a:solidFill>
            </a:endParaRPr>
          </a:p>
        </p:txBody>
      </p:sp>
    </p:spTree>
    <p:extLst>
      <p:ext uri="{BB962C8B-B14F-4D97-AF65-F5344CB8AC3E}">
        <p14:creationId xmlns:p14="http://schemas.microsoft.com/office/powerpoint/2010/main" val="3657001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NUL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theme" Target="../theme/theme2.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D2B51B-5431-4AF7-B3D8-9BF3998BBB2E}"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77AA73-486C-4F56-ACAB-AA3B4802AB28}" type="slidenum">
              <a:rPr lang="ko-KR" altLang="en-US" smtClean="0">
                <a:solidFill>
                  <a:prstClr val="black">
                    <a:tint val="75000"/>
                  </a:prstClr>
                </a:solidFill>
              </a:rPr>
              <a:pPr/>
              <a:t>‹#›</a:t>
            </a:fld>
            <a:endParaRPr lang="ko-KR" altLang="en-US">
              <a:solidFill>
                <a:prstClr val="black">
                  <a:tint val="75000"/>
                </a:prstClr>
              </a:solidFill>
            </a:endParaRPr>
          </a:p>
        </p:txBody>
      </p:sp>
      <p:pic>
        <p:nvPicPr>
          <p:cNvPr id="7" name="그림 6"/>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319901147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smtClean="0"/>
              <a:t>마스터 제목 스타일 편집</a:t>
            </a:r>
            <a:endParaRPr lang="ko-KR" altLang="en-US"/>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smtClean="0"/>
              <a:t>마스터 텍스트 스타일을 편집합니다</a:t>
            </a:r>
          </a:p>
          <a:p>
            <a:pPr lvl="1"/>
            <a:r>
              <a:rPr lang="ko-KR" altLang="en-US" smtClean="0"/>
              <a:t>둘째 수준</a:t>
            </a:r>
          </a:p>
          <a:p>
            <a:pPr lvl="2"/>
            <a:r>
              <a:rPr lang="ko-KR" altLang="en-US" smtClean="0"/>
              <a:t>셋째 수준</a:t>
            </a:r>
          </a:p>
          <a:p>
            <a:pPr lvl="3"/>
            <a:r>
              <a:rPr lang="ko-KR" altLang="en-US" smtClean="0"/>
              <a:t>넷째 수준</a:t>
            </a:r>
          </a:p>
          <a:p>
            <a:pPr lvl="4"/>
            <a:r>
              <a:rPr lang="ko-KR" altLang="en-US" smtClean="0"/>
              <a:t>다섯째 수준</a:t>
            </a:r>
            <a:endParaRPr lang="ko-KR" altLang="en-US"/>
          </a:p>
        </p:txBody>
      </p:sp>
      <p:sp>
        <p:nvSpPr>
          <p:cNvPr id="4" name="날짜 개체 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CE4F3AC-85CB-4CA7-9EAF-E94C6BF8EF83}" type="datetimeFigureOut">
              <a:rPr lang="ko-KR" altLang="en-US" smtClean="0">
                <a:solidFill>
                  <a:prstClr val="black">
                    <a:tint val="75000"/>
                  </a:prstClr>
                </a:solidFill>
              </a:rPr>
              <a:pPr/>
              <a:t>2017-10-16</a:t>
            </a:fld>
            <a:endParaRPr lang="ko-KR" altLang="en-US">
              <a:solidFill>
                <a:prstClr val="black">
                  <a:tint val="75000"/>
                </a:prstClr>
              </a:solidFill>
            </a:endParaRPr>
          </a:p>
        </p:txBody>
      </p:sp>
      <p:sp>
        <p:nvSpPr>
          <p:cNvPr id="5" name="바닥글 개체 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ko-KR" altLang="en-US">
              <a:solidFill>
                <a:prstClr val="black">
                  <a:tint val="75000"/>
                </a:prstClr>
              </a:solidFill>
            </a:endParaRPr>
          </a:p>
        </p:txBody>
      </p:sp>
      <p:sp>
        <p:nvSpPr>
          <p:cNvPr id="6" name="슬라이드 번호 개체 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780584-AFDC-459A-A76A-3624214B9888}" type="slidenum">
              <a:rPr lang="ko-KR" altLang="en-US" smtClean="0">
                <a:solidFill>
                  <a:prstClr val="black">
                    <a:tint val="75000"/>
                  </a:prstClr>
                </a:solidFill>
              </a:rPr>
              <a:pPr/>
              <a:t>‹#›</a:t>
            </a:fld>
            <a:endParaRPr lang="ko-KR" altLang="en-US">
              <a:solidFill>
                <a:prstClr val="black">
                  <a:tint val="75000"/>
                </a:prstClr>
              </a:solidFill>
            </a:endParaRPr>
          </a:p>
        </p:txBody>
      </p:sp>
    </p:spTree>
    <p:extLst>
      <p:ext uri="{BB962C8B-B14F-4D97-AF65-F5344CB8AC3E}">
        <p14:creationId xmlns:p14="http://schemas.microsoft.com/office/powerpoint/2010/main" val="260552866"/>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 id="2147483792" r:id="rId12"/>
    <p:sldLayoutId id="2147483793" r:id="rId13"/>
    <p:sldLayoutId id="2147483795" r:id="rId14"/>
    <p:sldLayoutId id="2147483796" r:id="rId15"/>
    <p:sldLayoutId id="2147483797" r:id="rId16"/>
  </p:sldLayoutIdLst>
  <p:txStyles>
    <p:titleStyle>
      <a:lvl1pPr algn="ctr" defTabSz="914400" rtl="0" eaLnBrk="1" latinLnBrk="1"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9.png"/><Relationship Id="rId7" Type="http://schemas.openxmlformats.org/officeDocument/2006/relationships/diagramColors" Target="../diagrams/colors3.xml"/><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5.xml.rels><?xml version="1.0" encoding="UTF-8" standalone="yes"?>
<Relationships xmlns="http://schemas.openxmlformats.org/package/2006/relationships"><Relationship Id="rId8" Type="http://schemas.openxmlformats.org/officeDocument/2006/relationships/image" Target="../media/image15.JPG"/><Relationship Id="rId3" Type="http://schemas.openxmlformats.org/officeDocument/2006/relationships/image" Target="../media/image10.jpeg"/><Relationship Id="rId7"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13.jpeg"/><Relationship Id="rId5" Type="http://schemas.openxmlformats.org/officeDocument/2006/relationships/image" Target="../media/image12.jpeg"/><Relationship Id="rId10" Type="http://schemas.openxmlformats.org/officeDocument/2006/relationships/image" Target="../media/image17.jpg"/><Relationship Id="rId4" Type="http://schemas.openxmlformats.org/officeDocument/2006/relationships/image" Target="../media/image11.jpg"/><Relationship Id="rId9"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8.jpeg"/><Relationship Id="rId7" Type="http://schemas.openxmlformats.org/officeDocument/2006/relationships/image" Target="../media/image22.jp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 Id="rId9" Type="http://schemas.openxmlformats.org/officeDocument/2006/relationships/image" Target="../media/image24.jpg"/></Relationships>
</file>

<file path=ppt/slides/_rels/slide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7.xml"/><Relationship Id="rId1" Type="http://schemas.openxmlformats.org/officeDocument/2006/relationships/slideLayout" Target="../slideLayouts/slideLayout27.xml"/><Relationship Id="rId5" Type="http://schemas.openxmlformats.org/officeDocument/2006/relationships/image" Target="../media/image27.jpg"/><Relationship Id="rId4" Type="http://schemas.openxmlformats.org/officeDocument/2006/relationships/image" Target="../media/image26.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0.xml"/><Relationship Id="rId1" Type="http://schemas.openxmlformats.org/officeDocument/2006/relationships/slideLayout" Target="../slideLayouts/slideLayout30.xml"/><Relationship Id="rId5" Type="http://schemas.openxmlformats.org/officeDocument/2006/relationships/image" Target="../media/image30.png"/><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30.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37.jpeg"/><Relationship Id="rId7" Type="http://schemas.openxmlformats.org/officeDocument/2006/relationships/image" Target="../media/image41.jpg"/><Relationship Id="rId2" Type="http://schemas.openxmlformats.org/officeDocument/2006/relationships/notesSlide" Target="../notesSlides/notesSlide12.xml"/><Relationship Id="rId1" Type="http://schemas.openxmlformats.org/officeDocument/2006/relationships/slideLayout" Target="../slideLayouts/slideLayout26.xml"/><Relationship Id="rId6" Type="http://schemas.openxmlformats.org/officeDocument/2006/relationships/image" Target="../media/image40.jpeg"/><Relationship Id="rId5" Type="http://schemas.openxmlformats.org/officeDocument/2006/relationships/image" Target="../media/image39.jpeg"/><Relationship Id="rId10" Type="http://schemas.openxmlformats.org/officeDocument/2006/relationships/image" Target="../media/image44.jpeg"/><Relationship Id="rId4" Type="http://schemas.openxmlformats.org/officeDocument/2006/relationships/image" Target="../media/image38.jpeg"/><Relationship Id="rId9" Type="http://schemas.openxmlformats.org/officeDocument/2006/relationships/image" Target="../media/image43.jpeg"/></Relationships>
</file>

<file path=ppt/slides/_rels/slide13.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3.xml"/><Relationship Id="rId1" Type="http://schemas.openxmlformats.org/officeDocument/2006/relationships/slideLayout" Target="../slideLayouts/slideLayout28.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8.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6.xml"/><Relationship Id="rId1" Type="http://schemas.openxmlformats.org/officeDocument/2006/relationships/slideLayout" Target="../slideLayouts/slideLayout28.xml"/><Relationship Id="rId5" Type="http://schemas.openxmlformats.org/officeDocument/2006/relationships/image" Target="../media/image47.jpeg"/><Relationship Id="rId4" Type="http://schemas.openxmlformats.org/officeDocument/2006/relationships/image" Target="../media/image46.jpeg"/></Relationships>
</file>

<file path=ppt/slides/_rels/slide1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7.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9.xml"/><Relationship Id="rId1" Type="http://schemas.openxmlformats.org/officeDocument/2006/relationships/slideLayout" Target="../slideLayouts/slideLayout28.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0.xml"/><Relationship Id="rId1" Type="http://schemas.openxmlformats.org/officeDocument/2006/relationships/slideLayout" Target="../slideLayouts/slideLayout28.xml"/></Relationships>
</file>

<file path=ppt/slides/_rels/slide2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1.xml"/><Relationship Id="rId1" Type="http://schemas.openxmlformats.org/officeDocument/2006/relationships/slideLayout" Target="../slideLayouts/slideLayout28.xml"/><Relationship Id="rId4" Type="http://schemas.openxmlformats.org/officeDocument/2006/relationships/image" Target="../media/image52.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28.xml"/><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28.xml"/><Relationship Id="rId4" Type="http://schemas.openxmlformats.org/officeDocument/2006/relationships/image" Target="../media/image57.jpe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24.xml"/><Relationship Id="rId1" Type="http://schemas.openxmlformats.org/officeDocument/2006/relationships/slideLayout" Target="../slideLayouts/slideLayout28.xml"/></Relationships>
</file>

<file path=ppt/slides/_rels/slide2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28.xml"/><Relationship Id="rId4" Type="http://schemas.openxmlformats.org/officeDocument/2006/relationships/image" Target="../media/image60.png"/></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7.xml"/><Relationship Id="rId1" Type="http://schemas.openxmlformats.org/officeDocument/2006/relationships/slideLayout" Target="../slideLayouts/slideLayout28.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28.xml"/><Relationship Id="rId1" Type="http://schemas.openxmlformats.org/officeDocument/2006/relationships/slideLayout" Target="../slideLayouts/slideLayout28.xml"/><Relationship Id="rId4" Type="http://schemas.openxmlformats.org/officeDocument/2006/relationships/image" Target="../media/image62.jpeg"/></Relationships>
</file>

<file path=ppt/slides/_rels/slide29.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29.xml"/><Relationship Id="rId1" Type="http://schemas.openxmlformats.org/officeDocument/2006/relationships/slideLayout" Target="../slideLayouts/slideLayout28.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30.xml.rels><?xml version="1.0" encoding="UTF-8" standalone="yes"?>
<Relationships xmlns="http://schemas.openxmlformats.org/package/2006/relationships"><Relationship Id="rId8" Type="http://schemas.openxmlformats.org/officeDocument/2006/relationships/image" Target="../media/image68.png"/><Relationship Id="rId13" Type="http://schemas.openxmlformats.org/officeDocument/2006/relationships/image" Target="../media/image73.png"/><Relationship Id="rId18" Type="http://schemas.openxmlformats.org/officeDocument/2006/relationships/image" Target="../media/image78.jpg"/><Relationship Id="rId3" Type="http://schemas.openxmlformats.org/officeDocument/2006/relationships/image" Target="../media/image63.jpg"/><Relationship Id="rId7" Type="http://schemas.openxmlformats.org/officeDocument/2006/relationships/image" Target="../media/image67.png"/><Relationship Id="rId12" Type="http://schemas.openxmlformats.org/officeDocument/2006/relationships/image" Target="../media/image72.png"/><Relationship Id="rId17" Type="http://schemas.openxmlformats.org/officeDocument/2006/relationships/image" Target="../media/image77.jpeg"/><Relationship Id="rId2" Type="http://schemas.openxmlformats.org/officeDocument/2006/relationships/notesSlide" Target="../notesSlides/notesSlide30.xml"/><Relationship Id="rId16" Type="http://schemas.openxmlformats.org/officeDocument/2006/relationships/image" Target="../media/image76.jpeg"/><Relationship Id="rId20" Type="http://schemas.openxmlformats.org/officeDocument/2006/relationships/image" Target="../media/image80.jpeg"/><Relationship Id="rId1" Type="http://schemas.openxmlformats.org/officeDocument/2006/relationships/slideLayout" Target="../slideLayouts/slideLayout28.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jpeg"/><Relationship Id="rId15" Type="http://schemas.openxmlformats.org/officeDocument/2006/relationships/image" Target="../media/image75.png"/><Relationship Id="rId10" Type="http://schemas.openxmlformats.org/officeDocument/2006/relationships/image" Target="../media/image70.png"/><Relationship Id="rId19" Type="http://schemas.openxmlformats.org/officeDocument/2006/relationships/image" Target="../media/image79.jpg"/><Relationship Id="rId4" Type="http://schemas.openxmlformats.org/officeDocument/2006/relationships/image" Target="../media/image64.png"/><Relationship Id="rId9" Type="http://schemas.openxmlformats.org/officeDocument/2006/relationships/image" Target="../media/image69.png"/><Relationship Id="rId14" Type="http://schemas.openxmlformats.org/officeDocument/2006/relationships/image" Target="../media/image74.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9"/>
          <p:cNvSpPr txBox="1">
            <a:spLocks noChangeArrowheads="1"/>
          </p:cNvSpPr>
          <p:nvPr/>
        </p:nvSpPr>
        <p:spPr bwMode="blackWhite">
          <a:xfrm>
            <a:off x="492368" y="2643190"/>
            <a:ext cx="8150470" cy="707777"/>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schemeClr val="accent4">
                    <a:lumMod val="50000"/>
                  </a:schemeClr>
                </a:solidFill>
                <a:latin typeface="HY동녘M" pitchFamily="18" charset="-127"/>
                <a:ea typeface="HY동녘M" pitchFamily="18" charset="-127"/>
              </a:rPr>
              <a:t>Topical </a:t>
            </a:r>
            <a:r>
              <a:rPr lang="en-US" altLang="ko-KR" sz="2000" dirty="0">
                <a:solidFill>
                  <a:schemeClr val="accent4">
                    <a:lumMod val="50000"/>
                  </a:schemeClr>
                </a:solidFill>
                <a:latin typeface="HY동녘M" pitchFamily="18" charset="-127"/>
                <a:ea typeface="HY동녘M" pitchFamily="18" charset="-127"/>
              </a:rPr>
              <a:t>application of </a:t>
            </a:r>
            <a:r>
              <a:rPr lang="en-US" altLang="ko-KR" sz="2000" i="1" dirty="0" err="1">
                <a:solidFill>
                  <a:schemeClr val="accent4">
                    <a:lumMod val="50000"/>
                  </a:schemeClr>
                </a:solidFill>
                <a:latin typeface="HY동녘M" pitchFamily="18" charset="-127"/>
                <a:ea typeface="HY동녘M" pitchFamily="18" charset="-127"/>
              </a:rPr>
              <a:t>Jaungo</a:t>
            </a:r>
            <a:r>
              <a:rPr lang="en-US" altLang="ko-KR" sz="2000" dirty="0">
                <a:solidFill>
                  <a:schemeClr val="accent4">
                    <a:lumMod val="50000"/>
                  </a:schemeClr>
                </a:solidFill>
                <a:latin typeface="HY동녘M" pitchFamily="18" charset="-127"/>
                <a:ea typeface="HY동녘M" pitchFamily="18" charset="-127"/>
              </a:rPr>
              <a:t> in atopic dermatitis patients: </a:t>
            </a:r>
            <a:r>
              <a:rPr lang="en-US" altLang="ko-KR" sz="2000" dirty="0">
                <a:solidFill>
                  <a:schemeClr val="accent4">
                    <a:lumMod val="50000"/>
                  </a:schemeClr>
                </a:solidFill>
                <a:latin typeface="HY동녘M" pitchFamily="18" charset="-127"/>
                <a:ea typeface="HY동녘M" pitchFamily="18" charset="-127"/>
              </a:rPr>
              <a:t>Clinical Phase II </a:t>
            </a:r>
            <a:r>
              <a:rPr lang="en-US" altLang="ko-KR" sz="2000" dirty="0" smtClean="0">
                <a:solidFill>
                  <a:schemeClr val="accent4">
                    <a:lumMod val="50000"/>
                  </a:schemeClr>
                </a:solidFill>
                <a:latin typeface="HY동녘M" pitchFamily="18" charset="-127"/>
                <a:ea typeface="HY동녘M" pitchFamily="18" charset="-127"/>
              </a:rPr>
              <a:t>study to explore </a:t>
            </a:r>
            <a:r>
              <a:rPr lang="en-US" altLang="ko-KR" sz="2000" dirty="0">
                <a:solidFill>
                  <a:schemeClr val="accent4">
                    <a:lumMod val="50000"/>
                  </a:schemeClr>
                </a:solidFill>
                <a:latin typeface="HY동녘M" pitchFamily="18" charset="-127"/>
                <a:ea typeface="HY동녘M" pitchFamily="18" charset="-127"/>
              </a:rPr>
              <a:t>new </a:t>
            </a:r>
            <a:r>
              <a:rPr lang="en-US" altLang="ko-KR" sz="2000" dirty="0" smtClean="0">
                <a:solidFill>
                  <a:schemeClr val="accent4">
                    <a:lumMod val="50000"/>
                  </a:schemeClr>
                </a:solidFill>
                <a:latin typeface="HY동녘M" pitchFamily="18" charset="-127"/>
                <a:ea typeface="HY동녘M" pitchFamily="18" charset="-127"/>
              </a:rPr>
              <a:t>indications</a:t>
            </a:r>
            <a:endParaRPr lang="en-US" altLang="ko-KR" sz="2000" dirty="0">
              <a:solidFill>
                <a:schemeClr val="accent4">
                  <a:lumMod val="50000"/>
                </a:schemeClr>
              </a:solidFill>
              <a:latin typeface="HY동녘M" pitchFamily="18" charset="-127"/>
              <a:ea typeface="HY동녘M" pitchFamily="18" charset="-127"/>
            </a:endParaRPr>
          </a:p>
        </p:txBody>
      </p:sp>
      <p:sp>
        <p:nvSpPr>
          <p:cNvPr id="7" name="Rectangle 13"/>
          <p:cNvSpPr>
            <a:spLocks noChangeArrowheads="1"/>
          </p:cNvSpPr>
          <p:nvPr/>
        </p:nvSpPr>
        <p:spPr bwMode="auto">
          <a:xfrm>
            <a:off x="2242038" y="4552950"/>
            <a:ext cx="6682154" cy="1079082"/>
          </a:xfrm>
          <a:prstGeom prst="rect">
            <a:avLst/>
          </a:prstGeom>
          <a:noFill/>
          <a:ln w="9525" algn="ctr">
            <a:noFill/>
            <a:miter lim="800000"/>
            <a:headEnd/>
            <a:tailEnd/>
          </a:ln>
        </p:spPr>
        <p:txBody>
          <a:bodyPr wrap="square" lIns="93286" tIns="46643" rIns="93286" bIns="46643">
            <a:spAutoFit/>
          </a:bodyPr>
          <a:lstStyle/>
          <a:p>
            <a:pPr algn="r"/>
            <a:r>
              <a:rPr lang="en-US" altLang="ko-KR" sz="1800" dirty="0" err="1" smtClean="0">
                <a:solidFill>
                  <a:schemeClr val="accent4">
                    <a:lumMod val="50000"/>
                  </a:schemeClr>
                </a:solidFill>
                <a:latin typeface="Arial Black" pitchFamily="34" charset="0"/>
              </a:rPr>
              <a:t>Younghee</a:t>
            </a:r>
            <a:r>
              <a:rPr lang="en-US" altLang="ko-KR" sz="1800" dirty="0" smtClean="0">
                <a:solidFill>
                  <a:schemeClr val="accent4">
                    <a:lumMod val="50000"/>
                  </a:schemeClr>
                </a:solidFill>
                <a:latin typeface="Arial Black" pitchFamily="34" charset="0"/>
              </a:rPr>
              <a:t> Yun</a:t>
            </a:r>
            <a:endParaRPr lang="en-US" sz="1400" dirty="0" smtClean="0">
              <a:solidFill>
                <a:schemeClr val="accent4">
                  <a:lumMod val="50000"/>
                </a:schemeClr>
              </a:solidFill>
              <a:latin typeface="Arial Black" pitchFamily="34" charset="0"/>
            </a:endParaRPr>
          </a:p>
          <a:p>
            <a:pPr algn="r"/>
            <a:r>
              <a:rPr lang="en-US" altLang="ko-KR" sz="1400" dirty="0" smtClean="0">
                <a:solidFill>
                  <a:schemeClr val="accent4">
                    <a:lumMod val="75000"/>
                  </a:schemeClr>
                </a:solidFill>
                <a:latin typeface="Arial Black" pitchFamily="34" charset="0"/>
              </a:rPr>
              <a:t>CEO, CY </a:t>
            </a:r>
            <a:r>
              <a:rPr lang="en-US" altLang="ko-KR" sz="1400" dirty="0">
                <a:solidFill>
                  <a:schemeClr val="accent4">
                    <a:lumMod val="75000"/>
                  </a:schemeClr>
                </a:solidFill>
                <a:latin typeface="Arial Black" pitchFamily="34" charset="0"/>
              </a:rPr>
              <a:t>Pharmaceutical Co., Ltd</a:t>
            </a:r>
            <a:r>
              <a:rPr lang="en-US" altLang="ko-KR" sz="1400" dirty="0" smtClean="0">
                <a:solidFill>
                  <a:schemeClr val="accent4">
                    <a:lumMod val="75000"/>
                  </a:schemeClr>
                </a:solidFill>
                <a:latin typeface="Arial Black" pitchFamily="34" charset="0"/>
              </a:rPr>
              <a:t>., </a:t>
            </a:r>
            <a:r>
              <a:rPr lang="en-US" sz="1400" dirty="0" smtClean="0">
                <a:solidFill>
                  <a:schemeClr val="accent4">
                    <a:lumMod val="75000"/>
                  </a:schemeClr>
                </a:solidFill>
                <a:latin typeface="Arial Black" pitchFamily="34" charset="0"/>
              </a:rPr>
              <a:t>Seoul, Republic of Korea</a:t>
            </a:r>
            <a:endParaRPr lang="ko-KR" altLang="en-US" sz="1600" dirty="0" smtClean="0">
              <a:solidFill>
                <a:schemeClr val="accent4">
                  <a:lumMod val="75000"/>
                </a:schemeClr>
              </a:solidFill>
              <a:latin typeface="Arial Black" pitchFamily="34" charset="0"/>
            </a:endParaRPr>
          </a:p>
          <a:p>
            <a:pPr algn="r"/>
            <a:r>
              <a:rPr lang="en-US" altLang="ko-KR" sz="1400" dirty="0" smtClean="0">
                <a:solidFill>
                  <a:schemeClr val="accent4">
                    <a:lumMod val="75000"/>
                  </a:schemeClr>
                </a:solidFill>
                <a:latin typeface="Arial Black" pitchFamily="34" charset="0"/>
              </a:rPr>
              <a:t>Cheong </a:t>
            </a:r>
            <a:r>
              <a:rPr lang="en-US" altLang="ko-KR" sz="1400" dirty="0" err="1" smtClean="0">
                <a:solidFill>
                  <a:schemeClr val="accent4">
                    <a:lumMod val="75000"/>
                  </a:schemeClr>
                </a:solidFill>
                <a:latin typeface="Arial Black" pitchFamily="34" charset="0"/>
              </a:rPr>
              <a:t>Yeon</a:t>
            </a:r>
            <a:r>
              <a:rPr lang="en-US" altLang="ko-KR" sz="1400" dirty="0" smtClean="0">
                <a:solidFill>
                  <a:schemeClr val="accent4">
                    <a:lumMod val="75000"/>
                  </a:schemeClr>
                </a:solidFill>
                <a:latin typeface="Arial Black" pitchFamily="34" charset="0"/>
              </a:rPr>
              <a:t> Medical Institute</a:t>
            </a:r>
            <a:endParaRPr lang="en-US" altLang="ko-KR" sz="1400" dirty="0">
              <a:solidFill>
                <a:schemeClr val="accent4">
                  <a:lumMod val="75000"/>
                </a:schemeClr>
              </a:solidFill>
              <a:latin typeface="Arial Black" pitchFamily="34" charset="0"/>
            </a:endParaRPr>
          </a:p>
          <a:p>
            <a:pPr algn="r"/>
            <a:r>
              <a:rPr lang="en-US" altLang="ko-KR" u="sng" dirty="0" smtClean="0">
                <a:solidFill>
                  <a:schemeClr val="accent4">
                    <a:lumMod val="50000"/>
                  </a:schemeClr>
                </a:solidFill>
                <a:latin typeface="Arial Black" pitchFamily="34" charset="0"/>
              </a:rPr>
              <a:t>Email: younghee.yun@cypharm.kr</a:t>
            </a:r>
            <a:r>
              <a:rPr lang="en-US" altLang="ko-KR" sz="1400" u="sng" dirty="0" smtClean="0">
                <a:solidFill>
                  <a:schemeClr val="accent4">
                    <a:lumMod val="50000"/>
                  </a:schemeClr>
                </a:solidFill>
                <a:latin typeface="Arial Black" pitchFamily="34" charset="0"/>
              </a:rPr>
              <a:t> </a:t>
            </a:r>
          </a:p>
        </p:txBody>
      </p:sp>
      <p:sp>
        <p:nvSpPr>
          <p:cNvPr id="14" name="직사각형 13"/>
          <p:cNvSpPr/>
          <p:nvPr/>
        </p:nvSpPr>
        <p:spPr>
          <a:xfrm>
            <a:off x="0" y="-61900"/>
            <a:ext cx="9144005" cy="10426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pic>
        <p:nvPicPr>
          <p:cNvPr id="4" name="그림 3"/>
          <p:cNvPicPr>
            <a:picLocks noChangeAspect="1"/>
          </p:cNvPicPr>
          <p:nvPr/>
        </p:nvPicPr>
        <p:blipFill rotWithShape="1">
          <a:blip r:embed="rId3"/>
          <a:srcRect l="12256" t="16800" r="12457" b="16001"/>
          <a:stretch/>
        </p:blipFill>
        <p:spPr>
          <a:xfrm>
            <a:off x="107504" y="44623"/>
            <a:ext cx="2225250" cy="828000"/>
          </a:xfrm>
          <a:prstGeom prst="rect">
            <a:avLst/>
          </a:prstGeom>
        </p:spPr>
      </p:pic>
    </p:spTree>
    <p:extLst>
      <p:ext uri="{BB962C8B-B14F-4D97-AF65-F5344CB8AC3E}">
        <p14:creationId xmlns:p14="http://schemas.microsoft.com/office/powerpoint/2010/main" val="3148799691"/>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다이어그램 5"/>
          <p:cNvGraphicFramePr/>
          <p:nvPr>
            <p:extLst>
              <p:ext uri="{D42A27DB-BD31-4B8C-83A1-F6EECF244321}">
                <p14:modId xmlns:p14="http://schemas.microsoft.com/office/powerpoint/2010/main" val="4189636028"/>
              </p:ext>
            </p:extLst>
          </p:nvPr>
        </p:nvGraphicFramePr>
        <p:xfrm>
          <a:off x="539552" y="3501008"/>
          <a:ext cx="5688632"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70178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다이어그램 5"/>
          <p:cNvGraphicFramePr/>
          <p:nvPr>
            <p:extLst>
              <p:ext uri="{D42A27DB-BD31-4B8C-83A1-F6EECF244321}">
                <p14:modId xmlns:p14="http://schemas.microsoft.com/office/powerpoint/2010/main" val="2243931630"/>
              </p:ext>
            </p:extLst>
          </p:nvPr>
        </p:nvGraphicFramePr>
        <p:xfrm>
          <a:off x="539552" y="3501008"/>
          <a:ext cx="5688632"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063341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직사각형 2"/>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 name="제목 1"/>
          <p:cNvSpPr txBox="1">
            <a:spLocks/>
          </p:cNvSpPr>
          <p:nvPr/>
        </p:nvSpPr>
        <p:spPr>
          <a:xfrm>
            <a:off x="457200" y="295274"/>
            <a:ext cx="8229600" cy="1143000"/>
          </a:xfrm>
          <a:prstGeom prst="rect">
            <a:avLst/>
          </a:prstGeom>
        </p:spPr>
        <p:txBody>
          <a:bodyPr/>
          <a:lst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l"/>
            <a:r>
              <a:rPr kumimoji="1" lang="en-US" altLang="ko-KR" sz="2400" b="1" dirty="0" smtClean="0">
                <a:solidFill>
                  <a:prstClr val="black">
                    <a:lumMod val="75000"/>
                    <a:lumOff val="25000"/>
                  </a:prstClr>
                </a:solidFill>
                <a:latin typeface="Arial Black" pitchFamily="34" charset="0"/>
                <a:ea typeface="휴먼모음T" pitchFamily="18" charset="-127"/>
                <a:cs typeface="+mn-cs"/>
              </a:rPr>
              <a:t>Atopic dermatitis</a:t>
            </a:r>
            <a:endParaRPr kumimoji="1" lang="ko-KR" altLang="en-US" sz="2400" b="1" dirty="0" smtClean="0">
              <a:solidFill>
                <a:prstClr val="black">
                  <a:lumMod val="75000"/>
                  <a:lumOff val="25000"/>
                </a:prstClr>
              </a:solidFill>
              <a:latin typeface="Arial Black" pitchFamily="34" charset="0"/>
              <a:ea typeface="휴먼모음T" pitchFamily="18" charset="-127"/>
              <a:cs typeface="+mn-cs"/>
            </a:endParaRPr>
          </a:p>
        </p:txBody>
      </p:sp>
      <p:sp>
        <p:nvSpPr>
          <p:cNvPr id="4" name="직사각형 3"/>
          <p:cNvSpPr/>
          <p:nvPr/>
        </p:nvSpPr>
        <p:spPr>
          <a:xfrm>
            <a:off x="395536" y="1345992"/>
            <a:ext cx="8229600" cy="2585323"/>
          </a:xfrm>
          <a:prstGeom prst="rect">
            <a:avLst/>
          </a:prstGeom>
        </p:spPr>
        <p:txBody>
          <a:bodyPr wrap="square">
            <a:spAutoFit/>
          </a:bodyPr>
          <a:lstStyle/>
          <a:p>
            <a:pPr marL="285750" indent="-285750" algn="just">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Atopic dermatitis (AD) is a common pruritic inflammatory skin </a:t>
            </a:r>
            <a:r>
              <a:rPr kumimoji="1" lang="en-US" altLang="ko-KR" dirty="0" smtClean="0">
                <a:solidFill>
                  <a:schemeClr val="accent4">
                    <a:lumMod val="50000"/>
                  </a:schemeClr>
                </a:solidFill>
                <a:latin typeface="HY동녘M" pitchFamily="18" charset="-127"/>
                <a:ea typeface="HY동녘M" pitchFamily="18" charset="-127"/>
              </a:rPr>
              <a:t>disease.</a:t>
            </a:r>
            <a:endParaRPr kumimoji="1" lang="en-US" altLang="ko-KR" dirty="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T</a:t>
            </a:r>
            <a:r>
              <a:rPr kumimoji="1" lang="en-US" altLang="ko-KR" dirty="0" smtClean="0">
                <a:solidFill>
                  <a:schemeClr val="accent4">
                    <a:lumMod val="50000"/>
                  </a:schemeClr>
                </a:solidFill>
                <a:latin typeface="HY동녘M" pitchFamily="18" charset="-127"/>
                <a:ea typeface="HY동녘M" pitchFamily="18" charset="-127"/>
              </a:rPr>
              <a:t>he </a:t>
            </a:r>
            <a:r>
              <a:rPr kumimoji="1" lang="en-US" altLang="ko-KR" dirty="0">
                <a:solidFill>
                  <a:schemeClr val="accent4">
                    <a:lumMod val="50000"/>
                  </a:schemeClr>
                </a:solidFill>
                <a:latin typeface="HY동녘M" pitchFamily="18" charset="-127"/>
                <a:ea typeface="HY동녘M" pitchFamily="18" charset="-127"/>
              </a:rPr>
              <a:t>prevalence is </a:t>
            </a:r>
            <a:r>
              <a:rPr kumimoji="1" lang="en-US" altLang="ko-KR" dirty="0" smtClean="0">
                <a:solidFill>
                  <a:schemeClr val="accent4">
                    <a:lumMod val="50000"/>
                  </a:schemeClr>
                </a:solidFill>
                <a:latin typeface="HY동녘M" pitchFamily="18" charset="-127"/>
                <a:ea typeface="HY동녘M" pitchFamily="18" charset="-127"/>
              </a:rPr>
              <a:t>increasing. It </a:t>
            </a:r>
            <a:r>
              <a:rPr kumimoji="1" lang="en-US" altLang="ko-KR" dirty="0">
                <a:solidFill>
                  <a:schemeClr val="accent4">
                    <a:lumMod val="50000"/>
                  </a:schemeClr>
                </a:solidFill>
                <a:latin typeface="HY동녘M" pitchFamily="18" charset="-127"/>
                <a:ea typeface="HY동녘M" pitchFamily="18" charset="-127"/>
              </a:rPr>
              <a:t>affects more than 10-20% of children in </a:t>
            </a:r>
            <a:r>
              <a:rPr kumimoji="1" lang="en-US" altLang="ko-KR" dirty="0" smtClean="0">
                <a:solidFill>
                  <a:schemeClr val="accent4">
                    <a:lumMod val="50000"/>
                  </a:schemeClr>
                </a:solidFill>
                <a:latin typeface="HY동녘M" pitchFamily="18" charset="-127"/>
                <a:ea typeface="HY동녘M" pitchFamily="18" charset="-127"/>
              </a:rPr>
              <a:t>South </a:t>
            </a:r>
            <a:r>
              <a:rPr kumimoji="1" lang="en-US" altLang="ko-KR" dirty="0">
                <a:solidFill>
                  <a:schemeClr val="accent4">
                    <a:lumMod val="50000"/>
                  </a:schemeClr>
                </a:solidFill>
                <a:latin typeface="HY동녘M" pitchFamily="18" charset="-127"/>
                <a:ea typeface="HY동녘M" pitchFamily="18" charset="-127"/>
              </a:rPr>
              <a:t>K</a:t>
            </a:r>
            <a:r>
              <a:rPr kumimoji="1" lang="en-US" altLang="ko-KR" dirty="0" smtClean="0">
                <a:solidFill>
                  <a:schemeClr val="accent4">
                    <a:lumMod val="50000"/>
                  </a:schemeClr>
                </a:solidFill>
                <a:latin typeface="HY동녘M" pitchFamily="18" charset="-127"/>
                <a:ea typeface="HY동녘M" pitchFamily="18" charset="-127"/>
              </a:rPr>
              <a:t>orea</a:t>
            </a:r>
            <a:r>
              <a:rPr kumimoji="1" lang="en-US" altLang="ko-KR" dirty="0">
                <a:solidFill>
                  <a:schemeClr val="accent4">
                    <a:lumMod val="50000"/>
                  </a:schemeClr>
                </a:solidFill>
                <a:latin typeface="HY동녘M" pitchFamily="18" charset="-127"/>
                <a:ea typeface="HY동녘M" pitchFamily="18" charset="-127"/>
              </a:rPr>
              <a:t>. </a:t>
            </a:r>
            <a:endParaRPr kumimoji="1" lang="en-US" altLang="ko-KR" dirty="0" smtClean="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Major causes </a:t>
            </a:r>
            <a:r>
              <a:rPr kumimoji="1" lang="en-US" altLang="ko-KR" dirty="0">
                <a:solidFill>
                  <a:schemeClr val="accent4">
                    <a:lumMod val="50000"/>
                  </a:schemeClr>
                </a:solidFill>
                <a:latin typeface="HY동녘M" pitchFamily="18" charset="-127"/>
                <a:ea typeface="HY동녘M" pitchFamily="18" charset="-127"/>
              </a:rPr>
              <a:t>of atopic </a:t>
            </a:r>
            <a:r>
              <a:rPr kumimoji="1" lang="en-US" altLang="ko-KR" dirty="0" smtClean="0">
                <a:solidFill>
                  <a:schemeClr val="accent4">
                    <a:lumMod val="50000"/>
                  </a:schemeClr>
                </a:solidFill>
                <a:latin typeface="HY동녘M" pitchFamily="18" charset="-127"/>
                <a:ea typeface="HY동녘M" pitchFamily="18" charset="-127"/>
              </a:rPr>
              <a:t>dermatitis</a:t>
            </a:r>
          </a:p>
          <a:p>
            <a:pPr marL="285750" indent="-285750" algn="just">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p:txBody>
      </p:sp>
      <p:pic>
        <p:nvPicPr>
          <p:cNvPr id="5" name="그림 4"/>
          <p:cNvPicPr>
            <a:picLocks noChangeAspect="1"/>
          </p:cNvPicPr>
          <p:nvPr/>
        </p:nvPicPr>
        <p:blipFill rotWithShape="1">
          <a:blip r:embed="rId3">
            <a:extLst>
              <a:ext uri="{28A0092B-C50C-407E-A947-70E740481C1C}">
                <a14:useLocalDpi xmlns:a14="http://schemas.microsoft.com/office/drawing/2010/main" val="0"/>
              </a:ext>
            </a:extLst>
          </a:blip>
          <a:srcRect l="4445" b="5382"/>
          <a:stretch/>
        </p:blipFill>
        <p:spPr>
          <a:xfrm>
            <a:off x="1043608" y="4149080"/>
            <a:ext cx="2382269" cy="2551176"/>
          </a:xfrm>
          <a:prstGeom prst="rect">
            <a:avLst/>
          </a:prstGeom>
        </p:spPr>
      </p:pic>
      <p:graphicFrame>
        <p:nvGraphicFramePr>
          <p:cNvPr id="6" name="다이어그램 5"/>
          <p:cNvGraphicFramePr/>
          <p:nvPr>
            <p:extLst>
              <p:ext uri="{D42A27DB-BD31-4B8C-83A1-F6EECF244321}">
                <p14:modId xmlns:p14="http://schemas.microsoft.com/office/powerpoint/2010/main" val="2731689110"/>
              </p:ext>
            </p:extLst>
          </p:nvPr>
        </p:nvGraphicFramePr>
        <p:xfrm>
          <a:off x="3563888" y="4077107"/>
          <a:ext cx="5472608" cy="246071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35272492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제목 1"/>
          <p:cNvSpPr txBox="1">
            <a:spLocks/>
          </p:cNvSpPr>
          <p:nvPr/>
        </p:nvSpPr>
        <p:spPr>
          <a:xfrm>
            <a:off x="457200" y="274638"/>
            <a:ext cx="8229600" cy="1143000"/>
          </a:xfrm>
          <a:prstGeom prst="rect">
            <a:avLst/>
          </a:prstGeom>
        </p:spPr>
        <p:txBody>
          <a:bodyPr/>
          <a:lst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l"/>
            <a:r>
              <a:rPr kumimoji="1" lang="en-US" altLang="ko-KR" sz="2400" b="1" dirty="0" smtClean="0">
                <a:solidFill>
                  <a:prstClr val="black">
                    <a:lumMod val="75000"/>
                    <a:lumOff val="25000"/>
                  </a:prstClr>
                </a:solidFill>
                <a:latin typeface="Arial Black" pitchFamily="34" charset="0"/>
                <a:ea typeface="휴먼모음T" pitchFamily="18" charset="-127"/>
                <a:cs typeface="+mn-cs"/>
              </a:rPr>
              <a:t>Atopic dermatitis symptoms</a:t>
            </a:r>
            <a:endParaRPr kumimoji="1" lang="ko-KR" altLang="en-US" sz="2400" b="1" dirty="0" smtClean="0">
              <a:solidFill>
                <a:prstClr val="black">
                  <a:lumMod val="75000"/>
                  <a:lumOff val="25000"/>
                </a:prstClr>
              </a:solidFill>
              <a:latin typeface="Arial Black" pitchFamily="34" charset="0"/>
              <a:ea typeface="휴먼모음T" pitchFamily="18" charset="-127"/>
              <a:cs typeface="+mn-cs"/>
            </a:endParaRPr>
          </a:p>
        </p:txBody>
      </p:sp>
      <p:pic>
        <p:nvPicPr>
          <p:cNvPr id="6" name="Picture 5" descr="Typical_lesion"/>
          <p:cNvPicPr>
            <a:picLocks noChangeAspect="1" noChangeArrowheads="1"/>
          </p:cNvPicPr>
          <p:nvPr/>
        </p:nvPicPr>
        <p:blipFill>
          <a:blip r:embed="rId3">
            <a:lum bright="12000"/>
            <a:extLst>
              <a:ext uri="{28A0092B-C50C-407E-A947-70E740481C1C}">
                <a14:useLocalDpi xmlns:a14="http://schemas.microsoft.com/office/drawing/2010/main" val="0"/>
              </a:ext>
            </a:extLst>
          </a:blip>
          <a:srcRect r="5920" b="6702"/>
          <a:stretch>
            <a:fillRect/>
          </a:stretch>
        </p:blipFill>
        <p:spPr bwMode="auto">
          <a:xfrm>
            <a:off x="2121463" y="1875882"/>
            <a:ext cx="3645050" cy="2520000"/>
          </a:xfrm>
          <a:prstGeom prst="rect">
            <a:avLst/>
          </a:prstGeom>
          <a:noFill/>
          <a:extLst>
            <a:ext uri="{909E8E84-426E-40DD-AFC4-6F175D3DCCD1}">
              <a14:hiddenFill xmlns:a14="http://schemas.microsoft.com/office/drawing/2010/main">
                <a:solidFill>
                  <a:srgbClr val="FFFFFF"/>
                </a:solidFill>
              </a14:hiddenFill>
            </a:ext>
          </a:extLst>
        </p:spPr>
      </p:pic>
      <p:pic>
        <p:nvPicPr>
          <p:cNvPr id="10" name="그림 9"/>
          <p:cNvPicPr>
            <a:picLocks noChangeAspect="1"/>
          </p:cNvPicPr>
          <p:nvPr/>
        </p:nvPicPr>
        <p:blipFill rotWithShape="1">
          <a:blip r:embed="rId4">
            <a:extLst>
              <a:ext uri="{28A0092B-C50C-407E-A947-70E740481C1C}">
                <a14:useLocalDpi xmlns:a14="http://schemas.microsoft.com/office/drawing/2010/main" val="0"/>
              </a:ext>
            </a:extLst>
          </a:blip>
          <a:srcRect l="15675" t="12127" r="31481" b="1484"/>
          <a:stretch/>
        </p:blipFill>
        <p:spPr>
          <a:xfrm rot="5400000">
            <a:off x="4013823" y="4635339"/>
            <a:ext cx="1620390" cy="1800000"/>
          </a:xfrm>
          <a:prstGeom prst="rect">
            <a:avLst/>
          </a:prstGeom>
        </p:spPr>
      </p:pic>
      <p:pic>
        <p:nvPicPr>
          <p:cNvPr id="1026" name="Picture 2" descr="\\10.100.100.95\ood\환자사진\2015\최인화교수님\정찬희\150418\DSCF5302.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24035" t="19050" r="18816" b="6451"/>
          <a:stretch/>
        </p:blipFill>
        <p:spPr bwMode="auto">
          <a:xfrm>
            <a:off x="7393075" y="4727653"/>
            <a:ext cx="1656983" cy="162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10.100.100.95\ood\환자사진\2015\최인화교수님\최성훈\150416\DSCF5237.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288" t="820" r="14283" b="26670"/>
          <a:stretch/>
        </p:blipFill>
        <p:spPr bwMode="auto">
          <a:xfrm>
            <a:off x="1875322" y="4725144"/>
            <a:ext cx="2033238" cy="1603991"/>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10.100.100.95\ood\환자사진\2015\윤영희교수님\어찬\2015.04.08\DSCF5130.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154" b="35680"/>
          <a:stretch/>
        </p:blipFill>
        <p:spPr bwMode="auto">
          <a:xfrm rot="5400000">
            <a:off x="5216908" y="2508544"/>
            <a:ext cx="2520000" cy="121752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4539" y="3699639"/>
            <a:ext cx="1541899" cy="646331"/>
          </a:xfrm>
          <a:prstGeom prst="rect">
            <a:avLst/>
          </a:prstGeom>
          <a:noFill/>
        </p:spPr>
        <p:txBody>
          <a:bodyPr wrap="square" rtlCol="0">
            <a:spAutoFit/>
          </a:bodyPr>
          <a:lstStyle/>
          <a:p>
            <a:r>
              <a:rPr kumimoji="1" lang="en-US" altLang="ko-KR" b="1" dirty="0">
                <a:solidFill>
                  <a:prstClr val="black">
                    <a:lumMod val="75000"/>
                    <a:lumOff val="25000"/>
                  </a:prstClr>
                </a:solidFill>
                <a:latin typeface="Arial" panose="020B0604020202020204" pitchFamily="34" charset="0"/>
                <a:ea typeface="휴먼모음T" pitchFamily="18" charset="-127"/>
                <a:cs typeface="Arial" panose="020B0604020202020204" pitchFamily="34" charset="0"/>
              </a:rPr>
              <a:t>Acute stage of AD</a:t>
            </a:r>
            <a:endParaRPr kumimoji="1" lang="ko-KR" altLang="en-US" b="1" dirty="0">
              <a:solidFill>
                <a:prstClr val="black">
                  <a:lumMod val="75000"/>
                  <a:lumOff val="25000"/>
                </a:prstClr>
              </a:solidFill>
              <a:latin typeface="Arial" panose="020B0604020202020204" pitchFamily="34" charset="0"/>
              <a:ea typeface="휴먼모음T" pitchFamily="18" charset="-127"/>
              <a:cs typeface="Arial" panose="020B0604020202020204" pitchFamily="34" charset="0"/>
            </a:endParaRPr>
          </a:p>
        </p:txBody>
      </p:sp>
      <p:sp>
        <p:nvSpPr>
          <p:cNvPr id="12" name="TextBox 11"/>
          <p:cNvSpPr txBox="1"/>
          <p:nvPr/>
        </p:nvSpPr>
        <p:spPr>
          <a:xfrm>
            <a:off x="251547" y="5730120"/>
            <a:ext cx="1725173" cy="646331"/>
          </a:xfrm>
          <a:prstGeom prst="rect">
            <a:avLst/>
          </a:prstGeom>
          <a:noFill/>
        </p:spPr>
        <p:txBody>
          <a:bodyPr wrap="square" rtlCol="0">
            <a:spAutoFit/>
          </a:bodyPr>
          <a:lstStyle/>
          <a:p>
            <a:r>
              <a:rPr kumimoji="1" lang="en-US" altLang="ko-KR" b="1" dirty="0">
                <a:solidFill>
                  <a:prstClr val="black">
                    <a:lumMod val="75000"/>
                    <a:lumOff val="25000"/>
                  </a:prstClr>
                </a:solidFill>
                <a:latin typeface="Arial" panose="020B0604020202020204" pitchFamily="34" charset="0"/>
                <a:ea typeface="휴먼모음T" pitchFamily="18" charset="-127"/>
                <a:cs typeface="Arial" panose="020B0604020202020204" pitchFamily="34" charset="0"/>
              </a:rPr>
              <a:t>Chronic stage of AD</a:t>
            </a:r>
            <a:endParaRPr kumimoji="1" lang="ko-KR" altLang="en-US" b="1" dirty="0">
              <a:solidFill>
                <a:prstClr val="black">
                  <a:lumMod val="75000"/>
                  <a:lumOff val="25000"/>
                </a:prstClr>
              </a:solidFill>
              <a:latin typeface="Arial" panose="020B0604020202020204" pitchFamily="34" charset="0"/>
              <a:ea typeface="휴먼모음T" pitchFamily="18" charset="-127"/>
              <a:cs typeface="Arial" panose="020B0604020202020204" pitchFamily="34" charset="0"/>
            </a:endParaRPr>
          </a:p>
        </p:txBody>
      </p:sp>
      <p:sp>
        <p:nvSpPr>
          <p:cNvPr id="13" name="TextBox 12"/>
          <p:cNvSpPr txBox="1"/>
          <p:nvPr/>
        </p:nvSpPr>
        <p:spPr>
          <a:xfrm>
            <a:off x="2123728" y="6474822"/>
            <a:ext cx="6491064" cy="338554"/>
          </a:xfrm>
          <a:prstGeom prst="rect">
            <a:avLst/>
          </a:prstGeom>
          <a:noFill/>
        </p:spPr>
        <p:txBody>
          <a:bodyPr wrap="square" rtlCol="0">
            <a:spAutoFit/>
          </a:bodyPr>
          <a:lstStyle/>
          <a:p>
            <a:r>
              <a:rPr kumimoji="1" lang="en-US" altLang="ko-KR" sz="1600" b="1" dirty="0" smtClean="0">
                <a:solidFill>
                  <a:prstClr val="black">
                    <a:lumMod val="75000"/>
                    <a:lumOff val="25000"/>
                  </a:prstClr>
                </a:solidFill>
                <a:latin typeface="Arial" panose="020B0604020202020204" pitchFamily="34" charset="0"/>
                <a:ea typeface="휴먼모음T" pitchFamily="18" charset="-127"/>
                <a:cs typeface="Arial" panose="020B0604020202020204" pitchFamily="34" charset="0"/>
              </a:rPr>
              <a:t>Dryness,  </a:t>
            </a:r>
            <a:r>
              <a:rPr kumimoji="1" lang="en-US" altLang="ko-KR" sz="1600" b="1" dirty="0" err="1" smtClean="0">
                <a:solidFill>
                  <a:prstClr val="black">
                    <a:lumMod val="75000"/>
                    <a:lumOff val="25000"/>
                  </a:prstClr>
                </a:solidFill>
                <a:latin typeface="Arial" panose="020B0604020202020204" pitchFamily="34" charset="0"/>
                <a:ea typeface="휴먼모음T" pitchFamily="18" charset="-127"/>
                <a:cs typeface="Arial" panose="020B0604020202020204" pitchFamily="34" charset="0"/>
              </a:rPr>
              <a:t>Lichenification</a:t>
            </a:r>
            <a:r>
              <a:rPr kumimoji="1" lang="en-US" altLang="ko-KR" sz="1600" b="1" dirty="0" smtClean="0">
                <a:solidFill>
                  <a:prstClr val="black">
                    <a:lumMod val="75000"/>
                    <a:lumOff val="25000"/>
                  </a:prstClr>
                </a:solidFill>
                <a:latin typeface="Arial" panose="020B0604020202020204" pitchFamily="34" charset="0"/>
                <a:ea typeface="휴먼모음T" pitchFamily="18" charset="-127"/>
                <a:cs typeface="Arial" panose="020B0604020202020204" pitchFamily="34" charset="0"/>
              </a:rPr>
              <a:t>,  </a:t>
            </a:r>
            <a:r>
              <a:rPr kumimoji="1" lang="en-US" altLang="ko-KR" sz="1600" b="1" dirty="0">
                <a:solidFill>
                  <a:prstClr val="black">
                    <a:lumMod val="75000"/>
                    <a:lumOff val="25000"/>
                  </a:prstClr>
                </a:solidFill>
                <a:latin typeface="Arial" panose="020B0604020202020204" pitchFamily="34" charset="0"/>
                <a:ea typeface="휴먼모음T" pitchFamily="18" charset="-127"/>
                <a:cs typeface="Arial" panose="020B0604020202020204" pitchFamily="34" charset="0"/>
              </a:rPr>
              <a:t>E</a:t>
            </a:r>
            <a:r>
              <a:rPr kumimoji="1" lang="en-US" altLang="ko-KR" sz="1600" b="1" dirty="0" smtClean="0">
                <a:solidFill>
                  <a:prstClr val="black">
                    <a:lumMod val="75000"/>
                    <a:lumOff val="25000"/>
                  </a:prstClr>
                </a:solidFill>
                <a:latin typeface="Arial" panose="020B0604020202020204" pitchFamily="34" charset="0"/>
                <a:ea typeface="휴먼모음T" pitchFamily="18" charset="-127"/>
                <a:cs typeface="Arial" panose="020B0604020202020204" pitchFamily="34" charset="0"/>
              </a:rPr>
              <a:t>xcoriation, Pigmentation</a:t>
            </a:r>
            <a:endParaRPr kumimoji="1" lang="ko-KR" altLang="en-US" sz="1600" b="1" dirty="0">
              <a:solidFill>
                <a:prstClr val="black">
                  <a:lumMod val="75000"/>
                  <a:lumOff val="25000"/>
                </a:prstClr>
              </a:solidFill>
              <a:latin typeface="Arial" panose="020B0604020202020204" pitchFamily="34" charset="0"/>
              <a:ea typeface="휴먼모음T" pitchFamily="18" charset="-127"/>
              <a:cs typeface="Arial" panose="020B0604020202020204" pitchFamily="34" charset="0"/>
            </a:endParaRPr>
          </a:p>
        </p:txBody>
      </p:sp>
      <p:pic>
        <p:nvPicPr>
          <p:cNvPr id="2" name="그림 1"/>
          <p:cNvPicPr>
            <a:picLocks noChangeAspect="1"/>
          </p:cNvPicPr>
          <p:nvPr/>
        </p:nvPicPr>
        <p:blipFill rotWithShape="1">
          <a:blip r:embed="rId8">
            <a:extLst>
              <a:ext uri="{28A0092B-C50C-407E-A947-70E740481C1C}">
                <a14:useLocalDpi xmlns:a14="http://schemas.microsoft.com/office/drawing/2010/main" val="0"/>
              </a:ext>
            </a:extLst>
          </a:blip>
          <a:srcRect l="24674" t="-2" r="13468" b="33822"/>
          <a:stretch/>
        </p:blipFill>
        <p:spPr>
          <a:xfrm>
            <a:off x="7190127" y="1857308"/>
            <a:ext cx="1853933" cy="1278574"/>
          </a:xfrm>
          <a:prstGeom prst="rect">
            <a:avLst/>
          </a:prstGeom>
        </p:spPr>
      </p:pic>
      <p:pic>
        <p:nvPicPr>
          <p:cNvPr id="5" name="Picture 2" descr="\\10.100.100.95\ood\환자사진\2015\윤영희교수님\정민준\2015.04.20\저용량\DSCF5329.JPG"/>
          <p:cNvPicPr>
            <a:picLocks noChangeAspect="1" noChangeArrowheads="1"/>
          </p:cNvPicPr>
          <p:nvPr/>
        </p:nvPicPr>
        <p:blipFill rotWithShape="1">
          <a:blip r:embed="rId9">
            <a:extLst>
              <a:ext uri="{28A0092B-C50C-407E-A947-70E740481C1C}">
                <a14:useLocalDpi xmlns:a14="http://schemas.microsoft.com/office/drawing/2010/main" val="0"/>
              </a:ext>
            </a:extLst>
          </a:blip>
          <a:srcRect l="24016" t="7141" r="1653" b="30745"/>
          <a:stretch/>
        </p:blipFill>
        <p:spPr bwMode="auto">
          <a:xfrm>
            <a:off x="7190127" y="3202992"/>
            <a:ext cx="1845873" cy="1151652"/>
          </a:xfrm>
          <a:prstGeom prst="rect">
            <a:avLst/>
          </a:prstGeom>
          <a:noFill/>
          <a:extLst>
            <a:ext uri="{909E8E84-426E-40DD-AFC4-6F175D3DCCD1}">
              <a14:hiddenFill xmlns:a14="http://schemas.microsoft.com/office/drawing/2010/main">
                <a:solidFill>
                  <a:srgbClr val="FFFFFF"/>
                </a:solidFill>
              </a14:hiddenFill>
            </a:ext>
          </a:extLst>
        </p:spPr>
      </p:pic>
      <p:sp>
        <p:nvSpPr>
          <p:cNvPr id="14" name="직사각형 13"/>
          <p:cNvSpPr/>
          <p:nvPr/>
        </p:nvSpPr>
        <p:spPr>
          <a:xfrm>
            <a:off x="395536" y="1345992"/>
            <a:ext cx="8229600" cy="923330"/>
          </a:xfrm>
          <a:prstGeom prst="rect">
            <a:avLst/>
          </a:prstGeom>
        </p:spPr>
        <p:txBody>
          <a:bodyPr wrap="square">
            <a:spAutoFit/>
          </a:bodyPr>
          <a:lstStyle/>
          <a:p>
            <a:pPr marL="285750" indent="-285750" fontAlgn="base">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Symptoms of Atopic dermatitis vary significantly depending on the stage</a:t>
            </a:r>
          </a:p>
          <a:p>
            <a:pPr marL="285750" indent="-285750" algn="just">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p:txBody>
      </p:sp>
      <p:pic>
        <p:nvPicPr>
          <p:cNvPr id="7" name="그림 6"/>
          <p:cNvPicPr>
            <a:picLocks noChangeAspect="1"/>
          </p:cNvPicPr>
          <p:nvPr/>
        </p:nvPicPr>
        <p:blipFill rotWithShape="1">
          <a:blip r:embed="rId10">
            <a:extLst>
              <a:ext uri="{28A0092B-C50C-407E-A947-70E740481C1C}">
                <a14:useLocalDpi xmlns:a14="http://schemas.microsoft.com/office/drawing/2010/main" val="0"/>
              </a:ext>
            </a:extLst>
          </a:blip>
          <a:srcRect l="20230" r="16267" b="4215"/>
          <a:stretch/>
        </p:blipFill>
        <p:spPr>
          <a:xfrm>
            <a:off x="5724128" y="4725144"/>
            <a:ext cx="1617489" cy="1620000"/>
          </a:xfrm>
          <a:prstGeom prst="rect">
            <a:avLst/>
          </a:prstGeom>
        </p:spPr>
      </p:pic>
    </p:spTree>
    <p:extLst>
      <p:ext uri="{BB962C8B-B14F-4D97-AF65-F5344CB8AC3E}">
        <p14:creationId xmlns:p14="http://schemas.microsoft.com/office/powerpoint/2010/main" val="107186287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제목 1"/>
          <p:cNvSpPr txBox="1">
            <a:spLocks/>
          </p:cNvSpPr>
          <p:nvPr/>
        </p:nvSpPr>
        <p:spPr>
          <a:xfrm>
            <a:off x="457200" y="274638"/>
            <a:ext cx="8229600" cy="1143000"/>
          </a:xfrm>
          <a:prstGeom prst="rect">
            <a:avLst/>
          </a:prstGeom>
        </p:spPr>
        <p:txBody>
          <a:bodyPr/>
          <a:lst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l"/>
            <a:r>
              <a:rPr kumimoji="1" lang="en-US" altLang="ko-KR" sz="2400" b="1" dirty="0">
                <a:solidFill>
                  <a:prstClr val="black">
                    <a:lumMod val="75000"/>
                    <a:lumOff val="25000"/>
                  </a:prstClr>
                </a:solidFill>
                <a:latin typeface="Arial Black" pitchFamily="34" charset="0"/>
                <a:ea typeface="휴먼모음T" pitchFamily="18" charset="-127"/>
                <a:cs typeface="+mn-cs"/>
              </a:rPr>
              <a:t>Standard treatment of atopic dermatitis</a:t>
            </a:r>
            <a:endParaRPr kumimoji="1" lang="ko-KR" altLang="en-US" sz="2400" b="1" dirty="0" smtClean="0">
              <a:solidFill>
                <a:prstClr val="black">
                  <a:lumMod val="75000"/>
                  <a:lumOff val="25000"/>
                </a:prstClr>
              </a:solidFill>
              <a:latin typeface="Arial Black" pitchFamily="34" charset="0"/>
              <a:ea typeface="휴먼모음T" pitchFamily="18" charset="-127"/>
              <a:cs typeface="+mn-cs"/>
            </a:endParaRPr>
          </a:p>
        </p:txBody>
      </p:sp>
      <p:pic>
        <p:nvPicPr>
          <p:cNvPr id="15" name="Picture 2" descr="C:\Users\Design2\Desktop\4.jpg"/>
          <p:cNvPicPr>
            <a:picLocks noChangeAspect="1" noChangeArrowheads="1"/>
          </p:cNvPicPr>
          <p:nvPr/>
        </p:nvPicPr>
        <p:blipFill rotWithShape="1">
          <a:blip r:embed="rId3">
            <a:extLst>
              <a:ext uri="{28A0092B-C50C-407E-A947-70E740481C1C}">
                <a14:useLocalDpi xmlns:a14="http://schemas.microsoft.com/office/drawing/2010/main" val="0"/>
              </a:ext>
            </a:extLst>
          </a:blip>
          <a:srcRect t="33177" r="392"/>
          <a:stretch/>
        </p:blipFill>
        <p:spPr bwMode="auto">
          <a:xfrm>
            <a:off x="305509" y="2529354"/>
            <a:ext cx="8784976" cy="33357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그림 15"/>
          <p:cNvPicPr>
            <a:picLocks noChangeAspect="1"/>
          </p:cNvPicPr>
          <p:nvPr/>
        </p:nvPicPr>
        <p:blipFill rotWithShape="1">
          <a:blip r:embed="rId4">
            <a:extLst>
              <a:ext uri="{28A0092B-C50C-407E-A947-70E740481C1C}">
                <a14:useLocalDpi xmlns:a14="http://schemas.microsoft.com/office/drawing/2010/main" val="0"/>
              </a:ext>
            </a:extLst>
          </a:blip>
          <a:srcRect t="-8328" b="17419"/>
          <a:stretch/>
        </p:blipFill>
        <p:spPr>
          <a:xfrm>
            <a:off x="567113" y="5269943"/>
            <a:ext cx="2466975" cy="1440000"/>
          </a:xfrm>
          <a:prstGeom prst="rect">
            <a:avLst/>
          </a:prstGeom>
        </p:spPr>
      </p:pic>
      <p:pic>
        <p:nvPicPr>
          <p:cNvPr id="17" name="그림 16"/>
          <p:cNvPicPr>
            <a:picLocks noChangeAspect="1"/>
          </p:cNvPicPr>
          <p:nvPr/>
        </p:nvPicPr>
        <p:blipFill rotWithShape="1">
          <a:blip r:embed="rId5">
            <a:extLst>
              <a:ext uri="{28A0092B-C50C-407E-A947-70E740481C1C}">
                <a14:useLocalDpi xmlns:a14="http://schemas.microsoft.com/office/drawing/2010/main" val="0"/>
              </a:ext>
            </a:extLst>
          </a:blip>
          <a:srcRect l="-7873" t="-5067" r="7873" b="5067"/>
          <a:stretch/>
        </p:blipFill>
        <p:spPr>
          <a:xfrm>
            <a:off x="3227753" y="1182319"/>
            <a:ext cx="3116397" cy="1380105"/>
          </a:xfrm>
          <a:prstGeom prst="rect">
            <a:avLst/>
          </a:prstGeom>
        </p:spPr>
      </p:pic>
      <p:pic>
        <p:nvPicPr>
          <p:cNvPr id="18" name="그림 17"/>
          <p:cNvPicPr>
            <a:picLocks noChangeAspect="1"/>
          </p:cNvPicPr>
          <p:nvPr/>
        </p:nvPicPr>
        <p:blipFill rotWithShape="1">
          <a:blip r:embed="rId6">
            <a:extLst>
              <a:ext uri="{28A0092B-C50C-407E-A947-70E740481C1C}">
                <a14:useLocalDpi xmlns:a14="http://schemas.microsoft.com/office/drawing/2010/main" val="0"/>
              </a:ext>
            </a:extLst>
          </a:blip>
          <a:srcRect t="-1" b="10485"/>
          <a:stretch/>
        </p:blipFill>
        <p:spPr>
          <a:xfrm>
            <a:off x="6704727" y="1266424"/>
            <a:ext cx="2025181" cy="1296000"/>
          </a:xfrm>
          <a:prstGeom prst="rect">
            <a:avLst/>
          </a:prstGeom>
        </p:spPr>
      </p:pic>
      <p:pic>
        <p:nvPicPr>
          <p:cNvPr id="19" name="그림 18"/>
          <p:cNvPicPr>
            <a:picLocks noChangeAspect="1"/>
          </p:cNvPicPr>
          <p:nvPr/>
        </p:nvPicPr>
        <p:blipFill rotWithShape="1">
          <a:blip r:embed="rId7">
            <a:extLst>
              <a:ext uri="{28A0092B-C50C-407E-A947-70E740481C1C}">
                <a14:useLocalDpi xmlns:a14="http://schemas.microsoft.com/office/drawing/2010/main" val="0"/>
              </a:ext>
            </a:extLst>
          </a:blip>
          <a:srcRect l="1" r="1175" b="13467"/>
          <a:stretch/>
        </p:blipFill>
        <p:spPr>
          <a:xfrm>
            <a:off x="635298" y="1182319"/>
            <a:ext cx="2428852" cy="1417030"/>
          </a:xfrm>
          <a:prstGeom prst="rect">
            <a:avLst/>
          </a:prstGeom>
        </p:spPr>
      </p:pic>
      <p:pic>
        <p:nvPicPr>
          <p:cNvPr id="20" name="그림 19"/>
          <p:cNvPicPr>
            <a:picLocks noChangeAspect="1"/>
          </p:cNvPicPr>
          <p:nvPr/>
        </p:nvPicPr>
        <p:blipFill rotWithShape="1">
          <a:blip r:embed="rId8" cstate="print">
            <a:extLst>
              <a:ext uri="{28A0092B-C50C-407E-A947-70E740481C1C}">
                <a14:useLocalDpi xmlns:a14="http://schemas.microsoft.com/office/drawing/2010/main" val="0"/>
              </a:ext>
            </a:extLst>
          </a:blip>
          <a:srcRect l="1844" t="10373" r="-1114" b="6715"/>
          <a:stretch/>
        </p:blipFill>
        <p:spPr>
          <a:xfrm>
            <a:off x="3319296" y="5417470"/>
            <a:ext cx="2808312" cy="1440160"/>
          </a:xfrm>
          <a:prstGeom prst="rect">
            <a:avLst/>
          </a:prstGeom>
        </p:spPr>
      </p:pic>
      <p:pic>
        <p:nvPicPr>
          <p:cNvPr id="21" name="그림 20"/>
          <p:cNvPicPr>
            <a:picLocks noChangeAspect="1"/>
          </p:cNvPicPr>
          <p:nvPr/>
        </p:nvPicPr>
        <p:blipFill rotWithShape="1">
          <a:blip r:embed="rId9">
            <a:extLst>
              <a:ext uri="{28A0092B-C50C-407E-A947-70E740481C1C}">
                <a14:useLocalDpi xmlns:a14="http://schemas.microsoft.com/office/drawing/2010/main" val="0"/>
              </a:ext>
            </a:extLst>
          </a:blip>
          <a:srcRect l="7074" t="20835" r="9889" b="5200"/>
          <a:stretch/>
        </p:blipFill>
        <p:spPr>
          <a:xfrm>
            <a:off x="6209627" y="5444981"/>
            <a:ext cx="2520281" cy="1296145"/>
          </a:xfrm>
          <a:prstGeom prst="rect">
            <a:avLst/>
          </a:prstGeom>
        </p:spPr>
      </p:pic>
    </p:spTree>
    <p:extLst>
      <p:ext uri="{BB962C8B-B14F-4D97-AF65-F5344CB8AC3E}">
        <p14:creationId xmlns:p14="http://schemas.microsoft.com/office/powerpoint/2010/main" val="3021789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직사각형 7"/>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제목 1"/>
          <p:cNvSpPr txBox="1">
            <a:spLocks/>
          </p:cNvSpPr>
          <p:nvPr/>
        </p:nvSpPr>
        <p:spPr>
          <a:xfrm>
            <a:off x="457200" y="274638"/>
            <a:ext cx="8229600" cy="1143000"/>
          </a:xfrm>
          <a:prstGeom prst="rect">
            <a:avLst/>
          </a:prstGeom>
        </p:spPr>
        <p:txBody>
          <a:bodyPr/>
          <a:lst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l"/>
            <a:r>
              <a:rPr kumimoji="1" lang="en-US" altLang="ko-KR" sz="2400" b="1" dirty="0" err="1" smtClean="0">
                <a:solidFill>
                  <a:prstClr val="black">
                    <a:lumMod val="75000"/>
                    <a:lumOff val="25000"/>
                  </a:prstClr>
                </a:solidFill>
                <a:latin typeface="Arial Black" pitchFamily="34" charset="0"/>
                <a:ea typeface="휴먼모음T" pitchFamily="18" charset="-127"/>
                <a:cs typeface="+mn-cs"/>
              </a:rPr>
              <a:t>Jaungo</a:t>
            </a:r>
            <a:endParaRPr kumimoji="1" lang="ko-KR" altLang="en-US" sz="2400" b="1" dirty="0" smtClean="0">
              <a:solidFill>
                <a:prstClr val="black">
                  <a:lumMod val="75000"/>
                  <a:lumOff val="25000"/>
                </a:prstClr>
              </a:solidFill>
              <a:latin typeface="Arial Black" pitchFamily="34" charset="0"/>
              <a:ea typeface="휴먼모음T" pitchFamily="18" charset="-127"/>
              <a:cs typeface="+mn-cs"/>
            </a:endParaRPr>
          </a:p>
        </p:txBody>
      </p:sp>
      <p:pic>
        <p:nvPicPr>
          <p:cNvPr id="11" name="그림 10"/>
          <p:cNvPicPr>
            <a:picLocks noChangeAspect="1"/>
          </p:cNvPicPr>
          <p:nvPr/>
        </p:nvPicPr>
        <p:blipFill rotWithShape="1">
          <a:blip r:embed="rId3">
            <a:extLst>
              <a:ext uri="{28A0092B-C50C-407E-A947-70E740481C1C}">
                <a14:useLocalDpi xmlns:a14="http://schemas.microsoft.com/office/drawing/2010/main" val="0"/>
              </a:ext>
            </a:extLst>
          </a:blip>
          <a:srcRect l="15411" t="17800" r="9424" b="11732"/>
          <a:stretch/>
        </p:blipFill>
        <p:spPr>
          <a:xfrm>
            <a:off x="179512" y="5050351"/>
            <a:ext cx="2880320" cy="1800200"/>
          </a:xfrm>
          <a:prstGeom prst="rect">
            <a:avLst/>
          </a:prstGeom>
        </p:spPr>
      </p:pic>
      <p:sp>
        <p:nvSpPr>
          <p:cNvPr id="2" name="직사각형 1"/>
          <p:cNvSpPr/>
          <p:nvPr/>
        </p:nvSpPr>
        <p:spPr>
          <a:xfrm>
            <a:off x="474446" y="1552601"/>
            <a:ext cx="7920880" cy="3194721"/>
          </a:xfrm>
          <a:prstGeom prst="rect">
            <a:avLst/>
          </a:prstGeom>
        </p:spPr>
        <p:txBody>
          <a:bodyPr wrap="square">
            <a:spAutoFit/>
          </a:bodyPr>
          <a:lstStyle/>
          <a:p>
            <a:pPr marL="285750" indent="-285750" algn="just" fontAlgn="base">
              <a:lnSpc>
                <a:spcPct val="160000"/>
              </a:lnSpc>
              <a:buFont typeface="Arial" panose="020B0604020202020204" pitchFamily="34" charset="0"/>
              <a:buChar char="•"/>
            </a:pPr>
            <a:r>
              <a:rPr kumimoji="1" lang="en-US" altLang="ko-KR" dirty="0" err="1" smtClean="0">
                <a:solidFill>
                  <a:schemeClr val="accent4">
                    <a:lumMod val="50000"/>
                  </a:schemeClr>
                </a:solidFill>
                <a:latin typeface="HY동녘M" pitchFamily="18" charset="-127"/>
                <a:ea typeface="HY동녘M" pitchFamily="18" charset="-127"/>
              </a:rPr>
              <a:t>Jaungo</a:t>
            </a:r>
            <a:r>
              <a:rPr kumimoji="1" lang="en-US" altLang="ko-KR" dirty="0" smtClean="0">
                <a:solidFill>
                  <a:schemeClr val="accent4">
                    <a:lumMod val="50000"/>
                  </a:schemeClr>
                </a:solidFill>
                <a:latin typeface="HY동녘M" pitchFamily="18" charset="-127"/>
                <a:ea typeface="HY동녘M" pitchFamily="18" charset="-127"/>
              </a:rPr>
              <a:t> </a:t>
            </a:r>
            <a:r>
              <a:rPr kumimoji="1" lang="en-US" altLang="ko-KR" dirty="0">
                <a:solidFill>
                  <a:schemeClr val="accent4">
                    <a:lumMod val="50000"/>
                  </a:schemeClr>
                </a:solidFill>
                <a:latin typeface="HY동녘M" pitchFamily="18" charset="-127"/>
                <a:ea typeface="HY동녘M" pitchFamily="18" charset="-127"/>
              </a:rPr>
              <a:t>was derived from the book ‘Orthodox Lineage of External Medicine' of the Ming Dynasty of China in 1617</a:t>
            </a:r>
            <a:r>
              <a:rPr kumimoji="1" lang="en-US" altLang="ko-KR" dirty="0" smtClean="0">
                <a:solidFill>
                  <a:schemeClr val="accent4">
                    <a:lumMod val="50000"/>
                  </a:schemeClr>
                </a:solidFill>
                <a:latin typeface="HY동녘M" pitchFamily="18" charset="-127"/>
                <a:ea typeface="HY동녘M" pitchFamily="18" charset="-127"/>
              </a:rPr>
              <a:t>.</a:t>
            </a:r>
          </a:p>
          <a:p>
            <a:pPr marL="285750" indent="-285750" algn="just" fontAlgn="base">
              <a:lnSpc>
                <a:spcPct val="160000"/>
              </a:lnSpc>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It composed of two </a:t>
            </a:r>
            <a:r>
              <a:rPr kumimoji="1" lang="en-US" altLang="ko-KR" dirty="0" smtClean="0">
                <a:solidFill>
                  <a:schemeClr val="accent4">
                    <a:lumMod val="50000"/>
                  </a:schemeClr>
                </a:solidFill>
                <a:latin typeface="HY동녘M" pitchFamily="18" charset="-127"/>
                <a:ea typeface="HY동녘M" pitchFamily="18" charset="-127"/>
              </a:rPr>
              <a:t>herbs (</a:t>
            </a:r>
            <a:r>
              <a:rPr lang="en-US" altLang="ko-KR" i="1" dirty="0" err="1">
                <a:latin typeface="Cambria Math" panose="02040503050406030204" pitchFamily="18" charset="0"/>
                <a:ea typeface="Cambria Math" panose="02040503050406030204" pitchFamily="18" charset="0"/>
              </a:rPr>
              <a:t>Lithospermi</a:t>
            </a:r>
            <a:r>
              <a:rPr lang="en-US" altLang="ko-KR" dirty="0">
                <a:latin typeface="Cambria Math" panose="02040503050406030204" pitchFamily="18" charset="0"/>
                <a:ea typeface="Cambria Math" panose="02040503050406030204" pitchFamily="18" charset="0"/>
              </a:rPr>
              <a:t> radix, </a:t>
            </a:r>
            <a:r>
              <a:rPr lang="en-US" altLang="ko-KR" i="1" dirty="0">
                <a:latin typeface="Cambria Math" panose="02040503050406030204" pitchFamily="18" charset="0"/>
                <a:ea typeface="Cambria Math" panose="02040503050406030204" pitchFamily="18" charset="0"/>
              </a:rPr>
              <a:t>Angelica </a:t>
            </a:r>
            <a:r>
              <a:rPr lang="en-US" altLang="ko-KR" i="1" dirty="0" err="1">
                <a:latin typeface="Cambria Math" panose="02040503050406030204" pitchFamily="18" charset="0"/>
                <a:ea typeface="Cambria Math" panose="02040503050406030204" pitchFamily="18" charset="0"/>
              </a:rPr>
              <a:t>gigantis</a:t>
            </a:r>
            <a:r>
              <a:rPr lang="en-US" altLang="ko-KR" dirty="0">
                <a:latin typeface="Cambria Math" panose="02040503050406030204" pitchFamily="18" charset="0"/>
                <a:ea typeface="Cambria Math" panose="02040503050406030204" pitchFamily="18" charset="0"/>
              </a:rPr>
              <a:t> </a:t>
            </a:r>
            <a:r>
              <a:rPr lang="en-US" altLang="ko-KR" dirty="0" smtClean="0">
                <a:latin typeface="Cambria Math" panose="02040503050406030204" pitchFamily="18" charset="0"/>
                <a:ea typeface="Cambria Math" panose="02040503050406030204" pitchFamily="18" charset="0"/>
              </a:rPr>
              <a:t>radix)</a:t>
            </a:r>
            <a:r>
              <a:rPr kumimoji="1" lang="en-US" altLang="ko-KR" dirty="0" smtClean="0">
                <a:solidFill>
                  <a:schemeClr val="accent4">
                    <a:lumMod val="50000"/>
                  </a:schemeClr>
                </a:solidFill>
                <a:latin typeface="Cambria Math" panose="02040503050406030204" pitchFamily="18" charset="0"/>
                <a:ea typeface="Cambria Math" panose="02040503050406030204" pitchFamily="18" charset="0"/>
              </a:rPr>
              <a:t> </a:t>
            </a:r>
            <a:r>
              <a:rPr kumimoji="1" lang="en-US" altLang="ko-KR" dirty="0">
                <a:solidFill>
                  <a:schemeClr val="accent4">
                    <a:lumMod val="50000"/>
                  </a:schemeClr>
                </a:solidFill>
                <a:latin typeface="HY동녘M" pitchFamily="18" charset="-127"/>
                <a:ea typeface="HY동녘M" pitchFamily="18" charset="-127"/>
              </a:rPr>
              <a:t>and three carrier </a:t>
            </a:r>
            <a:r>
              <a:rPr lang="en-US" altLang="ko-KR" dirty="0">
                <a:latin typeface="Cambria Math" panose="02040503050406030204" pitchFamily="18" charset="0"/>
                <a:ea typeface="Cambria Math" panose="02040503050406030204" pitchFamily="18" charset="0"/>
              </a:rPr>
              <a:t>oils(</a:t>
            </a:r>
            <a:r>
              <a:rPr lang="en-US" altLang="ko-KR" dirty="0">
                <a:latin typeface="Cambria Math" panose="02040503050406030204" pitchFamily="18" charset="0"/>
                <a:ea typeface="Cambria Math" panose="02040503050406030204" pitchFamily="18" charset="0"/>
              </a:rPr>
              <a:t>sesame seed oil, bees wax, and swine </a:t>
            </a:r>
            <a:r>
              <a:rPr lang="en-US" altLang="ko-KR" dirty="0">
                <a:latin typeface="Cambria Math" panose="02040503050406030204" pitchFamily="18" charset="0"/>
                <a:ea typeface="Cambria Math" panose="02040503050406030204" pitchFamily="18" charset="0"/>
              </a:rPr>
              <a:t>oil</a:t>
            </a:r>
            <a:r>
              <a:rPr lang="en-US" altLang="ko-KR" dirty="0" smtClean="0"/>
              <a:t>)</a:t>
            </a:r>
            <a:r>
              <a:rPr kumimoji="1" lang="en-US" altLang="ko-KR" dirty="0" smtClean="0">
                <a:solidFill>
                  <a:schemeClr val="accent4">
                    <a:lumMod val="50000"/>
                  </a:schemeClr>
                </a:solidFill>
                <a:latin typeface="HY동녘M" pitchFamily="18" charset="-127"/>
                <a:ea typeface="HY동녘M" pitchFamily="18" charset="-127"/>
              </a:rPr>
              <a:t>. </a:t>
            </a:r>
          </a:p>
          <a:p>
            <a:pPr marL="285750" indent="-285750" algn="just" fontAlgn="base">
              <a:lnSpc>
                <a:spcPct val="160000"/>
              </a:lnSpc>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It </a:t>
            </a:r>
            <a:r>
              <a:rPr kumimoji="1" lang="en-US" altLang="ko-KR" dirty="0">
                <a:solidFill>
                  <a:schemeClr val="accent4">
                    <a:lumMod val="50000"/>
                  </a:schemeClr>
                </a:solidFill>
                <a:latin typeface="HY동녘M" pitchFamily="18" charset="-127"/>
                <a:ea typeface="HY동녘M" pitchFamily="18" charset="-127"/>
              </a:rPr>
              <a:t>is approved by the </a:t>
            </a:r>
            <a:r>
              <a:rPr kumimoji="1" lang="en-US" altLang="ko-KR" dirty="0" smtClean="0">
                <a:solidFill>
                  <a:schemeClr val="accent4">
                    <a:lumMod val="50000"/>
                  </a:schemeClr>
                </a:solidFill>
                <a:latin typeface="HY동녘M" pitchFamily="18" charset="-127"/>
                <a:ea typeface="HY동녘M" pitchFamily="18" charset="-127"/>
              </a:rPr>
              <a:t>KFDA </a:t>
            </a:r>
            <a:r>
              <a:rPr kumimoji="1" lang="en-US" altLang="ko-KR" dirty="0">
                <a:solidFill>
                  <a:schemeClr val="accent4">
                    <a:lumMod val="50000"/>
                  </a:schemeClr>
                </a:solidFill>
                <a:latin typeface="HY동녘M" pitchFamily="18" charset="-127"/>
                <a:ea typeface="HY동녘M" pitchFamily="18" charset="-127"/>
              </a:rPr>
              <a:t>for </a:t>
            </a:r>
            <a:r>
              <a:rPr kumimoji="1" lang="en-US" altLang="ko-KR" dirty="0" err="1">
                <a:solidFill>
                  <a:schemeClr val="accent4">
                    <a:lumMod val="50000"/>
                  </a:schemeClr>
                </a:solidFill>
                <a:latin typeface="HY동녘M" pitchFamily="18" charset="-127"/>
                <a:ea typeface="HY동녘M" pitchFamily="18" charset="-127"/>
              </a:rPr>
              <a:t>xerosis</a:t>
            </a:r>
            <a:r>
              <a:rPr kumimoji="1" lang="en-US" altLang="ko-KR" dirty="0">
                <a:solidFill>
                  <a:schemeClr val="accent4">
                    <a:lumMod val="50000"/>
                  </a:schemeClr>
                </a:solidFill>
                <a:latin typeface="HY동녘M" pitchFamily="18" charset="-127"/>
                <a:ea typeface="HY동녘M" pitchFamily="18" charset="-127"/>
              </a:rPr>
              <a:t> cutis, frostbite, </a:t>
            </a:r>
            <a:r>
              <a:rPr kumimoji="1" lang="en-US" altLang="ko-KR" dirty="0" err="1">
                <a:solidFill>
                  <a:schemeClr val="accent4">
                    <a:lumMod val="50000"/>
                  </a:schemeClr>
                </a:solidFill>
                <a:latin typeface="HY동녘M" pitchFamily="18" charset="-127"/>
                <a:ea typeface="HY동녘M" pitchFamily="18" charset="-127"/>
              </a:rPr>
              <a:t>miliaria</a:t>
            </a:r>
            <a:r>
              <a:rPr kumimoji="1" lang="en-US" altLang="ko-KR" dirty="0">
                <a:solidFill>
                  <a:schemeClr val="accent4">
                    <a:lumMod val="50000"/>
                  </a:schemeClr>
                </a:solidFill>
                <a:latin typeface="HY동녘M" pitchFamily="18" charset="-127"/>
                <a:ea typeface="HY동녘M" pitchFamily="18" charset="-127"/>
              </a:rPr>
              <a:t>, anal fissures, and </a:t>
            </a:r>
            <a:r>
              <a:rPr kumimoji="1" lang="en-US" altLang="ko-KR" dirty="0" err="1">
                <a:solidFill>
                  <a:schemeClr val="accent4">
                    <a:lumMod val="50000"/>
                  </a:schemeClr>
                </a:solidFill>
                <a:latin typeface="HY동녘M" pitchFamily="18" charset="-127"/>
                <a:ea typeface="HY동녘M" pitchFamily="18" charset="-127"/>
              </a:rPr>
              <a:t>rhus</a:t>
            </a:r>
            <a:r>
              <a:rPr kumimoji="1" lang="en-US" altLang="ko-KR" dirty="0">
                <a:solidFill>
                  <a:schemeClr val="accent4">
                    <a:lumMod val="50000"/>
                  </a:schemeClr>
                </a:solidFill>
                <a:latin typeface="HY동녘M" pitchFamily="18" charset="-127"/>
                <a:ea typeface="HY동녘M" pitchFamily="18" charset="-127"/>
              </a:rPr>
              <a:t> dermatitis. </a:t>
            </a:r>
          </a:p>
          <a:p>
            <a:pPr marL="285750" indent="-285750" algn="just" fontAlgn="base">
              <a:lnSpc>
                <a:spcPct val="160000"/>
              </a:lnSpc>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p:txBody>
      </p:sp>
      <p:pic>
        <p:nvPicPr>
          <p:cNvPr id="4" name="그림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59832" y="5050351"/>
            <a:ext cx="2800350" cy="1552575"/>
          </a:xfrm>
          <a:prstGeom prst="rect">
            <a:avLst/>
          </a:prstGeom>
        </p:spPr>
      </p:pic>
      <p:pic>
        <p:nvPicPr>
          <p:cNvPr id="5" name="그림 4"/>
          <p:cNvPicPr>
            <a:picLocks noChangeAspect="1"/>
          </p:cNvPicPr>
          <p:nvPr/>
        </p:nvPicPr>
        <p:blipFill rotWithShape="1">
          <a:blip r:embed="rId5">
            <a:extLst>
              <a:ext uri="{28A0092B-C50C-407E-A947-70E740481C1C}">
                <a14:useLocalDpi xmlns:a14="http://schemas.microsoft.com/office/drawing/2010/main" val="0"/>
              </a:ext>
            </a:extLst>
          </a:blip>
          <a:srcRect l="-2413" t="29484" r="1789" b="26186"/>
          <a:stretch/>
        </p:blipFill>
        <p:spPr>
          <a:xfrm>
            <a:off x="5860182" y="5317696"/>
            <a:ext cx="3188894" cy="1254347"/>
          </a:xfrm>
          <a:prstGeom prst="rect">
            <a:avLst/>
          </a:prstGeom>
        </p:spPr>
      </p:pic>
    </p:spTree>
    <p:extLst>
      <p:ext uri="{BB962C8B-B14F-4D97-AF65-F5344CB8AC3E}">
        <p14:creationId xmlns:p14="http://schemas.microsoft.com/office/powerpoint/2010/main" val="37581505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err="1" smtClean="0">
                <a:solidFill>
                  <a:prstClr val="black">
                    <a:lumMod val="75000"/>
                    <a:lumOff val="25000"/>
                  </a:prstClr>
                </a:solidFill>
                <a:latin typeface="Arial Black" pitchFamily="34" charset="0"/>
                <a:ea typeface="휴먼모음T" pitchFamily="18" charset="-127"/>
              </a:rPr>
              <a:t>Jaungo</a:t>
            </a:r>
            <a:r>
              <a:rPr lang="en-US" altLang="ko-KR" sz="2000" dirty="0" smtClean="0">
                <a:solidFill>
                  <a:prstClr val="black">
                    <a:lumMod val="75000"/>
                    <a:lumOff val="25000"/>
                  </a:prstClr>
                </a:solidFill>
                <a:latin typeface="Arial Black" pitchFamily="34" charset="0"/>
                <a:ea typeface="휴먼모음T" pitchFamily="18" charset="-127"/>
              </a:rPr>
              <a:t> </a:t>
            </a:r>
            <a:r>
              <a:rPr lang="en-US" altLang="ko-KR" sz="2000" dirty="0">
                <a:solidFill>
                  <a:prstClr val="black">
                    <a:lumMod val="75000"/>
                    <a:lumOff val="25000"/>
                  </a:prstClr>
                </a:solidFill>
                <a:latin typeface="Arial Black" pitchFamily="34" charset="0"/>
                <a:ea typeface="휴먼모음T" pitchFamily="18" charset="-127"/>
              </a:rPr>
              <a:t>(</a:t>
            </a:r>
            <a:r>
              <a:rPr lang="ko-KR" altLang="en-US" sz="2000" dirty="0" err="1">
                <a:solidFill>
                  <a:prstClr val="black">
                    <a:lumMod val="75000"/>
                    <a:lumOff val="25000"/>
                  </a:prstClr>
                </a:solidFill>
                <a:latin typeface="Arial Black" pitchFamily="34" charset="0"/>
                <a:ea typeface="휴먼모음T" pitchFamily="18" charset="-127"/>
              </a:rPr>
              <a:t>紫雲膏</a:t>
            </a:r>
            <a:r>
              <a:rPr lang="en-US" altLang="ko-KR" sz="2000" dirty="0">
                <a:solidFill>
                  <a:prstClr val="black">
                    <a:lumMod val="75000"/>
                    <a:lumOff val="25000"/>
                  </a:prstClr>
                </a:solidFill>
                <a:latin typeface="Arial Black" pitchFamily="34" charset="0"/>
                <a:ea typeface="휴먼모음T" pitchFamily="18" charset="-127"/>
              </a:rPr>
              <a:t>, </a:t>
            </a:r>
            <a:r>
              <a:rPr lang="en-US" altLang="ko-KR" sz="2000" dirty="0" err="1">
                <a:solidFill>
                  <a:prstClr val="black">
                    <a:lumMod val="75000"/>
                    <a:lumOff val="25000"/>
                  </a:prstClr>
                </a:solidFill>
                <a:latin typeface="Arial Black" pitchFamily="34" charset="0"/>
                <a:ea typeface="휴먼모음T" pitchFamily="18" charset="-127"/>
              </a:rPr>
              <a:t>Shiunko</a:t>
            </a:r>
            <a:r>
              <a:rPr lang="en-US" altLang="ko-KR" sz="2000" dirty="0" smtClean="0">
                <a:solidFill>
                  <a:prstClr val="black">
                    <a:lumMod val="75000"/>
                    <a:lumOff val="25000"/>
                  </a:prstClr>
                </a:solidFill>
                <a:latin typeface="Arial Black" pitchFamily="34" charset="0"/>
                <a:ea typeface="휴먼모음T" pitchFamily="18" charset="-127"/>
              </a:rPr>
              <a:t>)’s use on AD</a:t>
            </a:r>
            <a:endParaRPr lang="en-US" altLang="ko-KR" sz="2000" dirty="0">
              <a:solidFill>
                <a:prstClr val="black">
                  <a:lumMod val="75000"/>
                  <a:lumOff val="25000"/>
                </a:prstClr>
              </a:solidFill>
              <a:latin typeface="Arial Black" pitchFamily="34" charset="0"/>
              <a:ea typeface="휴먼모음T" pitchFamily="18" charset="-127"/>
            </a:endParaRPr>
          </a:p>
        </p:txBody>
      </p:sp>
      <p:sp>
        <p:nvSpPr>
          <p:cNvPr id="11" name="직사각형 10"/>
          <p:cNvSpPr/>
          <p:nvPr/>
        </p:nvSpPr>
        <p:spPr>
          <a:xfrm>
            <a:off x="395536" y="1124744"/>
            <a:ext cx="8318400" cy="1200329"/>
          </a:xfrm>
          <a:prstGeom prst="rect">
            <a:avLst/>
          </a:prstGeom>
        </p:spPr>
        <p:txBody>
          <a:bodyPr wrap="square">
            <a:spAutoFit/>
          </a:bodyPr>
          <a:lstStyle/>
          <a:p>
            <a:pPr marL="285750" indent="-285750" algn="just">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Clinical </a:t>
            </a:r>
            <a:r>
              <a:rPr kumimoji="1" lang="en-US" altLang="ko-KR" dirty="0">
                <a:solidFill>
                  <a:schemeClr val="accent4">
                    <a:lumMod val="50000"/>
                  </a:schemeClr>
                </a:solidFill>
                <a:latin typeface="HY동녘M" pitchFamily="18" charset="-127"/>
                <a:ea typeface="HY동녘M" pitchFamily="18" charset="-127"/>
              </a:rPr>
              <a:t>Use of </a:t>
            </a:r>
            <a:r>
              <a:rPr kumimoji="1" lang="en-US" altLang="ko-KR" dirty="0" err="1" smtClean="0">
                <a:solidFill>
                  <a:schemeClr val="accent4">
                    <a:lumMod val="50000"/>
                  </a:schemeClr>
                </a:solidFill>
                <a:latin typeface="HY동녘M" pitchFamily="18" charset="-127"/>
                <a:ea typeface="HY동녘M" pitchFamily="18" charset="-127"/>
              </a:rPr>
              <a:t>Jaungo</a:t>
            </a:r>
            <a:r>
              <a:rPr kumimoji="1" lang="en-US" altLang="ko-KR" dirty="0" smtClean="0">
                <a:solidFill>
                  <a:schemeClr val="accent4">
                    <a:lumMod val="50000"/>
                  </a:schemeClr>
                </a:solidFill>
                <a:latin typeface="HY동녘M" pitchFamily="18" charset="-127"/>
                <a:ea typeface="HY동녘M" pitchFamily="18" charset="-127"/>
              </a:rPr>
              <a:t> </a:t>
            </a:r>
            <a:r>
              <a:rPr kumimoji="1" lang="en-US" altLang="ko-KR" dirty="0">
                <a:solidFill>
                  <a:schemeClr val="accent4">
                    <a:lumMod val="50000"/>
                  </a:schemeClr>
                </a:solidFill>
                <a:latin typeface="HY동녘M" pitchFamily="18" charset="-127"/>
                <a:ea typeface="HY동녘M" pitchFamily="18" charset="-127"/>
              </a:rPr>
              <a:t>in Patients with </a:t>
            </a:r>
            <a:r>
              <a:rPr kumimoji="1" lang="en-US" altLang="ko-KR" dirty="0" smtClean="0">
                <a:solidFill>
                  <a:schemeClr val="accent4">
                    <a:lumMod val="50000"/>
                  </a:schemeClr>
                </a:solidFill>
                <a:latin typeface="HY동녘M" pitchFamily="18" charset="-127"/>
                <a:ea typeface="HY동녘M" pitchFamily="18" charset="-127"/>
              </a:rPr>
              <a:t>chronic AD </a:t>
            </a:r>
          </a:p>
          <a:p>
            <a:pPr marL="742950" lvl="1" indent="-285750" algn="just">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dry skin, pigmentation, </a:t>
            </a:r>
            <a:r>
              <a:rPr kumimoji="1" lang="en-US" altLang="ko-KR" dirty="0" err="1">
                <a:solidFill>
                  <a:schemeClr val="accent4">
                    <a:lumMod val="50000"/>
                  </a:schemeClr>
                </a:solidFill>
                <a:latin typeface="HY동녘M" pitchFamily="18" charset="-127"/>
                <a:ea typeface="HY동녘M" pitchFamily="18" charset="-127"/>
              </a:rPr>
              <a:t>lichenification</a:t>
            </a:r>
            <a:r>
              <a:rPr kumimoji="1" lang="en-US" altLang="ko-KR" dirty="0">
                <a:solidFill>
                  <a:schemeClr val="accent4">
                    <a:lumMod val="50000"/>
                  </a:schemeClr>
                </a:solidFill>
                <a:latin typeface="HY동녘M" pitchFamily="18" charset="-127"/>
                <a:ea typeface="HY동녘M" pitchFamily="18" charset="-127"/>
              </a:rPr>
              <a:t>.</a:t>
            </a:r>
          </a:p>
          <a:p>
            <a:pPr marL="742950" lvl="1" indent="-285750" algn="just">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Previous studies of</a:t>
            </a:r>
            <a:r>
              <a:rPr kumimoji="1" lang="en-US" altLang="ko-KR" dirty="0">
                <a:solidFill>
                  <a:schemeClr val="accent4">
                    <a:lumMod val="50000"/>
                  </a:schemeClr>
                </a:solidFill>
                <a:latin typeface="HY동녘M" pitchFamily="18" charset="-127"/>
                <a:ea typeface="HY동녘M" pitchFamily="18" charset="-127"/>
              </a:rPr>
              <a:t> </a:t>
            </a:r>
            <a:r>
              <a:rPr kumimoji="1" lang="en-US" altLang="ko-KR" dirty="0" err="1">
                <a:solidFill>
                  <a:schemeClr val="accent4">
                    <a:lumMod val="50000"/>
                  </a:schemeClr>
                </a:solidFill>
                <a:latin typeface="HY동녘M" pitchFamily="18" charset="-127"/>
                <a:ea typeface="HY동녘M" pitchFamily="18" charset="-127"/>
              </a:rPr>
              <a:t>Jaungo</a:t>
            </a:r>
            <a:r>
              <a:rPr kumimoji="1" lang="en-US" altLang="ko-KR" dirty="0">
                <a:solidFill>
                  <a:schemeClr val="accent4">
                    <a:lumMod val="50000"/>
                  </a:schemeClr>
                </a:solidFill>
                <a:latin typeface="HY동녘M" pitchFamily="18" charset="-127"/>
                <a:ea typeface="HY동녘M" pitchFamily="18" charset="-127"/>
              </a:rPr>
              <a:t> in </a:t>
            </a:r>
            <a:r>
              <a:rPr kumimoji="1" lang="en-US" altLang="ko-KR" i="1" dirty="0">
                <a:solidFill>
                  <a:schemeClr val="accent4">
                    <a:lumMod val="50000"/>
                  </a:schemeClr>
                </a:solidFill>
                <a:latin typeface="HY동녘M" pitchFamily="18" charset="-127"/>
                <a:ea typeface="HY동녘M" pitchFamily="18" charset="-127"/>
              </a:rPr>
              <a:t>in vitro </a:t>
            </a:r>
            <a:r>
              <a:rPr kumimoji="1" lang="en-US" altLang="ko-KR" dirty="0">
                <a:solidFill>
                  <a:schemeClr val="accent4">
                    <a:lumMod val="50000"/>
                  </a:schemeClr>
                </a:solidFill>
                <a:latin typeface="HY동녘M" pitchFamily="18" charset="-127"/>
                <a:ea typeface="HY동녘M" pitchFamily="18" charset="-127"/>
              </a:rPr>
              <a:t>and </a:t>
            </a:r>
            <a:r>
              <a:rPr kumimoji="1" lang="en-US" altLang="ko-KR" i="1" dirty="0">
                <a:solidFill>
                  <a:schemeClr val="accent4">
                    <a:lumMod val="50000"/>
                  </a:schemeClr>
                </a:solidFill>
                <a:latin typeface="HY동녘M" pitchFamily="18" charset="-127"/>
                <a:ea typeface="HY동녘M" pitchFamily="18" charset="-127"/>
              </a:rPr>
              <a:t>in vivo </a:t>
            </a:r>
            <a:r>
              <a:rPr kumimoji="1" lang="en-US" altLang="ko-KR" dirty="0">
                <a:solidFill>
                  <a:schemeClr val="accent4">
                    <a:lumMod val="50000"/>
                  </a:schemeClr>
                </a:solidFill>
                <a:latin typeface="HY동녘M" pitchFamily="18" charset="-127"/>
                <a:ea typeface="HY동녘M" pitchFamily="18" charset="-127"/>
              </a:rPr>
              <a:t>AD </a:t>
            </a:r>
            <a:r>
              <a:rPr kumimoji="1" lang="en-US" altLang="ko-KR" dirty="0" smtClean="0">
                <a:solidFill>
                  <a:schemeClr val="accent4">
                    <a:lumMod val="50000"/>
                  </a:schemeClr>
                </a:solidFill>
                <a:latin typeface="HY동녘M" pitchFamily="18" charset="-127"/>
                <a:ea typeface="HY동녘M" pitchFamily="18" charset="-127"/>
              </a:rPr>
              <a:t>models</a:t>
            </a:r>
          </a:p>
        </p:txBody>
      </p:sp>
      <p:sp>
        <p:nvSpPr>
          <p:cNvPr id="5" name="직사각형 4"/>
          <p:cNvSpPr/>
          <p:nvPr/>
        </p:nvSpPr>
        <p:spPr>
          <a:xfrm>
            <a:off x="251520" y="2780928"/>
            <a:ext cx="8077337" cy="2800767"/>
          </a:xfrm>
          <a:prstGeom prst="rect">
            <a:avLst/>
          </a:prstGeom>
        </p:spPr>
        <p:txBody>
          <a:bodyPr wrap="square">
            <a:spAutoFit/>
          </a:bodyPr>
          <a:lstStyle/>
          <a:p>
            <a:pPr marL="742950" lvl="1" indent="-285750" algn="just">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A (S)-(+)-</a:t>
            </a:r>
            <a:r>
              <a:rPr kumimoji="1" lang="en-US" altLang="ko-KR" sz="1600" dirty="0" err="1">
                <a:solidFill>
                  <a:schemeClr val="accent4">
                    <a:lumMod val="50000"/>
                  </a:schemeClr>
                </a:solidFill>
                <a:latin typeface="HY동녘M" pitchFamily="18" charset="-127"/>
                <a:ea typeface="HY동녘M" pitchFamily="18" charset="-127"/>
              </a:rPr>
              <a:t>decursin</a:t>
            </a:r>
            <a:r>
              <a:rPr kumimoji="1" lang="en-US" altLang="ko-KR" sz="1600" dirty="0">
                <a:solidFill>
                  <a:schemeClr val="accent4">
                    <a:lumMod val="50000"/>
                  </a:schemeClr>
                </a:solidFill>
                <a:latin typeface="HY동녘M" pitchFamily="18" charset="-127"/>
                <a:ea typeface="HY동녘M" pitchFamily="18" charset="-127"/>
              </a:rPr>
              <a:t> derivative, (S)-(+)-3-(3,4-dihydroxy-phenyl)-acrylic acid 2,2-dimethyl-8-oxo-3,4-dihydro-2H,8H-pyrano[3,2-g]-chromen-3-yl-ester, attenuates the development of atopic dermatitis-like lesions in NC/</a:t>
            </a:r>
            <a:r>
              <a:rPr kumimoji="1" lang="en-US" altLang="ko-KR" sz="1600" dirty="0" err="1">
                <a:solidFill>
                  <a:schemeClr val="accent4">
                    <a:lumMod val="50000"/>
                  </a:schemeClr>
                </a:solidFill>
                <a:latin typeface="HY동녘M" pitchFamily="18" charset="-127"/>
                <a:ea typeface="HY동녘M" pitchFamily="18" charset="-127"/>
              </a:rPr>
              <a:t>Nga</a:t>
            </a:r>
            <a:r>
              <a:rPr kumimoji="1" lang="en-US" altLang="ko-KR" sz="1600" dirty="0">
                <a:solidFill>
                  <a:schemeClr val="accent4">
                    <a:lumMod val="50000"/>
                  </a:schemeClr>
                </a:solidFill>
                <a:latin typeface="HY동녘M" pitchFamily="18" charset="-127"/>
                <a:ea typeface="HY동녘M" pitchFamily="18" charset="-127"/>
              </a:rPr>
              <a:t> mice. </a:t>
            </a:r>
            <a:r>
              <a:rPr kumimoji="1" lang="en-US" altLang="ko-KR" sz="1600" dirty="0" err="1">
                <a:solidFill>
                  <a:schemeClr val="accent4">
                    <a:lumMod val="50000"/>
                  </a:schemeClr>
                </a:solidFill>
                <a:latin typeface="HY동녘M" pitchFamily="18" charset="-127"/>
                <a:ea typeface="HY동녘M" pitchFamily="18" charset="-127"/>
              </a:rPr>
              <a:t>Mol</a:t>
            </a:r>
            <a:r>
              <a:rPr kumimoji="1" lang="en-US" altLang="ko-KR" sz="1600" dirty="0">
                <a:solidFill>
                  <a:schemeClr val="accent4">
                    <a:lumMod val="50000"/>
                  </a:schemeClr>
                </a:solidFill>
                <a:latin typeface="HY동녘M" pitchFamily="18" charset="-127"/>
                <a:ea typeface="HY동녘M" pitchFamily="18" charset="-127"/>
              </a:rPr>
              <a:t> </a:t>
            </a:r>
            <a:r>
              <a:rPr kumimoji="1" lang="en-US" altLang="ko-KR" sz="1600" dirty="0" err="1">
                <a:solidFill>
                  <a:schemeClr val="accent4">
                    <a:lumMod val="50000"/>
                  </a:schemeClr>
                </a:solidFill>
                <a:latin typeface="HY동녘M" pitchFamily="18" charset="-127"/>
                <a:ea typeface="HY동녘M" pitchFamily="18" charset="-127"/>
              </a:rPr>
              <a:t>Biol</a:t>
            </a:r>
            <a:r>
              <a:rPr kumimoji="1" lang="en-US" altLang="ko-KR" sz="1600" dirty="0">
                <a:solidFill>
                  <a:schemeClr val="accent4">
                    <a:lumMod val="50000"/>
                  </a:schemeClr>
                </a:solidFill>
                <a:latin typeface="HY동녘M" pitchFamily="18" charset="-127"/>
                <a:ea typeface="HY동녘M" pitchFamily="18" charset="-127"/>
              </a:rPr>
              <a:t> Rep. 2013;40(3):2541–8. </a:t>
            </a:r>
          </a:p>
          <a:p>
            <a:pPr marL="742950" lvl="1" indent="-285750" algn="just">
              <a:buFont typeface="Arial" panose="020B0604020202020204" pitchFamily="34" charset="0"/>
              <a:buChar char="•"/>
            </a:pPr>
            <a:r>
              <a:rPr kumimoji="1" lang="en-US" altLang="ko-KR" sz="1600" dirty="0" err="1">
                <a:solidFill>
                  <a:schemeClr val="accent4">
                    <a:lumMod val="50000"/>
                  </a:schemeClr>
                </a:solidFill>
                <a:latin typeface="HY동녘M" pitchFamily="18" charset="-127"/>
                <a:ea typeface="HY동녘M" pitchFamily="18" charset="-127"/>
              </a:rPr>
              <a:t>Decursin</a:t>
            </a:r>
            <a:r>
              <a:rPr kumimoji="1" lang="en-US" altLang="ko-KR" sz="1600" dirty="0">
                <a:solidFill>
                  <a:schemeClr val="accent4">
                    <a:lumMod val="50000"/>
                  </a:schemeClr>
                </a:solidFill>
                <a:latin typeface="HY동녘M" pitchFamily="18" charset="-127"/>
                <a:ea typeface="HY동녘M" pitchFamily="18" charset="-127"/>
              </a:rPr>
              <a:t> and </a:t>
            </a:r>
            <a:r>
              <a:rPr kumimoji="1" lang="en-US" altLang="ko-KR" sz="1600" dirty="0" err="1">
                <a:solidFill>
                  <a:schemeClr val="accent4">
                    <a:lumMod val="50000"/>
                  </a:schemeClr>
                </a:solidFill>
                <a:latin typeface="HY동녘M" pitchFamily="18" charset="-127"/>
                <a:ea typeface="HY동녘M" pitchFamily="18" charset="-127"/>
              </a:rPr>
              <a:t>decursinol</a:t>
            </a:r>
            <a:r>
              <a:rPr kumimoji="1" lang="en-US" altLang="ko-KR" sz="1600" dirty="0">
                <a:solidFill>
                  <a:schemeClr val="accent4">
                    <a:lumMod val="50000"/>
                  </a:schemeClr>
                </a:solidFill>
                <a:latin typeface="HY동녘M" pitchFamily="18" charset="-127"/>
                <a:ea typeface="HY동녘M" pitchFamily="18" charset="-127"/>
              </a:rPr>
              <a:t> from Angelica </a:t>
            </a:r>
            <a:r>
              <a:rPr kumimoji="1" lang="en-US" altLang="ko-KR" sz="1600" dirty="0" err="1">
                <a:solidFill>
                  <a:schemeClr val="accent4">
                    <a:lumMod val="50000"/>
                  </a:schemeClr>
                </a:solidFill>
                <a:latin typeface="HY동녘M" pitchFamily="18" charset="-127"/>
                <a:ea typeface="HY동녘M" pitchFamily="18" charset="-127"/>
              </a:rPr>
              <a:t>gigas</a:t>
            </a:r>
            <a:r>
              <a:rPr kumimoji="1" lang="en-US" altLang="ko-KR" sz="1600" dirty="0">
                <a:solidFill>
                  <a:schemeClr val="accent4">
                    <a:lumMod val="50000"/>
                  </a:schemeClr>
                </a:solidFill>
                <a:latin typeface="HY동녘M" pitchFamily="18" charset="-127"/>
                <a:ea typeface="HY동녘M" pitchFamily="18" charset="-127"/>
              </a:rPr>
              <a:t> inhibit the lung metastasis of murine colon carcinoma. </a:t>
            </a:r>
            <a:r>
              <a:rPr kumimoji="1" lang="en-US" altLang="ko-KR" sz="1600" dirty="0" err="1">
                <a:solidFill>
                  <a:schemeClr val="accent4">
                    <a:lumMod val="50000"/>
                  </a:schemeClr>
                </a:solidFill>
                <a:latin typeface="HY동녘M" pitchFamily="18" charset="-127"/>
                <a:ea typeface="HY동녘M" pitchFamily="18" charset="-127"/>
              </a:rPr>
              <a:t>Phytother</a:t>
            </a:r>
            <a:r>
              <a:rPr kumimoji="1" lang="en-US" altLang="ko-KR" sz="1600" dirty="0">
                <a:solidFill>
                  <a:schemeClr val="accent4">
                    <a:lumMod val="50000"/>
                  </a:schemeClr>
                </a:solidFill>
                <a:latin typeface="HY동녘M" pitchFamily="18" charset="-127"/>
                <a:ea typeface="HY동녘M" pitchFamily="18" charset="-127"/>
              </a:rPr>
              <a:t> Res. 2011;25(7):959–64. </a:t>
            </a:r>
          </a:p>
          <a:p>
            <a:pPr marL="742950" lvl="1" indent="-285750" algn="just">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Protective effects of </a:t>
            </a:r>
            <a:r>
              <a:rPr kumimoji="1" lang="en-US" altLang="ko-KR" sz="1600" dirty="0" err="1">
                <a:solidFill>
                  <a:schemeClr val="accent4">
                    <a:lumMod val="50000"/>
                  </a:schemeClr>
                </a:solidFill>
                <a:latin typeface="HY동녘M" pitchFamily="18" charset="-127"/>
                <a:ea typeface="HY동녘M" pitchFamily="18" charset="-127"/>
              </a:rPr>
              <a:t>decursin</a:t>
            </a:r>
            <a:r>
              <a:rPr kumimoji="1" lang="en-US" altLang="ko-KR" sz="1600" dirty="0">
                <a:solidFill>
                  <a:schemeClr val="accent4">
                    <a:lumMod val="50000"/>
                  </a:schemeClr>
                </a:solidFill>
                <a:latin typeface="HY동녘M" pitchFamily="18" charset="-127"/>
                <a:ea typeface="HY동녘M" pitchFamily="18" charset="-127"/>
              </a:rPr>
              <a:t> and </a:t>
            </a:r>
            <a:r>
              <a:rPr kumimoji="1" lang="en-US" altLang="ko-KR" sz="1600" dirty="0" err="1">
                <a:solidFill>
                  <a:schemeClr val="accent4">
                    <a:lumMod val="50000"/>
                  </a:schemeClr>
                </a:solidFill>
                <a:latin typeface="HY동녘M" pitchFamily="18" charset="-127"/>
                <a:ea typeface="HY동녘M" pitchFamily="18" charset="-127"/>
              </a:rPr>
              <a:t>decursinol</a:t>
            </a:r>
            <a:r>
              <a:rPr kumimoji="1" lang="en-US" altLang="ko-KR" sz="1600" dirty="0">
                <a:solidFill>
                  <a:schemeClr val="accent4">
                    <a:lumMod val="50000"/>
                  </a:schemeClr>
                </a:solidFill>
                <a:latin typeface="HY동녘M" pitchFamily="18" charset="-127"/>
                <a:ea typeface="HY동녘M" pitchFamily="18" charset="-127"/>
              </a:rPr>
              <a:t> </a:t>
            </a:r>
            <a:r>
              <a:rPr kumimoji="1" lang="en-US" altLang="ko-KR" sz="1600" dirty="0" err="1">
                <a:solidFill>
                  <a:schemeClr val="accent4">
                    <a:lumMod val="50000"/>
                  </a:schemeClr>
                </a:solidFill>
                <a:latin typeface="HY동녘M" pitchFamily="18" charset="-127"/>
                <a:ea typeface="HY동녘M" pitchFamily="18" charset="-127"/>
              </a:rPr>
              <a:t>angelate</a:t>
            </a:r>
            <a:r>
              <a:rPr kumimoji="1" lang="en-US" altLang="ko-KR" sz="1600" dirty="0">
                <a:solidFill>
                  <a:schemeClr val="accent4">
                    <a:lumMod val="50000"/>
                  </a:schemeClr>
                </a:solidFill>
                <a:latin typeface="HY동녘M" pitchFamily="18" charset="-127"/>
                <a:ea typeface="HY동녘M" pitchFamily="18" charset="-127"/>
              </a:rPr>
              <a:t> against amyloid beta-protein-induced oxidative stress in the PC12 cell line: the role of Nrf2 and antioxidant enzymes. </a:t>
            </a:r>
            <a:r>
              <a:rPr kumimoji="1" lang="en-US" altLang="ko-KR" sz="1600" dirty="0" err="1">
                <a:solidFill>
                  <a:schemeClr val="accent4">
                    <a:lumMod val="50000"/>
                  </a:schemeClr>
                </a:solidFill>
                <a:latin typeface="HY동녘M" pitchFamily="18" charset="-127"/>
                <a:ea typeface="HY동녘M" pitchFamily="18" charset="-127"/>
              </a:rPr>
              <a:t>Biosci</a:t>
            </a:r>
            <a:r>
              <a:rPr kumimoji="1" lang="en-US" altLang="ko-KR" sz="1600" dirty="0">
                <a:solidFill>
                  <a:schemeClr val="accent4">
                    <a:lumMod val="50000"/>
                  </a:schemeClr>
                </a:solidFill>
                <a:latin typeface="HY동녘M" pitchFamily="18" charset="-127"/>
                <a:ea typeface="HY동녘M" pitchFamily="18" charset="-127"/>
              </a:rPr>
              <a:t> </a:t>
            </a:r>
            <a:r>
              <a:rPr kumimoji="1" lang="en-US" altLang="ko-KR" sz="1600" dirty="0" err="1">
                <a:solidFill>
                  <a:schemeClr val="accent4">
                    <a:lumMod val="50000"/>
                  </a:schemeClr>
                </a:solidFill>
                <a:latin typeface="HY동녘M" pitchFamily="18" charset="-127"/>
                <a:ea typeface="HY동녘M" pitchFamily="18" charset="-127"/>
              </a:rPr>
              <a:t>Biotechnol</a:t>
            </a:r>
            <a:r>
              <a:rPr kumimoji="1" lang="en-US" altLang="ko-KR" sz="1600" dirty="0">
                <a:solidFill>
                  <a:schemeClr val="accent4">
                    <a:lumMod val="50000"/>
                  </a:schemeClr>
                </a:solidFill>
                <a:latin typeface="HY동녘M" pitchFamily="18" charset="-127"/>
                <a:ea typeface="HY동녘M" pitchFamily="18" charset="-127"/>
              </a:rPr>
              <a:t> </a:t>
            </a:r>
            <a:r>
              <a:rPr kumimoji="1" lang="en-US" altLang="ko-KR" sz="1600" dirty="0" err="1">
                <a:solidFill>
                  <a:schemeClr val="accent4">
                    <a:lumMod val="50000"/>
                  </a:schemeClr>
                </a:solidFill>
                <a:latin typeface="HY동녘M" pitchFamily="18" charset="-127"/>
                <a:ea typeface="HY동녘M" pitchFamily="18" charset="-127"/>
              </a:rPr>
              <a:t>Biochem</a:t>
            </a:r>
            <a:r>
              <a:rPr kumimoji="1" lang="en-US" altLang="ko-KR" sz="1600" dirty="0">
                <a:solidFill>
                  <a:schemeClr val="accent4">
                    <a:lumMod val="50000"/>
                  </a:schemeClr>
                </a:solidFill>
                <a:latin typeface="HY동녘M" pitchFamily="18" charset="-127"/>
                <a:ea typeface="HY동녘M" pitchFamily="18" charset="-127"/>
              </a:rPr>
              <a:t>. 2011;75(3):434–42. </a:t>
            </a:r>
            <a:endParaRPr kumimoji="1" lang="en-US" altLang="ko-KR" dirty="0">
              <a:solidFill>
                <a:schemeClr val="accent4">
                  <a:lumMod val="50000"/>
                </a:schemeClr>
              </a:solidFill>
              <a:latin typeface="HY동녘M" pitchFamily="18" charset="-127"/>
              <a:ea typeface="HY동녘M" pitchFamily="18" charset="-127"/>
            </a:endParaRPr>
          </a:p>
        </p:txBody>
      </p:sp>
    </p:spTree>
    <p:extLst>
      <p:ext uri="{BB962C8B-B14F-4D97-AF65-F5344CB8AC3E}">
        <p14:creationId xmlns:p14="http://schemas.microsoft.com/office/powerpoint/2010/main" val="3020689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Previous studies of </a:t>
            </a:r>
            <a:r>
              <a:rPr lang="en-US" altLang="ko-KR" sz="2000" dirty="0" err="1">
                <a:solidFill>
                  <a:prstClr val="black">
                    <a:lumMod val="75000"/>
                    <a:lumOff val="25000"/>
                  </a:prstClr>
                </a:solidFill>
                <a:latin typeface="Arial Black" pitchFamily="34" charset="0"/>
                <a:ea typeface="휴먼모음T" pitchFamily="18" charset="-127"/>
              </a:rPr>
              <a:t>Jaungo</a:t>
            </a:r>
            <a:r>
              <a:rPr lang="en-US" altLang="ko-KR" sz="2000" dirty="0">
                <a:solidFill>
                  <a:prstClr val="black">
                    <a:lumMod val="75000"/>
                    <a:lumOff val="25000"/>
                  </a:prstClr>
                </a:solidFill>
                <a:latin typeface="Arial Black" pitchFamily="34" charset="0"/>
                <a:ea typeface="휴먼모음T" pitchFamily="18" charset="-127"/>
              </a:rPr>
              <a:t> (</a:t>
            </a:r>
            <a:r>
              <a:rPr lang="ko-KR" altLang="en-US" sz="2000" dirty="0" err="1">
                <a:solidFill>
                  <a:prstClr val="black">
                    <a:lumMod val="75000"/>
                    <a:lumOff val="25000"/>
                  </a:prstClr>
                </a:solidFill>
                <a:latin typeface="Arial Black" pitchFamily="34" charset="0"/>
                <a:ea typeface="휴먼모음T" pitchFamily="18" charset="-127"/>
              </a:rPr>
              <a:t>紫雲膏</a:t>
            </a:r>
            <a:r>
              <a:rPr lang="en-US" altLang="ko-KR" sz="2000" dirty="0">
                <a:solidFill>
                  <a:prstClr val="black">
                    <a:lumMod val="75000"/>
                    <a:lumOff val="25000"/>
                  </a:prstClr>
                </a:solidFill>
                <a:latin typeface="Arial Black" pitchFamily="34" charset="0"/>
                <a:ea typeface="휴먼모음T" pitchFamily="18" charset="-127"/>
              </a:rPr>
              <a:t>, </a:t>
            </a:r>
            <a:r>
              <a:rPr lang="en-US" altLang="ko-KR" sz="2000" dirty="0" err="1">
                <a:solidFill>
                  <a:prstClr val="black">
                    <a:lumMod val="75000"/>
                    <a:lumOff val="25000"/>
                  </a:prstClr>
                </a:solidFill>
                <a:latin typeface="Arial Black" pitchFamily="34" charset="0"/>
                <a:ea typeface="휴먼모음T" pitchFamily="18" charset="-127"/>
              </a:rPr>
              <a:t>Shiunko</a:t>
            </a:r>
            <a:r>
              <a:rPr lang="en-US" altLang="ko-KR" sz="2000" dirty="0">
                <a:solidFill>
                  <a:prstClr val="black">
                    <a:lumMod val="75000"/>
                    <a:lumOff val="25000"/>
                  </a:prstClr>
                </a:solidFill>
                <a:latin typeface="Arial Black" pitchFamily="34" charset="0"/>
                <a:ea typeface="휴먼모음T" pitchFamily="18" charset="-127"/>
              </a:rPr>
              <a:t>) on </a:t>
            </a:r>
            <a:r>
              <a:rPr lang="en-US" altLang="ko-KR" sz="2000" dirty="0" smtClean="0">
                <a:solidFill>
                  <a:prstClr val="black">
                    <a:lumMod val="75000"/>
                    <a:lumOff val="25000"/>
                  </a:prstClr>
                </a:solidFill>
                <a:latin typeface="Arial Black" pitchFamily="34" charset="0"/>
                <a:ea typeface="휴먼모음T" pitchFamily="18" charset="-127"/>
              </a:rPr>
              <a:t>AD</a:t>
            </a:r>
            <a:endParaRPr lang="en-US" altLang="ko-KR" sz="2000" dirty="0">
              <a:solidFill>
                <a:prstClr val="black">
                  <a:lumMod val="75000"/>
                  <a:lumOff val="25000"/>
                </a:prstClr>
              </a:solidFill>
              <a:latin typeface="Arial Black" pitchFamily="34" charset="0"/>
              <a:ea typeface="휴먼모음T" pitchFamily="18" charset="-127"/>
            </a:endParaRPr>
          </a:p>
        </p:txBody>
      </p:sp>
      <p:sp>
        <p:nvSpPr>
          <p:cNvPr id="11" name="직사각형 10"/>
          <p:cNvSpPr/>
          <p:nvPr/>
        </p:nvSpPr>
        <p:spPr>
          <a:xfrm>
            <a:off x="395536" y="1124744"/>
            <a:ext cx="8318400" cy="5601533"/>
          </a:xfrm>
          <a:prstGeom prst="rect">
            <a:avLst/>
          </a:prstGeom>
        </p:spPr>
        <p:txBody>
          <a:bodyPr wrap="square">
            <a:spAutoFit/>
          </a:bodyPr>
          <a:lstStyle/>
          <a:p>
            <a:pPr marL="285750"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285750" indent="-285750">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Previous studies </a:t>
            </a:r>
            <a:r>
              <a:rPr kumimoji="1" lang="en-US" altLang="ko-KR" dirty="0" smtClean="0">
                <a:solidFill>
                  <a:schemeClr val="accent4">
                    <a:lumMod val="50000"/>
                  </a:schemeClr>
                </a:solidFill>
                <a:latin typeface="HY동녘M" pitchFamily="18" charset="-127"/>
                <a:ea typeface="HY동녘M" pitchFamily="18" charset="-127"/>
              </a:rPr>
              <a:t>of</a:t>
            </a:r>
            <a:r>
              <a:rPr kumimoji="1" lang="en-US" altLang="ko-KR" dirty="0">
                <a:solidFill>
                  <a:schemeClr val="accent4">
                    <a:lumMod val="50000"/>
                  </a:schemeClr>
                </a:solidFill>
                <a:latin typeface="HY동녘M" pitchFamily="18" charset="-127"/>
                <a:ea typeface="HY동녘M" pitchFamily="18" charset="-127"/>
              </a:rPr>
              <a:t> </a:t>
            </a:r>
            <a:r>
              <a:rPr kumimoji="1" lang="en-US" altLang="ko-KR" dirty="0" err="1">
                <a:solidFill>
                  <a:schemeClr val="accent4">
                    <a:lumMod val="50000"/>
                  </a:schemeClr>
                </a:solidFill>
                <a:latin typeface="HY동녘M" pitchFamily="18" charset="-127"/>
                <a:ea typeface="HY동녘M" pitchFamily="18" charset="-127"/>
              </a:rPr>
              <a:t>Jaungo</a:t>
            </a:r>
            <a:r>
              <a:rPr kumimoji="1" lang="en-US" altLang="ko-KR" dirty="0">
                <a:solidFill>
                  <a:schemeClr val="accent4">
                    <a:lumMod val="50000"/>
                  </a:schemeClr>
                </a:solidFill>
                <a:latin typeface="HY동녘M" pitchFamily="18" charset="-127"/>
                <a:ea typeface="HY동녘M" pitchFamily="18" charset="-127"/>
              </a:rPr>
              <a:t> in </a:t>
            </a:r>
            <a:r>
              <a:rPr kumimoji="1" lang="en-US" altLang="ko-KR" dirty="0" smtClean="0">
                <a:solidFill>
                  <a:schemeClr val="accent4">
                    <a:lumMod val="50000"/>
                  </a:schemeClr>
                </a:solidFill>
                <a:latin typeface="HY동녘M" pitchFamily="18" charset="-127"/>
                <a:ea typeface="HY동녘M" pitchFamily="18" charset="-127"/>
              </a:rPr>
              <a:t>AD or dermatitis patients</a:t>
            </a:r>
            <a:endParaRPr kumimoji="1" lang="en-US" altLang="ko-KR" dirty="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a </a:t>
            </a:r>
            <a:r>
              <a:rPr kumimoji="1" lang="en-US" altLang="ko-KR" dirty="0">
                <a:solidFill>
                  <a:schemeClr val="accent4">
                    <a:lumMod val="50000"/>
                  </a:schemeClr>
                </a:solidFill>
                <a:latin typeface="HY동녘M" pitchFamily="18" charset="-127"/>
                <a:ea typeface="HY동녘M" pitchFamily="18" charset="-127"/>
              </a:rPr>
              <a:t>case series in 1999 reported the effect of </a:t>
            </a:r>
            <a:r>
              <a:rPr kumimoji="1" lang="en-US" altLang="ko-KR" dirty="0" err="1">
                <a:solidFill>
                  <a:schemeClr val="accent4">
                    <a:lumMod val="50000"/>
                  </a:schemeClr>
                </a:solidFill>
                <a:latin typeface="HY동녘M" pitchFamily="18" charset="-127"/>
                <a:ea typeface="HY동녘M" pitchFamily="18" charset="-127"/>
              </a:rPr>
              <a:t>Jaungo</a:t>
            </a:r>
            <a:r>
              <a:rPr kumimoji="1" lang="en-US" altLang="ko-KR" dirty="0">
                <a:solidFill>
                  <a:schemeClr val="accent4">
                    <a:lumMod val="50000"/>
                  </a:schemeClr>
                </a:solidFill>
                <a:latin typeface="HY동녘M" pitchFamily="18" charset="-127"/>
                <a:ea typeface="HY동녘M" pitchFamily="18" charset="-127"/>
              </a:rPr>
              <a:t> on </a:t>
            </a:r>
            <a:r>
              <a:rPr kumimoji="1" lang="en-US" altLang="ko-KR" dirty="0" smtClean="0">
                <a:solidFill>
                  <a:schemeClr val="accent4">
                    <a:lumMod val="50000"/>
                  </a:schemeClr>
                </a:solidFill>
                <a:latin typeface="HY동녘M" pitchFamily="18" charset="-127"/>
                <a:ea typeface="HY동녘M" pitchFamily="18" charset="-127"/>
              </a:rPr>
              <a:t>AD</a:t>
            </a:r>
          </a:p>
          <a:p>
            <a:pPr marL="742950" lvl="1" indent="-285750">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two clinical trials reported </a:t>
            </a:r>
            <a:r>
              <a:rPr kumimoji="1" lang="en-US" altLang="ko-KR" dirty="0">
                <a:solidFill>
                  <a:schemeClr val="accent4">
                    <a:lumMod val="50000"/>
                  </a:schemeClr>
                </a:solidFill>
                <a:latin typeface="HY동녘M" pitchFamily="18" charset="-127"/>
                <a:ea typeface="HY동녘M" pitchFamily="18" charset="-127"/>
              </a:rPr>
              <a:t>the effects of </a:t>
            </a:r>
            <a:r>
              <a:rPr kumimoji="1" lang="en-US" altLang="ko-KR" dirty="0" err="1">
                <a:solidFill>
                  <a:schemeClr val="accent4">
                    <a:lumMod val="50000"/>
                  </a:schemeClr>
                </a:solidFill>
                <a:latin typeface="HY동녘M" pitchFamily="18" charset="-127"/>
                <a:ea typeface="HY동녘M" pitchFamily="18" charset="-127"/>
              </a:rPr>
              <a:t>Jaungo</a:t>
            </a:r>
            <a:r>
              <a:rPr kumimoji="1" lang="en-US" altLang="ko-KR" dirty="0">
                <a:solidFill>
                  <a:schemeClr val="accent4">
                    <a:lumMod val="50000"/>
                  </a:schemeClr>
                </a:solidFill>
                <a:latin typeface="HY동녘M" pitchFamily="18" charset="-127"/>
                <a:ea typeface="HY동녘M" pitchFamily="18" charset="-127"/>
              </a:rPr>
              <a:t> on both radiation dermatitis in breast cancer patients and cutaneous </a:t>
            </a:r>
            <a:r>
              <a:rPr kumimoji="1" lang="en-US" altLang="ko-KR" dirty="0" err="1" smtClean="0">
                <a:solidFill>
                  <a:schemeClr val="accent4">
                    <a:lumMod val="50000"/>
                  </a:schemeClr>
                </a:solidFill>
                <a:latin typeface="HY동녘M" pitchFamily="18" charset="-127"/>
                <a:ea typeface="HY동녘M" pitchFamily="18" charset="-127"/>
              </a:rPr>
              <a:t>leishmaniasis</a:t>
            </a:r>
            <a:r>
              <a:rPr kumimoji="1" lang="en-US" altLang="ko-KR" dirty="0" smtClean="0">
                <a:solidFill>
                  <a:schemeClr val="accent4">
                    <a:lumMod val="50000"/>
                  </a:schemeClr>
                </a:solidFill>
                <a:latin typeface="HY동녘M" pitchFamily="18" charset="-127"/>
                <a:ea typeface="HY동녘M" pitchFamily="18" charset="-127"/>
              </a:rPr>
              <a:t>.</a:t>
            </a:r>
          </a:p>
          <a:p>
            <a:pPr marL="742950" lvl="1"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marL="742950" lvl="1" indent="-285750">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However, there are few relevant randomized controlled clinical trials on </a:t>
            </a:r>
            <a:r>
              <a:rPr kumimoji="1" lang="en-US" altLang="ko-KR" dirty="0" err="1">
                <a:solidFill>
                  <a:schemeClr val="accent4">
                    <a:lumMod val="50000"/>
                  </a:schemeClr>
                </a:solidFill>
                <a:latin typeface="HY동녘M" pitchFamily="18" charset="-127"/>
                <a:ea typeface="HY동녘M" pitchFamily="18" charset="-127"/>
              </a:rPr>
              <a:t>Jaungo</a:t>
            </a:r>
            <a:r>
              <a:rPr kumimoji="1" lang="en-US" altLang="ko-KR" dirty="0">
                <a:solidFill>
                  <a:schemeClr val="accent4">
                    <a:lumMod val="50000"/>
                  </a:schemeClr>
                </a:solidFill>
                <a:latin typeface="HY동녘M" pitchFamily="18" charset="-127"/>
                <a:ea typeface="HY동녘M" pitchFamily="18" charset="-127"/>
              </a:rPr>
              <a:t> for the treatment of AD</a:t>
            </a:r>
          </a:p>
          <a:p>
            <a:pPr marL="742950" lvl="1" indent="-285750">
              <a:buFont typeface="Arial" panose="020B0604020202020204" pitchFamily="34" charset="0"/>
              <a:buChar char="•"/>
            </a:pPr>
            <a:endParaRPr kumimoji="1" lang="en-US" altLang="ko-KR" dirty="0">
              <a:solidFill>
                <a:schemeClr val="accent4">
                  <a:lumMod val="50000"/>
                </a:schemeClr>
              </a:solidFill>
              <a:latin typeface="HY동녘M" pitchFamily="18" charset="-127"/>
              <a:ea typeface="HY동녘M" pitchFamily="18" charset="-127"/>
            </a:endParaRPr>
          </a:p>
          <a:p>
            <a:pPr lvl="2"/>
            <a:endParaRPr kumimoji="1" lang="en-US" altLang="ko-KR" sz="1600" dirty="0">
              <a:solidFill>
                <a:schemeClr val="accent4">
                  <a:lumMod val="50000"/>
                </a:schemeClr>
              </a:solidFill>
              <a:latin typeface="HY동녘M" pitchFamily="18" charset="-127"/>
              <a:ea typeface="HY동녘M" pitchFamily="18" charset="-127"/>
            </a:endParaRPr>
          </a:p>
        </p:txBody>
      </p:sp>
      <p:sp>
        <p:nvSpPr>
          <p:cNvPr id="2" name="직사각형 1"/>
          <p:cNvSpPr/>
          <p:nvPr/>
        </p:nvSpPr>
        <p:spPr>
          <a:xfrm>
            <a:off x="330311" y="2636912"/>
            <a:ext cx="8280920" cy="2800767"/>
          </a:xfrm>
          <a:prstGeom prst="rect">
            <a:avLst/>
          </a:prstGeom>
          <a:solidFill>
            <a:schemeClr val="bg1"/>
          </a:solidFill>
        </p:spPr>
        <p:txBody>
          <a:bodyPr wrap="square">
            <a:spAutoFit/>
          </a:bodyPr>
          <a:lstStyle/>
          <a:p>
            <a:pPr marL="1200150" lvl="2" indent="-285750" algn="just">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Efficacy of </a:t>
            </a:r>
            <a:r>
              <a:rPr kumimoji="1" lang="en-US" altLang="ko-KR" sz="1600" dirty="0" err="1">
                <a:solidFill>
                  <a:schemeClr val="accent4">
                    <a:lumMod val="50000"/>
                  </a:schemeClr>
                </a:solidFill>
                <a:latin typeface="HY동녘M" pitchFamily="18" charset="-127"/>
                <a:ea typeface="HY동녘M" pitchFamily="18" charset="-127"/>
              </a:rPr>
              <a:t>Shiunko</a:t>
            </a:r>
            <a:r>
              <a:rPr kumimoji="1" lang="en-US" altLang="ko-KR" sz="1600" dirty="0">
                <a:solidFill>
                  <a:schemeClr val="accent4">
                    <a:lumMod val="50000"/>
                  </a:schemeClr>
                </a:solidFill>
                <a:latin typeface="HY동녘M" pitchFamily="18" charset="-127"/>
                <a:ea typeface="HY동녘M" pitchFamily="18" charset="-127"/>
              </a:rPr>
              <a:t> for the treatment of atopic dermatitis. J </a:t>
            </a:r>
            <a:r>
              <a:rPr kumimoji="1" lang="en-US" altLang="ko-KR" sz="1600" dirty="0" err="1">
                <a:solidFill>
                  <a:schemeClr val="accent4">
                    <a:lumMod val="50000"/>
                  </a:schemeClr>
                </a:solidFill>
                <a:latin typeface="HY동녘M" pitchFamily="18" charset="-127"/>
                <a:ea typeface="HY동녘M" pitchFamily="18" charset="-127"/>
              </a:rPr>
              <a:t>Int</a:t>
            </a:r>
            <a:r>
              <a:rPr kumimoji="1" lang="en-US" altLang="ko-KR" sz="1600" dirty="0">
                <a:solidFill>
                  <a:schemeClr val="accent4">
                    <a:lumMod val="50000"/>
                  </a:schemeClr>
                </a:solidFill>
                <a:latin typeface="HY동녘M" pitchFamily="18" charset="-127"/>
                <a:ea typeface="HY동녘M" pitchFamily="18" charset="-127"/>
              </a:rPr>
              <a:t> Med Res. 1999;27(3):143–7. </a:t>
            </a:r>
          </a:p>
          <a:p>
            <a:pPr marL="1200150" lvl="2" indent="-285750" algn="just">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The efficacy and safety of </a:t>
            </a:r>
            <a:r>
              <a:rPr kumimoji="1" lang="en-US" altLang="ko-KR" sz="1600" dirty="0" err="1">
                <a:solidFill>
                  <a:schemeClr val="accent4">
                    <a:lumMod val="50000"/>
                  </a:schemeClr>
                </a:solidFill>
                <a:latin typeface="HY동녘M" pitchFamily="18" charset="-127"/>
                <a:ea typeface="HY동녘M" pitchFamily="18" charset="-127"/>
              </a:rPr>
              <a:t>Jaungo</a:t>
            </a:r>
            <a:r>
              <a:rPr kumimoji="1" lang="en-US" altLang="ko-KR" sz="1600" dirty="0">
                <a:solidFill>
                  <a:schemeClr val="accent4">
                    <a:lumMod val="50000"/>
                  </a:schemeClr>
                </a:solidFill>
                <a:latin typeface="HY동녘M" pitchFamily="18" charset="-127"/>
                <a:ea typeface="HY동녘M" pitchFamily="18" charset="-127"/>
              </a:rPr>
              <a:t>, a traditional medicinal ointment, in preventing radiation dermatitis in patients with breast cancer: a prospective, single-blinded, randomized pilot study. </a:t>
            </a:r>
            <a:r>
              <a:rPr kumimoji="1" lang="en-US" altLang="ko-KR" sz="1600" dirty="0" err="1">
                <a:solidFill>
                  <a:schemeClr val="accent4">
                    <a:lumMod val="50000"/>
                  </a:schemeClr>
                </a:solidFill>
                <a:latin typeface="HY동녘M" pitchFamily="18" charset="-127"/>
                <a:ea typeface="HY동녘M" pitchFamily="18" charset="-127"/>
              </a:rPr>
              <a:t>Evid</a:t>
            </a:r>
            <a:r>
              <a:rPr kumimoji="1" lang="en-US" altLang="ko-KR" sz="1600" dirty="0">
                <a:solidFill>
                  <a:schemeClr val="accent4">
                    <a:lumMod val="50000"/>
                  </a:schemeClr>
                </a:solidFill>
                <a:latin typeface="HY동녘M" pitchFamily="18" charset="-127"/>
                <a:ea typeface="HY동녘M" pitchFamily="18" charset="-127"/>
              </a:rPr>
              <a:t> Based Complement </a:t>
            </a:r>
            <a:r>
              <a:rPr kumimoji="1" lang="en-US" altLang="ko-KR" sz="1600" dirty="0" err="1">
                <a:solidFill>
                  <a:schemeClr val="accent4">
                    <a:lumMod val="50000"/>
                  </a:schemeClr>
                </a:solidFill>
                <a:latin typeface="HY동녘M" pitchFamily="18" charset="-127"/>
                <a:ea typeface="HY동녘M" pitchFamily="18" charset="-127"/>
              </a:rPr>
              <a:t>Alternat</a:t>
            </a:r>
            <a:r>
              <a:rPr kumimoji="1" lang="en-US" altLang="ko-KR" sz="1600" dirty="0">
                <a:solidFill>
                  <a:schemeClr val="accent4">
                    <a:lumMod val="50000"/>
                  </a:schemeClr>
                </a:solidFill>
                <a:latin typeface="HY동녘M" pitchFamily="18" charset="-127"/>
                <a:ea typeface="HY동녘M" pitchFamily="18" charset="-127"/>
              </a:rPr>
              <a:t> Med. 2016;2016:9481413.</a:t>
            </a:r>
          </a:p>
          <a:p>
            <a:pPr marL="1200150" lvl="2" indent="-285750" algn="just">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Exploratory, phase II controlled trial of </a:t>
            </a:r>
            <a:r>
              <a:rPr kumimoji="1" lang="en-US" altLang="ko-KR" sz="1600" dirty="0" err="1">
                <a:solidFill>
                  <a:schemeClr val="accent4">
                    <a:lumMod val="50000"/>
                  </a:schemeClr>
                </a:solidFill>
                <a:latin typeface="HY동녘M" pitchFamily="18" charset="-127"/>
                <a:ea typeface="HY동녘M" pitchFamily="18" charset="-127"/>
              </a:rPr>
              <a:t>Shiunko</a:t>
            </a:r>
            <a:r>
              <a:rPr kumimoji="1" lang="en-US" altLang="ko-KR" sz="1600" dirty="0">
                <a:solidFill>
                  <a:schemeClr val="accent4">
                    <a:lumMod val="50000"/>
                  </a:schemeClr>
                </a:solidFill>
                <a:latin typeface="HY동녘M" pitchFamily="18" charset="-127"/>
                <a:ea typeface="HY동녘M" pitchFamily="18" charset="-127"/>
              </a:rPr>
              <a:t> ointment local application twice a day for 4 weeks in Ethiopian patients with localized cutaneous </a:t>
            </a:r>
            <a:r>
              <a:rPr kumimoji="1" lang="en-US" altLang="ko-KR" sz="1600" dirty="0" err="1">
                <a:solidFill>
                  <a:schemeClr val="accent4">
                    <a:lumMod val="50000"/>
                  </a:schemeClr>
                </a:solidFill>
                <a:latin typeface="HY동녘M" pitchFamily="18" charset="-127"/>
                <a:ea typeface="HY동녘M" pitchFamily="18" charset="-127"/>
              </a:rPr>
              <a:t>leishmaniasis</a:t>
            </a:r>
            <a:r>
              <a:rPr kumimoji="1" lang="en-US" altLang="ko-KR" sz="1600" dirty="0">
                <a:solidFill>
                  <a:schemeClr val="accent4">
                    <a:lumMod val="50000"/>
                  </a:schemeClr>
                </a:solidFill>
                <a:latin typeface="HY동녘M" pitchFamily="18" charset="-127"/>
                <a:ea typeface="HY동녘M" pitchFamily="18" charset="-127"/>
              </a:rPr>
              <a:t>. </a:t>
            </a:r>
            <a:r>
              <a:rPr kumimoji="1" lang="en-US" altLang="ko-KR" sz="1600" dirty="0" err="1">
                <a:solidFill>
                  <a:schemeClr val="accent4">
                    <a:lumMod val="50000"/>
                  </a:schemeClr>
                </a:solidFill>
                <a:latin typeface="HY동녘M" pitchFamily="18" charset="-127"/>
                <a:ea typeface="HY동녘M" pitchFamily="18" charset="-127"/>
              </a:rPr>
              <a:t>Evid</a:t>
            </a:r>
            <a:r>
              <a:rPr kumimoji="1" lang="en-US" altLang="ko-KR" sz="1600" dirty="0">
                <a:solidFill>
                  <a:schemeClr val="accent4">
                    <a:lumMod val="50000"/>
                  </a:schemeClr>
                </a:solidFill>
                <a:latin typeface="HY동녘M" pitchFamily="18" charset="-127"/>
                <a:ea typeface="HY동녘M" pitchFamily="18" charset="-127"/>
              </a:rPr>
              <a:t> Based Complement </a:t>
            </a:r>
            <a:r>
              <a:rPr kumimoji="1" lang="en-US" altLang="ko-KR" sz="1600" dirty="0" err="1">
                <a:solidFill>
                  <a:schemeClr val="accent4">
                    <a:lumMod val="50000"/>
                  </a:schemeClr>
                </a:solidFill>
                <a:latin typeface="HY동녘M" pitchFamily="18" charset="-127"/>
                <a:ea typeface="HY동녘M" pitchFamily="18" charset="-127"/>
              </a:rPr>
              <a:t>Alternat</a:t>
            </a:r>
            <a:r>
              <a:rPr kumimoji="1" lang="en-US" altLang="ko-KR" sz="1600" dirty="0">
                <a:solidFill>
                  <a:schemeClr val="accent4">
                    <a:lumMod val="50000"/>
                  </a:schemeClr>
                </a:solidFill>
                <a:latin typeface="HY동녘M" pitchFamily="18" charset="-127"/>
                <a:ea typeface="HY동녘M" pitchFamily="18" charset="-127"/>
              </a:rPr>
              <a:t> Med. 2016;2016:5984709. </a:t>
            </a:r>
          </a:p>
          <a:p>
            <a:pPr marL="1200150" lvl="2" indent="-285750" algn="just">
              <a:buFont typeface="Arial" panose="020B0604020202020204" pitchFamily="34" charset="0"/>
              <a:buChar char="•"/>
            </a:pPr>
            <a:endParaRPr kumimoji="1" lang="en-US" altLang="ko-KR" sz="1600" dirty="0">
              <a:solidFill>
                <a:schemeClr val="accent4">
                  <a:lumMod val="50000"/>
                </a:schemeClr>
              </a:solidFill>
              <a:latin typeface="HY동녘M" pitchFamily="18" charset="-127"/>
              <a:ea typeface="HY동녘M" pitchFamily="18" charset="-127"/>
            </a:endParaRPr>
          </a:p>
        </p:txBody>
      </p:sp>
    </p:spTree>
    <p:extLst>
      <p:ext uri="{BB962C8B-B14F-4D97-AF65-F5344CB8AC3E}">
        <p14:creationId xmlns:p14="http://schemas.microsoft.com/office/powerpoint/2010/main" val="402942936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116632"/>
            <a:ext cx="7056784" cy="430887"/>
          </a:xfrm>
          <a:prstGeom prst="rect">
            <a:avLst/>
          </a:prstGeom>
          <a:noFill/>
        </p:spPr>
        <p:txBody>
          <a:bodyPr wrap="square" rtlCol="0">
            <a:spAutoFit/>
          </a:bodyPr>
          <a:lstStyle/>
          <a:p>
            <a:pPr algn="ctr"/>
            <a:r>
              <a:rPr lang="en-US" altLang="ko-KR" sz="2200" b="1" smtClean="0">
                <a:solidFill>
                  <a:schemeClr val="bg1"/>
                </a:solidFill>
                <a:latin typeface="맑은 고딕" panose="020B0503020000020004" pitchFamily="50" charset="-127"/>
                <a:ea typeface="맑은 고딕" panose="020B0503020000020004" pitchFamily="50" charset="-127"/>
              </a:rPr>
              <a:t>2</a:t>
            </a:r>
            <a:r>
              <a:rPr lang="ko-KR" altLang="en-US" sz="2200" b="1" smtClean="0">
                <a:solidFill>
                  <a:schemeClr val="bg1"/>
                </a:solidFill>
                <a:latin typeface="맑은 고딕" panose="020B0503020000020004" pitchFamily="50" charset="-127"/>
                <a:ea typeface="맑은 고딕" panose="020B0503020000020004" pitchFamily="50" charset="-127"/>
              </a:rPr>
              <a:t>차년도 연구성과 요약</a:t>
            </a:r>
            <a:r>
              <a:rPr lang="en-US" altLang="ko-KR" sz="2200" b="1" smtClean="0">
                <a:solidFill>
                  <a:schemeClr val="bg1"/>
                </a:solidFill>
                <a:latin typeface="맑은 고딕" panose="020B0503020000020004" pitchFamily="50" charset="-127"/>
                <a:ea typeface="맑은 고딕" panose="020B0503020000020004" pitchFamily="50" charset="-127"/>
              </a:rPr>
              <a:t>_</a:t>
            </a:r>
            <a:r>
              <a:rPr lang="ko-KR" altLang="en-US" sz="2200" b="1" smtClean="0">
                <a:solidFill>
                  <a:schemeClr val="bg1"/>
                </a:solidFill>
                <a:latin typeface="맑은 고딕" panose="020B0503020000020004" pitchFamily="50" charset="-127"/>
                <a:ea typeface="맑은 고딕" panose="020B0503020000020004" pitchFamily="50" charset="-127"/>
              </a:rPr>
              <a:t>비임상</a:t>
            </a:r>
            <a:r>
              <a:rPr lang="en-US" altLang="ko-KR" sz="2200" b="1" smtClean="0">
                <a:solidFill>
                  <a:schemeClr val="bg1"/>
                </a:solidFill>
                <a:latin typeface="맑은 고딕" panose="020B0503020000020004" pitchFamily="50" charset="-127"/>
                <a:ea typeface="맑은 고딕" panose="020B0503020000020004" pitchFamily="50" charset="-127"/>
              </a:rPr>
              <a:t>_</a:t>
            </a:r>
            <a:r>
              <a:rPr lang="ko-KR" altLang="en-US" sz="2200" b="1" smtClean="0">
                <a:solidFill>
                  <a:schemeClr val="bg1"/>
                </a:solidFill>
                <a:latin typeface="맑은 고딕" panose="020B0503020000020004" pitchFamily="50" charset="-127"/>
                <a:ea typeface="맑은 고딕" panose="020B0503020000020004" pitchFamily="50" charset="-127"/>
              </a:rPr>
              <a:t>자운고</a:t>
            </a:r>
            <a:endParaRPr lang="ko-KR" altLang="en-US" sz="2200" b="1">
              <a:solidFill>
                <a:schemeClr val="bg1"/>
              </a:solidFill>
              <a:latin typeface="맑은 고딕" panose="020B0503020000020004" pitchFamily="50" charset="-127"/>
              <a:ea typeface="맑은 고딕" panose="020B0503020000020004" pitchFamily="50" charset="-127"/>
            </a:endParaRPr>
          </a:p>
        </p:txBody>
      </p:sp>
      <p:pic>
        <p:nvPicPr>
          <p:cNvPr id="3993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1196753"/>
            <a:ext cx="4104456" cy="2373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3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0334" y="1196753"/>
            <a:ext cx="4414154" cy="2373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9940"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092" y="3570673"/>
            <a:ext cx="4104456" cy="25946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2" name="모서리가 둥근 직사각형 121"/>
          <p:cNvSpPr/>
          <p:nvPr/>
        </p:nvSpPr>
        <p:spPr>
          <a:xfrm>
            <a:off x="4550334" y="4221088"/>
            <a:ext cx="4407856" cy="1944216"/>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marL="171450" indent="-171450" algn="just">
              <a:lnSpc>
                <a:spcPct val="150000"/>
              </a:lnSpc>
              <a:buFont typeface="Wingdings" panose="05000000000000000000" pitchFamily="2" charset="2"/>
              <a:buChar char="ü"/>
            </a:pPr>
            <a:r>
              <a:rPr kumimoji="1" lang="en-US" altLang="ko-KR" sz="1400" dirty="0">
                <a:solidFill>
                  <a:schemeClr val="tx1"/>
                </a:solidFill>
                <a:latin typeface="HY동녘M" pitchFamily="18" charset="-127"/>
                <a:ea typeface="HY동녘M" pitchFamily="18" charset="-127"/>
              </a:rPr>
              <a:t>Analysis of blood leukocyte count, </a:t>
            </a:r>
            <a:r>
              <a:rPr kumimoji="1" lang="en-US" altLang="ko-KR" sz="1400" dirty="0" err="1">
                <a:solidFill>
                  <a:schemeClr val="tx1"/>
                </a:solidFill>
                <a:latin typeface="HY동녘M" pitchFamily="18" charset="-127"/>
                <a:ea typeface="HY동녘M" pitchFamily="18" charset="-127"/>
              </a:rPr>
              <a:t>IgE</a:t>
            </a:r>
            <a:r>
              <a:rPr kumimoji="1" lang="en-US" altLang="ko-KR" sz="1400" dirty="0">
                <a:solidFill>
                  <a:schemeClr val="tx1"/>
                </a:solidFill>
                <a:latin typeface="HY동녘M" pitchFamily="18" charset="-127"/>
                <a:ea typeface="HY동녘M" pitchFamily="18" charset="-127"/>
              </a:rPr>
              <a:t> level, skin thickness, inflammatory cytokines </a:t>
            </a:r>
            <a:r>
              <a:rPr kumimoji="1" lang="en-US" altLang="ko-KR" sz="1400" dirty="0" smtClean="0">
                <a:solidFill>
                  <a:schemeClr val="tx1"/>
                </a:solidFill>
                <a:latin typeface="HY동녘M" pitchFamily="18" charset="-127"/>
                <a:ea typeface="HY동녘M" pitchFamily="18" charset="-127"/>
              </a:rPr>
              <a:t>and </a:t>
            </a:r>
            <a:r>
              <a:rPr kumimoji="1" lang="en-US" altLang="ko-KR" sz="1400" dirty="0">
                <a:solidFill>
                  <a:schemeClr val="tx1"/>
                </a:solidFill>
                <a:latin typeface="HY동녘M" pitchFamily="18" charset="-127"/>
                <a:ea typeface="HY동녘M" pitchFamily="18" charset="-127"/>
              </a:rPr>
              <a:t>histologic changes revealed that </a:t>
            </a:r>
            <a:r>
              <a:rPr kumimoji="1" lang="en-US" altLang="ko-KR" sz="1400" dirty="0" err="1" smtClean="0">
                <a:solidFill>
                  <a:schemeClr val="tx1"/>
                </a:solidFill>
                <a:latin typeface="HY동녘M" pitchFamily="18" charset="-127"/>
                <a:ea typeface="HY동녘M" pitchFamily="18" charset="-127"/>
              </a:rPr>
              <a:t>Jaungo</a:t>
            </a:r>
            <a:r>
              <a:rPr kumimoji="1" lang="en-US" altLang="ko-KR" sz="1400" dirty="0" smtClean="0">
                <a:solidFill>
                  <a:schemeClr val="tx1"/>
                </a:solidFill>
                <a:latin typeface="HY동녘M" pitchFamily="18" charset="-127"/>
                <a:ea typeface="HY동녘M" pitchFamily="18" charset="-127"/>
              </a:rPr>
              <a:t> </a:t>
            </a:r>
            <a:r>
              <a:rPr kumimoji="1" lang="en-US" altLang="ko-KR" sz="1400" dirty="0">
                <a:solidFill>
                  <a:schemeClr val="tx1"/>
                </a:solidFill>
                <a:latin typeface="HY동녘M" pitchFamily="18" charset="-127"/>
                <a:ea typeface="HY동녘M" pitchFamily="18" charset="-127"/>
              </a:rPr>
              <a:t>effectively alleviated the inflammation in animal models of atopic dermatitis</a:t>
            </a:r>
            <a:r>
              <a:rPr kumimoji="1" lang="en-US" altLang="ko-KR" sz="1400" dirty="0" smtClean="0">
                <a:solidFill>
                  <a:schemeClr val="tx1"/>
                </a:solidFill>
                <a:latin typeface="HY동녘M" pitchFamily="18" charset="-127"/>
                <a:ea typeface="HY동녘M" pitchFamily="18" charset="-127"/>
              </a:rPr>
              <a:t>.</a:t>
            </a:r>
            <a:endParaRPr kumimoji="1" lang="en-US" altLang="ko-KR" sz="1400" dirty="0">
              <a:solidFill>
                <a:schemeClr val="tx1"/>
              </a:solidFill>
              <a:latin typeface="HY동녘M" pitchFamily="18" charset="-127"/>
              <a:ea typeface="HY동녘M" pitchFamily="18" charset="-127"/>
            </a:endParaRPr>
          </a:p>
        </p:txBody>
      </p:sp>
      <p:sp>
        <p:nvSpPr>
          <p:cNvPr id="9" name="직사각형 8"/>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10"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The results of our research on animal models</a:t>
            </a:r>
          </a:p>
        </p:txBody>
      </p:sp>
    </p:spTree>
    <p:extLst>
      <p:ext uri="{BB962C8B-B14F-4D97-AF65-F5344CB8AC3E}">
        <p14:creationId xmlns:p14="http://schemas.microsoft.com/office/powerpoint/2010/main" val="12274672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15616" y="116632"/>
            <a:ext cx="7056784" cy="461665"/>
          </a:xfrm>
          <a:prstGeom prst="rect">
            <a:avLst/>
          </a:prstGeom>
          <a:noFill/>
        </p:spPr>
        <p:txBody>
          <a:bodyPr wrap="square" rtlCol="0">
            <a:spAutoFit/>
          </a:bodyPr>
          <a:lstStyle/>
          <a:p>
            <a:pPr algn="ctr"/>
            <a:r>
              <a:rPr lang="en-US" altLang="ko-KR" sz="2400" b="1" smtClean="0">
                <a:solidFill>
                  <a:schemeClr val="bg1"/>
                </a:solidFill>
                <a:latin typeface="맑은 고딕" panose="020B0503020000020004" pitchFamily="50" charset="-127"/>
                <a:ea typeface="맑은 고딕" panose="020B0503020000020004" pitchFamily="50" charset="-127"/>
              </a:rPr>
              <a:t>2</a:t>
            </a:r>
            <a:r>
              <a:rPr lang="ko-KR" altLang="en-US" sz="2400" b="1" smtClean="0">
                <a:solidFill>
                  <a:schemeClr val="bg1"/>
                </a:solidFill>
                <a:latin typeface="맑은 고딕" panose="020B0503020000020004" pitchFamily="50" charset="-127"/>
                <a:ea typeface="맑은 고딕" panose="020B0503020000020004" pitchFamily="50" charset="-127"/>
              </a:rPr>
              <a:t>차년도 연구성과 요약</a:t>
            </a:r>
            <a:r>
              <a:rPr lang="en-US" altLang="ko-KR" sz="2400" b="1" smtClean="0">
                <a:solidFill>
                  <a:schemeClr val="bg1"/>
                </a:solidFill>
                <a:latin typeface="맑은 고딕" panose="020B0503020000020004" pitchFamily="50" charset="-127"/>
                <a:ea typeface="맑은 고딕" panose="020B0503020000020004" pitchFamily="50" charset="-127"/>
              </a:rPr>
              <a:t>_</a:t>
            </a:r>
            <a:r>
              <a:rPr lang="ko-KR" altLang="en-US" sz="2400" b="1" smtClean="0">
                <a:solidFill>
                  <a:schemeClr val="bg1"/>
                </a:solidFill>
                <a:latin typeface="맑은 고딕" panose="020B0503020000020004" pitchFamily="50" charset="-127"/>
                <a:ea typeface="맑은 고딕" panose="020B0503020000020004" pitchFamily="50" charset="-127"/>
              </a:rPr>
              <a:t>비임상</a:t>
            </a:r>
            <a:endParaRPr lang="ko-KR" altLang="en-US" sz="2400" b="1">
              <a:solidFill>
                <a:schemeClr val="bg1"/>
              </a:solidFill>
              <a:latin typeface="맑은 고딕" panose="020B0503020000020004" pitchFamily="50" charset="-127"/>
              <a:ea typeface="맑은 고딕" panose="020B0503020000020004" pitchFamily="50" charset="-127"/>
            </a:endParaRPr>
          </a:p>
        </p:txBody>
      </p:sp>
      <p:sp>
        <p:nvSpPr>
          <p:cNvPr id="28" name="모서리가 둥근 직사각형 27"/>
          <p:cNvSpPr/>
          <p:nvPr/>
        </p:nvSpPr>
        <p:spPr>
          <a:xfrm>
            <a:off x="136180" y="1340768"/>
            <a:ext cx="8828308" cy="288032"/>
          </a:xfrm>
          <a:prstGeom prst="roundRect">
            <a:avLst/>
          </a:prstGeom>
          <a:gradFill>
            <a:gsLst>
              <a:gs pos="0">
                <a:schemeClr val="accent1">
                  <a:shade val="51000"/>
                  <a:satMod val="130000"/>
                  <a:alpha val="70000"/>
                  <a:lumMod val="83000"/>
                  <a:lumOff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lvl="0"/>
            <a:r>
              <a:rPr lang="en-US" altLang="ko-KR" sz="1200" b="1" dirty="0" smtClean="0">
                <a:ln>
                  <a:solidFill>
                    <a:srgbClr val="003E82">
                      <a:lumMod val="75000"/>
                      <a:alpha val="0"/>
                    </a:srgbClr>
                  </a:solidFill>
                </a:ln>
                <a:solidFill>
                  <a:schemeClr val="bg1"/>
                </a:solidFill>
                <a:effectLst>
                  <a:outerShdw blurRad="127000" algn="ctr" rotWithShape="0">
                    <a:prstClr val="black">
                      <a:alpha val="40000"/>
                    </a:prstClr>
                  </a:outerShdw>
                </a:effectLst>
                <a:latin typeface="HY헤드라인M" pitchFamily="18" charset="-127"/>
                <a:ea typeface="HY헤드라인M" pitchFamily="18" charset="-127"/>
                <a:cs typeface="Arial" pitchFamily="34" charset="0"/>
              </a:rPr>
              <a:t>HMC-1</a:t>
            </a:r>
            <a:r>
              <a:rPr lang="en-US" altLang="ko-KR" sz="1200" b="1" dirty="0" smtClean="0">
                <a:ln>
                  <a:solidFill>
                    <a:srgbClr val="003E82">
                      <a:alpha val="0"/>
                    </a:srgbClr>
                  </a:solidFill>
                </a:ln>
                <a:solidFill>
                  <a:prstClr val="white"/>
                </a:solidFill>
                <a:latin typeface="Arial" pitchFamily="34" charset="0"/>
                <a:cs typeface="Arial" pitchFamily="34" charset="0"/>
              </a:rPr>
              <a:t> </a:t>
            </a:r>
            <a:r>
              <a:rPr lang="en-US" altLang="ko-KR" sz="1200" b="1" dirty="0">
                <a:ln>
                  <a:solidFill>
                    <a:srgbClr val="003E82">
                      <a:lumMod val="75000"/>
                      <a:alpha val="0"/>
                    </a:srgbClr>
                  </a:solidFill>
                </a:ln>
                <a:solidFill>
                  <a:schemeClr val="bg1"/>
                </a:solidFill>
                <a:effectLst>
                  <a:outerShdw blurRad="127000" algn="ctr" rotWithShape="0">
                    <a:prstClr val="black">
                      <a:alpha val="40000"/>
                    </a:prstClr>
                  </a:outerShdw>
                </a:effectLst>
                <a:latin typeface="HY헤드라인M" pitchFamily="18" charset="-127"/>
                <a:ea typeface="HY헤드라인M" pitchFamily="18" charset="-127"/>
                <a:cs typeface="Arial" pitchFamily="34" charset="0"/>
              </a:rPr>
              <a:t>cell line</a:t>
            </a:r>
          </a:p>
        </p:txBody>
      </p:sp>
      <p:pic>
        <p:nvPicPr>
          <p:cNvPr id="4096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50334" y="1696939"/>
            <a:ext cx="4355976" cy="12962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653" y="3438142"/>
            <a:ext cx="4300757" cy="1431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6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45719" y="3434179"/>
            <a:ext cx="4355976" cy="13908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233" y="1628801"/>
            <a:ext cx="4414154"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모서리가 둥근 직사각형 13"/>
          <p:cNvSpPr/>
          <p:nvPr/>
        </p:nvSpPr>
        <p:spPr>
          <a:xfrm>
            <a:off x="121233" y="3095688"/>
            <a:ext cx="8828308" cy="288032"/>
          </a:xfrm>
          <a:prstGeom prst="roundRect">
            <a:avLst/>
          </a:prstGeom>
          <a:gradFill>
            <a:gsLst>
              <a:gs pos="0">
                <a:schemeClr val="accent1">
                  <a:shade val="51000"/>
                  <a:satMod val="130000"/>
                  <a:alpha val="70000"/>
                  <a:lumMod val="83000"/>
                  <a:lumOff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lvl="0"/>
            <a:r>
              <a:rPr lang="en-US" altLang="ko-KR" sz="1200" b="1" dirty="0">
                <a:ln>
                  <a:solidFill>
                    <a:srgbClr val="003E82">
                      <a:lumMod val="75000"/>
                      <a:alpha val="0"/>
                    </a:srgbClr>
                  </a:solidFill>
                </a:ln>
                <a:solidFill>
                  <a:schemeClr val="bg1"/>
                </a:solidFill>
                <a:effectLst>
                  <a:outerShdw blurRad="127000" algn="ctr" rotWithShape="0">
                    <a:prstClr val="black">
                      <a:alpha val="40000"/>
                    </a:prstClr>
                  </a:outerShdw>
                </a:effectLst>
                <a:latin typeface="HY헤드라인M" pitchFamily="18" charset="-127"/>
                <a:ea typeface="HY헤드라인M" pitchFamily="18" charset="-127"/>
                <a:cs typeface="Arial" pitchFamily="34" charset="0"/>
              </a:rPr>
              <a:t>RAW264.7 cell line</a:t>
            </a:r>
          </a:p>
        </p:txBody>
      </p:sp>
      <p:sp>
        <p:nvSpPr>
          <p:cNvPr id="16" name="모서리가 둥근 직사각형 15"/>
          <p:cNvSpPr/>
          <p:nvPr/>
        </p:nvSpPr>
        <p:spPr>
          <a:xfrm>
            <a:off x="121842" y="4966956"/>
            <a:ext cx="8828308" cy="288032"/>
          </a:xfrm>
          <a:prstGeom prst="roundRect">
            <a:avLst/>
          </a:prstGeom>
          <a:gradFill>
            <a:gsLst>
              <a:gs pos="0">
                <a:schemeClr val="accent1">
                  <a:shade val="51000"/>
                  <a:satMod val="130000"/>
                  <a:alpha val="70000"/>
                  <a:lumMod val="83000"/>
                  <a:lumOff val="17000"/>
                </a:schemeClr>
              </a:gs>
              <a:gs pos="80000">
                <a:schemeClr val="accent1">
                  <a:shade val="93000"/>
                  <a:satMod val="130000"/>
                </a:schemeClr>
              </a:gs>
              <a:gs pos="100000">
                <a:schemeClr val="accent1">
                  <a:shade val="94000"/>
                  <a:satMod val="135000"/>
                </a:schemeClr>
              </a:gs>
            </a:gsLst>
          </a:gradFill>
        </p:spPr>
        <p:style>
          <a:lnRef idx="0">
            <a:schemeClr val="accent1"/>
          </a:lnRef>
          <a:fillRef idx="3">
            <a:schemeClr val="accent1"/>
          </a:fillRef>
          <a:effectRef idx="3">
            <a:schemeClr val="accent1"/>
          </a:effectRef>
          <a:fontRef idx="minor">
            <a:schemeClr val="lt1"/>
          </a:fontRef>
        </p:style>
        <p:txBody>
          <a:bodyPr rtlCol="0" anchor="ctr"/>
          <a:lstStyle/>
          <a:p>
            <a:pPr lvl="0"/>
            <a:r>
              <a:rPr lang="en-US" altLang="ko-KR" sz="1200" b="1" dirty="0" err="1">
                <a:ln>
                  <a:solidFill>
                    <a:srgbClr val="003E82">
                      <a:lumMod val="75000"/>
                      <a:alpha val="0"/>
                    </a:srgbClr>
                  </a:solidFill>
                </a:ln>
                <a:solidFill>
                  <a:schemeClr val="bg1"/>
                </a:solidFill>
                <a:effectLst>
                  <a:outerShdw blurRad="127000" algn="ctr" rotWithShape="0">
                    <a:prstClr val="black">
                      <a:alpha val="40000"/>
                    </a:prstClr>
                  </a:outerShdw>
                </a:effectLst>
                <a:latin typeface="HY헤드라인M" pitchFamily="18" charset="-127"/>
                <a:ea typeface="HY헤드라인M" pitchFamily="18" charset="-127"/>
                <a:cs typeface="Arial" pitchFamily="34" charset="0"/>
              </a:rPr>
              <a:t>Splenocyte</a:t>
            </a:r>
            <a:r>
              <a:rPr lang="en-US" altLang="ko-KR" sz="1200" b="1" dirty="0">
                <a:ln>
                  <a:solidFill>
                    <a:srgbClr val="003E82">
                      <a:lumMod val="75000"/>
                      <a:alpha val="0"/>
                    </a:srgbClr>
                  </a:solidFill>
                </a:ln>
                <a:solidFill>
                  <a:schemeClr val="bg1"/>
                </a:solidFill>
                <a:effectLst>
                  <a:outerShdw blurRad="127000" algn="ctr" rotWithShape="0">
                    <a:prstClr val="black">
                      <a:alpha val="40000"/>
                    </a:prstClr>
                  </a:outerShdw>
                </a:effectLst>
                <a:latin typeface="HY헤드라인M" pitchFamily="18" charset="-127"/>
                <a:ea typeface="HY헤드라인M" pitchFamily="18" charset="-127"/>
                <a:cs typeface="Arial" pitchFamily="34" charset="0"/>
              </a:rPr>
              <a:t> cell line</a:t>
            </a:r>
          </a:p>
        </p:txBody>
      </p:sp>
      <p:pic>
        <p:nvPicPr>
          <p:cNvPr id="17"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52346" y="5350719"/>
            <a:ext cx="4298815" cy="14626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01" y="5326997"/>
            <a:ext cx="4300757" cy="1478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모서리가 둥근 직사각형 18"/>
          <p:cNvSpPr/>
          <p:nvPr/>
        </p:nvSpPr>
        <p:spPr>
          <a:xfrm rot="-600000">
            <a:off x="3919549" y="4828786"/>
            <a:ext cx="4975574" cy="1286481"/>
          </a:xfrm>
          <a:prstGeom prst="roundRect">
            <a:avLst/>
          </a:prstGeom>
          <a:ln/>
        </p:spPr>
        <p:style>
          <a:lnRef idx="2">
            <a:schemeClr val="accent5"/>
          </a:lnRef>
          <a:fillRef idx="1">
            <a:schemeClr val="lt1"/>
          </a:fillRef>
          <a:effectRef idx="0">
            <a:schemeClr val="accent5"/>
          </a:effectRef>
          <a:fontRef idx="minor">
            <a:schemeClr val="dk1"/>
          </a:fontRef>
        </p:style>
        <p:txBody>
          <a:bodyPr rtlCol="0" anchor="ctr"/>
          <a:lstStyle/>
          <a:p>
            <a:pPr algn="just">
              <a:lnSpc>
                <a:spcPct val="150000"/>
              </a:lnSpc>
            </a:pPr>
            <a:r>
              <a:rPr kumimoji="1" lang="en-US" altLang="ko-KR" sz="1400" dirty="0">
                <a:solidFill>
                  <a:schemeClr val="tx1"/>
                </a:solidFill>
                <a:latin typeface="HY동녘M" pitchFamily="18" charset="-127"/>
                <a:ea typeface="HY동녘M" pitchFamily="18" charset="-127"/>
              </a:rPr>
              <a:t>In the HMC-1 cell line, RAW264.7 cell line, spleen </a:t>
            </a:r>
            <a:r>
              <a:rPr kumimoji="1" lang="en-US" altLang="ko-KR" sz="1400" dirty="0" smtClean="0">
                <a:solidFill>
                  <a:schemeClr val="tx1"/>
                </a:solidFill>
                <a:latin typeface="HY동녘M" pitchFamily="18" charset="-127"/>
                <a:ea typeface="HY동녘M" pitchFamily="18" charset="-127"/>
              </a:rPr>
              <a:t>cells, it </a:t>
            </a:r>
            <a:r>
              <a:rPr kumimoji="1" lang="en-US" altLang="ko-KR" sz="1400" dirty="0">
                <a:solidFill>
                  <a:schemeClr val="tx1"/>
                </a:solidFill>
                <a:latin typeface="HY동녘M" pitchFamily="18" charset="-127"/>
                <a:ea typeface="HY동녘M" pitchFamily="18" charset="-127"/>
              </a:rPr>
              <a:t>was confirmed that the level of cytokine and inflammation-related protein </a:t>
            </a:r>
            <a:r>
              <a:rPr kumimoji="1" lang="en-US" altLang="ko-KR" sz="1400" dirty="0" smtClean="0">
                <a:solidFill>
                  <a:schemeClr val="tx1"/>
                </a:solidFill>
                <a:latin typeface="HY동녘M" pitchFamily="18" charset="-127"/>
                <a:ea typeface="HY동녘M" pitchFamily="18" charset="-127"/>
              </a:rPr>
              <a:t>were </a:t>
            </a:r>
            <a:r>
              <a:rPr kumimoji="1" lang="en-US" altLang="ko-KR" sz="1400" dirty="0">
                <a:solidFill>
                  <a:schemeClr val="tx1"/>
                </a:solidFill>
                <a:latin typeface="HY동녘M" pitchFamily="18" charset="-127"/>
                <a:ea typeface="HY동녘M" pitchFamily="18" charset="-127"/>
              </a:rPr>
              <a:t>decreased</a:t>
            </a:r>
            <a:r>
              <a:rPr kumimoji="1" lang="en-US" altLang="ko-KR" sz="1400" dirty="0" smtClean="0">
                <a:solidFill>
                  <a:schemeClr val="tx1"/>
                </a:solidFill>
                <a:latin typeface="HY동녘M" pitchFamily="18" charset="-127"/>
                <a:ea typeface="HY동녘M" pitchFamily="18" charset="-127"/>
              </a:rPr>
              <a:t>.</a:t>
            </a:r>
            <a:endParaRPr kumimoji="1" lang="en-US" altLang="ko-KR" sz="1400" dirty="0">
              <a:solidFill>
                <a:schemeClr val="tx1"/>
              </a:solidFill>
              <a:latin typeface="HY동녘M" pitchFamily="18" charset="-127"/>
              <a:ea typeface="HY동녘M" pitchFamily="18" charset="-127"/>
            </a:endParaRPr>
          </a:p>
        </p:txBody>
      </p:sp>
      <p:sp>
        <p:nvSpPr>
          <p:cNvPr id="21" name="직사각형 20"/>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22"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The results of our research on animal models</a:t>
            </a:r>
          </a:p>
        </p:txBody>
      </p:sp>
    </p:spTree>
    <p:extLst>
      <p:ext uri="{BB962C8B-B14F-4D97-AF65-F5344CB8AC3E}">
        <p14:creationId xmlns:p14="http://schemas.microsoft.com/office/powerpoint/2010/main" val="26111412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9"/>
          <p:cNvSpPr txBox="1">
            <a:spLocks noChangeArrowheads="1"/>
          </p:cNvSpPr>
          <p:nvPr/>
        </p:nvSpPr>
        <p:spPr bwMode="blackWhite">
          <a:xfrm>
            <a:off x="323528" y="2433771"/>
            <a:ext cx="2088232" cy="923221"/>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dirty="0">
                <a:solidFill>
                  <a:schemeClr val="accent4">
                    <a:lumMod val="50000"/>
                  </a:schemeClr>
                </a:solidFill>
                <a:latin typeface="HY동녘M" pitchFamily="18" charset="-127"/>
                <a:ea typeface="HY동녘M" pitchFamily="18" charset="-127"/>
              </a:rPr>
              <a:t>S</a:t>
            </a:r>
            <a:r>
              <a:rPr lang="en-US" altLang="ko-KR" dirty="0" smtClean="0">
                <a:solidFill>
                  <a:schemeClr val="accent4">
                    <a:lumMod val="50000"/>
                  </a:schemeClr>
                </a:solidFill>
                <a:latin typeface="HY동녘M" pitchFamily="18" charset="-127"/>
                <a:ea typeface="HY동녘M" pitchFamily="18" charset="-127"/>
              </a:rPr>
              <a:t>teps </a:t>
            </a:r>
          </a:p>
          <a:p>
            <a:r>
              <a:rPr lang="en-US" altLang="ko-KR" dirty="0" smtClean="0">
                <a:solidFill>
                  <a:schemeClr val="accent4">
                    <a:lumMod val="50000"/>
                  </a:schemeClr>
                </a:solidFill>
                <a:latin typeface="HY동녘M" pitchFamily="18" charset="-127"/>
                <a:ea typeface="HY동녘M" pitchFamily="18" charset="-127"/>
              </a:rPr>
              <a:t>before </a:t>
            </a:r>
            <a:r>
              <a:rPr lang="en-US" altLang="ko-KR" dirty="0">
                <a:solidFill>
                  <a:schemeClr val="accent4">
                    <a:lumMod val="50000"/>
                  </a:schemeClr>
                </a:solidFill>
                <a:latin typeface="HY동녘M" pitchFamily="18" charset="-127"/>
                <a:ea typeface="HY동녘M" pitchFamily="18" charset="-127"/>
              </a:rPr>
              <a:t>clinical trials begin.</a:t>
            </a:r>
            <a:endParaRPr lang="ko-KR" altLang="en-US" dirty="0">
              <a:solidFill>
                <a:schemeClr val="accent4">
                  <a:lumMod val="50000"/>
                </a:schemeClr>
              </a:solidFill>
              <a:latin typeface="HY동녘M" pitchFamily="18" charset="-127"/>
              <a:ea typeface="HY동녘M" pitchFamily="18" charset="-127"/>
            </a:endParaRPr>
          </a:p>
        </p:txBody>
      </p:sp>
      <p:pic>
        <p:nvPicPr>
          <p:cNvPr id="1026" name="Picture 2" descr="G:\3.연구과제\2015\아토피피부염 외용\회의준비 및 회의록\연차보고서\temp_1426659706277.-1581570167.jpe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520" y="260648"/>
            <a:ext cx="2279544" cy="1709658"/>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G:\3.연구과제\2015\아토피피부염 외용\회의준비 및 회의록\연차보고서\150403 에이텍\크기변환_IMG_20150408_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576781" y="260648"/>
            <a:ext cx="2283252" cy="16995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G:\2.업무진행\블로그\연구\아토피피부염 동물실험\크기변환_20140602_14305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76781" y="2063138"/>
            <a:ext cx="2283252" cy="17124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G:\2.업무진행\블로그\연구\아토피피부염 동물실험\크기변환_20140612_142656.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020" t="12492" r="26722" b="10383"/>
          <a:stretch/>
        </p:blipFill>
        <p:spPr bwMode="auto">
          <a:xfrm>
            <a:off x="7308000" y="2063138"/>
            <a:ext cx="1779440" cy="1737072"/>
          </a:xfrm>
          <a:prstGeom prst="rect">
            <a:avLst/>
          </a:prstGeom>
          <a:noFill/>
          <a:extLst>
            <a:ext uri="{909E8E84-426E-40DD-AFC4-6F175D3DCCD1}">
              <a14:hiddenFill xmlns:a14="http://schemas.microsoft.com/office/drawing/2010/main">
                <a:solidFill>
                  <a:srgbClr val="FFFFFF"/>
                </a:solidFill>
              </a14:hiddenFill>
            </a:ext>
          </a:extLst>
        </p:spPr>
      </p:pic>
      <p:pic>
        <p:nvPicPr>
          <p:cNvPr id="3" name="그림 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47864" y="4197028"/>
            <a:ext cx="2211243" cy="2277580"/>
          </a:xfrm>
          <a:prstGeom prst="rect">
            <a:avLst/>
          </a:prstGeom>
        </p:spPr>
      </p:pic>
      <p:pic>
        <p:nvPicPr>
          <p:cNvPr id="4" name="그림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60185" y="4182786"/>
            <a:ext cx="3095629" cy="2283026"/>
          </a:xfrm>
          <a:prstGeom prst="rect">
            <a:avLst/>
          </a:prstGeom>
        </p:spPr>
      </p:pic>
      <p:pic>
        <p:nvPicPr>
          <p:cNvPr id="5" name="그림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945961" y="260648"/>
            <a:ext cx="2231944" cy="1699515"/>
          </a:xfrm>
          <a:prstGeom prst="rect">
            <a:avLst/>
          </a:prstGeom>
        </p:spPr>
      </p:pic>
      <p:pic>
        <p:nvPicPr>
          <p:cNvPr id="13" name="그림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945960" y="2056402"/>
            <a:ext cx="2292235" cy="1719176"/>
          </a:xfrm>
          <a:prstGeom prst="rect">
            <a:avLst/>
          </a:prstGeom>
        </p:spPr>
      </p:pic>
    </p:spTree>
    <p:extLst>
      <p:ext uri="{BB962C8B-B14F-4D97-AF65-F5344CB8AC3E}">
        <p14:creationId xmlns:p14="http://schemas.microsoft.com/office/powerpoint/2010/main" val="27674188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다이어그램 5"/>
          <p:cNvGraphicFramePr/>
          <p:nvPr>
            <p:extLst>
              <p:ext uri="{D42A27DB-BD31-4B8C-83A1-F6EECF244321}">
                <p14:modId xmlns:p14="http://schemas.microsoft.com/office/powerpoint/2010/main" val="4096957583"/>
              </p:ext>
            </p:extLst>
          </p:nvPr>
        </p:nvGraphicFramePr>
        <p:xfrm>
          <a:off x="539552" y="3501008"/>
          <a:ext cx="5688632"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그림 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39552" y="836712"/>
            <a:ext cx="5632626" cy="3168352"/>
          </a:xfrm>
          <a:prstGeom prst="rect">
            <a:avLst/>
          </a:prstGeom>
        </p:spPr>
      </p:pic>
    </p:spTree>
    <p:extLst>
      <p:ext uri="{BB962C8B-B14F-4D97-AF65-F5344CB8AC3E}">
        <p14:creationId xmlns:p14="http://schemas.microsoft.com/office/powerpoint/2010/main" val="4284062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제목 1"/>
          <p:cNvSpPr txBox="1">
            <a:spLocks/>
          </p:cNvSpPr>
          <p:nvPr/>
        </p:nvSpPr>
        <p:spPr>
          <a:xfrm>
            <a:off x="457200" y="295274"/>
            <a:ext cx="8229600" cy="1143000"/>
          </a:xfrm>
          <a:prstGeom prst="rect">
            <a:avLst/>
          </a:prstGeom>
        </p:spPr>
        <p:txBody>
          <a:bodyPr/>
          <a:lstStyle>
            <a:lvl1pPr algn="ctr" rtl="0" eaLnBrk="0" fontAlgn="base" latinLnBrk="1" hangingPunct="0">
              <a:spcBef>
                <a:spcPct val="0"/>
              </a:spcBef>
              <a:spcAft>
                <a:spcPct val="0"/>
              </a:spcAft>
              <a:defRPr sz="4400" kern="1200">
                <a:solidFill>
                  <a:schemeClr val="tx1"/>
                </a:solidFill>
                <a:latin typeface="+mj-lt"/>
                <a:ea typeface="+mj-ea"/>
                <a:cs typeface="+mj-cs"/>
              </a:defRPr>
            </a:lvl1pPr>
            <a:lvl2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2pPr>
            <a:lvl3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3pPr>
            <a:lvl4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4pPr>
            <a:lvl5pPr algn="ctr" rtl="0" eaLnBrk="0" fontAlgn="base" latinLnBrk="1" hangingPunct="0">
              <a:spcBef>
                <a:spcPct val="0"/>
              </a:spcBef>
              <a:spcAft>
                <a:spcPct val="0"/>
              </a:spcAft>
              <a:defRPr sz="4400">
                <a:solidFill>
                  <a:schemeClr val="tx1"/>
                </a:solidFill>
                <a:latin typeface="맑은 고딕" pitchFamily="50" charset="-127"/>
                <a:ea typeface="맑은 고딕" pitchFamily="50" charset="-127"/>
              </a:defRPr>
            </a:lvl5pPr>
            <a:lvl6pPr marL="457200" algn="ctr" rtl="0" fontAlgn="base" latinLnBrk="1">
              <a:spcBef>
                <a:spcPct val="0"/>
              </a:spcBef>
              <a:spcAft>
                <a:spcPct val="0"/>
              </a:spcAft>
              <a:defRPr sz="4400">
                <a:solidFill>
                  <a:schemeClr val="tx1"/>
                </a:solidFill>
                <a:latin typeface="맑은 고딕" pitchFamily="50" charset="-127"/>
                <a:ea typeface="맑은 고딕" pitchFamily="50" charset="-127"/>
              </a:defRPr>
            </a:lvl6pPr>
            <a:lvl7pPr marL="914400" algn="ctr" rtl="0" fontAlgn="base" latinLnBrk="1">
              <a:spcBef>
                <a:spcPct val="0"/>
              </a:spcBef>
              <a:spcAft>
                <a:spcPct val="0"/>
              </a:spcAft>
              <a:defRPr sz="4400">
                <a:solidFill>
                  <a:schemeClr val="tx1"/>
                </a:solidFill>
                <a:latin typeface="맑은 고딕" pitchFamily="50" charset="-127"/>
                <a:ea typeface="맑은 고딕" pitchFamily="50" charset="-127"/>
              </a:defRPr>
            </a:lvl7pPr>
            <a:lvl8pPr marL="1371600" algn="ctr" rtl="0" fontAlgn="base" latinLnBrk="1">
              <a:spcBef>
                <a:spcPct val="0"/>
              </a:spcBef>
              <a:spcAft>
                <a:spcPct val="0"/>
              </a:spcAft>
              <a:defRPr sz="4400">
                <a:solidFill>
                  <a:schemeClr val="tx1"/>
                </a:solidFill>
                <a:latin typeface="맑은 고딕" pitchFamily="50" charset="-127"/>
                <a:ea typeface="맑은 고딕" pitchFamily="50" charset="-127"/>
              </a:defRPr>
            </a:lvl8pPr>
            <a:lvl9pPr marL="1828800" algn="ctr" rtl="0" fontAlgn="base" latinLnBrk="1">
              <a:spcBef>
                <a:spcPct val="0"/>
              </a:spcBef>
              <a:spcAft>
                <a:spcPct val="0"/>
              </a:spcAft>
              <a:defRPr sz="4400">
                <a:solidFill>
                  <a:schemeClr val="tx1"/>
                </a:solidFill>
                <a:latin typeface="맑은 고딕" pitchFamily="50" charset="-127"/>
                <a:ea typeface="맑은 고딕" pitchFamily="50" charset="-127"/>
              </a:defRPr>
            </a:lvl9pPr>
          </a:lstStyle>
          <a:p>
            <a:pPr algn="l"/>
            <a:r>
              <a:rPr kumimoji="1" lang="en-US" altLang="ko-KR" sz="2400" b="1" dirty="0" smtClean="0">
                <a:solidFill>
                  <a:prstClr val="black">
                    <a:lumMod val="75000"/>
                    <a:lumOff val="25000"/>
                  </a:prstClr>
                </a:solidFill>
                <a:latin typeface="Arial Black" pitchFamily="34" charset="0"/>
                <a:ea typeface="휴먼모음T" pitchFamily="18" charset="-127"/>
                <a:cs typeface="+mn-cs"/>
              </a:rPr>
              <a:t>Atopic dermatitis</a:t>
            </a:r>
            <a:endParaRPr kumimoji="1" lang="ko-KR" altLang="en-US" sz="2400" b="1" dirty="0" smtClean="0">
              <a:solidFill>
                <a:prstClr val="black">
                  <a:lumMod val="75000"/>
                  <a:lumOff val="25000"/>
                </a:prstClr>
              </a:solidFill>
              <a:latin typeface="Arial Black" pitchFamily="34" charset="0"/>
              <a:ea typeface="휴먼모음T" pitchFamily="18" charset="-127"/>
              <a:cs typeface="+mn-cs"/>
            </a:endParaRPr>
          </a:p>
        </p:txBody>
      </p:sp>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r>
              <a:rPr lang="en-US" altLang="ko-KR" sz="2000" dirty="0">
                <a:solidFill>
                  <a:prstClr val="black">
                    <a:lumMod val="75000"/>
                    <a:lumOff val="25000"/>
                  </a:prstClr>
                </a:solidFill>
                <a:latin typeface="Arial Black" pitchFamily="34" charset="0"/>
                <a:ea typeface="휴먼모음T" pitchFamily="18" charset="-127"/>
              </a:rPr>
              <a:t>Study design overview</a:t>
            </a:r>
            <a:endParaRPr lang="en-US" altLang="ko-KR" sz="2000" dirty="0">
              <a:solidFill>
                <a:prstClr val="black">
                  <a:lumMod val="75000"/>
                  <a:lumOff val="25000"/>
                </a:prstClr>
              </a:solidFill>
              <a:latin typeface="Arial Black" pitchFamily="34" charset="0"/>
              <a:ea typeface="휴먼모음T" pitchFamily="18" charset="-127"/>
            </a:endParaRPr>
          </a:p>
        </p:txBody>
      </p:sp>
      <p:sp>
        <p:nvSpPr>
          <p:cNvPr id="11" name="직사각형 10"/>
          <p:cNvSpPr/>
          <p:nvPr/>
        </p:nvSpPr>
        <p:spPr>
          <a:xfrm>
            <a:off x="395536" y="1124744"/>
            <a:ext cx="8318400" cy="5232202"/>
          </a:xfrm>
          <a:prstGeom prst="rect">
            <a:avLst/>
          </a:prstGeom>
        </p:spPr>
        <p:txBody>
          <a:bodyPr wrap="square">
            <a:spAutoFit/>
          </a:bodyPr>
          <a:lstStyle/>
          <a:p>
            <a:pPr marL="285750" indent="-285750" algn="just">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Study </a:t>
            </a:r>
            <a:r>
              <a:rPr kumimoji="1" lang="en-US" altLang="ko-KR" dirty="0">
                <a:solidFill>
                  <a:schemeClr val="accent4">
                    <a:lumMod val="50000"/>
                  </a:schemeClr>
                </a:solidFill>
                <a:latin typeface="HY동녘M" pitchFamily="18" charset="-127"/>
                <a:ea typeface="HY동녘M" pitchFamily="18" charset="-127"/>
              </a:rPr>
              <a:t>site: Kyung </a:t>
            </a:r>
            <a:r>
              <a:rPr kumimoji="1" lang="en-US" altLang="ko-KR" dirty="0" err="1">
                <a:solidFill>
                  <a:schemeClr val="accent4">
                    <a:lumMod val="50000"/>
                  </a:schemeClr>
                </a:solidFill>
                <a:latin typeface="HY동녘M" pitchFamily="18" charset="-127"/>
                <a:ea typeface="HY동녘M" pitchFamily="18" charset="-127"/>
              </a:rPr>
              <a:t>Hee</a:t>
            </a:r>
            <a:r>
              <a:rPr kumimoji="1" lang="en-US" altLang="ko-KR" dirty="0">
                <a:solidFill>
                  <a:schemeClr val="accent4">
                    <a:lumMod val="50000"/>
                  </a:schemeClr>
                </a:solidFill>
                <a:latin typeface="HY동녘M" pitchFamily="18" charset="-127"/>
                <a:ea typeface="HY동녘M" pitchFamily="18" charset="-127"/>
              </a:rPr>
              <a:t> University Korean Medicine Hospital in Seoul, Korea.</a:t>
            </a:r>
          </a:p>
          <a:p>
            <a:pPr marL="285750" indent="-285750" algn="just">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Study </a:t>
            </a:r>
            <a:r>
              <a:rPr kumimoji="1" lang="en-US" altLang="ko-KR" dirty="0">
                <a:solidFill>
                  <a:schemeClr val="accent4">
                    <a:lumMod val="50000"/>
                  </a:schemeClr>
                </a:solidFill>
                <a:latin typeface="HY동녘M" pitchFamily="18" charset="-127"/>
                <a:ea typeface="HY동녘M" pitchFamily="18" charset="-127"/>
              </a:rPr>
              <a:t>design:  a randomized, double-blind, placebo-controlled, single-center, phase </a:t>
            </a:r>
            <a:r>
              <a:rPr kumimoji="1" lang="en-US" altLang="ko-KR" dirty="0" err="1">
                <a:solidFill>
                  <a:schemeClr val="accent4">
                    <a:lumMod val="50000"/>
                  </a:schemeClr>
                </a:solidFill>
                <a:latin typeface="HY동녘M" pitchFamily="18" charset="-127"/>
                <a:ea typeface="HY동녘M" pitchFamily="18" charset="-127"/>
              </a:rPr>
              <a:t>IIa</a:t>
            </a:r>
            <a:r>
              <a:rPr kumimoji="1" lang="en-US" altLang="ko-KR" dirty="0">
                <a:solidFill>
                  <a:schemeClr val="accent4">
                    <a:lumMod val="50000"/>
                  </a:schemeClr>
                </a:solidFill>
                <a:latin typeface="HY동녘M" pitchFamily="18" charset="-127"/>
                <a:ea typeface="HY동녘M" pitchFamily="18" charset="-127"/>
              </a:rPr>
              <a:t> clinical trial</a:t>
            </a:r>
          </a:p>
          <a:p>
            <a:pPr marL="285750" indent="-285750" algn="just">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Study purpose: to investigate the safety, preliminary efficacy, and dose response of </a:t>
            </a:r>
            <a:r>
              <a:rPr kumimoji="1" lang="en-US" altLang="ko-KR" dirty="0" err="1" smtClean="0">
                <a:solidFill>
                  <a:schemeClr val="accent4">
                    <a:lumMod val="50000"/>
                  </a:schemeClr>
                </a:solidFill>
                <a:latin typeface="HY동녘M" pitchFamily="18" charset="-127"/>
                <a:ea typeface="HY동녘M" pitchFamily="18" charset="-127"/>
              </a:rPr>
              <a:t>Jaungo</a:t>
            </a:r>
            <a:r>
              <a:rPr kumimoji="1" lang="en-US" altLang="ko-KR" dirty="0" smtClean="0">
                <a:solidFill>
                  <a:schemeClr val="accent4">
                    <a:lumMod val="50000"/>
                  </a:schemeClr>
                </a:solidFill>
                <a:latin typeface="HY동녘M" pitchFamily="18" charset="-127"/>
                <a:ea typeface="HY동녘M" pitchFamily="18" charset="-127"/>
              </a:rPr>
              <a:t> for treatment of AD</a:t>
            </a:r>
          </a:p>
          <a:p>
            <a:pPr marL="285750" indent="-285750" algn="just">
              <a:buFont typeface="Arial" panose="020B0604020202020204" pitchFamily="34" charset="0"/>
              <a:buChar char="•"/>
            </a:pPr>
            <a:endParaRPr kumimoji="1" lang="en-US" altLang="ko-KR" dirty="0" smtClean="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dirty="0" smtClean="0">
                <a:solidFill>
                  <a:schemeClr val="accent4">
                    <a:lumMod val="50000"/>
                  </a:schemeClr>
                </a:solidFill>
                <a:latin typeface="HY동녘M" pitchFamily="18" charset="-127"/>
                <a:ea typeface="HY동녘M" pitchFamily="18" charset="-127"/>
              </a:rPr>
              <a:t>Study period: September 2016 ~ March 2017</a:t>
            </a:r>
          </a:p>
          <a:p>
            <a:pPr marL="285750" indent="-285750" algn="just">
              <a:buFont typeface="Arial" panose="020B0604020202020204" pitchFamily="34" charset="0"/>
              <a:buChar char="•"/>
            </a:pPr>
            <a:endParaRPr kumimoji="1" lang="en-US" altLang="ko-KR" i="1" dirty="0" smtClean="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dirty="0">
                <a:solidFill>
                  <a:schemeClr val="accent4">
                    <a:lumMod val="50000"/>
                  </a:schemeClr>
                </a:solidFill>
                <a:latin typeface="HY동녘M" pitchFamily="18" charset="-127"/>
                <a:ea typeface="HY동녘M" pitchFamily="18" charset="-127"/>
              </a:rPr>
              <a:t>Expected participants number: 12 patients per group, 36 in total.</a:t>
            </a:r>
          </a:p>
          <a:p>
            <a:pPr marL="285750" indent="-285750" algn="just">
              <a:buFont typeface="Arial" panose="020B0604020202020204" pitchFamily="34" charset="0"/>
              <a:buChar char="•"/>
            </a:pPr>
            <a:endParaRPr kumimoji="1" lang="en-US" altLang="ko-KR" b="1" i="1" dirty="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endParaRPr lang="en-US" altLang="ko-KR" dirty="0" smtClean="0"/>
          </a:p>
          <a:p>
            <a:pPr marL="285750" indent="-285750" algn="just">
              <a:buFont typeface="Arial" panose="020B0604020202020204" pitchFamily="34" charset="0"/>
              <a:buChar char="•"/>
            </a:pPr>
            <a:endParaRPr lang="en-US" altLang="ko-KR" dirty="0"/>
          </a:p>
          <a:p>
            <a:pPr marL="285750" indent="-285750" algn="just">
              <a:buFont typeface="Arial" panose="020B0604020202020204" pitchFamily="34" charset="0"/>
              <a:buChar char="•"/>
            </a:pPr>
            <a:endParaRPr lang="en-US" altLang="ko-KR" dirty="0" smtClean="0"/>
          </a:p>
          <a:p>
            <a:pPr marL="285750" indent="-285750" algn="just">
              <a:buFont typeface="Arial" panose="020B0604020202020204" pitchFamily="34" charset="0"/>
              <a:buChar char="•"/>
            </a:pPr>
            <a:endParaRPr lang="en-US" altLang="ko-KR" dirty="0"/>
          </a:p>
          <a:p>
            <a:pPr marL="285750" indent="-285750" algn="just">
              <a:buFont typeface="Arial" panose="020B0604020202020204" pitchFamily="34" charset="0"/>
              <a:buChar char="•"/>
            </a:pPr>
            <a:r>
              <a:rPr kumimoji="1" lang="en-US" altLang="ko-KR" sz="1400" dirty="0" err="1">
                <a:solidFill>
                  <a:schemeClr val="accent4">
                    <a:lumMod val="50000"/>
                  </a:schemeClr>
                </a:solidFill>
                <a:latin typeface="HY동녘M" pitchFamily="18" charset="-127"/>
                <a:ea typeface="HY동녘M" pitchFamily="18" charset="-127"/>
              </a:rPr>
              <a:t>Julious</a:t>
            </a:r>
            <a:r>
              <a:rPr kumimoji="1" lang="en-US" altLang="ko-KR" sz="1400" dirty="0">
                <a:solidFill>
                  <a:schemeClr val="accent4">
                    <a:lumMod val="50000"/>
                  </a:schemeClr>
                </a:solidFill>
                <a:latin typeface="HY동녘M" pitchFamily="18" charset="-127"/>
                <a:ea typeface="HY동녘M" pitchFamily="18" charset="-127"/>
              </a:rPr>
              <a:t> SA. Sample size of 12 per group rule of thumb for a pilot study. Pharm Stat. 2005;4(4):287–91. </a:t>
            </a:r>
            <a:r>
              <a:rPr kumimoji="1" lang="en-US" altLang="ko-KR" sz="1400" dirty="0" err="1">
                <a:solidFill>
                  <a:schemeClr val="accent4">
                    <a:lumMod val="50000"/>
                  </a:schemeClr>
                </a:solidFill>
                <a:latin typeface="HY동녘M" pitchFamily="18" charset="-127"/>
                <a:ea typeface="HY동녘M" pitchFamily="18" charset="-127"/>
              </a:rPr>
              <a:t>doi</a:t>
            </a:r>
            <a:r>
              <a:rPr kumimoji="1" lang="en-US" altLang="ko-KR" sz="1400" dirty="0">
                <a:solidFill>
                  <a:schemeClr val="accent4">
                    <a:lumMod val="50000"/>
                  </a:schemeClr>
                </a:solidFill>
                <a:latin typeface="HY동녘M" pitchFamily="18" charset="-127"/>
                <a:ea typeface="HY동녘M" pitchFamily="18" charset="-127"/>
              </a:rPr>
              <a:t>: </a:t>
            </a:r>
            <a:r>
              <a:rPr kumimoji="1" lang="en-US" altLang="ko-KR" sz="1400" dirty="0" smtClean="0">
                <a:solidFill>
                  <a:schemeClr val="accent4">
                    <a:lumMod val="50000"/>
                  </a:schemeClr>
                </a:solidFill>
                <a:latin typeface="HY동녘M" pitchFamily="18" charset="-127"/>
                <a:ea typeface="HY동녘M" pitchFamily="18" charset="-127"/>
              </a:rPr>
              <a:t>10.1002/pst.185</a:t>
            </a:r>
            <a:endParaRPr kumimoji="1" lang="en-US" altLang="ko-KR" dirty="0">
              <a:solidFill>
                <a:schemeClr val="accent4">
                  <a:lumMod val="50000"/>
                </a:schemeClr>
              </a:solidFill>
              <a:latin typeface="HY동녘M" pitchFamily="18" charset="-127"/>
              <a:ea typeface="HY동녘M" pitchFamily="18" charset="-127"/>
            </a:endParaRPr>
          </a:p>
        </p:txBody>
      </p:sp>
    </p:spTree>
    <p:extLst>
      <p:ext uri="{BB962C8B-B14F-4D97-AF65-F5344CB8AC3E}">
        <p14:creationId xmlns:p14="http://schemas.microsoft.com/office/powerpoint/2010/main" val="10658410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prstClr val="black">
                    <a:lumMod val="75000"/>
                    <a:lumOff val="25000"/>
                  </a:prstClr>
                </a:solidFill>
                <a:latin typeface="Arial Black" pitchFamily="34" charset="0"/>
                <a:ea typeface="휴먼모음T" pitchFamily="18" charset="-127"/>
              </a:rPr>
              <a:t>Study participants</a:t>
            </a:r>
            <a:endParaRPr lang="en-US" altLang="ko-KR" sz="2000" dirty="0">
              <a:solidFill>
                <a:prstClr val="black">
                  <a:lumMod val="75000"/>
                  <a:lumOff val="25000"/>
                </a:prstClr>
              </a:solidFill>
              <a:latin typeface="Arial Black" pitchFamily="34" charset="0"/>
              <a:ea typeface="휴먼모음T" pitchFamily="18" charset="-127"/>
            </a:endParaRPr>
          </a:p>
        </p:txBody>
      </p:sp>
      <p:sp>
        <p:nvSpPr>
          <p:cNvPr id="11" name="직사각형 10"/>
          <p:cNvSpPr/>
          <p:nvPr/>
        </p:nvSpPr>
        <p:spPr>
          <a:xfrm>
            <a:off x="395536" y="1124744"/>
            <a:ext cx="8318400" cy="5324535"/>
          </a:xfrm>
          <a:prstGeom prst="rect">
            <a:avLst/>
          </a:prstGeom>
        </p:spPr>
        <p:txBody>
          <a:bodyPr wrap="square">
            <a:spAutoFit/>
          </a:bodyPr>
          <a:lstStyle/>
          <a:p>
            <a:pPr marL="285750" indent="-285750" algn="just">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Inclusion criteria</a:t>
            </a: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diagnosed with </a:t>
            </a:r>
            <a:r>
              <a:rPr kumimoji="1" lang="en-US" altLang="ko-KR" sz="1400" dirty="0">
                <a:solidFill>
                  <a:schemeClr val="accent4">
                    <a:lumMod val="50000"/>
                  </a:schemeClr>
                </a:solidFill>
                <a:latin typeface="HY동녘M" pitchFamily="18" charset="-127"/>
                <a:ea typeface="HY동녘M" pitchFamily="18" charset="-127"/>
              </a:rPr>
              <a:t>AD according to </a:t>
            </a:r>
            <a:r>
              <a:rPr kumimoji="1" lang="en-US" altLang="ko-KR" sz="1400" dirty="0" err="1" smtClean="0">
                <a:solidFill>
                  <a:schemeClr val="accent4">
                    <a:lumMod val="50000"/>
                  </a:schemeClr>
                </a:solidFill>
                <a:latin typeface="HY동녘M" pitchFamily="18" charset="-127"/>
                <a:ea typeface="HY동녘M" pitchFamily="18" charset="-127"/>
              </a:rPr>
              <a:t>Hanifin’s</a:t>
            </a:r>
            <a:r>
              <a:rPr kumimoji="1" lang="en-US" altLang="ko-KR" sz="1400" dirty="0" smtClean="0">
                <a:solidFill>
                  <a:schemeClr val="accent4">
                    <a:lumMod val="50000"/>
                  </a:schemeClr>
                </a:solidFill>
                <a:latin typeface="HY동녘M" pitchFamily="18" charset="-127"/>
                <a:ea typeface="HY동녘M" pitchFamily="18" charset="-127"/>
              </a:rPr>
              <a:t> </a:t>
            </a:r>
            <a:r>
              <a:rPr kumimoji="1" lang="en-US" altLang="ko-KR" sz="1400" dirty="0">
                <a:solidFill>
                  <a:schemeClr val="accent4">
                    <a:lumMod val="50000"/>
                  </a:schemeClr>
                </a:solidFill>
                <a:latin typeface="HY동녘M" pitchFamily="18" charset="-127"/>
                <a:ea typeface="HY동녘M" pitchFamily="18" charset="-127"/>
              </a:rPr>
              <a:t>and </a:t>
            </a:r>
            <a:r>
              <a:rPr kumimoji="1" lang="en-US" altLang="ko-KR" sz="1400" dirty="0" err="1">
                <a:solidFill>
                  <a:schemeClr val="accent4">
                    <a:lumMod val="50000"/>
                  </a:schemeClr>
                </a:solidFill>
                <a:latin typeface="HY동녘M" pitchFamily="18" charset="-127"/>
                <a:ea typeface="HY동녘M" pitchFamily="18" charset="-127"/>
              </a:rPr>
              <a:t>Rajka’s</a:t>
            </a:r>
            <a:r>
              <a:rPr kumimoji="1" lang="en-US" altLang="ko-KR" sz="1400" dirty="0">
                <a:solidFill>
                  <a:schemeClr val="accent4">
                    <a:lumMod val="50000"/>
                  </a:schemeClr>
                </a:solidFill>
                <a:latin typeface="HY동녘M" pitchFamily="18" charset="-127"/>
                <a:ea typeface="HY동녘M" pitchFamily="18" charset="-127"/>
              </a:rPr>
              <a:t> </a:t>
            </a:r>
            <a:r>
              <a:rPr kumimoji="1" lang="en-US" altLang="ko-KR" sz="1400" dirty="0" smtClean="0">
                <a:solidFill>
                  <a:schemeClr val="accent4">
                    <a:lumMod val="50000"/>
                  </a:schemeClr>
                </a:solidFill>
                <a:latin typeface="HY동녘M" pitchFamily="18" charset="-127"/>
                <a:ea typeface="HY동녘M" pitchFamily="18" charset="-127"/>
              </a:rPr>
              <a:t>criteria</a:t>
            </a: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men </a:t>
            </a:r>
            <a:r>
              <a:rPr kumimoji="1" lang="en-US" altLang="ko-KR" sz="1400" dirty="0">
                <a:solidFill>
                  <a:schemeClr val="accent4">
                    <a:lumMod val="50000"/>
                  </a:schemeClr>
                </a:solidFill>
                <a:latin typeface="HY동녘M" pitchFamily="18" charset="-127"/>
                <a:ea typeface="HY동녘M" pitchFamily="18" charset="-127"/>
              </a:rPr>
              <a:t>or women aged 5 years to below 65 </a:t>
            </a:r>
            <a:r>
              <a:rPr kumimoji="1" lang="en-US" altLang="ko-KR" sz="1400" dirty="0" smtClean="0">
                <a:solidFill>
                  <a:schemeClr val="accent4">
                    <a:lumMod val="50000"/>
                  </a:schemeClr>
                </a:solidFill>
                <a:latin typeface="HY동녘M" pitchFamily="18" charset="-127"/>
                <a:ea typeface="HY동녘M" pitchFamily="18" charset="-127"/>
              </a:rPr>
              <a:t>years </a:t>
            </a: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have </a:t>
            </a:r>
            <a:r>
              <a:rPr kumimoji="1" lang="en-US" altLang="ko-KR" sz="1400" dirty="0">
                <a:solidFill>
                  <a:schemeClr val="accent4">
                    <a:lumMod val="50000"/>
                  </a:schemeClr>
                </a:solidFill>
                <a:latin typeface="HY동녘M" pitchFamily="18" charset="-127"/>
                <a:ea typeface="HY동녘M" pitchFamily="18" charset="-127"/>
              </a:rPr>
              <a:t>mild-to-moderate AD symptoms according to the objective </a:t>
            </a:r>
            <a:r>
              <a:rPr kumimoji="1" lang="en-US" altLang="ko-KR" sz="1400" dirty="0" err="1">
                <a:solidFill>
                  <a:schemeClr val="accent4">
                    <a:lumMod val="50000"/>
                  </a:schemeClr>
                </a:solidFill>
                <a:latin typeface="HY동녘M" pitchFamily="18" charset="-127"/>
                <a:ea typeface="HY동녘M" pitchFamily="18" charset="-127"/>
              </a:rPr>
              <a:t>SCORing</a:t>
            </a:r>
            <a:r>
              <a:rPr kumimoji="1" lang="en-US" altLang="ko-KR" sz="1400" dirty="0">
                <a:solidFill>
                  <a:schemeClr val="accent4">
                    <a:lumMod val="50000"/>
                  </a:schemeClr>
                </a:solidFill>
                <a:latin typeface="HY동녘M" pitchFamily="18" charset="-127"/>
                <a:ea typeface="HY동녘M" pitchFamily="18" charset="-127"/>
              </a:rPr>
              <a:t> Atopic Dermatitis (SCORAD) Index (score ≤40</a:t>
            </a:r>
            <a:r>
              <a:rPr kumimoji="1" lang="en-US" altLang="ko-KR" sz="1400" dirty="0" smtClean="0">
                <a:solidFill>
                  <a:schemeClr val="accent4">
                    <a:lumMod val="50000"/>
                  </a:schemeClr>
                </a:solidFill>
                <a:latin typeface="HY동녘M" pitchFamily="18" charset="-127"/>
                <a:ea typeface="HY동녘M" pitchFamily="18" charset="-127"/>
              </a:rPr>
              <a:t>) </a:t>
            </a: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have </a:t>
            </a:r>
            <a:r>
              <a:rPr kumimoji="1" lang="en-US" altLang="ko-KR" sz="1400" dirty="0">
                <a:solidFill>
                  <a:schemeClr val="accent4">
                    <a:lumMod val="50000"/>
                  </a:schemeClr>
                </a:solidFill>
                <a:latin typeface="HY동녘M" pitchFamily="18" charset="-127"/>
                <a:ea typeface="HY동녘M" pitchFamily="18" charset="-127"/>
              </a:rPr>
              <a:t>scores of excoriation, </a:t>
            </a:r>
            <a:r>
              <a:rPr kumimoji="1" lang="en-US" altLang="ko-KR" sz="1400" dirty="0" err="1">
                <a:solidFill>
                  <a:schemeClr val="accent4">
                    <a:lumMod val="50000"/>
                  </a:schemeClr>
                </a:solidFill>
                <a:latin typeface="HY동녘M" pitchFamily="18" charset="-127"/>
                <a:ea typeface="HY동녘M" pitchFamily="18" charset="-127"/>
              </a:rPr>
              <a:t>lichenification</a:t>
            </a:r>
            <a:r>
              <a:rPr kumimoji="1" lang="en-US" altLang="ko-KR" sz="1400" dirty="0">
                <a:solidFill>
                  <a:schemeClr val="accent4">
                    <a:lumMod val="50000"/>
                  </a:schemeClr>
                </a:solidFill>
                <a:latin typeface="HY동녘M" pitchFamily="18" charset="-127"/>
                <a:ea typeface="HY동녘M" pitchFamily="18" charset="-127"/>
              </a:rPr>
              <a:t>, and dryness in the SCORAD Index of at least 1 each, or a sum of 3 or more.</a:t>
            </a:r>
          </a:p>
          <a:p>
            <a:pPr marL="285750" indent="-285750" algn="just">
              <a:buFont typeface="Arial" panose="020B0604020202020204" pitchFamily="34" charset="0"/>
              <a:buChar char="•"/>
            </a:pPr>
            <a:endParaRPr kumimoji="1" lang="en-US" altLang="ko-KR" sz="1400" dirty="0">
              <a:solidFill>
                <a:schemeClr val="accent4">
                  <a:lumMod val="50000"/>
                </a:schemeClr>
              </a:solidFill>
              <a:latin typeface="HY동녘M" pitchFamily="18" charset="-127"/>
              <a:ea typeface="HY동녘M" pitchFamily="18" charset="-127"/>
            </a:endParaRPr>
          </a:p>
          <a:p>
            <a:pPr marL="285750" indent="-285750" algn="just">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Exclusion </a:t>
            </a:r>
            <a:r>
              <a:rPr kumimoji="1" lang="en-US" altLang="ko-KR" sz="1600" dirty="0" smtClean="0">
                <a:solidFill>
                  <a:schemeClr val="accent4">
                    <a:lumMod val="50000"/>
                  </a:schemeClr>
                </a:solidFill>
                <a:latin typeface="HY동녘M" pitchFamily="18" charset="-127"/>
                <a:ea typeface="HY동녘M" pitchFamily="18" charset="-127"/>
              </a:rPr>
              <a:t>criteria</a:t>
            </a:r>
            <a:endParaRPr kumimoji="1" lang="en-US" altLang="ko-KR" sz="16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lesions </a:t>
            </a:r>
            <a:r>
              <a:rPr kumimoji="1" lang="en-US" altLang="ko-KR" sz="1400" dirty="0">
                <a:solidFill>
                  <a:schemeClr val="accent4">
                    <a:lumMod val="50000"/>
                  </a:schemeClr>
                </a:solidFill>
                <a:latin typeface="HY동녘M" pitchFamily="18" charset="-127"/>
                <a:ea typeface="HY동녘M" pitchFamily="18" charset="-127"/>
              </a:rPr>
              <a:t>with </a:t>
            </a:r>
            <a:r>
              <a:rPr kumimoji="1" lang="en-US" altLang="ko-KR" sz="1400" dirty="0" smtClean="0">
                <a:solidFill>
                  <a:schemeClr val="accent4">
                    <a:lumMod val="50000"/>
                  </a:schemeClr>
                </a:solidFill>
                <a:latin typeface="HY동녘M" pitchFamily="18" charset="-127"/>
                <a:ea typeface="HY동녘M" pitchFamily="18" charset="-127"/>
              </a:rPr>
              <a:t>oozing</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oral </a:t>
            </a:r>
            <a:r>
              <a:rPr kumimoji="1" lang="en-US" altLang="ko-KR" sz="1400" dirty="0">
                <a:solidFill>
                  <a:schemeClr val="accent4">
                    <a:lumMod val="50000"/>
                  </a:schemeClr>
                </a:solidFill>
                <a:latin typeface="HY동녘M" pitchFamily="18" charset="-127"/>
                <a:ea typeface="HY동녘M" pitchFamily="18" charset="-127"/>
              </a:rPr>
              <a:t>administration of corticosteroids, </a:t>
            </a:r>
            <a:r>
              <a:rPr kumimoji="1" lang="en-US" altLang="ko-KR" sz="1400" dirty="0" err="1">
                <a:solidFill>
                  <a:schemeClr val="accent4">
                    <a:lumMod val="50000"/>
                  </a:schemeClr>
                </a:solidFill>
                <a:latin typeface="HY동녘M" pitchFamily="18" charset="-127"/>
                <a:ea typeface="HY동녘M" pitchFamily="18" charset="-127"/>
              </a:rPr>
              <a:t>immunosuppressants</a:t>
            </a:r>
            <a:r>
              <a:rPr kumimoji="1" lang="en-US" altLang="ko-KR" sz="1400" dirty="0">
                <a:solidFill>
                  <a:schemeClr val="accent4">
                    <a:lumMod val="50000"/>
                  </a:schemeClr>
                </a:solidFill>
                <a:latin typeface="HY동녘M" pitchFamily="18" charset="-127"/>
                <a:ea typeface="HY동녘M" pitchFamily="18" charset="-127"/>
              </a:rPr>
              <a:t>, or antibiotics 4 weeks prior to study </a:t>
            </a:r>
            <a:r>
              <a:rPr kumimoji="1" lang="en-US" altLang="ko-KR" sz="1400" dirty="0" smtClean="0">
                <a:solidFill>
                  <a:schemeClr val="accent4">
                    <a:lumMod val="50000"/>
                  </a:schemeClr>
                </a:solidFill>
                <a:latin typeface="HY동녘M" pitchFamily="18" charset="-127"/>
                <a:ea typeface="HY동녘M" pitchFamily="18" charset="-127"/>
              </a:rPr>
              <a:t>entry</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administration </a:t>
            </a:r>
            <a:r>
              <a:rPr kumimoji="1" lang="en-US" altLang="ko-KR" sz="1400" dirty="0">
                <a:solidFill>
                  <a:schemeClr val="accent4">
                    <a:lumMod val="50000"/>
                  </a:schemeClr>
                </a:solidFill>
                <a:latin typeface="HY동녘M" pitchFamily="18" charset="-127"/>
                <a:ea typeface="HY동녘M" pitchFamily="18" charset="-127"/>
              </a:rPr>
              <a:t>of topical GCs, </a:t>
            </a:r>
            <a:r>
              <a:rPr kumimoji="1" lang="en-US" altLang="ko-KR" sz="1400" dirty="0" err="1">
                <a:solidFill>
                  <a:schemeClr val="accent4">
                    <a:lumMod val="50000"/>
                  </a:schemeClr>
                </a:solidFill>
                <a:latin typeface="HY동녘M" pitchFamily="18" charset="-127"/>
                <a:ea typeface="HY동녘M" pitchFamily="18" charset="-127"/>
              </a:rPr>
              <a:t>immunosuppressants</a:t>
            </a:r>
            <a:r>
              <a:rPr kumimoji="1" lang="en-US" altLang="ko-KR" sz="1400" dirty="0">
                <a:solidFill>
                  <a:schemeClr val="accent4">
                    <a:lumMod val="50000"/>
                  </a:schemeClr>
                </a:solidFill>
                <a:latin typeface="HY동녘M" pitchFamily="18" charset="-127"/>
                <a:ea typeface="HY동녘M" pitchFamily="18" charset="-127"/>
              </a:rPr>
              <a:t>, or antibiotics, or phototherapy, 2 weeks prior to study </a:t>
            </a:r>
            <a:r>
              <a:rPr kumimoji="1" lang="en-US" altLang="ko-KR" sz="1400" dirty="0" smtClean="0">
                <a:solidFill>
                  <a:schemeClr val="accent4">
                    <a:lumMod val="50000"/>
                  </a:schemeClr>
                </a:solidFill>
                <a:latin typeface="HY동녘M" pitchFamily="18" charset="-127"/>
                <a:ea typeface="HY동녘M" pitchFamily="18" charset="-127"/>
              </a:rPr>
              <a:t>entry</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burn </a:t>
            </a:r>
            <a:r>
              <a:rPr kumimoji="1" lang="en-US" altLang="ko-KR" sz="1400" dirty="0">
                <a:solidFill>
                  <a:schemeClr val="accent4">
                    <a:lumMod val="50000"/>
                  </a:schemeClr>
                </a:solidFill>
                <a:latin typeface="HY동녘M" pitchFamily="18" charset="-127"/>
                <a:ea typeface="HY동녘M" pitchFamily="18" charset="-127"/>
              </a:rPr>
              <a:t>or trauma on the </a:t>
            </a:r>
            <a:r>
              <a:rPr kumimoji="1" lang="en-US" altLang="ko-KR" sz="1400" dirty="0" smtClean="0">
                <a:solidFill>
                  <a:schemeClr val="accent4">
                    <a:lumMod val="50000"/>
                  </a:schemeClr>
                </a:solidFill>
                <a:latin typeface="HY동녘M" pitchFamily="18" charset="-127"/>
                <a:ea typeface="HY동녘M" pitchFamily="18" charset="-127"/>
              </a:rPr>
              <a:t>lesions</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allergic </a:t>
            </a:r>
            <a:r>
              <a:rPr kumimoji="1" lang="en-US" altLang="ko-KR" sz="1400" dirty="0">
                <a:solidFill>
                  <a:schemeClr val="accent4">
                    <a:lumMod val="50000"/>
                  </a:schemeClr>
                </a:solidFill>
                <a:latin typeface="HY동녘M" pitchFamily="18" charset="-127"/>
                <a:ea typeface="HY동녘M" pitchFamily="18" charset="-127"/>
              </a:rPr>
              <a:t>to </a:t>
            </a:r>
            <a:r>
              <a:rPr kumimoji="1" lang="en-US" altLang="ko-KR" sz="1400" dirty="0" err="1">
                <a:solidFill>
                  <a:schemeClr val="accent4">
                    <a:lumMod val="50000"/>
                  </a:schemeClr>
                </a:solidFill>
                <a:latin typeface="HY동녘M" pitchFamily="18" charset="-127"/>
                <a:ea typeface="HY동녘M" pitchFamily="18" charset="-127"/>
              </a:rPr>
              <a:t>Jaungo</a:t>
            </a:r>
            <a:r>
              <a:rPr kumimoji="1" lang="en-US" altLang="ko-KR" sz="1400" dirty="0">
                <a:solidFill>
                  <a:schemeClr val="accent4">
                    <a:lumMod val="50000"/>
                  </a:schemeClr>
                </a:solidFill>
                <a:latin typeface="HY동녘M" pitchFamily="18" charset="-127"/>
                <a:ea typeface="HY동녘M" pitchFamily="18" charset="-127"/>
              </a:rPr>
              <a:t>, or its </a:t>
            </a:r>
            <a:r>
              <a:rPr kumimoji="1" lang="en-US" altLang="ko-KR" sz="1400" dirty="0" smtClean="0">
                <a:solidFill>
                  <a:schemeClr val="accent4">
                    <a:lumMod val="50000"/>
                  </a:schemeClr>
                </a:solidFill>
                <a:latin typeface="HY동녘M" pitchFamily="18" charset="-127"/>
                <a:ea typeface="HY동녘M" pitchFamily="18" charset="-127"/>
              </a:rPr>
              <a:t>components</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active </a:t>
            </a:r>
            <a:r>
              <a:rPr kumimoji="1" lang="en-US" altLang="ko-KR" sz="1400" dirty="0">
                <a:solidFill>
                  <a:schemeClr val="accent4">
                    <a:lumMod val="50000"/>
                  </a:schemeClr>
                </a:solidFill>
                <a:latin typeface="HY동녘M" pitchFamily="18" charset="-127"/>
                <a:ea typeface="HY동녘M" pitchFamily="18" charset="-127"/>
              </a:rPr>
              <a:t>skin diseases without </a:t>
            </a:r>
            <a:r>
              <a:rPr kumimoji="1" lang="en-US" altLang="ko-KR" sz="1400" dirty="0" smtClean="0">
                <a:solidFill>
                  <a:schemeClr val="accent4">
                    <a:lumMod val="50000"/>
                  </a:schemeClr>
                </a:solidFill>
                <a:latin typeface="HY동녘M" pitchFamily="18" charset="-127"/>
                <a:ea typeface="HY동녘M" pitchFamily="18" charset="-127"/>
              </a:rPr>
              <a:t>AD</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renal </a:t>
            </a:r>
            <a:r>
              <a:rPr kumimoji="1" lang="en-US" altLang="ko-KR" sz="1400" dirty="0">
                <a:solidFill>
                  <a:schemeClr val="accent4">
                    <a:lumMod val="50000"/>
                  </a:schemeClr>
                </a:solidFill>
                <a:latin typeface="HY동녘M" pitchFamily="18" charset="-127"/>
                <a:ea typeface="HY동녘M" pitchFamily="18" charset="-127"/>
              </a:rPr>
              <a:t>or liver </a:t>
            </a:r>
            <a:r>
              <a:rPr kumimoji="1" lang="en-US" altLang="ko-KR" sz="1400" dirty="0" smtClean="0">
                <a:solidFill>
                  <a:schemeClr val="accent4">
                    <a:lumMod val="50000"/>
                  </a:schemeClr>
                </a:solidFill>
                <a:latin typeface="HY동녘M" pitchFamily="18" charset="-127"/>
                <a:ea typeface="HY동녘M" pitchFamily="18" charset="-127"/>
              </a:rPr>
              <a:t>dysfunction</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other </a:t>
            </a:r>
            <a:r>
              <a:rPr kumimoji="1" lang="en-US" altLang="ko-KR" sz="1400" dirty="0">
                <a:solidFill>
                  <a:schemeClr val="accent4">
                    <a:lumMod val="50000"/>
                  </a:schemeClr>
                </a:solidFill>
                <a:latin typeface="HY동녘M" pitchFamily="18" charset="-127"/>
                <a:ea typeface="HY동녘M" pitchFamily="18" charset="-127"/>
              </a:rPr>
              <a:t>uncontrolled chronic </a:t>
            </a:r>
            <a:r>
              <a:rPr kumimoji="1" lang="en-US" altLang="ko-KR" sz="1400" dirty="0" smtClean="0">
                <a:solidFill>
                  <a:schemeClr val="accent4">
                    <a:lumMod val="50000"/>
                  </a:schemeClr>
                </a:solidFill>
                <a:latin typeface="HY동녘M" pitchFamily="18" charset="-127"/>
                <a:ea typeface="HY동녘M" pitchFamily="18" charset="-127"/>
              </a:rPr>
              <a:t>diseases</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pregnancy </a:t>
            </a:r>
            <a:r>
              <a:rPr kumimoji="1" lang="en-US" altLang="ko-KR" sz="1400" dirty="0">
                <a:solidFill>
                  <a:schemeClr val="accent4">
                    <a:lumMod val="50000"/>
                  </a:schemeClr>
                </a:solidFill>
                <a:latin typeface="HY동녘M" pitchFamily="18" charset="-127"/>
                <a:ea typeface="HY동녘M" pitchFamily="18" charset="-127"/>
              </a:rPr>
              <a:t>or </a:t>
            </a:r>
            <a:r>
              <a:rPr kumimoji="1" lang="en-US" altLang="ko-KR" sz="1400" dirty="0" smtClean="0">
                <a:solidFill>
                  <a:schemeClr val="accent4">
                    <a:lumMod val="50000"/>
                  </a:schemeClr>
                </a:solidFill>
                <a:latin typeface="HY동녘M" pitchFamily="18" charset="-127"/>
                <a:ea typeface="HY동녘M" pitchFamily="18" charset="-127"/>
              </a:rPr>
              <a:t>breastfeeding</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participation </a:t>
            </a:r>
            <a:r>
              <a:rPr kumimoji="1" lang="en-US" altLang="ko-KR" sz="1400" dirty="0">
                <a:solidFill>
                  <a:schemeClr val="accent4">
                    <a:lumMod val="50000"/>
                  </a:schemeClr>
                </a:solidFill>
                <a:latin typeface="HY동녘M" pitchFamily="18" charset="-127"/>
                <a:ea typeface="HY동녘M" pitchFamily="18" charset="-127"/>
              </a:rPr>
              <a:t>in other clinical trials within 1 month of enrollment</a:t>
            </a:r>
            <a:r>
              <a:rPr kumimoji="1" lang="en-US" altLang="ko-KR" sz="1400" dirty="0" smtClean="0">
                <a:solidFill>
                  <a:schemeClr val="accent4">
                    <a:lumMod val="50000"/>
                  </a:schemeClr>
                </a:solidFill>
                <a:latin typeface="HY동녘M" pitchFamily="18" charset="-127"/>
                <a:ea typeface="HY동녘M" pitchFamily="18" charset="-127"/>
              </a:rPr>
              <a:t>,</a:t>
            </a: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inability </a:t>
            </a:r>
            <a:r>
              <a:rPr kumimoji="1" lang="en-US" altLang="ko-KR" sz="1400" dirty="0">
                <a:solidFill>
                  <a:schemeClr val="accent4">
                    <a:lumMod val="50000"/>
                  </a:schemeClr>
                </a:solidFill>
                <a:latin typeface="HY동녘M" pitchFamily="18" charset="-127"/>
                <a:ea typeface="HY동녘M" pitchFamily="18" charset="-127"/>
              </a:rPr>
              <a:t>to understand the written consent or to engage in this study due to mental impairment or other emotional or mental </a:t>
            </a:r>
            <a:r>
              <a:rPr kumimoji="1" lang="en-US" altLang="ko-KR" sz="1400" dirty="0" smtClean="0">
                <a:solidFill>
                  <a:schemeClr val="accent4">
                    <a:lumMod val="50000"/>
                  </a:schemeClr>
                </a:solidFill>
                <a:latin typeface="HY동녘M" pitchFamily="18" charset="-127"/>
                <a:ea typeface="HY동녘M" pitchFamily="18" charset="-127"/>
              </a:rPr>
              <a:t>problems</a:t>
            </a:r>
            <a:endParaRPr kumimoji="1" lang="en-US" altLang="ko-KR" sz="1400" dirty="0">
              <a:solidFill>
                <a:schemeClr val="accent4">
                  <a:lumMod val="50000"/>
                </a:schemeClr>
              </a:solidFill>
              <a:latin typeface="HY동녘M" pitchFamily="18" charset="-127"/>
              <a:ea typeface="HY동녘M" pitchFamily="18" charset="-127"/>
            </a:endParaRPr>
          </a:p>
          <a:p>
            <a:pPr marL="800100" lvl="1" indent="-342900" algn="just">
              <a:buAutoNum type="arabicParenBoth"/>
            </a:pPr>
            <a:r>
              <a:rPr kumimoji="1" lang="en-US" altLang="ko-KR" sz="1400" dirty="0" smtClean="0">
                <a:solidFill>
                  <a:schemeClr val="accent4">
                    <a:lumMod val="50000"/>
                  </a:schemeClr>
                </a:solidFill>
                <a:latin typeface="HY동녘M" pitchFamily="18" charset="-127"/>
                <a:ea typeface="HY동녘M" pitchFamily="18" charset="-127"/>
              </a:rPr>
              <a:t>judgment </a:t>
            </a:r>
            <a:r>
              <a:rPr kumimoji="1" lang="en-US" altLang="ko-KR" sz="1400" dirty="0">
                <a:solidFill>
                  <a:schemeClr val="accent4">
                    <a:lumMod val="50000"/>
                  </a:schemeClr>
                </a:solidFill>
                <a:latin typeface="HY동녘M" pitchFamily="18" charset="-127"/>
                <a:ea typeface="HY동녘M" pitchFamily="18" charset="-127"/>
              </a:rPr>
              <a:t>by experts that the potential subject’s participation is inappropriate</a:t>
            </a:r>
            <a:r>
              <a:rPr kumimoji="1" lang="en-US" altLang="ko-KR" sz="1400" dirty="0" smtClean="0">
                <a:solidFill>
                  <a:schemeClr val="accent4">
                    <a:lumMod val="50000"/>
                  </a:schemeClr>
                </a:solidFill>
                <a:latin typeface="HY동녘M" pitchFamily="18" charset="-127"/>
                <a:ea typeface="HY동녘M" pitchFamily="18" charset="-127"/>
              </a:rPr>
              <a:t>.</a:t>
            </a:r>
            <a:endParaRPr kumimoji="1" lang="en-US" altLang="ko-KR" sz="1400" dirty="0">
              <a:solidFill>
                <a:schemeClr val="accent4">
                  <a:lumMod val="50000"/>
                </a:schemeClr>
              </a:solidFill>
              <a:latin typeface="HY동녘M" pitchFamily="18" charset="-127"/>
              <a:ea typeface="HY동녘M" pitchFamily="18" charset="-127"/>
            </a:endParaRPr>
          </a:p>
        </p:txBody>
      </p:sp>
    </p:spTree>
    <p:extLst>
      <p:ext uri="{BB962C8B-B14F-4D97-AF65-F5344CB8AC3E}">
        <p14:creationId xmlns:p14="http://schemas.microsoft.com/office/powerpoint/2010/main" val="338252708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prstClr val="black">
                    <a:lumMod val="75000"/>
                    <a:lumOff val="25000"/>
                  </a:prstClr>
                </a:solidFill>
                <a:latin typeface="Arial Black" pitchFamily="34" charset="0"/>
                <a:ea typeface="휴먼모음T" pitchFamily="18" charset="-127"/>
              </a:rPr>
              <a:t>Study medication and Placebo medication</a:t>
            </a:r>
            <a:endParaRPr lang="en-US" altLang="ko-KR" sz="2000" dirty="0">
              <a:solidFill>
                <a:prstClr val="black">
                  <a:lumMod val="75000"/>
                  <a:lumOff val="25000"/>
                </a:prstClr>
              </a:solidFill>
              <a:latin typeface="Arial Black" pitchFamily="34" charset="0"/>
              <a:ea typeface="휴먼모음T" pitchFamily="18" charset="-127"/>
            </a:endParaRPr>
          </a:p>
        </p:txBody>
      </p:sp>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91773" y="1314668"/>
            <a:ext cx="3106310" cy="1722206"/>
          </a:xfrm>
          <a:prstGeom prst="rect">
            <a:avLst/>
          </a:prstGeom>
        </p:spPr>
      </p:pic>
      <p:pic>
        <p:nvPicPr>
          <p:cNvPr id="5" name="그림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6724" y="3429000"/>
            <a:ext cx="3916409" cy="2672133"/>
          </a:xfrm>
          <a:prstGeom prst="rect">
            <a:avLst/>
          </a:prstGeom>
        </p:spPr>
      </p:pic>
      <p:pic>
        <p:nvPicPr>
          <p:cNvPr id="6" name="그림 5"/>
          <p:cNvPicPr>
            <a:picLocks noChangeAspect="1"/>
          </p:cNvPicPr>
          <p:nvPr/>
        </p:nvPicPr>
        <p:blipFill rotWithShape="1">
          <a:blip r:embed="rId5">
            <a:extLst>
              <a:ext uri="{28A0092B-C50C-407E-A947-70E740481C1C}">
                <a14:useLocalDpi xmlns:a14="http://schemas.microsoft.com/office/drawing/2010/main" val="0"/>
              </a:ext>
            </a:extLst>
          </a:blip>
          <a:srcRect t="13883" b="3811"/>
          <a:stretch/>
        </p:blipFill>
        <p:spPr>
          <a:xfrm>
            <a:off x="5076056" y="2504388"/>
            <a:ext cx="3327834" cy="3652025"/>
          </a:xfrm>
          <a:prstGeom prst="rect">
            <a:avLst/>
          </a:prstGeom>
        </p:spPr>
      </p:pic>
    </p:spTree>
    <p:extLst>
      <p:ext uri="{BB962C8B-B14F-4D97-AF65-F5344CB8AC3E}">
        <p14:creationId xmlns:p14="http://schemas.microsoft.com/office/powerpoint/2010/main" val="131721413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5" name="_x262059096" descr="EMB00001df80e0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795" y="1224276"/>
            <a:ext cx="8986795" cy="5013035"/>
          </a:xfrm>
          <a:prstGeom prst="rect">
            <a:avLst/>
          </a:prstGeom>
          <a:solidFill>
            <a:schemeClr val="accent1"/>
          </a:solidFill>
        </p:spPr>
      </p:pic>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prstClr val="black">
                    <a:lumMod val="75000"/>
                    <a:lumOff val="25000"/>
                  </a:prstClr>
                </a:solidFill>
                <a:latin typeface="Arial Black" pitchFamily="34" charset="0"/>
                <a:ea typeface="휴먼모음T" pitchFamily="18" charset="-127"/>
              </a:rPr>
              <a:t>Intervention</a:t>
            </a:r>
            <a:endParaRPr lang="en-US" altLang="ko-KR" sz="2000" dirty="0">
              <a:solidFill>
                <a:prstClr val="black">
                  <a:lumMod val="75000"/>
                  <a:lumOff val="25000"/>
                </a:prstClr>
              </a:solidFill>
              <a:latin typeface="Arial Black" pitchFamily="34" charset="0"/>
              <a:ea typeface="휴먼모음T" pitchFamily="18" charset="-127"/>
            </a:endParaRPr>
          </a:p>
        </p:txBody>
      </p:sp>
      <p:sp>
        <p:nvSpPr>
          <p:cNvPr id="7" name="Rectangle 2"/>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ko-KR" altLang="en-US"/>
          </a:p>
        </p:txBody>
      </p:sp>
      <p:sp>
        <p:nvSpPr>
          <p:cNvPr id="8" name="직사각형 7"/>
          <p:cNvSpPr/>
          <p:nvPr/>
        </p:nvSpPr>
        <p:spPr>
          <a:xfrm>
            <a:off x="3131840" y="3871119"/>
            <a:ext cx="2160240" cy="270030"/>
          </a:xfrm>
          <a:prstGeom prst="rect">
            <a:avLst/>
          </a:prstGeom>
          <a:solidFill>
            <a:schemeClr val="accent1"/>
          </a:solidFill>
          <a:ln>
            <a:no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rtlCol="0" anchor="ctr"/>
          <a:lstStyle/>
          <a:p>
            <a:pPr algn="ctr"/>
            <a:r>
              <a:rPr lang="en-US" altLang="ko-KR" dirty="0" err="1" smtClean="0">
                <a:latin typeface="Arial Unicode MS" panose="020B0604020202020204" pitchFamily="50" charset="-127"/>
                <a:ea typeface="Arial Unicode MS" panose="020B0604020202020204" pitchFamily="50" charset="-127"/>
                <a:cs typeface="Arial Unicode MS" panose="020B0604020202020204" pitchFamily="50" charset="-127"/>
              </a:rPr>
              <a:t>Jaungo</a:t>
            </a:r>
            <a:r>
              <a:rPr lang="en-US" altLang="ko-KR" dirty="0" smtClean="0">
                <a:latin typeface="Arial Unicode MS" panose="020B0604020202020204" pitchFamily="50" charset="-127"/>
                <a:ea typeface="Arial Unicode MS" panose="020B0604020202020204" pitchFamily="50" charset="-127"/>
                <a:cs typeface="Arial Unicode MS" panose="020B0604020202020204" pitchFamily="50" charset="-127"/>
              </a:rPr>
              <a:t> Twice/day</a:t>
            </a:r>
            <a:endParaRPr lang="ko-KR" altLang="en-US"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0" name="직사각형 9"/>
          <p:cNvSpPr/>
          <p:nvPr/>
        </p:nvSpPr>
        <p:spPr>
          <a:xfrm>
            <a:off x="2977559" y="4888352"/>
            <a:ext cx="2504806" cy="370025"/>
          </a:xfrm>
          <a:prstGeom prst="rect">
            <a:avLst/>
          </a:prstGeom>
          <a:solidFill>
            <a:schemeClr val="accent1"/>
          </a:solidFill>
          <a:ln>
            <a:no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rtlCol="0" anchor="ctr"/>
          <a:lstStyle/>
          <a:p>
            <a:pPr algn="ctr"/>
            <a:r>
              <a:rPr lang="en-US" altLang="ko-KR" dirty="0" err="1" smtClean="0">
                <a:latin typeface="Arial Unicode MS" panose="020B0604020202020204" pitchFamily="50" charset="-127"/>
                <a:ea typeface="Arial Unicode MS" panose="020B0604020202020204" pitchFamily="50" charset="-127"/>
                <a:cs typeface="Arial Unicode MS" panose="020B0604020202020204" pitchFamily="50" charset="-127"/>
              </a:rPr>
              <a:t>Jaungo</a:t>
            </a:r>
            <a:r>
              <a:rPr lang="en-US" altLang="ko-KR" dirty="0" smtClean="0">
                <a:latin typeface="Arial Unicode MS" panose="020B0604020202020204" pitchFamily="50" charset="-127"/>
                <a:ea typeface="Arial Unicode MS" panose="020B0604020202020204" pitchFamily="50" charset="-127"/>
                <a:cs typeface="Arial Unicode MS" panose="020B0604020202020204" pitchFamily="50" charset="-127"/>
              </a:rPr>
              <a:t> 1 + Placebo 1</a:t>
            </a:r>
            <a:endParaRPr lang="ko-KR" altLang="en-US"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1" name="직사각형 10"/>
          <p:cNvSpPr/>
          <p:nvPr/>
        </p:nvSpPr>
        <p:spPr>
          <a:xfrm>
            <a:off x="3167844" y="5776966"/>
            <a:ext cx="2124236" cy="405142"/>
          </a:xfrm>
          <a:prstGeom prst="rect">
            <a:avLst/>
          </a:prstGeom>
          <a:solidFill>
            <a:schemeClr val="accent1"/>
          </a:solidFill>
          <a:ln>
            <a:no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rtlCol="0" anchor="ctr"/>
          <a:lstStyle/>
          <a:p>
            <a:pPr algn="ctr"/>
            <a:r>
              <a:rPr lang="en-US" altLang="ko-KR" dirty="0" smtClean="0">
                <a:latin typeface="Arial Unicode MS" panose="020B0604020202020204" pitchFamily="50" charset="-127"/>
                <a:ea typeface="Arial Unicode MS" panose="020B0604020202020204" pitchFamily="50" charset="-127"/>
                <a:cs typeface="Arial Unicode MS" panose="020B0604020202020204" pitchFamily="50" charset="-127"/>
              </a:rPr>
              <a:t>Placebo twice/day</a:t>
            </a:r>
            <a:endParaRPr lang="ko-KR" altLang="en-US"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2" name="직사각형 11"/>
          <p:cNvSpPr/>
          <p:nvPr/>
        </p:nvSpPr>
        <p:spPr>
          <a:xfrm>
            <a:off x="5482364" y="3743627"/>
            <a:ext cx="1681923" cy="262507"/>
          </a:xfrm>
          <a:prstGeom prst="rect">
            <a:avLst/>
          </a:prstGeom>
          <a:solidFill>
            <a:schemeClr val="accent1"/>
          </a:solidFill>
          <a:ln>
            <a:no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rtlCol="0" anchor="ctr"/>
          <a:lstStyle/>
          <a:p>
            <a:pPr algn="ctr"/>
            <a:r>
              <a:rPr lang="en-US" altLang="ko-KR" dirty="0" smtClean="0">
                <a:latin typeface="Arial Unicode MS" panose="020B0604020202020204" pitchFamily="50" charset="-127"/>
                <a:ea typeface="Arial Unicode MS" panose="020B0604020202020204" pitchFamily="50" charset="-127"/>
                <a:cs typeface="Arial Unicode MS" panose="020B0604020202020204" pitchFamily="50" charset="-127"/>
              </a:rPr>
              <a:t>3 weeks</a:t>
            </a:r>
            <a:endParaRPr lang="ko-KR" altLang="en-US"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3" name="직사각형 12"/>
          <p:cNvSpPr/>
          <p:nvPr/>
        </p:nvSpPr>
        <p:spPr>
          <a:xfrm>
            <a:off x="5482365" y="4679238"/>
            <a:ext cx="1825939" cy="261930"/>
          </a:xfrm>
          <a:prstGeom prst="rect">
            <a:avLst/>
          </a:prstGeom>
          <a:solidFill>
            <a:schemeClr val="accent1"/>
          </a:solidFill>
          <a:ln>
            <a:no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rtlCol="0" anchor="ctr"/>
          <a:lstStyle/>
          <a:p>
            <a:pPr algn="ctr"/>
            <a:r>
              <a:rPr lang="en-US" altLang="ko-KR" dirty="0" smtClean="0">
                <a:latin typeface="Arial Unicode MS" panose="020B0604020202020204" pitchFamily="50" charset="-127"/>
                <a:ea typeface="Arial Unicode MS" panose="020B0604020202020204" pitchFamily="50" charset="-127"/>
                <a:cs typeface="Arial Unicode MS" panose="020B0604020202020204" pitchFamily="50" charset="-127"/>
              </a:rPr>
              <a:t>3 weeks</a:t>
            </a:r>
            <a:endParaRPr lang="ko-KR" altLang="en-US"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
        <p:nvSpPr>
          <p:cNvPr id="14" name="직사각형 13"/>
          <p:cNvSpPr/>
          <p:nvPr/>
        </p:nvSpPr>
        <p:spPr>
          <a:xfrm>
            <a:off x="5364088" y="5589240"/>
            <a:ext cx="1825939" cy="261930"/>
          </a:xfrm>
          <a:prstGeom prst="rect">
            <a:avLst/>
          </a:prstGeom>
          <a:solidFill>
            <a:schemeClr val="accent1"/>
          </a:solidFill>
          <a:ln>
            <a:noFill/>
          </a:ln>
        </p:spPr>
        <p: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p:style>
        <p:txBody>
          <a:bodyPr rtlCol="0" anchor="ctr"/>
          <a:lstStyle/>
          <a:p>
            <a:pPr algn="ctr"/>
            <a:r>
              <a:rPr lang="en-US" altLang="ko-KR" dirty="0" smtClean="0">
                <a:latin typeface="Arial Unicode MS" panose="020B0604020202020204" pitchFamily="50" charset="-127"/>
                <a:ea typeface="Arial Unicode MS" panose="020B0604020202020204" pitchFamily="50" charset="-127"/>
                <a:cs typeface="Arial Unicode MS" panose="020B0604020202020204" pitchFamily="50" charset="-127"/>
              </a:rPr>
              <a:t>3 weeks</a:t>
            </a:r>
            <a:endParaRPr lang="ko-KR" altLang="en-US" dirty="0">
              <a:latin typeface="Arial Unicode MS" panose="020B0604020202020204" pitchFamily="50" charset="-127"/>
              <a:ea typeface="Arial Unicode MS" panose="020B0604020202020204" pitchFamily="50" charset="-127"/>
              <a:cs typeface="Arial Unicode MS" panose="020B0604020202020204" pitchFamily="50" charset="-127"/>
            </a:endParaRPr>
          </a:p>
        </p:txBody>
      </p:sp>
    </p:spTree>
    <p:extLst>
      <p:ext uri="{BB962C8B-B14F-4D97-AF65-F5344CB8AC3E}">
        <p14:creationId xmlns:p14="http://schemas.microsoft.com/office/powerpoint/2010/main" val="259455007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707777"/>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prstClr val="black">
                    <a:lumMod val="75000"/>
                    <a:lumOff val="25000"/>
                  </a:prstClr>
                </a:solidFill>
                <a:latin typeface="Arial Black" pitchFamily="34" charset="0"/>
                <a:ea typeface="휴먼모음T" pitchFamily="18" charset="-127"/>
              </a:rPr>
              <a:t>Intervention: </a:t>
            </a:r>
            <a:r>
              <a:rPr lang="en-US" altLang="ko-KR" dirty="0">
                <a:solidFill>
                  <a:prstClr val="black">
                    <a:lumMod val="75000"/>
                    <a:lumOff val="25000"/>
                  </a:prstClr>
                </a:solidFill>
                <a:latin typeface="Arial Black" pitchFamily="34" charset="0"/>
                <a:ea typeface="휴먼모음T" pitchFamily="18" charset="-127"/>
              </a:rPr>
              <a:t>Fingertip unit </a:t>
            </a:r>
            <a:r>
              <a:rPr lang="en-US" altLang="ko-KR" dirty="0" smtClean="0">
                <a:solidFill>
                  <a:prstClr val="black">
                    <a:lumMod val="75000"/>
                    <a:lumOff val="25000"/>
                  </a:prstClr>
                </a:solidFill>
                <a:latin typeface="Arial Black" pitchFamily="34" charset="0"/>
                <a:ea typeface="휴먼모음T" pitchFamily="18" charset="-127"/>
              </a:rPr>
              <a:t>measurement</a:t>
            </a:r>
            <a:endParaRPr lang="en-US" altLang="ko-KR" dirty="0">
              <a:solidFill>
                <a:prstClr val="black">
                  <a:lumMod val="75000"/>
                  <a:lumOff val="25000"/>
                </a:prstClr>
              </a:solidFill>
              <a:latin typeface="Arial Black" pitchFamily="34" charset="0"/>
              <a:ea typeface="휴먼모음T" pitchFamily="18" charset="-127"/>
            </a:endParaRPr>
          </a:p>
          <a:p>
            <a:pPr lvl="1"/>
            <a:endParaRPr lang="en-US" altLang="ko-KR" sz="2000" dirty="0">
              <a:solidFill>
                <a:prstClr val="black">
                  <a:lumMod val="75000"/>
                  <a:lumOff val="25000"/>
                </a:prstClr>
              </a:solidFill>
              <a:latin typeface="Arial Black" pitchFamily="34" charset="0"/>
              <a:ea typeface="휴먼모음T" pitchFamily="18" charset="-127"/>
            </a:endParaRPr>
          </a:p>
        </p:txBody>
      </p:sp>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7929" y="980728"/>
            <a:ext cx="4251960" cy="2567940"/>
          </a:xfrm>
          <a:prstGeom prst="rect">
            <a:avLst/>
          </a:prstGeom>
        </p:spPr>
      </p:pic>
      <p:graphicFrame>
        <p:nvGraphicFramePr>
          <p:cNvPr id="5" name="표 4"/>
          <p:cNvGraphicFramePr>
            <a:graphicFrameLocks noGrp="1"/>
          </p:cNvGraphicFramePr>
          <p:nvPr>
            <p:extLst>
              <p:ext uri="{D42A27DB-BD31-4B8C-83A1-F6EECF244321}">
                <p14:modId xmlns:p14="http://schemas.microsoft.com/office/powerpoint/2010/main" val="2481941472"/>
              </p:ext>
            </p:extLst>
          </p:nvPr>
        </p:nvGraphicFramePr>
        <p:xfrm>
          <a:off x="2051720" y="2624031"/>
          <a:ext cx="6653957" cy="4010297"/>
        </p:xfrm>
        <a:graphic>
          <a:graphicData uri="http://schemas.openxmlformats.org/drawingml/2006/table">
            <a:tbl>
              <a:tblPr firstRow="1" bandRow="1">
                <a:tableStyleId>{5C22544A-7EE6-4342-B048-85BDC9FD1C3A}</a:tableStyleId>
              </a:tblPr>
              <a:tblGrid>
                <a:gridCol w="1883081"/>
                <a:gridCol w="1501295"/>
                <a:gridCol w="1665475"/>
                <a:gridCol w="1604106"/>
              </a:tblGrid>
              <a:tr h="547741">
                <a:tc>
                  <a:txBody>
                    <a:bodyPr/>
                    <a:lstStyle/>
                    <a:p>
                      <a:r>
                        <a:rPr lang="en-US" sz="1600" dirty="0">
                          <a:latin typeface="Arial Unicode MS" panose="020B0604020202020204" pitchFamily="50" charset="-127"/>
                          <a:ea typeface="Arial Unicode MS" panose="020B0604020202020204" pitchFamily="50" charset="-127"/>
                          <a:cs typeface="Arial Unicode MS" panose="020B0604020202020204" pitchFamily="50" charset="-127"/>
                        </a:rPr>
                        <a:t>Area of skin to be treated</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Palm-sized</a:t>
                      </a:r>
                    </a:p>
                  </a:txBody>
                  <a:tcPr anchor="ctr"/>
                </a:tc>
                <a:tc>
                  <a:txBody>
                    <a:bodyPr/>
                    <a:lstStyle/>
                    <a:p>
                      <a:r>
                        <a:rPr lang="en-US" sz="1600" dirty="0">
                          <a:latin typeface="Arial Unicode MS" panose="020B0604020202020204" pitchFamily="50" charset="-127"/>
                          <a:ea typeface="Arial Unicode MS" panose="020B0604020202020204" pitchFamily="50" charset="-127"/>
                          <a:cs typeface="Arial Unicode MS" panose="020B0604020202020204" pitchFamily="50" charset="-127"/>
                        </a:rPr>
                        <a:t>FTUs each dose (adults)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FTUs each dose (child)</a:t>
                      </a:r>
                    </a:p>
                  </a:txBody>
                  <a:tcPr anchor="ctr"/>
                </a:tc>
              </a:tr>
              <a:tr h="768429">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 hand and fingers (front and back)</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About 2 palms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2 FTUs (1 g)</a:t>
                      </a:r>
                    </a:p>
                  </a:txBody>
                  <a:tcPr anchor="ctr"/>
                </a:tc>
                <a:tc>
                  <a:txBody>
                    <a:bodyPr/>
                    <a:lstStyle/>
                    <a:p>
                      <a:r>
                        <a:rPr lang="en-US" sz="1600" dirty="0">
                          <a:latin typeface="Arial Unicode MS" panose="020B0604020202020204" pitchFamily="50" charset="-127"/>
                          <a:ea typeface="Arial Unicode MS" panose="020B0604020202020204" pitchFamily="50" charset="-127"/>
                          <a:cs typeface="Arial Unicode MS" panose="020B0604020202020204" pitchFamily="50" charset="-127"/>
                        </a:rPr>
                        <a:t>1 FTUs (0.5 g)</a:t>
                      </a:r>
                    </a:p>
                  </a:txBody>
                  <a:tcPr anchor="ctr"/>
                </a:tc>
              </a:tr>
              <a:tr h="547741">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Front of chest and abdomen</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About 14 palms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14 FTUs (7 g)</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7 FTUs (3.5 g)</a:t>
                      </a:r>
                    </a:p>
                  </a:txBody>
                  <a:tcPr anchor="ctr"/>
                </a:tc>
              </a:tr>
              <a:tr h="547741">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Back and buttocks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About 14 palms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14 FTUs (7 g)</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10 FTUs (5 g)</a:t>
                      </a:r>
                    </a:p>
                  </a:txBody>
                  <a:tcPr anchor="ctr"/>
                </a:tc>
              </a:tr>
              <a:tr h="346268">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Face and neck</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About 5 palms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5 FTUs (2.5 g)</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4 FTUs (2 g)</a:t>
                      </a:r>
                    </a:p>
                  </a:txBody>
                  <a:tcPr anchor="ctr"/>
                </a:tc>
              </a:tr>
              <a:tr h="547741">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An entire arm and hand</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About 8 palms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8 FTUs (4 g)</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5 FTUs (2.5 g)</a:t>
                      </a:r>
                    </a:p>
                  </a:txBody>
                  <a:tcPr anchor="ctr"/>
                </a:tc>
              </a:tr>
              <a:tr h="547741">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An entire leg and foot</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About 16 palms</a:t>
                      </a:r>
                    </a:p>
                  </a:txBody>
                  <a:tcPr anchor="ctr"/>
                </a:tc>
                <a:tc>
                  <a:txBody>
                    <a:bodyPr/>
                    <a:lstStyle/>
                    <a:p>
                      <a:r>
                        <a:rPr lang="en-US" sz="1600">
                          <a:latin typeface="Arial Unicode MS" panose="020B0604020202020204" pitchFamily="50" charset="-127"/>
                          <a:ea typeface="Arial Unicode MS" panose="020B0604020202020204" pitchFamily="50" charset="-127"/>
                          <a:cs typeface="Arial Unicode MS" panose="020B0604020202020204" pitchFamily="50" charset="-127"/>
                        </a:rPr>
                        <a:t>16 FTUs (8 g)</a:t>
                      </a:r>
                    </a:p>
                  </a:txBody>
                  <a:tcPr anchor="ctr"/>
                </a:tc>
                <a:tc>
                  <a:txBody>
                    <a:bodyPr/>
                    <a:lstStyle/>
                    <a:p>
                      <a:r>
                        <a:rPr lang="en-US" sz="1600" dirty="0">
                          <a:latin typeface="Arial Unicode MS" panose="020B0604020202020204" pitchFamily="50" charset="-127"/>
                          <a:ea typeface="Arial Unicode MS" panose="020B0604020202020204" pitchFamily="50" charset="-127"/>
                          <a:cs typeface="Arial Unicode MS" panose="020B0604020202020204" pitchFamily="50" charset="-127"/>
                        </a:rPr>
                        <a:t>9 FTUs (4.5</a:t>
                      </a:r>
                    </a:p>
                  </a:txBody>
                  <a:tcPr anchor="ctr"/>
                </a:tc>
              </a:tr>
            </a:tbl>
          </a:graphicData>
        </a:graphic>
      </p:graphicFrame>
    </p:spTree>
    <p:extLst>
      <p:ext uri="{BB962C8B-B14F-4D97-AF65-F5344CB8AC3E}">
        <p14:creationId xmlns:p14="http://schemas.microsoft.com/office/powerpoint/2010/main" val="186235240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다이어그램 5"/>
          <p:cNvGraphicFramePr/>
          <p:nvPr>
            <p:extLst>
              <p:ext uri="{D42A27DB-BD31-4B8C-83A1-F6EECF244321}">
                <p14:modId xmlns:p14="http://schemas.microsoft.com/office/powerpoint/2010/main" val="3784737570"/>
              </p:ext>
            </p:extLst>
          </p:nvPr>
        </p:nvGraphicFramePr>
        <p:xfrm>
          <a:off x="539552" y="3501008"/>
          <a:ext cx="5688632"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4371909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Study participants</a:t>
            </a:r>
          </a:p>
        </p:txBody>
      </p:sp>
      <p:pic>
        <p:nvPicPr>
          <p:cNvPr id="1025" name="_x228418352" descr="EMB000009ec43b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2667" y="1268760"/>
            <a:ext cx="5738669" cy="50459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42360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Study </a:t>
            </a:r>
            <a:r>
              <a:rPr lang="en-US" altLang="ko-KR" sz="2000" dirty="0" smtClean="0">
                <a:solidFill>
                  <a:prstClr val="black">
                    <a:lumMod val="75000"/>
                    <a:lumOff val="25000"/>
                  </a:prstClr>
                </a:solidFill>
                <a:latin typeface="Arial Black" pitchFamily="34" charset="0"/>
                <a:ea typeface="휴먼모음T" pitchFamily="18" charset="-127"/>
              </a:rPr>
              <a:t>Result : EASI and SCORAD score</a:t>
            </a:r>
            <a:endParaRPr lang="en-US" altLang="ko-KR" sz="2000" dirty="0">
              <a:solidFill>
                <a:prstClr val="black">
                  <a:lumMod val="75000"/>
                  <a:lumOff val="25000"/>
                </a:prstClr>
              </a:solidFill>
              <a:latin typeface="Arial Black" pitchFamily="34" charset="0"/>
              <a:ea typeface="휴먼모음T" pitchFamily="18" charset="-127"/>
            </a:endParaRPr>
          </a:p>
        </p:txBody>
      </p:sp>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4032" y="1052736"/>
            <a:ext cx="5074870" cy="4878170"/>
          </a:xfrm>
          <a:prstGeom prst="rect">
            <a:avLst/>
          </a:prstGeom>
        </p:spPr>
      </p:pic>
      <p:pic>
        <p:nvPicPr>
          <p:cNvPr id="5" name="그림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62454" y="1340768"/>
            <a:ext cx="4942567" cy="4521107"/>
          </a:xfrm>
          <a:prstGeom prst="rect">
            <a:avLst/>
          </a:prstGeom>
        </p:spPr>
      </p:pic>
      <p:sp>
        <p:nvSpPr>
          <p:cNvPr id="6" name="직사각형 5"/>
          <p:cNvSpPr/>
          <p:nvPr/>
        </p:nvSpPr>
        <p:spPr>
          <a:xfrm>
            <a:off x="386491" y="6271083"/>
            <a:ext cx="8569152" cy="369332"/>
          </a:xfrm>
          <a:prstGeom prst="rect">
            <a:avLst/>
          </a:prstGeom>
        </p:spPr>
        <p:txBody>
          <a:bodyPr wrap="square">
            <a:spAutoFit/>
          </a:bodyPr>
          <a:lstStyle/>
          <a:p>
            <a:r>
              <a:rPr lang="en-US" altLang="ko-KR" dirty="0" smtClean="0"/>
              <a:t>*  </a:t>
            </a:r>
            <a:r>
              <a:rPr lang="en-US" altLang="ko-KR" dirty="0">
                <a:solidFill>
                  <a:schemeClr val="tx1">
                    <a:hueOff val="0"/>
                    <a:satOff val="0"/>
                    <a:lumOff val="0"/>
                    <a:alphaOff val="0"/>
                  </a:schemeClr>
                </a:solidFill>
                <a:latin typeface="Arial Unicode MS" panose="020B0604020202020204" pitchFamily="50" charset="-127"/>
                <a:ea typeface="Arial Unicode MS" panose="020B0604020202020204" pitchFamily="50" charset="-127"/>
                <a:cs typeface="Arial Unicode MS" panose="020B0604020202020204" pitchFamily="50" charset="-127"/>
              </a:rPr>
              <a:t>The mean </a:t>
            </a:r>
            <a:r>
              <a:rPr lang="en-US" altLang="ko-KR" dirty="0" smtClean="0">
                <a:solidFill>
                  <a:schemeClr val="tx1">
                    <a:hueOff val="0"/>
                    <a:satOff val="0"/>
                    <a:lumOff val="0"/>
                    <a:alphaOff val="0"/>
                  </a:schemeClr>
                </a:solidFill>
                <a:latin typeface="Arial Unicode MS" panose="020B0604020202020204" pitchFamily="50" charset="-127"/>
                <a:ea typeface="Arial Unicode MS" panose="020B0604020202020204" pitchFamily="50" charset="-127"/>
                <a:cs typeface="Arial Unicode MS" panose="020B0604020202020204" pitchFamily="50" charset="-127"/>
              </a:rPr>
              <a:t>difference </a:t>
            </a:r>
            <a:r>
              <a:rPr lang="en-US" altLang="ko-KR" dirty="0">
                <a:solidFill>
                  <a:schemeClr val="tx1">
                    <a:hueOff val="0"/>
                    <a:satOff val="0"/>
                    <a:lumOff val="0"/>
                    <a:alphaOff val="0"/>
                  </a:schemeClr>
                </a:solidFill>
                <a:latin typeface="Arial Unicode MS" panose="020B0604020202020204" pitchFamily="50" charset="-127"/>
                <a:ea typeface="Arial Unicode MS" panose="020B0604020202020204" pitchFamily="50" charset="-127"/>
                <a:cs typeface="Arial Unicode MS" panose="020B0604020202020204" pitchFamily="50" charset="-127"/>
              </a:rPr>
              <a:t>before and after the test was compared by paired t-test.</a:t>
            </a:r>
            <a:endParaRPr lang="ko-KR" altLang="en-US" dirty="0">
              <a:solidFill>
                <a:schemeClr val="tx1">
                  <a:hueOff val="0"/>
                  <a:satOff val="0"/>
                  <a:lumOff val="0"/>
                  <a:alphaOff val="0"/>
                </a:schemeClr>
              </a:solidFill>
              <a:latin typeface="Arial Unicode MS" panose="020B0604020202020204" pitchFamily="50" charset="-127"/>
              <a:ea typeface="Arial Unicode MS" panose="020B0604020202020204" pitchFamily="50" charset="-127"/>
              <a:cs typeface="Arial Unicode MS" panose="020B0604020202020204" pitchFamily="50" charset="-127"/>
            </a:endParaRPr>
          </a:p>
        </p:txBody>
      </p:sp>
    </p:spTree>
    <p:extLst>
      <p:ext uri="{BB962C8B-B14F-4D97-AF65-F5344CB8AC3E}">
        <p14:creationId xmlns:p14="http://schemas.microsoft.com/office/powerpoint/2010/main" val="8119973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Study </a:t>
            </a:r>
            <a:r>
              <a:rPr lang="en-US" altLang="ko-KR" sz="2000" dirty="0" smtClean="0">
                <a:solidFill>
                  <a:prstClr val="black">
                    <a:lumMod val="75000"/>
                    <a:lumOff val="25000"/>
                  </a:prstClr>
                </a:solidFill>
                <a:latin typeface="Arial Black" pitchFamily="34" charset="0"/>
                <a:ea typeface="휴먼모음T" pitchFamily="18" charset="-127"/>
              </a:rPr>
              <a:t>Result : </a:t>
            </a:r>
            <a:r>
              <a:rPr lang="en-US" altLang="ko-KR" sz="2000" dirty="0" smtClean="0"/>
              <a:t> </a:t>
            </a:r>
            <a:r>
              <a:rPr lang="en-US" altLang="ko-KR" sz="2000" dirty="0" smtClean="0">
                <a:solidFill>
                  <a:prstClr val="black">
                    <a:lumMod val="75000"/>
                    <a:lumOff val="25000"/>
                  </a:prstClr>
                </a:solidFill>
                <a:latin typeface="Arial Black" pitchFamily="34" charset="0"/>
                <a:ea typeface="휴먼모음T" pitchFamily="18" charset="-127"/>
              </a:rPr>
              <a:t>Changes </a:t>
            </a:r>
            <a:r>
              <a:rPr lang="en-US" altLang="ko-KR" sz="2000" dirty="0">
                <a:solidFill>
                  <a:prstClr val="black">
                    <a:lumMod val="75000"/>
                    <a:lumOff val="25000"/>
                  </a:prstClr>
                </a:solidFill>
                <a:latin typeface="Arial Black" pitchFamily="34" charset="0"/>
                <a:ea typeface="휴먼모음T" pitchFamily="18" charset="-127"/>
              </a:rPr>
              <a:t>in detailed symptoms</a:t>
            </a:r>
          </a:p>
        </p:txBody>
      </p:sp>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318" y="925622"/>
            <a:ext cx="3125684" cy="4173034"/>
          </a:xfrm>
          <a:prstGeom prst="rect">
            <a:avLst/>
          </a:prstGeom>
        </p:spPr>
      </p:pic>
      <p:pic>
        <p:nvPicPr>
          <p:cNvPr id="7" name="그림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27784" y="925622"/>
            <a:ext cx="3338427" cy="4173034"/>
          </a:xfrm>
          <a:prstGeom prst="rect">
            <a:avLst/>
          </a:prstGeom>
        </p:spPr>
      </p:pic>
      <p:pic>
        <p:nvPicPr>
          <p:cNvPr id="9" name="그림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56917" y="1052985"/>
            <a:ext cx="3672408" cy="4008059"/>
          </a:xfrm>
          <a:prstGeom prst="rect">
            <a:avLst/>
          </a:prstGeom>
        </p:spPr>
      </p:pic>
    </p:spTree>
    <p:extLst>
      <p:ext uri="{BB962C8B-B14F-4D97-AF65-F5344CB8AC3E}">
        <p14:creationId xmlns:p14="http://schemas.microsoft.com/office/powerpoint/2010/main" val="10527321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Study </a:t>
            </a:r>
            <a:r>
              <a:rPr lang="en-US" altLang="ko-KR" sz="2000" dirty="0" smtClean="0">
                <a:solidFill>
                  <a:prstClr val="black">
                    <a:lumMod val="75000"/>
                    <a:lumOff val="25000"/>
                  </a:prstClr>
                </a:solidFill>
                <a:latin typeface="Arial Black" pitchFamily="34" charset="0"/>
                <a:ea typeface="휴먼모음T" pitchFamily="18" charset="-127"/>
              </a:rPr>
              <a:t>Result : </a:t>
            </a:r>
            <a:r>
              <a:rPr lang="en-US" altLang="ko-KR" sz="2000" dirty="0" smtClean="0"/>
              <a:t> </a:t>
            </a:r>
            <a:r>
              <a:rPr lang="en-US" altLang="ko-KR" sz="2000" dirty="0" smtClean="0">
                <a:solidFill>
                  <a:prstClr val="black">
                    <a:lumMod val="75000"/>
                    <a:lumOff val="25000"/>
                  </a:prstClr>
                </a:solidFill>
                <a:latin typeface="Arial Black" pitchFamily="34" charset="0"/>
                <a:ea typeface="휴먼모음T" pitchFamily="18" charset="-127"/>
              </a:rPr>
              <a:t>Changes </a:t>
            </a:r>
            <a:r>
              <a:rPr lang="en-US" altLang="ko-KR" sz="2000" dirty="0">
                <a:solidFill>
                  <a:prstClr val="black">
                    <a:lumMod val="75000"/>
                    <a:lumOff val="25000"/>
                  </a:prstClr>
                </a:solidFill>
                <a:latin typeface="Arial Black" pitchFamily="34" charset="0"/>
                <a:ea typeface="휴먼모음T" pitchFamily="18" charset="-127"/>
              </a:rPr>
              <a:t>in </a:t>
            </a:r>
            <a:r>
              <a:rPr lang="en-US" altLang="ko-KR" sz="2000" dirty="0" smtClean="0">
                <a:solidFill>
                  <a:prstClr val="black">
                    <a:lumMod val="75000"/>
                    <a:lumOff val="25000"/>
                  </a:prstClr>
                </a:solidFill>
                <a:latin typeface="Arial Black" pitchFamily="34" charset="0"/>
                <a:ea typeface="휴먼모음T" pitchFamily="18" charset="-127"/>
              </a:rPr>
              <a:t>TEWL</a:t>
            </a:r>
            <a:endParaRPr lang="en-US" altLang="ko-KR" sz="2000" dirty="0">
              <a:solidFill>
                <a:prstClr val="black">
                  <a:lumMod val="75000"/>
                  <a:lumOff val="25000"/>
                </a:prstClr>
              </a:solidFill>
              <a:latin typeface="Arial Black" pitchFamily="34" charset="0"/>
              <a:ea typeface="휴먼모음T" pitchFamily="18" charset="-127"/>
            </a:endParaRPr>
          </a:p>
        </p:txBody>
      </p:sp>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1560" y="1855085"/>
            <a:ext cx="4609104" cy="4392488"/>
          </a:xfrm>
          <a:prstGeom prst="rect">
            <a:avLst/>
          </a:prstGeom>
        </p:spPr>
      </p:pic>
      <p:pic>
        <p:nvPicPr>
          <p:cNvPr id="5" name="그림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559481" y="2250883"/>
            <a:ext cx="5148064" cy="2895786"/>
          </a:xfrm>
          <a:prstGeom prst="rect">
            <a:avLst/>
          </a:prstGeom>
          <a:scene3d>
            <a:camera prst="orthographicFront">
              <a:rot lat="0" lon="900000" rev="0"/>
            </a:camera>
            <a:lightRig rig="threePt" dir="t"/>
          </a:scene3d>
        </p:spPr>
      </p:pic>
    </p:spTree>
    <p:extLst>
      <p:ext uri="{BB962C8B-B14F-4D97-AF65-F5344CB8AC3E}">
        <p14:creationId xmlns:p14="http://schemas.microsoft.com/office/powerpoint/2010/main" val="347796100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9"/>
            <a:ext cx="8640960" cy="707777"/>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lvl="1"/>
            <a:r>
              <a:rPr lang="en-US" altLang="ko-KR" sz="2000" dirty="0">
                <a:solidFill>
                  <a:prstClr val="black">
                    <a:lumMod val="75000"/>
                    <a:lumOff val="25000"/>
                  </a:prstClr>
                </a:solidFill>
                <a:latin typeface="Arial Black" pitchFamily="34" charset="0"/>
                <a:ea typeface="휴먼모음T" pitchFamily="18" charset="-127"/>
              </a:rPr>
              <a:t>Study </a:t>
            </a:r>
            <a:r>
              <a:rPr lang="en-US" altLang="ko-KR" sz="2000" dirty="0" smtClean="0">
                <a:solidFill>
                  <a:prstClr val="black">
                    <a:lumMod val="75000"/>
                    <a:lumOff val="25000"/>
                  </a:prstClr>
                </a:solidFill>
                <a:latin typeface="Arial Black" pitchFamily="34" charset="0"/>
                <a:ea typeface="휴먼모음T" pitchFamily="18" charset="-127"/>
              </a:rPr>
              <a:t>Result : </a:t>
            </a:r>
            <a:r>
              <a:rPr lang="en-US" altLang="ko-KR" sz="2000" dirty="0" smtClean="0"/>
              <a:t> </a:t>
            </a:r>
            <a:r>
              <a:rPr lang="en-US" altLang="ko-KR" sz="2000" dirty="0">
                <a:solidFill>
                  <a:prstClr val="black">
                    <a:lumMod val="75000"/>
                    <a:lumOff val="25000"/>
                  </a:prstClr>
                </a:solidFill>
                <a:latin typeface="Arial Black" pitchFamily="34" charset="0"/>
                <a:ea typeface="휴먼모음T" pitchFamily="18" charset="-127"/>
              </a:rPr>
              <a:t>Changes in Dermatology Quality of Life Index</a:t>
            </a:r>
          </a:p>
        </p:txBody>
      </p:sp>
      <p:pic>
        <p:nvPicPr>
          <p:cNvPr id="6" name="그림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576" y="1700808"/>
            <a:ext cx="4320480" cy="4197676"/>
          </a:xfrm>
          <a:prstGeom prst="rect">
            <a:avLst/>
          </a:prstGeom>
        </p:spPr>
      </p:pic>
    </p:spTree>
    <p:extLst>
      <p:ext uri="{BB962C8B-B14F-4D97-AF65-F5344CB8AC3E}">
        <p14:creationId xmlns:p14="http://schemas.microsoft.com/office/powerpoint/2010/main" val="8817778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9"/>
            <a:ext cx="864096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pPr lvl="1"/>
            <a:r>
              <a:rPr lang="en-US" altLang="ko-KR" sz="2000" dirty="0">
                <a:solidFill>
                  <a:prstClr val="black">
                    <a:lumMod val="75000"/>
                    <a:lumOff val="25000"/>
                  </a:prstClr>
                </a:solidFill>
                <a:latin typeface="Arial Black" pitchFamily="34" charset="0"/>
                <a:ea typeface="휴먼모음T" pitchFamily="18" charset="-127"/>
              </a:rPr>
              <a:t>Study </a:t>
            </a:r>
            <a:r>
              <a:rPr lang="en-US" altLang="ko-KR" sz="2000" dirty="0" smtClean="0">
                <a:solidFill>
                  <a:prstClr val="black">
                    <a:lumMod val="75000"/>
                    <a:lumOff val="25000"/>
                  </a:prstClr>
                </a:solidFill>
                <a:latin typeface="Arial Black" pitchFamily="34" charset="0"/>
                <a:ea typeface="휴먼모음T" pitchFamily="18" charset="-127"/>
              </a:rPr>
              <a:t>Result : </a:t>
            </a:r>
            <a:r>
              <a:rPr lang="en-US" altLang="ko-KR" sz="2000" dirty="0" smtClean="0"/>
              <a:t> </a:t>
            </a:r>
            <a:r>
              <a:rPr lang="en-US" altLang="ko-KR" sz="2000" dirty="0">
                <a:solidFill>
                  <a:prstClr val="black">
                    <a:lumMod val="75000"/>
                    <a:lumOff val="25000"/>
                  </a:prstClr>
                </a:solidFill>
                <a:latin typeface="Arial Black" pitchFamily="34" charset="0"/>
                <a:ea typeface="휴먼모음T" pitchFamily="18" charset="-127"/>
              </a:rPr>
              <a:t>Changes in Hematological test results</a:t>
            </a:r>
          </a:p>
        </p:txBody>
      </p:sp>
      <p:pic>
        <p:nvPicPr>
          <p:cNvPr id="2" name="그림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930" y="2314267"/>
            <a:ext cx="5227595" cy="2880320"/>
          </a:xfrm>
          <a:prstGeom prst="rect">
            <a:avLst/>
          </a:prstGeom>
        </p:spPr>
      </p:pic>
      <p:pic>
        <p:nvPicPr>
          <p:cNvPr id="5" name="그림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20072" y="2398047"/>
            <a:ext cx="2987040" cy="2796540"/>
          </a:xfrm>
          <a:prstGeom prst="rect">
            <a:avLst/>
          </a:prstGeom>
        </p:spPr>
      </p:pic>
    </p:spTree>
    <p:extLst>
      <p:ext uri="{BB962C8B-B14F-4D97-AF65-F5344CB8AC3E}">
        <p14:creationId xmlns:p14="http://schemas.microsoft.com/office/powerpoint/2010/main" val="41037662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9"/>
            <a:ext cx="864096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a:solidFill>
                  <a:prstClr val="black">
                    <a:lumMod val="75000"/>
                    <a:lumOff val="25000"/>
                  </a:prstClr>
                </a:solidFill>
                <a:latin typeface="Arial Black" pitchFamily="34" charset="0"/>
                <a:ea typeface="휴먼모음T" pitchFamily="18" charset="-127"/>
              </a:rPr>
              <a:t>Study </a:t>
            </a:r>
            <a:r>
              <a:rPr lang="en-US" altLang="ko-KR" sz="2000" dirty="0" smtClean="0">
                <a:solidFill>
                  <a:prstClr val="black">
                    <a:lumMod val="75000"/>
                    <a:lumOff val="25000"/>
                  </a:prstClr>
                </a:solidFill>
                <a:latin typeface="Arial Black" pitchFamily="34" charset="0"/>
                <a:ea typeface="휴먼모음T" pitchFamily="18" charset="-127"/>
              </a:rPr>
              <a:t>Result : </a:t>
            </a:r>
            <a:r>
              <a:rPr lang="en-US" altLang="ko-KR" sz="2000" dirty="0" smtClean="0"/>
              <a:t> </a:t>
            </a:r>
            <a:r>
              <a:rPr lang="en-US" altLang="ko-KR" sz="2000" dirty="0" smtClean="0">
                <a:solidFill>
                  <a:prstClr val="black">
                    <a:lumMod val="75000"/>
                    <a:lumOff val="25000"/>
                  </a:prstClr>
                </a:solidFill>
                <a:latin typeface="Arial Black" pitchFamily="34" charset="0"/>
                <a:ea typeface="휴먼모음T" pitchFamily="18" charset="-127"/>
              </a:rPr>
              <a:t>Adverse events</a:t>
            </a:r>
            <a:endParaRPr lang="en-US" altLang="ko-KR" sz="2000" dirty="0">
              <a:solidFill>
                <a:prstClr val="black">
                  <a:lumMod val="75000"/>
                  <a:lumOff val="25000"/>
                </a:prstClr>
              </a:solidFill>
              <a:latin typeface="Arial Black" pitchFamily="34" charset="0"/>
              <a:ea typeface="휴먼모음T" pitchFamily="18" charset="-127"/>
            </a:endParaRPr>
          </a:p>
        </p:txBody>
      </p:sp>
      <p:pic>
        <p:nvPicPr>
          <p:cNvPr id="6" name="_x228418352" descr="EMB000009ec43b5"/>
          <p:cNvPicPr>
            <a:picLocks noChangeAspect="1" noChangeArrowheads="1"/>
          </p:cNvPicPr>
          <p:nvPr/>
        </p:nvPicPr>
        <p:blipFill rotWithShape="1">
          <a:blip r:embed="rId3">
            <a:extLst>
              <a:ext uri="{28A0092B-C50C-407E-A947-70E740481C1C}">
                <a14:useLocalDpi xmlns:a14="http://schemas.microsoft.com/office/drawing/2010/main" val="0"/>
              </a:ext>
            </a:extLst>
          </a:blip>
          <a:srcRect t="40391" r="2635"/>
          <a:stretch/>
        </p:blipFill>
        <p:spPr bwMode="auto">
          <a:xfrm>
            <a:off x="1259632" y="2420888"/>
            <a:ext cx="6286865" cy="3384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36866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다이어그램 5"/>
          <p:cNvGraphicFramePr/>
          <p:nvPr>
            <p:extLst>
              <p:ext uri="{D42A27DB-BD31-4B8C-83A1-F6EECF244321}">
                <p14:modId xmlns:p14="http://schemas.microsoft.com/office/powerpoint/2010/main" val="3553617701"/>
              </p:ext>
            </p:extLst>
          </p:nvPr>
        </p:nvGraphicFramePr>
        <p:xfrm>
          <a:off x="539552" y="3501008"/>
          <a:ext cx="5688632" cy="3168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5514057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9"/>
            <a:ext cx="864096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prstClr val="black">
                    <a:lumMod val="75000"/>
                    <a:lumOff val="25000"/>
                  </a:prstClr>
                </a:solidFill>
                <a:latin typeface="Arial Black" pitchFamily="34" charset="0"/>
                <a:ea typeface="휴먼모음T" pitchFamily="18" charset="-127"/>
              </a:rPr>
              <a:t>Discussion: </a:t>
            </a:r>
            <a:r>
              <a:rPr lang="en-US" altLang="ko-KR" sz="2000" dirty="0" smtClean="0"/>
              <a:t> </a:t>
            </a:r>
            <a:r>
              <a:rPr lang="en-US" altLang="ko-KR" sz="2000" dirty="0">
                <a:solidFill>
                  <a:prstClr val="black">
                    <a:lumMod val="75000"/>
                    <a:lumOff val="25000"/>
                  </a:prstClr>
                </a:solidFill>
                <a:latin typeface="Arial Black" pitchFamily="34" charset="0"/>
                <a:ea typeface="휴먼모음T" pitchFamily="18" charset="-127"/>
              </a:rPr>
              <a:t>The most effective symptoms?</a:t>
            </a:r>
            <a:endParaRPr lang="en-US" altLang="ko-KR" sz="2000" dirty="0">
              <a:solidFill>
                <a:prstClr val="black">
                  <a:lumMod val="75000"/>
                  <a:lumOff val="25000"/>
                </a:prstClr>
              </a:solidFill>
              <a:latin typeface="Arial Black" pitchFamily="34" charset="0"/>
              <a:ea typeface="휴먼모음T" pitchFamily="18" charset="-127"/>
            </a:endParaRPr>
          </a:p>
        </p:txBody>
      </p:sp>
      <p:sp>
        <p:nvSpPr>
          <p:cNvPr id="2" name="직사각형 1"/>
          <p:cNvSpPr/>
          <p:nvPr/>
        </p:nvSpPr>
        <p:spPr>
          <a:xfrm>
            <a:off x="251520" y="1268760"/>
            <a:ext cx="8640960" cy="2092881"/>
          </a:xfrm>
          <a:prstGeom prst="rect">
            <a:avLst/>
          </a:prstGeom>
        </p:spPr>
        <p:txBody>
          <a:bodyPr wrap="square">
            <a:spAutoFit/>
          </a:bodyPr>
          <a:lstStyle/>
          <a:p>
            <a:pPr marL="285750" indent="-285750" fontAlgn="base">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Statistical significance was found in </a:t>
            </a:r>
            <a:r>
              <a:rPr kumimoji="1" lang="en-US" altLang="ko-KR" sz="1600" dirty="0" smtClean="0">
                <a:solidFill>
                  <a:schemeClr val="accent4">
                    <a:lumMod val="50000"/>
                  </a:schemeClr>
                </a:solidFill>
                <a:latin typeface="HY동녘M" pitchFamily="18" charset="-127"/>
                <a:ea typeface="HY동녘M" pitchFamily="18" charset="-127"/>
              </a:rPr>
              <a:t>excoriation </a:t>
            </a:r>
            <a:r>
              <a:rPr kumimoji="1" lang="en-US" altLang="ko-KR" sz="1600" dirty="0">
                <a:solidFill>
                  <a:schemeClr val="accent4">
                    <a:lumMod val="50000"/>
                  </a:schemeClr>
                </a:solidFill>
                <a:latin typeface="HY동녘M" pitchFamily="18" charset="-127"/>
                <a:ea typeface="HY동녘M" pitchFamily="18" charset="-127"/>
              </a:rPr>
              <a:t>and dryness </a:t>
            </a:r>
            <a:r>
              <a:rPr kumimoji="1" lang="en-US" altLang="ko-KR" sz="1600" dirty="0" smtClean="0">
                <a:solidFill>
                  <a:schemeClr val="accent4">
                    <a:lumMod val="50000"/>
                  </a:schemeClr>
                </a:solidFill>
                <a:latin typeface="HY동녘M" pitchFamily="18" charset="-127"/>
                <a:ea typeface="HY동녘M" pitchFamily="18" charset="-127"/>
              </a:rPr>
              <a:t>in treatment </a:t>
            </a:r>
            <a:r>
              <a:rPr kumimoji="1" lang="en-US" altLang="ko-KR" sz="1600" dirty="0">
                <a:solidFill>
                  <a:schemeClr val="accent4">
                    <a:lumMod val="50000"/>
                  </a:schemeClr>
                </a:solidFill>
                <a:latin typeface="HY동녘M" pitchFamily="18" charset="-127"/>
                <a:ea typeface="HY동녘M" pitchFamily="18" charset="-127"/>
              </a:rPr>
              <a:t>group 1.</a:t>
            </a:r>
          </a:p>
          <a:p>
            <a:pPr marL="285750" indent="-285750" fontAlgn="base">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The total SCORAD score decreased most in </a:t>
            </a:r>
            <a:r>
              <a:rPr kumimoji="1" lang="en-US" altLang="ko-KR" sz="1600" dirty="0">
                <a:solidFill>
                  <a:schemeClr val="accent4">
                    <a:lumMod val="50000"/>
                  </a:schemeClr>
                </a:solidFill>
                <a:latin typeface="HY동녘M" pitchFamily="18" charset="-127"/>
                <a:ea typeface="HY동녘M" pitchFamily="18" charset="-127"/>
              </a:rPr>
              <a:t>treatment group </a:t>
            </a:r>
            <a:r>
              <a:rPr kumimoji="1" lang="en-US" altLang="ko-KR" sz="1600" dirty="0" smtClean="0">
                <a:solidFill>
                  <a:schemeClr val="accent4">
                    <a:lumMod val="50000"/>
                  </a:schemeClr>
                </a:solidFill>
                <a:latin typeface="HY동녘M" pitchFamily="18" charset="-127"/>
                <a:ea typeface="HY동녘M" pitchFamily="18" charset="-127"/>
              </a:rPr>
              <a:t>1</a:t>
            </a:r>
            <a:r>
              <a:rPr kumimoji="1" lang="en-US" altLang="ko-KR" sz="1600" dirty="0">
                <a:solidFill>
                  <a:schemeClr val="accent4">
                    <a:lumMod val="50000"/>
                  </a:schemeClr>
                </a:solidFill>
                <a:latin typeface="HY동녘M" pitchFamily="18" charset="-127"/>
                <a:ea typeface="HY동녘M" pitchFamily="18" charset="-127"/>
              </a:rPr>
              <a:t>.</a:t>
            </a:r>
          </a:p>
          <a:p>
            <a:pPr marL="285750" indent="-285750" fontAlgn="base">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In </a:t>
            </a:r>
            <a:r>
              <a:rPr kumimoji="1" lang="en-US" altLang="ko-KR" sz="1600" dirty="0">
                <a:solidFill>
                  <a:schemeClr val="accent4">
                    <a:lumMod val="50000"/>
                  </a:schemeClr>
                </a:solidFill>
                <a:latin typeface="HY동녘M" pitchFamily="18" charset="-127"/>
                <a:ea typeface="HY동녘M" pitchFamily="18" charset="-127"/>
              </a:rPr>
              <a:t>treatment group </a:t>
            </a:r>
            <a:r>
              <a:rPr kumimoji="1" lang="en-US" altLang="ko-KR" sz="1600" dirty="0" smtClean="0">
                <a:solidFill>
                  <a:schemeClr val="accent4">
                    <a:lumMod val="50000"/>
                  </a:schemeClr>
                </a:solidFill>
                <a:latin typeface="HY동녘M" pitchFamily="18" charset="-127"/>
                <a:ea typeface="HY동녘M" pitchFamily="18" charset="-127"/>
              </a:rPr>
              <a:t>1</a:t>
            </a:r>
            <a:r>
              <a:rPr kumimoji="1" lang="en-US" altLang="ko-KR" sz="1600" dirty="0">
                <a:solidFill>
                  <a:schemeClr val="accent4">
                    <a:lumMod val="50000"/>
                  </a:schemeClr>
                </a:solidFill>
                <a:latin typeface="HY동녘M" pitchFamily="18" charset="-127"/>
                <a:ea typeface="HY동녘M" pitchFamily="18" charset="-127"/>
              </a:rPr>
              <a:t>, the hematological </a:t>
            </a:r>
            <a:r>
              <a:rPr kumimoji="1" lang="en-US" altLang="ko-KR" sz="1600" dirty="0" smtClean="0">
                <a:solidFill>
                  <a:schemeClr val="accent4">
                    <a:lumMod val="50000"/>
                  </a:schemeClr>
                </a:solidFill>
                <a:latin typeface="HY동녘M" pitchFamily="18" charset="-127"/>
                <a:ea typeface="HY동녘M" pitchFamily="18" charset="-127"/>
              </a:rPr>
              <a:t>changes </a:t>
            </a:r>
            <a:r>
              <a:rPr kumimoji="1" lang="en-US" altLang="ko-KR" sz="1600" dirty="0">
                <a:solidFill>
                  <a:schemeClr val="accent4">
                    <a:lumMod val="50000"/>
                  </a:schemeClr>
                </a:solidFill>
                <a:latin typeface="HY동녘M" pitchFamily="18" charset="-127"/>
                <a:ea typeface="HY동녘M" pitchFamily="18" charset="-127"/>
              </a:rPr>
              <a:t>of </a:t>
            </a:r>
            <a:r>
              <a:rPr kumimoji="1" lang="en-US" altLang="ko-KR" sz="1600" dirty="0" err="1">
                <a:solidFill>
                  <a:schemeClr val="accent4">
                    <a:lumMod val="50000"/>
                  </a:schemeClr>
                </a:solidFill>
                <a:latin typeface="HY동녘M" pitchFamily="18" charset="-127"/>
                <a:ea typeface="HY동녘M" pitchFamily="18" charset="-127"/>
              </a:rPr>
              <a:t>IgE</a:t>
            </a:r>
            <a:r>
              <a:rPr kumimoji="1" lang="en-US" altLang="ko-KR" sz="1600" dirty="0">
                <a:solidFill>
                  <a:schemeClr val="accent4">
                    <a:lumMod val="50000"/>
                  </a:schemeClr>
                </a:solidFill>
                <a:latin typeface="HY동녘M" pitchFamily="18" charset="-127"/>
                <a:ea typeface="HY동녘M" pitchFamily="18" charset="-127"/>
              </a:rPr>
              <a:t>, Eosinophil count, and </a:t>
            </a:r>
            <a:r>
              <a:rPr kumimoji="1" lang="en-US" altLang="ko-KR" sz="1600" dirty="0" smtClean="0">
                <a:solidFill>
                  <a:schemeClr val="accent4">
                    <a:lumMod val="50000"/>
                  </a:schemeClr>
                </a:solidFill>
                <a:latin typeface="HY동녘M" pitchFamily="18" charset="-127"/>
                <a:ea typeface="HY동녘M" pitchFamily="18" charset="-127"/>
              </a:rPr>
              <a:t>IL-17 most obvious. Statistically </a:t>
            </a:r>
            <a:r>
              <a:rPr kumimoji="1" lang="en-US" altLang="ko-KR" sz="1600" dirty="0">
                <a:solidFill>
                  <a:schemeClr val="accent4">
                    <a:lumMod val="50000"/>
                  </a:schemeClr>
                </a:solidFill>
                <a:latin typeface="HY동녘M" pitchFamily="18" charset="-127"/>
                <a:ea typeface="HY동녘M" pitchFamily="18" charset="-127"/>
              </a:rPr>
              <a:t>significant changes were observed only in IL-17.</a:t>
            </a:r>
          </a:p>
          <a:p>
            <a:pPr marL="285750" indent="-285750" fontAlgn="base">
              <a:buFont typeface="Arial" panose="020B0604020202020204" pitchFamily="34" charset="0"/>
              <a:buChar char="•"/>
            </a:pPr>
            <a:endParaRPr kumimoji="1" lang="en-US" altLang="ko-KR" sz="1600" dirty="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Taken together, these results suggest that </a:t>
            </a:r>
            <a:r>
              <a:rPr kumimoji="1" lang="en-US" altLang="ko-KR" sz="1600" dirty="0" err="1" smtClean="0">
                <a:solidFill>
                  <a:schemeClr val="accent4">
                    <a:lumMod val="50000"/>
                  </a:schemeClr>
                </a:solidFill>
                <a:latin typeface="HY동녘M" pitchFamily="18" charset="-127"/>
                <a:ea typeface="HY동녘M" pitchFamily="18" charset="-127"/>
              </a:rPr>
              <a:t>Jaungo</a:t>
            </a:r>
            <a:r>
              <a:rPr kumimoji="1" lang="en-US" altLang="ko-KR" sz="1600" dirty="0" smtClean="0">
                <a:solidFill>
                  <a:schemeClr val="accent4">
                    <a:lumMod val="50000"/>
                  </a:schemeClr>
                </a:solidFill>
                <a:latin typeface="HY동녘M" pitchFamily="18" charset="-127"/>
                <a:ea typeface="HY동녘M" pitchFamily="18" charset="-127"/>
              </a:rPr>
              <a:t> may </a:t>
            </a:r>
            <a:r>
              <a:rPr kumimoji="1" lang="en-US" altLang="ko-KR" sz="1600" dirty="0">
                <a:solidFill>
                  <a:schemeClr val="accent4">
                    <a:lumMod val="50000"/>
                  </a:schemeClr>
                </a:solidFill>
                <a:latin typeface="HY동녘M" pitchFamily="18" charset="-127"/>
                <a:ea typeface="HY동녘M" pitchFamily="18" charset="-127"/>
              </a:rPr>
              <a:t>effective for chronic atopic dermatitis symptoms such as </a:t>
            </a:r>
            <a:r>
              <a:rPr kumimoji="1" lang="en-US" altLang="ko-KR" sz="1600" dirty="0" smtClean="0">
                <a:solidFill>
                  <a:schemeClr val="accent4">
                    <a:lumMod val="50000"/>
                  </a:schemeClr>
                </a:solidFill>
                <a:latin typeface="HY동녘M" pitchFamily="18" charset="-127"/>
                <a:ea typeface="HY동녘M" pitchFamily="18" charset="-127"/>
              </a:rPr>
              <a:t>excoriation, and dryness.</a:t>
            </a:r>
            <a:endParaRPr lang="en-US" altLang="ko-KR" dirty="0"/>
          </a:p>
          <a:p>
            <a:pPr fontAlgn="base"/>
            <a:endParaRPr lang="ko-KR" altLang="en-US" dirty="0"/>
          </a:p>
        </p:txBody>
      </p:sp>
      <p:pic>
        <p:nvPicPr>
          <p:cNvPr id="7" name="그림 6"/>
          <p:cNvPicPr>
            <a:picLocks noChangeAspect="1"/>
          </p:cNvPicPr>
          <p:nvPr/>
        </p:nvPicPr>
        <p:blipFill rotWithShape="1">
          <a:blip r:embed="rId3" cstate="print">
            <a:extLst>
              <a:ext uri="{28A0092B-C50C-407E-A947-70E740481C1C}">
                <a14:useLocalDpi xmlns:a14="http://schemas.microsoft.com/office/drawing/2010/main" val="0"/>
              </a:ext>
            </a:extLst>
          </a:blip>
          <a:srcRect l="50343" t="-736" b="-1"/>
          <a:stretch/>
        </p:blipFill>
        <p:spPr>
          <a:xfrm>
            <a:off x="1763688" y="3229410"/>
            <a:ext cx="2247826" cy="3420000"/>
          </a:xfrm>
          <a:prstGeom prst="rect">
            <a:avLst/>
          </a:prstGeom>
        </p:spPr>
      </p:pic>
      <p:pic>
        <p:nvPicPr>
          <p:cNvPr id="8" name="그림 7"/>
          <p:cNvPicPr>
            <a:picLocks noChangeAspect="1"/>
          </p:cNvPicPr>
          <p:nvPr/>
        </p:nvPicPr>
        <p:blipFill rotWithShape="1">
          <a:blip r:embed="rId4" cstate="print">
            <a:extLst>
              <a:ext uri="{28A0092B-C50C-407E-A947-70E740481C1C}">
                <a14:useLocalDpi xmlns:a14="http://schemas.microsoft.com/office/drawing/2010/main" val="0"/>
              </a:ext>
            </a:extLst>
          </a:blip>
          <a:srcRect l="49428" r="-2163" b="1025"/>
          <a:stretch/>
        </p:blipFill>
        <p:spPr>
          <a:xfrm>
            <a:off x="4427984" y="3229410"/>
            <a:ext cx="2429613" cy="3420000"/>
          </a:xfrm>
          <a:prstGeom prst="rect">
            <a:avLst/>
          </a:prstGeom>
        </p:spPr>
      </p:pic>
    </p:spTree>
    <p:extLst>
      <p:ext uri="{BB962C8B-B14F-4D97-AF65-F5344CB8AC3E}">
        <p14:creationId xmlns:p14="http://schemas.microsoft.com/office/powerpoint/2010/main" val="155440005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직사각형 3"/>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3" name="Text Box 9"/>
          <p:cNvSpPr txBox="1">
            <a:spLocks noChangeArrowheads="1"/>
          </p:cNvSpPr>
          <p:nvPr/>
        </p:nvSpPr>
        <p:spPr bwMode="blackWhite">
          <a:xfrm>
            <a:off x="395536" y="260649"/>
            <a:ext cx="864096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prstClr val="black">
                    <a:lumMod val="75000"/>
                    <a:lumOff val="25000"/>
                  </a:prstClr>
                </a:solidFill>
                <a:latin typeface="Arial Black" pitchFamily="34" charset="0"/>
                <a:ea typeface="휴먼모음T" pitchFamily="18" charset="-127"/>
              </a:rPr>
              <a:t>Discussion: </a:t>
            </a:r>
            <a:r>
              <a:rPr lang="en-US" altLang="ko-KR" sz="2000" dirty="0" smtClean="0"/>
              <a:t> </a:t>
            </a:r>
            <a:r>
              <a:rPr lang="en-US" altLang="ko-KR" sz="2000" dirty="0">
                <a:solidFill>
                  <a:prstClr val="black">
                    <a:lumMod val="75000"/>
                    <a:lumOff val="25000"/>
                  </a:prstClr>
                </a:solidFill>
                <a:latin typeface="Arial Black" pitchFamily="34" charset="0"/>
                <a:ea typeface="휴먼모음T" pitchFamily="18" charset="-127"/>
              </a:rPr>
              <a:t>Considering research design aspect</a:t>
            </a:r>
            <a:endParaRPr lang="en-US" altLang="ko-KR" sz="2000" dirty="0">
              <a:solidFill>
                <a:prstClr val="black">
                  <a:lumMod val="75000"/>
                  <a:lumOff val="25000"/>
                </a:prstClr>
              </a:solidFill>
              <a:latin typeface="Arial Black" pitchFamily="34" charset="0"/>
              <a:ea typeface="휴먼모음T" pitchFamily="18" charset="-127"/>
            </a:endParaRPr>
          </a:p>
        </p:txBody>
      </p:sp>
      <p:sp>
        <p:nvSpPr>
          <p:cNvPr id="2" name="직사각형 1"/>
          <p:cNvSpPr/>
          <p:nvPr/>
        </p:nvSpPr>
        <p:spPr>
          <a:xfrm>
            <a:off x="251520" y="1268760"/>
            <a:ext cx="8640960" cy="3539430"/>
          </a:xfrm>
          <a:prstGeom prst="rect">
            <a:avLst/>
          </a:prstGeom>
        </p:spPr>
        <p:txBody>
          <a:bodyPr wrap="square">
            <a:spAutoFit/>
          </a:bodyPr>
          <a:lstStyle/>
          <a:p>
            <a:pPr marL="285750" indent="-285750" fontAlgn="base">
              <a:buFont typeface="Arial" panose="020B0604020202020204" pitchFamily="34" charset="0"/>
              <a:buChar char="•"/>
            </a:pPr>
            <a:r>
              <a:rPr kumimoji="1" lang="en-US" altLang="ko-KR" sz="1600" dirty="0">
                <a:solidFill>
                  <a:schemeClr val="accent4">
                    <a:lumMod val="50000"/>
                  </a:schemeClr>
                </a:solidFill>
                <a:latin typeface="HY동녘M" pitchFamily="18" charset="-127"/>
                <a:ea typeface="HY동녘M" pitchFamily="18" charset="-127"/>
              </a:rPr>
              <a:t>Research results showed no dose response</a:t>
            </a:r>
            <a:r>
              <a:rPr kumimoji="1" lang="en-US" altLang="ko-KR" sz="1600" dirty="0" smtClean="0">
                <a:solidFill>
                  <a:schemeClr val="accent4">
                    <a:lumMod val="50000"/>
                  </a:schemeClr>
                </a:solidFill>
                <a:latin typeface="HY동녘M" pitchFamily="18" charset="-127"/>
                <a:ea typeface="HY동녘M" pitchFamily="18" charset="-127"/>
              </a:rPr>
              <a:t>.</a:t>
            </a:r>
          </a:p>
          <a:p>
            <a:pPr marL="285750" indent="-285750" fontAlgn="base">
              <a:buFont typeface="Arial" panose="020B0604020202020204" pitchFamily="34" charset="0"/>
              <a:buChar char="•"/>
            </a:pPr>
            <a:r>
              <a:rPr kumimoji="1" lang="en-US" altLang="ko-KR" sz="1600" dirty="0" smtClean="0">
                <a:solidFill>
                  <a:schemeClr val="accent4">
                    <a:lumMod val="50000"/>
                  </a:schemeClr>
                </a:solidFill>
                <a:latin typeface="HY동녘M" pitchFamily="18" charset="-127"/>
                <a:ea typeface="HY동녘M" pitchFamily="18" charset="-127"/>
              </a:rPr>
              <a:t>There </a:t>
            </a:r>
            <a:r>
              <a:rPr kumimoji="1" lang="en-US" altLang="ko-KR" sz="1600" dirty="0">
                <a:solidFill>
                  <a:schemeClr val="accent4">
                    <a:lumMod val="50000"/>
                  </a:schemeClr>
                </a:solidFill>
                <a:latin typeface="HY동녘M" pitchFamily="18" charset="-127"/>
                <a:ea typeface="HY동녘M" pitchFamily="18" charset="-127"/>
              </a:rPr>
              <a:t>were also many symptoms that were not statistically significant before and after treatment</a:t>
            </a:r>
            <a:r>
              <a:rPr kumimoji="1" lang="en-US" altLang="ko-KR" sz="1600" dirty="0" smtClean="0">
                <a:solidFill>
                  <a:schemeClr val="accent4">
                    <a:lumMod val="50000"/>
                  </a:schemeClr>
                </a:solidFill>
                <a:latin typeface="HY동녘M" pitchFamily="18" charset="-127"/>
                <a:ea typeface="HY동녘M" pitchFamily="18" charset="-127"/>
              </a:rPr>
              <a:t>.</a:t>
            </a:r>
          </a:p>
          <a:p>
            <a:pPr marL="285750" indent="-285750" fontAlgn="base">
              <a:buFont typeface="Arial" panose="020B0604020202020204" pitchFamily="34" charset="0"/>
              <a:buChar char="•"/>
            </a:pPr>
            <a:endParaRPr kumimoji="1" lang="en-US" altLang="ko-KR" sz="1600" dirty="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endParaRPr kumimoji="1" lang="en-US" altLang="ko-KR" sz="1600" dirty="0" smtClean="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endParaRPr kumimoji="1" lang="en-US" altLang="ko-KR" sz="1600" dirty="0" smtClean="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endParaRPr kumimoji="1" lang="en-US" altLang="ko-KR" sz="1600" dirty="0" smtClean="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endParaRPr kumimoji="1" lang="en-US" altLang="ko-KR" sz="1600" dirty="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endParaRPr kumimoji="1" lang="en-US" altLang="ko-KR" sz="1600" dirty="0" smtClean="0">
              <a:solidFill>
                <a:schemeClr val="accent4">
                  <a:lumMod val="50000"/>
                </a:schemeClr>
              </a:solidFill>
              <a:latin typeface="HY동녘M" pitchFamily="18" charset="-127"/>
              <a:ea typeface="HY동녘M" pitchFamily="18" charset="-127"/>
            </a:endParaRPr>
          </a:p>
          <a:p>
            <a:pPr fontAlgn="base"/>
            <a:endParaRPr kumimoji="1" lang="en-US" altLang="ko-KR" sz="1600" dirty="0" smtClean="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endParaRPr kumimoji="1" lang="en-US" altLang="ko-KR" sz="1600" dirty="0" smtClean="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r>
              <a:rPr kumimoji="1" lang="en-US" altLang="ko-KR" sz="1600" dirty="0" smtClean="0">
                <a:solidFill>
                  <a:schemeClr val="accent4">
                    <a:lumMod val="50000"/>
                  </a:schemeClr>
                </a:solidFill>
                <a:latin typeface="HY동녘M" pitchFamily="18" charset="-127"/>
                <a:ea typeface="HY동녘M" pitchFamily="18" charset="-127"/>
              </a:rPr>
              <a:t>A </a:t>
            </a:r>
            <a:r>
              <a:rPr kumimoji="1" lang="en-US" altLang="ko-KR" sz="1600" dirty="0">
                <a:solidFill>
                  <a:schemeClr val="accent4">
                    <a:lumMod val="50000"/>
                  </a:schemeClr>
                </a:solidFill>
                <a:latin typeface="HY동녘M" pitchFamily="18" charset="-127"/>
                <a:ea typeface="HY동녘M" pitchFamily="18" charset="-127"/>
              </a:rPr>
              <a:t>certain effect was also observed in the placebo group.</a:t>
            </a:r>
          </a:p>
          <a:p>
            <a:pPr fontAlgn="base"/>
            <a:endParaRPr kumimoji="1" lang="en-US" altLang="ko-KR" sz="1600" dirty="0" smtClean="0">
              <a:solidFill>
                <a:schemeClr val="accent4">
                  <a:lumMod val="50000"/>
                </a:schemeClr>
              </a:solidFill>
              <a:latin typeface="HY동녘M" pitchFamily="18" charset="-127"/>
              <a:ea typeface="HY동녘M" pitchFamily="18" charset="-127"/>
            </a:endParaRPr>
          </a:p>
          <a:p>
            <a:pPr marL="285750" indent="-285750" fontAlgn="base">
              <a:buFont typeface="Arial" panose="020B0604020202020204" pitchFamily="34" charset="0"/>
              <a:buChar char="•"/>
            </a:pPr>
            <a:endParaRPr kumimoji="1" lang="en-US" altLang="ko-KR" sz="1600" dirty="0">
              <a:solidFill>
                <a:schemeClr val="accent4">
                  <a:lumMod val="50000"/>
                </a:schemeClr>
              </a:solidFill>
              <a:latin typeface="HY동녘M" pitchFamily="18" charset="-127"/>
              <a:ea typeface="HY동녘M" pitchFamily="18" charset="-127"/>
            </a:endParaRPr>
          </a:p>
        </p:txBody>
      </p:sp>
      <p:graphicFrame>
        <p:nvGraphicFramePr>
          <p:cNvPr id="15" name="다이어그램 14"/>
          <p:cNvGraphicFramePr/>
          <p:nvPr>
            <p:extLst>
              <p:ext uri="{D42A27DB-BD31-4B8C-83A1-F6EECF244321}">
                <p14:modId xmlns:p14="http://schemas.microsoft.com/office/powerpoint/2010/main" val="934270650"/>
              </p:ext>
            </p:extLst>
          </p:nvPr>
        </p:nvGraphicFramePr>
        <p:xfrm>
          <a:off x="773578" y="2246387"/>
          <a:ext cx="7884876" cy="15841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2" name="다이어그램 21"/>
          <p:cNvGraphicFramePr/>
          <p:nvPr>
            <p:extLst>
              <p:ext uri="{D42A27DB-BD31-4B8C-83A1-F6EECF244321}">
                <p14:modId xmlns:p14="http://schemas.microsoft.com/office/powerpoint/2010/main" val="284829680"/>
              </p:ext>
            </p:extLst>
          </p:nvPr>
        </p:nvGraphicFramePr>
        <p:xfrm>
          <a:off x="1103784" y="4581128"/>
          <a:ext cx="7644680" cy="153119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8350641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 name="그림 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92505" y="3131154"/>
            <a:ext cx="723783" cy="1037878"/>
          </a:xfrm>
          <a:prstGeom prst="rect">
            <a:avLst/>
          </a:prstGeom>
        </p:spPr>
      </p:pic>
      <p:pic>
        <p:nvPicPr>
          <p:cNvPr id="2" name="_x158520528" descr="EMB00000bf409c2"/>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244408" y="3483120"/>
            <a:ext cx="813600" cy="10260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G:\6.사진앨범\프로필\윤영희님 보정\프로필 용량축소.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08620" y="3463915"/>
            <a:ext cx="813303" cy="1026000"/>
          </a:xfrm>
          <a:prstGeom prst="rect">
            <a:avLst/>
          </a:prstGeom>
          <a:noFill/>
          <a:extLst>
            <a:ext uri="{909E8E84-426E-40DD-AFC4-6F175D3DCCD1}">
              <a14:hiddenFill xmlns:a14="http://schemas.microsoft.com/office/drawing/2010/main">
                <a:solidFill>
                  <a:srgbClr val="FFFFFF"/>
                </a:solidFill>
              </a14:hiddenFill>
            </a:ext>
          </a:extLst>
        </p:spPr>
      </p:pic>
      <p:sp>
        <p:nvSpPr>
          <p:cNvPr id="4" name="한쪽 모서리가 둥근 사각형 3"/>
          <p:cNvSpPr/>
          <p:nvPr/>
        </p:nvSpPr>
        <p:spPr>
          <a:xfrm>
            <a:off x="8203112" y="4434951"/>
            <a:ext cx="905532"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가</a:t>
            </a:r>
            <a:r>
              <a:rPr lang="ko-KR" altLang="en-US" sz="1000" b="1" dirty="0" err="1">
                <a:solidFill>
                  <a:prstClr val="white"/>
                </a:solidFill>
                <a:effectLst>
                  <a:outerShdw blurRad="38100" dist="38100" dir="2700000" algn="tl">
                    <a:srgbClr val="000000">
                      <a:alpha val="43137"/>
                    </a:srgbClr>
                  </a:outerShdw>
                </a:effectLst>
                <a:latin typeface="HY헤드라인M"/>
                <a:ea typeface="HY헤드라인M"/>
              </a:rPr>
              <a:t>천</a:t>
            </a: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김경</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준</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pic>
        <p:nvPicPr>
          <p:cNvPr id="5" name="_x158519808" descr="EMB00000bf4099e"/>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8897" y="908720"/>
            <a:ext cx="1036616" cy="1152128"/>
          </a:xfrm>
          <a:prstGeom prst="rect">
            <a:avLst/>
          </a:prstGeom>
          <a:noFill/>
          <a:extLst>
            <a:ext uri="{909E8E84-426E-40DD-AFC4-6F175D3DCCD1}">
              <a14:hiddenFill xmlns:a14="http://schemas.microsoft.com/office/drawing/2010/main">
                <a:solidFill>
                  <a:srgbClr val="FFFFFF"/>
                </a:solidFill>
              </a14:hiddenFill>
            </a:ext>
          </a:extLst>
        </p:spPr>
      </p:pic>
      <p:sp>
        <p:nvSpPr>
          <p:cNvPr id="6" name="직사각형 5"/>
          <p:cNvSpPr/>
          <p:nvPr/>
        </p:nvSpPr>
        <p:spPr>
          <a:xfrm>
            <a:off x="1694078" y="937366"/>
            <a:ext cx="4139236" cy="1242138"/>
          </a:xfrm>
          <a:prstGeom prst="rect">
            <a:avLst/>
          </a:prstGeom>
          <a:gradFill>
            <a:gsLst>
              <a:gs pos="0">
                <a:srgbClr val="FFEFD1">
                  <a:alpha val="68000"/>
                </a:srgbClr>
              </a:gs>
              <a:gs pos="64999">
                <a:srgbClr val="F0EBD5">
                  <a:alpha val="68000"/>
                </a:srgbClr>
              </a:gs>
              <a:gs pos="100000">
                <a:srgbClr val="D1C39F">
                  <a:alpha val="60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130000"/>
              </a:lnSpc>
            </a:pPr>
            <a:r>
              <a:rPr lang="ko-KR" altLang="en-US" sz="1200" b="1" dirty="0" smtClean="0">
                <a:solidFill>
                  <a:prstClr val="black"/>
                </a:solidFill>
              </a:rPr>
              <a:t>   </a:t>
            </a:r>
            <a:r>
              <a:rPr lang="en-US" altLang="ko-KR" sz="1200" b="1" dirty="0" smtClean="0">
                <a:solidFill>
                  <a:prstClr val="black"/>
                </a:solidFill>
              </a:rPr>
              <a:t>KMD/PhD </a:t>
            </a:r>
            <a:r>
              <a:rPr lang="en-US" altLang="ko-KR" sz="1200" b="1" dirty="0" err="1" smtClean="0">
                <a:solidFill>
                  <a:prstClr val="black"/>
                </a:solidFill>
              </a:rPr>
              <a:t>Inhwa</a:t>
            </a:r>
            <a:r>
              <a:rPr lang="en-US" altLang="ko-KR" sz="1200" b="1" dirty="0" smtClean="0">
                <a:solidFill>
                  <a:prstClr val="black"/>
                </a:solidFill>
              </a:rPr>
              <a:t> Choi</a:t>
            </a:r>
          </a:p>
          <a:p>
            <a:pPr>
              <a:lnSpc>
                <a:spcPct val="130000"/>
              </a:lnSpc>
            </a:pPr>
            <a:r>
              <a:rPr lang="ko-KR" altLang="en-US" sz="1200" b="1" dirty="0" smtClean="0">
                <a:solidFill>
                  <a:prstClr val="black"/>
                </a:solidFill>
              </a:rPr>
              <a:t>   한의학박사</a:t>
            </a:r>
            <a:r>
              <a:rPr lang="en-US" altLang="ko-KR" sz="1200" b="1" dirty="0" smtClean="0">
                <a:solidFill>
                  <a:prstClr val="black"/>
                </a:solidFill>
              </a:rPr>
              <a:t>/ </a:t>
            </a:r>
            <a:r>
              <a:rPr lang="ko-KR" altLang="en-US" sz="1200" b="1" dirty="0" err="1" smtClean="0">
                <a:solidFill>
                  <a:prstClr val="black"/>
                </a:solidFill>
              </a:rPr>
              <a:t>한방안이비인후피부과</a:t>
            </a:r>
            <a:r>
              <a:rPr lang="ko-KR" altLang="en-US" sz="1200" b="1" dirty="0" smtClean="0">
                <a:solidFill>
                  <a:prstClr val="black"/>
                </a:solidFill>
              </a:rPr>
              <a:t> 전문의</a:t>
            </a:r>
            <a:endParaRPr lang="en-US" altLang="ko-KR" sz="1200" b="1" dirty="0" smtClean="0">
              <a:solidFill>
                <a:prstClr val="black"/>
              </a:solidFill>
            </a:endParaRPr>
          </a:p>
          <a:p>
            <a:pPr>
              <a:lnSpc>
                <a:spcPct val="130000"/>
              </a:lnSpc>
            </a:pPr>
            <a:r>
              <a:rPr lang="ko-KR" altLang="en-US" sz="1200" b="1" dirty="0" smtClean="0">
                <a:solidFill>
                  <a:prstClr val="black"/>
                </a:solidFill>
              </a:rPr>
              <a:t>   </a:t>
            </a:r>
            <a:r>
              <a:rPr lang="ko-KR" altLang="en-US" sz="1200" b="1" dirty="0" err="1" smtClean="0">
                <a:solidFill>
                  <a:prstClr val="black"/>
                </a:solidFill>
              </a:rPr>
              <a:t>경희대학교</a:t>
            </a:r>
            <a:r>
              <a:rPr lang="ko-KR" altLang="en-US" sz="1200" b="1" dirty="0" smtClean="0">
                <a:solidFill>
                  <a:prstClr val="black"/>
                </a:solidFill>
              </a:rPr>
              <a:t> </a:t>
            </a:r>
            <a:r>
              <a:rPr lang="ko-KR" altLang="en-US" sz="1200" b="1" dirty="0" err="1" smtClean="0">
                <a:solidFill>
                  <a:prstClr val="black"/>
                </a:solidFill>
              </a:rPr>
              <a:t>한의과대학</a:t>
            </a:r>
            <a:r>
              <a:rPr lang="ko-KR" altLang="en-US" sz="1200" b="1" dirty="0" smtClean="0">
                <a:solidFill>
                  <a:prstClr val="black"/>
                </a:solidFill>
              </a:rPr>
              <a:t>  </a:t>
            </a:r>
            <a:r>
              <a:rPr lang="ko-KR" altLang="en-US" sz="1200" b="1" dirty="0" err="1" smtClean="0">
                <a:solidFill>
                  <a:prstClr val="black"/>
                </a:solidFill>
              </a:rPr>
              <a:t>한방안이비인후피부과</a:t>
            </a:r>
            <a:r>
              <a:rPr lang="ko-KR" altLang="en-US" sz="1200" b="1" dirty="0" smtClean="0">
                <a:solidFill>
                  <a:prstClr val="black"/>
                </a:solidFill>
              </a:rPr>
              <a:t> 교수</a:t>
            </a:r>
            <a:r>
              <a:rPr lang="en-US" altLang="ko-KR" sz="1200" b="1" dirty="0" smtClean="0">
                <a:solidFill>
                  <a:prstClr val="black"/>
                </a:solidFill>
              </a:rPr>
              <a:t> </a:t>
            </a:r>
          </a:p>
          <a:p>
            <a:pPr>
              <a:lnSpc>
                <a:spcPct val="130000"/>
              </a:lnSpc>
            </a:pPr>
            <a:r>
              <a:rPr lang="en-US" altLang="ko-KR" sz="1200" b="1" dirty="0" smtClean="0">
                <a:solidFill>
                  <a:prstClr val="black"/>
                </a:solidFill>
              </a:rPr>
              <a:t>   </a:t>
            </a:r>
            <a:r>
              <a:rPr lang="ko-KR" altLang="en-US" sz="1200" b="1" dirty="0" err="1" smtClean="0">
                <a:solidFill>
                  <a:prstClr val="black"/>
                </a:solidFill>
              </a:rPr>
              <a:t>강동경희대학교병원</a:t>
            </a:r>
            <a:r>
              <a:rPr lang="ko-KR" altLang="en-US" sz="1200" b="1" dirty="0" smtClean="0">
                <a:solidFill>
                  <a:prstClr val="black"/>
                </a:solidFill>
              </a:rPr>
              <a:t> </a:t>
            </a:r>
            <a:r>
              <a:rPr lang="ko-KR" altLang="en-US" sz="1200" b="1" dirty="0" err="1" smtClean="0">
                <a:solidFill>
                  <a:prstClr val="black"/>
                </a:solidFill>
              </a:rPr>
              <a:t>한방안이비인후피부과</a:t>
            </a:r>
            <a:r>
              <a:rPr lang="ko-KR" altLang="en-US" sz="1200" b="1" dirty="0" smtClean="0">
                <a:solidFill>
                  <a:prstClr val="black"/>
                </a:solidFill>
              </a:rPr>
              <a:t> 과장</a:t>
            </a:r>
          </a:p>
          <a:p>
            <a:pPr>
              <a:lnSpc>
                <a:spcPct val="130000"/>
              </a:lnSpc>
            </a:pPr>
            <a:r>
              <a:rPr lang="ko-KR" altLang="en-US" sz="1200" b="1" dirty="0" smtClean="0">
                <a:solidFill>
                  <a:prstClr val="black"/>
                </a:solidFill>
              </a:rPr>
              <a:t>   </a:t>
            </a:r>
            <a:r>
              <a:rPr lang="ko-KR" altLang="en-US" sz="1200" b="1" dirty="0" err="1" smtClean="0">
                <a:solidFill>
                  <a:prstClr val="black"/>
                </a:solidFill>
              </a:rPr>
              <a:t>한방안이비인후피부과학회</a:t>
            </a:r>
            <a:r>
              <a:rPr lang="ko-KR" altLang="en-US" sz="1200" b="1" dirty="0" smtClean="0">
                <a:solidFill>
                  <a:prstClr val="black"/>
                </a:solidFill>
              </a:rPr>
              <a:t> 정회원</a:t>
            </a:r>
            <a:endParaRPr lang="ko-KR" altLang="en-US" sz="1200" b="1" dirty="0">
              <a:solidFill>
                <a:prstClr val="black"/>
              </a:solidFill>
            </a:endParaRPr>
          </a:p>
        </p:txBody>
      </p:sp>
      <p:pic>
        <p:nvPicPr>
          <p:cNvPr id="7" name="_x158520048" descr="EMB00000bf409a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897" y="2289711"/>
            <a:ext cx="2520280" cy="530810"/>
          </a:xfrm>
          <a:prstGeom prst="rect">
            <a:avLst/>
          </a:prstGeom>
          <a:noFill/>
          <a:extLst>
            <a:ext uri="{909E8E84-426E-40DD-AFC4-6F175D3DCCD1}">
              <a14:hiddenFill xmlns:a14="http://schemas.microsoft.com/office/drawing/2010/main">
                <a:solidFill>
                  <a:srgbClr val="FFFFFF"/>
                </a:solidFill>
              </a14:hiddenFill>
            </a:ext>
          </a:extLst>
        </p:spPr>
      </p:pic>
      <p:grpSp>
        <p:nvGrpSpPr>
          <p:cNvPr id="8" name="그룹 62"/>
          <p:cNvGrpSpPr/>
          <p:nvPr/>
        </p:nvGrpSpPr>
        <p:grpSpPr>
          <a:xfrm>
            <a:off x="576763" y="3249745"/>
            <a:ext cx="2472534" cy="648072"/>
            <a:chOff x="683568" y="2780928"/>
            <a:chExt cx="2304256" cy="648072"/>
          </a:xfrm>
        </p:grpSpPr>
        <p:sp>
          <p:nvSpPr>
            <p:cNvPr id="9" name="1/2 액자 8"/>
            <p:cNvSpPr/>
            <p:nvPr/>
          </p:nvSpPr>
          <p:spPr>
            <a:xfrm>
              <a:off x="683568" y="2780928"/>
              <a:ext cx="2304256" cy="648072"/>
            </a:xfrm>
            <a:prstGeom prst="halfFrame">
              <a:avLst>
                <a:gd name="adj1" fmla="val 16894"/>
                <a:gd name="adj2" fmla="val 18265"/>
              </a:avLst>
            </a:prstGeom>
            <a:solidFill>
              <a:schemeClr val="tx2">
                <a:lumMod val="40000"/>
                <a:lumOff val="60000"/>
              </a:scheme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black"/>
                </a:solidFill>
              </a:endParaRPr>
            </a:p>
          </p:txBody>
        </p:sp>
        <p:sp>
          <p:nvSpPr>
            <p:cNvPr id="10" name="TextBox 9"/>
            <p:cNvSpPr txBox="1"/>
            <p:nvPr/>
          </p:nvSpPr>
          <p:spPr>
            <a:xfrm>
              <a:off x="827584" y="2987660"/>
              <a:ext cx="2088232" cy="307777"/>
            </a:xfrm>
            <a:prstGeom prst="rect">
              <a:avLst/>
            </a:prstGeom>
            <a:noFill/>
          </p:spPr>
          <p:txBody>
            <a:bodyPr wrap="square" rtlCol="0">
              <a:spAutoFit/>
            </a:bodyPr>
            <a:lstStyle/>
            <a:p>
              <a:r>
                <a:rPr lang="en-US" altLang="ko-KR" sz="1400" b="1" dirty="0" smtClean="0">
                  <a:solidFill>
                    <a:prstClr val="black"/>
                  </a:solidFill>
                </a:rPr>
                <a:t>Basic Research &amp; CRC</a:t>
              </a:r>
              <a:endParaRPr lang="ko-KR" altLang="en-US" sz="1400" b="1" dirty="0">
                <a:solidFill>
                  <a:prstClr val="black"/>
                </a:solidFill>
              </a:endParaRPr>
            </a:p>
          </p:txBody>
        </p:sp>
      </p:grpSp>
      <p:sp>
        <p:nvSpPr>
          <p:cNvPr id="11" name="한쪽 모서리가 둥근 사각형 10"/>
          <p:cNvSpPr/>
          <p:nvPr/>
        </p:nvSpPr>
        <p:spPr>
          <a:xfrm>
            <a:off x="778696" y="4933833"/>
            <a:ext cx="988867"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경희대학교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900" b="1" dirty="0" smtClean="0">
                <a:solidFill>
                  <a:prstClr val="white"/>
                </a:solidFill>
                <a:effectLst>
                  <a:outerShdw blurRad="38100" dist="38100" dir="2700000" algn="tl">
                    <a:srgbClr val="000000">
                      <a:alpha val="43137"/>
                    </a:srgbClr>
                  </a:outerShdw>
                </a:effectLst>
                <a:latin typeface="HY헤드라인M"/>
                <a:ea typeface="HY헤드라인M"/>
              </a:rPr>
              <a:t>구진</a:t>
            </a:r>
            <a:r>
              <a:rPr lang="ko-KR" altLang="en-US" sz="900" b="1" dirty="0">
                <a:solidFill>
                  <a:prstClr val="white"/>
                </a:solidFill>
                <a:effectLst>
                  <a:outerShdw blurRad="38100" dist="38100" dir="2700000" algn="tl">
                    <a:srgbClr val="000000">
                      <a:alpha val="43137"/>
                    </a:srgbClr>
                  </a:outerShdw>
                </a:effectLst>
                <a:latin typeface="HY헤드라인M"/>
                <a:ea typeface="HY헤드라인M"/>
              </a:rPr>
              <a:t>모</a:t>
            </a:r>
            <a:r>
              <a:rPr lang="ko-KR" altLang="en-US" sz="900" b="1" dirty="0" smtClean="0">
                <a:solidFill>
                  <a:prstClr val="white"/>
                </a:solidFill>
                <a:effectLst>
                  <a:outerShdw blurRad="38100" dist="38100" dir="2700000" algn="tl">
                    <a:srgbClr val="000000">
                      <a:alpha val="43137"/>
                    </a:srgbClr>
                  </a:outerShdw>
                </a:effectLst>
                <a:latin typeface="HY헤드라인M"/>
                <a:ea typeface="HY헤드라인M"/>
              </a:rPr>
              <a:t> 연구원</a:t>
            </a:r>
            <a:endParaRPr lang="ko-KR" altLang="en-US" sz="900" b="1" dirty="0">
              <a:solidFill>
                <a:prstClr val="white"/>
              </a:solidFill>
              <a:effectLst>
                <a:outerShdw blurRad="38100" dist="38100" dir="2700000" algn="tl">
                  <a:srgbClr val="000000">
                    <a:alpha val="43137"/>
                  </a:srgbClr>
                </a:outerShdw>
              </a:effectLst>
              <a:latin typeface="HY헤드라인M"/>
              <a:ea typeface="HY헤드라인M"/>
            </a:endParaRPr>
          </a:p>
        </p:txBody>
      </p:sp>
      <p:sp>
        <p:nvSpPr>
          <p:cNvPr id="12" name="한쪽 모서리가 둥근 사각형 11"/>
          <p:cNvSpPr/>
          <p:nvPr/>
        </p:nvSpPr>
        <p:spPr>
          <a:xfrm>
            <a:off x="1783487" y="4946370"/>
            <a:ext cx="964243"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경희대학교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900" b="1" dirty="0" err="1" smtClean="0">
                <a:solidFill>
                  <a:prstClr val="white"/>
                </a:solidFill>
                <a:effectLst>
                  <a:outerShdw blurRad="38100" dist="38100" dir="2700000" algn="tl">
                    <a:srgbClr val="000000">
                      <a:alpha val="43137"/>
                    </a:srgbClr>
                  </a:outerShdw>
                </a:effectLst>
                <a:latin typeface="HY헤드라인M"/>
                <a:ea typeface="HY헤드라인M"/>
              </a:rPr>
              <a:t>홍세</a:t>
            </a:r>
            <a:r>
              <a:rPr lang="ko-KR" altLang="en-US" sz="900" b="1" dirty="0" err="1">
                <a:solidFill>
                  <a:prstClr val="white"/>
                </a:solidFill>
                <a:effectLst>
                  <a:outerShdw blurRad="38100" dist="38100" dir="2700000" algn="tl">
                    <a:srgbClr val="000000">
                      <a:alpha val="43137"/>
                    </a:srgbClr>
                  </a:outerShdw>
                </a:effectLst>
                <a:latin typeface="HY헤드라인M"/>
                <a:ea typeface="HY헤드라인M"/>
              </a:rPr>
              <a:t>향</a:t>
            </a:r>
            <a:r>
              <a:rPr lang="ko-KR" altLang="en-US" sz="900" b="1" dirty="0" smtClean="0">
                <a:solidFill>
                  <a:prstClr val="white"/>
                </a:solidFill>
                <a:effectLst>
                  <a:outerShdw blurRad="38100" dist="38100" dir="2700000" algn="tl">
                    <a:srgbClr val="000000">
                      <a:alpha val="43137"/>
                    </a:srgbClr>
                  </a:outerShdw>
                </a:effectLst>
                <a:latin typeface="HY헤드라인M"/>
                <a:ea typeface="HY헤드라인M"/>
              </a:rPr>
              <a:t> 연구원</a:t>
            </a:r>
            <a:endParaRPr lang="ko-KR" altLang="en-US" sz="900" b="1" dirty="0">
              <a:solidFill>
                <a:prstClr val="white"/>
              </a:solidFill>
              <a:effectLst>
                <a:outerShdw blurRad="38100" dist="38100" dir="2700000" algn="tl">
                  <a:srgbClr val="000000">
                    <a:alpha val="43137"/>
                  </a:srgbClr>
                </a:outerShdw>
              </a:effectLst>
              <a:latin typeface="HY헤드라인M"/>
              <a:ea typeface="HY헤드라인M"/>
            </a:endParaRPr>
          </a:p>
        </p:txBody>
      </p:sp>
      <p:sp>
        <p:nvSpPr>
          <p:cNvPr id="13" name="한쪽 모서리가 둥근 사각형 12"/>
          <p:cNvSpPr/>
          <p:nvPr/>
        </p:nvSpPr>
        <p:spPr>
          <a:xfrm>
            <a:off x="790004" y="6458539"/>
            <a:ext cx="973684"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경희대학교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900" b="1" dirty="0" err="1" smtClean="0">
                <a:solidFill>
                  <a:prstClr val="white"/>
                </a:solidFill>
                <a:effectLst>
                  <a:outerShdw blurRad="38100" dist="38100" dir="2700000" algn="tl">
                    <a:srgbClr val="000000">
                      <a:alpha val="43137"/>
                    </a:srgbClr>
                  </a:outerShdw>
                </a:effectLst>
                <a:latin typeface="HY헤드라인M"/>
                <a:ea typeface="HY헤드라인M"/>
              </a:rPr>
              <a:t>김요인</a:t>
            </a:r>
            <a:r>
              <a:rPr lang="ko-KR" altLang="en-US" sz="900" b="1" dirty="0" smtClean="0">
                <a:solidFill>
                  <a:prstClr val="white"/>
                </a:solidFill>
                <a:effectLst>
                  <a:outerShdw blurRad="38100" dist="38100" dir="2700000" algn="tl">
                    <a:srgbClr val="000000">
                      <a:alpha val="43137"/>
                    </a:srgbClr>
                  </a:outerShdw>
                </a:effectLst>
                <a:latin typeface="HY헤드라인M"/>
                <a:ea typeface="HY헤드라인M"/>
              </a:rPr>
              <a:t> 연구원</a:t>
            </a:r>
            <a:endParaRPr lang="ko-KR" altLang="en-US" sz="900" b="1" dirty="0">
              <a:solidFill>
                <a:prstClr val="white"/>
              </a:solidFill>
              <a:effectLst>
                <a:outerShdw blurRad="38100" dist="38100" dir="2700000" algn="tl">
                  <a:srgbClr val="000000">
                    <a:alpha val="43137"/>
                  </a:srgbClr>
                </a:outerShdw>
              </a:effectLst>
              <a:latin typeface="HY헤드라인M"/>
              <a:ea typeface="HY헤드라인M"/>
            </a:endParaRPr>
          </a:p>
        </p:txBody>
      </p:sp>
      <p:grpSp>
        <p:nvGrpSpPr>
          <p:cNvPr id="14" name="그룹 72"/>
          <p:cNvGrpSpPr/>
          <p:nvPr/>
        </p:nvGrpSpPr>
        <p:grpSpPr>
          <a:xfrm>
            <a:off x="3315591" y="2387758"/>
            <a:ext cx="2520280" cy="648072"/>
            <a:chOff x="617732" y="2852936"/>
            <a:chExt cx="2304256" cy="648072"/>
          </a:xfrm>
        </p:grpSpPr>
        <p:sp>
          <p:nvSpPr>
            <p:cNvPr id="15" name="1/2 액자 14"/>
            <p:cNvSpPr/>
            <p:nvPr/>
          </p:nvSpPr>
          <p:spPr>
            <a:xfrm>
              <a:off x="617732" y="2852936"/>
              <a:ext cx="2304256" cy="648072"/>
            </a:xfrm>
            <a:prstGeom prst="halfFrame">
              <a:avLst>
                <a:gd name="adj1" fmla="val 16894"/>
                <a:gd name="adj2" fmla="val 18265"/>
              </a:avLst>
            </a:prstGeom>
            <a:solidFill>
              <a:schemeClr val="accent5">
                <a:lumMod val="75000"/>
              </a:scheme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black"/>
                </a:solidFill>
              </a:endParaRPr>
            </a:p>
          </p:txBody>
        </p:sp>
        <p:sp>
          <p:nvSpPr>
            <p:cNvPr id="16" name="TextBox 15"/>
            <p:cNvSpPr txBox="1"/>
            <p:nvPr/>
          </p:nvSpPr>
          <p:spPr>
            <a:xfrm>
              <a:off x="827584" y="2987660"/>
              <a:ext cx="2088232" cy="369332"/>
            </a:xfrm>
            <a:prstGeom prst="rect">
              <a:avLst/>
            </a:prstGeom>
            <a:noFill/>
          </p:spPr>
          <p:txBody>
            <a:bodyPr wrap="square" rtlCol="0">
              <a:spAutoFit/>
            </a:bodyPr>
            <a:lstStyle/>
            <a:p>
              <a:r>
                <a:rPr lang="en-US" altLang="ko-KR" b="1" dirty="0" smtClean="0">
                  <a:solidFill>
                    <a:prstClr val="black"/>
                  </a:solidFill>
                </a:rPr>
                <a:t>Validation Study</a:t>
              </a:r>
              <a:endParaRPr lang="ko-KR" altLang="en-US" b="1" dirty="0">
                <a:solidFill>
                  <a:prstClr val="black"/>
                </a:solidFill>
              </a:endParaRPr>
            </a:p>
          </p:txBody>
        </p:sp>
      </p:grpSp>
      <p:sp>
        <p:nvSpPr>
          <p:cNvPr id="17" name="한쪽 모서리가 둥근 사각형 16"/>
          <p:cNvSpPr/>
          <p:nvPr/>
        </p:nvSpPr>
        <p:spPr>
          <a:xfrm>
            <a:off x="3357582" y="4134178"/>
            <a:ext cx="931280"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부</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산</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서형식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sp>
        <p:nvSpPr>
          <p:cNvPr id="18" name="한쪽 모서리가 둥근 사각형 17"/>
          <p:cNvSpPr/>
          <p:nvPr/>
        </p:nvSpPr>
        <p:spPr>
          <a:xfrm>
            <a:off x="3399474" y="4637806"/>
            <a:ext cx="2712041" cy="303868"/>
          </a:xfrm>
          <a:prstGeom prst="round1Rect">
            <a:avLst/>
          </a:prstGeom>
          <a:solidFill>
            <a:schemeClr val="tx2">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400" dirty="0" err="1" smtClean="0">
                <a:solidFill>
                  <a:prstClr val="white"/>
                </a:solidFill>
                <a:effectLst>
                  <a:outerShdw blurRad="38100" dist="38100" dir="2700000" algn="tl">
                    <a:srgbClr val="000000">
                      <a:alpha val="43137"/>
                    </a:srgbClr>
                  </a:outerShdw>
                </a:effectLst>
                <a:latin typeface="HY견고딕" pitchFamily="18" charset="-127"/>
              </a:rPr>
              <a:t>한방안이비인후피부과학회</a:t>
            </a:r>
            <a:endParaRPr lang="ko-KR" altLang="en-US" sz="1400" dirty="0">
              <a:solidFill>
                <a:prstClr val="white"/>
              </a:solidFill>
              <a:effectLst>
                <a:outerShdw blurRad="38100" dist="38100" dir="2700000" algn="tl">
                  <a:srgbClr val="000000">
                    <a:alpha val="43137"/>
                  </a:srgbClr>
                </a:outerShdw>
              </a:effectLst>
              <a:latin typeface="HY견고딕" pitchFamily="18" charset="-127"/>
            </a:endParaRPr>
          </a:p>
        </p:txBody>
      </p:sp>
      <p:sp>
        <p:nvSpPr>
          <p:cNvPr id="19" name="한쪽 모서리가 둥근 사각형 18"/>
          <p:cNvSpPr/>
          <p:nvPr/>
        </p:nvSpPr>
        <p:spPr>
          <a:xfrm>
            <a:off x="5164884" y="4127714"/>
            <a:ext cx="979026"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경</a:t>
            </a:r>
            <a:r>
              <a:rPr lang="ko-KR" altLang="en-US" sz="1000" b="1" dirty="0" err="1">
                <a:solidFill>
                  <a:prstClr val="white"/>
                </a:solidFill>
                <a:effectLst>
                  <a:outerShdw blurRad="38100" dist="38100" dir="2700000" algn="tl">
                    <a:srgbClr val="000000">
                      <a:alpha val="43137"/>
                    </a:srgbClr>
                  </a:outerShdw>
                </a:effectLst>
                <a:latin typeface="HY헤드라인M"/>
                <a:ea typeface="HY헤드라인M"/>
              </a:rPr>
              <a:t>희</a:t>
            </a: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장보형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pic>
        <p:nvPicPr>
          <p:cNvPr id="20" name="_x158520448" descr="EMB00000bf409bc"/>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740203" y="2248594"/>
            <a:ext cx="752761" cy="958728"/>
          </a:xfrm>
          <a:prstGeom prst="rect">
            <a:avLst/>
          </a:prstGeom>
          <a:noFill/>
          <a:extLst>
            <a:ext uri="{909E8E84-426E-40DD-AFC4-6F175D3DCCD1}">
              <a14:hiddenFill xmlns:a14="http://schemas.microsoft.com/office/drawing/2010/main">
                <a:solidFill>
                  <a:srgbClr val="FFFFFF"/>
                </a:solidFill>
              </a14:hiddenFill>
            </a:ext>
          </a:extLst>
        </p:spPr>
      </p:pic>
      <p:pic>
        <p:nvPicPr>
          <p:cNvPr id="21" name="_x158520608" descr="EMB00000bf409c5"/>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715272" y="2228453"/>
            <a:ext cx="836222" cy="984523"/>
          </a:xfrm>
          <a:prstGeom prst="rect">
            <a:avLst/>
          </a:prstGeom>
          <a:noFill/>
          <a:extLst>
            <a:ext uri="{909E8E84-426E-40DD-AFC4-6F175D3DCCD1}">
              <a14:hiddenFill xmlns:a14="http://schemas.microsoft.com/office/drawing/2010/main">
                <a:solidFill>
                  <a:srgbClr val="FFFFFF"/>
                </a:solidFill>
              </a14:hiddenFill>
            </a:ext>
          </a:extLst>
        </p:spPr>
      </p:pic>
      <p:pic>
        <p:nvPicPr>
          <p:cNvPr id="22" name="_x230854632" descr="EMB00000bf409c8"/>
          <p:cNvPicPr>
            <a:picLocks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6278680" y="3483120"/>
            <a:ext cx="813600" cy="1026000"/>
          </a:xfrm>
          <a:prstGeom prst="rect">
            <a:avLst/>
          </a:prstGeom>
          <a:noFill/>
          <a:extLst>
            <a:ext uri="{909E8E84-426E-40DD-AFC4-6F175D3DCCD1}">
              <a14:hiddenFill xmlns:a14="http://schemas.microsoft.com/office/drawing/2010/main">
                <a:solidFill>
                  <a:srgbClr val="FFFFFF"/>
                </a:solidFill>
              </a14:hiddenFill>
            </a:ext>
          </a:extLst>
        </p:spPr>
      </p:pic>
      <p:sp>
        <p:nvSpPr>
          <p:cNvPr id="23" name="한쪽 모서리가 둥근 사각형 22"/>
          <p:cNvSpPr/>
          <p:nvPr/>
        </p:nvSpPr>
        <p:spPr>
          <a:xfrm>
            <a:off x="7241095" y="4434951"/>
            <a:ext cx="979026"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경</a:t>
            </a:r>
            <a:r>
              <a:rPr lang="ko-KR" altLang="en-US" sz="1000" b="1" dirty="0" err="1">
                <a:solidFill>
                  <a:prstClr val="white"/>
                </a:solidFill>
                <a:effectLst>
                  <a:outerShdw blurRad="38100" dist="38100" dir="2700000" algn="tl">
                    <a:srgbClr val="000000">
                      <a:alpha val="43137"/>
                    </a:srgbClr>
                  </a:outerShdw>
                </a:effectLst>
                <a:latin typeface="HY헤드라인M"/>
                <a:ea typeface="HY헤드라인M"/>
              </a:rPr>
              <a:t>희</a:t>
            </a: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윤영</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희</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sp>
        <p:nvSpPr>
          <p:cNvPr id="24" name="한쪽 모서리가 둥근 사각형 23"/>
          <p:cNvSpPr/>
          <p:nvPr/>
        </p:nvSpPr>
        <p:spPr>
          <a:xfrm>
            <a:off x="7715272" y="3068960"/>
            <a:ext cx="979026"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경</a:t>
            </a:r>
            <a:r>
              <a:rPr lang="ko-KR" altLang="en-US" sz="1000" b="1" dirty="0" err="1">
                <a:solidFill>
                  <a:prstClr val="white"/>
                </a:solidFill>
                <a:effectLst>
                  <a:outerShdw blurRad="38100" dist="38100" dir="2700000" algn="tl">
                    <a:srgbClr val="000000">
                      <a:alpha val="43137"/>
                    </a:srgbClr>
                  </a:outerShdw>
                </a:effectLst>
                <a:latin typeface="HY헤드라인M"/>
                <a:ea typeface="HY헤드라인M"/>
              </a:rPr>
              <a:t>희</a:t>
            </a:r>
            <a:r>
              <a:rPr lang="ko-KR" altLang="en-US" sz="1000" b="1" dirty="0" err="1" smtClean="0">
                <a:solidFill>
                  <a:prstClr val="white"/>
                </a:solidFill>
                <a:effectLst>
                  <a:outerShdw blurRad="38100" dist="38100" dir="2700000" algn="tl">
                    <a:srgbClr val="000000">
                      <a:alpha val="43137"/>
                    </a:srgbClr>
                  </a:outerShdw>
                </a:effectLst>
                <a:latin typeface="HY헤드라인M"/>
                <a:ea typeface="HY헤드라인M"/>
              </a:rPr>
              <a:t>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김규</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석</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grpSp>
        <p:nvGrpSpPr>
          <p:cNvPr id="25" name="그룹 87"/>
          <p:cNvGrpSpPr/>
          <p:nvPr/>
        </p:nvGrpSpPr>
        <p:grpSpPr>
          <a:xfrm>
            <a:off x="6084168" y="1405722"/>
            <a:ext cx="2520280" cy="648072"/>
            <a:chOff x="683568" y="2780928"/>
            <a:chExt cx="2304256" cy="648072"/>
          </a:xfrm>
        </p:grpSpPr>
        <p:sp>
          <p:nvSpPr>
            <p:cNvPr id="26" name="1/2 액자 25"/>
            <p:cNvSpPr/>
            <p:nvPr/>
          </p:nvSpPr>
          <p:spPr>
            <a:xfrm>
              <a:off x="683568" y="2780928"/>
              <a:ext cx="2304256" cy="648072"/>
            </a:xfrm>
            <a:prstGeom prst="halfFrame">
              <a:avLst>
                <a:gd name="adj1" fmla="val 16894"/>
                <a:gd name="adj2" fmla="val 18265"/>
              </a:avLst>
            </a:prstGeom>
            <a:solidFill>
              <a:schemeClr val="tx2">
                <a:lumMod val="50000"/>
              </a:schemeClr>
            </a:solidFill>
            <a:ln w="158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solidFill>
                  <a:prstClr val="black"/>
                </a:solidFill>
              </a:endParaRPr>
            </a:p>
          </p:txBody>
        </p:sp>
        <p:sp>
          <p:nvSpPr>
            <p:cNvPr id="27" name="TextBox 26"/>
            <p:cNvSpPr txBox="1"/>
            <p:nvPr/>
          </p:nvSpPr>
          <p:spPr>
            <a:xfrm>
              <a:off x="827584" y="2987660"/>
              <a:ext cx="2088232" cy="369332"/>
            </a:xfrm>
            <a:prstGeom prst="rect">
              <a:avLst/>
            </a:prstGeom>
            <a:noFill/>
          </p:spPr>
          <p:txBody>
            <a:bodyPr wrap="square" rtlCol="0">
              <a:spAutoFit/>
            </a:bodyPr>
            <a:lstStyle/>
            <a:p>
              <a:r>
                <a:rPr lang="en-US" altLang="ko-KR" b="1" dirty="0" smtClean="0">
                  <a:solidFill>
                    <a:prstClr val="black"/>
                  </a:solidFill>
                </a:rPr>
                <a:t>Clinical Study</a:t>
              </a:r>
              <a:endParaRPr lang="ko-KR" altLang="en-US" b="1" dirty="0">
                <a:solidFill>
                  <a:prstClr val="black"/>
                </a:solidFill>
              </a:endParaRPr>
            </a:p>
          </p:txBody>
        </p:sp>
      </p:grpSp>
      <p:sp>
        <p:nvSpPr>
          <p:cNvPr id="28" name="한쪽 모서리가 둥근 사각형 27"/>
          <p:cNvSpPr/>
          <p:nvPr/>
        </p:nvSpPr>
        <p:spPr>
          <a:xfrm>
            <a:off x="6196841" y="4407846"/>
            <a:ext cx="979026"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부산대학교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김남</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권</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sp>
        <p:nvSpPr>
          <p:cNvPr id="29" name="한쪽 모서리가 둥근 사각형 28"/>
          <p:cNvSpPr/>
          <p:nvPr/>
        </p:nvSpPr>
        <p:spPr>
          <a:xfrm>
            <a:off x="6643702" y="3068960"/>
            <a:ext cx="979026"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중앙대학교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김범</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준</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grpSp>
        <p:nvGrpSpPr>
          <p:cNvPr id="30" name="그룹 92"/>
          <p:cNvGrpSpPr/>
          <p:nvPr/>
        </p:nvGrpSpPr>
        <p:grpSpPr>
          <a:xfrm>
            <a:off x="3156102" y="5144184"/>
            <a:ext cx="5736378" cy="1546846"/>
            <a:chOff x="2843808" y="4874071"/>
            <a:chExt cx="6048672" cy="1651273"/>
          </a:xfrm>
        </p:grpSpPr>
        <p:sp>
          <p:nvSpPr>
            <p:cNvPr id="31" name="직사각형 30"/>
            <p:cNvSpPr/>
            <p:nvPr/>
          </p:nvSpPr>
          <p:spPr>
            <a:xfrm>
              <a:off x="2843808" y="4874071"/>
              <a:ext cx="6048672" cy="1651273"/>
            </a:xfrm>
            <a:prstGeom prst="rect">
              <a:avLst/>
            </a:prstGeom>
            <a:ln w="31750">
              <a:solidFill>
                <a:srgbClr val="1D5497"/>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ko-KR" altLang="en-US">
                <a:solidFill>
                  <a:prstClr val="black"/>
                </a:solidFill>
              </a:endParaRPr>
            </a:p>
          </p:txBody>
        </p:sp>
        <p:pic>
          <p:nvPicPr>
            <p:cNvPr id="32" name="_x162375736" descr="EMB00000bf409aa"/>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984674" y="4997102"/>
              <a:ext cx="2500430" cy="526630"/>
            </a:xfrm>
            <a:prstGeom prst="rect">
              <a:avLst/>
            </a:prstGeom>
            <a:noFill/>
            <a:extLst>
              <a:ext uri="{909E8E84-426E-40DD-AFC4-6F175D3DCCD1}">
                <a14:hiddenFill xmlns:a14="http://schemas.microsoft.com/office/drawing/2010/main">
                  <a:solidFill>
                    <a:srgbClr val="FFFFFF"/>
                  </a:solidFill>
                </a14:hiddenFill>
              </a:ext>
            </a:extLst>
          </p:spPr>
        </p:pic>
        <p:pic>
          <p:nvPicPr>
            <p:cNvPr id="33" name="_x162375736" descr="EMB00000bf409ad"/>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485104" y="4941168"/>
              <a:ext cx="1164644" cy="810021"/>
            </a:xfrm>
            <a:prstGeom prst="rect">
              <a:avLst/>
            </a:prstGeom>
            <a:noFill/>
            <a:extLst>
              <a:ext uri="{909E8E84-426E-40DD-AFC4-6F175D3DCCD1}">
                <a14:hiddenFill xmlns:a14="http://schemas.microsoft.com/office/drawing/2010/main">
                  <a:solidFill>
                    <a:srgbClr val="FFFFFF"/>
                  </a:solidFill>
                </a14:hiddenFill>
              </a:ext>
            </a:extLst>
          </p:spPr>
        </p:pic>
        <p:pic>
          <p:nvPicPr>
            <p:cNvPr id="34" name="_x162375896" descr="EMB00000bf409b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729363" y="5779229"/>
              <a:ext cx="1888694" cy="525398"/>
            </a:xfrm>
            <a:prstGeom prst="rect">
              <a:avLst/>
            </a:prstGeom>
            <a:noFill/>
            <a:extLst>
              <a:ext uri="{909E8E84-426E-40DD-AFC4-6F175D3DCCD1}">
                <a14:hiddenFill xmlns:a14="http://schemas.microsoft.com/office/drawing/2010/main">
                  <a:solidFill>
                    <a:srgbClr val="FFFFFF"/>
                  </a:solidFill>
                </a14:hiddenFill>
              </a:ext>
            </a:extLst>
          </p:spPr>
        </p:pic>
        <p:pic>
          <p:nvPicPr>
            <p:cNvPr id="35" name="_x162375976" descr="EMB00000bf409b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768777" y="5145615"/>
              <a:ext cx="2065338" cy="579438"/>
            </a:xfrm>
            <a:prstGeom prst="rect">
              <a:avLst/>
            </a:prstGeom>
            <a:noFill/>
            <a:extLst>
              <a:ext uri="{909E8E84-426E-40DD-AFC4-6F175D3DCCD1}">
                <a14:hiddenFill xmlns:a14="http://schemas.microsoft.com/office/drawing/2010/main">
                  <a:solidFill>
                    <a:srgbClr val="FFFFFF"/>
                  </a:solidFill>
                </a14:hiddenFill>
              </a:ext>
            </a:extLst>
          </p:spPr>
        </p:pic>
        <p:pic>
          <p:nvPicPr>
            <p:cNvPr id="36" name="_x158520448" descr="EMB00000bf409b9"/>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6452815" y="5778060"/>
              <a:ext cx="2079625" cy="503238"/>
            </a:xfrm>
            <a:prstGeom prst="rect">
              <a:avLst/>
            </a:prstGeom>
            <a:noFill/>
            <a:extLst>
              <a:ext uri="{909E8E84-426E-40DD-AFC4-6F175D3DCCD1}">
                <a14:hiddenFill xmlns:a14="http://schemas.microsoft.com/office/drawing/2010/main">
                  <a:solidFill>
                    <a:srgbClr val="FFFFFF"/>
                  </a:solidFill>
                </a14:hiddenFill>
              </a:ext>
            </a:extLst>
          </p:spPr>
        </p:pic>
      </p:grpSp>
      <p:pic>
        <p:nvPicPr>
          <p:cNvPr id="37" name="_x158520448" descr="EMB00000bf409bf"/>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357582" y="3124541"/>
            <a:ext cx="859272" cy="102700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http://www.ibulgyo.com/news/photo/201104/82560_20031.jpg"/>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4288862" y="3128990"/>
            <a:ext cx="818914" cy="1066895"/>
          </a:xfrm>
          <a:prstGeom prst="rect">
            <a:avLst/>
          </a:prstGeom>
          <a:noFill/>
          <a:extLst>
            <a:ext uri="{909E8E84-426E-40DD-AFC4-6F175D3DCCD1}">
              <a14:hiddenFill xmlns:a14="http://schemas.microsoft.com/office/drawing/2010/main">
                <a:solidFill>
                  <a:srgbClr val="FFFFFF"/>
                </a:solidFill>
              </a14:hiddenFill>
            </a:ext>
          </a:extLst>
        </p:spPr>
      </p:pic>
      <p:sp>
        <p:nvSpPr>
          <p:cNvPr id="40" name="한쪽 모서리가 둥근 사각형 39"/>
          <p:cNvSpPr/>
          <p:nvPr/>
        </p:nvSpPr>
        <p:spPr>
          <a:xfrm>
            <a:off x="4282973" y="4127366"/>
            <a:ext cx="905532"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동</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국</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대학교</a:t>
            </a:r>
            <a:endParaRPr lang="en-US" altLang="ko-KR" sz="1000" b="1" dirty="0" smtClean="0">
              <a:solidFill>
                <a:prstClr val="white"/>
              </a:solidFill>
              <a:effectLst>
                <a:outerShdw blurRad="38100" dist="38100" dir="2700000" algn="tl">
                  <a:srgbClr val="000000">
                    <a:alpha val="43137"/>
                  </a:srgbClr>
                </a:outerShdw>
              </a:effectLst>
              <a:latin typeface="HY헤드라인M"/>
              <a:ea typeface="HY헤드라인M"/>
            </a:endParaRPr>
          </a:p>
          <a:p>
            <a:pPr algn="ct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홍승</a:t>
            </a:r>
            <a:r>
              <a:rPr lang="ko-KR" altLang="en-US" sz="1000" b="1" dirty="0">
                <a:solidFill>
                  <a:prstClr val="white"/>
                </a:solidFill>
                <a:effectLst>
                  <a:outerShdw blurRad="38100" dist="38100" dir="2700000" algn="tl">
                    <a:srgbClr val="000000">
                      <a:alpha val="43137"/>
                    </a:srgbClr>
                  </a:outerShdw>
                </a:effectLst>
                <a:latin typeface="HY헤드라인M"/>
                <a:ea typeface="HY헤드라인M"/>
              </a:rPr>
              <a:t>욱</a:t>
            </a:r>
            <a:r>
              <a:rPr lang="ko-KR" altLang="en-US" sz="1000" b="1" dirty="0" smtClean="0">
                <a:solidFill>
                  <a:prstClr val="white"/>
                </a:solidFill>
                <a:effectLst>
                  <a:outerShdw blurRad="38100" dist="38100" dir="2700000" algn="tl">
                    <a:srgbClr val="000000">
                      <a:alpha val="43137"/>
                    </a:srgbClr>
                  </a:outerShdw>
                </a:effectLst>
                <a:latin typeface="HY헤드라인M"/>
                <a:ea typeface="HY헤드라인M"/>
              </a:rPr>
              <a:t> 교수</a:t>
            </a:r>
            <a:endParaRPr lang="ko-KR" altLang="en-US" sz="1000" b="1" dirty="0">
              <a:solidFill>
                <a:prstClr val="white"/>
              </a:solidFill>
              <a:effectLst>
                <a:outerShdw blurRad="38100" dist="38100" dir="2700000" algn="tl">
                  <a:srgbClr val="000000">
                    <a:alpha val="43137"/>
                  </a:srgbClr>
                </a:outerShdw>
              </a:effectLst>
              <a:latin typeface="HY헤드라인M"/>
              <a:ea typeface="HY헤드라인M"/>
            </a:endParaRPr>
          </a:p>
        </p:txBody>
      </p:sp>
      <p:pic>
        <p:nvPicPr>
          <p:cNvPr id="41" name="그림 40"/>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882828" y="3915168"/>
            <a:ext cx="768951" cy="1026000"/>
          </a:xfrm>
          <a:prstGeom prst="rect">
            <a:avLst/>
          </a:prstGeom>
        </p:spPr>
      </p:pic>
      <p:pic>
        <p:nvPicPr>
          <p:cNvPr id="42" name="그림 41"/>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1907704" y="3933056"/>
            <a:ext cx="775636" cy="1026000"/>
          </a:xfrm>
          <a:prstGeom prst="rect">
            <a:avLst/>
          </a:prstGeom>
        </p:spPr>
      </p:pic>
      <p:pic>
        <p:nvPicPr>
          <p:cNvPr id="43" name="그림 42"/>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895811" y="5436417"/>
            <a:ext cx="795869" cy="1026000"/>
          </a:xfrm>
          <a:prstGeom prst="rect">
            <a:avLst/>
          </a:prstGeom>
        </p:spPr>
      </p:pic>
      <p:pic>
        <p:nvPicPr>
          <p:cNvPr id="44" name="그림 43"/>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881967" y="5452833"/>
            <a:ext cx="769500" cy="1026000"/>
          </a:xfrm>
          <a:prstGeom prst="rect">
            <a:avLst/>
          </a:prstGeom>
        </p:spPr>
      </p:pic>
      <p:sp>
        <p:nvSpPr>
          <p:cNvPr id="45" name="한쪽 모서리가 둥근 사각형 44"/>
          <p:cNvSpPr/>
          <p:nvPr/>
        </p:nvSpPr>
        <p:spPr>
          <a:xfrm>
            <a:off x="1851663" y="6484272"/>
            <a:ext cx="964243" cy="362201"/>
          </a:xfrm>
          <a:prstGeom prst="round1Rect">
            <a:avLst/>
          </a:prstGeom>
          <a:solidFill>
            <a:schemeClr val="accent1">
              <a:lumMod val="50000"/>
            </a:schemeClr>
          </a:solidFill>
          <a:ln>
            <a:noFill/>
          </a:ln>
          <a:effectLst>
            <a:reflection blurRad="6350" stA="52000" endA="300" endPos="35000" dir="5400000" sy="-100000" algn="bl" rotWithShape="0"/>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o-KR" altLang="en-US" sz="900" b="1" dirty="0">
                <a:solidFill>
                  <a:prstClr val="white"/>
                </a:solidFill>
                <a:effectLst>
                  <a:outerShdw blurRad="38100" dist="38100" dir="2700000" algn="tl">
                    <a:srgbClr val="000000">
                      <a:alpha val="43137"/>
                    </a:srgbClr>
                  </a:outerShdw>
                </a:effectLst>
                <a:latin typeface="HY헤드라인M"/>
                <a:ea typeface="HY헤드라인M"/>
              </a:rPr>
              <a:t>고유미 연구원</a:t>
            </a:r>
          </a:p>
        </p:txBody>
      </p:sp>
      <p:sp>
        <p:nvSpPr>
          <p:cNvPr id="46" name="직사각형 45"/>
          <p:cNvSpPr/>
          <p:nvPr/>
        </p:nvSpPr>
        <p:spPr>
          <a:xfrm>
            <a:off x="0" y="-27384"/>
            <a:ext cx="9144005" cy="89415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dirty="0"/>
          </a:p>
        </p:txBody>
      </p:sp>
      <p:sp>
        <p:nvSpPr>
          <p:cNvPr id="47" name="Text Box 9"/>
          <p:cNvSpPr txBox="1">
            <a:spLocks noChangeArrowheads="1"/>
          </p:cNvSpPr>
          <p:nvPr/>
        </p:nvSpPr>
        <p:spPr bwMode="blackWhite">
          <a:xfrm>
            <a:off x="395536" y="260648"/>
            <a:ext cx="8150470" cy="400000"/>
          </a:xfrm>
          <a:prstGeom prst="rect">
            <a:avLst/>
          </a:prstGeom>
          <a:noFill/>
          <a:ln w="12700" algn="ctr">
            <a:noFill/>
            <a:miter lim="800000"/>
            <a:headEnd/>
            <a:tailEnd/>
          </a:ln>
        </p:spPr>
        <p:txBody>
          <a:bodyPr wrap="square" lIns="91331" tIns="45666" rIns="91331" bIns="45666">
            <a:spAutoFit/>
          </a:bodyPr>
          <a:ls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a:lstStyle>
          <a:p>
            <a:r>
              <a:rPr lang="en-US" altLang="ko-KR" sz="2000" dirty="0" smtClean="0">
                <a:solidFill>
                  <a:prstClr val="black">
                    <a:lumMod val="75000"/>
                    <a:lumOff val="25000"/>
                  </a:prstClr>
                </a:solidFill>
                <a:latin typeface="Arial Black" pitchFamily="34" charset="0"/>
                <a:ea typeface="휴먼모음T" pitchFamily="18" charset="-127"/>
              </a:rPr>
              <a:t>Introductions of the Project team</a:t>
            </a:r>
            <a:endParaRPr lang="en-US" altLang="ko-KR" sz="2000" dirty="0">
              <a:solidFill>
                <a:prstClr val="black">
                  <a:lumMod val="75000"/>
                  <a:lumOff val="25000"/>
                </a:prstClr>
              </a:solidFill>
              <a:latin typeface="Arial Black" pitchFamily="34" charset="0"/>
              <a:ea typeface="휴먼모음T" pitchFamily="18" charset="-127"/>
            </a:endParaRPr>
          </a:p>
        </p:txBody>
      </p:sp>
    </p:spTree>
    <p:extLst>
      <p:ext uri="{BB962C8B-B14F-4D97-AF65-F5344CB8AC3E}">
        <p14:creationId xmlns:p14="http://schemas.microsoft.com/office/powerpoint/2010/main" val="355824568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6"/>
          <p:cNvGrpSpPr/>
          <p:nvPr/>
        </p:nvGrpSpPr>
        <p:grpSpPr>
          <a:xfrm>
            <a:off x="5076056" y="1268760"/>
            <a:ext cx="3265760" cy="3240360"/>
            <a:chOff x="1041958" y="1076486"/>
            <a:chExt cx="3265760" cy="3240360"/>
          </a:xfrm>
        </p:grpSpPr>
        <p:sp>
          <p:nvSpPr>
            <p:cNvPr id="8" name="타원 7"/>
            <p:cNvSpPr/>
            <p:nvPr/>
          </p:nvSpPr>
          <p:spPr>
            <a:xfrm>
              <a:off x="1067358" y="1076486"/>
              <a:ext cx="3240360" cy="3240360"/>
            </a:xfrm>
            <a:prstGeom prst="ellipse">
              <a:avLst/>
            </a:prstGeom>
            <a:solidFill>
              <a:schemeClr val="tx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9" name="TextBox 8"/>
            <p:cNvSpPr txBox="1"/>
            <p:nvPr/>
          </p:nvSpPr>
          <p:spPr>
            <a:xfrm>
              <a:off x="1854974" y="2162571"/>
              <a:ext cx="1563248" cy="1107996"/>
            </a:xfrm>
            <a:prstGeom prst="rect">
              <a:avLst/>
            </a:prstGeom>
            <a:noFill/>
          </p:spPr>
          <p:txBody>
            <a:bodyPr wrap="none" rtlCol="0">
              <a:spAutoFit/>
            </a:bodyPr>
            <a:lstStyle/>
            <a:p>
              <a:r>
                <a:rPr lang="en-US" altLang="ko-KR" sz="6600" dirty="0" smtClean="0">
                  <a:solidFill>
                    <a:srgbClr val="A42185"/>
                  </a:solidFill>
                  <a:latin typeface="Impact" pitchFamily="34" charset="0"/>
                </a:rPr>
                <a:t>Q</a:t>
              </a:r>
              <a:r>
                <a:rPr lang="en-US" altLang="ko-KR" sz="6600" dirty="0" smtClean="0">
                  <a:solidFill>
                    <a:schemeClr val="bg1"/>
                  </a:solidFill>
                  <a:latin typeface="Impact" pitchFamily="34" charset="0"/>
                </a:rPr>
                <a:t>&amp;A</a:t>
              </a:r>
              <a:endParaRPr lang="ko-KR" altLang="en-US" sz="6600" dirty="0">
                <a:solidFill>
                  <a:schemeClr val="bg1"/>
                </a:solidFill>
                <a:latin typeface="Impact" pitchFamily="34" charset="0"/>
              </a:endParaRPr>
            </a:p>
          </p:txBody>
        </p:sp>
        <p:sp>
          <p:nvSpPr>
            <p:cNvPr id="10" name="TextBox 9"/>
            <p:cNvSpPr txBox="1"/>
            <p:nvPr/>
          </p:nvSpPr>
          <p:spPr>
            <a:xfrm>
              <a:off x="1811882" y="1988840"/>
              <a:ext cx="1751313" cy="369332"/>
            </a:xfrm>
            <a:prstGeom prst="rect">
              <a:avLst/>
            </a:prstGeom>
            <a:noFill/>
          </p:spPr>
          <p:txBody>
            <a:bodyPr wrap="none" rtlCol="0">
              <a:spAutoFit/>
            </a:bodyPr>
            <a:lstStyle/>
            <a:p>
              <a:r>
                <a:rPr lang="en-US" altLang="ko-KR" dirty="0" smtClean="0">
                  <a:ln>
                    <a:solidFill>
                      <a:schemeClr val="bg1">
                        <a:alpha val="0"/>
                      </a:schemeClr>
                    </a:solidFill>
                  </a:ln>
                  <a:solidFill>
                    <a:schemeClr val="bg1"/>
                  </a:solidFill>
                  <a:latin typeface="-윤고딕320" pitchFamily="18" charset="-127"/>
                  <a:ea typeface="-윤고딕320" pitchFamily="18" charset="-127"/>
                </a:rPr>
                <a:t>PRESENTATION</a:t>
              </a:r>
              <a:endParaRPr lang="ko-KR" altLang="en-US" dirty="0">
                <a:ln>
                  <a:solidFill>
                    <a:schemeClr val="bg1">
                      <a:alpha val="0"/>
                    </a:schemeClr>
                  </a:solidFill>
                </a:ln>
                <a:solidFill>
                  <a:schemeClr val="bg1"/>
                </a:solidFill>
                <a:latin typeface="-윤고딕320" pitchFamily="18" charset="-127"/>
                <a:ea typeface="-윤고딕320" pitchFamily="18" charset="-127"/>
              </a:endParaRPr>
            </a:p>
          </p:txBody>
        </p:sp>
        <p:sp>
          <p:nvSpPr>
            <p:cNvPr id="11" name="TextBox 10"/>
            <p:cNvSpPr txBox="1"/>
            <p:nvPr/>
          </p:nvSpPr>
          <p:spPr>
            <a:xfrm>
              <a:off x="1041958" y="3128776"/>
              <a:ext cx="3060453" cy="369332"/>
            </a:xfrm>
            <a:prstGeom prst="rect">
              <a:avLst/>
            </a:prstGeom>
            <a:noFill/>
          </p:spPr>
          <p:txBody>
            <a:bodyPr wrap="none" rtlCol="0">
              <a:spAutoFit/>
            </a:bodyPr>
            <a:lstStyle/>
            <a:p>
              <a:r>
                <a:rPr lang="en-US" altLang="ko-KR" b="1" dirty="0" smtClean="0">
                  <a:ln>
                    <a:solidFill>
                      <a:schemeClr val="bg1">
                        <a:alpha val="0"/>
                      </a:schemeClr>
                    </a:solidFill>
                  </a:ln>
                  <a:solidFill>
                    <a:schemeClr val="bg1"/>
                  </a:solidFill>
                  <a:latin typeface="HY헤드라인M" panose="02030600000101010101" pitchFamily="18" charset="-127"/>
                  <a:ea typeface="HY헤드라인M" panose="02030600000101010101" pitchFamily="18" charset="-127"/>
                </a:rPr>
                <a:t>Younghee.yun@cypharm.kr</a:t>
              </a:r>
              <a:endParaRPr lang="ko-KR" altLang="en-US" b="1" dirty="0">
                <a:ln>
                  <a:solidFill>
                    <a:schemeClr val="bg1">
                      <a:alpha val="0"/>
                    </a:schemeClr>
                  </a:solidFill>
                </a:ln>
                <a:solidFill>
                  <a:schemeClr val="bg1"/>
                </a:solidFill>
                <a:latin typeface="HY헤드라인M" panose="02030600000101010101" pitchFamily="18" charset="-127"/>
                <a:ea typeface="HY헤드라인M" panose="02030600000101010101" pitchFamily="18" charset="-127"/>
              </a:endParaRPr>
            </a:p>
          </p:txBody>
        </p:sp>
      </p:grpSp>
      <p:sp>
        <p:nvSpPr>
          <p:cNvPr id="12" name="직사각형 11"/>
          <p:cNvSpPr/>
          <p:nvPr/>
        </p:nvSpPr>
        <p:spPr>
          <a:xfrm>
            <a:off x="-36512" y="6599560"/>
            <a:ext cx="9180512" cy="264318"/>
          </a:xfrm>
          <a:prstGeom prst="rect">
            <a:avLst/>
          </a:prstGeom>
          <a:solidFill>
            <a:srgbClr val="A42185"/>
          </a:solidFill>
          <a:ln>
            <a:solidFill>
              <a:srgbClr val="A4218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p>
        </p:txBody>
      </p:sp>
      <p:sp>
        <p:nvSpPr>
          <p:cNvPr id="13" name="TextBox 12"/>
          <p:cNvSpPr txBox="1"/>
          <p:nvPr/>
        </p:nvSpPr>
        <p:spPr>
          <a:xfrm>
            <a:off x="6651139" y="6610260"/>
            <a:ext cx="2492990" cy="253916"/>
          </a:xfrm>
          <a:prstGeom prst="rect">
            <a:avLst/>
          </a:prstGeom>
          <a:noFill/>
        </p:spPr>
        <p:txBody>
          <a:bodyPr wrap="none" rtlCol="0">
            <a:spAutoFit/>
          </a:bodyPr>
          <a:lstStyle/>
          <a:p>
            <a:r>
              <a:rPr lang="en-US" altLang="ko-KR" sz="1050" dirty="0" smtClean="0">
                <a:ln w="3175">
                  <a:solidFill>
                    <a:prstClr val="black">
                      <a:lumMod val="95000"/>
                      <a:lumOff val="5000"/>
                      <a:alpha val="0"/>
                    </a:prstClr>
                  </a:solidFill>
                </a:ln>
                <a:solidFill>
                  <a:schemeClr val="bg1"/>
                </a:solidFill>
                <a:latin typeface="-윤고딕320" pitchFamily="18" charset="-127"/>
                <a:ea typeface="-윤고딕320" pitchFamily="18" charset="-127"/>
              </a:rPr>
              <a:t>VIP   - Valuable Information Presenter </a:t>
            </a:r>
            <a:endParaRPr lang="en-US" altLang="ko-KR" sz="1050" dirty="0">
              <a:ln w="3175">
                <a:solidFill>
                  <a:prstClr val="black">
                    <a:lumMod val="95000"/>
                    <a:lumOff val="5000"/>
                    <a:alpha val="0"/>
                  </a:prstClr>
                </a:solidFill>
              </a:ln>
              <a:solidFill>
                <a:schemeClr val="bg1"/>
              </a:solidFill>
              <a:latin typeface="-윤고딕320" pitchFamily="18" charset="-127"/>
              <a:ea typeface="-윤고딕320" pitchFamily="18" charset="-127"/>
            </a:endParaRPr>
          </a:p>
        </p:txBody>
      </p:sp>
    </p:spTree>
    <p:extLst>
      <p:ext uri="{BB962C8B-B14F-4D97-AF65-F5344CB8AC3E}">
        <p14:creationId xmlns:p14="http://schemas.microsoft.com/office/powerpoint/2010/main" val="393324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6_Office 테마">
  <a:themeElements>
    <a:clrScheme name="종이말림">
      <a:dk1>
        <a:sysClr val="windowText" lastClr="000000"/>
      </a:dk1>
      <a:lt1>
        <a:sysClr val="window" lastClr="FFFFFF"/>
      </a:lt1>
      <a:dk2>
        <a:srgbClr val="1F497D"/>
      </a:dk2>
      <a:lt2>
        <a:srgbClr val="EEECE1"/>
      </a:lt2>
      <a:accent1>
        <a:srgbClr val="003E82"/>
      </a:accent1>
      <a:accent2>
        <a:srgbClr val="2376BB"/>
      </a:accent2>
      <a:accent3>
        <a:srgbClr val="178EC3"/>
      </a:accent3>
      <a:accent4>
        <a:srgbClr val="5F5F5F"/>
      </a:accent4>
      <a:accent5>
        <a:srgbClr val="6A8509"/>
      </a:accent5>
      <a:accent6>
        <a:srgbClr val="F9D605"/>
      </a:accent6>
      <a:hlink>
        <a:srgbClr val="0000FF"/>
      </a:hlink>
      <a:folHlink>
        <a:srgbClr val="800080"/>
      </a:folHlink>
    </a:clrScheme>
    <a:fontScheme name="사용자 지정 2">
      <a:majorFont>
        <a:latin typeface="Arial Rounded MT Bold"/>
        <a:ea typeface="HY헤드라인M"/>
        <a:cs typeface=""/>
      </a:majorFont>
      <a:minorFont>
        <a:latin typeface="Arial Rounded MT Bold"/>
        <a:ea typeface="HY견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spPr>
      <a:bodyPr/>
      <a:lstStyle/>
      <a:style>
        <a:lnRef idx="2">
          <a:schemeClr val="accent1">
            <a:shade val="60000"/>
            <a:hueOff val="0"/>
            <a:satOff val="0"/>
            <a:lumOff val="0"/>
            <a:alphaOff val="0"/>
          </a:schemeClr>
        </a:lnRef>
        <a:fillRef idx="0">
          <a:scrgbClr r="0" g="0" b="0"/>
        </a:fillRef>
        <a:effectRef idx="0">
          <a:schemeClr val="accent1">
            <a:hueOff val="0"/>
            <a:satOff val="0"/>
            <a:lumOff val="0"/>
            <a:alphaOff val="0"/>
          </a:schemeClr>
        </a:effectRef>
        <a:fontRef idx="minor">
          <a:schemeClr val="tx1">
            <a:hueOff val="0"/>
            <a:satOff val="0"/>
            <a:lumOff val="0"/>
            <a:alphaOff val="0"/>
          </a:schemeClr>
        </a:fontRef>
      </a:style>
    </a:spDef>
  </a:objectDefaults>
  <a:extraClrScheme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4742</TotalTime>
  <Words>2512</Words>
  <Application>Microsoft Office PowerPoint</Application>
  <PresentationFormat>화면 슬라이드 쇼(4:3)</PresentationFormat>
  <Paragraphs>393</Paragraphs>
  <Slides>31</Slides>
  <Notes>31</Notes>
  <HiddenSlides>0</HiddenSlides>
  <MMClips>0</MMClips>
  <ScaleCrop>false</ScaleCrop>
  <HeadingPairs>
    <vt:vector size="6" baseType="variant">
      <vt:variant>
        <vt:lpstr>사용한 글꼴</vt:lpstr>
      </vt:variant>
      <vt:variant>
        <vt:i4>15</vt:i4>
      </vt:variant>
      <vt:variant>
        <vt:lpstr>테마</vt:lpstr>
      </vt:variant>
      <vt:variant>
        <vt:i4>2</vt:i4>
      </vt:variant>
      <vt:variant>
        <vt:lpstr>슬라이드 제목</vt:lpstr>
      </vt:variant>
      <vt:variant>
        <vt:i4>31</vt:i4>
      </vt:variant>
    </vt:vector>
  </HeadingPairs>
  <TitlesOfParts>
    <vt:vector size="48" baseType="lpstr">
      <vt:lpstr>Arial Rounded MT Bold</vt:lpstr>
      <vt:lpstr>Arial Unicode MS</vt:lpstr>
      <vt:lpstr>HY견고딕</vt:lpstr>
      <vt:lpstr>HY동녘M</vt:lpstr>
      <vt:lpstr>HY헤드라인M</vt:lpstr>
      <vt:lpstr>굴림</vt:lpstr>
      <vt:lpstr>맑은 고딕</vt:lpstr>
      <vt:lpstr>-윤고딕320</vt:lpstr>
      <vt:lpstr>휴먼모음T</vt:lpstr>
      <vt:lpstr>Aparajita</vt:lpstr>
      <vt:lpstr>Arial</vt:lpstr>
      <vt:lpstr>Arial Black</vt:lpstr>
      <vt:lpstr>Cambria Math</vt:lpstr>
      <vt:lpstr>Impact</vt:lpstr>
      <vt:lpstr>Wingdings</vt:lpstr>
      <vt:lpstr>6_Office 테마</vt:lpstr>
      <vt:lpstr>Office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박희훈</dc:creator>
  <cp:lastModifiedBy>user</cp:lastModifiedBy>
  <cp:revision>283</cp:revision>
  <cp:lastPrinted>2017-10-13T10:43:11Z</cp:lastPrinted>
  <dcterms:created xsi:type="dcterms:W3CDTF">2014-01-17T17:34:51Z</dcterms:created>
  <dcterms:modified xsi:type="dcterms:W3CDTF">2017-10-16T08:25:22Z</dcterms:modified>
</cp:coreProperties>
</file>