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2" r:id="rId2"/>
    <p:sldMasterId id="2147483684" r:id="rId3"/>
    <p:sldMasterId id="2147483708" r:id="rId4"/>
  </p:sldMasterIdLst>
  <p:notesMasterIdLst>
    <p:notesMasterId r:id="rId32"/>
  </p:notesMasterIdLst>
  <p:sldIdLst>
    <p:sldId id="305" r:id="rId5"/>
    <p:sldId id="306" r:id="rId6"/>
    <p:sldId id="261" r:id="rId7"/>
    <p:sldId id="269" r:id="rId8"/>
    <p:sldId id="272" r:id="rId9"/>
    <p:sldId id="274" r:id="rId10"/>
    <p:sldId id="276" r:id="rId11"/>
    <p:sldId id="275" r:id="rId12"/>
    <p:sldId id="277" r:id="rId13"/>
    <p:sldId id="278" r:id="rId14"/>
    <p:sldId id="280" r:id="rId15"/>
    <p:sldId id="281" r:id="rId16"/>
    <p:sldId id="293" r:id="rId17"/>
    <p:sldId id="283" r:id="rId18"/>
    <p:sldId id="284" r:id="rId19"/>
    <p:sldId id="296" r:id="rId20"/>
    <p:sldId id="285" r:id="rId21"/>
    <p:sldId id="298" r:id="rId22"/>
    <p:sldId id="299" r:id="rId23"/>
    <p:sldId id="303" r:id="rId24"/>
    <p:sldId id="286" r:id="rId25"/>
    <p:sldId id="287" r:id="rId26"/>
    <p:sldId id="297" r:id="rId27"/>
    <p:sldId id="304" r:id="rId28"/>
    <p:sldId id="302" r:id="rId29"/>
    <p:sldId id="268" r:id="rId30"/>
    <p:sldId id="307" r:id="rId31"/>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26B05A26-8827-4ACA-A9BA-0CDD1CAE63BB}">
          <p14:sldIdLst>
            <p14:sldId id="305"/>
            <p14:sldId id="306"/>
            <p14:sldId id="261"/>
            <p14:sldId id="269"/>
            <p14:sldId id="272"/>
            <p14:sldId id="274"/>
            <p14:sldId id="276"/>
            <p14:sldId id="275"/>
            <p14:sldId id="277"/>
            <p14:sldId id="278"/>
            <p14:sldId id="280"/>
            <p14:sldId id="281"/>
            <p14:sldId id="293"/>
            <p14:sldId id="283"/>
            <p14:sldId id="284"/>
            <p14:sldId id="296"/>
            <p14:sldId id="285"/>
            <p14:sldId id="298"/>
            <p14:sldId id="299"/>
            <p14:sldId id="303"/>
            <p14:sldId id="286"/>
            <p14:sldId id="287"/>
            <p14:sldId id="297"/>
            <p14:sldId id="304"/>
            <p14:sldId id="302"/>
            <p14:sldId id="268"/>
            <p14:sldId id="30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FF"/>
    <a:srgbClr val="FF0000"/>
    <a:srgbClr val="006600"/>
    <a:srgbClr val="000066"/>
    <a:srgbClr val="172B21"/>
    <a:srgbClr val="3B4141"/>
    <a:srgbClr val="234132"/>
    <a:srgbClr val="CC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95396" autoAdjust="0"/>
  </p:normalViewPr>
  <p:slideViewPr>
    <p:cSldViewPr>
      <p:cViewPr varScale="1">
        <p:scale>
          <a:sx n="84" d="100"/>
          <a:sy n="84" d="100"/>
        </p:scale>
        <p:origin x="-954" y="-90"/>
      </p:cViewPr>
      <p:guideLst>
        <p:guide orient="horz" pos="666"/>
        <p:guide pos="206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1" d="100"/>
          <a:sy n="51" d="100"/>
        </p:scale>
        <p:origin x="-286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7328BB-AE83-4533-8146-14FF4FC221D9}" type="datetimeFigureOut">
              <a:rPr lang="zh-CN" altLang="en-US" smtClean="0"/>
              <a:t>2014/9/23</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F4E62D-1494-4446-B191-49B43BDC2FC3}" type="slidenum">
              <a:rPr lang="zh-CN" altLang="en-US" smtClean="0"/>
              <a:t>‹#›</a:t>
            </a:fld>
            <a:endParaRPr lang="zh-CN" altLang="en-US"/>
          </a:p>
        </p:txBody>
      </p:sp>
    </p:spTree>
    <p:extLst>
      <p:ext uri="{BB962C8B-B14F-4D97-AF65-F5344CB8AC3E}">
        <p14:creationId xmlns:p14="http://schemas.microsoft.com/office/powerpoint/2010/main" val="2329116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3</a:t>
            </a:fld>
            <a:endParaRPr lang="zh-CN" altLang="en-US"/>
          </a:p>
        </p:txBody>
      </p:sp>
    </p:spTree>
    <p:extLst>
      <p:ext uri="{BB962C8B-B14F-4D97-AF65-F5344CB8AC3E}">
        <p14:creationId xmlns:p14="http://schemas.microsoft.com/office/powerpoint/2010/main" val="3540870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80F4E62D-1494-4446-B191-49B43BDC2FC3}"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894889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p>
        </p:txBody>
      </p:sp>
      <p:sp>
        <p:nvSpPr>
          <p:cNvPr id="4" name="灯片编号占位符 3"/>
          <p:cNvSpPr>
            <a:spLocks noGrp="1"/>
          </p:cNvSpPr>
          <p:nvPr>
            <p:ph type="sldNum" sz="quarter" idx="10"/>
          </p:nvPr>
        </p:nvSpPr>
        <p:spPr/>
        <p:txBody>
          <a:bodyPr/>
          <a:lstStyle/>
          <a:p>
            <a:fld id="{80F4E62D-1494-4446-B191-49B43BDC2FC3}" type="slidenum">
              <a:rPr lang="zh-CN" altLang="en-US" smtClean="0"/>
              <a:t>5</a:t>
            </a:fld>
            <a:endParaRPr lang="zh-CN" altLang="en-US"/>
          </a:p>
        </p:txBody>
      </p:sp>
    </p:spTree>
    <p:extLst>
      <p:ext uri="{BB962C8B-B14F-4D97-AF65-F5344CB8AC3E}">
        <p14:creationId xmlns:p14="http://schemas.microsoft.com/office/powerpoint/2010/main" val="72422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55048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7</a:t>
            </a:fld>
            <a:endParaRPr lang="zh-CN" altLang="en-US"/>
          </a:p>
        </p:txBody>
      </p:sp>
    </p:spTree>
    <p:extLst>
      <p:ext uri="{BB962C8B-B14F-4D97-AF65-F5344CB8AC3E}">
        <p14:creationId xmlns:p14="http://schemas.microsoft.com/office/powerpoint/2010/main" val="2226939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8</a:t>
            </a:fld>
            <a:endParaRPr lang="zh-CN" altLang="en-US"/>
          </a:p>
        </p:txBody>
      </p:sp>
    </p:spTree>
    <p:extLst>
      <p:ext uri="{BB962C8B-B14F-4D97-AF65-F5344CB8AC3E}">
        <p14:creationId xmlns:p14="http://schemas.microsoft.com/office/powerpoint/2010/main" val="55048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9</a:t>
            </a:fld>
            <a:endParaRPr lang="zh-CN" altLang="en-US"/>
          </a:p>
        </p:txBody>
      </p:sp>
    </p:spTree>
    <p:extLst>
      <p:ext uri="{BB962C8B-B14F-4D97-AF65-F5344CB8AC3E}">
        <p14:creationId xmlns:p14="http://schemas.microsoft.com/office/powerpoint/2010/main" val="1299844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10</a:t>
            </a:fld>
            <a:endParaRPr lang="zh-CN" altLang="en-US"/>
          </a:p>
        </p:txBody>
      </p:sp>
    </p:spTree>
    <p:extLst>
      <p:ext uri="{BB962C8B-B14F-4D97-AF65-F5344CB8AC3E}">
        <p14:creationId xmlns:p14="http://schemas.microsoft.com/office/powerpoint/2010/main" val="1466371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11</a:t>
            </a:fld>
            <a:endParaRPr lang="zh-CN" altLang="en-US"/>
          </a:p>
        </p:txBody>
      </p:sp>
    </p:spTree>
    <p:extLst>
      <p:ext uri="{BB962C8B-B14F-4D97-AF65-F5344CB8AC3E}">
        <p14:creationId xmlns:p14="http://schemas.microsoft.com/office/powerpoint/2010/main" val="1163646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12</a:t>
            </a:fld>
            <a:endParaRPr lang="zh-CN" altLang="en-US"/>
          </a:p>
        </p:txBody>
      </p:sp>
    </p:spTree>
    <p:extLst>
      <p:ext uri="{BB962C8B-B14F-4D97-AF65-F5344CB8AC3E}">
        <p14:creationId xmlns:p14="http://schemas.microsoft.com/office/powerpoint/2010/main" val="2133224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13</a:t>
            </a:fld>
            <a:endParaRPr lang="zh-CN" altLang="en-US"/>
          </a:p>
        </p:txBody>
      </p:sp>
    </p:spTree>
    <p:extLst>
      <p:ext uri="{BB962C8B-B14F-4D97-AF65-F5344CB8AC3E}">
        <p14:creationId xmlns:p14="http://schemas.microsoft.com/office/powerpoint/2010/main" val="3239185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14</a:t>
            </a:fld>
            <a:endParaRPr lang="zh-CN" altLang="en-US"/>
          </a:p>
        </p:txBody>
      </p:sp>
    </p:spTree>
    <p:extLst>
      <p:ext uri="{BB962C8B-B14F-4D97-AF65-F5344CB8AC3E}">
        <p14:creationId xmlns:p14="http://schemas.microsoft.com/office/powerpoint/2010/main" val="819485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15</a:t>
            </a:fld>
            <a:endParaRPr lang="zh-CN" altLang="en-US"/>
          </a:p>
        </p:txBody>
      </p:sp>
    </p:spTree>
    <p:extLst>
      <p:ext uri="{BB962C8B-B14F-4D97-AF65-F5344CB8AC3E}">
        <p14:creationId xmlns:p14="http://schemas.microsoft.com/office/powerpoint/2010/main" val="185801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16</a:t>
            </a:fld>
            <a:endParaRPr lang="zh-CN" altLang="en-US"/>
          </a:p>
        </p:txBody>
      </p:sp>
    </p:spTree>
    <p:extLst>
      <p:ext uri="{BB962C8B-B14F-4D97-AF65-F5344CB8AC3E}">
        <p14:creationId xmlns:p14="http://schemas.microsoft.com/office/powerpoint/2010/main" val="909848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17</a:t>
            </a:fld>
            <a:endParaRPr lang="zh-CN" altLang="en-US"/>
          </a:p>
        </p:txBody>
      </p:sp>
    </p:spTree>
    <p:extLst>
      <p:ext uri="{BB962C8B-B14F-4D97-AF65-F5344CB8AC3E}">
        <p14:creationId xmlns:p14="http://schemas.microsoft.com/office/powerpoint/2010/main" val="2021274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18</a:t>
            </a:fld>
            <a:endParaRPr lang="zh-CN" altLang="en-US"/>
          </a:p>
        </p:txBody>
      </p:sp>
    </p:spTree>
    <p:extLst>
      <p:ext uri="{BB962C8B-B14F-4D97-AF65-F5344CB8AC3E}">
        <p14:creationId xmlns:p14="http://schemas.microsoft.com/office/powerpoint/2010/main" val="964814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19</a:t>
            </a:fld>
            <a:endParaRPr lang="zh-CN" altLang="en-US"/>
          </a:p>
        </p:txBody>
      </p:sp>
    </p:spTree>
    <p:extLst>
      <p:ext uri="{BB962C8B-B14F-4D97-AF65-F5344CB8AC3E}">
        <p14:creationId xmlns:p14="http://schemas.microsoft.com/office/powerpoint/2010/main" val="686264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20</a:t>
            </a:fld>
            <a:endParaRPr lang="zh-CN" altLang="en-US"/>
          </a:p>
        </p:txBody>
      </p:sp>
    </p:spTree>
    <p:extLst>
      <p:ext uri="{BB962C8B-B14F-4D97-AF65-F5344CB8AC3E}">
        <p14:creationId xmlns:p14="http://schemas.microsoft.com/office/powerpoint/2010/main" val="621081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21</a:t>
            </a:fld>
            <a:endParaRPr lang="zh-CN" altLang="en-US"/>
          </a:p>
        </p:txBody>
      </p:sp>
    </p:spTree>
    <p:extLst>
      <p:ext uri="{BB962C8B-B14F-4D97-AF65-F5344CB8AC3E}">
        <p14:creationId xmlns:p14="http://schemas.microsoft.com/office/powerpoint/2010/main" val="4159345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22</a:t>
            </a:fld>
            <a:endParaRPr lang="zh-CN" altLang="en-US"/>
          </a:p>
        </p:txBody>
      </p:sp>
    </p:spTree>
    <p:extLst>
      <p:ext uri="{BB962C8B-B14F-4D97-AF65-F5344CB8AC3E}">
        <p14:creationId xmlns:p14="http://schemas.microsoft.com/office/powerpoint/2010/main" val="2277426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23</a:t>
            </a:fld>
            <a:endParaRPr lang="zh-CN" altLang="en-US"/>
          </a:p>
        </p:txBody>
      </p:sp>
    </p:spTree>
    <p:extLst>
      <p:ext uri="{BB962C8B-B14F-4D97-AF65-F5344CB8AC3E}">
        <p14:creationId xmlns:p14="http://schemas.microsoft.com/office/powerpoint/2010/main" val="1094564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24</a:t>
            </a:fld>
            <a:endParaRPr lang="zh-CN" altLang="en-US"/>
          </a:p>
        </p:txBody>
      </p:sp>
    </p:spTree>
    <p:extLst>
      <p:ext uri="{BB962C8B-B14F-4D97-AF65-F5344CB8AC3E}">
        <p14:creationId xmlns:p14="http://schemas.microsoft.com/office/powerpoint/2010/main" val="29853112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smtClean="0"/>
          </a:p>
          <a:p>
            <a:endParaRPr lang="zh-CN" altLang="en-US" dirty="0"/>
          </a:p>
        </p:txBody>
      </p:sp>
      <p:sp>
        <p:nvSpPr>
          <p:cNvPr id="4" name="灯片编号占位符 3"/>
          <p:cNvSpPr>
            <a:spLocks noGrp="1"/>
          </p:cNvSpPr>
          <p:nvPr>
            <p:ph type="sldNum" sz="quarter" idx="10"/>
          </p:nvPr>
        </p:nvSpPr>
        <p:spPr/>
        <p:txBody>
          <a:bodyPr/>
          <a:lstStyle/>
          <a:p>
            <a:fld id="{80F4E62D-1494-4446-B191-49B43BDC2FC3}" type="slidenum">
              <a:rPr lang="zh-CN" altLang="en-US" smtClean="0"/>
              <a:t>25</a:t>
            </a:fld>
            <a:endParaRPr lang="zh-CN" altLang="en-US"/>
          </a:p>
        </p:txBody>
      </p:sp>
    </p:spTree>
    <p:extLst>
      <p:ext uri="{BB962C8B-B14F-4D97-AF65-F5344CB8AC3E}">
        <p14:creationId xmlns:p14="http://schemas.microsoft.com/office/powerpoint/2010/main" val="2190262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F4E62D-1494-4446-B191-49B43BDC2FC3}" type="slidenum">
              <a:rPr lang="zh-CN" altLang="en-US" smtClean="0"/>
              <a:t>26</a:t>
            </a:fld>
            <a:endParaRPr lang="zh-CN" altLang="en-US"/>
          </a:p>
        </p:txBody>
      </p:sp>
    </p:spTree>
    <p:extLst>
      <p:ext uri="{BB962C8B-B14F-4D97-AF65-F5344CB8AC3E}">
        <p14:creationId xmlns:p14="http://schemas.microsoft.com/office/powerpoint/2010/main" val="235786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62"/>
            <a:ext cx="7772400" cy="122502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A41DC5E-6763-4ECE-B7BB-3CB4D31AC683}" type="datetime1">
              <a:rPr lang="en-US" altLang="zh-CN" smtClean="0"/>
              <a:t>9/23/2014</a:t>
            </a:fld>
            <a:endParaRPr lang="zh-CN" altLang="en-US"/>
          </a:p>
        </p:txBody>
      </p:sp>
      <p:sp>
        <p:nvSpPr>
          <p:cNvPr id="5" name="页脚占位符 4"/>
          <p:cNvSpPr>
            <a:spLocks noGrp="1"/>
          </p:cNvSpPr>
          <p:nvPr>
            <p:ph type="ftr" sz="quarter" idx="11"/>
          </p:nvPr>
        </p:nvSpPr>
        <p:spPr/>
        <p:txBody>
          <a:bodyPr/>
          <a:lstStyle/>
          <a:p>
            <a:r>
              <a:rPr lang="en-US" altLang="zh-CN" smtClean="0"/>
              <a:t>1</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909D4A-DA5F-45BD-AB10-7457C06FBB48}" type="datetime1">
              <a:rPr lang="en-US" altLang="zh-CN" smtClean="0"/>
              <a:t>9/23/2014</a:t>
            </a:fld>
            <a:endParaRPr lang="zh-CN" altLang="en-US"/>
          </a:p>
        </p:txBody>
      </p:sp>
      <p:sp>
        <p:nvSpPr>
          <p:cNvPr id="5" name="页脚占位符 4"/>
          <p:cNvSpPr>
            <a:spLocks noGrp="1"/>
          </p:cNvSpPr>
          <p:nvPr>
            <p:ph type="ftr" sz="quarter" idx="11"/>
          </p:nvPr>
        </p:nvSpPr>
        <p:spPr/>
        <p:txBody>
          <a:bodyPr/>
          <a:lstStyle/>
          <a:p>
            <a:r>
              <a:rPr lang="en-US" altLang="zh-CN" smtClean="0"/>
              <a:t>1</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23"/>
            <a:ext cx="7772400" cy="1135063"/>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0930693-08FE-4941-BA82-A76976857B2E}" type="datetime1">
              <a:rPr lang="en-US" altLang="zh-CN" smtClean="0"/>
              <a:t>9/23/2014</a:t>
            </a:fld>
            <a:endParaRPr lang="zh-CN" altLang="en-US"/>
          </a:p>
        </p:txBody>
      </p:sp>
      <p:sp>
        <p:nvSpPr>
          <p:cNvPr id="5" name="页脚占位符 4"/>
          <p:cNvSpPr>
            <a:spLocks noGrp="1"/>
          </p:cNvSpPr>
          <p:nvPr>
            <p:ph type="ftr" sz="quarter" idx="11"/>
          </p:nvPr>
        </p:nvSpPr>
        <p:spPr/>
        <p:txBody>
          <a:bodyPr/>
          <a:lstStyle/>
          <a:p>
            <a:r>
              <a:rPr lang="en-US" altLang="zh-CN" smtClean="0"/>
              <a:t>1</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265EBB4-92A2-4CA4-A23F-CACF0A048704}" type="datetime1">
              <a:rPr lang="en-US" altLang="zh-CN" smtClean="0"/>
              <a:t>9/23/2014</a:t>
            </a:fld>
            <a:endParaRPr lang="zh-CN" altLang="en-US"/>
          </a:p>
        </p:txBody>
      </p:sp>
      <p:sp>
        <p:nvSpPr>
          <p:cNvPr id="6" name="页脚占位符 5"/>
          <p:cNvSpPr>
            <a:spLocks noGrp="1"/>
          </p:cNvSpPr>
          <p:nvPr>
            <p:ph type="ftr" sz="quarter" idx="11"/>
          </p:nvPr>
        </p:nvSpPr>
        <p:spPr/>
        <p:txBody>
          <a:bodyPr/>
          <a:lstStyle/>
          <a:p>
            <a:r>
              <a:rPr lang="en-US" altLang="zh-CN" smtClean="0"/>
              <a:t>1</a:t>
            </a:r>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3"/>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33" y="1279263"/>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33"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D6279D7-51C9-44DD-AB79-63A6F94517C7}" type="datetime1">
              <a:rPr lang="en-US" altLang="zh-CN" smtClean="0"/>
              <a:t>9/23/2014</a:t>
            </a:fld>
            <a:endParaRPr lang="zh-CN" altLang="en-US"/>
          </a:p>
        </p:txBody>
      </p:sp>
      <p:sp>
        <p:nvSpPr>
          <p:cNvPr id="8" name="页脚占位符 7"/>
          <p:cNvSpPr>
            <a:spLocks noGrp="1"/>
          </p:cNvSpPr>
          <p:nvPr>
            <p:ph type="ftr" sz="quarter" idx="11"/>
          </p:nvPr>
        </p:nvSpPr>
        <p:spPr/>
        <p:txBody>
          <a:bodyPr/>
          <a:lstStyle/>
          <a:p>
            <a:r>
              <a:rPr lang="en-US" altLang="zh-CN" smtClean="0"/>
              <a:t>1</a:t>
            </a:r>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5E4B750-7645-497E-B5EA-BA659B1EB2F7}" type="datetime1">
              <a:rPr lang="en-US" altLang="zh-CN" smtClean="0"/>
              <a:t>9/23/2014</a:t>
            </a:fld>
            <a:endParaRPr lang="zh-CN" altLang="en-US"/>
          </a:p>
        </p:txBody>
      </p:sp>
      <p:sp>
        <p:nvSpPr>
          <p:cNvPr id="4" name="页脚占位符 3"/>
          <p:cNvSpPr>
            <a:spLocks noGrp="1"/>
          </p:cNvSpPr>
          <p:nvPr>
            <p:ph type="ftr" sz="quarter" idx="11"/>
          </p:nvPr>
        </p:nvSpPr>
        <p:spPr/>
        <p:txBody>
          <a:bodyPr/>
          <a:lstStyle/>
          <a:p>
            <a:r>
              <a:rPr lang="en-US" altLang="zh-CN" smtClean="0"/>
              <a:t>1</a:t>
            </a:r>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5EC781F-C4C1-4DAE-9A5A-F239A92AF216}" type="datetime1">
              <a:rPr lang="en-US" altLang="zh-CN" smtClean="0"/>
              <a:t>9/23/2014</a:t>
            </a:fld>
            <a:endParaRPr lang="zh-CN" altLang="en-US"/>
          </a:p>
        </p:txBody>
      </p:sp>
      <p:sp>
        <p:nvSpPr>
          <p:cNvPr id="3" name="页脚占位符 2"/>
          <p:cNvSpPr>
            <a:spLocks noGrp="1"/>
          </p:cNvSpPr>
          <p:nvPr>
            <p:ph type="ftr" sz="quarter" idx="11"/>
          </p:nvPr>
        </p:nvSpPr>
        <p:spPr/>
        <p:txBody>
          <a:bodyPr/>
          <a:lstStyle/>
          <a:p>
            <a:r>
              <a:rPr lang="en-US" altLang="zh-CN" smtClean="0"/>
              <a:t>1</a:t>
            </a:r>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13" y="227544"/>
            <a:ext cx="3008313" cy="968376"/>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13"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7E42A5D-A78C-4EA1-A8AF-E6BAB1614481}" type="datetime1">
              <a:rPr lang="en-US" altLang="zh-CN" smtClean="0"/>
              <a:t>9/23/2014</a:t>
            </a:fld>
            <a:endParaRPr lang="zh-CN" altLang="en-US"/>
          </a:p>
        </p:txBody>
      </p:sp>
      <p:sp>
        <p:nvSpPr>
          <p:cNvPr id="6" name="页脚占位符 5"/>
          <p:cNvSpPr>
            <a:spLocks noGrp="1"/>
          </p:cNvSpPr>
          <p:nvPr>
            <p:ph type="ftr" sz="quarter" idx="11"/>
          </p:nvPr>
        </p:nvSpPr>
        <p:spPr/>
        <p:txBody>
          <a:bodyPr/>
          <a:lstStyle/>
          <a:p>
            <a:r>
              <a:rPr lang="en-US" altLang="zh-CN" smtClean="0"/>
              <a:t>1</a:t>
            </a:r>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F3A547F-CAF2-4D6B-A032-A1B5221784E7}" type="datetime1">
              <a:rPr lang="en-US" altLang="zh-CN" smtClean="0"/>
              <a:t>9/23/2014</a:t>
            </a:fld>
            <a:endParaRPr lang="zh-CN" altLang="en-US"/>
          </a:p>
        </p:txBody>
      </p:sp>
      <p:sp>
        <p:nvSpPr>
          <p:cNvPr id="6" name="页脚占位符 5"/>
          <p:cNvSpPr>
            <a:spLocks noGrp="1"/>
          </p:cNvSpPr>
          <p:nvPr>
            <p:ph type="ftr" sz="quarter" idx="11"/>
          </p:nvPr>
        </p:nvSpPr>
        <p:spPr/>
        <p:txBody>
          <a:bodyPr/>
          <a:lstStyle/>
          <a:p>
            <a:r>
              <a:rPr lang="en-US" altLang="zh-CN" smtClean="0"/>
              <a:t>1</a:t>
            </a:r>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CE2C46-61EB-441A-A4DB-C3D066874E62}" type="datetime1">
              <a:rPr lang="en-US" altLang="zh-CN" smtClean="0"/>
              <a:t>9/23/2014</a:t>
            </a:fld>
            <a:endParaRPr lang="zh-CN" altLang="en-US"/>
          </a:p>
        </p:txBody>
      </p:sp>
      <p:sp>
        <p:nvSpPr>
          <p:cNvPr id="5" name="页脚占位符 4"/>
          <p:cNvSpPr>
            <a:spLocks noGrp="1"/>
          </p:cNvSpPr>
          <p:nvPr>
            <p:ph type="ftr" sz="quarter" idx="11"/>
          </p:nvPr>
        </p:nvSpPr>
        <p:spPr/>
        <p:txBody>
          <a:bodyPr/>
          <a:lstStyle/>
          <a:p>
            <a:r>
              <a:rPr lang="en-US" altLang="zh-CN" smtClean="0"/>
              <a:t>1</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70"/>
            <a:ext cx="2057400" cy="487627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870"/>
            <a:ext cx="6019800" cy="4876271"/>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70D1B66-EDDB-4930-9379-9D4F7E7BC5F3}" type="datetime1">
              <a:rPr lang="en-US" altLang="zh-CN" smtClean="0"/>
              <a:t>9/23/2014</a:t>
            </a:fld>
            <a:endParaRPr lang="zh-CN" altLang="en-US"/>
          </a:p>
        </p:txBody>
      </p:sp>
      <p:sp>
        <p:nvSpPr>
          <p:cNvPr id="5" name="页脚占位符 4"/>
          <p:cNvSpPr>
            <a:spLocks noGrp="1"/>
          </p:cNvSpPr>
          <p:nvPr>
            <p:ph type="ftr" sz="quarter" idx="11"/>
          </p:nvPr>
        </p:nvSpPr>
        <p:spPr/>
        <p:txBody>
          <a:bodyPr/>
          <a:lstStyle/>
          <a:p>
            <a:r>
              <a:rPr lang="en-US" altLang="zh-CN" smtClean="0"/>
              <a:t>1</a:t>
            </a:r>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print">
            <a:extLst>
              <a:ext uri="{28A0092B-C50C-407E-A947-70E740481C1C}">
                <a14:useLocalDpi xmlns:a14="http://schemas.microsoft.com/office/drawing/2010/main" val="0"/>
              </a:ext>
            </a:extLst>
          </a:blip>
          <a:srcRect b="7988"/>
          <a:stretch/>
        </p:blipFill>
        <p:spPr>
          <a:xfrm>
            <a:off x="0" y="0"/>
            <a:ext cx="9144000" cy="5715000"/>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40337" y="548654"/>
            <a:ext cx="3100761" cy="4617696"/>
          </a:xfrm>
          <a:prstGeom prst="rect">
            <a:avLst/>
          </a:prstGeom>
        </p:spPr>
      </p:pic>
      <p:sp>
        <p:nvSpPr>
          <p:cNvPr id="13" name="矩形 12"/>
          <p:cNvSpPr/>
          <p:nvPr userDrawn="1"/>
        </p:nvSpPr>
        <p:spPr>
          <a:xfrm>
            <a:off x="0" y="10336"/>
            <a:ext cx="9144000" cy="5715000"/>
          </a:xfrm>
          <a:prstGeom prst="rect">
            <a:avLst/>
          </a:prstGeom>
          <a:gradFill flip="none" rotWithShape="1">
            <a:gsLst>
              <a:gs pos="0">
                <a:srgbClr val="F1ECCE">
                  <a:alpha val="19000"/>
                </a:srgbClr>
              </a:gs>
              <a:gs pos="100000">
                <a:srgbClr val="8E9470">
                  <a:alpha val="17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标题 1"/>
          <p:cNvSpPr>
            <a:spLocks noGrp="1"/>
          </p:cNvSpPr>
          <p:nvPr>
            <p:ph type="ctrTitle"/>
          </p:nvPr>
        </p:nvSpPr>
        <p:spPr>
          <a:xfrm>
            <a:off x="685800" y="1775361"/>
            <a:ext cx="7772400" cy="122502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DF63B05-D18C-4061-99CE-C653996CF842}"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10" name="图片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52120" y="1896215"/>
            <a:ext cx="2571750" cy="2689481"/>
          </a:xfrm>
          <a:prstGeom prst="rect">
            <a:avLst/>
          </a:prstGeom>
        </p:spPr>
      </p:pic>
      <p:pic>
        <p:nvPicPr>
          <p:cNvPr id="14" name="图片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680" y="2"/>
            <a:ext cx="2415984" cy="2281436"/>
          </a:xfrm>
          <a:prstGeom prst="rect">
            <a:avLst/>
          </a:prstGeom>
        </p:spPr>
      </p:pic>
    </p:spTree>
    <p:extLst>
      <p:ext uri="{BB962C8B-B14F-4D97-AF65-F5344CB8AC3E}">
        <p14:creationId xmlns:p14="http://schemas.microsoft.com/office/powerpoint/2010/main" val="44966295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b="7988"/>
          <a:stretch/>
        </p:blipFill>
        <p:spPr>
          <a:xfrm>
            <a:off x="0" y="0"/>
            <a:ext cx="9144000" cy="5715000"/>
          </a:xfrm>
          <a:prstGeom prst="rect">
            <a:avLst/>
          </a:prstGeom>
        </p:spPr>
      </p:pic>
      <p:sp>
        <p:nvSpPr>
          <p:cNvPr id="10" name="矩形 9"/>
          <p:cNvSpPr/>
          <p:nvPr userDrawn="1"/>
        </p:nvSpPr>
        <p:spPr>
          <a:xfrm>
            <a:off x="0" y="10336"/>
            <a:ext cx="9144000" cy="5715000"/>
          </a:xfrm>
          <a:prstGeom prst="rect">
            <a:avLst/>
          </a:prstGeom>
          <a:gradFill flip="none" rotWithShape="1">
            <a:gsLst>
              <a:gs pos="0">
                <a:srgbClr val="F1ECCE">
                  <a:alpha val="19000"/>
                </a:srgbClr>
              </a:gs>
              <a:gs pos="100000">
                <a:srgbClr val="8E9470">
                  <a:alpha val="17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userDrawn="1"/>
        </p:nvSpPr>
        <p:spPr>
          <a:xfrm>
            <a:off x="0" y="937287"/>
            <a:ext cx="9144000" cy="4320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1869"/>
          <a:stretch/>
        </p:blipFill>
        <p:spPr>
          <a:xfrm rot="16200000">
            <a:off x="7525348" y="3983455"/>
            <a:ext cx="1601667" cy="1635646"/>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680" y="6"/>
            <a:ext cx="1710360" cy="1739719"/>
          </a:xfrm>
          <a:prstGeom prst="rect">
            <a:avLst/>
          </a:prstGeom>
        </p:spPr>
      </p:pic>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67D0F9E-75F8-4F6F-AAFB-086AF41B9525}"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
        <p:nvSpPr>
          <p:cNvPr id="2" name="标题 1"/>
          <p:cNvSpPr>
            <a:spLocks noGrp="1"/>
          </p:cNvSpPr>
          <p:nvPr>
            <p:ph type="title"/>
          </p:nvPr>
        </p:nvSpPr>
        <p:spPr>
          <a:xfrm>
            <a:off x="971600" y="228872"/>
            <a:ext cx="7715200" cy="708421"/>
          </a:xfrm>
        </p:spPr>
        <p:txBody>
          <a:bodyPr>
            <a:normAutofit/>
          </a:bodyPr>
          <a:lstStyle>
            <a:lvl1pPr algn="l">
              <a:defRPr sz="2800" b="1"/>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414596113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5EF9CF7-A81D-404D-92B5-0AC51C9F1346}"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9120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F6C4E6E-19B9-46D7-B6D5-273DEC70FF09}"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799277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33"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33"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85ADC09-6E7E-426C-ADF3-D19A085B22A5}"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05800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053D9B3-B3A4-4D0A-B917-2906436DFCC8}"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434913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1DE05E-4CE8-4123-894D-25768525164B}"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522276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12" y="227541"/>
            <a:ext cx="3008313" cy="968376"/>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5"/>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12"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866B3E9-60E4-49AD-84B3-DBC15D80CF6E}"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532846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1"/>
            <a:ext cx="5486400" cy="47228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7"/>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2AECC35-2755-424D-84D5-E55DC19001FB}"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0141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BBE8A8-4677-4161-9EE4-39B133D6C432}"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9341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70"/>
            <a:ext cx="2057400" cy="487627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870"/>
            <a:ext cx="6019800" cy="4876271"/>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0E9BEF1-03A0-4E01-B013-D559BE481D65}"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710968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157C013-D7F9-4EBE-8C9E-BFE6A3F9A0C5}"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088132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D74A7EB-AEE2-434C-BB20-53A620B825C2}"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681658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21"/>
            <a:ext cx="7772400" cy="1135063"/>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DF2D7B9-E92C-4614-81F1-F6EE54330E9C}"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267914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3ABCE0B-1C9D-493C-914C-27FC5D7FE212}"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05544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32"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32"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DFC274F-0FFC-4706-BBA3-7975D1B12F6F}"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722365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A4D1B4E-3C0D-4DC7-92FD-06D9D81EDE8F}"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187236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3A775A-CCCB-4546-92F8-293CB9282F80}"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741976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7" y="227542"/>
            <a:ext cx="3008313" cy="968376"/>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7" y="1195920"/>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418ADF6-7F03-4B9B-92D0-CCDBBE27FE2E}"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425331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F3CC652-2830-4BB5-BC6F-D5CB62408E14}"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75675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AE08205-8178-474F-92E3-0CB321DB04A0}"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32994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8"/>
            <a:ext cx="2057400" cy="487627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868"/>
            <a:ext cx="6019800" cy="4876271"/>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F1D3576-C822-492F-A5BE-14C626C9F5E2}"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47098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print">
            <a:extLst>
              <a:ext uri="{28A0092B-C50C-407E-A947-70E740481C1C}">
                <a14:useLocalDpi xmlns:a14="http://schemas.microsoft.com/office/drawing/2010/main" val="0"/>
              </a:ext>
            </a:extLst>
          </a:blip>
          <a:srcRect b="7988"/>
          <a:stretch/>
        </p:blipFill>
        <p:spPr>
          <a:xfrm>
            <a:off x="0" y="0"/>
            <a:ext cx="9144000" cy="5715000"/>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40337" y="548653"/>
            <a:ext cx="3100761" cy="4617696"/>
          </a:xfrm>
          <a:prstGeom prst="rect">
            <a:avLst/>
          </a:prstGeom>
        </p:spPr>
      </p:pic>
      <p:sp>
        <p:nvSpPr>
          <p:cNvPr id="13" name="矩形 12"/>
          <p:cNvSpPr/>
          <p:nvPr userDrawn="1"/>
        </p:nvSpPr>
        <p:spPr>
          <a:xfrm>
            <a:off x="0" y="10336"/>
            <a:ext cx="9144000" cy="5715000"/>
          </a:xfrm>
          <a:prstGeom prst="rect">
            <a:avLst/>
          </a:prstGeom>
          <a:gradFill flip="none" rotWithShape="1">
            <a:gsLst>
              <a:gs pos="0">
                <a:srgbClr val="F1ECCE">
                  <a:alpha val="19000"/>
                </a:srgbClr>
              </a:gs>
              <a:gs pos="100000">
                <a:srgbClr val="8E9470">
                  <a:alpha val="17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标题 1"/>
          <p:cNvSpPr>
            <a:spLocks noGrp="1"/>
          </p:cNvSpPr>
          <p:nvPr>
            <p:ph type="ctrTitle"/>
          </p:nvPr>
        </p:nvSpPr>
        <p:spPr>
          <a:xfrm>
            <a:off x="685800" y="1775356"/>
            <a:ext cx="7772400" cy="122502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291418A-D5DB-4DC1-96B7-8ED1A5376A4A}"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10" name="图片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52120" y="1897393"/>
            <a:ext cx="2571750" cy="2857500"/>
          </a:xfrm>
          <a:prstGeom prst="rect">
            <a:avLst/>
          </a:prstGeom>
        </p:spPr>
      </p:pic>
      <p:pic>
        <p:nvPicPr>
          <p:cNvPr id="14" name="图片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680" y="1"/>
            <a:ext cx="2415984" cy="2457456"/>
          </a:xfrm>
          <a:prstGeom prst="rect">
            <a:avLst/>
          </a:prstGeom>
        </p:spPr>
      </p:pic>
    </p:spTree>
    <p:extLst>
      <p:ext uri="{BB962C8B-B14F-4D97-AF65-F5344CB8AC3E}">
        <p14:creationId xmlns:p14="http://schemas.microsoft.com/office/powerpoint/2010/main" val="2198035441"/>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b="7988"/>
          <a:stretch/>
        </p:blipFill>
        <p:spPr>
          <a:xfrm>
            <a:off x="0" y="0"/>
            <a:ext cx="9144000" cy="5715000"/>
          </a:xfrm>
          <a:prstGeom prst="rect">
            <a:avLst/>
          </a:prstGeom>
        </p:spPr>
      </p:pic>
      <p:sp>
        <p:nvSpPr>
          <p:cNvPr id="10" name="矩形 9"/>
          <p:cNvSpPr/>
          <p:nvPr userDrawn="1"/>
        </p:nvSpPr>
        <p:spPr>
          <a:xfrm>
            <a:off x="0" y="10336"/>
            <a:ext cx="9144000" cy="5715000"/>
          </a:xfrm>
          <a:prstGeom prst="rect">
            <a:avLst/>
          </a:prstGeom>
          <a:gradFill flip="none" rotWithShape="1">
            <a:gsLst>
              <a:gs pos="0">
                <a:srgbClr val="F1ECCE">
                  <a:alpha val="19000"/>
                </a:srgbClr>
              </a:gs>
              <a:gs pos="100000">
                <a:srgbClr val="8E9470">
                  <a:alpha val="17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userDrawn="1"/>
        </p:nvSpPr>
        <p:spPr>
          <a:xfrm>
            <a:off x="0" y="937287"/>
            <a:ext cx="9144000" cy="4320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622080F-9865-457E-8AFF-4D2B2248D05F}"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
        <p:nvSpPr>
          <p:cNvPr id="2" name="标题 1"/>
          <p:cNvSpPr>
            <a:spLocks noGrp="1"/>
          </p:cNvSpPr>
          <p:nvPr>
            <p:ph type="title"/>
          </p:nvPr>
        </p:nvSpPr>
        <p:spPr>
          <a:xfrm>
            <a:off x="971600" y="228867"/>
            <a:ext cx="7715200" cy="708421"/>
          </a:xfrm>
        </p:spPr>
        <p:txBody>
          <a:bodyPr>
            <a:normAutofit/>
          </a:bodyPr>
          <a:lstStyle>
            <a:lvl1pPr algn="l">
              <a:defRPr sz="2800" b="1"/>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74036828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6BC0A34-4D5F-43C9-89F9-77D5F330F327}"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7486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860EEDB-2D1C-46A2-9559-504DD34AF67F}"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49494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C90CEDF-0D1E-484A-9CF6-918E8443C6E7}"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767431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AB0B7BD-3688-45B0-8F9E-F2BE1FA17A34}"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82732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FACF19C-62F0-4FE6-AE3A-B4BE191B08F3}"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981072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5FFD79A-8214-4B4E-8BB1-DE68EB48C583}"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53311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1"/>
            <a:ext cx="5486400" cy="47228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BDD25E2-A70D-49CF-B1EA-56C0874995E9}"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439672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37F860-6A46-496C-88DF-F7F658825600}"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962623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5B2354-9B51-4D7B-B0B3-DBD485E1C121}"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058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5296961"/>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2C33E099-F362-4267-8F97-CAEA8F1C38C6}" type="datetime1">
              <a:rPr lang="en-US" altLang="zh-CN" smtClean="0"/>
              <a:t>9/23/2014</a:t>
            </a:fld>
            <a:endParaRPr lang="zh-CN" altLang="en-US"/>
          </a:p>
        </p:txBody>
      </p:sp>
      <p:sp>
        <p:nvSpPr>
          <p:cNvPr id="5" name="页脚占位符 4"/>
          <p:cNvSpPr>
            <a:spLocks noGrp="1"/>
          </p:cNvSpPr>
          <p:nvPr>
            <p:ph type="ftr" sz="quarter" idx="3"/>
          </p:nvPr>
        </p:nvSpPr>
        <p:spPr>
          <a:xfrm>
            <a:off x="3124200" y="5296961"/>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smtClean="0"/>
              <a:t>1</a:t>
            </a:r>
            <a:endParaRPr lang="zh-CN" altLang="en-US"/>
          </a:p>
        </p:txBody>
      </p:sp>
      <p:sp>
        <p:nvSpPr>
          <p:cNvPr id="6" name="灯片编号占位符 5"/>
          <p:cNvSpPr>
            <a:spLocks noGrp="1"/>
          </p:cNvSpPr>
          <p:nvPr>
            <p:ph type="sldNum" sz="quarter" idx="4"/>
          </p:nvPr>
        </p:nvSpPr>
        <p:spPr>
          <a:xfrm>
            <a:off x="6553200" y="5296961"/>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5296961"/>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53AF12FB-D815-442A-911C-8B26AE9D6258}"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5296961"/>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5296961"/>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913271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9F283173-E7F4-4504-81BB-583A58A53C6C}"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65105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1EFC2797-75CB-4F05-9E9F-4E2B7DC34AC9}" type="datetime1">
              <a:rPr lang="en-US" altLang="zh-CN" smtClean="0">
                <a:solidFill>
                  <a:prstClr val="black">
                    <a:tint val="75000"/>
                  </a:prstClr>
                </a:solidFill>
              </a:rPr>
              <a:t>9/23/2014</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smtClean="0">
                <a:solidFill>
                  <a:prstClr val="black">
                    <a:tint val="75000"/>
                  </a:prstClr>
                </a:solidFill>
              </a:rPr>
              <a:t>1</a:t>
            </a: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B32416E6-ABB5-4960-92B2-39820B47C344}"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4727763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5.png"/><Relationship Id="rId7" Type="http://schemas.openxmlformats.org/officeDocument/2006/relationships/image" Target="../media/image17.png"/><Relationship Id="rId12" Type="http://schemas.microsoft.com/office/2007/relationships/hdphoto" Target="../media/hdphoto8.wdp"/><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microsoft.com/office/2007/relationships/hdphoto" Target="../media/hdphoto5.wdp"/><Relationship Id="rId11" Type="http://schemas.openxmlformats.org/officeDocument/2006/relationships/image" Target="../media/image19.png"/><Relationship Id="rId5" Type="http://schemas.openxmlformats.org/officeDocument/2006/relationships/image" Target="../media/image16.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microsoft.com/office/2007/relationships/hdphoto" Target="../media/hdphoto9.wdp"/></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microsoft.com/office/2007/relationships/hdphoto" Target="../media/hdphoto11.wdp"/><Relationship Id="rId5" Type="http://schemas.openxmlformats.org/officeDocument/2006/relationships/image" Target="../media/image22.png"/><Relationship Id="rId4" Type="http://schemas.microsoft.com/office/2007/relationships/hdphoto" Target="../media/hdphoto10.wdp"/></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microsoft.com/office/2007/relationships/hdphoto" Target="../media/hdphoto1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microsoft.com/office/2007/relationships/hdphoto" Target="../media/hdphoto13.wdp"/></Relationships>
</file>

<file path=ppt/slides/_rels/slide14.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5.xml"/><Relationship Id="rId6" Type="http://schemas.microsoft.com/office/2007/relationships/hdphoto" Target="../media/hdphoto15.wdp"/><Relationship Id="rId5" Type="http://schemas.openxmlformats.org/officeDocument/2006/relationships/image" Target="../media/image26.png"/><Relationship Id="rId10" Type="http://schemas.microsoft.com/office/2007/relationships/hdphoto" Target="../media/hdphoto17.wdp"/><Relationship Id="rId4" Type="http://schemas.microsoft.com/office/2007/relationships/hdphoto" Target="../media/hdphoto14.wdp"/><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microsoft.com/office/2007/relationships/hdphoto" Target="../media/hdphoto18.wdp"/></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0.xml"/><Relationship Id="rId6" Type="http://schemas.microsoft.com/office/2007/relationships/hdphoto" Target="../media/hdphoto20.wdp"/><Relationship Id="rId5" Type="http://schemas.openxmlformats.org/officeDocument/2006/relationships/image" Target="../media/image31.png"/><Relationship Id="rId4" Type="http://schemas.microsoft.com/office/2007/relationships/hdphoto" Target="../media/hdphoto19.wdp"/></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40.xml"/><Relationship Id="rId4" Type="http://schemas.microsoft.com/office/2007/relationships/hdphoto" Target="../media/hdphoto21.wdp"/></Relationships>
</file>

<file path=ppt/slides/_rels/slide18.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35.xml"/><Relationship Id="rId5" Type="http://schemas.openxmlformats.org/officeDocument/2006/relationships/image" Target="../media/image35.tiff"/><Relationship Id="rId4" Type="http://schemas.microsoft.com/office/2007/relationships/hdphoto" Target="../media/hdphoto22.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40.xml"/><Relationship Id="rId4" Type="http://schemas.microsoft.com/office/2007/relationships/hdphoto" Target="../media/hdphoto23.wdp"/></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40.xml"/><Relationship Id="rId4" Type="http://schemas.microsoft.com/office/2007/relationships/hdphoto" Target="../media/hdphoto24.wdp"/></Relationships>
</file>

<file path=ppt/slides/_rels/slide23.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35.xml"/><Relationship Id="rId4" Type="http://schemas.microsoft.com/office/2007/relationships/hdphoto" Target="../media/hdphoto12.wdp"/></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hyperlink" Target="http://pharmacognosy-phytochemistry-natural-products.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357188"/>
            <a:ext cx="8186737" cy="952500"/>
          </a:xfrm>
          <a:ln w="3175"/>
        </p:spPr>
        <p:txBody>
          <a:bodyPr/>
          <a:lstStyle/>
          <a:p>
            <a:pPr>
              <a:defRPr/>
            </a:pPr>
            <a:r>
              <a:rPr lang="en-US" sz="3200" b="1" dirty="0">
                <a:solidFill>
                  <a:schemeClr val="accent3">
                    <a:lumMod val="75000"/>
                  </a:schemeClr>
                </a:solidFill>
                <a:effectLst>
                  <a:outerShdw blurRad="38100" dist="38100" dir="2700000" algn="tl">
                    <a:srgbClr val="000000">
                      <a:alpha val="43137"/>
                    </a:srgbClr>
                  </a:outerShdw>
                </a:effectLst>
                <a:latin typeface="Baskerville Old Face" pitchFamily="18" charset="0"/>
              </a:rPr>
              <a:t>About OMICS Group</a:t>
            </a:r>
          </a:p>
        </p:txBody>
      </p:sp>
      <p:sp>
        <p:nvSpPr>
          <p:cNvPr id="4" name="Content Placeholder 3"/>
          <p:cNvSpPr>
            <a:spLocks noGrp="1"/>
          </p:cNvSpPr>
          <p:nvPr>
            <p:ph idx="1"/>
          </p:nvPr>
        </p:nvSpPr>
        <p:spPr/>
        <p:txBody>
          <a:bodyPr/>
          <a:lstStyle/>
          <a:p>
            <a:pPr algn="just">
              <a:buFont typeface="Arial" charset="0"/>
              <a:buNone/>
              <a:defRPr/>
            </a:pPr>
            <a:r>
              <a:rPr lang="en-US" sz="1800" dirty="0">
                <a:latin typeface="+mj-lt"/>
              </a:rPr>
              <a:t>      </a:t>
            </a:r>
            <a:r>
              <a:rPr lang="en-US" sz="1800" dirty="0">
                <a:effectLst>
                  <a:outerShdw blurRad="38100" dist="38100" dir="2700000" algn="tl">
                    <a:srgbClr val="000000">
                      <a:alpha val="43137"/>
                    </a:srgbClr>
                  </a:outerShdw>
                </a:effectLst>
                <a:latin typeface="+mj-lt"/>
              </a:rPr>
              <a:t>OMICS Group International is an amalgamation of </a:t>
            </a:r>
            <a:r>
              <a:rPr lang="en-US" sz="1800" dirty="0">
                <a:effectLst>
                  <a:outerShdw blurRad="38100" dist="38100" dir="2700000" algn="tl">
                    <a:srgbClr val="000000">
                      <a:alpha val="43137"/>
                    </a:srgbClr>
                  </a:outerShdw>
                </a:effectLst>
                <a:latin typeface="+mj-lt"/>
                <a:hlinkClick r:id="rId2" tooltip="Open Access publications"/>
              </a:rPr>
              <a:t>Open Access publications</a:t>
            </a:r>
            <a:r>
              <a:rPr lang="en-US" sz="1800" dirty="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1800" dirty="0">
                <a:effectLst>
                  <a:outerShdw blurRad="38100" dist="38100" dir="2700000" algn="tl">
                    <a:srgbClr val="000000">
                      <a:alpha val="43137"/>
                    </a:srgbClr>
                  </a:outerShdw>
                </a:effectLst>
                <a:latin typeface="+mj-lt"/>
                <a:hlinkClick r:id="rId3" tooltip="scholarly journals"/>
              </a:rPr>
              <a:t>scholarly journals</a:t>
            </a:r>
            <a:r>
              <a:rPr lang="en-US" sz="1800" dirty="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1800" dirty="0">
                <a:effectLst>
                  <a:outerShdw blurRad="38100" dist="38100" dir="2700000" algn="tl">
                    <a:srgbClr val="000000">
                      <a:alpha val="43137"/>
                    </a:srgbClr>
                  </a:outerShdw>
                </a:effectLst>
                <a:latin typeface="+mj-lt"/>
                <a:hlinkClick r:id="rId4" tooltip="International conferences"/>
              </a:rPr>
              <a:t>International conferences</a:t>
            </a:r>
            <a:r>
              <a:rPr lang="en-US" sz="1800" dirty="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600" dirty="0">
                <a:effectLst>
                  <a:outerShdw blurRad="38100" dist="38100" dir="2700000" algn="tl">
                    <a:srgbClr val="000000">
                      <a:alpha val="43137"/>
                    </a:srgbClr>
                  </a:outerShdw>
                </a:effectLst>
                <a:latin typeface="+mj-lt"/>
              </a:rPr>
              <a:t>.</a:t>
            </a:r>
          </a:p>
        </p:txBody>
      </p:sp>
    </p:spTree>
    <p:extLst>
      <p:ext uri="{BB962C8B-B14F-4D97-AF65-F5344CB8AC3E}">
        <p14:creationId xmlns:p14="http://schemas.microsoft.com/office/powerpoint/2010/main" val="1747059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6" y="238125"/>
            <a:ext cx="8229600" cy="952500"/>
          </a:xfrm>
        </p:spPr>
        <p:txBody>
          <a:bodyPr/>
          <a:lstStyle/>
          <a:p>
            <a:pPr>
              <a:defRPr/>
            </a:pPr>
            <a:r>
              <a:rPr lang="en-US" sz="3200" b="1" dirty="0">
                <a:solidFill>
                  <a:schemeClr val="accent3">
                    <a:lumMod val="75000"/>
                  </a:schemeClr>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1" y="1309687"/>
            <a:ext cx="7972425" cy="3735917"/>
          </a:xfrm>
        </p:spPr>
        <p:txBody>
          <a:bodyPr/>
          <a:lstStyle/>
          <a:p>
            <a:pPr algn="just">
              <a:buFont typeface="Arial" charset="0"/>
              <a:buNone/>
              <a:defRPr/>
            </a:pPr>
            <a:r>
              <a:rPr lang="en-US" sz="1800" dirty="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1800" dirty="0" err="1">
                <a:effectLst>
                  <a:outerShdw blurRad="38100" dist="38100" dir="2700000" algn="tl">
                    <a:srgbClr val="000000">
                      <a:alpha val="43137"/>
                    </a:srgbClr>
                  </a:outerShdw>
                </a:effectLst>
                <a:latin typeface="+mj-lt"/>
              </a:rPr>
              <a:t>Phrama</a:t>
            </a:r>
            <a:r>
              <a:rPr lang="en-US" sz="1800" dirty="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1800" dirty="0">
                <a:effectLst>
                  <a:outerShdw blurRad="38100" dist="38100" dir="2700000" algn="tl">
                    <a:srgbClr val="000000">
                      <a:alpha val="43137"/>
                    </a:srgbClr>
                  </a:outerShdw>
                </a:effectLst>
                <a:latin typeface="+mj-lt"/>
              </a:rPr>
            </a:br>
            <a:endParaRPr lang="en-US" sz="1800" dirty="0">
              <a:effectLst>
                <a:outerShdw blurRad="38100" dist="38100" dir="2700000" algn="tl">
                  <a:srgbClr val="000000">
                    <a:alpha val="43137"/>
                  </a:srgbClr>
                </a:outerShdw>
              </a:effectLst>
              <a:latin typeface="+mj-lt"/>
            </a:endParaRPr>
          </a:p>
          <a:p>
            <a:pPr algn="just">
              <a:buFont typeface="Arial" charset="0"/>
              <a:buNone/>
              <a:defRPr/>
            </a:pPr>
            <a:r>
              <a:rPr lang="en-US" sz="1800" dirty="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1800" dirty="0" err="1">
                <a:effectLst>
                  <a:outerShdw blurRad="38100" dist="38100" dir="2700000" algn="tl">
                    <a:srgbClr val="000000">
                      <a:alpha val="43137"/>
                    </a:srgbClr>
                  </a:outerShdw>
                </a:effectLst>
                <a:latin typeface="+mj-lt"/>
              </a:rPr>
              <a:t>Bengaluru</a:t>
            </a:r>
            <a:r>
              <a:rPr lang="en-US" sz="1800" dirty="0">
                <a:effectLst>
                  <a:outerShdw blurRad="38100" dist="38100" dir="2700000" algn="tl">
                    <a:srgbClr val="000000">
                      <a:alpha val="43137"/>
                    </a:srgbClr>
                  </a:outerShdw>
                </a:effectLst>
                <a:latin typeface="+mj-lt"/>
              </a:rPr>
              <a:t> and Mumbai.</a:t>
            </a:r>
          </a:p>
          <a:p>
            <a:pPr>
              <a:defRPr/>
            </a:pPr>
            <a:endParaRPr lang="en-US" dirty="0"/>
          </a:p>
        </p:txBody>
      </p:sp>
    </p:spTree>
    <p:extLst>
      <p:ext uri="{BB962C8B-B14F-4D97-AF65-F5344CB8AC3E}">
        <p14:creationId xmlns:p14="http://schemas.microsoft.com/office/powerpoint/2010/main" val="4000988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0">
              <a:schemeClr val="bg1">
                <a:lumMod val="9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9" name="任意多边形 58"/>
          <p:cNvSpPr/>
          <p:nvPr/>
        </p:nvSpPr>
        <p:spPr>
          <a:xfrm>
            <a:off x="2356992" y="4663423"/>
            <a:ext cx="7056784" cy="1200133"/>
          </a:xfrm>
          <a:custGeom>
            <a:avLst/>
            <a:gdLst>
              <a:gd name="connsiteX0" fmla="*/ 190543 w 6475513"/>
              <a:gd name="connsiteY0" fmla="*/ 232229 h 1611086"/>
              <a:gd name="connsiteX1" fmla="*/ 234086 w 6475513"/>
              <a:gd name="connsiteY1" fmla="*/ 159657 h 1611086"/>
              <a:gd name="connsiteX2" fmla="*/ 277629 w 6475513"/>
              <a:gd name="connsiteY2" fmla="*/ 72572 h 1611086"/>
              <a:gd name="connsiteX3" fmla="*/ 364714 w 6475513"/>
              <a:gd name="connsiteY3" fmla="*/ 29029 h 1611086"/>
              <a:gd name="connsiteX4" fmla="*/ 625972 w 6475513"/>
              <a:gd name="connsiteY4" fmla="*/ 43543 h 1611086"/>
              <a:gd name="connsiteX5" fmla="*/ 713057 w 6475513"/>
              <a:gd name="connsiteY5" fmla="*/ 101600 h 1611086"/>
              <a:gd name="connsiteX6" fmla="*/ 756600 w 6475513"/>
              <a:gd name="connsiteY6" fmla="*/ 130629 h 1611086"/>
              <a:gd name="connsiteX7" fmla="*/ 800143 w 6475513"/>
              <a:gd name="connsiteY7" fmla="*/ 159657 h 1611086"/>
              <a:gd name="connsiteX8" fmla="*/ 843686 w 6475513"/>
              <a:gd name="connsiteY8" fmla="*/ 203200 h 1611086"/>
              <a:gd name="connsiteX9" fmla="*/ 930772 w 6475513"/>
              <a:gd name="connsiteY9" fmla="*/ 261257 h 1611086"/>
              <a:gd name="connsiteX10" fmla="*/ 1032372 w 6475513"/>
              <a:gd name="connsiteY10" fmla="*/ 333829 h 1611086"/>
              <a:gd name="connsiteX11" fmla="*/ 1119457 w 6475513"/>
              <a:gd name="connsiteY11" fmla="*/ 406400 h 1611086"/>
              <a:gd name="connsiteX12" fmla="*/ 1177514 w 6475513"/>
              <a:gd name="connsiteY12" fmla="*/ 420914 h 1611086"/>
              <a:gd name="connsiteX13" fmla="*/ 1235572 w 6475513"/>
              <a:gd name="connsiteY13" fmla="*/ 449943 h 1611086"/>
              <a:gd name="connsiteX14" fmla="*/ 1351686 w 6475513"/>
              <a:gd name="connsiteY14" fmla="*/ 478972 h 1611086"/>
              <a:gd name="connsiteX15" fmla="*/ 1700029 w 6475513"/>
              <a:gd name="connsiteY15" fmla="*/ 464457 h 1611086"/>
              <a:gd name="connsiteX16" fmla="*/ 1830657 w 6475513"/>
              <a:gd name="connsiteY16" fmla="*/ 391886 h 1611086"/>
              <a:gd name="connsiteX17" fmla="*/ 1903229 w 6475513"/>
              <a:gd name="connsiteY17" fmla="*/ 377372 h 1611086"/>
              <a:gd name="connsiteX18" fmla="*/ 2062886 w 6475513"/>
              <a:gd name="connsiteY18" fmla="*/ 333829 h 1611086"/>
              <a:gd name="connsiteX19" fmla="*/ 2120943 w 6475513"/>
              <a:gd name="connsiteY19" fmla="*/ 304800 h 1611086"/>
              <a:gd name="connsiteX20" fmla="*/ 2193514 w 6475513"/>
              <a:gd name="connsiteY20" fmla="*/ 290286 h 1611086"/>
              <a:gd name="connsiteX21" fmla="*/ 2251572 w 6475513"/>
              <a:gd name="connsiteY21" fmla="*/ 261257 h 1611086"/>
              <a:gd name="connsiteX22" fmla="*/ 2324143 w 6475513"/>
              <a:gd name="connsiteY22" fmla="*/ 246743 h 1611086"/>
              <a:gd name="connsiteX23" fmla="*/ 2382200 w 6475513"/>
              <a:gd name="connsiteY23" fmla="*/ 203200 h 1611086"/>
              <a:gd name="connsiteX24" fmla="*/ 2483800 w 6475513"/>
              <a:gd name="connsiteY24" fmla="*/ 174172 h 1611086"/>
              <a:gd name="connsiteX25" fmla="*/ 2541857 w 6475513"/>
              <a:gd name="connsiteY25" fmla="*/ 145143 h 1611086"/>
              <a:gd name="connsiteX26" fmla="*/ 2628943 w 6475513"/>
              <a:gd name="connsiteY26" fmla="*/ 87086 h 1611086"/>
              <a:gd name="connsiteX27" fmla="*/ 2672486 w 6475513"/>
              <a:gd name="connsiteY27" fmla="*/ 72572 h 1611086"/>
              <a:gd name="connsiteX28" fmla="*/ 2832143 w 6475513"/>
              <a:gd name="connsiteY28" fmla="*/ 0 h 1611086"/>
              <a:gd name="connsiteX29" fmla="*/ 3470772 w 6475513"/>
              <a:gd name="connsiteY29" fmla="*/ 14514 h 1611086"/>
              <a:gd name="connsiteX30" fmla="*/ 3514314 w 6475513"/>
              <a:gd name="connsiteY30" fmla="*/ 29029 h 1611086"/>
              <a:gd name="connsiteX31" fmla="*/ 3659457 w 6475513"/>
              <a:gd name="connsiteY31" fmla="*/ 58057 h 1611086"/>
              <a:gd name="connsiteX32" fmla="*/ 3717514 w 6475513"/>
              <a:gd name="connsiteY32" fmla="*/ 87086 h 1611086"/>
              <a:gd name="connsiteX33" fmla="*/ 3761057 w 6475513"/>
              <a:gd name="connsiteY33" fmla="*/ 116114 h 1611086"/>
              <a:gd name="connsiteX34" fmla="*/ 3804600 w 6475513"/>
              <a:gd name="connsiteY34" fmla="*/ 130629 h 1611086"/>
              <a:gd name="connsiteX35" fmla="*/ 3935229 w 6475513"/>
              <a:gd name="connsiteY35" fmla="*/ 232229 h 1611086"/>
              <a:gd name="connsiteX36" fmla="*/ 3978772 w 6475513"/>
              <a:gd name="connsiteY36" fmla="*/ 246743 h 1611086"/>
              <a:gd name="connsiteX37" fmla="*/ 4065857 w 6475513"/>
              <a:gd name="connsiteY37" fmla="*/ 319314 h 1611086"/>
              <a:gd name="connsiteX38" fmla="*/ 4167457 w 6475513"/>
              <a:gd name="connsiteY38" fmla="*/ 377372 h 1611086"/>
              <a:gd name="connsiteX39" fmla="*/ 4225514 w 6475513"/>
              <a:gd name="connsiteY39" fmla="*/ 391886 h 1611086"/>
              <a:gd name="connsiteX40" fmla="*/ 4820600 w 6475513"/>
              <a:gd name="connsiteY40" fmla="*/ 362857 h 1611086"/>
              <a:gd name="connsiteX41" fmla="*/ 4951229 w 6475513"/>
              <a:gd name="connsiteY41" fmla="*/ 333829 h 1611086"/>
              <a:gd name="connsiteX42" fmla="*/ 5473743 w 6475513"/>
              <a:gd name="connsiteY42" fmla="*/ 319314 h 1611086"/>
              <a:gd name="connsiteX43" fmla="*/ 5589857 w 6475513"/>
              <a:gd name="connsiteY43" fmla="*/ 290286 h 1611086"/>
              <a:gd name="connsiteX44" fmla="*/ 5691457 w 6475513"/>
              <a:gd name="connsiteY44" fmla="*/ 246743 h 1611086"/>
              <a:gd name="connsiteX45" fmla="*/ 5807572 w 6475513"/>
              <a:gd name="connsiteY45" fmla="*/ 174172 h 1611086"/>
              <a:gd name="connsiteX46" fmla="*/ 5851114 w 6475513"/>
              <a:gd name="connsiteY46" fmla="*/ 145143 h 1611086"/>
              <a:gd name="connsiteX47" fmla="*/ 5909172 w 6475513"/>
              <a:gd name="connsiteY47" fmla="*/ 130629 h 1611086"/>
              <a:gd name="connsiteX48" fmla="*/ 5952714 w 6475513"/>
              <a:gd name="connsiteY48" fmla="*/ 101600 h 1611086"/>
              <a:gd name="connsiteX49" fmla="*/ 6025286 w 6475513"/>
              <a:gd name="connsiteY49" fmla="*/ 116114 h 1611086"/>
              <a:gd name="connsiteX50" fmla="*/ 6112372 w 6475513"/>
              <a:gd name="connsiteY50" fmla="*/ 159657 h 1611086"/>
              <a:gd name="connsiteX51" fmla="*/ 6141400 w 6475513"/>
              <a:gd name="connsiteY51" fmla="*/ 203200 h 1611086"/>
              <a:gd name="connsiteX52" fmla="*/ 6213972 w 6475513"/>
              <a:gd name="connsiteY52" fmla="*/ 275772 h 1611086"/>
              <a:gd name="connsiteX53" fmla="*/ 6257514 w 6475513"/>
              <a:gd name="connsiteY53" fmla="*/ 362857 h 1611086"/>
              <a:gd name="connsiteX54" fmla="*/ 6272029 w 6475513"/>
              <a:gd name="connsiteY54" fmla="*/ 406400 h 1611086"/>
              <a:gd name="connsiteX55" fmla="*/ 6373629 w 6475513"/>
              <a:gd name="connsiteY55" fmla="*/ 522514 h 1611086"/>
              <a:gd name="connsiteX56" fmla="*/ 6417172 w 6475513"/>
              <a:gd name="connsiteY56" fmla="*/ 609600 h 1611086"/>
              <a:gd name="connsiteX57" fmla="*/ 6446200 w 6475513"/>
              <a:gd name="connsiteY57" fmla="*/ 725714 h 1611086"/>
              <a:gd name="connsiteX58" fmla="*/ 6460714 w 6475513"/>
              <a:gd name="connsiteY58" fmla="*/ 769257 h 1611086"/>
              <a:gd name="connsiteX59" fmla="*/ 6475229 w 6475513"/>
              <a:gd name="connsiteY59" fmla="*/ 870857 h 1611086"/>
              <a:gd name="connsiteX60" fmla="*/ 6446200 w 6475513"/>
              <a:gd name="connsiteY60" fmla="*/ 1132114 h 1611086"/>
              <a:gd name="connsiteX61" fmla="*/ 6431686 w 6475513"/>
              <a:gd name="connsiteY61" fmla="*/ 1233714 h 1611086"/>
              <a:gd name="connsiteX62" fmla="*/ 6417172 w 6475513"/>
              <a:gd name="connsiteY62" fmla="*/ 1480457 h 1611086"/>
              <a:gd name="connsiteX63" fmla="*/ 6257514 w 6475513"/>
              <a:gd name="connsiteY63" fmla="*/ 1494972 h 1611086"/>
              <a:gd name="connsiteX64" fmla="*/ 6083343 w 6475513"/>
              <a:gd name="connsiteY64" fmla="*/ 1524000 h 1611086"/>
              <a:gd name="connsiteX65" fmla="*/ 5488257 w 6475513"/>
              <a:gd name="connsiteY65" fmla="*/ 1509486 h 1611086"/>
              <a:gd name="connsiteX66" fmla="*/ 5241514 w 6475513"/>
              <a:gd name="connsiteY66" fmla="*/ 1480457 h 1611086"/>
              <a:gd name="connsiteX67" fmla="*/ 4994772 w 6475513"/>
              <a:gd name="connsiteY67" fmla="*/ 1465943 h 1611086"/>
              <a:gd name="connsiteX68" fmla="*/ 4951229 w 6475513"/>
              <a:gd name="connsiteY68" fmla="*/ 1451429 h 1611086"/>
              <a:gd name="connsiteX69" fmla="*/ 4501286 w 6475513"/>
              <a:gd name="connsiteY69" fmla="*/ 1480457 h 1611086"/>
              <a:gd name="connsiteX70" fmla="*/ 4312600 w 6475513"/>
              <a:gd name="connsiteY70" fmla="*/ 1494972 h 1611086"/>
              <a:gd name="connsiteX71" fmla="*/ 4269057 w 6475513"/>
              <a:gd name="connsiteY71" fmla="*/ 1509486 h 1611086"/>
              <a:gd name="connsiteX72" fmla="*/ 4211000 w 6475513"/>
              <a:gd name="connsiteY72" fmla="*/ 1524000 h 1611086"/>
              <a:gd name="connsiteX73" fmla="*/ 4138429 w 6475513"/>
              <a:gd name="connsiteY73" fmla="*/ 1553029 h 1611086"/>
              <a:gd name="connsiteX74" fmla="*/ 4051343 w 6475513"/>
              <a:gd name="connsiteY74" fmla="*/ 1567543 h 1611086"/>
              <a:gd name="connsiteX75" fmla="*/ 3978772 w 6475513"/>
              <a:gd name="connsiteY75" fmla="*/ 1582057 h 1611086"/>
              <a:gd name="connsiteX76" fmla="*/ 3935229 w 6475513"/>
              <a:gd name="connsiteY76" fmla="*/ 1596572 h 1611086"/>
              <a:gd name="connsiteX77" fmla="*/ 3848143 w 6475513"/>
              <a:gd name="connsiteY77" fmla="*/ 1611086 h 1611086"/>
              <a:gd name="connsiteX78" fmla="*/ 3601400 w 6475513"/>
              <a:gd name="connsiteY78" fmla="*/ 1596572 h 1611086"/>
              <a:gd name="connsiteX79" fmla="*/ 3485286 w 6475513"/>
              <a:gd name="connsiteY79" fmla="*/ 1567543 h 1611086"/>
              <a:gd name="connsiteX80" fmla="*/ 3398200 w 6475513"/>
              <a:gd name="connsiteY80" fmla="*/ 1553029 h 1611086"/>
              <a:gd name="connsiteX81" fmla="*/ 3064372 w 6475513"/>
              <a:gd name="connsiteY81" fmla="*/ 1524000 h 1611086"/>
              <a:gd name="connsiteX82" fmla="*/ 2846657 w 6475513"/>
              <a:gd name="connsiteY82" fmla="*/ 1494972 h 1611086"/>
              <a:gd name="connsiteX83" fmla="*/ 2251572 w 6475513"/>
              <a:gd name="connsiteY83" fmla="*/ 1480457 h 1611086"/>
              <a:gd name="connsiteX84" fmla="*/ 2048372 w 6475513"/>
              <a:gd name="connsiteY84" fmla="*/ 1422400 h 1611086"/>
              <a:gd name="connsiteX85" fmla="*/ 1990314 w 6475513"/>
              <a:gd name="connsiteY85" fmla="*/ 1407886 h 1611086"/>
              <a:gd name="connsiteX86" fmla="*/ 1888714 w 6475513"/>
              <a:gd name="connsiteY86" fmla="*/ 1393372 h 1611086"/>
              <a:gd name="connsiteX87" fmla="*/ 1322657 w 6475513"/>
              <a:gd name="connsiteY87" fmla="*/ 1407886 h 1611086"/>
              <a:gd name="connsiteX88" fmla="*/ 1279114 w 6475513"/>
              <a:gd name="connsiteY88" fmla="*/ 1422400 h 1611086"/>
              <a:gd name="connsiteX89" fmla="*/ 1119457 w 6475513"/>
              <a:gd name="connsiteY89" fmla="*/ 1451429 h 1611086"/>
              <a:gd name="connsiteX90" fmla="*/ 524372 w 6475513"/>
              <a:gd name="connsiteY90" fmla="*/ 1465943 h 1611086"/>
              <a:gd name="connsiteX91" fmla="*/ 480829 w 6475513"/>
              <a:gd name="connsiteY91" fmla="*/ 1480457 h 1611086"/>
              <a:gd name="connsiteX92" fmla="*/ 147000 w 6475513"/>
              <a:gd name="connsiteY92" fmla="*/ 1509486 h 1611086"/>
              <a:gd name="connsiteX93" fmla="*/ 16372 w 6475513"/>
              <a:gd name="connsiteY93" fmla="*/ 1494972 h 1611086"/>
              <a:gd name="connsiteX94" fmla="*/ 45400 w 6475513"/>
              <a:gd name="connsiteY94" fmla="*/ 1219200 h 1611086"/>
              <a:gd name="connsiteX95" fmla="*/ 59914 w 6475513"/>
              <a:gd name="connsiteY95" fmla="*/ 1016000 h 1611086"/>
              <a:gd name="connsiteX96" fmla="*/ 88943 w 6475513"/>
              <a:gd name="connsiteY96" fmla="*/ 928914 h 1611086"/>
              <a:gd name="connsiteX97" fmla="*/ 117972 w 6475513"/>
              <a:gd name="connsiteY97" fmla="*/ 783772 h 1611086"/>
              <a:gd name="connsiteX98" fmla="*/ 132486 w 6475513"/>
              <a:gd name="connsiteY98" fmla="*/ 275772 h 1611086"/>
              <a:gd name="connsiteX99" fmla="*/ 161514 w 6475513"/>
              <a:gd name="connsiteY99" fmla="*/ 232229 h 1611086"/>
              <a:gd name="connsiteX100" fmla="*/ 205057 w 6475513"/>
              <a:gd name="connsiteY100" fmla="*/ 203200 h 1611086"/>
              <a:gd name="connsiteX101" fmla="*/ 219572 w 6475513"/>
              <a:gd name="connsiteY101" fmla="*/ 188686 h 1611086"/>
              <a:gd name="connsiteX0" fmla="*/ 205285 w 6490255"/>
              <a:gd name="connsiteY0" fmla="*/ 232229 h 1611086"/>
              <a:gd name="connsiteX1" fmla="*/ 248828 w 6490255"/>
              <a:gd name="connsiteY1" fmla="*/ 159657 h 1611086"/>
              <a:gd name="connsiteX2" fmla="*/ 292371 w 6490255"/>
              <a:gd name="connsiteY2" fmla="*/ 72572 h 1611086"/>
              <a:gd name="connsiteX3" fmla="*/ 379456 w 6490255"/>
              <a:gd name="connsiteY3" fmla="*/ 29029 h 1611086"/>
              <a:gd name="connsiteX4" fmla="*/ 640714 w 6490255"/>
              <a:gd name="connsiteY4" fmla="*/ 43543 h 1611086"/>
              <a:gd name="connsiteX5" fmla="*/ 727799 w 6490255"/>
              <a:gd name="connsiteY5" fmla="*/ 101600 h 1611086"/>
              <a:gd name="connsiteX6" fmla="*/ 771342 w 6490255"/>
              <a:gd name="connsiteY6" fmla="*/ 130629 h 1611086"/>
              <a:gd name="connsiteX7" fmla="*/ 814885 w 6490255"/>
              <a:gd name="connsiteY7" fmla="*/ 159657 h 1611086"/>
              <a:gd name="connsiteX8" fmla="*/ 858428 w 6490255"/>
              <a:gd name="connsiteY8" fmla="*/ 203200 h 1611086"/>
              <a:gd name="connsiteX9" fmla="*/ 945514 w 6490255"/>
              <a:gd name="connsiteY9" fmla="*/ 261257 h 1611086"/>
              <a:gd name="connsiteX10" fmla="*/ 1047114 w 6490255"/>
              <a:gd name="connsiteY10" fmla="*/ 333829 h 1611086"/>
              <a:gd name="connsiteX11" fmla="*/ 1134199 w 6490255"/>
              <a:gd name="connsiteY11" fmla="*/ 406400 h 1611086"/>
              <a:gd name="connsiteX12" fmla="*/ 1192256 w 6490255"/>
              <a:gd name="connsiteY12" fmla="*/ 420914 h 1611086"/>
              <a:gd name="connsiteX13" fmla="*/ 1250314 w 6490255"/>
              <a:gd name="connsiteY13" fmla="*/ 449943 h 1611086"/>
              <a:gd name="connsiteX14" fmla="*/ 1366428 w 6490255"/>
              <a:gd name="connsiteY14" fmla="*/ 478972 h 1611086"/>
              <a:gd name="connsiteX15" fmla="*/ 1714771 w 6490255"/>
              <a:gd name="connsiteY15" fmla="*/ 464457 h 1611086"/>
              <a:gd name="connsiteX16" fmla="*/ 1845399 w 6490255"/>
              <a:gd name="connsiteY16" fmla="*/ 391886 h 1611086"/>
              <a:gd name="connsiteX17" fmla="*/ 1917971 w 6490255"/>
              <a:gd name="connsiteY17" fmla="*/ 377372 h 1611086"/>
              <a:gd name="connsiteX18" fmla="*/ 2077628 w 6490255"/>
              <a:gd name="connsiteY18" fmla="*/ 333829 h 1611086"/>
              <a:gd name="connsiteX19" fmla="*/ 2135685 w 6490255"/>
              <a:gd name="connsiteY19" fmla="*/ 304800 h 1611086"/>
              <a:gd name="connsiteX20" fmla="*/ 2208256 w 6490255"/>
              <a:gd name="connsiteY20" fmla="*/ 290286 h 1611086"/>
              <a:gd name="connsiteX21" fmla="*/ 2266314 w 6490255"/>
              <a:gd name="connsiteY21" fmla="*/ 261257 h 1611086"/>
              <a:gd name="connsiteX22" fmla="*/ 2338885 w 6490255"/>
              <a:gd name="connsiteY22" fmla="*/ 246743 h 1611086"/>
              <a:gd name="connsiteX23" fmla="*/ 2396942 w 6490255"/>
              <a:gd name="connsiteY23" fmla="*/ 203200 h 1611086"/>
              <a:gd name="connsiteX24" fmla="*/ 2498542 w 6490255"/>
              <a:gd name="connsiteY24" fmla="*/ 174172 h 1611086"/>
              <a:gd name="connsiteX25" fmla="*/ 2556599 w 6490255"/>
              <a:gd name="connsiteY25" fmla="*/ 145143 h 1611086"/>
              <a:gd name="connsiteX26" fmla="*/ 2643685 w 6490255"/>
              <a:gd name="connsiteY26" fmla="*/ 87086 h 1611086"/>
              <a:gd name="connsiteX27" fmla="*/ 2687228 w 6490255"/>
              <a:gd name="connsiteY27" fmla="*/ 72572 h 1611086"/>
              <a:gd name="connsiteX28" fmla="*/ 2846885 w 6490255"/>
              <a:gd name="connsiteY28" fmla="*/ 0 h 1611086"/>
              <a:gd name="connsiteX29" fmla="*/ 3485514 w 6490255"/>
              <a:gd name="connsiteY29" fmla="*/ 14514 h 1611086"/>
              <a:gd name="connsiteX30" fmla="*/ 3529056 w 6490255"/>
              <a:gd name="connsiteY30" fmla="*/ 29029 h 1611086"/>
              <a:gd name="connsiteX31" fmla="*/ 3674199 w 6490255"/>
              <a:gd name="connsiteY31" fmla="*/ 58057 h 1611086"/>
              <a:gd name="connsiteX32" fmla="*/ 3732256 w 6490255"/>
              <a:gd name="connsiteY32" fmla="*/ 87086 h 1611086"/>
              <a:gd name="connsiteX33" fmla="*/ 3775799 w 6490255"/>
              <a:gd name="connsiteY33" fmla="*/ 116114 h 1611086"/>
              <a:gd name="connsiteX34" fmla="*/ 3819342 w 6490255"/>
              <a:gd name="connsiteY34" fmla="*/ 130629 h 1611086"/>
              <a:gd name="connsiteX35" fmla="*/ 3949971 w 6490255"/>
              <a:gd name="connsiteY35" fmla="*/ 232229 h 1611086"/>
              <a:gd name="connsiteX36" fmla="*/ 3993514 w 6490255"/>
              <a:gd name="connsiteY36" fmla="*/ 246743 h 1611086"/>
              <a:gd name="connsiteX37" fmla="*/ 4080599 w 6490255"/>
              <a:gd name="connsiteY37" fmla="*/ 319314 h 1611086"/>
              <a:gd name="connsiteX38" fmla="*/ 4182199 w 6490255"/>
              <a:gd name="connsiteY38" fmla="*/ 377372 h 1611086"/>
              <a:gd name="connsiteX39" fmla="*/ 4240256 w 6490255"/>
              <a:gd name="connsiteY39" fmla="*/ 391886 h 1611086"/>
              <a:gd name="connsiteX40" fmla="*/ 4835342 w 6490255"/>
              <a:gd name="connsiteY40" fmla="*/ 362857 h 1611086"/>
              <a:gd name="connsiteX41" fmla="*/ 4965971 w 6490255"/>
              <a:gd name="connsiteY41" fmla="*/ 333829 h 1611086"/>
              <a:gd name="connsiteX42" fmla="*/ 5488485 w 6490255"/>
              <a:gd name="connsiteY42" fmla="*/ 319314 h 1611086"/>
              <a:gd name="connsiteX43" fmla="*/ 5604599 w 6490255"/>
              <a:gd name="connsiteY43" fmla="*/ 290286 h 1611086"/>
              <a:gd name="connsiteX44" fmla="*/ 5706199 w 6490255"/>
              <a:gd name="connsiteY44" fmla="*/ 246743 h 1611086"/>
              <a:gd name="connsiteX45" fmla="*/ 5822314 w 6490255"/>
              <a:gd name="connsiteY45" fmla="*/ 174172 h 1611086"/>
              <a:gd name="connsiteX46" fmla="*/ 5865856 w 6490255"/>
              <a:gd name="connsiteY46" fmla="*/ 145143 h 1611086"/>
              <a:gd name="connsiteX47" fmla="*/ 5923914 w 6490255"/>
              <a:gd name="connsiteY47" fmla="*/ 130629 h 1611086"/>
              <a:gd name="connsiteX48" fmla="*/ 5967456 w 6490255"/>
              <a:gd name="connsiteY48" fmla="*/ 101600 h 1611086"/>
              <a:gd name="connsiteX49" fmla="*/ 6040028 w 6490255"/>
              <a:gd name="connsiteY49" fmla="*/ 116114 h 1611086"/>
              <a:gd name="connsiteX50" fmla="*/ 6127114 w 6490255"/>
              <a:gd name="connsiteY50" fmla="*/ 159657 h 1611086"/>
              <a:gd name="connsiteX51" fmla="*/ 6156142 w 6490255"/>
              <a:gd name="connsiteY51" fmla="*/ 203200 h 1611086"/>
              <a:gd name="connsiteX52" fmla="*/ 6228714 w 6490255"/>
              <a:gd name="connsiteY52" fmla="*/ 275772 h 1611086"/>
              <a:gd name="connsiteX53" fmla="*/ 6272256 w 6490255"/>
              <a:gd name="connsiteY53" fmla="*/ 362857 h 1611086"/>
              <a:gd name="connsiteX54" fmla="*/ 6286771 w 6490255"/>
              <a:gd name="connsiteY54" fmla="*/ 406400 h 1611086"/>
              <a:gd name="connsiteX55" fmla="*/ 6388371 w 6490255"/>
              <a:gd name="connsiteY55" fmla="*/ 522514 h 1611086"/>
              <a:gd name="connsiteX56" fmla="*/ 6431914 w 6490255"/>
              <a:gd name="connsiteY56" fmla="*/ 609600 h 1611086"/>
              <a:gd name="connsiteX57" fmla="*/ 6460942 w 6490255"/>
              <a:gd name="connsiteY57" fmla="*/ 725714 h 1611086"/>
              <a:gd name="connsiteX58" fmla="*/ 6475456 w 6490255"/>
              <a:gd name="connsiteY58" fmla="*/ 769257 h 1611086"/>
              <a:gd name="connsiteX59" fmla="*/ 6489971 w 6490255"/>
              <a:gd name="connsiteY59" fmla="*/ 870857 h 1611086"/>
              <a:gd name="connsiteX60" fmla="*/ 6460942 w 6490255"/>
              <a:gd name="connsiteY60" fmla="*/ 1132114 h 1611086"/>
              <a:gd name="connsiteX61" fmla="*/ 6446428 w 6490255"/>
              <a:gd name="connsiteY61" fmla="*/ 1233714 h 1611086"/>
              <a:gd name="connsiteX62" fmla="*/ 6431914 w 6490255"/>
              <a:gd name="connsiteY62" fmla="*/ 1480457 h 1611086"/>
              <a:gd name="connsiteX63" fmla="*/ 6272256 w 6490255"/>
              <a:gd name="connsiteY63" fmla="*/ 1494972 h 1611086"/>
              <a:gd name="connsiteX64" fmla="*/ 6098085 w 6490255"/>
              <a:gd name="connsiteY64" fmla="*/ 1524000 h 1611086"/>
              <a:gd name="connsiteX65" fmla="*/ 5502999 w 6490255"/>
              <a:gd name="connsiteY65" fmla="*/ 1509486 h 1611086"/>
              <a:gd name="connsiteX66" fmla="*/ 5256256 w 6490255"/>
              <a:gd name="connsiteY66" fmla="*/ 1480457 h 1611086"/>
              <a:gd name="connsiteX67" fmla="*/ 5009514 w 6490255"/>
              <a:gd name="connsiteY67" fmla="*/ 1465943 h 1611086"/>
              <a:gd name="connsiteX68" fmla="*/ 4965971 w 6490255"/>
              <a:gd name="connsiteY68" fmla="*/ 1451429 h 1611086"/>
              <a:gd name="connsiteX69" fmla="*/ 4516028 w 6490255"/>
              <a:gd name="connsiteY69" fmla="*/ 1480457 h 1611086"/>
              <a:gd name="connsiteX70" fmla="*/ 4327342 w 6490255"/>
              <a:gd name="connsiteY70" fmla="*/ 1494972 h 1611086"/>
              <a:gd name="connsiteX71" fmla="*/ 4283799 w 6490255"/>
              <a:gd name="connsiteY71" fmla="*/ 1509486 h 1611086"/>
              <a:gd name="connsiteX72" fmla="*/ 4225742 w 6490255"/>
              <a:gd name="connsiteY72" fmla="*/ 1524000 h 1611086"/>
              <a:gd name="connsiteX73" fmla="*/ 4153171 w 6490255"/>
              <a:gd name="connsiteY73" fmla="*/ 1553029 h 1611086"/>
              <a:gd name="connsiteX74" fmla="*/ 4066085 w 6490255"/>
              <a:gd name="connsiteY74" fmla="*/ 1567543 h 1611086"/>
              <a:gd name="connsiteX75" fmla="*/ 3993514 w 6490255"/>
              <a:gd name="connsiteY75" fmla="*/ 1582057 h 1611086"/>
              <a:gd name="connsiteX76" fmla="*/ 3949971 w 6490255"/>
              <a:gd name="connsiteY76" fmla="*/ 1596572 h 1611086"/>
              <a:gd name="connsiteX77" fmla="*/ 3862885 w 6490255"/>
              <a:gd name="connsiteY77" fmla="*/ 1611086 h 1611086"/>
              <a:gd name="connsiteX78" fmla="*/ 3616142 w 6490255"/>
              <a:gd name="connsiteY78" fmla="*/ 1596572 h 1611086"/>
              <a:gd name="connsiteX79" fmla="*/ 3500028 w 6490255"/>
              <a:gd name="connsiteY79" fmla="*/ 1567543 h 1611086"/>
              <a:gd name="connsiteX80" fmla="*/ 3412942 w 6490255"/>
              <a:gd name="connsiteY80" fmla="*/ 1553029 h 1611086"/>
              <a:gd name="connsiteX81" fmla="*/ 3079114 w 6490255"/>
              <a:gd name="connsiteY81" fmla="*/ 1524000 h 1611086"/>
              <a:gd name="connsiteX82" fmla="*/ 2861399 w 6490255"/>
              <a:gd name="connsiteY82" fmla="*/ 1494972 h 1611086"/>
              <a:gd name="connsiteX83" fmla="*/ 2266314 w 6490255"/>
              <a:gd name="connsiteY83" fmla="*/ 1480457 h 1611086"/>
              <a:gd name="connsiteX84" fmla="*/ 2063114 w 6490255"/>
              <a:gd name="connsiteY84" fmla="*/ 1422400 h 1611086"/>
              <a:gd name="connsiteX85" fmla="*/ 2005056 w 6490255"/>
              <a:gd name="connsiteY85" fmla="*/ 1407886 h 1611086"/>
              <a:gd name="connsiteX86" fmla="*/ 1903456 w 6490255"/>
              <a:gd name="connsiteY86" fmla="*/ 1393372 h 1611086"/>
              <a:gd name="connsiteX87" fmla="*/ 1337399 w 6490255"/>
              <a:gd name="connsiteY87" fmla="*/ 1407886 h 1611086"/>
              <a:gd name="connsiteX88" fmla="*/ 1293856 w 6490255"/>
              <a:gd name="connsiteY88" fmla="*/ 1422400 h 1611086"/>
              <a:gd name="connsiteX89" fmla="*/ 1134199 w 6490255"/>
              <a:gd name="connsiteY89" fmla="*/ 1451429 h 1611086"/>
              <a:gd name="connsiteX90" fmla="*/ 539114 w 6490255"/>
              <a:gd name="connsiteY90" fmla="*/ 1465943 h 1611086"/>
              <a:gd name="connsiteX91" fmla="*/ 495571 w 6490255"/>
              <a:gd name="connsiteY91" fmla="*/ 1480457 h 1611086"/>
              <a:gd name="connsiteX92" fmla="*/ 31114 w 6490255"/>
              <a:gd name="connsiteY92" fmla="*/ 1494972 h 1611086"/>
              <a:gd name="connsiteX93" fmla="*/ 60142 w 6490255"/>
              <a:gd name="connsiteY93" fmla="*/ 1219200 h 1611086"/>
              <a:gd name="connsiteX94" fmla="*/ 74656 w 6490255"/>
              <a:gd name="connsiteY94" fmla="*/ 1016000 h 1611086"/>
              <a:gd name="connsiteX95" fmla="*/ 103685 w 6490255"/>
              <a:gd name="connsiteY95" fmla="*/ 928914 h 1611086"/>
              <a:gd name="connsiteX96" fmla="*/ 132714 w 6490255"/>
              <a:gd name="connsiteY96" fmla="*/ 783772 h 1611086"/>
              <a:gd name="connsiteX97" fmla="*/ 147228 w 6490255"/>
              <a:gd name="connsiteY97" fmla="*/ 275772 h 1611086"/>
              <a:gd name="connsiteX98" fmla="*/ 176256 w 6490255"/>
              <a:gd name="connsiteY98" fmla="*/ 232229 h 1611086"/>
              <a:gd name="connsiteX99" fmla="*/ 219799 w 6490255"/>
              <a:gd name="connsiteY99" fmla="*/ 203200 h 1611086"/>
              <a:gd name="connsiteX100" fmla="*/ 234314 w 6490255"/>
              <a:gd name="connsiteY100" fmla="*/ 188686 h 1611086"/>
              <a:gd name="connsiteX0" fmla="*/ 208502 w 6493472"/>
              <a:gd name="connsiteY0" fmla="*/ 232229 h 1611086"/>
              <a:gd name="connsiteX1" fmla="*/ 252045 w 6493472"/>
              <a:gd name="connsiteY1" fmla="*/ 159657 h 1611086"/>
              <a:gd name="connsiteX2" fmla="*/ 295588 w 6493472"/>
              <a:gd name="connsiteY2" fmla="*/ 72572 h 1611086"/>
              <a:gd name="connsiteX3" fmla="*/ 382673 w 6493472"/>
              <a:gd name="connsiteY3" fmla="*/ 29029 h 1611086"/>
              <a:gd name="connsiteX4" fmla="*/ 643931 w 6493472"/>
              <a:gd name="connsiteY4" fmla="*/ 43543 h 1611086"/>
              <a:gd name="connsiteX5" fmla="*/ 731016 w 6493472"/>
              <a:gd name="connsiteY5" fmla="*/ 101600 h 1611086"/>
              <a:gd name="connsiteX6" fmla="*/ 774559 w 6493472"/>
              <a:gd name="connsiteY6" fmla="*/ 130629 h 1611086"/>
              <a:gd name="connsiteX7" fmla="*/ 818102 w 6493472"/>
              <a:gd name="connsiteY7" fmla="*/ 159657 h 1611086"/>
              <a:gd name="connsiteX8" fmla="*/ 861645 w 6493472"/>
              <a:gd name="connsiteY8" fmla="*/ 203200 h 1611086"/>
              <a:gd name="connsiteX9" fmla="*/ 948731 w 6493472"/>
              <a:gd name="connsiteY9" fmla="*/ 261257 h 1611086"/>
              <a:gd name="connsiteX10" fmla="*/ 1050331 w 6493472"/>
              <a:gd name="connsiteY10" fmla="*/ 333829 h 1611086"/>
              <a:gd name="connsiteX11" fmla="*/ 1137416 w 6493472"/>
              <a:gd name="connsiteY11" fmla="*/ 406400 h 1611086"/>
              <a:gd name="connsiteX12" fmla="*/ 1195473 w 6493472"/>
              <a:gd name="connsiteY12" fmla="*/ 420914 h 1611086"/>
              <a:gd name="connsiteX13" fmla="*/ 1253531 w 6493472"/>
              <a:gd name="connsiteY13" fmla="*/ 449943 h 1611086"/>
              <a:gd name="connsiteX14" fmla="*/ 1369645 w 6493472"/>
              <a:gd name="connsiteY14" fmla="*/ 478972 h 1611086"/>
              <a:gd name="connsiteX15" fmla="*/ 1717988 w 6493472"/>
              <a:gd name="connsiteY15" fmla="*/ 464457 h 1611086"/>
              <a:gd name="connsiteX16" fmla="*/ 1848616 w 6493472"/>
              <a:gd name="connsiteY16" fmla="*/ 391886 h 1611086"/>
              <a:gd name="connsiteX17" fmla="*/ 1921188 w 6493472"/>
              <a:gd name="connsiteY17" fmla="*/ 377372 h 1611086"/>
              <a:gd name="connsiteX18" fmla="*/ 2080845 w 6493472"/>
              <a:gd name="connsiteY18" fmla="*/ 333829 h 1611086"/>
              <a:gd name="connsiteX19" fmla="*/ 2138902 w 6493472"/>
              <a:gd name="connsiteY19" fmla="*/ 304800 h 1611086"/>
              <a:gd name="connsiteX20" fmla="*/ 2211473 w 6493472"/>
              <a:gd name="connsiteY20" fmla="*/ 290286 h 1611086"/>
              <a:gd name="connsiteX21" fmla="*/ 2269531 w 6493472"/>
              <a:gd name="connsiteY21" fmla="*/ 261257 h 1611086"/>
              <a:gd name="connsiteX22" fmla="*/ 2342102 w 6493472"/>
              <a:gd name="connsiteY22" fmla="*/ 246743 h 1611086"/>
              <a:gd name="connsiteX23" fmla="*/ 2400159 w 6493472"/>
              <a:gd name="connsiteY23" fmla="*/ 203200 h 1611086"/>
              <a:gd name="connsiteX24" fmla="*/ 2501759 w 6493472"/>
              <a:gd name="connsiteY24" fmla="*/ 174172 h 1611086"/>
              <a:gd name="connsiteX25" fmla="*/ 2559816 w 6493472"/>
              <a:gd name="connsiteY25" fmla="*/ 145143 h 1611086"/>
              <a:gd name="connsiteX26" fmla="*/ 2646902 w 6493472"/>
              <a:gd name="connsiteY26" fmla="*/ 87086 h 1611086"/>
              <a:gd name="connsiteX27" fmla="*/ 2690445 w 6493472"/>
              <a:gd name="connsiteY27" fmla="*/ 72572 h 1611086"/>
              <a:gd name="connsiteX28" fmla="*/ 2850102 w 6493472"/>
              <a:gd name="connsiteY28" fmla="*/ 0 h 1611086"/>
              <a:gd name="connsiteX29" fmla="*/ 3488731 w 6493472"/>
              <a:gd name="connsiteY29" fmla="*/ 14514 h 1611086"/>
              <a:gd name="connsiteX30" fmla="*/ 3532273 w 6493472"/>
              <a:gd name="connsiteY30" fmla="*/ 29029 h 1611086"/>
              <a:gd name="connsiteX31" fmla="*/ 3677416 w 6493472"/>
              <a:gd name="connsiteY31" fmla="*/ 58057 h 1611086"/>
              <a:gd name="connsiteX32" fmla="*/ 3735473 w 6493472"/>
              <a:gd name="connsiteY32" fmla="*/ 87086 h 1611086"/>
              <a:gd name="connsiteX33" fmla="*/ 3779016 w 6493472"/>
              <a:gd name="connsiteY33" fmla="*/ 116114 h 1611086"/>
              <a:gd name="connsiteX34" fmla="*/ 3822559 w 6493472"/>
              <a:gd name="connsiteY34" fmla="*/ 130629 h 1611086"/>
              <a:gd name="connsiteX35" fmla="*/ 3953188 w 6493472"/>
              <a:gd name="connsiteY35" fmla="*/ 232229 h 1611086"/>
              <a:gd name="connsiteX36" fmla="*/ 3996731 w 6493472"/>
              <a:gd name="connsiteY36" fmla="*/ 246743 h 1611086"/>
              <a:gd name="connsiteX37" fmla="*/ 4083816 w 6493472"/>
              <a:gd name="connsiteY37" fmla="*/ 319314 h 1611086"/>
              <a:gd name="connsiteX38" fmla="*/ 4185416 w 6493472"/>
              <a:gd name="connsiteY38" fmla="*/ 377372 h 1611086"/>
              <a:gd name="connsiteX39" fmla="*/ 4243473 w 6493472"/>
              <a:gd name="connsiteY39" fmla="*/ 391886 h 1611086"/>
              <a:gd name="connsiteX40" fmla="*/ 4838559 w 6493472"/>
              <a:gd name="connsiteY40" fmla="*/ 362857 h 1611086"/>
              <a:gd name="connsiteX41" fmla="*/ 4969188 w 6493472"/>
              <a:gd name="connsiteY41" fmla="*/ 333829 h 1611086"/>
              <a:gd name="connsiteX42" fmla="*/ 5491702 w 6493472"/>
              <a:gd name="connsiteY42" fmla="*/ 319314 h 1611086"/>
              <a:gd name="connsiteX43" fmla="*/ 5607816 w 6493472"/>
              <a:gd name="connsiteY43" fmla="*/ 290286 h 1611086"/>
              <a:gd name="connsiteX44" fmla="*/ 5709416 w 6493472"/>
              <a:gd name="connsiteY44" fmla="*/ 246743 h 1611086"/>
              <a:gd name="connsiteX45" fmla="*/ 5825531 w 6493472"/>
              <a:gd name="connsiteY45" fmla="*/ 174172 h 1611086"/>
              <a:gd name="connsiteX46" fmla="*/ 5869073 w 6493472"/>
              <a:gd name="connsiteY46" fmla="*/ 145143 h 1611086"/>
              <a:gd name="connsiteX47" fmla="*/ 5927131 w 6493472"/>
              <a:gd name="connsiteY47" fmla="*/ 130629 h 1611086"/>
              <a:gd name="connsiteX48" fmla="*/ 5970673 w 6493472"/>
              <a:gd name="connsiteY48" fmla="*/ 101600 h 1611086"/>
              <a:gd name="connsiteX49" fmla="*/ 6043245 w 6493472"/>
              <a:gd name="connsiteY49" fmla="*/ 116114 h 1611086"/>
              <a:gd name="connsiteX50" fmla="*/ 6130331 w 6493472"/>
              <a:gd name="connsiteY50" fmla="*/ 159657 h 1611086"/>
              <a:gd name="connsiteX51" fmla="*/ 6159359 w 6493472"/>
              <a:gd name="connsiteY51" fmla="*/ 203200 h 1611086"/>
              <a:gd name="connsiteX52" fmla="*/ 6231931 w 6493472"/>
              <a:gd name="connsiteY52" fmla="*/ 275772 h 1611086"/>
              <a:gd name="connsiteX53" fmla="*/ 6275473 w 6493472"/>
              <a:gd name="connsiteY53" fmla="*/ 362857 h 1611086"/>
              <a:gd name="connsiteX54" fmla="*/ 6289988 w 6493472"/>
              <a:gd name="connsiteY54" fmla="*/ 406400 h 1611086"/>
              <a:gd name="connsiteX55" fmla="*/ 6391588 w 6493472"/>
              <a:gd name="connsiteY55" fmla="*/ 522514 h 1611086"/>
              <a:gd name="connsiteX56" fmla="*/ 6435131 w 6493472"/>
              <a:gd name="connsiteY56" fmla="*/ 609600 h 1611086"/>
              <a:gd name="connsiteX57" fmla="*/ 6464159 w 6493472"/>
              <a:gd name="connsiteY57" fmla="*/ 725714 h 1611086"/>
              <a:gd name="connsiteX58" fmla="*/ 6478673 w 6493472"/>
              <a:gd name="connsiteY58" fmla="*/ 769257 h 1611086"/>
              <a:gd name="connsiteX59" fmla="*/ 6493188 w 6493472"/>
              <a:gd name="connsiteY59" fmla="*/ 870857 h 1611086"/>
              <a:gd name="connsiteX60" fmla="*/ 6464159 w 6493472"/>
              <a:gd name="connsiteY60" fmla="*/ 1132114 h 1611086"/>
              <a:gd name="connsiteX61" fmla="*/ 6449645 w 6493472"/>
              <a:gd name="connsiteY61" fmla="*/ 1233714 h 1611086"/>
              <a:gd name="connsiteX62" fmla="*/ 6435131 w 6493472"/>
              <a:gd name="connsiteY62" fmla="*/ 1480457 h 1611086"/>
              <a:gd name="connsiteX63" fmla="*/ 6275473 w 6493472"/>
              <a:gd name="connsiteY63" fmla="*/ 1494972 h 1611086"/>
              <a:gd name="connsiteX64" fmla="*/ 6101302 w 6493472"/>
              <a:gd name="connsiteY64" fmla="*/ 1524000 h 1611086"/>
              <a:gd name="connsiteX65" fmla="*/ 5506216 w 6493472"/>
              <a:gd name="connsiteY65" fmla="*/ 1509486 h 1611086"/>
              <a:gd name="connsiteX66" fmla="*/ 5259473 w 6493472"/>
              <a:gd name="connsiteY66" fmla="*/ 1480457 h 1611086"/>
              <a:gd name="connsiteX67" fmla="*/ 5012731 w 6493472"/>
              <a:gd name="connsiteY67" fmla="*/ 1465943 h 1611086"/>
              <a:gd name="connsiteX68" fmla="*/ 4969188 w 6493472"/>
              <a:gd name="connsiteY68" fmla="*/ 1451429 h 1611086"/>
              <a:gd name="connsiteX69" fmla="*/ 4519245 w 6493472"/>
              <a:gd name="connsiteY69" fmla="*/ 1480457 h 1611086"/>
              <a:gd name="connsiteX70" fmla="*/ 4330559 w 6493472"/>
              <a:gd name="connsiteY70" fmla="*/ 1494972 h 1611086"/>
              <a:gd name="connsiteX71" fmla="*/ 4287016 w 6493472"/>
              <a:gd name="connsiteY71" fmla="*/ 1509486 h 1611086"/>
              <a:gd name="connsiteX72" fmla="*/ 4228959 w 6493472"/>
              <a:gd name="connsiteY72" fmla="*/ 1524000 h 1611086"/>
              <a:gd name="connsiteX73" fmla="*/ 4156388 w 6493472"/>
              <a:gd name="connsiteY73" fmla="*/ 1553029 h 1611086"/>
              <a:gd name="connsiteX74" fmla="*/ 4069302 w 6493472"/>
              <a:gd name="connsiteY74" fmla="*/ 1567543 h 1611086"/>
              <a:gd name="connsiteX75" fmla="*/ 3996731 w 6493472"/>
              <a:gd name="connsiteY75" fmla="*/ 1582057 h 1611086"/>
              <a:gd name="connsiteX76" fmla="*/ 3953188 w 6493472"/>
              <a:gd name="connsiteY76" fmla="*/ 1596572 h 1611086"/>
              <a:gd name="connsiteX77" fmla="*/ 3866102 w 6493472"/>
              <a:gd name="connsiteY77" fmla="*/ 1611086 h 1611086"/>
              <a:gd name="connsiteX78" fmla="*/ 3619359 w 6493472"/>
              <a:gd name="connsiteY78" fmla="*/ 1596572 h 1611086"/>
              <a:gd name="connsiteX79" fmla="*/ 3503245 w 6493472"/>
              <a:gd name="connsiteY79" fmla="*/ 1567543 h 1611086"/>
              <a:gd name="connsiteX80" fmla="*/ 3416159 w 6493472"/>
              <a:gd name="connsiteY80" fmla="*/ 1553029 h 1611086"/>
              <a:gd name="connsiteX81" fmla="*/ 3082331 w 6493472"/>
              <a:gd name="connsiteY81" fmla="*/ 1524000 h 1611086"/>
              <a:gd name="connsiteX82" fmla="*/ 2864616 w 6493472"/>
              <a:gd name="connsiteY82" fmla="*/ 1494972 h 1611086"/>
              <a:gd name="connsiteX83" fmla="*/ 2269531 w 6493472"/>
              <a:gd name="connsiteY83" fmla="*/ 1480457 h 1611086"/>
              <a:gd name="connsiteX84" fmla="*/ 2066331 w 6493472"/>
              <a:gd name="connsiteY84" fmla="*/ 1422400 h 1611086"/>
              <a:gd name="connsiteX85" fmla="*/ 2008273 w 6493472"/>
              <a:gd name="connsiteY85" fmla="*/ 1407886 h 1611086"/>
              <a:gd name="connsiteX86" fmla="*/ 1906673 w 6493472"/>
              <a:gd name="connsiteY86" fmla="*/ 1393372 h 1611086"/>
              <a:gd name="connsiteX87" fmla="*/ 1340616 w 6493472"/>
              <a:gd name="connsiteY87" fmla="*/ 1407886 h 1611086"/>
              <a:gd name="connsiteX88" fmla="*/ 1297073 w 6493472"/>
              <a:gd name="connsiteY88" fmla="*/ 1422400 h 1611086"/>
              <a:gd name="connsiteX89" fmla="*/ 1137416 w 6493472"/>
              <a:gd name="connsiteY89" fmla="*/ 1451429 h 1611086"/>
              <a:gd name="connsiteX90" fmla="*/ 542331 w 6493472"/>
              <a:gd name="connsiteY90" fmla="*/ 1465943 h 1611086"/>
              <a:gd name="connsiteX91" fmla="*/ 34331 w 6493472"/>
              <a:gd name="connsiteY91" fmla="*/ 1494972 h 1611086"/>
              <a:gd name="connsiteX92" fmla="*/ 63359 w 6493472"/>
              <a:gd name="connsiteY92" fmla="*/ 1219200 h 1611086"/>
              <a:gd name="connsiteX93" fmla="*/ 77873 w 6493472"/>
              <a:gd name="connsiteY93" fmla="*/ 1016000 h 1611086"/>
              <a:gd name="connsiteX94" fmla="*/ 106902 w 6493472"/>
              <a:gd name="connsiteY94" fmla="*/ 928914 h 1611086"/>
              <a:gd name="connsiteX95" fmla="*/ 135931 w 6493472"/>
              <a:gd name="connsiteY95" fmla="*/ 783772 h 1611086"/>
              <a:gd name="connsiteX96" fmla="*/ 150445 w 6493472"/>
              <a:gd name="connsiteY96" fmla="*/ 275772 h 1611086"/>
              <a:gd name="connsiteX97" fmla="*/ 179473 w 6493472"/>
              <a:gd name="connsiteY97" fmla="*/ 232229 h 1611086"/>
              <a:gd name="connsiteX98" fmla="*/ 223016 w 6493472"/>
              <a:gd name="connsiteY98" fmla="*/ 203200 h 1611086"/>
              <a:gd name="connsiteX99" fmla="*/ 237531 w 6493472"/>
              <a:gd name="connsiteY99" fmla="*/ 188686 h 1611086"/>
              <a:gd name="connsiteX0" fmla="*/ 252530 w 6537500"/>
              <a:gd name="connsiteY0" fmla="*/ 232229 h 1611086"/>
              <a:gd name="connsiteX1" fmla="*/ 296073 w 6537500"/>
              <a:gd name="connsiteY1" fmla="*/ 159657 h 1611086"/>
              <a:gd name="connsiteX2" fmla="*/ 339616 w 6537500"/>
              <a:gd name="connsiteY2" fmla="*/ 72572 h 1611086"/>
              <a:gd name="connsiteX3" fmla="*/ 426701 w 6537500"/>
              <a:gd name="connsiteY3" fmla="*/ 29029 h 1611086"/>
              <a:gd name="connsiteX4" fmla="*/ 687959 w 6537500"/>
              <a:gd name="connsiteY4" fmla="*/ 43543 h 1611086"/>
              <a:gd name="connsiteX5" fmla="*/ 775044 w 6537500"/>
              <a:gd name="connsiteY5" fmla="*/ 101600 h 1611086"/>
              <a:gd name="connsiteX6" fmla="*/ 818587 w 6537500"/>
              <a:gd name="connsiteY6" fmla="*/ 130629 h 1611086"/>
              <a:gd name="connsiteX7" fmla="*/ 862130 w 6537500"/>
              <a:gd name="connsiteY7" fmla="*/ 159657 h 1611086"/>
              <a:gd name="connsiteX8" fmla="*/ 905673 w 6537500"/>
              <a:gd name="connsiteY8" fmla="*/ 203200 h 1611086"/>
              <a:gd name="connsiteX9" fmla="*/ 992759 w 6537500"/>
              <a:gd name="connsiteY9" fmla="*/ 261257 h 1611086"/>
              <a:gd name="connsiteX10" fmla="*/ 1094359 w 6537500"/>
              <a:gd name="connsiteY10" fmla="*/ 333829 h 1611086"/>
              <a:gd name="connsiteX11" fmla="*/ 1181444 w 6537500"/>
              <a:gd name="connsiteY11" fmla="*/ 406400 h 1611086"/>
              <a:gd name="connsiteX12" fmla="*/ 1239501 w 6537500"/>
              <a:gd name="connsiteY12" fmla="*/ 420914 h 1611086"/>
              <a:gd name="connsiteX13" fmla="*/ 1297559 w 6537500"/>
              <a:gd name="connsiteY13" fmla="*/ 449943 h 1611086"/>
              <a:gd name="connsiteX14" fmla="*/ 1413673 w 6537500"/>
              <a:gd name="connsiteY14" fmla="*/ 478972 h 1611086"/>
              <a:gd name="connsiteX15" fmla="*/ 1762016 w 6537500"/>
              <a:gd name="connsiteY15" fmla="*/ 464457 h 1611086"/>
              <a:gd name="connsiteX16" fmla="*/ 1892644 w 6537500"/>
              <a:gd name="connsiteY16" fmla="*/ 391886 h 1611086"/>
              <a:gd name="connsiteX17" fmla="*/ 1965216 w 6537500"/>
              <a:gd name="connsiteY17" fmla="*/ 377372 h 1611086"/>
              <a:gd name="connsiteX18" fmla="*/ 2124873 w 6537500"/>
              <a:gd name="connsiteY18" fmla="*/ 333829 h 1611086"/>
              <a:gd name="connsiteX19" fmla="*/ 2182930 w 6537500"/>
              <a:gd name="connsiteY19" fmla="*/ 304800 h 1611086"/>
              <a:gd name="connsiteX20" fmla="*/ 2255501 w 6537500"/>
              <a:gd name="connsiteY20" fmla="*/ 290286 h 1611086"/>
              <a:gd name="connsiteX21" fmla="*/ 2313559 w 6537500"/>
              <a:gd name="connsiteY21" fmla="*/ 261257 h 1611086"/>
              <a:gd name="connsiteX22" fmla="*/ 2386130 w 6537500"/>
              <a:gd name="connsiteY22" fmla="*/ 246743 h 1611086"/>
              <a:gd name="connsiteX23" fmla="*/ 2444187 w 6537500"/>
              <a:gd name="connsiteY23" fmla="*/ 203200 h 1611086"/>
              <a:gd name="connsiteX24" fmla="*/ 2545787 w 6537500"/>
              <a:gd name="connsiteY24" fmla="*/ 174172 h 1611086"/>
              <a:gd name="connsiteX25" fmla="*/ 2603844 w 6537500"/>
              <a:gd name="connsiteY25" fmla="*/ 145143 h 1611086"/>
              <a:gd name="connsiteX26" fmla="*/ 2690930 w 6537500"/>
              <a:gd name="connsiteY26" fmla="*/ 87086 h 1611086"/>
              <a:gd name="connsiteX27" fmla="*/ 2734473 w 6537500"/>
              <a:gd name="connsiteY27" fmla="*/ 72572 h 1611086"/>
              <a:gd name="connsiteX28" fmla="*/ 2894130 w 6537500"/>
              <a:gd name="connsiteY28" fmla="*/ 0 h 1611086"/>
              <a:gd name="connsiteX29" fmla="*/ 3532759 w 6537500"/>
              <a:gd name="connsiteY29" fmla="*/ 14514 h 1611086"/>
              <a:gd name="connsiteX30" fmla="*/ 3576301 w 6537500"/>
              <a:gd name="connsiteY30" fmla="*/ 29029 h 1611086"/>
              <a:gd name="connsiteX31" fmla="*/ 3721444 w 6537500"/>
              <a:gd name="connsiteY31" fmla="*/ 58057 h 1611086"/>
              <a:gd name="connsiteX32" fmla="*/ 3779501 w 6537500"/>
              <a:gd name="connsiteY32" fmla="*/ 87086 h 1611086"/>
              <a:gd name="connsiteX33" fmla="*/ 3823044 w 6537500"/>
              <a:gd name="connsiteY33" fmla="*/ 116114 h 1611086"/>
              <a:gd name="connsiteX34" fmla="*/ 3866587 w 6537500"/>
              <a:gd name="connsiteY34" fmla="*/ 130629 h 1611086"/>
              <a:gd name="connsiteX35" fmla="*/ 3997216 w 6537500"/>
              <a:gd name="connsiteY35" fmla="*/ 232229 h 1611086"/>
              <a:gd name="connsiteX36" fmla="*/ 4040759 w 6537500"/>
              <a:gd name="connsiteY36" fmla="*/ 246743 h 1611086"/>
              <a:gd name="connsiteX37" fmla="*/ 4127844 w 6537500"/>
              <a:gd name="connsiteY37" fmla="*/ 319314 h 1611086"/>
              <a:gd name="connsiteX38" fmla="*/ 4229444 w 6537500"/>
              <a:gd name="connsiteY38" fmla="*/ 377372 h 1611086"/>
              <a:gd name="connsiteX39" fmla="*/ 4287501 w 6537500"/>
              <a:gd name="connsiteY39" fmla="*/ 391886 h 1611086"/>
              <a:gd name="connsiteX40" fmla="*/ 4882587 w 6537500"/>
              <a:gd name="connsiteY40" fmla="*/ 362857 h 1611086"/>
              <a:gd name="connsiteX41" fmla="*/ 5013216 w 6537500"/>
              <a:gd name="connsiteY41" fmla="*/ 333829 h 1611086"/>
              <a:gd name="connsiteX42" fmla="*/ 5535730 w 6537500"/>
              <a:gd name="connsiteY42" fmla="*/ 319314 h 1611086"/>
              <a:gd name="connsiteX43" fmla="*/ 5651844 w 6537500"/>
              <a:gd name="connsiteY43" fmla="*/ 290286 h 1611086"/>
              <a:gd name="connsiteX44" fmla="*/ 5753444 w 6537500"/>
              <a:gd name="connsiteY44" fmla="*/ 246743 h 1611086"/>
              <a:gd name="connsiteX45" fmla="*/ 5869559 w 6537500"/>
              <a:gd name="connsiteY45" fmla="*/ 174172 h 1611086"/>
              <a:gd name="connsiteX46" fmla="*/ 5913101 w 6537500"/>
              <a:gd name="connsiteY46" fmla="*/ 145143 h 1611086"/>
              <a:gd name="connsiteX47" fmla="*/ 5971159 w 6537500"/>
              <a:gd name="connsiteY47" fmla="*/ 130629 h 1611086"/>
              <a:gd name="connsiteX48" fmla="*/ 6014701 w 6537500"/>
              <a:gd name="connsiteY48" fmla="*/ 101600 h 1611086"/>
              <a:gd name="connsiteX49" fmla="*/ 6087273 w 6537500"/>
              <a:gd name="connsiteY49" fmla="*/ 116114 h 1611086"/>
              <a:gd name="connsiteX50" fmla="*/ 6174359 w 6537500"/>
              <a:gd name="connsiteY50" fmla="*/ 159657 h 1611086"/>
              <a:gd name="connsiteX51" fmla="*/ 6203387 w 6537500"/>
              <a:gd name="connsiteY51" fmla="*/ 203200 h 1611086"/>
              <a:gd name="connsiteX52" fmla="*/ 6275959 w 6537500"/>
              <a:gd name="connsiteY52" fmla="*/ 275772 h 1611086"/>
              <a:gd name="connsiteX53" fmla="*/ 6319501 w 6537500"/>
              <a:gd name="connsiteY53" fmla="*/ 362857 h 1611086"/>
              <a:gd name="connsiteX54" fmla="*/ 6334016 w 6537500"/>
              <a:gd name="connsiteY54" fmla="*/ 406400 h 1611086"/>
              <a:gd name="connsiteX55" fmla="*/ 6435616 w 6537500"/>
              <a:gd name="connsiteY55" fmla="*/ 522514 h 1611086"/>
              <a:gd name="connsiteX56" fmla="*/ 6479159 w 6537500"/>
              <a:gd name="connsiteY56" fmla="*/ 609600 h 1611086"/>
              <a:gd name="connsiteX57" fmla="*/ 6508187 w 6537500"/>
              <a:gd name="connsiteY57" fmla="*/ 725714 h 1611086"/>
              <a:gd name="connsiteX58" fmla="*/ 6522701 w 6537500"/>
              <a:gd name="connsiteY58" fmla="*/ 769257 h 1611086"/>
              <a:gd name="connsiteX59" fmla="*/ 6537216 w 6537500"/>
              <a:gd name="connsiteY59" fmla="*/ 870857 h 1611086"/>
              <a:gd name="connsiteX60" fmla="*/ 6508187 w 6537500"/>
              <a:gd name="connsiteY60" fmla="*/ 1132114 h 1611086"/>
              <a:gd name="connsiteX61" fmla="*/ 6493673 w 6537500"/>
              <a:gd name="connsiteY61" fmla="*/ 1233714 h 1611086"/>
              <a:gd name="connsiteX62" fmla="*/ 6479159 w 6537500"/>
              <a:gd name="connsiteY62" fmla="*/ 1480457 h 1611086"/>
              <a:gd name="connsiteX63" fmla="*/ 6319501 w 6537500"/>
              <a:gd name="connsiteY63" fmla="*/ 1494972 h 1611086"/>
              <a:gd name="connsiteX64" fmla="*/ 6145330 w 6537500"/>
              <a:gd name="connsiteY64" fmla="*/ 1524000 h 1611086"/>
              <a:gd name="connsiteX65" fmla="*/ 5550244 w 6537500"/>
              <a:gd name="connsiteY65" fmla="*/ 1509486 h 1611086"/>
              <a:gd name="connsiteX66" fmla="*/ 5303501 w 6537500"/>
              <a:gd name="connsiteY66" fmla="*/ 1480457 h 1611086"/>
              <a:gd name="connsiteX67" fmla="*/ 5056759 w 6537500"/>
              <a:gd name="connsiteY67" fmla="*/ 1465943 h 1611086"/>
              <a:gd name="connsiteX68" fmla="*/ 5013216 w 6537500"/>
              <a:gd name="connsiteY68" fmla="*/ 1451429 h 1611086"/>
              <a:gd name="connsiteX69" fmla="*/ 4563273 w 6537500"/>
              <a:gd name="connsiteY69" fmla="*/ 1480457 h 1611086"/>
              <a:gd name="connsiteX70" fmla="*/ 4374587 w 6537500"/>
              <a:gd name="connsiteY70" fmla="*/ 1494972 h 1611086"/>
              <a:gd name="connsiteX71" fmla="*/ 4331044 w 6537500"/>
              <a:gd name="connsiteY71" fmla="*/ 1509486 h 1611086"/>
              <a:gd name="connsiteX72" fmla="*/ 4272987 w 6537500"/>
              <a:gd name="connsiteY72" fmla="*/ 1524000 h 1611086"/>
              <a:gd name="connsiteX73" fmla="*/ 4200416 w 6537500"/>
              <a:gd name="connsiteY73" fmla="*/ 1553029 h 1611086"/>
              <a:gd name="connsiteX74" fmla="*/ 4113330 w 6537500"/>
              <a:gd name="connsiteY74" fmla="*/ 1567543 h 1611086"/>
              <a:gd name="connsiteX75" fmla="*/ 4040759 w 6537500"/>
              <a:gd name="connsiteY75" fmla="*/ 1582057 h 1611086"/>
              <a:gd name="connsiteX76" fmla="*/ 3997216 w 6537500"/>
              <a:gd name="connsiteY76" fmla="*/ 1596572 h 1611086"/>
              <a:gd name="connsiteX77" fmla="*/ 3910130 w 6537500"/>
              <a:gd name="connsiteY77" fmla="*/ 1611086 h 1611086"/>
              <a:gd name="connsiteX78" fmla="*/ 3663387 w 6537500"/>
              <a:gd name="connsiteY78" fmla="*/ 1596572 h 1611086"/>
              <a:gd name="connsiteX79" fmla="*/ 3547273 w 6537500"/>
              <a:gd name="connsiteY79" fmla="*/ 1567543 h 1611086"/>
              <a:gd name="connsiteX80" fmla="*/ 3460187 w 6537500"/>
              <a:gd name="connsiteY80" fmla="*/ 1553029 h 1611086"/>
              <a:gd name="connsiteX81" fmla="*/ 3126359 w 6537500"/>
              <a:gd name="connsiteY81" fmla="*/ 1524000 h 1611086"/>
              <a:gd name="connsiteX82" fmla="*/ 2908644 w 6537500"/>
              <a:gd name="connsiteY82" fmla="*/ 1494972 h 1611086"/>
              <a:gd name="connsiteX83" fmla="*/ 2313559 w 6537500"/>
              <a:gd name="connsiteY83" fmla="*/ 1480457 h 1611086"/>
              <a:gd name="connsiteX84" fmla="*/ 2110359 w 6537500"/>
              <a:gd name="connsiteY84" fmla="*/ 1422400 h 1611086"/>
              <a:gd name="connsiteX85" fmla="*/ 2052301 w 6537500"/>
              <a:gd name="connsiteY85" fmla="*/ 1407886 h 1611086"/>
              <a:gd name="connsiteX86" fmla="*/ 1950701 w 6537500"/>
              <a:gd name="connsiteY86" fmla="*/ 1393372 h 1611086"/>
              <a:gd name="connsiteX87" fmla="*/ 1384644 w 6537500"/>
              <a:gd name="connsiteY87" fmla="*/ 1407886 h 1611086"/>
              <a:gd name="connsiteX88" fmla="*/ 1341101 w 6537500"/>
              <a:gd name="connsiteY88" fmla="*/ 1422400 h 1611086"/>
              <a:gd name="connsiteX89" fmla="*/ 1181444 w 6537500"/>
              <a:gd name="connsiteY89" fmla="*/ 1451429 h 1611086"/>
              <a:gd name="connsiteX90" fmla="*/ 78359 w 6537500"/>
              <a:gd name="connsiteY90" fmla="*/ 1494972 h 1611086"/>
              <a:gd name="connsiteX91" fmla="*/ 107387 w 6537500"/>
              <a:gd name="connsiteY91" fmla="*/ 1219200 h 1611086"/>
              <a:gd name="connsiteX92" fmla="*/ 121901 w 6537500"/>
              <a:gd name="connsiteY92" fmla="*/ 1016000 h 1611086"/>
              <a:gd name="connsiteX93" fmla="*/ 150930 w 6537500"/>
              <a:gd name="connsiteY93" fmla="*/ 928914 h 1611086"/>
              <a:gd name="connsiteX94" fmla="*/ 179959 w 6537500"/>
              <a:gd name="connsiteY94" fmla="*/ 783772 h 1611086"/>
              <a:gd name="connsiteX95" fmla="*/ 194473 w 6537500"/>
              <a:gd name="connsiteY95" fmla="*/ 275772 h 1611086"/>
              <a:gd name="connsiteX96" fmla="*/ 223501 w 6537500"/>
              <a:gd name="connsiteY96" fmla="*/ 232229 h 1611086"/>
              <a:gd name="connsiteX97" fmla="*/ 267044 w 6537500"/>
              <a:gd name="connsiteY97" fmla="*/ 203200 h 1611086"/>
              <a:gd name="connsiteX98" fmla="*/ 281559 w 6537500"/>
              <a:gd name="connsiteY98" fmla="*/ 188686 h 1611086"/>
              <a:gd name="connsiteX0" fmla="*/ 264351 w 6549321"/>
              <a:gd name="connsiteY0" fmla="*/ 232229 h 1611086"/>
              <a:gd name="connsiteX1" fmla="*/ 307894 w 6549321"/>
              <a:gd name="connsiteY1" fmla="*/ 159657 h 1611086"/>
              <a:gd name="connsiteX2" fmla="*/ 351437 w 6549321"/>
              <a:gd name="connsiteY2" fmla="*/ 72572 h 1611086"/>
              <a:gd name="connsiteX3" fmla="*/ 438522 w 6549321"/>
              <a:gd name="connsiteY3" fmla="*/ 29029 h 1611086"/>
              <a:gd name="connsiteX4" fmla="*/ 699780 w 6549321"/>
              <a:gd name="connsiteY4" fmla="*/ 43543 h 1611086"/>
              <a:gd name="connsiteX5" fmla="*/ 786865 w 6549321"/>
              <a:gd name="connsiteY5" fmla="*/ 101600 h 1611086"/>
              <a:gd name="connsiteX6" fmla="*/ 830408 w 6549321"/>
              <a:gd name="connsiteY6" fmla="*/ 130629 h 1611086"/>
              <a:gd name="connsiteX7" fmla="*/ 873951 w 6549321"/>
              <a:gd name="connsiteY7" fmla="*/ 159657 h 1611086"/>
              <a:gd name="connsiteX8" fmla="*/ 917494 w 6549321"/>
              <a:gd name="connsiteY8" fmla="*/ 203200 h 1611086"/>
              <a:gd name="connsiteX9" fmla="*/ 1004580 w 6549321"/>
              <a:gd name="connsiteY9" fmla="*/ 261257 h 1611086"/>
              <a:gd name="connsiteX10" fmla="*/ 1106180 w 6549321"/>
              <a:gd name="connsiteY10" fmla="*/ 333829 h 1611086"/>
              <a:gd name="connsiteX11" fmla="*/ 1193265 w 6549321"/>
              <a:gd name="connsiteY11" fmla="*/ 406400 h 1611086"/>
              <a:gd name="connsiteX12" fmla="*/ 1251322 w 6549321"/>
              <a:gd name="connsiteY12" fmla="*/ 420914 h 1611086"/>
              <a:gd name="connsiteX13" fmla="*/ 1309380 w 6549321"/>
              <a:gd name="connsiteY13" fmla="*/ 449943 h 1611086"/>
              <a:gd name="connsiteX14" fmla="*/ 1425494 w 6549321"/>
              <a:gd name="connsiteY14" fmla="*/ 478972 h 1611086"/>
              <a:gd name="connsiteX15" fmla="*/ 1773837 w 6549321"/>
              <a:gd name="connsiteY15" fmla="*/ 464457 h 1611086"/>
              <a:gd name="connsiteX16" fmla="*/ 1904465 w 6549321"/>
              <a:gd name="connsiteY16" fmla="*/ 391886 h 1611086"/>
              <a:gd name="connsiteX17" fmla="*/ 1977037 w 6549321"/>
              <a:gd name="connsiteY17" fmla="*/ 377372 h 1611086"/>
              <a:gd name="connsiteX18" fmla="*/ 2136694 w 6549321"/>
              <a:gd name="connsiteY18" fmla="*/ 333829 h 1611086"/>
              <a:gd name="connsiteX19" fmla="*/ 2194751 w 6549321"/>
              <a:gd name="connsiteY19" fmla="*/ 304800 h 1611086"/>
              <a:gd name="connsiteX20" fmla="*/ 2267322 w 6549321"/>
              <a:gd name="connsiteY20" fmla="*/ 290286 h 1611086"/>
              <a:gd name="connsiteX21" fmla="*/ 2325380 w 6549321"/>
              <a:gd name="connsiteY21" fmla="*/ 261257 h 1611086"/>
              <a:gd name="connsiteX22" fmla="*/ 2397951 w 6549321"/>
              <a:gd name="connsiteY22" fmla="*/ 246743 h 1611086"/>
              <a:gd name="connsiteX23" fmla="*/ 2456008 w 6549321"/>
              <a:gd name="connsiteY23" fmla="*/ 203200 h 1611086"/>
              <a:gd name="connsiteX24" fmla="*/ 2557608 w 6549321"/>
              <a:gd name="connsiteY24" fmla="*/ 174172 h 1611086"/>
              <a:gd name="connsiteX25" fmla="*/ 2615665 w 6549321"/>
              <a:gd name="connsiteY25" fmla="*/ 145143 h 1611086"/>
              <a:gd name="connsiteX26" fmla="*/ 2702751 w 6549321"/>
              <a:gd name="connsiteY26" fmla="*/ 87086 h 1611086"/>
              <a:gd name="connsiteX27" fmla="*/ 2746294 w 6549321"/>
              <a:gd name="connsiteY27" fmla="*/ 72572 h 1611086"/>
              <a:gd name="connsiteX28" fmla="*/ 2905951 w 6549321"/>
              <a:gd name="connsiteY28" fmla="*/ 0 h 1611086"/>
              <a:gd name="connsiteX29" fmla="*/ 3544580 w 6549321"/>
              <a:gd name="connsiteY29" fmla="*/ 14514 h 1611086"/>
              <a:gd name="connsiteX30" fmla="*/ 3588122 w 6549321"/>
              <a:gd name="connsiteY30" fmla="*/ 29029 h 1611086"/>
              <a:gd name="connsiteX31" fmla="*/ 3733265 w 6549321"/>
              <a:gd name="connsiteY31" fmla="*/ 58057 h 1611086"/>
              <a:gd name="connsiteX32" fmla="*/ 3791322 w 6549321"/>
              <a:gd name="connsiteY32" fmla="*/ 87086 h 1611086"/>
              <a:gd name="connsiteX33" fmla="*/ 3834865 w 6549321"/>
              <a:gd name="connsiteY33" fmla="*/ 116114 h 1611086"/>
              <a:gd name="connsiteX34" fmla="*/ 3878408 w 6549321"/>
              <a:gd name="connsiteY34" fmla="*/ 130629 h 1611086"/>
              <a:gd name="connsiteX35" fmla="*/ 4009037 w 6549321"/>
              <a:gd name="connsiteY35" fmla="*/ 232229 h 1611086"/>
              <a:gd name="connsiteX36" fmla="*/ 4052580 w 6549321"/>
              <a:gd name="connsiteY36" fmla="*/ 246743 h 1611086"/>
              <a:gd name="connsiteX37" fmla="*/ 4139665 w 6549321"/>
              <a:gd name="connsiteY37" fmla="*/ 319314 h 1611086"/>
              <a:gd name="connsiteX38" fmla="*/ 4241265 w 6549321"/>
              <a:gd name="connsiteY38" fmla="*/ 377372 h 1611086"/>
              <a:gd name="connsiteX39" fmla="*/ 4299322 w 6549321"/>
              <a:gd name="connsiteY39" fmla="*/ 391886 h 1611086"/>
              <a:gd name="connsiteX40" fmla="*/ 4894408 w 6549321"/>
              <a:gd name="connsiteY40" fmla="*/ 362857 h 1611086"/>
              <a:gd name="connsiteX41" fmla="*/ 5025037 w 6549321"/>
              <a:gd name="connsiteY41" fmla="*/ 333829 h 1611086"/>
              <a:gd name="connsiteX42" fmla="*/ 5547551 w 6549321"/>
              <a:gd name="connsiteY42" fmla="*/ 319314 h 1611086"/>
              <a:gd name="connsiteX43" fmla="*/ 5663665 w 6549321"/>
              <a:gd name="connsiteY43" fmla="*/ 290286 h 1611086"/>
              <a:gd name="connsiteX44" fmla="*/ 5765265 w 6549321"/>
              <a:gd name="connsiteY44" fmla="*/ 246743 h 1611086"/>
              <a:gd name="connsiteX45" fmla="*/ 5881380 w 6549321"/>
              <a:gd name="connsiteY45" fmla="*/ 174172 h 1611086"/>
              <a:gd name="connsiteX46" fmla="*/ 5924922 w 6549321"/>
              <a:gd name="connsiteY46" fmla="*/ 145143 h 1611086"/>
              <a:gd name="connsiteX47" fmla="*/ 5982980 w 6549321"/>
              <a:gd name="connsiteY47" fmla="*/ 130629 h 1611086"/>
              <a:gd name="connsiteX48" fmla="*/ 6026522 w 6549321"/>
              <a:gd name="connsiteY48" fmla="*/ 101600 h 1611086"/>
              <a:gd name="connsiteX49" fmla="*/ 6099094 w 6549321"/>
              <a:gd name="connsiteY49" fmla="*/ 116114 h 1611086"/>
              <a:gd name="connsiteX50" fmla="*/ 6186180 w 6549321"/>
              <a:gd name="connsiteY50" fmla="*/ 159657 h 1611086"/>
              <a:gd name="connsiteX51" fmla="*/ 6215208 w 6549321"/>
              <a:gd name="connsiteY51" fmla="*/ 203200 h 1611086"/>
              <a:gd name="connsiteX52" fmla="*/ 6287780 w 6549321"/>
              <a:gd name="connsiteY52" fmla="*/ 275772 h 1611086"/>
              <a:gd name="connsiteX53" fmla="*/ 6331322 w 6549321"/>
              <a:gd name="connsiteY53" fmla="*/ 362857 h 1611086"/>
              <a:gd name="connsiteX54" fmla="*/ 6345837 w 6549321"/>
              <a:gd name="connsiteY54" fmla="*/ 406400 h 1611086"/>
              <a:gd name="connsiteX55" fmla="*/ 6447437 w 6549321"/>
              <a:gd name="connsiteY55" fmla="*/ 522514 h 1611086"/>
              <a:gd name="connsiteX56" fmla="*/ 6490980 w 6549321"/>
              <a:gd name="connsiteY56" fmla="*/ 609600 h 1611086"/>
              <a:gd name="connsiteX57" fmla="*/ 6520008 w 6549321"/>
              <a:gd name="connsiteY57" fmla="*/ 725714 h 1611086"/>
              <a:gd name="connsiteX58" fmla="*/ 6534522 w 6549321"/>
              <a:gd name="connsiteY58" fmla="*/ 769257 h 1611086"/>
              <a:gd name="connsiteX59" fmla="*/ 6549037 w 6549321"/>
              <a:gd name="connsiteY59" fmla="*/ 870857 h 1611086"/>
              <a:gd name="connsiteX60" fmla="*/ 6520008 w 6549321"/>
              <a:gd name="connsiteY60" fmla="*/ 1132114 h 1611086"/>
              <a:gd name="connsiteX61" fmla="*/ 6505494 w 6549321"/>
              <a:gd name="connsiteY61" fmla="*/ 1233714 h 1611086"/>
              <a:gd name="connsiteX62" fmla="*/ 6490980 w 6549321"/>
              <a:gd name="connsiteY62" fmla="*/ 1480457 h 1611086"/>
              <a:gd name="connsiteX63" fmla="*/ 6331322 w 6549321"/>
              <a:gd name="connsiteY63" fmla="*/ 1494972 h 1611086"/>
              <a:gd name="connsiteX64" fmla="*/ 6157151 w 6549321"/>
              <a:gd name="connsiteY64" fmla="*/ 1524000 h 1611086"/>
              <a:gd name="connsiteX65" fmla="*/ 5562065 w 6549321"/>
              <a:gd name="connsiteY65" fmla="*/ 1509486 h 1611086"/>
              <a:gd name="connsiteX66" fmla="*/ 5315322 w 6549321"/>
              <a:gd name="connsiteY66" fmla="*/ 1480457 h 1611086"/>
              <a:gd name="connsiteX67" fmla="*/ 5068580 w 6549321"/>
              <a:gd name="connsiteY67" fmla="*/ 1465943 h 1611086"/>
              <a:gd name="connsiteX68" fmla="*/ 5025037 w 6549321"/>
              <a:gd name="connsiteY68" fmla="*/ 1451429 h 1611086"/>
              <a:gd name="connsiteX69" fmla="*/ 4575094 w 6549321"/>
              <a:gd name="connsiteY69" fmla="*/ 1480457 h 1611086"/>
              <a:gd name="connsiteX70" fmla="*/ 4386408 w 6549321"/>
              <a:gd name="connsiteY70" fmla="*/ 1494972 h 1611086"/>
              <a:gd name="connsiteX71" fmla="*/ 4342865 w 6549321"/>
              <a:gd name="connsiteY71" fmla="*/ 1509486 h 1611086"/>
              <a:gd name="connsiteX72" fmla="*/ 4284808 w 6549321"/>
              <a:gd name="connsiteY72" fmla="*/ 1524000 h 1611086"/>
              <a:gd name="connsiteX73" fmla="*/ 4212237 w 6549321"/>
              <a:gd name="connsiteY73" fmla="*/ 1553029 h 1611086"/>
              <a:gd name="connsiteX74" fmla="*/ 4125151 w 6549321"/>
              <a:gd name="connsiteY74" fmla="*/ 1567543 h 1611086"/>
              <a:gd name="connsiteX75" fmla="*/ 4052580 w 6549321"/>
              <a:gd name="connsiteY75" fmla="*/ 1582057 h 1611086"/>
              <a:gd name="connsiteX76" fmla="*/ 4009037 w 6549321"/>
              <a:gd name="connsiteY76" fmla="*/ 1596572 h 1611086"/>
              <a:gd name="connsiteX77" fmla="*/ 3921951 w 6549321"/>
              <a:gd name="connsiteY77" fmla="*/ 1611086 h 1611086"/>
              <a:gd name="connsiteX78" fmla="*/ 3675208 w 6549321"/>
              <a:gd name="connsiteY78" fmla="*/ 1596572 h 1611086"/>
              <a:gd name="connsiteX79" fmla="*/ 3559094 w 6549321"/>
              <a:gd name="connsiteY79" fmla="*/ 1567543 h 1611086"/>
              <a:gd name="connsiteX80" fmla="*/ 3472008 w 6549321"/>
              <a:gd name="connsiteY80" fmla="*/ 1553029 h 1611086"/>
              <a:gd name="connsiteX81" fmla="*/ 3138180 w 6549321"/>
              <a:gd name="connsiteY81" fmla="*/ 1524000 h 1611086"/>
              <a:gd name="connsiteX82" fmla="*/ 2920465 w 6549321"/>
              <a:gd name="connsiteY82" fmla="*/ 1494972 h 1611086"/>
              <a:gd name="connsiteX83" fmla="*/ 2325380 w 6549321"/>
              <a:gd name="connsiteY83" fmla="*/ 1480457 h 1611086"/>
              <a:gd name="connsiteX84" fmla="*/ 2122180 w 6549321"/>
              <a:gd name="connsiteY84" fmla="*/ 1422400 h 1611086"/>
              <a:gd name="connsiteX85" fmla="*/ 2064122 w 6549321"/>
              <a:gd name="connsiteY85" fmla="*/ 1407886 h 1611086"/>
              <a:gd name="connsiteX86" fmla="*/ 1962522 w 6549321"/>
              <a:gd name="connsiteY86" fmla="*/ 1393372 h 1611086"/>
              <a:gd name="connsiteX87" fmla="*/ 1396465 w 6549321"/>
              <a:gd name="connsiteY87" fmla="*/ 1407886 h 1611086"/>
              <a:gd name="connsiteX88" fmla="*/ 1352922 w 6549321"/>
              <a:gd name="connsiteY88" fmla="*/ 1422400 h 1611086"/>
              <a:gd name="connsiteX89" fmla="*/ 90180 w 6549321"/>
              <a:gd name="connsiteY89" fmla="*/ 1494972 h 1611086"/>
              <a:gd name="connsiteX90" fmla="*/ 119208 w 6549321"/>
              <a:gd name="connsiteY90" fmla="*/ 1219200 h 1611086"/>
              <a:gd name="connsiteX91" fmla="*/ 133722 w 6549321"/>
              <a:gd name="connsiteY91" fmla="*/ 1016000 h 1611086"/>
              <a:gd name="connsiteX92" fmla="*/ 162751 w 6549321"/>
              <a:gd name="connsiteY92" fmla="*/ 928914 h 1611086"/>
              <a:gd name="connsiteX93" fmla="*/ 191780 w 6549321"/>
              <a:gd name="connsiteY93" fmla="*/ 783772 h 1611086"/>
              <a:gd name="connsiteX94" fmla="*/ 206294 w 6549321"/>
              <a:gd name="connsiteY94" fmla="*/ 275772 h 1611086"/>
              <a:gd name="connsiteX95" fmla="*/ 235322 w 6549321"/>
              <a:gd name="connsiteY95" fmla="*/ 232229 h 1611086"/>
              <a:gd name="connsiteX96" fmla="*/ 278865 w 6549321"/>
              <a:gd name="connsiteY96" fmla="*/ 203200 h 1611086"/>
              <a:gd name="connsiteX97" fmla="*/ 293380 w 6549321"/>
              <a:gd name="connsiteY97" fmla="*/ 188686 h 1611086"/>
              <a:gd name="connsiteX0" fmla="*/ 264351 w 6549321"/>
              <a:gd name="connsiteY0" fmla="*/ 232229 h 1611086"/>
              <a:gd name="connsiteX1" fmla="*/ 307894 w 6549321"/>
              <a:gd name="connsiteY1" fmla="*/ 159657 h 1611086"/>
              <a:gd name="connsiteX2" fmla="*/ 351437 w 6549321"/>
              <a:gd name="connsiteY2" fmla="*/ 72572 h 1611086"/>
              <a:gd name="connsiteX3" fmla="*/ 438522 w 6549321"/>
              <a:gd name="connsiteY3" fmla="*/ 29029 h 1611086"/>
              <a:gd name="connsiteX4" fmla="*/ 699780 w 6549321"/>
              <a:gd name="connsiteY4" fmla="*/ 43543 h 1611086"/>
              <a:gd name="connsiteX5" fmla="*/ 786865 w 6549321"/>
              <a:gd name="connsiteY5" fmla="*/ 101600 h 1611086"/>
              <a:gd name="connsiteX6" fmla="*/ 830408 w 6549321"/>
              <a:gd name="connsiteY6" fmla="*/ 130629 h 1611086"/>
              <a:gd name="connsiteX7" fmla="*/ 873951 w 6549321"/>
              <a:gd name="connsiteY7" fmla="*/ 159657 h 1611086"/>
              <a:gd name="connsiteX8" fmla="*/ 917494 w 6549321"/>
              <a:gd name="connsiteY8" fmla="*/ 203200 h 1611086"/>
              <a:gd name="connsiteX9" fmla="*/ 1004580 w 6549321"/>
              <a:gd name="connsiteY9" fmla="*/ 261257 h 1611086"/>
              <a:gd name="connsiteX10" fmla="*/ 1106180 w 6549321"/>
              <a:gd name="connsiteY10" fmla="*/ 333829 h 1611086"/>
              <a:gd name="connsiteX11" fmla="*/ 1193265 w 6549321"/>
              <a:gd name="connsiteY11" fmla="*/ 406400 h 1611086"/>
              <a:gd name="connsiteX12" fmla="*/ 1251322 w 6549321"/>
              <a:gd name="connsiteY12" fmla="*/ 420914 h 1611086"/>
              <a:gd name="connsiteX13" fmla="*/ 1309380 w 6549321"/>
              <a:gd name="connsiteY13" fmla="*/ 449943 h 1611086"/>
              <a:gd name="connsiteX14" fmla="*/ 1425494 w 6549321"/>
              <a:gd name="connsiteY14" fmla="*/ 478972 h 1611086"/>
              <a:gd name="connsiteX15" fmla="*/ 1773837 w 6549321"/>
              <a:gd name="connsiteY15" fmla="*/ 464457 h 1611086"/>
              <a:gd name="connsiteX16" fmla="*/ 1904465 w 6549321"/>
              <a:gd name="connsiteY16" fmla="*/ 391886 h 1611086"/>
              <a:gd name="connsiteX17" fmla="*/ 1977037 w 6549321"/>
              <a:gd name="connsiteY17" fmla="*/ 377372 h 1611086"/>
              <a:gd name="connsiteX18" fmla="*/ 2136694 w 6549321"/>
              <a:gd name="connsiteY18" fmla="*/ 333829 h 1611086"/>
              <a:gd name="connsiteX19" fmla="*/ 2194751 w 6549321"/>
              <a:gd name="connsiteY19" fmla="*/ 304800 h 1611086"/>
              <a:gd name="connsiteX20" fmla="*/ 2267322 w 6549321"/>
              <a:gd name="connsiteY20" fmla="*/ 290286 h 1611086"/>
              <a:gd name="connsiteX21" fmla="*/ 2325380 w 6549321"/>
              <a:gd name="connsiteY21" fmla="*/ 261257 h 1611086"/>
              <a:gd name="connsiteX22" fmla="*/ 2397951 w 6549321"/>
              <a:gd name="connsiteY22" fmla="*/ 246743 h 1611086"/>
              <a:gd name="connsiteX23" fmla="*/ 2456008 w 6549321"/>
              <a:gd name="connsiteY23" fmla="*/ 203200 h 1611086"/>
              <a:gd name="connsiteX24" fmla="*/ 2557608 w 6549321"/>
              <a:gd name="connsiteY24" fmla="*/ 174172 h 1611086"/>
              <a:gd name="connsiteX25" fmla="*/ 2615665 w 6549321"/>
              <a:gd name="connsiteY25" fmla="*/ 145143 h 1611086"/>
              <a:gd name="connsiteX26" fmla="*/ 2702751 w 6549321"/>
              <a:gd name="connsiteY26" fmla="*/ 87086 h 1611086"/>
              <a:gd name="connsiteX27" fmla="*/ 2746294 w 6549321"/>
              <a:gd name="connsiteY27" fmla="*/ 72572 h 1611086"/>
              <a:gd name="connsiteX28" fmla="*/ 2905951 w 6549321"/>
              <a:gd name="connsiteY28" fmla="*/ 0 h 1611086"/>
              <a:gd name="connsiteX29" fmla="*/ 3544580 w 6549321"/>
              <a:gd name="connsiteY29" fmla="*/ 14514 h 1611086"/>
              <a:gd name="connsiteX30" fmla="*/ 3588122 w 6549321"/>
              <a:gd name="connsiteY30" fmla="*/ 29029 h 1611086"/>
              <a:gd name="connsiteX31" fmla="*/ 3733265 w 6549321"/>
              <a:gd name="connsiteY31" fmla="*/ 58057 h 1611086"/>
              <a:gd name="connsiteX32" fmla="*/ 3791322 w 6549321"/>
              <a:gd name="connsiteY32" fmla="*/ 87086 h 1611086"/>
              <a:gd name="connsiteX33" fmla="*/ 3834865 w 6549321"/>
              <a:gd name="connsiteY33" fmla="*/ 116114 h 1611086"/>
              <a:gd name="connsiteX34" fmla="*/ 3878408 w 6549321"/>
              <a:gd name="connsiteY34" fmla="*/ 130629 h 1611086"/>
              <a:gd name="connsiteX35" fmla="*/ 4009037 w 6549321"/>
              <a:gd name="connsiteY35" fmla="*/ 232229 h 1611086"/>
              <a:gd name="connsiteX36" fmla="*/ 4052580 w 6549321"/>
              <a:gd name="connsiteY36" fmla="*/ 246743 h 1611086"/>
              <a:gd name="connsiteX37" fmla="*/ 4139665 w 6549321"/>
              <a:gd name="connsiteY37" fmla="*/ 319314 h 1611086"/>
              <a:gd name="connsiteX38" fmla="*/ 4241265 w 6549321"/>
              <a:gd name="connsiteY38" fmla="*/ 377372 h 1611086"/>
              <a:gd name="connsiteX39" fmla="*/ 4299322 w 6549321"/>
              <a:gd name="connsiteY39" fmla="*/ 391886 h 1611086"/>
              <a:gd name="connsiteX40" fmla="*/ 4894408 w 6549321"/>
              <a:gd name="connsiteY40" fmla="*/ 362857 h 1611086"/>
              <a:gd name="connsiteX41" fmla="*/ 5025037 w 6549321"/>
              <a:gd name="connsiteY41" fmla="*/ 333829 h 1611086"/>
              <a:gd name="connsiteX42" fmla="*/ 5547551 w 6549321"/>
              <a:gd name="connsiteY42" fmla="*/ 319314 h 1611086"/>
              <a:gd name="connsiteX43" fmla="*/ 5663665 w 6549321"/>
              <a:gd name="connsiteY43" fmla="*/ 290286 h 1611086"/>
              <a:gd name="connsiteX44" fmla="*/ 5765265 w 6549321"/>
              <a:gd name="connsiteY44" fmla="*/ 246743 h 1611086"/>
              <a:gd name="connsiteX45" fmla="*/ 5881380 w 6549321"/>
              <a:gd name="connsiteY45" fmla="*/ 174172 h 1611086"/>
              <a:gd name="connsiteX46" fmla="*/ 5924922 w 6549321"/>
              <a:gd name="connsiteY46" fmla="*/ 145143 h 1611086"/>
              <a:gd name="connsiteX47" fmla="*/ 5982980 w 6549321"/>
              <a:gd name="connsiteY47" fmla="*/ 130629 h 1611086"/>
              <a:gd name="connsiteX48" fmla="*/ 6026522 w 6549321"/>
              <a:gd name="connsiteY48" fmla="*/ 101600 h 1611086"/>
              <a:gd name="connsiteX49" fmla="*/ 6099094 w 6549321"/>
              <a:gd name="connsiteY49" fmla="*/ 116114 h 1611086"/>
              <a:gd name="connsiteX50" fmla="*/ 6186180 w 6549321"/>
              <a:gd name="connsiteY50" fmla="*/ 159657 h 1611086"/>
              <a:gd name="connsiteX51" fmla="*/ 6215208 w 6549321"/>
              <a:gd name="connsiteY51" fmla="*/ 203200 h 1611086"/>
              <a:gd name="connsiteX52" fmla="*/ 6287780 w 6549321"/>
              <a:gd name="connsiteY52" fmla="*/ 275772 h 1611086"/>
              <a:gd name="connsiteX53" fmla="*/ 6331322 w 6549321"/>
              <a:gd name="connsiteY53" fmla="*/ 362857 h 1611086"/>
              <a:gd name="connsiteX54" fmla="*/ 6345837 w 6549321"/>
              <a:gd name="connsiteY54" fmla="*/ 406400 h 1611086"/>
              <a:gd name="connsiteX55" fmla="*/ 6447437 w 6549321"/>
              <a:gd name="connsiteY55" fmla="*/ 522514 h 1611086"/>
              <a:gd name="connsiteX56" fmla="*/ 6490980 w 6549321"/>
              <a:gd name="connsiteY56" fmla="*/ 609600 h 1611086"/>
              <a:gd name="connsiteX57" fmla="*/ 6520008 w 6549321"/>
              <a:gd name="connsiteY57" fmla="*/ 725714 h 1611086"/>
              <a:gd name="connsiteX58" fmla="*/ 6534522 w 6549321"/>
              <a:gd name="connsiteY58" fmla="*/ 769257 h 1611086"/>
              <a:gd name="connsiteX59" fmla="*/ 6549037 w 6549321"/>
              <a:gd name="connsiteY59" fmla="*/ 870857 h 1611086"/>
              <a:gd name="connsiteX60" fmla="*/ 6520008 w 6549321"/>
              <a:gd name="connsiteY60" fmla="*/ 1132114 h 1611086"/>
              <a:gd name="connsiteX61" fmla="*/ 6505494 w 6549321"/>
              <a:gd name="connsiteY61" fmla="*/ 1233714 h 1611086"/>
              <a:gd name="connsiteX62" fmla="*/ 6490980 w 6549321"/>
              <a:gd name="connsiteY62" fmla="*/ 1480457 h 1611086"/>
              <a:gd name="connsiteX63" fmla="*/ 6331322 w 6549321"/>
              <a:gd name="connsiteY63" fmla="*/ 1494972 h 1611086"/>
              <a:gd name="connsiteX64" fmla="*/ 6157151 w 6549321"/>
              <a:gd name="connsiteY64" fmla="*/ 1524000 h 1611086"/>
              <a:gd name="connsiteX65" fmla="*/ 5562065 w 6549321"/>
              <a:gd name="connsiteY65" fmla="*/ 1509486 h 1611086"/>
              <a:gd name="connsiteX66" fmla="*/ 5315322 w 6549321"/>
              <a:gd name="connsiteY66" fmla="*/ 1480457 h 1611086"/>
              <a:gd name="connsiteX67" fmla="*/ 5068580 w 6549321"/>
              <a:gd name="connsiteY67" fmla="*/ 1465943 h 1611086"/>
              <a:gd name="connsiteX68" fmla="*/ 5025037 w 6549321"/>
              <a:gd name="connsiteY68" fmla="*/ 1451429 h 1611086"/>
              <a:gd name="connsiteX69" fmla="*/ 4575094 w 6549321"/>
              <a:gd name="connsiteY69" fmla="*/ 1480457 h 1611086"/>
              <a:gd name="connsiteX70" fmla="*/ 4386408 w 6549321"/>
              <a:gd name="connsiteY70" fmla="*/ 1494972 h 1611086"/>
              <a:gd name="connsiteX71" fmla="*/ 4342865 w 6549321"/>
              <a:gd name="connsiteY71" fmla="*/ 1509486 h 1611086"/>
              <a:gd name="connsiteX72" fmla="*/ 4284808 w 6549321"/>
              <a:gd name="connsiteY72" fmla="*/ 1524000 h 1611086"/>
              <a:gd name="connsiteX73" fmla="*/ 4212237 w 6549321"/>
              <a:gd name="connsiteY73" fmla="*/ 1553029 h 1611086"/>
              <a:gd name="connsiteX74" fmla="*/ 4125151 w 6549321"/>
              <a:gd name="connsiteY74" fmla="*/ 1567543 h 1611086"/>
              <a:gd name="connsiteX75" fmla="*/ 4052580 w 6549321"/>
              <a:gd name="connsiteY75" fmla="*/ 1582057 h 1611086"/>
              <a:gd name="connsiteX76" fmla="*/ 4009037 w 6549321"/>
              <a:gd name="connsiteY76" fmla="*/ 1596572 h 1611086"/>
              <a:gd name="connsiteX77" fmla="*/ 3921951 w 6549321"/>
              <a:gd name="connsiteY77" fmla="*/ 1611086 h 1611086"/>
              <a:gd name="connsiteX78" fmla="*/ 3675208 w 6549321"/>
              <a:gd name="connsiteY78" fmla="*/ 1596572 h 1611086"/>
              <a:gd name="connsiteX79" fmla="*/ 3559094 w 6549321"/>
              <a:gd name="connsiteY79" fmla="*/ 1567543 h 1611086"/>
              <a:gd name="connsiteX80" fmla="*/ 3472008 w 6549321"/>
              <a:gd name="connsiteY80" fmla="*/ 1553029 h 1611086"/>
              <a:gd name="connsiteX81" fmla="*/ 3138180 w 6549321"/>
              <a:gd name="connsiteY81" fmla="*/ 1524000 h 1611086"/>
              <a:gd name="connsiteX82" fmla="*/ 2920465 w 6549321"/>
              <a:gd name="connsiteY82" fmla="*/ 1494972 h 1611086"/>
              <a:gd name="connsiteX83" fmla="*/ 2325380 w 6549321"/>
              <a:gd name="connsiteY83" fmla="*/ 1480457 h 1611086"/>
              <a:gd name="connsiteX84" fmla="*/ 2122180 w 6549321"/>
              <a:gd name="connsiteY84" fmla="*/ 1422400 h 1611086"/>
              <a:gd name="connsiteX85" fmla="*/ 2064122 w 6549321"/>
              <a:gd name="connsiteY85" fmla="*/ 1407886 h 1611086"/>
              <a:gd name="connsiteX86" fmla="*/ 1962522 w 6549321"/>
              <a:gd name="connsiteY86" fmla="*/ 1393372 h 1611086"/>
              <a:gd name="connsiteX87" fmla="*/ 1352922 w 6549321"/>
              <a:gd name="connsiteY87" fmla="*/ 1422400 h 1611086"/>
              <a:gd name="connsiteX88" fmla="*/ 90180 w 6549321"/>
              <a:gd name="connsiteY88" fmla="*/ 1494972 h 1611086"/>
              <a:gd name="connsiteX89" fmla="*/ 119208 w 6549321"/>
              <a:gd name="connsiteY89" fmla="*/ 1219200 h 1611086"/>
              <a:gd name="connsiteX90" fmla="*/ 133722 w 6549321"/>
              <a:gd name="connsiteY90" fmla="*/ 1016000 h 1611086"/>
              <a:gd name="connsiteX91" fmla="*/ 162751 w 6549321"/>
              <a:gd name="connsiteY91" fmla="*/ 928914 h 1611086"/>
              <a:gd name="connsiteX92" fmla="*/ 191780 w 6549321"/>
              <a:gd name="connsiteY92" fmla="*/ 783772 h 1611086"/>
              <a:gd name="connsiteX93" fmla="*/ 206294 w 6549321"/>
              <a:gd name="connsiteY93" fmla="*/ 275772 h 1611086"/>
              <a:gd name="connsiteX94" fmla="*/ 235322 w 6549321"/>
              <a:gd name="connsiteY94" fmla="*/ 232229 h 1611086"/>
              <a:gd name="connsiteX95" fmla="*/ 278865 w 6549321"/>
              <a:gd name="connsiteY95" fmla="*/ 203200 h 1611086"/>
              <a:gd name="connsiteX96" fmla="*/ 293380 w 6549321"/>
              <a:gd name="connsiteY96" fmla="*/ 188686 h 1611086"/>
              <a:gd name="connsiteX0" fmla="*/ 309493 w 6594463"/>
              <a:gd name="connsiteY0" fmla="*/ 232229 h 1611086"/>
              <a:gd name="connsiteX1" fmla="*/ 353036 w 6594463"/>
              <a:gd name="connsiteY1" fmla="*/ 159657 h 1611086"/>
              <a:gd name="connsiteX2" fmla="*/ 396579 w 6594463"/>
              <a:gd name="connsiteY2" fmla="*/ 72572 h 1611086"/>
              <a:gd name="connsiteX3" fmla="*/ 483664 w 6594463"/>
              <a:gd name="connsiteY3" fmla="*/ 29029 h 1611086"/>
              <a:gd name="connsiteX4" fmla="*/ 744922 w 6594463"/>
              <a:gd name="connsiteY4" fmla="*/ 43543 h 1611086"/>
              <a:gd name="connsiteX5" fmla="*/ 832007 w 6594463"/>
              <a:gd name="connsiteY5" fmla="*/ 101600 h 1611086"/>
              <a:gd name="connsiteX6" fmla="*/ 875550 w 6594463"/>
              <a:gd name="connsiteY6" fmla="*/ 130629 h 1611086"/>
              <a:gd name="connsiteX7" fmla="*/ 919093 w 6594463"/>
              <a:gd name="connsiteY7" fmla="*/ 159657 h 1611086"/>
              <a:gd name="connsiteX8" fmla="*/ 962636 w 6594463"/>
              <a:gd name="connsiteY8" fmla="*/ 203200 h 1611086"/>
              <a:gd name="connsiteX9" fmla="*/ 1049722 w 6594463"/>
              <a:gd name="connsiteY9" fmla="*/ 261257 h 1611086"/>
              <a:gd name="connsiteX10" fmla="*/ 1151322 w 6594463"/>
              <a:gd name="connsiteY10" fmla="*/ 333829 h 1611086"/>
              <a:gd name="connsiteX11" fmla="*/ 1238407 w 6594463"/>
              <a:gd name="connsiteY11" fmla="*/ 406400 h 1611086"/>
              <a:gd name="connsiteX12" fmla="*/ 1296464 w 6594463"/>
              <a:gd name="connsiteY12" fmla="*/ 420914 h 1611086"/>
              <a:gd name="connsiteX13" fmla="*/ 1354522 w 6594463"/>
              <a:gd name="connsiteY13" fmla="*/ 449943 h 1611086"/>
              <a:gd name="connsiteX14" fmla="*/ 1470636 w 6594463"/>
              <a:gd name="connsiteY14" fmla="*/ 478972 h 1611086"/>
              <a:gd name="connsiteX15" fmla="*/ 1818979 w 6594463"/>
              <a:gd name="connsiteY15" fmla="*/ 464457 h 1611086"/>
              <a:gd name="connsiteX16" fmla="*/ 1949607 w 6594463"/>
              <a:gd name="connsiteY16" fmla="*/ 391886 h 1611086"/>
              <a:gd name="connsiteX17" fmla="*/ 2022179 w 6594463"/>
              <a:gd name="connsiteY17" fmla="*/ 377372 h 1611086"/>
              <a:gd name="connsiteX18" fmla="*/ 2181836 w 6594463"/>
              <a:gd name="connsiteY18" fmla="*/ 333829 h 1611086"/>
              <a:gd name="connsiteX19" fmla="*/ 2239893 w 6594463"/>
              <a:gd name="connsiteY19" fmla="*/ 304800 h 1611086"/>
              <a:gd name="connsiteX20" fmla="*/ 2312464 w 6594463"/>
              <a:gd name="connsiteY20" fmla="*/ 290286 h 1611086"/>
              <a:gd name="connsiteX21" fmla="*/ 2370522 w 6594463"/>
              <a:gd name="connsiteY21" fmla="*/ 261257 h 1611086"/>
              <a:gd name="connsiteX22" fmla="*/ 2443093 w 6594463"/>
              <a:gd name="connsiteY22" fmla="*/ 246743 h 1611086"/>
              <a:gd name="connsiteX23" fmla="*/ 2501150 w 6594463"/>
              <a:gd name="connsiteY23" fmla="*/ 203200 h 1611086"/>
              <a:gd name="connsiteX24" fmla="*/ 2602750 w 6594463"/>
              <a:gd name="connsiteY24" fmla="*/ 174172 h 1611086"/>
              <a:gd name="connsiteX25" fmla="*/ 2660807 w 6594463"/>
              <a:gd name="connsiteY25" fmla="*/ 145143 h 1611086"/>
              <a:gd name="connsiteX26" fmla="*/ 2747893 w 6594463"/>
              <a:gd name="connsiteY26" fmla="*/ 87086 h 1611086"/>
              <a:gd name="connsiteX27" fmla="*/ 2791436 w 6594463"/>
              <a:gd name="connsiteY27" fmla="*/ 72572 h 1611086"/>
              <a:gd name="connsiteX28" fmla="*/ 2951093 w 6594463"/>
              <a:gd name="connsiteY28" fmla="*/ 0 h 1611086"/>
              <a:gd name="connsiteX29" fmla="*/ 3589722 w 6594463"/>
              <a:gd name="connsiteY29" fmla="*/ 14514 h 1611086"/>
              <a:gd name="connsiteX30" fmla="*/ 3633264 w 6594463"/>
              <a:gd name="connsiteY30" fmla="*/ 29029 h 1611086"/>
              <a:gd name="connsiteX31" fmla="*/ 3778407 w 6594463"/>
              <a:gd name="connsiteY31" fmla="*/ 58057 h 1611086"/>
              <a:gd name="connsiteX32" fmla="*/ 3836464 w 6594463"/>
              <a:gd name="connsiteY32" fmla="*/ 87086 h 1611086"/>
              <a:gd name="connsiteX33" fmla="*/ 3880007 w 6594463"/>
              <a:gd name="connsiteY33" fmla="*/ 116114 h 1611086"/>
              <a:gd name="connsiteX34" fmla="*/ 3923550 w 6594463"/>
              <a:gd name="connsiteY34" fmla="*/ 130629 h 1611086"/>
              <a:gd name="connsiteX35" fmla="*/ 4054179 w 6594463"/>
              <a:gd name="connsiteY35" fmla="*/ 232229 h 1611086"/>
              <a:gd name="connsiteX36" fmla="*/ 4097722 w 6594463"/>
              <a:gd name="connsiteY36" fmla="*/ 246743 h 1611086"/>
              <a:gd name="connsiteX37" fmla="*/ 4184807 w 6594463"/>
              <a:gd name="connsiteY37" fmla="*/ 319314 h 1611086"/>
              <a:gd name="connsiteX38" fmla="*/ 4286407 w 6594463"/>
              <a:gd name="connsiteY38" fmla="*/ 377372 h 1611086"/>
              <a:gd name="connsiteX39" fmla="*/ 4344464 w 6594463"/>
              <a:gd name="connsiteY39" fmla="*/ 391886 h 1611086"/>
              <a:gd name="connsiteX40" fmla="*/ 4939550 w 6594463"/>
              <a:gd name="connsiteY40" fmla="*/ 362857 h 1611086"/>
              <a:gd name="connsiteX41" fmla="*/ 5070179 w 6594463"/>
              <a:gd name="connsiteY41" fmla="*/ 333829 h 1611086"/>
              <a:gd name="connsiteX42" fmla="*/ 5592693 w 6594463"/>
              <a:gd name="connsiteY42" fmla="*/ 319314 h 1611086"/>
              <a:gd name="connsiteX43" fmla="*/ 5708807 w 6594463"/>
              <a:gd name="connsiteY43" fmla="*/ 290286 h 1611086"/>
              <a:gd name="connsiteX44" fmla="*/ 5810407 w 6594463"/>
              <a:gd name="connsiteY44" fmla="*/ 246743 h 1611086"/>
              <a:gd name="connsiteX45" fmla="*/ 5926522 w 6594463"/>
              <a:gd name="connsiteY45" fmla="*/ 174172 h 1611086"/>
              <a:gd name="connsiteX46" fmla="*/ 5970064 w 6594463"/>
              <a:gd name="connsiteY46" fmla="*/ 145143 h 1611086"/>
              <a:gd name="connsiteX47" fmla="*/ 6028122 w 6594463"/>
              <a:gd name="connsiteY47" fmla="*/ 130629 h 1611086"/>
              <a:gd name="connsiteX48" fmla="*/ 6071664 w 6594463"/>
              <a:gd name="connsiteY48" fmla="*/ 101600 h 1611086"/>
              <a:gd name="connsiteX49" fmla="*/ 6144236 w 6594463"/>
              <a:gd name="connsiteY49" fmla="*/ 116114 h 1611086"/>
              <a:gd name="connsiteX50" fmla="*/ 6231322 w 6594463"/>
              <a:gd name="connsiteY50" fmla="*/ 159657 h 1611086"/>
              <a:gd name="connsiteX51" fmla="*/ 6260350 w 6594463"/>
              <a:gd name="connsiteY51" fmla="*/ 203200 h 1611086"/>
              <a:gd name="connsiteX52" fmla="*/ 6332922 w 6594463"/>
              <a:gd name="connsiteY52" fmla="*/ 275772 h 1611086"/>
              <a:gd name="connsiteX53" fmla="*/ 6376464 w 6594463"/>
              <a:gd name="connsiteY53" fmla="*/ 362857 h 1611086"/>
              <a:gd name="connsiteX54" fmla="*/ 6390979 w 6594463"/>
              <a:gd name="connsiteY54" fmla="*/ 406400 h 1611086"/>
              <a:gd name="connsiteX55" fmla="*/ 6492579 w 6594463"/>
              <a:gd name="connsiteY55" fmla="*/ 522514 h 1611086"/>
              <a:gd name="connsiteX56" fmla="*/ 6536122 w 6594463"/>
              <a:gd name="connsiteY56" fmla="*/ 609600 h 1611086"/>
              <a:gd name="connsiteX57" fmla="*/ 6565150 w 6594463"/>
              <a:gd name="connsiteY57" fmla="*/ 725714 h 1611086"/>
              <a:gd name="connsiteX58" fmla="*/ 6579664 w 6594463"/>
              <a:gd name="connsiteY58" fmla="*/ 769257 h 1611086"/>
              <a:gd name="connsiteX59" fmla="*/ 6594179 w 6594463"/>
              <a:gd name="connsiteY59" fmla="*/ 870857 h 1611086"/>
              <a:gd name="connsiteX60" fmla="*/ 6565150 w 6594463"/>
              <a:gd name="connsiteY60" fmla="*/ 1132114 h 1611086"/>
              <a:gd name="connsiteX61" fmla="*/ 6550636 w 6594463"/>
              <a:gd name="connsiteY61" fmla="*/ 1233714 h 1611086"/>
              <a:gd name="connsiteX62" fmla="*/ 6536122 w 6594463"/>
              <a:gd name="connsiteY62" fmla="*/ 1480457 h 1611086"/>
              <a:gd name="connsiteX63" fmla="*/ 6376464 w 6594463"/>
              <a:gd name="connsiteY63" fmla="*/ 1494972 h 1611086"/>
              <a:gd name="connsiteX64" fmla="*/ 6202293 w 6594463"/>
              <a:gd name="connsiteY64" fmla="*/ 1524000 h 1611086"/>
              <a:gd name="connsiteX65" fmla="*/ 5607207 w 6594463"/>
              <a:gd name="connsiteY65" fmla="*/ 1509486 h 1611086"/>
              <a:gd name="connsiteX66" fmla="*/ 5360464 w 6594463"/>
              <a:gd name="connsiteY66" fmla="*/ 1480457 h 1611086"/>
              <a:gd name="connsiteX67" fmla="*/ 5113722 w 6594463"/>
              <a:gd name="connsiteY67" fmla="*/ 1465943 h 1611086"/>
              <a:gd name="connsiteX68" fmla="*/ 5070179 w 6594463"/>
              <a:gd name="connsiteY68" fmla="*/ 1451429 h 1611086"/>
              <a:gd name="connsiteX69" fmla="*/ 4620236 w 6594463"/>
              <a:gd name="connsiteY69" fmla="*/ 1480457 h 1611086"/>
              <a:gd name="connsiteX70" fmla="*/ 4431550 w 6594463"/>
              <a:gd name="connsiteY70" fmla="*/ 1494972 h 1611086"/>
              <a:gd name="connsiteX71" fmla="*/ 4388007 w 6594463"/>
              <a:gd name="connsiteY71" fmla="*/ 1509486 h 1611086"/>
              <a:gd name="connsiteX72" fmla="*/ 4329950 w 6594463"/>
              <a:gd name="connsiteY72" fmla="*/ 1524000 h 1611086"/>
              <a:gd name="connsiteX73" fmla="*/ 4257379 w 6594463"/>
              <a:gd name="connsiteY73" fmla="*/ 1553029 h 1611086"/>
              <a:gd name="connsiteX74" fmla="*/ 4170293 w 6594463"/>
              <a:gd name="connsiteY74" fmla="*/ 1567543 h 1611086"/>
              <a:gd name="connsiteX75" fmla="*/ 4097722 w 6594463"/>
              <a:gd name="connsiteY75" fmla="*/ 1582057 h 1611086"/>
              <a:gd name="connsiteX76" fmla="*/ 4054179 w 6594463"/>
              <a:gd name="connsiteY76" fmla="*/ 1596572 h 1611086"/>
              <a:gd name="connsiteX77" fmla="*/ 3967093 w 6594463"/>
              <a:gd name="connsiteY77" fmla="*/ 1611086 h 1611086"/>
              <a:gd name="connsiteX78" fmla="*/ 3720350 w 6594463"/>
              <a:gd name="connsiteY78" fmla="*/ 1596572 h 1611086"/>
              <a:gd name="connsiteX79" fmla="*/ 3604236 w 6594463"/>
              <a:gd name="connsiteY79" fmla="*/ 1567543 h 1611086"/>
              <a:gd name="connsiteX80" fmla="*/ 3517150 w 6594463"/>
              <a:gd name="connsiteY80" fmla="*/ 1553029 h 1611086"/>
              <a:gd name="connsiteX81" fmla="*/ 3183322 w 6594463"/>
              <a:gd name="connsiteY81" fmla="*/ 1524000 h 1611086"/>
              <a:gd name="connsiteX82" fmla="*/ 2965607 w 6594463"/>
              <a:gd name="connsiteY82" fmla="*/ 1494972 h 1611086"/>
              <a:gd name="connsiteX83" fmla="*/ 2370522 w 6594463"/>
              <a:gd name="connsiteY83" fmla="*/ 1480457 h 1611086"/>
              <a:gd name="connsiteX84" fmla="*/ 2167322 w 6594463"/>
              <a:gd name="connsiteY84" fmla="*/ 1422400 h 1611086"/>
              <a:gd name="connsiteX85" fmla="*/ 2109264 w 6594463"/>
              <a:gd name="connsiteY85" fmla="*/ 1407886 h 1611086"/>
              <a:gd name="connsiteX86" fmla="*/ 2007664 w 6594463"/>
              <a:gd name="connsiteY86" fmla="*/ 1393372 h 1611086"/>
              <a:gd name="connsiteX87" fmla="*/ 135322 w 6594463"/>
              <a:gd name="connsiteY87" fmla="*/ 1494972 h 1611086"/>
              <a:gd name="connsiteX88" fmla="*/ 164350 w 6594463"/>
              <a:gd name="connsiteY88" fmla="*/ 1219200 h 1611086"/>
              <a:gd name="connsiteX89" fmla="*/ 178864 w 6594463"/>
              <a:gd name="connsiteY89" fmla="*/ 1016000 h 1611086"/>
              <a:gd name="connsiteX90" fmla="*/ 207893 w 6594463"/>
              <a:gd name="connsiteY90" fmla="*/ 928914 h 1611086"/>
              <a:gd name="connsiteX91" fmla="*/ 236922 w 6594463"/>
              <a:gd name="connsiteY91" fmla="*/ 783772 h 1611086"/>
              <a:gd name="connsiteX92" fmla="*/ 251436 w 6594463"/>
              <a:gd name="connsiteY92" fmla="*/ 275772 h 1611086"/>
              <a:gd name="connsiteX93" fmla="*/ 280464 w 6594463"/>
              <a:gd name="connsiteY93" fmla="*/ 232229 h 1611086"/>
              <a:gd name="connsiteX94" fmla="*/ 324007 w 6594463"/>
              <a:gd name="connsiteY94" fmla="*/ 203200 h 1611086"/>
              <a:gd name="connsiteX95" fmla="*/ 338522 w 6594463"/>
              <a:gd name="connsiteY95" fmla="*/ 188686 h 1611086"/>
              <a:gd name="connsiteX0" fmla="*/ 309493 w 6594463"/>
              <a:gd name="connsiteY0" fmla="*/ 232229 h 1611086"/>
              <a:gd name="connsiteX1" fmla="*/ 353036 w 6594463"/>
              <a:gd name="connsiteY1" fmla="*/ 159657 h 1611086"/>
              <a:gd name="connsiteX2" fmla="*/ 396579 w 6594463"/>
              <a:gd name="connsiteY2" fmla="*/ 72572 h 1611086"/>
              <a:gd name="connsiteX3" fmla="*/ 483664 w 6594463"/>
              <a:gd name="connsiteY3" fmla="*/ 29029 h 1611086"/>
              <a:gd name="connsiteX4" fmla="*/ 744922 w 6594463"/>
              <a:gd name="connsiteY4" fmla="*/ 43543 h 1611086"/>
              <a:gd name="connsiteX5" fmla="*/ 832007 w 6594463"/>
              <a:gd name="connsiteY5" fmla="*/ 101600 h 1611086"/>
              <a:gd name="connsiteX6" fmla="*/ 875550 w 6594463"/>
              <a:gd name="connsiteY6" fmla="*/ 130629 h 1611086"/>
              <a:gd name="connsiteX7" fmla="*/ 919093 w 6594463"/>
              <a:gd name="connsiteY7" fmla="*/ 159657 h 1611086"/>
              <a:gd name="connsiteX8" fmla="*/ 962636 w 6594463"/>
              <a:gd name="connsiteY8" fmla="*/ 203200 h 1611086"/>
              <a:gd name="connsiteX9" fmla="*/ 1049722 w 6594463"/>
              <a:gd name="connsiteY9" fmla="*/ 261257 h 1611086"/>
              <a:gd name="connsiteX10" fmla="*/ 1151322 w 6594463"/>
              <a:gd name="connsiteY10" fmla="*/ 333829 h 1611086"/>
              <a:gd name="connsiteX11" fmla="*/ 1238407 w 6594463"/>
              <a:gd name="connsiteY11" fmla="*/ 406400 h 1611086"/>
              <a:gd name="connsiteX12" fmla="*/ 1296464 w 6594463"/>
              <a:gd name="connsiteY12" fmla="*/ 420914 h 1611086"/>
              <a:gd name="connsiteX13" fmla="*/ 1354522 w 6594463"/>
              <a:gd name="connsiteY13" fmla="*/ 449943 h 1611086"/>
              <a:gd name="connsiteX14" fmla="*/ 1470636 w 6594463"/>
              <a:gd name="connsiteY14" fmla="*/ 478972 h 1611086"/>
              <a:gd name="connsiteX15" fmla="*/ 1818979 w 6594463"/>
              <a:gd name="connsiteY15" fmla="*/ 464457 h 1611086"/>
              <a:gd name="connsiteX16" fmla="*/ 1949607 w 6594463"/>
              <a:gd name="connsiteY16" fmla="*/ 391886 h 1611086"/>
              <a:gd name="connsiteX17" fmla="*/ 2022179 w 6594463"/>
              <a:gd name="connsiteY17" fmla="*/ 377372 h 1611086"/>
              <a:gd name="connsiteX18" fmla="*/ 2181836 w 6594463"/>
              <a:gd name="connsiteY18" fmla="*/ 333829 h 1611086"/>
              <a:gd name="connsiteX19" fmla="*/ 2239893 w 6594463"/>
              <a:gd name="connsiteY19" fmla="*/ 304800 h 1611086"/>
              <a:gd name="connsiteX20" fmla="*/ 2312464 w 6594463"/>
              <a:gd name="connsiteY20" fmla="*/ 290286 h 1611086"/>
              <a:gd name="connsiteX21" fmla="*/ 2370522 w 6594463"/>
              <a:gd name="connsiteY21" fmla="*/ 261257 h 1611086"/>
              <a:gd name="connsiteX22" fmla="*/ 2443093 w 6594463"/>
              <a:gd name="connsiteY22" fmla="*/ 246743 h 1611086"/>
              <a:gd name="connsiteX23" fmla="*/ 2501150 w 6594463"/>
              <a:gd name="connsiteY23" fmla="*/ 203200 h 1611086"/>
              <a:gd name="connsiteX24" fmla="*/ 2602750 w 6594463"/>
              <a:gd name="connsiteY24" fmla="*/ 174172 h 1611086"/>
              <a:gd name="connsiteX25" fmla="*/ 2660807 w 6594463"/>
              <a:gd name="connsiteY25" fmla="*/ 145143 h 1611086"/>
              <a:gd name="connsiteX26" fmla="*/ 2747893 w 6594463"/>
              <a:gd name="connsiteY26" fmla="*/ 87086 h 1611086"/>
              <a:gd name="connsiteX27" fmla="*/ 2791436 w 6594463"/>
              <a:gd name="connsiteY27" fmla="*/ 72572 h 1611086"/>
              <a:gd name="connsiteX28" fmla="*/ 2951093 w 6594463"/>
              <a:gd name="connsiteY28" fmla="*/ 0 h 1611086"/>
              <a:gd name="connsiteX29" fmla="*/ 3589722 w 6594463"/>
              <a:gd name="connsiteY29" fmla="*/ 14514 h 1611086"/>
              <a:gd name="connsiteX30" fmla="*/ 3633264 w 6594463"/>
              <a:gd name="connsiteY30" fmla="*/ 29029 h 1611086"/>
              <a:gd name="connsiteX31" fmla="*/ 3778407 w 6594463"/>
              <a:gd name="connsiteY31" fmla="*/ 58057 h 1611086"/>
              <a:gd name="connsiteX32" fmla="*/ 3836464 w 6594463"/>
              <a:gd name="connsiteY32" fmla="*/ 87086 h 1611086"/>
              <a:gd name="connsiteX33" fmla="*/ 3880007 w 6594463"/>
              <a:gd name="connsiteY33" fmla="*/ 116114 h 1611086"/>
              <a:gd name="connsiteX34" fmla="*/ 3923550 w 6594463"/>
              <a:gd name="connsiteY34" fmla="*/ 130629 h 1611086"/>
              <a:gd name="connsiteX35" fmla="*/ 4054179 w 6594463"/>
              <a:gd name="connsiteY35" fmla="*/ 232229 h 1611086"/>
              <a:gd name="connsiteX36" fmla="*/ 4097722 w 6594463"/>
              <a:gd name="connsiteY36" fmla="*/ 246743 h 1611086"/>
              <a:gd name="connsiteX37" fmla="*/ 4184807 w 6594463"/>
              <a:gd name="connsiteY37" fmla="*/ 319314 h 1611086"/>
              <a:gd name="connsiteX38" fmla="*/ 4286407 w 6594463"/>
              <a:gd name="connsiteY38" fmla="*/ 377372 h 1611086"/>
              <a:gd name="connsiteX39" fmla="*/ 4344464 w 6594463"/>
              <a:gd name="connsiteY39" fmla="*/ 391886 h 1611086"/>
              <a:gd name="connsiteX40" fmla="*/ 4939550 w 6594463"/>
              <a:gd name="connsiteY40" fmla="*/ 362857 h 1611086"/>
              <a:gd name="connsiteX41" fmla="*/ 5070179 w 6594463"/>
              <a:gd name="connsiteY41" fmla="*/ 333829 h 1611086"/>
              <a:gd name="connsiteX42" fmla="*/ 5592693 w 6594463"/>
              <a:gd name="connsiteY42" fmla="*/ 319314 h 1611086"/>
              <a:gd name="connsiteX43" fmla="*/ 5708807 w 6594463"/>
              <a:gd name="connsiteY43" fmla="*/ 290286 h 1611086"/>
              <a:gd name="connsiteX44" fmla="*/ 5810407 w 6594463"/>
              <a:gd name="connsiteY44" fmla="*/ 246743 h 1611086"/>
              <a:gd name="connsiteX45" fmla="*/ 5926522 w 6594463"/>
              <a:gd name="connsiteY45" fmla="*/ 174172 h 1611086"/>
              <a:gd name="connsiteX46" fmla="*/ 5970064 w 6594463"/>
              <a:gd name="connsiteY46" fmla="*/ 145143 h 1611086"/>
              <a:gd name="connsiteX47" fmla="*/ 6028122 w 6594463"/>
              <a:gd name="connsiteY47" fmla="*/ 130629 h 1611086"/>
              <a:gd name="connsiteX48" fmla="*/ 6071664 w 6594463"/>
              <a:gd name="connsiteY48" fmla="*/ 101600 h 1611086"/>
              <a:gd name="connsiteX49" fmla="*/ 6144236 w 6594463"/>
              <a:gd name="connsiteY49" fmla="*/ 116114 h 1611086"/>
              <a:gd name="connsiteX50" fmla="*/ 6231322 w 6594463"/>
              <a:gd name="connsiteY50" fmla="*/ 159657 h 1611086"/>
              <a:gd name="connsiteX51" fmla="*/ 6260350 w 6594463"/>
              <a:gd name="connsiteY51" fmla="*/ 203200 h 1611086"/>
              <a:gd name="connsiteX52" fmla="*/ 6332922 w 6594463"/>
              <a:gd name="connsiteY52" fmla="*/ 275772 h 1611086"/>
              <a:gd name="connsiteX53" fmla="*/ 6376464 w 6594463"/>
              <a:gd name="connsiteY53" fmla="*/ 362857 h 1611086"/>
              <a:gd name="connsiteX54" fmla="*/ 6390979 w 6594463"/>
              <a:gd name="connsiteY54" fmla="*/ 406400 h 1611086"/>
              <a:gd name="connsiteX55" fmla="*/ 6492579 w 6594463"/>
              <a:gd name="connsiteY55" fmla="*/ 522514 h 1611086"/>
              <a:gd name="connsiteX56" fmla="*/ 6536122 w 6594463"/>
              <a:gd name="connsiteY56" fmla="*/ 609600 h 1611086"/>
              <a:gd name="connsiteX57" fmla="*/ 6565150 w 6594463"/>
              <a:gd name="connsiteY57" fmla="*/ 725714 h 1611086"/>
              <a:gd name="connsiteX58" fmla="*/ 6579664 w 6594463"/>
              <a:gd name="connsiteY58" fmla="*/ 769257 h 1611086"/>
              <a:gd name="connsiteX59" fmla="*/ 6594179 w 6594463"/>
              <a:gd name="connsiteY59" fmla="*/ 870857 h 1611086"/>
              <a:gd name="connsiteX60" fmla="*/ 6565150 w 6594463"/>
              <a:gd name="connsiteY60" fmla="*/ 1132114 h 1611086"/>
              <a:gd name="connsiteX61" fmla="*/ 6550636 w 6594463"/>
              <a:gd name="connsiteY61" fmla="*/ 1233714 h 1611086"/>
              <a:gd name="connsiteX62" fmla="*/ 6536122 w 6594463"/>
              <a:gd name="connsiteY62" fmla="*/ 1480457 h 1611086"/>
              <a:gd name="connsiteX63" fmla="*/ 6376464 w 6594463"/>
              <a:gd name="connsiteY63" fmla="*/ 1494972 h 1611086"/>
              <a:gd name="connsiteX64" fmla="*/ 6202293 w 6594463"/>
              <a:gd name="connsiteY64" fmla="*/ 1524000 h 1611086"/>
              <a:gd name="connsiteX65" fmla="*/ 5607207 w 6594463"/>
              <a:gd name="connsiteY65" fmla="*/ 1509486 h 1611086"/>
              <a:gd name="connsiteX66" fmla="*/ 5360464 w 6594463"/>
              <a:gd name="connsiteY66" fmla="*/ 1480457 h 1611086"/>
              <a:gd name="connsiteX67" fmla="*/ 5113722 w 6594463"/>
              <a:gd name="connsiteY67" fmla="*/ 1465943 h 1611086"/>
              <a:gd name="connsiteX68" fmla="*/ 5070179 w 6594463"/>
              <a:gd name="connsiteY68" fmla="*/ 1451429 h 1611086"/>
              <a:gd name="connsiteX69" fmla="*/ 4620236 w 6594463"/>
              <a:gd name="connsiteY69" fmla="*/ 1480457 h 1611086"/>
              <a:gd name="connsiteX70" fmla="*/ 4431550 w 6594463"/>
              <a:gd name="connsiteY70" fmla="*/ 1494972 h 1611086"/>
              <a:gd name="connsiteX71" fmla="*/ 4388007 w 6594463"/>
              <a:gd name="connsiteY71" fmla="*/ 1509486 h 1611086"/>
              <a:gd name="connsiteX72" fmla="*/ 4329950 w 6594463"/>
              <a:gd name="connsiteY72" fmla="*/ 1524000 h 1611086"/>
              <a:gd name="connsiteX73" fmla="*/ 4257379 w 6594463"/>
              <a:gd name="connsiteY73" fmla="*/ 1553029 h 1611086"/>
              <a:gd name="connsiteX74" fmla="*/ 4170293 w 6594463"/>
              <a:gd name="connsiteY74" fmla="*/ 1567543 h 1611086"/>
              <a:gd name="connsiteX75" fmla="*/ 4097722 w 6594463"/>
              <a:gd name="connsiteY75" fmla="*/ 1582057 h 1611086"/>
              <a:gd name="connsiteX76" fmla="*/ 4054179 w 6594463"/>
              <a:gd name="connsiteY76" fmla="*/ 1596572 h 1611086"/>
              <a:gd name="connsiteX77" fmla="*/ 3967093 w 6594463"/>
              <a:gd name="connsiteY77" fmla="*/ 1611086 h 1611086"/>
              <a:gd name="connsiteX78" fmla="*/ 3720350 w 6594463"/>
              <a:gd name="connsiteY78" fmla="*/ 1596572 h 1611086"/>
              <a:gd name="connsiteX79" fmla="*/ 3604236 w 6594463"/>
              <a:gd name="connsiteY79" fmla="*/ 1567543 h 1611086"/>
              <a:gd name="connsiteX80" fmla="*/ 3517150 w 6594463"/>
              <a:gd name="connsiteY80" fmla="*/ 1553029 h 1611086"/>
              <a:gd name="connsiteX81" fmla="*/ 3183322 w 6594463"/>
              <a:gd name="connsiteY81" fmla="*/ 1524000 h 1611086"/>
              <a:gd name="connsiteX82" fmla="*/ 2965607 w 6594463"/>
              <a:gd name="connsiteY82" fmla="*/ 1494972 h 1611086"/>
              <a:gd name="connsiteX83" fmla="*/ 2370522 w 6594463"/>
              <a:gd name="connsiteY83" fmla="*/ 1480457 h 1611086"/>
              <a:gd name="connsiteX84" fmla="*/ 2167322 w 6594463"/>
              <a:gd name="connsiteY84" fmla="*/ 1422400 h 1611086"/>
              <a:gd name="connsiteX85" fmla="*/ 2109264 w 6594463"/>
              <a:gd name="connsiteY85" fmla="*/ 1407886 h 1611086"/>
              <a:gd name="connsiteX86" fmla="*/ 135322 w 6594463"/>
              <a:gd name="connsiteY86" fmla="*/ 1494972 h 1611086"/>
              <a:gd name="connsiteX87" fmla="*/ 164350 w 6594463"/>
              <a:gd name="connsiteY87" fmla="*/ 1219200 h 1611086"/>
              <a:gd name="connsiteX88" fmla="*/ 178864 w 6594463"/>
              <a:gd name="connsiteY88" fmla="*/ 1016000 h 1611086"/>
              <a:gd name="connsiteX89" fmla="*/ 207893 w 6594463"/>
              <a:gd name="connsiteY89" fmla="*/ 928914 h 1611086"/>
              <a:gd name="connsiteX90" fmla="*/ 236922 w 6594463"/>
              <a:gd name="connsiteY90" fmla="*/ 783772 h 1611086"/>
              <a:gd name="connsiteX91" fmla="*/ 251436 w 6594463"/>
              <a:gd name="connsiteY91" fmla="*/ 275772 h 1611086"/>
              <a:gd name="connsiteX92" fmla="*/ 280464 w 6594463"/>
              <a:gd name="connsiteY92" fmla="*/ 232229 h 1611086"/>
              <a:gd name="connsiteX93" fmla="*/ 324007 w 6594463"/>
              <a:gd name="connsiteY93" fmla="*/ 203200 h 1611086"/>
              <a:gd name="connsiteX94" fmla="*/ 338522 w 6594463"/>
              <a:gd name="connsiteY94" fmla="*/ 188686 h 1611086"/>
              <a:gd name="connsiteX0" fmla="*/ 309493 w 6594463"/>
              <a:gd name="connsiteY0" fmla="*/ 232229 h 1611086"/>
              <a:gd name="connsiteX1" fmla="*/ 353036 w 6594463"/>
              <a:gd name="connsiteY1" fmla="*/ 159657 h 1611086"/>
              <a:gd name="connsiteX2" fmla="*/ 396579 w 6594463"/>
              <a:gd name="connsiteY2" fmla="*/ 72572 h 1611086"/>
              <a:gd name="connsiteX3" fmla="*/ 483664 w 6594463"/>
              <a:gd name="connsiteY3" fmla="*/ 29029 h 1611086"/>
              <a:gd name="connsiteX4" fmla="*/ 744922 w 6594463"/>
              <a:gd name="connsiteY4" fmla="*/ 43543 h 1611086"/>
              <a:gd name="connsiteX5" fmla="*/ 832007 w 6594463"/>
              <a:gd name="connsiteY5" fmla="*/ 101600 h 1611086"/>
              <a:gd name="connsiteX6" fmla="*/ 875550 w 6594463"/>
              <a:gd name="connsiteY6" fmla="*/ 130629 h 1611086"/>
              <a:gd name="connsiteX7" fmla="*/ 919093 w 6594463"/>
              <a:gd name="connsiteY7" fmla="*/ 159657 h 1611086"/>
              <a:gd name="connsiteX8" fmla="*/ 962636 w 6594463"/>
              <a:gd name="connsiteY8" fmla="*/ 203200 h 1611086"/>
              <a:gd name="connsiteX9" fmla="*/ 1049722 w 6594463"/>
              <a:gd name="connsiteY9" fmla="*/ 261257 h 1611086"/>
              <a:gd name="connsiteX10" fmla="*/ 1151322 w 6594463"/>
              <a:gd name="connsiteY10" fmla="*/ 333829 h 1611086"/>
              <a:gd name="connsiteX11" fmla="*/ 1238407 w 6594463"/>
              <a:gd name="connsiteY11" fmla="*/ 406400 h 1611086"/>
              <a:gd name="connsiteX12" fmla="*/ 1296464 w 6594463"/>
              <a:gd name="connsiteY12" fmla="*/ 420914 h 1611086"/>
              <a:gd name="connsiteX13" fmla="*/ 1354522 w 6594463"/>
              <a:gd name="connsiteY13" fmla="*/ 449943 h 1611086"/>
              <a:gd name="connsiteX14" fmla="*/ 1470636 w 6594463"/>
              <a:gd name="connsiteY14" fmla="*/ 478972 h 1611086"/>
              <a:gd name="connsiteX15" fmla="*/ 1818979 w 6594463"/>
              <a:gd name="connsiteY15" fmla="*/ 464457 h 1611086"/>
              <a:gd name="connsiteX16" fmla="*/ 1949607 w 6594463"/>
              <a:gd name="connsiteY16" fmla="*/ 391886 h 1611086"/>
              <a:gd name="connsiteX17" fmla="*/ 2022179 w 6594463"/>
              <a:gd name="connsiteY17" fmla="*/ 377372 h 1611086"/>
              <a:gd name="connsiteX18" fmla="*/ 2181836 w 6594463"/>
              <a:gd name="connsiteY18" fmla="*/ 333829 h 1611086"/>
              <a:gd name="connsiteX19" fmla="*/ 2239893 w 6594463"/>
              <a:gd name="connsiteY19" fmla="*/ 304800 h 1611086"/>
              <a:gd name="connsiteX20" fmla="*/ 2312464 w 6594463"/>
              <a:gd name="connsiteY20" fmla="*/ 290286 h 1611086"/>
              <a:gd name="connsiteX21" fmla="*/ 2370522 w 6594463"/>
              <a:gd name="connsiteY21" fmla="*/ 261257 h 1611086"/>
              <a:gd name="connsiteX22" fmla="*/ 2443093 w 6594463"/>
              <a:gd name="connsiteY22" fmla="*/ 246743 h 1611086"/>
              <a:gd name="connsiteX23" fmla="*/ 2501150 w 6594463"/>
              <a:gd name="connsiteY23" fmla="*/ 203200 h 1611086"/>
              <a:gd name="connsiteX24" fmla="*/ 2602750 w 6594463"/>
              <a:gd name="connsiteY24" fmla="*/ 174172 h 1611086"/>
              <a:gd name="connsiteX25" fmla="*/ 2660807 w 6594463"/>
              <a:gd name="connsiteY25" fmla="*/ 145143 h 1611086"/>
              <a:gd name="connsiteX26" fmla="*/ 2747893 w 6594463"/>
              <a:gd name="connsiteY26" fmla="*/ 87086 h 1611086"/>
              <a:gd name="connsiteX27" fmla="*/ 2791436 w 6594463"/>
              <a:gd name="connsiteY27" fmla="*/ 72572 h 1611086"/>
              <a:gd name="connsiteX28" fmla="*/ 2951093 w 6594463"/>
              <a:gd name="connsiteY28" fmla="*/ 0 h 1611086"/>
              <a:gd name="connsiteX29" fmla="*/ 3589722 w 6594463"/>
              <a:gd name="connsiteY29" fmla="*/ 14514 h 1611086"/>
              <a:gd name="connsiteX30" fmla="*/ 3633264 w 6594463"/>
              <a:gd name="connsiteY30" fmla="*/ 29029 h 1611086"/>
              <a:gd name="connsiteX31" fmla="*/ 3778407 w 6594463"/>
              <a:gd name="connsiteY31" fmla="*/ 58057 h 1611086"/>
              <a:gd name="connsiteX32" fmla="*/ 3836464 w 6594463"/>
              <a:gd name="connsiteY32" fmla="*/ 87086 h 1611086"/>
              <a:gd name="connsiteX33" fmla="*/ 3880007 w 6594463"/>
              <a:gd name="connsiteY33" fmla="*/ 116114 h 1611086"/>
              <a:gd name="connsiteX34" fmla="*/ 3923550 w 6594463"/>
              <a:gd name="connsiteY34" fmla="*/ 130629 h 1611086"/>
              <a:gd name="connsiteX35" fmla="*/ 4054179 w 6594463"/>
              <a:gd name="connsiteY35" fmla="*/ 232229 h 1611086"/>
              <a:gd name="connsiteX36" fmla="*/ 4097722 w 6594463"/>
              <a:gd name="connsiteY36" fmla="*/ 246743 h 1611086"/>
              <a:gd name="connsiteX37" fmla="*/ 4184807 w 6594463"/>
              <a:gd name="connsiteY37" fmla="*/ 319314 h 1611086"/>
              <a:gd name="connsiteX38" fmla="*/ 4286407 w 6594463"/>
              <a:gd name="connsiteY38" fmla="*/ 377372 h 1611086"/>
              <a:gd name="connsiteX39" fmla="*/ 4344464 w 6594463"/>
              <a:gd name="connsiteY39" fmla="*/ 391886 h 1611086"/>
              <a:gd name="connsiteX40" fmla="*/ 4939550 w 6594463"/>
              <a:gd name="connsiteY40" fmla="*/ 362857 h 1611086"/>
              <a:gd name="connsiteX41" fmla="*/ 5070179 w 6594463"/>
              <a:gd name="connsiteY41" fmla="*/ 333829 h 1611086"/>
              <a:gd name="connsiteX42" fmla="*/ 5592693 w 6594463"/>
              <a:gd name="connsiteY42" fmla="*/ 319314 h 1611086"/>
              <a:gd name="connsiteX43" fmla="*/ 5708807 w 6594463"/>
              <a:gd name="connsiteY43" fmla="*/ 290286 h 1611086"/>
              <a:gd name="connsiteX44" fmla="*/ 5810407 w 6594463"/>
              <a:gd name="connsiteY44" fmla="*/ 246743 h 1611086"/>
              <a:gd name="connsiteX45" fmla="*/ 5926522 w 6594463"/>
              <a:gd name="connsiteY45" fmla="*/ 174172 h 1611086"/>
              <a:gd name="connsiteX46" fmla="*/ 5970064 w 6594463"/>
              <a:gd name="connsiteY46" fmla="*/ 145143 h 1611086"/>
              <a:gd name="connsiteX47" fmla="*/ 6028122 w 6594463"/>
              <a:gd name="connsiteY47" fmla="*/ 130629 h 1611086"/>
              <a:gd name="connsiteX48" fmla="*/ 6071664 w 6594463"/>
              <a:gd name="connsiteY48" fmla="*/ 101600 h 1611086"/>
              <a:gd name="connsiteX49" fmla="*/ 6144236 w 6594463"/>
              <a:gd name="connsiteY49" fmla="*/ 116114 h 1611086"/>
              <a:gd name="connsiteX50" fmla="*/ 6231322 w 6594463"/>
              <a:gd name="connsiteY50" fmla="*/ 159657 h 1611086"/>
              <a:gd name="connsiteX51" fmla="*/ 6260350 w 6594463"/>
              <a:gd name="connsiteY51" fmla="*/ 203200 h 1611086"/>
              <a:gd name="connsiteX52" fmla="*/ 6332922 w 6594463"/>
              <a:gd name="connsiteY52" fmla="*/ 275772 h 1611086"/>
              <a:gd name="connsiteX53" fmla="*/ 6376464 w 6594463"/>
              <a:gd name="connsiteY53" fmla="*/ 362857 h 1611086"/>
              <a:gd name="connsiteX54" fmla="*/ 6390979 w 6594463"/>
              <a:gd name="connsiteY54" fmla="*/ 406400 h 1611086"/>
              <a:gd name="connsiteX55" fmla="*/ 6492579 w 6594463"/>
              <a:gd name="connsiteY55" fmla="*/ 522514 h 1611086"/>
              <a:gd name="connsiteX56" fmla="*/ 6536122 w 6594463"/>
              <a:gd name="connsiteY56" fmla="*/ 609600 h 1611086"/>
              <a:gd name="connsiteX57" fmla="*/ 6565150 w 6594463"/>
              <a:gd name="connsiteY57" fmla="*/ 725714 h 1611086"/>
              <a:gd name="connsiteX58" fmla="*/ 6579664 w 6594463"/>
              <a:gd name="connsiteY58" fmla="*/ 769257 h 1611086"/>
              <a:gd name="connsiteX59" fmla="*/ 6594179 w 6594463"/>
              <a:gd name="connsiteY59" fmla="*/ 870857 h 1611086"/>
              <a:gd name="connsiteX60" fmla="*/ 6565150 w 6594463"/>
              <a:gd name="connsiteY60" fmla="*/ 1132114 h 1611086"/>
              <a:gd name="connsiteX61" fmla="*/ 6550636 w 6594463"/>
              <a:gd name="connsiteY61" fmla="*/ 1233714 h 1611086"/>
              <a:gd name="connsiteX62" fmla="*/ 6536122 w 6594463"/>
              <a:gd name="connsiteY62" fmla="*/ 1480457 h 1611086"/>
              <a:gd name="connsiteX63" fmla="*/ 6376464 w 6594463"/>
              <a:gd name="connsiteY63" fmla="*/ 1494972 h 1611086"/>
              <a:gd name="connsiteX64" fmla="*/ 6202293 w 6594463"/>
              <a:gd name="connsiteY64" fmla="*/ 1524000 h 1611086"/>
              <a:gd name="connsiteX65" fmla="*/ 5607207 w 6594463"/>
              <a:gd name="connsiteY65" fmla="*/ 1509486 h 1611086"/>
              <a:gd name="connsiteX66" fmla="*/ 5360464 w 6594463"/>
              <a:gd name="connsiteY66" fmla="*/ 1480457 h 1611086"/>
              <a:gd name="connsiteX67" fmla="*/ 5113722 w 6594463"/>
              <a:gd name="connsiteY67" fmla="*/ 1465943 h 1611086"/>
              <a:gd name="connsiteX68" fmla="*/ 5070179 w 6594463"/>
              <a:gd name="connsiteY68" fmla="*/ 1451429 h 1611086"/>
              <a:gd name="connsiteX69" fmla="*/ 4620236 w 6594463"/>
              <a:gd name="connsiteY69" fmla="*/ 1480457 h 1611086"/>
              <a:gd name="connsiteX70" fmla="*/ 4431550 w 6594463"/>
              <a:gd name="connsiteY70" fmla="*/ 1494972 h 1611086"/>
              <a:gd name="connsiteX71" fmla="*/ 4388007 w 6594463"/>
              <a:gd name="connsiteY71" fmla="*/ 1509486 h 1611086"/>
              <a:gd name="connsiteX72" fmla="*/ 4329950 w 6594463"/>
              <a:gd name="connsiteY72" fmla="*/ 1524000 h 1611086"/>
              <a:gd name="connsiteX73" fmla="*/ 4257379 w 6594463"/>
              <a:gd name="connsiteY73" fmla="*/ 1553029 h 1611086"/>
              <a:gd name="connsiteX74" fmla="*/ 4170293 w 6594463"/>
              <a:gd name="connsiteY74" fmla="*/ 1567543 h 1611086"/>
              <a:gd name="connsiteX75" fmla="*/ 4097722 w 6594463"/>
              <a:gd name="connsiteY75" fmla="*/ 1582057 h 1611086"/>
              <a:gd name="connsiteX76" fmla="*/ 4054179 w 6594463"/>
              <a:gd name="connsiteY76" fmla="*/ 1596572 h 1611086"/>
              <a:gd name="connsiteX77" fmla="*/ 3967093 w 6594463"/>
              <a:gd name="connsiteY77" fmla="*/ 1611086 h 1611086"/>
              <a:gd name="connsiteX78" fmla="*/ 3720350 w 6594463"/>
              <a:gd name="connsiteY78" fmla="*/ 1596572 h 1611086"/>
              <a:gd name="connsiteX79" fmla="*/ 3604236 w 6594463"/>
              <a:gd name="connsiteY79" fmla="*/ 1567543 h 1611086"/>
              <a:gd name="connsiteX80" fmla="*/ 3517150 w 6594463"/>
              <a:gd name="connsiteY80" fmla="*/ 1553029 h 1611086"/>
              <a:gd name="connsiteX81" fmla="*/ 3183322 w 6594463"/>
              <a:gd name="connsiteY81" fmla="*/ 1524000 h 1611086"/>
              <a:gd name="connsiteX82" fmla="*/ 2965607 w 6594463"/>
              <a:gd name="connsiteY82" fmla="*/ 1494972 h 1611086"/>
              <a:gd name="connsiteX83" fmla="*/ 2370522 w 6594463"/>
              <a:gd name="connsiteY83" fmla="*/ 1480457 h 1611086"/>
              <a:gd name="connsiteX84" fmla="*/ 2109264 w 6594463"/>
              <a:gd name="connsiteY84" fmla="*/ 1407886 h 1611086"/>
              <a:gd name="connsiteX85" fmla="*/ 135322 w 6594463"/>
              <a:gd name="connsiteY85" fmla="*/ 1494972 h 1611086"/>
              <a:gd name="connsiteX86" fmla="*/ 164350 w 6594463"/>
              <a:gd name="connsiteY86" fmla="*/ 1219200 h 1611086"/>
              <a:gd name="connsiteX87" fmla="*/ 178864 w 6594463"/>
              <a:gd name="connsiteY87" fmla="*/ 1016000 h 1611086"/>
              <a:gd name="connsiteX88" fmla="*/ 207893 w 6594463"/>
              <a:gd name="connsiteY88" fmla="*/ 928914 h 1611086"/>
              <a:gd name="connsiteX89" fmla="*/ 236922 w 6594463"/>
              <a:gd name="connsiteY89" fmla="*/ 783772 h 1611086"/>
              <a:gd name="connsiteX90" fmla="*/ 251436 w 6594463"/>
              <a:gd name="connsiteY90" fmla="*/ 275772 h 1611086"/>
              <a:gd name="connsiteX91" fmla="*/ 280464 w 6594463"/>
              <a:gd name="connsiteY91" fmla="*/ 232229 h 1611086"/>
              <a:gd name="connsiteX92" fmla="*/ 324007 w 6594463"/>
              <a:gd name="connsiteY92" fmla="*/ 203200 h 1611086"/>
              <a:gd name="connsiteX93" fmla="*/ 338522 w 6594463"/>
              <a:gd name="connsiteY93" fmla="*/ 188686 h 1611086"/>
              <a:gd name="connsiteX0" fmla="*/ 309493 w 6594463"/>
              <a:gd name="connsiteY0" fmla="*/ 232229 h 1611086"/>
              <a:gd name="connsiteX1" fmla="*/ 353036 w 6594463"/>
              <a:gd name="connsiteY1" fmla="*/ 159657 h 1611086"/>
              <a:gd name="connsiteX2" fmla="*/ 396579 w 6594463"/>
              <a:gd name="connsiteY2" fmla="*/ 72572 h 1611086"/>
              <a:gd name="connsiteX3" fmla="*/ 483664 w 6594463"/>
              <a:gd name="connsiteY3" fmla="*/ 29029 h 1611086"/>
              <a:gd name="connsiteX4" fmla="*/ 744922 w 6594463"/>
              <a:gd name="connsiteY4" fmla="*/ 43543 h 1611086"/>
              <a:gd name="connsiteX5" fmla="*/ 832007 w 6594463"/>
              <a:gd name="connsiteY5" fmla="*/ 101600 h 1611086"/>
              <a:gd name="connsiteX6" fmla="*/ 875550 w 6594463"/>
              <a:gd name="connsiteY6" fmla="*/ 130629 h 1611086"/>
              <a:gd name="connsiteX7" fmla="*/ 919093 w 6594463"/>
              <a:gd name="connsiteY7" fmla="*/ 159657 h 1611086"/>
              <a:gd name="connsiteX8" fmla="*/ 962636 w 6594463"/>
              <a:gd name="connsiteY8" fmla="*/ 203200 h 1611086"/>
              <a:gd name="connsiteX9" fmla="*/ 1049722 w 6594463"/>
              <a:gd name="connsiteY9" fmla="*/ 261257 h 1611086"/>
              <a:gd name="connsiteX10" fmla="*/ 1151322 w 6594463"/>
              <a:gd name="connsiteY10" fmla="*/ 333829 h 1611086"/>
              <a:gd name="connsiteX11" fmla="*/ 1238407 w 6594463"/>
              <a:gd name="connsiteY11" fmla="*/ 406400 h 1611086"/>
              <a:gd name="connsiteX12" fmla="*/ 1296464 w 6594463"/>
              <a:gd name="connsiteY12" fmla="*/ 420914 h 1611086"/>
              <a:gd name="connsiteX13" fmla="*/ 1354522 w 6594463"/>
              <a:gd name="connsiteY13" fmla="*/ 449943 h 1611086"/>
              <a:gd name="connsiteX14" fmla="*/ 1470636 w 6594463"/>
              <a:gd name="connsiteY14" fmla="*/ 478972 h 1611086"/>
              <a:gd name="connsiteX15" fmla="*/ 1818979 w 6594463"/>
              <a:gd name="connsiteY15" fmla="*/ 464457 h 1611086"/>
              <a:gd name="connsiteX16" fmla="*/ 1949607 w 6594463"/>
              <a:gd name="connsiteY16" fmla="*/ 391886 h 1611086"/>
              <a:gd name="connsiteX17" fmla="*/ 2022179 w 6594463"/>
              <a:gd name="connsiteY17" fmla="*/ 377372 h 1611086"/>
              <a:gd name="connsiteX18" fmla="*/ 2181836 w 6594463"/>
              <a:gd name="connsiteY18" fmla="*/ 333829 h 1611086"/>
              <a:gd name="connsiteX19" fmla="*/ 2239893 w 6594463"/>
              <a:gd name="connsiteY19" fmla="*/ 304800 h 1611086"/>
              <a:gd name="connsiteX20" fmla="*/ 2312464 w 6594463"/>
              <a:gd name="connsiteY20" fmla="*/ 290286 h 1611086"/>
              <a:gd name="connsiteX21" fmla="*/ 2370522 w 6594463"/>
              <a:gd name="connsiteY21" fmla="*/ 261257 h 1611086"/>
              <a:gd name="connsiteX22" fmla="*/ 2443093 w 6594463"/>
              <a:gd name="connsiteY22" fmla="*/ 246743 h 1611086"/>
              <a:gd name="connsiteX23" fmla="*/ 2501150 w 6594463"/>
              <a:gd name="connsiteY23" fmla="*/ 203200 h 1611086"/>
              <a:gd name="connsiteX24" fmla="*/ 2602750 w 6594463"/>
              <a:gd name="connsiteY24" fmla="*/ 174172 h 1611086"/>
              <a:gd name="connsiteX25" fmla="*/ 2660807 w 6594463"/>
              <a:gd name="connsiteY25" fmla="*/ 145143 h 1611086"/>
              <a:gd name="connsiteX26" fmla="*/ 2747893 w 6594463"/>
              <a:gd name="connsiteY26" fmla="*/ 87086 h 1611086"/>
              <a:gd name="connsiteX27" fmla="*/ 2791436 w 6594463"/>
              <a:gd name="connsiteY27" fmla="*/ 72572 h 1611086"/>
              <a:gd name="connsiteX28" fmla="*/ 2951093 w 6594463"/>
              <a:gd name="connsiteY28" fmla="*/ 0 h 1611086"/>
              <a:gd name="connsiteX29" fmla="*/ 3589722 w 6594463"/>
              <a:gd name="connsiteY29" fmla="*/ 14514 h 1611086"/>
              <a:gd name="connsiteX30" fmla="*/ 3633264 w 6594463"/>
              <a:gd name="connsiteY30" fmla="*/ 29029 h 1611086"/>
              <a:gd name="connsiteX31" fmla="*/ 3778407 w 6594463"/>
              <a:gd name="connsiteY31" fmla="*/ 58057 h 1611086"/>
              <a:gd name="connsiteX32" fmla="*/ 3836464 w 6594463"/>
              <a:gd name="connsiteY32" fmla="*/ 87086 h 1611086"/>
              <a:gd name="connsiteX33" fmla="*/ 3880007 w 6594463"/>
              <a:gd name="connsiteY33" fmla="*/ 116114 h 1611086"/>
              <a:gd name="connsiteX34" fmla="*/ 3923550 w 6594463"/>
              <a:gd name="connsiteY34" fmla="*/ 130629 h 1611086"/>
              <a:gd name="connsiteX35" fmla="*/ 4054179 w 6594463"/>
              <a:gd name="connsiteY35" fmla="*/ 232229 h 1611086"/>
              <a:gd name="connsiteX36" fmla="*/ 4097722 w 6594463"/>
              <a:gd name="connsiteY36" fmla="*/ 246743 h 1611086"/>
              <a:gd name="connsiteX37" fmla="*/ 4184807 w 6594463"/>
              <a:gd name="connsiteY37" fmla="*/ 319314 h 1611086"/>
              <a:gd name="connsiteX38" fmla="*/ 4286407 w 6594463"/>
              <a:gd name="connsiteY38" fmla="*/ 377372 h 1611086"/>
              <a:gd name="connsiteX39" fmla="*/ 4344464 w 6594463"/>
              <a:gd name="connsiteY39" fmla="*/ 391886 h 1611086"/>
              <a:gd name="connsiteX40" fmla="*/ 4939550 w 6594463"/>
              <a:gd name="connsiteY40" fmla="*/ 362857 h 1611086"/>
              <a:gd name="connsiteX41" fmla="*/ 5070179 w 6594463"/>
              <a:gd name="connsiteY41" fmla="*/ 333829 h 1611086"/>
              <a:gd name="connsiteX42" fmla="*/ 5592693 w 6594463"/>
              <a:gd name="connsiteY42" fmla="*/ 319314 h 1611086"/>
              <a:gd name="connsiteX43" fmla="*/ 5708807 w 6594463"/>
              <a:gd name="connsiteY43" fmla="*/ 290286 h 1611086"/>
              <a:gd name="connsiteX44" fmla="*/ 5810407 w 6594463"/>
              <a:gd name="connsiteY44" fmla="*/ 246743 h 1611086"/>
              <a:gd name="connsiteX45" fmla="*/ 5926522 w 6594463"/>
              <a:gd name="connsiteY45" fmla="*/ 174172 h 1611086"/>
              <a:gd name="connsiteX46" fmla="*/ 5970064 w 6594463"/>
              <a:gd name="connsiteY46" fmla="*/ 145143 h 1611086"/>
              <a:gd name="connsiteX47" fmla="*/ 6028122 w 6594463"/>
              <a:gd name="connsiteY47" fmla="*/ 130629 h 1611086"/>
              <a:gd name="connsiteX48" fmla="*/ 6071664 w 6594463"/>
              <a:gd name="connsiteY48" fmla="*/ 101600 h 1611086"/>
              <a:gd name="connsiteX49" fmla="*/ 6144236 w 6594463"/>
              <a:gd name="connsiteY49" fmla="*/ 116114 h 1611086"/>
              <a:gd name="connsiteX50" fmla="*/ 6231322 w 6594463"/>
              <a:gd name="connsiteY50" fmla="*/ 159657 h 1611086"/>
              <a:gd name="connsiteX51" fmla="*/ 6260350 w 6594463"/>
              <a:gd name="connsiteY51" fmla="*/ 203200 h 1611086"/>
              <a:gd name="connsiteX52" fmla="*/ 6332922 w 6594463"/>
              <a:gd name="connsiteY52" fmla="*/ 275772 h 1611086"/>
              <a:gd name="connsiteX53" fmla="*/ 6376464 w 6594463"/>
              <a:gd name="connsiteY53" fmla="*/ 362857 h 1611086"/>
              <a:gd name="connsiteX54" fmla="*/ 6390979 w 6594463"/>
              <a:gd name="connsiteY54" fmla="*/ 406400 h 1611086"/>
              <a:gd name="connsiteX55" fmla="*/ 6492579 w 6594463"/>
              <a:gd name="connsiteY55" fmla="*/ 522514 h 1611086"/>
              <a:gd name="connsiteX56" fmla="*/ 6536122 w 6594463"/>
              <a:gd name="connsiteY56" fmla="*/ 609600 h 1611086"/>
              <a:gd name="connsiteX57" fmla="*/ 6565150 w 6594463"/>
              <a:gd name="connsiteY57" fmla="*/ 725714 h 1611086"/>
              <a:gd name="connsiteX58" fmla="*/ 6579664 w 6594463"/>
              <a:gd name="connsiteY58" fmla="*/ 769257 h 1611086"/>
              <a:gd name="connsiteX59" fmla="*/ 6594179 w 6594463"/>
              <a:gd name="connsiteY59" fmla="*/ 870857 h 1611086"/>
              <a:gd name="connsiteX60" fmla="*/ 6565150 w 6594463"/>
              <a:gd name="connsiteY60" fmla="*/ 1132114 h 1611086"/>
              <a:gd name="connsiteX61" fmla="*/ 6550636 w 6594463"/>
              <a:gd name="connsiteY61" fmla="*/ 1233714 h 1611086"/>
              <a:gd name="connsiteX62" fmla="*/ 6536122 w 6594463"/>
              <a:gd name="connsiteY62" fmla="*/ 1480457 h 1611086"/>
              <a:gd name="connsiteX63" fmla="*/ 6376464 w 6594463"/>
              <a:gd name="connsiteY63" fmla="*/ 1494972 h 1611086"/>
              <a:gd name="connsiteX64" fmla="*/ 6202293 w 6594463"/>
              <a:gd name="connsiteY64" fmla="*/ 1524000 h 1611086"/>
              <a:gd name="connsiteX65" fmla="*/ 5607207 w 6594463"/>
              <a:gd name="connsiteY65" fmla="*/ 1509486 h 1611086"/>
              <a:gd name="connsiteX66" fmla="*/ 5360464 w 6594463"/>
              <a:gd name="connsiteY66" fmla="*/ 1480457 h 1611086"/>
              <a:gd name="connsiteX67" fmla="*/ 5113722 w 6594463"/>
              <a:gd name="connsiteY67" fmla="*/ 1465943 h 1611086"/>
              <a:gd name="connsiteX68" fmla="*/ 5070179 w 6594463"/>
              <a:gd name="connsiteY68" fmla="*/ 1451429 h 1611086"/>
              <a:gd name="connsiteX69" fmla="*/ 4620236 w 6594463"/>
              <a:gd name="connsiteY69" fmla="*/ 1480457 h 1611086"/>
              <a:gd name="connsiteX70" fmla="*/ 4431550 w 6594463"/>
              <a:gd name="connsiteY70" fmla="*/ 1494972 h 1611086"/>
              <a:gd name="connsiteX71" fmla="*/ 4388007 w 6594463"/>
              <a:gd name="connsiteY71" fmla="*/ 1509486 h 1611086"/>
              <a:gd name="connsiteX72" fmla="*/ 4329950 w 6594463"/>
              <a:gd name="connsiteY72" fmla="*/ 1524000 h 1611086"/>
              <a:gd name="connsiteX73" fmla="*/ 4257379 w 6594463"/>
              <a:gd name="connsiteY73" fmla="*/ 1553029 h 1611086"/>
              <a:gd name="connsiteX74" fmla="*/ 4170293 w 6594463"/>
              <a:gd name="connsiteY74" fmla="*/ 1567543 h 1611086"/>
              <a:gd name="connsiteX75" fmla="*/ 4097722 w 6594463"/>
              <a:gd name="connsiteY75" fmla="*/ 1582057 h 1611086"/>
              <a:gd name="connsiteX76" fmla="*/ 4054179 w 6594463"/>
              <a:gd name="connsiteY76" fmla="*/ 1596572 h 1611086"/>
              <a:gd name="connsiteX77" fmla="*/ 3967093 w 6594463"/>
              <a:gd name="connsiteY77" fmla="*/ 1611086 h 1611086"/>
              <a:gd name="connsiteX78" fmla="*/ 3720350 w 6594463"/>
              <a:gd name="connsiteY78" fmla="*/ 1596572 h 1611086"/>
              <a:gd name="connsiteX79" fmla="*/ 3604236 w 6594463"/>
              <a:gd name="connsiteY79" fmla="*/ 1567543 h 1611086"/>
              <a:gd name="connsiteX80" fmla="*/ 3517150 w 6594463"/>
              <a:gd name="connsiteY80" fmla="*/ 1553029 h 1611086"/>
              <a:gd name="connsiteX81" fmla="*/ 3183322 w 6594463"/>
              <a:gd name="connsiteY81" fmla="*/ 1524000 h 1611086"/>
              <a:gd name="connsiteX82" fmla="*/ 2965607 w 6594463"/>
              <a:gd name="connsiteY82" fmla="*/ 1494972 h 1611086"/>
              <a:gd name="connsiteX83" fmla="*/ 2109264 w 6594463"/>
              <a:gd name="connsiteY83" fmla="*/ 1407886 h 1611086"/>
              <a:gd name="connsiteX84" fmla="*/ 135322 w 6594463"/>
              <a:gd name="connsiteY84" fmla="*/ 1494972 h 1611086"/>
              <a:gd name="connsiteX85" fmla="*/ 164350 w 6594463"/>
              <a:gd name="connsiteY85" fmla="*/ 1219200 h 1611086"/>
              <a:gd name="connsiteX86" fmla="*/ 178864 w 6594463"/>
              <a:gd name="connsiteY86" fmla="*/ 1016000 h 1611086"/>
              <a:gd name="connsiteX87" fmla="*/ 207893 w 6594463"/>
              <a:gd name="connsiteY87" fmla="*/ 928914 h 1611086"/>
              <a:gd name="connsiteX88" fmla="*/ 236922 w 6594463"/>
              <a:gd name="connsiteY88" fmla="*/ 783772 h 1611086"/>
              <a:gd name="connsiteX89" fmla="*/ 251436 w 6594463"/>
              <a:gd name="connsiteY89" fmla="*/ 275772 h 1611086"/>
              <a:gd name="connsiteX90" fmla="*/ 280464 w 6594463"/>
              <a:gd name="connsiteY90" fmla="*/ 232229 h 1611086"/>
              <a:gd name="connsiteX91" fmla="*/ 324007 w 6594463"/>
              <a:gd name="connsiteY91" fmla="*/ 203200 h 1611086"/>
              <a:gd name="connsiteX92" fmla="*/ 338522 w 6594463"/>
              <a:gd name="connsiteY92" fmla="*/ 188686 h 1611086"/>
              <a:gd name="connsiteX0" fmla="*/ 309493 w 6594463"/>
              <a:gd name="connsiteY0" fmla="*/ 232229 h 1611086"/>
              <a:gd name="connsiteX1" fmla="*/ 353036 w 6594463"/>
              <a:gd name="connsiteY1" fmla="*/ 159657 h 1611086"/>
              <a:gd name="connsiteX2" fmla="*/ 396579 w 6594463"/>
              <a:gd name="connsiteY2" fmla="*/ 72572 h 1611086"/>
              <a:gd name="connsiteX3" fmla="*/ 483664 w 6594463"/>
              <a:gd name="connsiteY3" fmla="*/ 29029 h 1611086"/>
              <a:gd name="connsiteX4" fmla="*/ 744922 w 6594463"/>
              <a:gd name="connsiteY4" fmla="*/ 43543 h 1611086"/>
              <a:gd name="connsiteX5" fmla="*/ 832007 w 6594463"/>
              <a:gd name="connsiteY5" fmla="*/ 101600 h 1611086"/>
              <a:gd name="connsiteX6" fmla="*/ 875550 w 6594463"/>
              <a:gd name="connsiteY6" fmla="*/ 130629 h 1611086"/>
              <a:gd name="connsiteX7" fmla="*/ 919093 w 6594463"/>
              <a:gd name="connsiteY7" fmla="*/ 159657 h 1611086"/>
              <a:gd name="connsiteX8" fmla="*/ 962636 w 6594463"/>
              <a:gd name="connsiteY8" fmla="*/ 203200 h 1611086"/>
              <a:gd name="connsiteX9" fmla="*/ 1049722 w 6594463"/>
              <a:gd name="connsiteY9" fmla="*/ 261257 h 1611086"/>
              <a:gd name="connsiteX10" fmla="*/ 1151322 w 6594463"/>
              <a:gd name="connsiteY10" fmla="*/ 333829 h 1611086"/>
              <a:gd name="connsiteX11" fmla="*/ 1238407 w 6594463"/>
              <a:gd name="connsiteY11" fmla="*/ 406400 h 1611086"/>
              <a:gd name="connsiteX12" fmla="*/ 1296464 w 6594463"/>
              <a:gd name="connsiteY12" fmla="*/ 420914 h 1611086"/>
              <a:gd name="connsiteX13" fmla="*/ 1354522 w 6594463"/>
              <a:gd name="connsiteY13" fmla="*/ 449943 h 1611086"/>
              <a:gd name="connsiteX14" fmla="*/ 1470636 w 6594463"/>
              <a:gd name="connsiteY14" fmla="*/ 478972 h 1611086"/>
              <a:gd name="connsiteX15" fmla="*/ 1818979 w 6594463"/>
              <a:gd name="connsiteY15" fmla="*/ 464457 h 1611086"/>
              <a:gd name="connsiteX16" fmla="*/ 1949607 w 6594463"/>
              <a:gd name="connsiteY16" fmla="*/ 391886 h 1611086"/>
              <a:gd name="connsiteX17" fmla="*/ 2022179 w 6594463"/>
              <a:gd name="connsiteY17" fmla="*/ 377372 h 1611086"/>
              <a:gd name="connsiteX18" fmla="*/ 2181836 w 6594463"/>
              <a:gd name="connsiteY18" fmla="*/ 333829 h 1611086"/>
              <a:gd name="connsiteX19" fmla="*/ 2239893 w 6594463"/>
              <a:gd name="connsiteY19" fmla="*/ 304800 h 1611086"/>
              <a:gd name="connsiteX20" fmla="*/ 2312464 w 6594463"/>
              <a:gd name="connsiteY20" fmla="*/ 290286 h 1611086"/>
              <a:gd name="connsiteX21" fmla="*/ 2370522 w 6594463"/>
              <a:gd name="connsiteY21" fmla="*/ 261257 h 1611086"/>
              <a:gd name="connsiteX22" fmla="*/ 2443093 w 6594463"/>
              <a:gd name="connsiteY22" fmla="*/ 246743 h 1611086"/>
              <a:gd name="connsiteX23" fmla="*/ 2501150 w 6594463"/>
              <a:gd name="connsiteY23" fmla="*/ 203200 h 1611086"/>
              <a:gd name="connsiteX24" fmla="*/ 2602750 w 6594463"/>
              <a:gd name="connsiteY24" fmla="*/ 174172 h 1611086"/>
              <a:gd name="connsiteX25" fmla="*/ 2660807 w 6594463"/>
              <a:gd name="connsiteY25" fmla="*/ 145143 h 1611086"/>
              <a:gd name="connsiteX26" fmla="*/ 2747893 w 6594463"/>
              <a:gd name="connsiteY26" fmla="*/ 87086 h 1611086"/>
              <a:gd name="connsiteX27" fmla="*/ 2791436 w 6594463"/>
              <a:gd name="connsiteY27" fmla="*/ 72572 h 1611086"/>
              <a:gd name="connsiteX28" fmla="*/ 2951093 w 6594463"/>
              <a:gd name="connsiteY28" fmla="*/ 0 h 1611086"/>
              <a:gd name="connsiteX29" fmla="*/ 3589722 w 6594463"/>
              <a:gd name="connsiteY29" fmla="*/ 14514 h 1611086"/>
              <a:gd name="connsiteX30" fmla="*/ 3633264 w 6594463"/>
              <a:gd name="connsiteY30" fmla="*/ 29029 h 1611086"/>
              <a:gd name="connsiteX31" fmla="*/ 3778407 w 6594463"/>
              <a:gd name="connsiteY31" fmla="*/ 58057 h 1611086"/>
              <a:gd name="connsiteX32" fmla="*/ 3836464 w 6594463"/>
              <a:gd name="connsiteY32" fmla="*/ 87086 h 1611086"/>
              <a:gd name="connsiteX33" fmla="*/ 3880007 w 6594463"/>
              <a:gd name="connsiteY33" fmla="*/ 116114 h 1611086"/>
              <a:gd name="connsiteX34" fmla="*/ 3923550 w 6594463"/>
              <a:gd name="connsiteY34" fmla="*/ 130629 h 1611086"/>
              <a:gd name="connsiteX35" fmla="*/ 4054179 w 6594463"/>
              <a:gd name="connsiteY35" fmla="*/ 232229 h 1611086"/>
              <a:gd name="connsiteX36" fmla="*/ 4097722 w 6594463"/>
              <a:gd name="connsiteY36" fmla="*/ 246743 h 1611086"/>
              <a:gd name="connsiteX37" fmla="*/ 4184807 w 6594463"/>
              <a:gd name="connsiteY37" fmla="*/ 319314 h 1611086"/>
              <a:gd name="connsiteX38" fmla="*/ 4286407 w 6594463"/>
              <a:gd name="connsiteY38" fmla="*/ 377372 h 1611086"/>
              <a:gd name="connsiteX39" fmla="*/ 4344464 w 6594463"/>
              <a:gd name="connsiteY39" fmla="*/ 391886 h 1611086"/>
              <a:gd name="connsiteX40" fmla="*/ 4939550 w 6594463"/>
              <a:gd name="connsiteY40" fmla="*/ 362857 h 1611086"/>
              <a:gd name="connsiteX41" fmla="*/ 5070179 w 6594463"/>
              <a:gd name="connsiteY41" fmla="*/ 333829 h 1611086"/>
              <a:gd name="connsiteX42" fmla="*/ 5592693 w 6594463"/>
              <a:gd name="connsiteY42" fmla="*/ 319314 h 1611086"/>
              <a:gd name="connsiteX43" fmla="*/ 5708807 w 6594463"/>
              <a:gd name="connsiteY43" fmla="*/ 290286 h 1611086"/>
              <a:gd name="connsiteX44" fmla="*/ 5810407 w 6594463"/>
              <a:gd name="connsiteY44" fmla="*/ 246743 h 1611086"/>
              <a:gd name="connsiteX45" fmla="*/ 5926522 w 6594463"/>
              <a:gd name="connsiteY45" fmla="*/ 174172 h 1611086"/>
              <a:gd name="connsiteX46" fmla="*/ 5970064 w 6594463"/>
              <a:gd name="connsiteY46" fmla="*/ 145143 h 1611086"/>
              <a:gd name="connsiteX47" fmla="*/ 6028122 w 6594463"/>
              <a:gd name="connsiteY47" fmla="*/ 130629 h 1611086"/>
              <a:gd name="connsiteX48" fmla="*/ 6071664 w 6594463"/>
              <a:gd name="connsiteY48" fmla="*/ 101600 h 1611086"/>
              <a:gd name="connsiteX49" fmla="*/ 6144236 w 6594463"/>
              <a:gd name="connsiteY49" fmla="*/ 116114 h 1611086"/>
              <a:gd name="connsiteX50" fmla="*/ 6231322 w 6594463"/>
              <a:gd name="connsiteY50" fmla="*/ 159657 h 1611086"/>
              <a:gd name="connsiteX51" fmla="*/ 6260350 w 6594463"/>
              <a:gd name="connsiteY51" fmla="*/ 203200 h 1611086"/>
              <a:gd name="connsiteX52" fmla="*/ 6332922 w 6594463"/>
              <a:gd name="connsiteY52" fmla="*/ 275772 h 1611086"/>
              <a:gd name="connsiteX53" fmla="*/ 6376464 w 6594463"/>
              <a:gd name="connsiteY53" fmla="*/ 362857 h 1611086"/>
              <a:gd name="connsiteX54" fmla="*/ 6390979 w 6594463"/>
              <a:gd name="connsiteY54" fmla="*/ 406400 h 1611086"/>
              <a:gd name="connsiteX55" fmla="*/ 6492579 w 6594463"/>
              <a:gd name="connsiteY55" fmla="*/ 522514 h 1611086"/>
              <a:gd name="connsiteX56" fmla="*/ 6536122 w 6594463"/>
              <a:gd name="connsiteY56" fmla="*/ 609600 h 1611086"/>
              <a:gd name="connsiteX57" fmla="*/ 6565150 w 6594463"/>
              <a:gd name="connsiteY57" fmla="*/ 725714 h 1611086"/>
              <a:gd name="connsiteX58" fmla="*/ 6579664 w 6594463"/>
              <a:gd name="connsiteY58" fmla="*/ 769257 h 1611086"/>
              <a:gd name="connsiteX59" fmla="*/ 6594179 w 6594463"/>
              <a:gd name="connsiteY59" fmla="*/ 870857 h 1611086"/>
              <a:gd name="connsiteX60" fmla="*/ 6565150 w 6594463"/>
              <a:gd name="connsiteY60" fmla="*/ 1132114 h 1611086"/>
              <a:gd name="connsiteX61" fmla="*/ 6550636 w 6594463"/>
              <a:gd name="connsiteY61" fmla="*/ 1233714 h 1611086"/>
              <a:gd name="connsiteX62" fmla="*/ 6536122 w 6594463"/>
              <a:gd name="connsiteY62" fmla="*/ 1480457 h 1611086"/>
              <a:gd name="connsiteX63" fmla="*/ 6376464 w 6594463"/>
              <a:gd name="connsiteY63" fmla="*/ 1494972 h 1611086"/>
              <a:gd name="connsiteX64" fmla="*/ 6202293 w 6594463"/>
              <a:gd name="connsiteY64" fmla="*/ 1524000 h 1611086"/>
              <a:gd name="connsiteX65" fmla="*/ 5607207 w 6594463"/>
              <a:gd name="connsiteY65" fmla="*/ 1509486 h 1611086"/>
              <a:gd name="connsiteX66" fmla="*/ 5360464 w 6594463"/>
              <a:gd name="connsiteY66" fmla="*/ 1480457 h 1611086"/>
              <a:gd name="connsiteX67" fmla="*/ 5113722 w 6594463"/>
              <a:gd name="connsiteY67" fmla="*/ 1465943 h 1611086"/>
              <a:gd name="connsiteX68" fmla="*/ 5070179 w 6594463"/>
              <a:gd name="connsiteY68" fmla="*/ 1451429 h 1611086"/>
              <a:gd name="connsiteX69" fmla="*/ 4620236 w 6594463"/>
              <a:gd name="connsiteY69" fmla="*/ 1480457 h 1611086"/>
              <a:gd name="connsiteX70" fmla="*/ 4431550 w 6594463"/>
              <a:gd name="connsiteY70" fmla="*/ 1494972 h 1611086"/>
              <a:gd name="connsiteX71" fmla="*/ 4388007 w 6594463"/>
              <a:gd name="connsiteY71" fmla="*/ 1509486 h 1611086"/>
              <a:gd name="connsiteX72" fmla="*/ 4329950 w 6594463"/>
              <a:gd name="connsiteY72" fmla="*/ 1524000 h 1611086"/>
              <a:gd name="connsiteX73" fmla="*/ 4257379 w 6594463"/>
              <a:gd name="connsiteY73" fmla="*/ 1553029 h 1611086"/>
              <a:gd name="connsiteX74" fmla="*/ 4170293 w 6594463"/>
              <a:gd name="connsiteY74" fmla="*/ 1567543 h 1611086"/>
              <a:gd name="connsiteX75" fmla="*/ 4097722 w 6594463"/>
              <a:gd name="connsiteY75" fmla="*/ 1582057 h 1611086"/>
              <a:gd name="connsiteX76" fmla="*/ 4054179 w 6594463"/>
              <a:gd name="connsiteY76" fmla="*/ 1596572 h 1611086"/>
              <a:gd name="connsiteX77" fmla="*/ 3967093 w 6594463"/>
              <a:gd name="connsiteY77" fmla="*/ 1611086 h 1611086"/>
              <a:gd name="connsiteX78" fmla="*/ 3720350 w 6594463"/>
              <a:gd name="connsiteY78" fmla="*/ 1596572 h 1611086"/>
              <a:gd name="connsiteX79" fmla="*/ 3604236 w 6594463"/>
              <a:gd name="connsiteY79" fmla="*/ 1567543 h 1611086"/>
              <a:gd name="connsiteX80" fmla="*/ 3517150 w 6594463"/>
              <a:gd name="connsiteY80" fmla="*/ 1553029 h 1611086"/>
              <a:gd name="connsiteX81" fmla="*/ 3183322 w 6594463"/>
              <a:gd name="connsiteY81" fmla="*/ 1524000 h 1611086"/>
              <a:gd name="connsiteX82" fmla="*/ 2109264 w 6594463"/>
              <a:gd name="connsiteY82" fmla="*/ 1407886 h 1611086"/>
              <a:gd name="connsiteX83" fmla="*/ 135322 w 6594463"/>
              <a:gd name="connsiteY83" fmla="*/ 1494972 h 1611086"/>
              <a:gd name="connsiteX84" fmla="*/ 164350 w 6594463"/>
              <a:gd name="connsiteY84" fmla="*/ 1219200 h 1611086"/>
              <a:gd name="connsiteX85" fmla="*/ 178864 w 6594463"/>
              <a:gd name="connsiteY85" fmla="*/ 1016000 h 1611086"/>
              <a:gd name="connsiteX86" fmla="*/ 207893 w 6594463"/>
              <a:gd name="connsiteY86" fmla="*/ 928914 h 1611086"/>
              <a:gd name="connsiteX87" fmla="*/ 236922 w 6594463"/>
              <a:gd name="connsiteY87" fmla="*/ 783772 h 1611086"/>
              <a:gd name="connsiteX88" fmla="*/ 251436 w 6594463"/>
              <a:gd name="connsiteY88" fmla="*/ 275772 h 1611086"/>
              <a:gd name="connsiteX89" fmla="*/ 280464 w 6594463"/>
              <a:gd name="connsiteY89" fmla="*/ 232229 h 1611086"/>
              <a:gd name="connsiteX90" fmla="*/ 324007 w 6594463"/>
              <a:gd name="connsiteY90" fmla="*/ 203200 h 1611086"/>
              <a:gd name="connsiteX91" fmla="*/ 338522 w 6594463"/>
              <a:gd name="connsiteY91" fmla="*/ 188686 h 1611086"/>
              <a:gd name="connsiteX0" fmla="*/ 309493 w 6594463"/>
              <a:gd name="connsiteY0" fmla="*/ 232229 h 1611086"/>
              <a:gd name="connsiteX1" fmla="*/ 353036 w 6594463"/>
              <a:gd name="connsiteY1" fmla="*/ 159657 h 1611086"/>
              <a:gd name="connsiteX2" fmla="*/ 396579 w 6594463"/>
              <a:gd name="connsiteY2" fmla="*/ 72572 h 1611086"/>
              <a:gd name="connsiteX3" fmla="*/ 483664 w 6594463"/>
              <a:gd name="connsiteY3" fmla="*/ 29029 h 1611086"/>
              <a:gd name="connsiteX4" fmla="*/ 744922 w 6594463"/>
              <a:gd name="connsiteY4" fmla="*/ 43543 h 1611086"/>
              <a:gd name="connsiteX5" fmla="*/ 832007 w 6594463"/>
              <a:gd name="connsiteY5" fmla="*/ 101600 h 1611086"/>
              <a:gd name="connsiteX6" fmla="*/ 875550 w 6594463"/>
              <a:gd name="connsiteY6" fmla="*/ 130629 h 1611086"/>
              <a:gd name="connsiteX7" fmla="*/ 919093 w 6594463"/>
              <a:gd name="connsiteY7" fmla="*/ 159657 h 1611086"/>
              <a:gd name="connsiteX8" fmla="*/ 962636 w 6594463"/>
              <a:gd name="connsiteY8" fmla="*/ 203200 h 1611086"/>
              <a:gd name="connsiteX9" fmla="*/ 1049722 w 6594463"/>
              <a:gd name="connsiteY9" fmla="*/ 261257 h 1611086"/>
              <a:gd name="connsiteX10" fmla="*/ 1151322 w 6594463"/>
              <a:gd name="connsiteY10" fmla="*/ 333829 h 1611086"/>
              <a:gd name="connsiteX11" fmla="*/ 1238407 w 6594463"/>
              <a:gd name="connsiteY11" fmla="*/ 406400 h 1611086"/>
              <a:gd name="connsiteX12" fmla="*/ 1296464 w 6594463"/>
              <a:gd name="connsiteY12" fmla="*/ 420914 h 1611086"/>
              <a:gd name="connsiteX13" fmla="*/ 1354522 w 6594463"/>
              <a:gd name="connsiteY13" fmla="*/ 449943 h 1611086"/>
              <a:gd name="connsiteX14" fmla="*/ 1470636 w 6594463"/>
              <a:gd name="connsiteY14" fmla="*/ 478972 h 1611086"/>
              <a:gd name="connsiteX15" fmla="*/ 1818979 w 6594463"/>
              <a:gd name="connsiteY15" fmla="*/ 464457 h 1611086"/>
              <a:gd name="connsiteX16" fmla="*/ 1949607 w 6594463"/>
              <a:gd name="connsiteY16" fmla="*/ 391886 h 1611086"/>
              <a:gd name="connsiteX17" fmla="*/ 2022179 w 6594463"/>
              <a:gd name="connsiteY17" fmla="*/ 377372 h 1611086"/>
              <a:gd name="connsiteX18" fmla="*/ 2181836 w 6594463"/>
              <a:gd name="connsiteY18" fmla="*/ 333829 h 1611086"/>
              <a:gd name="connsiteX19" fmla="*/ 2239893 w 6594463"/>
              <a:gd name="connsiteY19" fmla="*/ 304800 h 1611086"/>
              <a:gd name="connsiteX20" fmla="*/ 2312464 w 6594463"/>
              <a:gd name="connsiteY20" fmla="*/ 290286 h 1611086"/>
              <a:gd name="connsiteX21" fmla="*/ 2370522 w 6594463"/>
              <a:gd name="connsiteY21" fmla="*/ 261257 h 1611086"/>
              <a:gd name="connsiteX22" fmla="*/ 2443093 w 6594463"/>
              <a:gd name="connsiteY22" fmla="*/ 246743 h 1611086"/>
              <a:gd name="connsiteX23" fmla="*/ 2501150 w 6594463"/>
              <a:gd name="connsiteY23" fmla="*/ 203200 h 1611086"/>
              <a:gd name="connsiteX24" fmla="*/ 2602750 w 6594463"/>
              <a:gd name="connsiteY24" fmla="*/ 174172 h 1611086"/>
              <a:gd name="connsiteX25" fmla="*/ 2660807 w 6594463"/>
              <a:gd name="connsiteY25" fmla="*/ 145143 h 1611086"/>
              <a:gd name="connsiteX26" fmla="*/ 2747893 w 6594463"/>
              <a:gd name="connsiteY26" fmla="*/ 87086 h 1611086"/>
              <a:gd name="connsiteX27" fmla="*/ 2791436 w 6594463"/>
              <a:gd name="connsiteY27" fmla="*/ 72572 h 1611086"/>
              <a:gd name="connsiteX28" fmla="*/ 2951093 w 6594463"/>
              <a:gd name="connsiteY28" fmla="*/ 0 h 1611086"/>
              <a:gd name="connsiteX29" fmla="*/ 3589722 w 6594463"/>
              <a:gd name="connsiteY29" fmla="*/ 14514 h 1611086"/>
              <a:gd name="connsiteX30" fmla="*/ 3633264 w 6594463"/>
              <a:gd name="connsiteY30" fmla="*/ 29029 h 1611086"/>
              <a:gd name="connsiteX31" fmla="*/ 3778407 w 6594463"/>
              <a:gd name="connsiteY31" fmla="*/ 58057 h 1611086"/>
              <a:gd name="connsiteX32" fmla="*/ 3836464 w 6594463"/>
              <a:gd name="connsiteY32" fmla="*/ 87086 h 1611086"/>
              <a:gd name="connsiteX33" fmla="*/ 3880007 w 6594463"/>
              <a:gd name="connsiteY33" fmla="*/ 116114 h 1611086"/>
              <a:gd name="connsiteX34" fmla="*/ 3923550 w 6594463"/>
              <a:gd name="connsiteY34" fmla="*/ 130629 h 1611086"/>
              <a:gd name="connsiteX35" fmla="*/ 4054179 w 6594463"/>
              <a:gd name="connsiteY35" fmla="*/ 232229 h 1611086"/>
              <a:gd name="connsiteX36" fmla="*/ 4097722 w 6594463"/>
              <a:gd name="connsiteY36" fmla="*/ 246743 h 1611086"/>
              <a:gd name="connsiteX37" fmla="*/ 4184807 w 6594463"/>
              <a:gd name="connsiteY37" fmla="*/ 319314 h 1611086"/>
              <a:gd name="connsiteX38" fmla="*/ 4286407 w 6594463"/>
              <a:gd name="connsiteY38" fmla="*/ 377372 h 1611086"/>
              <a:gd name="connsiteX39" fmla="*/ 4344464 w 6594463"/>
              <a:gd name="connsiteY39" fmla="*/ 391886 h 1611086"/>
              <a:gd name="connsiteX40" fmla="*/ 4939550 w 6594463"/>
              <a:gd name="connsiteY40" fmla="*/ 362857 h 1611086"/>
              <a:gd name="connsiteX41" fmla="*/ 5070179 w 6594463"/>
              <a:gd name="connsiteY41" fmla="*/ 333829 h 1611086"/>
              <a:gd name="connsiteX42" fmla="*/ 5592693 w 6594463"/>
              <a:gd name="connsiteY42" fmla="*/ 319314 h 1611086"/>
              <a:gd name="connsiteX43" fmla="*/ 5708807 w 6594463"/>
              <a:gd name="connsiteY43" fmla="*/ 290286 h 1611086"/>
              <a:gd name="connsiteX44" fmla="*/ 5810407 w 6594463"/>
              <a:gd name="connsiteY44" fmla="*/ 246743 h 1611086"/>
              <a:gd name="connsiteX45" fmla="*/ 5926522 w 6594463"/>
              <a:gd name="connsiteY45" fmla="*/ 174172 h 1611086"/>
              <a:gd name="connsiteX46" fmla="*/ 5970064 w 6594463"/>
              <a:gd name="connsiteY46" fmla="*/ 145143 h 1611086"/>
              <a:gd name="connsiteX47" fmla="*/ 6028122 w 6594463"/>
              <a:gd name="connsiteY47" fmla="*/ 130629 h 1611086"/>
              <a:gd name="connsiteX48" fmla="*/ 6071664 w 6594463"/>
              <a:gd name="connsiteY48" fmla="*/ 101600 h 1611086"/>
              <a:gd name="connsiteX49" fmla="*/ 6144236 w 6594463"/>
              <a:gd name="connsiteY49" fmla="*/ 116114 h 1611086"/>
              <a:gd name="connsiteX50" fmla="*/ 6231322 w 6594463"/>
              <a:gd name="connsiteY50" fmla="*/ 159657 h 1611086"/>
              <a:gd name="connsiteX51" fmla="*/ 6260350 w 6594463"/>
              <a:gd name="connsiteY51" fmla="*/ 203200 h 1611086"/>
              <a:gd name="connsiteX52" fmla="*/ 6332922 w 6594463"/>
              <a:gd name="connsiteY52" fmla="*/ 275772 h 1611086"/>
              <a:gd name="connsiteX53" fmla="*/ 6376464 w 6594463"/>
              <a:gd name="connsiteY53" fmla="*/ 362857 h 1611086"/>
              <a:gd name="connsiteX54" fmla="*/ 6390979 w 6594463"/>
              <a:gd name="connsiteY54" fmla="*/ 406400 h 1611086"/>
              <a:gd name="connsiteX55" fmla="*/ 6492579 w 6594463"/>
              <a:gd name="connsiteY55" fmla="*/ 522514 h 1611086"/>
              <a:gd name="connsiteX56" fmla="*/ 6536122 w 6594463"/>
              <a:gd name="connsiteY56" fmla="*/ 609600 h 1611086"/>
              <a:gd name="connsiteX57" fmla="*/ 6565150 w 6594463"/>
              <a:gd name="connsiteY57" fmla="*/ 725714 h 1611086"/>
              <a:gd name="connsiteX58" fmla="*/ 6579664 w 6594463"/>
              <a:gd name="connsiteY58" fmla="*/ 769257 h 1611086"/>
              <a:gd name="connsiteX59" fmla="*/ 6594179 w 6594463"/>
              <a:gd name="connsiteY59" fmla="*/ 870857 h 1611086"/>
              <a:gd name="connsiteX60" fmla="*/ 6565150 w 6594463"/>
              <a:gd name="connsiteY60" fmla="*/ 1132114 h 1611086"/>
              <a:gd name="connsiteX61" fmla="*/ 6550636 w 6594463"/>
              <a:gd name="connsiteY61" fmla="*/ 1233714 h 1611086"/>
              <a:gd name="connsiteX62" fmla="*/ 6536122 w 6594463"/>
              <a:gd name="connsiteY62" fmla="*/ 1480457 h 1611086"/>
              <a:gd name="connsiteX63" fmla="*/ 6376464 w 6594463"/>
              <a:gd name="connsiteY63" fmla="*/ 1494972 h 1611086"/>
              <a:gd name="connsiteX64" fmla="*/ 6202293 w 6594463"/>
              <a:gd name="connsiteY64" fmla="*/ 1524000 h 1611086"/>
              <a:gd name="connsiteX65" fmla="*/ 5607207 w 6594463"/>
              <a:gd name="connsiteY65" fmla="*/ 1509486 h 1611086"/>
              <a:gd name="connsiteX66" fmla="*/ 5360464 w 6594463"/>
              <a:gd name="connsiteY66" fmla="*/ 1480457 h 1611086"/>
              <a:gd name="connsiteX67" fmla="*/ 5113722 w 6594463"/>
              <a:gd name="connsiteY67" fmla="*/ 1465943 h 1611086"/>
              <a:gd name="connsiteX68" fmla="*/ 5070179 w 6594463"/>
              <a:gd name="connsiteY68" fmla="*/ 1451429 h 1611086"/>
              <a:gd name="connsiteX69" fmla="*/ 4620236 w 6594463"/>
              <a:gd name="connsiteY69" fmla="*/ 1480457 h 1611086"/>
              <a:gd name="connsiteX70" fmla="*/ 4431550 w 6594463"/>
              <a:gd name="connsiteY70" fmla="*/ 1494972 h 1611086"/>
              <a:gd name="connsiteX71" fmla="*/ 4388007 w 6594463"/>
              <a:gd name="connsiteY71" fmla="*/ 1509486 h 1611086"/>
              <a:gd name="connsiteX72" fmla="*/ 4329950 w 6594463"/>
              <a:gd name="connsiteY72" fmla="*/ 1524000 h 1611086"/>
              <a:gd name="connsiteX73" fmla="*/ 4257379 w 6594463"/>
              <a:gd name="connsiteY73" fmla="*/ 1553029 h 1611086"/>
              <a:gd name="connsiteX74" fmla="*/ 4170293 w 6594463"/>
              <a:gd name="connsiteY74" fmla="*/ 1567543 h 1611086"/>
              <a:gd name="connsiteX75" fmla="*/ 4097722 w 6594463"/>
              <a:gd name="connsiteY75" fmla="*/ 1582057 h 1611086"/>
              <a:gd name="connsiteX76" fmla="*/ 4054179 w 6594463"/>
              <a:gd name="connsiteY76" fmla="*/ 1596572 h 1611086"/>
              <a:gd name="connsiteX77" fmla="*/ 3967093 w 6594463"/>
              <a:gd name="connsiteY77" fmla="*/ 1611086 h 1611086"/>
              <a:gd name="connsiteX78" fmla="*/ 3720350 w 6594463"/>
              <a:gd name="connsiteY78" fmla="*/ 1596572 h 1611086"/>
              <a:gd name="connsiteX79" fmla="*/ 3604236 w 6594463"/>
              <a:gd name="connsiteY79" fmla="*/ 1567543 h 1611086"/>
              <a:gd name="connsiteX80" fmla="*/ 3517150 w 6594463"/>
              <a:gd name="connsiteY80" fmla="*/ 1553029 h 1611086"/>
              <a:gd name="connsiteX81" fmla="*/ 2109264 w 6594463"/>
              <a:gd name="connsiteY81" fmla="*/ 1407886 h 1611086"/>
              <a:gd name="connsiteX82" fmla="*/ 135322 w 6594463"/>
              <a:gd name="connsiteY82" fmla="*/ 1494972 h 1611086"/>
              <a:gd name="connsiteX83" fmla="*/ 164350 w 6594463"/>
              <a:gd name="connsiteY83" fmla="*/ 1219200 h 1611086"/>
              <a:gd name="connsiteX84" fmla="*/ 178864 w 6594463"/>
              <a:gd name="connsiteY84" fmla="*/ 1016000 h 1611086"/>
              <a:gd name="connsiteX85" fmla="*/ 207893 w 6594463"/>
              <a:gd name="connsiteY85" fmla="*/ 928914 h 1611086"/>
              <a:gd name="connsiteX86" fmla="*/ 236922 w 6594463"/>
              <a:gd name="connsiteY86" fmla="*/ 783772 h 1611086"/>
              <a:gd name="connsiteX87" fmla="*/ 251436 w 6594463"/>
              <a:gd name="connsiteY87" fmla="*/ 275772 h 1611086"/>
              <a:gd name="connsiteX88" fmla="*/ 280464 w 6594463"/>
              <a:gd name="connsiteY88" fmla="*/ 232229 h 1611086"/>
              <a:gd name="connsiteX89" fmla="*/ 324007 w 6594463"/>
              <a:gd name="connsiteY89" fmla="*/ 203200 h 1611086"/>
              <a:gd name="connsiteX90" fmla="*/ 338522 w 6594463"/>
              <a:gd name="connsiteY90" fmla="*/ 188686 h 1611086"/>
              <a:gd name="connsiteX0" fmla="*/ 309493 w 6594463"/>
              <a:gd name="connsiteY0" fmla="*/ 232229 h 1611086"/>
              <a:gd name="connsiteX1" fmla="*/ 353036 w 6594463"/>
              <a:gd name="connsiteY1" fmla="*/ 159657 h 1611086"/>
              <a:gd name="connsiteX2" fmla="*/ 396579 w 6594463"/>
              <a:gd name="connsiteY2" fmla="*/ 72572 h 1611086"/>
              <a:gd name="connsiteX3" fmla="*/ 483664 w 6594463"/>
              <a:gd name="connsiteY3" fmla="*/ 29029 h 1611086"/>
              <a:gd name="connsiteX4" fmla="*/ 744922 w 6594463"/>
              <a:gd name="connsiteY4" fmla="*/ 43543 h 1611086"/>
              <a:gd name="connsiteX5" fmla="*/ 832007 w 6594463"/>
              <a:gd name="connsiteY5" fmla="*/ 101600 h 1611086"/>
              <a:gd name="connsiteX6" fmla="*/ 875550 w 6594463"/>
              <a:gd name="connsiteY6" fmla="*/ 130629 h 1611086"/>
              <a:gd name="connsiteX7" fmla="*/ 919093 w 6594463"/>
              <a:gd name="connsiteY7" fmla="*/ 159657 h 1611086"/>
              <a:gd name="connsiteX8" fmla="*/ 962636 w 6594463"/>
              <a:gd name="connsiteY8" fmla="*/ 203200 h 1611086"/>
              <a:gd name="connsiteX9" fmla="*/ 1049722 w 6594463"/>
              <a:gd name="connsiteY9" fmla="*/ 261257 h 1611086"/>
              <a:gd name="connsiteX10" fmla="*/ 1151322 w 6594463"/>
              <a:gd name="connsiteY10" fmla="*/ 333829 h 1611086"/>
              <a:gd name="connsiteX11" fmla="*/ 1238407 w 6594463"/>
              <a:gd name="connsiteY11" fmla="*/ 406400 h 1611086"/>
              <a:gd name="connsiteX12" fmla="*/ 1296464 w 6594463"/>
              <a:gd name="connsiteY12" fmla="*/ 420914 h 1611086"/>
              <a:gd name="connsiteX13" fmla="*/ 1354522 w 6594463"/>
              <a:gd name="connsiteY13" fmla="*/ 449943 h 1611086"/>
              <a:gd name="connsiteX14" fmla="*/ 1470636 w 6594463"/>
              <a:gd name="connsiteY14" fmla="*/ 478972 h 1611086"/>
              <a:gd name="connsiteX15" fmla="*/ 1818979 w 6594463"/>
              <a:gd name="connsiteY15" fmla="*/ 464457 h 1611086"/>
              <a:gd name="connsiteX16" fmla="*/ 1949607 w 6594463"/>
              <a:gd name="connsiteY16" fmla="*/ 391886 h 1611086"/>
              <a:gd name="connsiteX17" fmla="*/ 2022179 w 6594463"/>
              <a:gd name="connsiteY17" fmla="*/ 377372 h 1611086"/>
              <a:gd name="connsiteX18" fmla="*/ 2181836 w 6594463"/>
              <a:gd name="connsiteY18" fmla="*/ 333829 h 1611086"/>
              <a:gd name="connsiteX19" fmla="*/ 2239893 w 6594463"/>
              <a:gd name="connsiteY19" fmla="*/ 304800 h 1611086"/>
              <a:gd name="connsiteX20" fmla="*/ 2312464 w 6594463"/>
              <a:gd name="connsiteY20" fmla="*/ 290286 h 1611086"/>
              <a:gd name="connsiteX21" fmla="*/ 2370522 w 6594463"/>
              <a:gd name="connsiteY21" fmla="*/ 261257 h 1611086"/>
              <a:gd name="connsiteX22" fmla="*/ 2443093 w 6594463"/>
              <a:gd name="connsiteY22" fmla="*/ 246743 h 1611086"/>
              <a:gd name="connsiteX23" fmla="*/ 2501150 w 6594463"/>
              <a:gd name="connsiteY23" fmla="*/ 203200 h 1611086"/>
              <a:gd name="connsiteX24" fmla="*/ 2602750 w 6594463"/>
              <a:gd name="connsiteY24" fmla="*/ 174172 h 1611086"/>
              <a:gd name="connsiteX25" fmla="*/ 2660807 w 6594463"/>
              <a:gd name="connsiteY25" fmla="*/ 145143 h 1611086"/>
              <a:gd name="connsiteX26" fmla="*/ 2747893 w 6594463"/>
              <a:gd name="connsiteY26" fmla="*/ 87086 h 1611086"/>
              <a:gd name="connsiteX27" fmla="*/ 2791436 w 6594463"/>
              <a:gd name="connsiteY27" fmla="*/ 72572 h 1611086"/>
              <a:gd name="connsiteX28" fmla="*/ 2951093 w 6594463"/>
              <a:gd name="connsiteY28" fmla="*/ 0 h 1611086"/>
              <a:gd name="connsiteX29" fmla="*/ 3589722 w 6594463"/>
              <a:gd name="connsiteY29" fmla="*/ 14514 h 1611086"/>
              <a:gd name="connsiteX30" fmla="*/ 3633264 w 6594463"/>
              <a:gd name="connsiteY30" fmla="*/ 29029 h 1611086"/>
              <a:gd name="connsiteX31" fmla="*/ 3778407 w 6594463"/>
              <a:gd name="connsiteY31" fmla="*/ 58057 h 1611086"/>
              <a:gd name="connsiteX32" fmla="*/ 3836464 w 6594463"/>
              <a:gd name="connsiteY32" fmla="*/ 87086 h 1611086"/>
              <a:gd name="connsiteX33" fmla="*/ 3880007 w 6594463"/>
              <a:gd name="connsiteY33" fmla="*/ 116114 h 1611086"/>
              <a:gd name="connsiteX34" fmla="*/ 3923550 w 6594463"/>
              <a:gd name="connsiteY34" fmla="*/ 130629 h 1611086"/>
              <a:gd name="connsiteX35" fmla="*/ 4054179 w 6594463"/>
              <a:gd name="connsiteY35" fmla="*/ 232229 h 1611086"/>
              <a:gd name="connsiteX36" fmla="*/ 4097722 w 6594463"/>
              <a:gd name="connsiteY36" fmla="*/ 246743 h 1611086"/>
              <a:gd name="connsiteX37" fmla="*/ 4184807 w 6594463"/>
              <a:gd name="connsiteY37" fmla="*/ 319314 h 1611086"/>
              <a:gd name="connsiteX38" fmla="*/ 4286407 w 6594463"/>
              <a:gd name="connsiteY38" fmla="*/ 377372 h 1611086"/>
              <a:gd name="connsiteX39" fmla="*/ 4344464 w 6594463"/>
              <a:gd name="connsiteY39" fmla="*/ 391886 h 1611086"/>
              <a:gd name="connsiteX40" fmla="*/ 4939550 w 6594463"/>
              <a:gd name="connsiteY40" fmla="*/ 362857 h 1611086"/>
              <a:gd name="connsiteX41" fmla="*/ 5070179 w 6594463"/>
              <a:gd name="connsiteY41" fmla="*/ 333829 h 1611086"/>
              <a:gd name="connsiteX42" fmla="*/ 5592693 w 6594463"/>
              <a:gd name="connsiteY42" fmla="*/ 319314 h 1611086"/>
              <a:gd name="connsiteX43" fmla="*/ 5708807 w 6594463"/>
              <a:gd name="connsiteY43" fmla="*/ 290286 h 1611086"/>
              <a:gd name="connsiteX44" fmla="*/ 5810407 w 6594463"/>
              <a:gd name="connsiteY44" fmla="*/ 246743 h 1611086"/>
              <a:gd name="connsiteX45" fmla="*/ 5926522 w 6594463"/>
              <a:gd name="connsiteY45" fmla="*/ 174172 h 1611086"/>
              <a:gd name="connsiteX46" fmla="*/ 5970064 w 6594463"/>
              <a:gd name="connsiteY46" fmla="*/ 145143 h 1611086"/>
              <a:gd name="connsiteX47" fmla="*/ 6028122 w 6594463"/>
              <a:gd name="connsiteY47" fmla="*/ 130629 h 1611086"/>
              <a:gd name="connsiteX48" fmla="*/ 6071664 w 6594463"/>
              <a:gd name="connsiteY48" fmla="*/ 101600 h 1611086"/>
              <a:gd name="connsiteX49" fmla="*/ 6144236 w 6594463"/>
              <a:gd name="connsiteY49" fmla="*/ 116114 h 1611086"/>
              <a:gd name="connsiteX50" fmla="*/ 6231322 w 6594463"/>
              <a:gd name="connsiteY50" fmla="*/ 159657 h 1611086"/>
              <a:gd name="connsiteX51" fmla="*/ 6260350 w 6594463"/>
              <a:gd name="connsiteY51" fmla="*/ 203200 h 1611086"/>
              <a:gd name="connsiteX52" fmla="*/ 6332922 w 6594463"/>
              <a:gd name="connsiteY52" fmla="*/ 275772 h 1611086"/>
              <a:gd name="connsiteX53" fmla="*/ 6376464 w 6594463"/>
              <a:gd name="connsiteY53" fmla="*/ 362857 h 1611086"/>
              <a:gd name="connsiteX54" fmla="*/ 6390979 w 6594463"/>
              <a:gd name="connsiteY54" fmla="*/ 406400 h 1611086"/>
              <a:gd name="connsiteX55" fmla="*/ 6492579 w 6594463"/>
              <a:gd name="connsiteY55" fmla="*/ 522514 h 1611086"/>
              <a:gd name="connsiteX56" fmla="*/ 6536122 w 6594463"/>
              <a:gd name="connsiteY56" fmla="*/ 609600 h 1611086"/>
              <a:gd name="connsiteX57" fmla="*/ 6565150 w 6594463"/>
              <a:gd name="connsiteY57" fmla="*/ 725714 h 1611086"/>
              <a:gd name="connsiteX58" fmla="*/ 6579664 w 6594463"/>
              <a:gd name="connsiteY58" fmla="*/ 769257 h 1611086"/>
              <a:gd name="connsiteX59" fmla="*/ 6594179 w 6594463"/>
              <a:gd name="connsiteY59" fmla="*/ 870857 h 1611086"/>
              <a:gd name="connsiteX60" fmla="*/ 6565150 w 6594463"/>
              <a:gd name="connsiteY60" fmla="*/ 1132114 h 1611086"/>
              <a:gd name="connsiteX61" fmla="*/ 6550636 w 6594463"/>
              <a:gd name="connsiteY61" fmla="*/ 1233714 h 1611086"/>
              <a:gd name="connsiteX62" fmla="*/ 6536122 w 6594463"/>
              <a:gd name="connsiteY62" fmla="*/ 1480457 h 1611086"/>
              <a:gd name="connsiteX63" fmla="*/ 6376464 w 6594463"/>
              <a:gd name="connsiteY63" fmla="*/ 1494972 h 1611086"/>
              <a:gd name="connsiteX64" fmla="*/ 6202293 w 6594463"/>
              <a:gd name="connsiteY64" fmla="*/ 1524000 h 1611086"/>
              <a:gd name="connsiteX65" fmla="*/ 5607207 w 6594463"/>
              <a:gd name="connsiteY65" fmla="*/ 1509486 h 1611086"/>
              <a:gd name="connsiteX66" fmla="*/ 5360464 w 6594463"/>
              <a:gd name="connsiteY66" fmla="*/ 1480457 h 1611086"/>
              <a:gd name="connsiteX67" fmla="*/ 5113722 w 6594463"/>
              <a:gd name="connsiteY67" fmla="*/ 1465943 h 1611086"/>
              <a:gd name="connsiteX68" fmla="*/ 5070179 w 6594463"/>
              <a:gd name="connsiteY68" fmla="*/ 1451429 h 1611086"/>
              <a:gd name="connsiteX69" fmla="*/ 4620236 w 6594463"/>
              <a:gd name="connsiteY69" fmla="*/ 1480457 h 1611086"/>
              <a:gd name="connsiteX70" fmla="*/ 4431550 w 6594463"/>
              <a:gd name="connsiteY70" fmla="*/ 1494972 h 1611086"/>
              <a:gd name="connsiteX71" fmla="*/ 4388007 w 6594463"/>
              <a:gd name="connsiteY71" fmla="*/ 1509486 h 1611086"/>
              <a:gd name="connsiteX72" fmla="*/ 4329950 w 6594463"/>
              <a:gd name="connsiteY72" fmla="*/ 1524000 h 1611086"/>
              <a:gd name="connsiteX73" fmla="*/ 4257379 w 6594463"/>
              <a:gd name="connsiteY73" fmla="*/ 1553029 h 1611086"/>
              <a:gd name="connsiteX74" fmla="*/ 4170293 w 6594463"/>
              <a:gd name="connsiteY74" fmla="*/ 1567543 h 1611086"/>
              <a:gd name="connsiteX75" fmla="*/ 4097722 w 6594463"/>
              <a:gd name="connsiteY75" fmla="*/ 1582057 h 1611086"/>
              <a:gd name="connsiteX76" fmla="*/ 4054179 w 6594463"/>
              <a:gd name="connsiteY76" fmla="*/ 1596572 h 1611086"/>
              <a:gd name="connsiteX77" fmla="*/ 3967093 w 6594463"/>
              <a:gd name="connsiteY77" fmla="*/ 1611086 h 1611086"/>
              <a:gd name="connsiteX78" fmla="*/ 3720350 w 6594463"/>
              <a:gd name="connsiteY78" fmla="*/ 1596572 h 1611086"/>
              <a:gd name="connsiteX79" fmla="*/ 3604236 w 6594463"/>
              <a:gd name="connsiteY79" fmla="*/ 1567543 h 1611086"/>
              <a:gd name="connsiteX80" fmla="*/ 2109264 w 6594463"/>
              <a:gd name="connsiteY80" fmla="*/ 1407886 h 1611086"/>
              <a:gd name="connsiteX81" fmla="*/ 135322 w 6594463"/>
              <a:gd name="connsiteY81" fmla="*/ 1494972 h 1611086"/>
              <a:gd name="connsiteX82" fmla="*/ 164350 w 6594463"/>
              <a:gd name="connsiteY82" fmla="*/ 1219200 h 1611086"/>
              <a:gd name="connsiteX83" fmla="*/ 178864 w 6594463"/>
              <a:gd name="connsiteY83" fmla="*/ 1016000 h 1611086"/>
              <a:gd name="connsiteX84" fmla="*/ 207893 w 6594463"/>
              <a:gd name="connsiteY84" fmla="*/ 928914 h 1611086"/>
              <a:gd name="connsiteX85" fmla="*/ 236922 w 6594463"/>
              <a:gd name="connsiteY85" fmla="*/ 783772 h 1611086"/>
              <a:gd name="connsiteX86" fmla="*/ 251436 w 6594463"/>
              <a:gd name="connsiteY86" fmla="*/ 275772 h 1611086"/>
              <a:gd name="connsiteX87" fmla="*/ 280464 w 6594463"/>
              <a:gd name="connsiteY87" fmla="*/ 232229 h 1611086"/>
              <a:gd name="connsiteX88" fmla="*/ 324007 w 6594463"/>
              <a:gd name="connsiteY88" fmla="*/ 203200 h 1611086"/>
              <a:gd name="connsiteX89" fmla="*/ 338522 w 6594463"/>
              <a:gd name="connsiteY89" fmla="*/ 188686 h 1611086"/>
              <a:gd name="connsiteX0" fmla="*/ 309493 w 6594463"/>
              <a:gd name="connsiteY0" fmla="*/ 232229 h 1614852"/>
              <a:gd name="connsiteX1" fmla="*/ 353036 w 6594463"/>
              <a:gd name="connsiteY1" fmla="*/ 159657 h 1614852"/>
              <a:gd name="connsiteX2" fmla="*/ 396579 w 6594463"/>
              <a:gd name="connsiteY2" fmla="*/ 72572 h 1614852"/>
              <a:gd name="connsiteX3" fmla="*/ 483664 w 6594463"/>
              <a:gd name="connsiteY3" fmla="*/ 29029 h 1614852"/>
              <a:gd name="connsiteX4" fmla="*/ 744922 w 6594463"/>
              <a:gd name="connsiteY4" fmla="*/ 43543 h 1614852"/>
              <a:gd name="connsiteX5" fmla="*/ 832007 w 6594463"/>
              <a:gd name="connsiteY5" fmla="*/ 101600 h 1614852"/>
              <a:gd name="connsiteX6" fmla="*/ 875550 w 6594463"/>
              <a:gd name="connsiteY6" fmla="*/ 130629 h 1614852"/>
              <a:gd name="connsiteX7" fmla="*/ 919093 w 6594463"/>
              <a:gd name="connsiteY7" fmla="*/ 159657 h 1614852"/>
              <a:gd name="connsiteX8" fmla="*/ 962636 w 6594463"/>
              <a:gd name="connsiteY8" fmla="*/ 203200 h 1614852"/>
              <a:gd name="connsiteX9" fmla="*/ 1049722 w 6594463"/>
              <a:gd name="connsiteY9" fmla="*/ 261257 h 1614852"/>
              <a:gd name="connsiteX10" fmla="*/ 1151322 w 6594463"/>
              <a:gd name="connsiteY10" fmla="*/ 333829 h 1614852"/>
              <a:gd name="connsiteX11" fmla="*/ 1238407 w 6594463"/>
              <a:gd name="connsiteY11" fmla="*/ 406400 h 1614852"/>
              <a:gd name="connsiteX12" fmla="*/ 1296464 w 6594463"/>
              <a:gd name="connsiteY12" fmla="*/ 420914 h 1614852"/>
              <a:gd name="connsiteX13" fmla="*/ 1354522 w 6594463"/>
              <a:gd name="connsiteY13" fmla="*/ 449943 h 1614852"/>
              <a:gd name="connsiteX14" fmla="*/ 1470636 w 6594463"/>
              <a:gd name="connsiteY14" fmla="*/ 478972 h 1614852"/>
              <a:gd name="connsiteX15" fmla="*/ 1818979 w 6594463"/>
              <a:gd name="connsiteY15" fmla="*/ 464457 h 1614852"/>
              <a:gd name="connsiteX16" fmla="*/ 1949607 w 6594463"/>
              <a:gd name="connsiteY16" fmla="*/ 391886 h 1614852"/>
              <a:gd name="connsiteX17" fmla="*/ 2022179 w 6594463"/>
              <a:gd name="connsiteY17" fmla="*/ 377372 h 1614852"/>
              <a:gd name="connsiteX18" fmla="*/ 2181836 w 6594463"/>
              <a:gd name="connsiteY18" fmla="*/ 333829 h 1614852"/>
              <a:gd name="connsiteX19" fmla="*/ 2239893 w 6594463"/>
              <a:gd name="connsiteY19" fmla="*/ 304800 h 1614852"/>
              <a:gd name="connsiteX20" fmla="*/ 2312464 w 6594463"/>
              <a:gd name="connsiteY20" fmla="*/ 290286 h 1614852"/>
              <a:gd name="connsiteX21" fmla="*/ 2370522 w 6594463"/>
              <a:gd name="connsiteY21" fmla="*/ 261257 h 1614852"/>
              <a:gd name="connsiteX22" fmla="*/ 2443093 w 6594463"/>
              <a:gd name="connsiteY22" fmla="*/ 246743 h 1614852"/>
              <a:gd name="connsiteX23" fmla="*/ 2501150 w 6594463"/>
              <a:gd name="connsiteY23" fmla="*/ 203200 h 1614852"/>
              <a:gd name="connsiteX24" fmla="*/ 2602750 w 6594463"/>
              <a:gd name="connsiteY24" fmla="*/ 174172 h 1614852"/>
              <a:gd name="connsiteX25" fmla="*/ 2660807 w 6594463"/>
              <a:gd name="connsiteY25" fmla="*/ 145143 h 1614852"/>
              <a:gd name="connsiteX26" fmla="*/ 2747893 w 6594463"/>
              <a:gd name="connsiteY26" fmla="*/ 87086 h 1614852"/>
              <a:gd name="connsiteX27" fmla="*/ 2791436 w 6594463"/>
              <a:gd name="connsiteY27" fmla="*/ 72572 h 1614852"/>
              <a:gd name="connsiteX28" fmla="*/ 2951093 w 6594463"/>
              <a:gd name="connsiteY28" fmla="*/ 0 h 1614852"/>
              <a:gd name="connsiteX29" fmla="*/ 3589722 w 6594463"/>
              <a:gd name="connsiteY29" fmla="*/ 14514 h 1614852"/>
              <a:gd name="connsiteX30" fmla="*/ 3633264 w 6594463"/>
              <a:gd name="connsiteY30" fmla="*/ 29029 h 1614852"/>
              <a:gd name="connsiteX31" fmla="*/ 3778407 w 6594463"/>
              <a:gd name="connsiteY31" fmla="*/ 58057 h 1614852"/>
              <a:gd name="connsiteX32" fmla="*/ 3836464 w 6594463"/>
              <a:gd name="connsiteY32" fmla="*/ 87086 h 1614852"/>
              <a:gd name="connsiteX33" fmla="*/ 3880007 w 6594463"/>
              <a:gd name="connsiteY33" fmla="*/ 116114 h 1614852"/>
              <a:gd name="connsiteX34" fmla="*/ 3923550 w 6594463"/>
              <a:gd name="connsiteY34" fmla="*/ 130629 h 1614852"/>
              <a:gd name="connsiteX35" fmla="*/ 4054179 w 6594463"/>
              <a:gd name="connsiteY35" fmla="*/ 232229 h 1614852"/>
              <a:gd name="connsiteX36" fmla="*/ 4097722 w 6594463"/>
              <a:gd name="connsiteY36" fmla="*/ 246743 h 1614852"/>
              <a:gd name="connsiteX37" fmla="*/ 4184807 w 6594463"/>
              <a:gd name="connsiteY37" fmla="*/ 319314 h 1614852"/>
              <a:gd name="connsiteX38" fmla="*/ 4286407 w 6594463"/>
              <a:gd name="connsiteY38" fmla="*/ 377372 h 1614852"/>
              <a:gd name="connsiteX39" fmla="*/ 4344464 w 6594463"/>
              <a:gd name="connsiteY39" fmla="*/ 391886 h 1614852"/>
              <a:gd name="connsiteX40" fmla="*/ 4939550 w 6594463"/>
              <a:gd name="connsiteY40" fmla="*/ 362857 h 1614852"/>
              <a:gd name="connsiteX41" fmla="*/ 5070179 w 6594463"/>
              <a:gd name="connsiteY41" fmla="*/ 333829 h 1614852"/>
              <a:gd name="connsiteX42" fmla="*/ 5592693 w 6594463"/>
              <a:gd name="connsiteY42" fmla="*/ 319314 h 1614852"/>
              <a:gd name="connsiteX43" fmla="*/ 5708807 w 6594463"/>
              <a:gd name="connsiteY43" fmla="*/ 290286 h 1614852"/>
              <a:gd name="connsiteX44" fmla="*/ 5810407 w 6594463"/>
              <a:gd name="connsiteY44" fmla="*/ 246743 h 1614852"/>
              <a:gd name="connsiteX45" fmla="*/ 5926522 w 6594463"/>
              <a:gd name="connsiteY45" fmla="*/ 174172 h 1614852"/>
              <a:gd name="connsiteX46" fmla="*/ 5970064 w 6594463"/>
              <a:gd name="connsiteY46" fmla="*/ 145143 h 1614852"/>
              <a:gd name="connsiteX47" fmla="*/ 6028122 w 6594463"/>
              <a:gd name="connsiteY47" fmla="*/ 130629 h 1614852"/>
              <a:gd name="connsiteX48" fmla="*/ 6071664 w 6594463"/>
              <a:gd name="connsiteY48" fmla="*/ 101600 h 1614852"/>
              <a:gd name="connsiteX49" fmla="*/ 6144236 w 6594463"/>
              <a:gd name="connsiteY49" fmla="*/ 116114 h 1614852"/>
              <a:gd name="connsiteX50" fmla="*/ 6231322 w 6594463"/>
              <a:gd name="connsiteY50" fmla="*/ 159657 h 1614852"/>
              <a:gd name="connsiteX51" fmla="*/ 6260350 w 6594463"/>
              <a:gd name="connsiteY51" fmla="*/ 203200 h 1614852"/>
              <a:gd name="connsiteX52" fmla="*/ 6332922 w 6594463"/>
              <a:gd name="connsiteY52" fmla="*/ 275772 h 1614852"/>
              <a:gd name="connsiteX53" fmla="*/ 6376464 w 6594463"/>
              <a:gd name="connsiteY53" fmla="*/ 362857 h 1614852"/>
              <a:gd name="connsiteX54" fmla="*/ 6390979 w 6594463"/>
              <a:gd name="connsiteY54" fmla="*/ 406400 h 1614852"/>
              <a:gd name="connsiteX55" fmla="*/ 6492579 w 6594463"/>
              <a:gd name="connsiteY55" fmla="*/ 522514 h 1614852"/>
              <a:gd name="connsiteX56" fmla="*/ 6536122 w 6594463"/>
              <a:gd name="connsiteY56" fmla="*/ 609600 h 1614852"/>
              <a:gd name="connsiteX57" fmla="*/ 6565150 w 6594463"/>
              <a:gd name="connsiteY57" fmla="*/ 725714 h 1614852"/>
              <a:gd name="connsiteX58" fmla="*/ 6579664 w 6594463"/>
              <a:gd name="connsiteY58" fmla="*/ 769257 h 1614852"/>
              <a:gd name="connsiteX59" fmla="*/ 6594179 w 6594463"/>
              <a:gd name="connsiteY59" fmla="*/ 870857 h 1614852"/>
              <a:gd name="connsiteX60" fmla="*/ 6565150 w 6594463"/>
              <a:gd name="connsiteY60" fmla="*/ 1132114 h 1614852"/>
              <a:gd name="connsiteX61" fmla="*/ 6550636 w 6594463"/>
              <a:gd name="connsiteY61" fmla="*/ 1233714 h 1614852"/>
              <a:gd name="connsiteX62" fmla="*/ 6536122 w 6594463"/>
              <a:gd name="connsiteY62" fmla="*/ 1480457 h 1614852"/>
              <a:gd name="connsiteX63" fmla="*/ 6376464 w 6594463"/>
              <a:gd name="connsiteY63" fmla="*/ 1494972 h 1614852"/>
              <a:gd name="connsiteX64" fmla="*/ 6202293 w 6594463"/>
              <a:gd name="connsiteY64" fmla="*/ 1524000 h 1614852"/>
              <a:gd name="connsiteX65" fmla="*/ 5607207 w 6594463"/>
              <a:gd name="connsiteY65" fmla="*/ 1509486 h 1614852"/>
              <a:gd name="connsiteX66" fmla="*/ 5360464 w 6594463"/>
              <a:gd name="connsiteY66" fmla="*/ 1480457 h 1614852"/>
              <a:gd name="connsiteX67" fmla="*/ 5113722 w 6594463"/>
              <a:gd name="connsiteY67" fmla="*/ 1465943 h 1614852"/>
              <a:gd name="connsiteX68" fmla="*/ 5070179 w 6594463"/>
              <a:gd name="connsiteY68" fmla="*/ 1451429 h 1614852"/>
              <a:gd name="connsiteX69" fmla="*/ 4620236 w 6594463"/>
              <a:gd name="connsiteY69" fmla="*/ 1480457 h 1614852"/>
              <a:gd name="connsiteX70" fmla="*/ 4431550 w 6594463"/>
              <a:gd name="connsiteY70" fmla="*/ 1494972 h 1614852"/>
              <a:gd name="connsiteX71" fmla="*/ 4388007 w 6594463"/>
              <a:gd name="connsiteY71" fmla="*/ 1509486 h 1614852"/>
              <a:gd name="connsiteX72" fmla="*/ 4329950 w 6594463"/>
              <a:gd name="connsiteY72" fmla="*/ 1524000 h 1614852"/>
              <a:gd name="connsiteX73" fmla="*/ 4257379 w 6594463"/>
              <a:gd name="connsiteY73" fmla="*/ 1553029 h 1614852"/>
              <a:gd name="connsiteX74" fmla="*/ 4170293 w 6594463"/>
              <a:gd name="connsiteY74" fmla="*/ 1567543 h 1614852"/>
              <a:gd name="connsiteX75" fmla="*/ 4097722 w 6594463"/>
              <a:gd name="connsiteY75" fmla="*/ 1582057 h 1614852"/>
              <a:gd name="connsiteX76" fmla="*/ 4054179 w 6594463"/>
              <a:gd name="connsiteY76" fmla="*/ 1596572 h 1614852"/>
              <a:gd name="connsiteX77" fmla="*/ 3967093 w 6594463"/>
              <a:gd name="connsiteY77" fmla="*/ 1611086 h 1614852"/>
              <a:gd name="connsiteX78" fmla="*/ 3720350 w 6594463"/>
              <a:gd name="connsiteY78" fmla="*/ 1596572 h 1614852"/>
              <a:gd name="connsiteX79" fmla="*/ 3604237 w 6594463"/>
              <a:gd name="connsiteY79" fmla="*/ 1409712 h 1614852"/>
              <a:gd name="connsiteX80" fmla="*/ 2109264 w 6594463"/>
              <a:gd name="connsiteY80" fmla="*/ 1407886 h 1614852"/>
              <a:gd name="connsiteX81" fmla="*/ 135322 w 6594463"/>
              <a:gd name="connsiteY81" fmla="*/ 1494972 h 1614852"/>
              <a:gd name="connsiteX82" fmla="*/ 164350 w 6594463"/>
              <a:gd name="connsiteY82" fmla="*/ 1219200 h 1614852"/>
              <a:gd name="connsiteX83" fmla="*/ 178864 w 6594463"/>
              <a:gd name="connsiteY83" fmla="*/ 1016000 h 1614852"/>
              <a:gd name="connsiteX84" fmla="*/ 207893 w 6594463"/>
              <a:gd name="connsiteY84" fmla="*/ 928914 h 1614852"/>
              <a:gd name="connsiteX85" fmla="*/ 236922 w 6594463"/>
              <a:gd name="connsiteY85" fmla="*/ 783772 h 1614852"/>
              <a:gd name="connsiteX86" fmla="*/ 251436 w 6594463"/>
              <a:gd name="connsiteY86" fmla="*/ 275772 h 1614852"/>
              <a:gd name="connsiteX87" fmla="*/ 280464 w 6594463"/>
              <a:gd name="connsiteY87" fmla="*/ 232229 h 1614852"/>
              <a:gd name="connsiteX88" fmla="*/ 324007 w 6594463"/>
              <a:gd name="connsiteY88" fmla="*/ 203200 h 1614852"/>
              <a:gd name="connsiteX89" fmla="*/ 338522 w 6594463"/>
              <a:gd name="connsiteY89" fmla="*/ 188686 h 1614852"/>
              <a:gd name="connsiteX0" fmla="*/ 309493 w 6594463"/>
              <a:gd name="connsiteY0" fmla="*/ 232229 h 1611086"/>
              <a:gd name="connsiteX1" fmla="*/ 353036 w 6594463"/>
              <a:gd name="connsiteY1" fmla="*/ 159657 h 1611086"/>
              <a:gd name="connsiteX2" fmla="*/ 396579 w 6594463"/>
              <a:gd name="connsiteY2" fmla="*/ 72572 h 1611086"/>
              <a:gd name="connsiteX3" fmla="*/ 483664 w 6594463"/>
              <a:gd name="connsiteY3" fmla="*/ 29029 h 1611086"/>
              <a:gd name="connsiteX4" fmla="*/ 744922 w 6594463"/>
              <a:gd name="connsiteY4" fmla="*/ 43543 h 1611086"/>
              <a:gd name="connsiteX5" fmla="*/ 832007 w 6594463"/>
              <a:gd name="connsiteY5" fmla="*/ 101600 h 1611086"/>
              <a:gd name="connsiteX6" fmla="*/ 875550 w 6594463"/>
              <a:gd name="connsiteY6" fmla="*/ 130629 h 1611086"/>
              <a:gd name="connsiteX7" fmla="*/ 919093 w 6594463"/>
              <a:gd name="connsiteY7" fmla="*/ 159657 h 1611086"/>
              <a:gd name="connsiteX8" fmla="*/ 962636 w 6594463"/>
              <a:gd name="connsiteY8" fmla="*/ 203200 h 1611086"/>
              <a:gd name="connsiteX9" fmla="*/ 1049722 w 6594463"/>
              <a:gd name="connsiteY9" fmla="*/ 261257 h 1611086"/>
              <a:gd name="connsiteX10" fmla="*/ 1151322 w 6594463"/>
              <a:gd name="connsiteY10" fmla="*/ 333829 h 1611086"/>
              <a:gd name="connsiteX11" fmla="*/ 1238407 w 6594463"/>
              <a:gd name="connsiteY11" fmla="*/ 406400 h 1611086"/>
              <a:gd name="connsiteX12" fmla="*/ 1296464 w 6594463"/>
              <a:gd name="connsiteY12" fmla="*/ 420914 h 1611086"/>
              <a:gd name="connsiteX13" fmla="*/ 1354522 w 6594463"/>
              <a:gd name="connsiteY13" fmla="*/ 449943 h 1611086"/>
              <a:gd name="connsiteX14" fmla="*/ 1470636 w 6594463"/>
              <a:gd name="connsiteY14" fmla="*/ 478972 h 1611086"/>
              <a:gd name="connsiteX15" fmla="*/ 1818979 w 6594463"/>
              <a:gd name="connsiteY15" fmla="*/ 464457 h 1611086"/>
              <a:gd name="connsiteX16" fmla="*/ 1949607 w 6594463"/>
              <a:gd name="connsiteY16" fmla="*/ 391886 h 1611086"/>
              <a:gd name="connsiteX17" fmla="*/ 2022179 w 6594463"/>
              <a:gd name="connsiteY17" fmla="*/ 377372 h 1611086"/>
              <a:gd name="connsiteX18" fmla="*/ 2181836 w 6594463"/>
              <a:gd name="connsiteY18" fmla="*/ 333829 h 1611086"/>
              <a:gd name="connsiteX19" fmla="*/ 2239893 w 6594463"/>
              <a:gd name="connsiteY19" fmla="*/ 304800 h 1611086"/>
              <a:gd name="connsiteX20" fmla="*/ 2312464 w 6594463"/>
              <a:gd name="connsiteY20" fmla="*/ 290286 h 1611086"/>
              <a:gd name="connsiteX21" fmla="*/ 2370522 w 6594463"/>
              <a:gd name="connsiteY21" fmla="*/ 261257 h 1611086"/>
              <a:gd name="connsiteX22" fmla="*/ 2443093 w 6594463"/>
              <a:gd name="connsiteY22" fmla="*/ 246743 h 1611086"/>
              <a:gd name="connsiteX23" fmla="*/ 2501150 w 6594463"/>
              <a:gd name="connsiteY23" fmla="*/ 203200 h 1611086"/>
              <a:gd name="connsiteX24" fmla="*/ 2602750 w 6594463"/>
              <a:gd name="connsiteY24" fmla="*/ 174172 h 1611086"/>
              <a:gd name="connsiteX25" fmla="*/ 2660807 w 6594463"/>
              <a:gd name="connsiteY25" fmla="*/ 145143 h 1611086"/>
              <a:gd name="connsiteX26" fmla="*/ 2747893 w 6594463"/>
              <a:gd name="connsiteY26" fmla="*/ 87086 h 1611086"/>
              <a:gd name="connsiteX27" fmla="*/ 2791436 w 6594463"/>
              <a:gd name="connsiteY27" fmla="*/ 72572 h 1611086"/>
              <a:gd name="connsiteX28" fmla="*/ 2951093 w 6594463"/>
              <a:gd name="connsiteY28" fmla="*/ 0 h 1611086"/>
              <a:gd name="connsiteX29" fmla="*/ 3589722 w 6594463"/>
              <a:gd name="connsiteY29" fmla="*/ 14514 h 1611086"/>
              <a:gd name="connsiteX30" fmla="*/ 3633264 w 6594463"/>
              <a:gd name="connsiteY30" fmla="*/ 29029 h 1611086"/>
              <a:gd name="connsiteX31" fmla="*/ 3778407 w 6594463"/>
              <a:gd name="connsiteY31" fmla="*/ 58057 h 1611086"/>
              <a:gd name="connsiteX32" fmla="*/ 3836464 w 6594463"/>
              <a:gd name="connsiteY32" fmla="*/ 87086 h 1611086"/>
              <a:gd name="connsiteX33" fmla="*/ 3880007 w 6594463"/>
              <a:gd name="connsiteY33" fmla="*/ 116114 h 1611086"/>
              <a:gd name="connsiteX34" fmla="*/ 3923550 w 6594463"/>
              <a:gd name="connsiteY34" fmla="*/ 130629 h 1611086"/>
              <a:gd name="connsiteX35" fmla="*/ 4054179 w 6594463"/>
              <a:gd name="connsiteY35" fmla="*/ 232229 h 1611086"/>
              <a:gd name="connsiteX36" fmla="*/ 4097722 w 6594463"/>
              <a:gd name="connsiteY36" fmla="*/ 246743 h 1611086"/>
              <a:gd name="connsiteX37" fmla="*/ 4184807 w 6594463"/>
              <a:gd name="connsiteY37" fmla="*/ 319314 h 1611086"/>
              <a:gd name="connsiteX38" fmla="*/ 4286407 w 6594463"/>
              <a:gd name="connsiteY38" fmla="*/ 377372 h 1611086"/>
              <a:gd name="connsiteX39" fmla="*/ 4344464 w 6594463"/>
              <a:gd name="connsiteY39" fmla="*/ 391886 h 1611086"/>
              <a:gd name="connsiteX40" fmla="*/ 4939550 w 6594463"/>
              <a:gd name="connsiteY40" fmla="*/ 362857 h 1611086"/>
              <a:gd name="connsiteX41" fmla="*/ 5070179 w 6594463"/>
              <a:gd name="connsiteY41" fmla="*/ 333829 h 1611086"/>
              <a:gd name="connsiteX42" fmla="*/ 5592693 w 6594463"/>
              <a:gd name="connsiteY42" fmla="*/ 319314 h 1611086"/>
              <a:gd name="connsiteX43" fmla="*/ 5708807 w 6594463"/>
              <a:gd name="connsiteY43" fmla="*/ 290286 h 1611086"/>
              <a:gd name="connsiteX44" fmla="*/ 5810407 w 6594463"/>
              <a:gd name="connsiteY44" fmla="*/ 246743 h 1611086"/>
              <a:gd name="connsiteX45" fmla="*/ 5926522 w 6594463"/>
              <a:gd name="connsiteY45" fmla="*/ 174172 h 1611086"/>
              <a:gd name="connsiteX46" fmla="*/ 5970064 w 6594463"/>
              <a:gd name="connsiteY46" fmla="*/ 145143 h 1611086"/>
              <a:gd name="connsiteX47" fmla="*/ 6028122 w 6594463"/>
              <a:gd name="connsiteY47" fmla="*/ 130629 h 1611086"/>
              <a:gd name="connsiteX48" fmla="*/ 6071664 w 6594463"/>
              <a:gd name="connsiteY48" fmla="*/ 101600 h 1611086"/>
              <a:gd name="connsiteX49" fmla="*/ 6144236 w 6594463"/>
              <a:gd name="connsiteY49" fmla="*/ 116114 h 1611086"/>
              <a:gd name="connsiteX50" fmla="*/ 6231322 w 6594463"/>
              <a:gd name="connsiteY50" fmla="*/ 159657 h 1611086"/>
              <a:gd name="connsiteX51" fmla="*/ 6260350 w 6594463"/>
              <a:gd name="connsiteY51" fmla="*/ 203200 h 1611086"/>
              <a:gd name="connsiteX52" fmla="*/ 6332922 w 6594463"/>
              <a:gd name="connsiteY52" fmla="*/ 275772 h 1611086"/>
              <a:gd name="connsiteX53" fmla="*/ 6376464 w 6594463"/>
              <a:gd name="connsiteY53" fmla="*/ 362857 h 1611086"/>
              <a:gd name="connsiteX54" fmla="*/ 6390979 w 6594463"/>
              <a:gd name="connsiteY54" fmla="*/ 406400 h 1611086"/>
              <a:gd name="connsiteX55" fmla="*/ 6492579 w 6594463"/>
              <a:gd name="connsiteY55" fmla="*/ 522514 h 1611086"/>
              <a:gd name="connsiteX56" fmla="*/ 6536122 w 6594463"/>
              <a:gd name="connsiteY56" fmla="*/ 609600 h 1611086"/>
              <a:gd name="connsiteX57" fmla="*/ 6565150 w 6594463"/>
              <a:gd name="connsiteY57" fmla="*/ 725714 h 1611086"/>
              <a:gd name="connsiteX58" fmla="*/ 6579664 w 6594463"/>
              <a:gd name="connsiteY58" fmla="*/ 769257 h 1611086"/>
              <a:gd name="connsiteX59" fmla="*/ 6594179 w 6594463"/>
              <a:gd name="connsiteY59" fmla="*/ 870857 h 1611086"/>
              <a:gd name="connsiteX60" fmla="*/ 6565150 w 6594463"/>
              <a:gd name="connsiteY60" fmla="*/ 1132114 h 1611086"/>
              <a:gd name="connsiteX61" fmla="*/ 6550636 w 6594463"/>
              <a:gd name="connsiteY61" fmla="*/ 1233714 h 1611086"/>
              <a:gd name="connsiteX62" fmla="*/ 6536122 w 6594463"/>
              <a:gd name="connsiteY62" fmla="*/ 1480457 h 1611086"/>
              <a:gd name="connsiteX63" fmla="*/ 6376464 w 6594463"/>
              <a:gd name="connsiteY63" fmla="*/ 1494972 h 1611086"/>
              <a:gd name="connsiteX64" fmla="*/ 6202293 w 6594463"/>
              <a:gd name="connsiteY64" fmla="*/ 1524000 h 1611086"/>
              <a:gd name="connsiteX65" fmla="*/ 5607207 w 6594463"/>
              <a:gd name="connsiteY65" fmla="*/ 1509486 h 1611086"/>
              <a:gd name="connsiteX66" fmla="*/ 5360464 w 6594463"/>
              <a:gd name="connsiteY66" fmla="*/ 1480457 h 1611086"/>
              <a:gd name="connsiteX67" fmla="*/ 5113722 w 6594463"/>
              <a:gd name="connsiteY67" fmla="*/ 1465943 h 1611086"/>
              <a:gd name="connsiteX68" fmla="*/ 5070179 w 6594463"/>
              <a:gd name="connsiteY68" fmla="*/ 1451429 h 1611086"/>
              <a:gd name="connsiteX69" fmla="*/ 4620236 w 6594463"/>
              <a:gd name="connsiteY69" fmla="*/ 1480457 h 1611086"/>
              <a:gd name="connsiteX70" fmla="*/ 4431550 w 6594463"/>
              <a:gd name="connsiteY70" fmla="*/ 1494972 h 1611086"/>
              <a:gd name="connsiteX71" fmla="*/ 4388007 w 6594463"/>
              <a:gd name="connsiteY71" fmla="*/ 1509486 h 1611086"/>
              <a:gd name="connsiteX72" fmla="*/ 4329950 w 6594463"/>
              <a:gd name="connsiteY72" fmla="*/ 1524000 h 1611086"/>
              <a:gd name="connsiteX73" fmla="*/ 4257379 w 6594463"/>
              <a:gd name="connsiteY73" fmla="*/ 1553029 h 1611086"/>
              <a:gd name="connsiteX74" fmla="*/ 4170293 w 6594463"/>
              <a:gd name="connsiteY74" fmla="*/ 1567543 h 1611086"/>
              <a:gd name="connsiteX75" fmla="*/ 4097722 w 6594463"/>
              <a:gd name="connsiteY75" fmla="*/ 1582057 h 1611086"/>
              <a:gd name="connsiteX76" fmla="*/ 4054179 w 6594463"/>
              <a:gd name="connsiteY76" fmla="*/ 1596572 h 1611086"/>
              <a:gd name="connsiteX77" fmla="*/ 3967093 w 6594463"/>
              <a:gd name="connsiteY77" fmla="*/ 1611086 h 1611086"/>
              <a:gd name="connsiteX78" fmla="*/ 3604237 w 6594463"/>
              <a:gd name="connsiteY78" fmla="*/ 1409712 h 1611086"/>
              <a:gd name="connsiteX79" fmla="*/ 2109264 w 6594463"/>
              <a:gd name="connsiteY79" fmla="*/ 1407886 h 1611086"/>
              <a:gd name="connsiteX80" fmla="*/ 135322 w 6594463"/>
              <a:gd name="connsiteY80" fmla="*/ 1494972 h 1611086"/>
              <a:gd name="connsiteX81" fmla="*/ 164350 w 6594463"/>
              <a:gd name="connsiteY81" fmla="*/ 1219200 h 1611086"/>
              <a:gd name="connsiteX82" fmla="*/ 178864 w 6594463"/>
              <a:gd name="connsiteY82" fmla="*/ 1016000 h 1611086"/>
              <a:gd name="connsiteX83" fmla="*/ 207893 w 6594463"/>
              <a:gd name="connsiteY83" fmla="*/ 928914 h 1611086"/>
              <a:gd name="connsiteX84" fmla="*/ 236922 w 6594463"/>
              <a:gd name="connsiteY84" fmla="*/ 783772 h 1611086"/>
              <a:gd name="connsiteX85" fmla="*/ 251436 w 6594463"/>
              <a:gd name="connsiteY85" fmla="*/ 275772 h 1611086"/>
              <a:gd name="connsiteX86" fmla="*/ 280464 w 6594463"/>
              <a:gd name="connsiteY86" fmla="*/ 232229 h 1611086"/>
              <a:gd name="connsiteX87" fmla="*/ 324007 w 6594463"/>
              <a:gd name="connsiteY87" fmla="*/ 203200 h 1611086"/>
              <a:gd name="connsiteX88" fmla="*/ 338522 w 6594463"/>
              <a:gd name="connsiteY88" fmla="*/ 188686 h 1611086"/>
              <a:gd name="connsiteX0" fmla="*/ 309493 w 6594463"/>
              <a:gd name="connsiteY0" fmla="*/ 232229 h 1603883"/>
              <a:gd name="connsiteX1" fmla="*/ 353036 w 6594463"/>
              <a:gd name="connsiteY1" fmla="*/ 159657 h 1603883"/>
              <a:gd name="connsiteX2" fmla="*/ 396579 w 6594463"/>
              <a:gd name="connsiteY2" fmla="*/ 72572 h 1603883"/>
              <a:gd name="connsiteX3" fmla="*/ 483664 w 6594463"/>
              <a:gd name="connsiteY3" fmla="*/ 29029 h 1603883"/>
              <a:gd name="connsiteX4" fmla="*/ 744922 w 6594463"/>
              <a:gd name="connsiteY4" fmla="*/ 43543 h 1603883"/>
              <a:gd name="connsiteX5" fmla="*/ 832007 w 6594463"/>
              <a:gd name="connsiteY5" fmla="*/ 101600 h 1603883"/>
              <a:gd name="connsiteX6" fmla="*/ 875550 w 6594463"/>
              <a:gd name="connsiteY6" fmla="*/ 130629 h 1603883"/>
              <a:gd name="connsiteX7" fmla="*/ 919093 w 6594463"/>
              <a:gd name="connsiteY7" fmla="*/ 159657 h 1603883"/>
              <a:gd name="connsiteX8" fmla="*/ 962636 w 6594463"/>
              <a:gd name="connsiteY8" fmla="*/ 203200 h 1603883"/>
              <a:gd name="connsiteX9" fmla="*/ 1049722 w 6594463"/>
              <a:gd name="connsiteY9" fmla="*/ 261257 h 1603883"/>
              <a:gd name="connsiteX10" fmla="*/ 1151322 w 6594463"/>
              <a:gd name="connsiteY10" fmla="*/ 333829 h 1603883"/>
              <a:gd name="connsiteX11" fmla="*/ 1238407 w 6594463"/>
              <a:gd name="connsiteY11" fmla="*/ 406400 h 1603883"/>
              <a:gd name="connsiteX12" fmla="*/ 1296464 w 6594463"/>
              <a:gd name="connsiteY12" fmla="*/ 420914 h 1603883"/>
              <a:gd name="connsiteX13" fmla="*/ 1354522 w 6594463"/>
              <a:gd name="connsiteY13" fmla="*/ 449943 h 1603883"/>
              <a:gd name="connsiteX14" fmla="*/ 1470636 w 6594463"/>
              <a:gd name="connsiteY14" fmla="*/ 478972 h 1603883"/>
              <a:gd name="connsiteX15" fmla="*/ 1818979 w 6594463"/>
              <a:gd name="connsiteY15" fmla="*/ 464457 h 1603883"/>
              <a:gd name="connsiteX16" fmla="*/ 1949607 w 6594463"/>
              <a:gd name="connsiteY16" fmla="*/ 391886 h 1603883"/>
              <a:gd name="connsiteX17" fmla="*/ 2022179 w 6594463"/>
              <a:gd name="connsiteY17" fmla="*/ 377372 h 1603883"/>
              <a:gd name="connsiteX18" fmla="*/ 2181836 w 6594463"/>
              <a:gd name="connsiteY18" fmla="*/ 333829 h 1603883"/>
              <a:gd name="connsiteX19" fmla="*/ 2239893 w 6594463"/>
              <a:gd name="connsiteY19" fmla="*/ 304800 h 1603883"/>
              <a:gd name="connsiteX20" fmla="*/ 2312464 w 6594463"/>
              <a:gd name="connsiteY20" fmla="*/ 290286 h 1603883"/>
              <a:gd name="connsiteX21" fmla="*/ 2370522 w 6594463"/>
              <a:gd name="connsiteY21" fmla="*/ 261257 h 1603883"/>
              <a:gd name="connsiteX22" fmla="*/ 2443093 w 6594463"/>
              <a:gd name="connsiteY22" fmla="*/ 246743 h 1603883"/>
              <a:gd name="connsiteX23" fmla="*/ 2501150 w 6594463"/>
              <a:gd name="connsiteY23" fmla="*/ 203200 h 1603883"/>
              <a:gd name="connsiteX24" fmla="*/ 2602750 w 6594463"/>
              <a:gd name="connsiteY24" fmla="*/ 174172 h 1603883"/>
              <a:gd name="connsiteX25" fmla="*/ 2660807 w 6594463"/>
              <a:gd name="connsiteY25" fmla="*/ 145143 h 1603883"/>
              <a:gd name="connsiteX26" fmla="*/ 2747893 w 6594463"/>
              <a:gd name="connsiteY26" fmla="*/ 87086 h 1603883"/>
              <a:gd name="connsiteX27" fmla="*/ 2791436 w 6594463"/>
              <a:gd name="connsiteY27" fmla="*/ 72572 h 1603883"/>
              <a:gd name="connsiteX28" fmla="*/ 2951093 w 6594463"/>
              <a:gd name="connsiteY28" fmla="*/ 0 h 1603883"/>
              <a:gd name="connsiteX29" fmla="*/ 3589722 w 6594463"/>
              <a:gd name="connsiteY29" fmla="*/ 14514 h 1603883"/>
              <a:gd name="connsiteX30" fmla="*/ 3633264 w 6594463"/>
              <a:gd name="connsiteY30" fmla="*/ 29029 h 1603883"/>
              <a:gd name="connsiteX31" fmla="*/ 3778407 w 6594463"/>
              <a:gd name="connsiteY31" fmla="*/ 58057 h 1603883"/>
              <a:gd name="connsiteX32" fmla="*/ 3836464 w 6594463"/>
              <a:gd name="connsiteY32" fmla="*/ 87086 h 1603883"/>
              <a:gd name="connsiteX33" fmla="*/ 3880007 w 6594463"/>
              <a:gd name="connsiteY33" fmla="*/ 116114 h 1603883"/>
              <a:gd name="connsiteX34" fmla="*/ 3923550 w 6594463"/>
              <a:gd name="connsiteY34" fmla="*/ 130629 h 1603883"/>
              <a:gd name="connsiteX35" fmla="*/ 4054179 w 6594463"/>
              <a:gd name="connsiteY35" fmla="*/ 232229 h 1603883"/>
              <a:gd name="connsiteX36" fmla="*/ 4097722 w 6594463"/>
              <a:gd name="connsiteY36" fmla="*/ 246743 h 1603883"/>
              <a:gd name="connsiteX37" fmla="*/ 4184807 w 6594463"/>
              <a:gd name="connsiteY37" fmla="*/ 319314 h 1603883"/>
              <a:gd name="connsiteX38" fmla="*/ 4286407 w 6594463"/>
              <a:gd name="connsiteY38" fmla="*/ 377372 h 1603883"/>
              <a:gd name="connsiteX39" fmla="*/ 4344464 w 6594463"/>
              <a:gd name="connsiteY39" fmla="*/ 391886 h 1603883"/>
              <a:gd name="connsiteX40" fmla="*/ 4939550 w 6594463"/>
              <a:gd name="connsiteY40" fmla="*/ 362857 h 1603883"/>
              <a:gd name="connsiteX41" fmla="*/ 5070179 w 6594463"/>
              <a:gd name="connsiteY41" fmla="*/ 333829 h 1603883"/>
              <a:gd name="connsiteX42" fmla="*/ 5592693 w 6594463"/>
              <a:gd name="connsiteY42" fmla="*/ 319314 h 1603883"/>
              <a:gd name="connsiteX43" fmla="*/ 5708807 w 6594463"/>
              <a:gd name="connsiteY43" fmla="*/ 290286 h 1603883"/>
              <a:gd name="connsiteX44" fmla="*/ 5810407 w 6594463"/>
              <a:gd name="connsiteY44" fmla="*/ 246743 h 1603883"/>
              <a:gd name="connsiteX45" fmla="*/ 5926522 w 6594463"/>
              <a:gd name="connsiteY45" fmla="*/ 174172 h 1603883"/>
              <a:gd name="connsiteX46" fmla="*/ 5970064 w 6594463"/>
              <a:gd name="connsiteY46" fmla="*/ 145143 h 1603883"/>
              <a:gd name="connsiteX47" fmla="*/ 6028122 w 6594463"/>
              <a:gd name="connsiteY47" fmla="*/ 130629 h 1603883"/>
              <a:gd name="connsiteX48" fmla="*/ 6071664 w 6594463"/>
              <a:gd name="connsiteY48" fmla="*/ 101600 h 1603883"/>
              <a:gd name="connsiteX49" fmla="*/ 6144236 w 6594463"/>
              <a:gd name="connsiteY49" fmla="*/ 116114 h 1603883"/>
              <a:gd name="connsiteX50" fmla="*/ 6231322 w 6594463"/>
              <a:gd name="connsiteY50" fmla="*/ 159657 h 1603883"/>
              <a:gd name="connsiteX51" fmla="*/ 6260350 w 6594463"/>
              <a:gd name="connsiteY51" fmla="*/ 203200 h 1603883"/>
              <a:gd name="connsiteX52" fmla="*/ 6332922 w 6594463"/>
              <a:gd name="connsiteY52" fmla="*/ 275772 h 1603883"/>
              <a:gd name="connsiteX53" fmla="*/ 6376464 w 6594463"/>
              <a:gd name="connsiteY53" fmla="*/ 362857 h 1603883"/>
              <a:gd name="connsiteX54" fmla="*/ 6390979 w 6594463"/>
              <a:gd name="connsiteY54" fmla="*/ 406400 h 1603883"/>
              <a:gd name="connsiteX55" fmla="*/ 6492579 w 6594463"/>
              <a:gd name="connsiteY55" fmla="*/ 522514 h 1603883"/>
              <a:gd name="connsiteX56" fmla="*/ 6536122 w 6594463"/>
              <a:gd name="connsiteY56" fmla="*/ 609600 h 1603883"/>
              <a:gd name="connsiteX57" fmla="*/ 6565150 w 6594463"/>
              <a:gd name="connsiteY57" fmla="*/ 725714 h 1603883"/>
              <a:gd name="connsiteX58" fmla="*/ 6579664 w 6594463"/>
              <a:gd name="connsiteY58" fmla="*/ 769257 h 1603883"/>
              <a:gd name="connsiteX59" fmla="*/ 6594179 w 6594463"/>
              <a:gd name="connsiteY59" fmla="*/ 870857 h 1603883"/>
              <a:gd name="connsiteX60" fmla="*/ 6565150 w 6594463"/>
              <a:gd name="connsiteY60" fmla="*/ 1132114 h 1603883"/>
              <a:gd name="connsiteX61" fmla="*/ 6550636 w 6594463"/>
              <a:gd name="connsiteY61" fmla="*/ 1233714 h 1603883"/>
              <a:gd name="connsiteX62" fmla="*/ 6536122 w 6594463"/>
              <a:gd name="connsiteY62" fmla="*/ 1480457 h 1603883"/>
              <a:gd name="connsiteX63" fmla="*/ 6376464 w 6594463"/>
              <a:gd name="connsiteY63" fmla="*/ 1494972 h 1603883"/>
              <a:gd name="connsiteX64" fmla="*/ 6202293 w 6594463"/>
              <a:gd name="connsiteY64" fmla="*/ 1524000 h 1603883"/>
              <a:gd name="connsiteX65" fmla="*/ 5607207 w 6594463"/>
              <a:gd name="connsiteY65" fmla="*/ 1509486 h 1603883"/>
              <a:gd name="connsiteX66" fmla="*/ 5360464 w 6594463"/>
              <a:gd name="connsiteY66" fmla="*/ 1480457 h 1603883"/>
              <a:gd name="connsiteX67" fmla="*/ 5113722 w 6594463"/>
              <a:gd name="connsiteY67" fmla="*/ 1465943 h 1603883"/>
              <a:gd name="connsiteX68" fmla="*/ 5070179 w 6594463"/>
              <a:gd name="connsiteY68" fmla="*/ 1451429 h 1603883"/>
              <a:gd name="connsiteX69" fmla="*/ 4620236 w 6594463"/>
              <a:gd name="connsiteY69" fmla="*/ 1480457 h 1603883"/>
              <a:gd name="connsiteX70" fmla="*/ 4431550 w 6594463"/>
              <a:gd name="connsiteY70" fmla="*/ 1494972 h 1603883"/>
              <a:gd name="connsiteX71" fmla="*/ 4388007 w 6594463"/>
              <a:gd name="connsiteY71" fmla="*/ 1509486 h 1603883"/>
              <a:gd name="connsiteX72" fmla="*/ 4329950 w 6594463"/>
              <a:gd name="connsiteY72" fmla="*/ 1524000 h 1603883"/>
              <a:gd name="connsiteX73" fmla="*/ 4257379 w 6594463"/>
              <a:gd name="connsiteY73" fmla="*/ 1553029 h 1603883"/>
              <a:gd name="connsiteX74" fmla="*/ 4170293 w 6594463"/>
              <a:gd name="connsiteY74" fmla="*/ 1567543 h 1603883"/>
              <a:gd name="connsiteX75" fmla="*/ 4097722 w 6594463"/>
              <a:gd name="connsiteY75" fmla="*/ 1582057 h 1603883"/>
              <a:gd name="connsiteX76" fmla="*/ 4054179 w 6594463"/>
              <a:gd name="connsiteY76" fmla="*/ 1596572 h 1603883"/>
              <a:gd name="connsiteX77" fmla="*/ 3980549 w 6594463"/>
              <a:gd name="connsiteY77" fmla="*/ 1453257 h 1603883"/>
              <a:gd name="connsiteX78" fmla="*/ 3604237 w 6594463"/>
              <a:gd name="connsiteY78" fmla="*/ 1409712 h 1603883"/>
              <a:gd name="connsiteX79" fmla="*/ 2109264 w 6594463"/>
              <a:gd name="connsiteY79" fmla="*/ 1407886 h 1603883"/>
              <a:gd name="connsiteX80" fmla="*/ 135322 w 6594463"/>
              <a:gd name="connsiteY80" fmla="*/ 1494972 h 1603883"/>
              <a:gd name="connsiteX81" fmla="*/ 164350 w 6594463"/>
              <a:gd name="connsiteY81" fmla="*/ 1219200 h 1603883"/>
              <a:gd name="connsiteX82" fmla="*/ 178864 w 6594463"/>
              <a:gd name="connsiteY82" fmla="*/ 1016000 h 1603883"/>
              <a:gd name="connsiteX83" fmla="*/ 207893 w 6594463"/>
              <a:gd name="connsiteY83" fmla="*/ 928914 h 1603883"/>
              <a:gd name="connsiteX84" fmla="*/ 236922 w 6594463"/>
              <a:gd name="connsiteY84" fmla="*/ 783772 h 1603883"/>
              <a:gd name="connsiteX85" fmla="*/ 251436 w 6594463"/>
              <a:gd name="connsiteY85" fmla="*/ 275772 h 1603883"/>
              <a:gd name="connsiteX86" fmla="*/ 280464 w 6594463"/>
              <a:gd name="connsiteY86" fmla="*/ 232229 h 1603883"/>
              <a:gd name="connsiteX87" fmla="*/ 324007 w 6594463"/>
              <a:gd name="connsiteY87" fmla="*/ 203200 h 1603883"/>
              <a:gd name="connsiteX88" fmla="*/ 338522 w 6594463"/>
              <a:gd name="connsiteY88" fmla="*/ 188686 h 1603883"/>
              <a:gd name="connsiteX0" fmla="*/ 309493 w 6594463"/>
              <a:gd name="connsiteY0" fmla="*/ 232229 h 1588451"/>
              <a:gd name="connsiteX1" fmla="*/ 353036 w 6594463"/>
              <a:gd name="connsiteY1" fmla="*/ 159657 h 1588451"/>
              <a:gd name="connsiteX2" fmla="*/ 396579 w 6594463"/>
              <a:gd name="connsiteY2" fmla="*/ 72572 h 1588451"/>
              <a:gd name="connsiteX3" fmla="*/ 483664 w 6594463"/>
              <a:gd name="connsiteY3" fmla="*/ 29029 h 1588451"/>
              <a:gd name="connsiteX4" fmla="*/ 744922 w 6594463"/>
              <a:gd name="connsiteY4" fmla="*/ 43543 h 1588451"/>
              <a:gd name="connsiteX5" fmla="*/ 832007 w 6594463"/>
              <a:gd name="connsiteY5" fmla="*/ 101600 h 1588451"/>
              <a:gd name="connsiteX6" fmla="*/ 875550 w 6594463"/>
              <a:gd name="connsiteY6" fmla="*/ 130629 h 1588451"/>
              <a:gd name="connsiteX7" fmla="*/ 919093 w 6594463"/>
              <a:gd name="connsiteY7" fmla="*/ 159657 h 1588451"/>
              <a:gd name="connsiteX8" fmla="*/ 962636 w 6594463"/>
              <a:gd name="connsiteY8" fmla="*/ 203200 h 1588451"/>
              <a:gd name="connsiteX9" fmla="*/ 1049722 w 6594463"/>
              <a:gd name="connsiteY9" fmla="*/ 261257 h 1588451"/>
              <a:gd name="connsiteX10" fmla="*/ 1151322 w 6594463"/>
              <a:gd name="connsiteY10" fmla="*/ 333829 h 1588451"/>
              <a:gd name="connsiteX11" fmla="*/ 1238407 w 6594463"/>
              <a:gd name="connsiteY11" fmla="*/ 406400 h 1588451"/>
              <a:gd name="connsiteX12" fmla="*/ 1296464 w 6594463"/>
              <a:gd name="connsiteY12" fmla="*/ 420914 h 1588451"/>
              <a:gd name="connsiteX13" fmla="*/ 1354522 w 6594463"/>
              <a:gd name="connsiteY13" fmla="*/ 449943 h 1588451"/>
              <a:gd name="connsiteX14" fmla="*/ 1470636 w 6594463"/>
              <a:gd name="connsiteY14" fmla="*/ 478972 h 1588451"/>
              <a:gd name="connsiteX15" fmla="*/ 1818979 w 6594463"/>
              <a:gd name="connsiteY15" fmla="*/ 464457 h 1588451"/>
              <a:gd name="connsiteX16" fmla="*/ 1949607 w 6594463"/>
              <a:gd name="connsiteY16" fmla="*/ 391886 h 1588451"/>
              <a:gd name="connsiteX17" fmla="*/ 2022179 w 6594463"/>
              <a:gd name="connsiteY17" fmla="*/ 377372 h 1588451"/>
              <a:gd name="connsiteX18" fmla="*/ 2181836 w 6594463"/>
              <a:gd name="connsiteY18" fmla="*/ 333829 h 1588451"/>
              <a:gd name="connsiteX19" fmla="*/ 2239893 w 6594463"/>
              <a:gd name="connsiteY19" fmla="*/ 304800 h 1588451"/>
              <a:gd name="connsiteX20" fmla="*/ 2312464 w 6594463"/>
              <a:gd name="connsiteY20" fmla="*/ 290286 h 1588451"/>
              <a:gd name="connsiteX21" fmla="*/ 2370522 w 6594463"/>
              <a:gd name="connsiteY21" fmla="*/ 261257 h 1588451"/>
              <a:gd name="connsiteX22" fmla="*/ 2443093 w 6594463"/>
              <a:gd name="connsiteY22" fmla="*/ 246743 h 1588451"/>
              <a:gd name="connsiteX23" fmla="*/ 2501150 w 6594463"/>
              <a:gd name="connsiteY23" fmla="*/ 203200 h 1588451"/>
              <a:gd name="connsiteX24" fmla="*/ 2602750 w 6594463"/>
              <a:gd name="connsiteY24" fmla="*/ 174172 h 1588451"/>
              <a:gd name="connsiteX25" fmla="*/ 2660807 w 6594463"/>
              <a:gd name="connsiteY25" fmla="*/ 145143 h 1588451"/>
              <a:gd name="connsiteX26" fmla="*/ 2747893 w 6594463"/>
              <a:gd name="connsiteY26" fmla="*/ 87086 h 1588451"/>
              <a:gd name="connsiteX27" fmla="*/ 2791436 w 6594463"/>
              <a:gd name="connsiteY27" fmla="*/ 72572 h 1588451"/>
              <a:gd name="connsiteX28" fmla="*/ 2951093 w 6594463"/>
              <a:gd name="connsiteY28" fmla="*/ 0 h 1588451"/>
              <a:gd name="connsiteX29" fmla="*/ 3589722 w 6594463"/>
              <a:gd name="connsiteY29" fmla="*/ 14514 h 1588451"/>
              <a:gd name="connsiteX30" fmla="*/ 3633264 w 6594463"/>
              <a:gd name="connsiteY30" fmla="*/ 29029 h 1588451"/>
              <a:gd name="connsiteX31" fmla="*/ 3778407 w 6594463"/>
              <a:gd name="connsiteY31" fmla="*/ 58057 h 1588451"/>
              <a:gd name="connsiteX32" fmla="*/ 3836464 w 6594463"/>
              <a:gd name="connsiteY32" fmla="*/ 87086 h 1588451"/>
              <a:gd name="connsiteX33" fmla="*/ 3880007 w 6594463"/>
              <a:gd name="connsiteY33" fmla="*/ 116114 h 1588451"/>
              <a:gd name="connsiteX34" fmla="*/ 3923550 w 6594463"/>
              <a:gd name="connsiteY34" fmla="*/ 130629 h 1588451"/>
              <a:gd name="connsiteX35" fmla="*/ 4054179 w 6594463"/>
              <a:gd name="connsiteY35" fmla="*/ 232229 h 1588451"/>
              <a:gd name="connsiteX36" fmla="*/ 4097722 w 6594463"/>
              <a:gd name="connsiteY36" fmla="*/ 246743 h 1588451"/>
              <a:gd name="connsiteX37" fmla="*/ 4184807 w 6594463"/>
              <a:gd name="connsiteY37" fmla="*/ 319314 h 1588451"/>
              <a:gd name="connsiteX38" fmla="*/ 4286407 w 6594463"/>
              <a:gd name="connsiteY38" fmla="*/ 377372 h 1588451"/>
              <a:gd name="connsiteX39" fmla="*/ 4344464 w 6594463"/>
              <a:gd name="connsiteY39" fmla="*/ 391886 h 1588451"/>
              <a:gd name="connsiteX40" fmla="*/ 4939550 w 6594463"/>
              <a:gd name="connsiteY40" fmla="*/ 362857 h 1588451"/>
              <a:gd name="connsiteX41" fmla="*/ 5070179 w 6594463"/>
              <a:gd name="connsiteY41" fmla="*/ 333829 h 1588451"/>
              <a:gd name="connsiteX42" fmla="*/ 5592693 w 6594463"/>
              <a:gd name="connsiteY42" fmla="*/ 319314 h 1588451"/>
              <a:gd name="connsiteX43" fmla="*/ 5708807 w 6594463"/>
              <a:gd name="connsiteY43" fmla="*/ 290286 h 1588451"/>
              <a:gd name="connsiteX44" fmla="*/ 5810407 w 6594463"/>
              <a:gd name="connsiteY44" fmla="*/ 246743 h 1588451"/>
              <a:gd name="connsiteX45" fmla="*/ 5926522 w 6594463"/>
              <a:gd name="connsiteY45" fmla="*/ 174172 h 1588451"/>
              <a:gd name="connsiteX46" fmla="*/ 5970064 w 6594463"/>
              <a:gd name="connsiteY46" fmla="*/ 145143 h 1588451"/>
              <a:gd name="connsiteX47" fmla="*/ 6028122 w 6594463"/>
              <a:gd name="connsiteY47" fmla="*/ 130629 h 1588451"/>
              <a:gd name="connsiteX48" fmla="*/ 6071664 w 6594463"/>
              <a:gd name="connsiteY48" fmla="*/ 101600 h 1588451"/>
              <a:gd name="connsiteX49" fmla="*/ 6144236 w 6594463"/>
              <a:gd name="connsiteY49" fmla="*/ 116114 h 1588451"/>
              <a:gd name="connsiteX50" fmla="*/ 6231322 w 6594463"/>
              <a:gd name="connsiteY50" fmla="*/ 159657 h 1588451"/>
              <a:gd name="connsiteX51" fmla="*/ 6260350 w 6594463"/>
              <a:gd name="connsiteY51" fmla="*/ 203200 h 1588451"/>
              <a:gd name="connsiteX52" fmla="*/ 6332922 w 6594463"/>
              <a:gd name="connsiteY52" fmla="*/ 275772 h 1588451"/>
              <a:gd name="connsiteX53" fmla="*/ 6376464 w 6594463"/>
              <a:gd name="connsiteY53" fmla="*/ 362857 h 1588451"/>
              <a:gd name="connsiteX54" fmla="*/ 6390979 w 6594463"/>
              <a:gd name="connsiteY54" fmla="*/ 406400 h 1588451"/>
              <a:gd name="connsiteX55" fmla="*/ 6492579 w 6594463"/>
              <a:gd name="connsiteY55" fmla="*/ 522514 h 1588451"/>
              <a:gd name="connsiteX56" fmla="*/ 6536122 w 6594463"/>
              <a:gd name="connsiteY56" fmla="*/ 609600 h 1588451"/>
              <a:gd name="connsiteX57" fmla="*/ 6565150 w 6594463"/>
              <a:gd name="connsiteY57" fmla="*/ 725714 h 1588451"/>
              <a:gd name="connsiteX58" fmla="*/ 6579664 w 6594463"/>
              <a:gd name="connsiteY58" fmla="*/ 769257 h 1588451"/>
              <a:gd name="connsiteX59" fmla="*/ 6594179 w 6594463"/>
              <a:gd name="connsiteY59" fmla="*/ 870857 h 1588451"/>
              <a:gd name="connsiteX60" fmla="*/ 6565150 w 6594463"/>
              <a:gd name="connsiteY60" fmla="*/ 1132114 h 1588451"/>
              <a:gd name="connsiteX61" fmla="*/ 6550636 w 6594463"/>
              <a:gd name="connsiteY61" fmla="*/ 1233714 h 1588451"/>
              <a:gd name="connsiteX62" fmla="*/ 6536122 w 6594463"/>
              <a:gd name="connsiteY62" fmla="*/ 1480457 h 1588451"/>
              <a:gd name="connsiteX63" fmla="*/ 6376464 w 6594463"/>
              <a:gd name="connsiteY63" fmla="*/ 1494972 h 1588451"/>
              <a:gd name="connsiteX64" fmla="*/ 6202293 w 6594463"/>
              <a:gd name="connsiteY64" fmla="*/ 1524000 h 1588451"/>
              <a:gd name="connsiteX65" fmla="*/ 5607207 w 6594463"/>
              <a:gd name="connsiteY65" fmla="*/ 1509486 h 1588451"/>
              <a:gd name="connsiteX66" fmla="*/ 5360464 w 6594463"/>
              <a:gd name="connsiteY66" fmla="*/ 1480457 h 1588451"/>
              <a:gd name="connsiteX67" fmla="*/ 5113722 w 6594463"/>
              <a:gd name="connsiteY67" fmla="*/ 1465943 h 1588451"/>
              <a:gd name="connsiteX68" fmla="*/ 5070179 w 6594463"/>
              <a:gd name="connsiteY68" fmla="*/ 1451429 h 1588451"/>
              <a:gd name="connsiteX69" fmla="*/ 4620236 w 6594463"/>
              <a:gd name="connsiteY69" fmla="*/ 1480457 h 1588451"/>
              <a:gd name="connsiteX70" fmla="*/ 4431550 w 6594463"/>
              <a:gd name="connsiteY70" fmla="*/ 1494972 h 1588451"/>
              <a:gd name="connsiteX71" fmla="*/ 4388007 w 6594463"/>
              <a:gd name="connsiteY71" fmla="*/ 1509486 h 1588451"/>
              <a:gd name="connsiteX72" fmla="*/ 4329950 w 6594463"/>
              <a:gd name="connsiteY72" fmla="*/ 1524000 h 1588451"/>
              <a:gd name="connsiteX73" fmla="*/ 4257379 w 6594463"/>
              <a:gd name="connsiteY73" fmla="*/ 1553029 h 1588451"/>
              <a:gd name="connsiteX74" fmla="*/ 4170293 w 6594463"/>
              <a:gd name="connsiteY74" fmla="*/ 1567543 h 1588451"/>
              <a:gd name="connsiteX75" fmla="*/ 4097722 w 6594463"/>
              <a:gd name="connsiteY75" fmla="*/ 1582057 h 1588451"/>
              <a:gd name="connsiteX76" fmla="*/ 3980549 w 6594463"/>
              <a:gd name="connsiteY76" fmla="*/ 1453257 h 1588451"/>
              <a:gd name="connsiteX77" fmla="*/ 3604237 w 6594463"/>
              <a:gd name="connsiteY77" fmla="*/ 1409712 h 1588451"/>
              <a:gd name="connsiteX78" fmla="*/ 2109264 w 6594463"/>
              <a:gd name="connsiteY78" fmla="*/ 1407886 h 1588451"/>
              <a:gd name="connsiteX79" fmla="*/ 135322 w 6594463"/>
              <a:gd name="connsiteY79" fmla="*/ 1494972 h 1588451"/>
              <a:gd name="connsiteX80" fmla="*/ 164350 w 6594463"/>
              <a:gd name="connsiteY80" fmla="*/ 1219200 h 1588451"/>
              <a:gd name="connsiteX81" fmla="*/ 178864 w 6594463"/>
              <a:gd name="connsiteY81" fmla="*/ 1016000 h 1588451"/>
              <a:gd name="connsiteX82" fmla="*/ 207893 w 6594463"/>
              <a:gd name="connsiteY82" fmla="*/ 928914 h 1588451"/>
              <a:gd name="connsiteX83" fmla="*/ 236922 w 6594463"/>
              <a:gd name="connsiteY83" fmla="*/ 783772 h 1588451"/>
              <a:gd name="connsiteX84" fmla="*/ 251436 w 6594463"/>
              <a:gd name="connsiteY84" fmla="*/ 275772 h 1588451"/>
              <a:gd name="connsiteX85" fmla="*/ 280464 w 6594463"/>
              <a:gd name="connsiteY85" fmla="*/ 232229 h 1588451"/>
              <a:gd name="connsiteX86" fmla="*/ 324007 w 6594463"/>
              <a:gd name="connsiteY86" fmla="*/ 203200 h 1588451"/>
              <a:gd name="connsiteX87" fmla="*/ 338522 w 6594463"/>
              <a:gd name="connsiteY87" fmla="*/ 188686 h 1588451"/>
              <a:gd name="connsiteX0" fmla="*/ 309493 w 6594463"/>
              <a:gd name="connsiteY0" fmla="*/ 232229 h 1586384"/>
              <a:gd name="connsiteX1" fmla="*/ 353036 w 6594463"/>
              <a:gd name="connsiteY1" fmla="*/ 159657 h 1586384"/>
              <a:gd name="connsiteX2" fmla="*/ 396579 w 6594463"/>
              <a:gd name="connsiteY2" fmla="*/ 72572 h 1586384"/>
              <a:gd name="connsiteX3" fmla="*/ 483664 w 6594463"/>
              <a:gd name="connsiteY3" fmla="*/ 29029 h 1586384"/>
              <a:gd name="connsiteX4" fmla="*/ 744922 w 6594463"/>
              <a:gd name="connsiteY4" fmla="*/ 43543 h 1586384"/>
              <a:gd name="connsiteX5" fmla="*/ 832007 w 6594463"/>
              <a:gd name="connsiteY5" fmla="*/ 101600 h 1586384"/>
              <a:gd name="connsiteX6" fmla="*/ 875550 w 6594463"/>
              <a:gd name="connsiteY6" fmla="*/ 130629 h 1586384"/>
              <a:gd name="connsiteX7" fmla="*/ 919093 w 6594463"/>
              <a:gd name="connsiteY7" fmla="*/ 159657 h 1586384"/>
              <a:gd name="connsiteX8" fmla="*/ 962636 w 6594463"/>
              <a:gd name="connsiteY8" fmla="*/ 203200 h 1586384"/>
              <a:gd name="connsiteX9" fmla="*/ 1049722 w 6594463"/>
              <a:gd name="connsiteY9" fmla="*/ 261257 h 1586384"/>
              <a:gd name="connsiteX10" fmla="*/ 1151322 w 6594463"/>
              <a:gd name="connsiteY10" fmla="*/ 333829 h 1586384"/>
              <a:gd name="connsiteX11" fmla="*/ 1238407 w 6594463"/>
              <a:gd name="connsiteY11" fmla="*/ 406400 h 1586384"/>
              <a:gd name="connsiteX12" fmla="*/ 1296464 w 6594463"/>
              <a:gd name="connsiteY12" fmla="*/ 420914 h 1586384"/>
              <a:gd name="connsiteX13" fmla="*/ 1354522 w 6594463"/>
              <a:gd name="connsiteY13" fmla="*/ 449943 h 1586384"/>
              <a:gd name="connsiteX14" fmla="*/ 1470636 w 6594463"/>
              <a:gd name="connsiteY14" fmla="*/ 478972 h 1586384"/>
              <a:gd name="connsiteX15" fmla="*/ 1818979 w 6594463"/>
              <a:gd name="connsiteY15" fmla="*/ 464457 h 1586384"/>
              <a:gd name="connsiteX16" fmla="*/ 1949607 w 6594463"/>
              <a:gd name="connsiteY16" fmla="*/ 391886 h 1586384"/>
              <a:gd name="connsiteX17" fmla="*/ 2022179 w 6594463"/>
              <a:gd name="connsiteY17" fmla="*/ 377372 h 1586384"/>
              <a:gd name="connsiteX18" fmla="*/ 2181836 w 6594463"/>
              <a:gd name="connsiteY18" fmla="*/ 333829 h 1586384"/>
              <a:gd name="connsiteX19" fmla="*/ 2239893 w 6594463"/>
              <a:gd name="connsiteY19" fmla="*/ 304800 h 1586384"/>
              <a:gd name="connsiteX20" fmla="*/ 2312464 w 6594463"/>
              <a:gd name="connsiteY20" fmla="*/ 290286 h 1586384"/>
              <a:gd name="connsiteX21" fmla="*/ 2370522 w 6594463"/>
              <a:gd name="connsiteY21" fmla="*/ 261257 h 1586384"/>
              <a:gd name="connsiteX22" fmla="*/ 2443093 w 6594463"/>
              <a:gd name="connsiteY22" fmla="*/ 246743 h 1586384"/>
              <a:gd name="connsiteX23" fmla="*/ 2501150 w 6594463"/>
              <a:gd name="connsiteY23" fmla="*/ 203200 h 1586384"/>
              <a:gd name="connsiteX24" fmla="*/ 2602750 w 6594463"/>
              <a:gd name="connsiteY24" fmla="*/ 174172 h 1586384"/>
              <a:gd name="connsiteX25" fmla="*/ 2660807 w 6594463"/>
              <a:gd name="connsiteY25" fmla="*/ 145143 h 1586384"/>
              <a:gd name="connsiteX26" fmla="*/ 2747893 w 6594463"/>
              <a:gd name="connsiteY26" fmla="*/ 87086 h 1586384"/>
              <a:gd name="connsiteX27" fmla="*/ 2791436 w 6594463"/>
              <a:gd name="connsiteY27" fmla="*/ 72572 h 1586384"/>
              <a:gd name="connsiteX28" fmla="*/ 2951093 w 6594463"/>
              <a:gd name="connsiteY28" fmla="*/ 0 h 1586384"/>
              <a:gd name="connsiteX29" fmla="*/ 3589722 w 6594463"/>
              <a:gd name="connsiteY29" fmla="*/ 14514 h 1586384"/>
              <a:gd name="connsiteX30" fmla="*/ 3633264 w 6594463"/>
              <a:gd name="connsiteY30" fmla="*/ 29029 h 1586384"/>
              <a:gd name="connsiteX31" fmla="*/ 3778407 w 6594463"/>
              <a:gd name="connsiteY31" fmla="*/ 58057 h 1586384"/>
              <a:gd name="connsiteX32" fmla="*/ 3836464 w 6594463"/>
              <a:gd name="connsiteY32" fmla="*/ 87086 h 1586384"/>
              <a:gd name="connsiteX33" fmla="*/ 3880007 w 6594463"/>
              <a:gd name="connsiteY33" fmla="*/ 116114 h 1586384"/>
              <a:gd name="connsiteX34" fmla="*/ 3923550 w 6594463"/>
              <a:gd name="connsiteY34" fmla="*/ 130629 h 1586384"/>
              <a:gd name="connsiteX35" fmla="*/ 4054179 w 6594463"/>
              <a:gd name="connsiteY35" fmla="*/ 232229 h 1586384"/>
              <a:gd name="connsiteX36" fmla="*/ 4097722 w 6594463"/>
              <a:gd name="connsiteY36" fmla="*/ 246743 h 1586384"/>
              <a:gd name="connsiteX37" fmla="*/ 4184807 w 6594463"/>
              <a:gd name="connsiteY37" fmla="*/ 319314 h 1586384"/>
              <a:gd name="connsiteX38" fmla="*/ 4286407 w 6594463"/>
              <a:gd name="connsiteY38" fmla="*/ 377372 h 1586384"/>
              <a:gd name="connsiteX39" fmla="*/ 4344464 w 6594463"/>
              <a:gd name="connsiteY39" fmla="*/ 391886 h 1586384"/>
              <a:gd name="connsiteX40" fmla="*/ 4939550 w 6594463"/>
              <a:gd name="connsiteY40" fmla="*/ 362857 h 1586384"/>
              <a:gd name="connsiteX41" fmla="*/ 5070179 w 6594463"/>
              <a:gd name="connsiteY41" fmla="*/ 333829 h 1586384"/>
              <a:gd name="connsiteX42" fmla="*/ 5592693 w 6594463"/>
              <a:gd name="connsiteY42" fmla="*/ 319314 h 1586384"/>
              <a:gd name="connsiteX43" fmla="*/ 5708807 w 6594463"/>
              <a:gd name="connsiteY43" fmla="*/ 290286 h 1586384"/>
              <a:gd name="connsiteX44" fmla="*/ 5810407 w 6594463"/>
              <a:gd name="connsiteY44" fmla="*/ 246743 h 1586384"/>
              <a:gd name="connsiteX45" fmla="*/ 5926522 w 6594463"/>
              <a:gd name="connsiteY45" fmla="*/ 174172 h 1586384"/>
              <a:gd name="connsiteX46" fmla="*/ 5970064 w 6594463"/>
              <a:gd name="connsiteY46" fmla="*/ 145143 h 1586384"/>
              <a:gd name="connsiteX47" fmla="*/ 6028122 w 6594463"/>
              <a:gd name="connsiteY47" fmla="*/ 130629 h 1586384"/>
              <a:gd name="connsiteX48" fmla="*/ 6071664 w 6594463"/>
              <a:gd name="connsiteY48" fmla="*/ 101600 h 1586384"/>
              <a:gd name="connsiteX49" fmla="*/ 6144236 w 6594463"/>
              <a:gd name="connsiteY49" fmla="*/ 116114 h 1586384"/>
              <a:gd name="connsiteX50" fmla="*/ 6231322 w 6594463"/>
              <a:gd name="connsiteY50" fmla="*/ 159657 h 1586384"/>
              <a:gd name="connsiteX51" fmla="*/ 6260350 w 6594463"/>
              <a:gd name="connsiteY51" fmla="*/ 203200 h 1586384"/>
              <a:gd name="connsiteX52" fmla="*/ 6332922 w 6594463"/>
              <a:gd name="connsiteY52" fmla="*/ 275772 h 1586384"/>
              <a:gd name="connsiteX53" fmla="*/ 6376464 w 6594463"/>
              <a:gd name="connsiteY53" fmla="*/ 362857 h 1586384"/>
              <a:gd name="connsiteX54" fmla="*/ 6390979 w 6594463"/>
              <a:gd name="connsiteY54" fmla="*/ 406400 h 1586384"/>
              <a:gd name="connsiteX55" fmla="*/ 6492579 w 6594463"/>
              <a:gd name="connsiteY55" fmla="*/ 522514 h 1586384"/>
              <a:gd name="connsiteX56" fmla="*/ 6536122 w 6594463"/>
              <a:gd name="connsiteY56" fmla="*/ 609600 h 1586384"/>
              <a:gd name="connsiteX57" fmla="*/ 6565150 w 6594463"/>
              <a:gd name="connsiteY57" fmla="*/ 725714 h 1586384"/>
              <a:gd name="connsiteX58" fmla="*/ 6579664 w 6594463"/>
              <a:gd name="connsiteY58" fmla="*/ 769257 h 1586384"/>
              <a:gd name="connsiteX59" fmla="*/ 6594179 w 6594463"/>
              <a:gd name="connsiteY59" fmla="*/ 870857 h 1586384"/>
              <a:gd name="connsiteX60" fmla="*/ 6565150 w 6594463"/>
              <a:gd name="connsiteY60" fmla="*/ 1132114 h 1586384"/>
              <a:gd name="connsiteX61" fmla="*/ 6550636 w 6594463"/>
              <a:gd name="connsiteY61" fmla="*/ 1233714 h 1586384"/>
              <a:gd name="connsiteX62" fmla="*/ 6536122 w 6594463"/>
              <a:gd name="connsiteY62" fmla="*/ 1480457 h 1586384"/>
              <a:gd name="connsiteX63" fmla="*/ 6376464 w 6594463"/>
              <a:gd name="connsiteY63" fmla="*/ 1494972 h 1586384"/>
              <a:gd name="connsiteX64" fmla="*/ 6202293 w 6594463"/>
              <a:gd name="connsiteY64" fmla="*/ 1524000 h 1586384"/>
              <a:gd name="connsiteX65" fmla="*/ 5607207 w 6594463"/>
              <a:gd name="connsiteY65" fmla="*/ 1509486 h 1586384"/>
              <a:gd name="connsiteX66" fmla="*/ 5360464 w 6594463"/>
              <a:gd name="connsiteY66" fmla="*/ 1480457 h 1586384"/>
              <a:gd name="connsiteX67" fmla="*/ 5113722 w 6594463"/>
              <a:gd name="connsiteY67" fmla="*/ 1465943 h 1586384"/>
              <a:gd name="connsiteX68" fmla="*/ 5070179 w 6594463"/>
              <a:gd name="connsiteY68" fmla="*/ 1451429 h 1586384"/>
              <a:gd name="connsiteX69" fmla="*/ 4620236 w 6594463"/>
              <a:gd name="connsiteY69" fmla="*/ 1480457 h 1586384"/>
              <a:gd name="connsiteX70" fmla="*/ 4431550 w 6594463"/>
              <a:gd name="connsiteY70" fmla="*/ 1494972 h 1586384"/>
              <a:gd name="connsiteX71" fmla="*/ 4388007 w 6594463"/>
              <a:gd name="connsiteY71" fmla="*/ 1509486 h 1586384"/>
              <a:gd name="connsiteX72" fmla="*/ 4329950 w 6594463"/>
              <a:gd name="connsiteY72" fmla="*/ 1524000 h 1586384"/>
              <a:gd name="connsiteX73" fmla="*/ 4257379 w 6594463"/>
              <a:gd name="connsiteY73" fmla="*/ 1553029 h 1586384"/>
              <a:gd name="connsiteX74" fmla="*/ 4097722 w 6594463"/>
              <a:gd name="connsiteY74" fmla="*/ 1582057 h 1586384"/>
              <a:gd name="connsiteX75" fmla="*/ 3980549 w 6594463"/>
              <a:gd name="connsiteY75" fmla="*/ 1453257 h 1586384"/>
              <a:gd name="connsiteX76" fmla="*/ 3604237 w 6594463"/>
              <a:gd name="connsiteY76" fmla="*/ 1409712 h 1586384"/>
              <a:gd name="connsiteX77" fmla="*/ 2109264 w 6594463"/>
              <a:gd name="connsiteY77" fmla="*/ 1407886 h 1586384"/>
              <a:gd name="connsiteX78" fmla="*/ 135322 w 6594463"/>
              <a:gd name="connsiteY78" fmla="*/ 1494972 h 1586384"/>
              <a:gd name="connsiteX79" fmla="*/ 164350 w 6594463"/>
              <a:gd name="connsiteY79" fmla="*/ 1219200 h 1586384"/>
              <a:gd name="connsiteX80" fmla="*/ 178864 w 6594463"/>
              <a:gd name="connsiteY80" fmla="*/ 1016000 h 1586384"/>
              <a:gd name="connsiteX81" fmla="*/ 207893 w 6594463"/>
              <a:gd name="connsiteY81" fmla="*/ 928914 h 1586384"/>
              <a:gd name="connsiteX82" fmla="*/ 236922 w 6594463"/>
              <a:gd name="connsiteY82" fmla="*/ 783772 h 1586384"/>
              <a:gd name="connsiteX83" fmla="*/ 251436 w 6594463"/>
              <a:gd name="connsiteY83" fmla="*/ 275772 h 1586384"/>
              <a:gd name="connsiteX84" fmla="*/ 280464 w 6594463"/>
              <a:gd name="connsiteY84" fmla="*/ 232229 h 1586384"/>
              <a:gd name="connsiteX85" fmla="*/ 324007 w 6594463"/>
              <a:gd name="connsiteY85" fmla="*/ 203200 h 1586384"/>
              <a:gd name="connsiteX86" fmla="*/ 338522 w 6594463"/>
              <a:gd name="connsiteY86" fmla="*/ 188686 h 1586384"/>
              <a:gd name="connsiteX0" fmla="*/ 309493 w 6594463"/>
              <a:gd name="connsiteY0" fmla="*/ 232229 h 1555571"/>
              <a:gd name="connsiteX1" fmla="*/ 353036 w 6594463"/>
              <a:gd name="connsiteY1" fmla="*/ 159657 h 1555571"/>
              <a:gd name="connsiteX2" fmla="*/ 396579 w 6594463"/>
              <a:gd name="connsiteY2" fmla="*/ 72572 h 1555571"/>
              <a:gd name="connsiteX3" fmla="*/ 483664 w 6594463"/>
              <a:gd name="connsiteY3" fmla="*/ 29029 h 1555571"/>
              <a:gd name="connsiteX4" fmla="*/ 744922 w 6594463"/>
              <a:gd name="connsiteY4" fmla="*/ 43543 h 1555571"/>
              <a:gd name="connsiteX5" fmla="*/ 832007 w 6594463"/>
              <a:gd name="connsiteY5" fmla="*/ 101600 h 1555571"/>
              <a:gd name="connsiteX6" fmla="*/ 875550 w 6594463"/>
              <a:gd name="connsiteY6" fmla="*/ 130629 h 1555571"/>
              <a:gd name="connsiteX7" fmla="*/ 919093 w 6594463"/>
              <a:gd name="connsiteY7" fmla="*/ 159657 h 1555571"/>
              <a:gd name="connsiteX8" fmla="*/ 962636 w 6594463"/>
              <a:gd name="connsiteY8" fmla="*/ 203200 h 1555571"/>
              <a:gd name="connsiteX9" fmla="*/ 1049722 w 6594463"/>
              <a:gd name="connsiteY9" fmla="*/ 261257 h 1555571"/>
              <a:gd name="connsiteX10" fmla="*/ 1151322 w 6594463"/>
              <a:gd name="connsiteY10" fmla="*/ 333829 h 1555571"/>
              <a:gd name="connsiteX11" fmla="*/ 1238407 w 6594463"/>
              <a:gd name="connsiteY11" fmla="*/ 406400 h 1555571"/>
              <a:gd name="connsiteX12" fmla="*/ 1296464 w 6594463"/>
              <a:gd name="connsiteY12" fmla="*/ 420914 h 1555571"/>
              <a:gd name="connsiteX13" fmla="*/ 1354522 w 6594463"/>
              <a:gd name="connsiteY13" fmla="*/ 449943 h 1555571"/>
              <a:gd name="connsiteX14" fmla="*/ 1470636 w 6594463"/>
              <a:gd name="connsiteY14" fmla="*/ 478972 h 1555571"/>
              <a:gd name="connsiteX15" fmla="*/ 1818979 w 6594463"/>
              <a:gd name="connsiteY15" fmla="*/ 464457 h 1555571"/>
              <a:gd name="connsiteX16" fmla="*/ 1949607 w 6594463"/>
              <a:gd name="connsiteY16" fmla="*/ 391886 h 1555571"/>
              <a:gd name="connsiteX17" fmla="*/ 2022179 w 6594463"/>
              <a:gd name="connsiteY17" fmla="*/ 377372 h 1555571"/>
              <a:gd name="connsiteX18" fmla="*/ 2181836 w 6594463"/>
              <a:gd name="connsiteY18" fmla="*/ 333829 h 1555571"/>
              <a:gd name="connsiteX19" fmla="*/ 2239893 w 6594463"/>
              <a:gd name="connsiteY19" fmla="*/ 304800 h 1555571"/>
              <a:gd name="connsiteX20" fmla="*/ 2312464 w 6594463"/>
              <a:gd name="connsiteY20" fmla="*/ 290286 h 1555571"/>
              <a:gd name="connsiteX21" fmla="*/ 2370522 w 6594463"/>
              <a:gd name="connsiteY21" fmla="*/ 261257 h 1555571"/>
              <a:gd name="connsiteX22" fmla="*/ 2443093 w 6594463"/>
              <a:gd name="connsiteY22" fmla="*/ 246743 h 1555571"/>
              <a:gd name="connsiteX23" fmla="*/ 2501150 w 6594463"/>
              <a:gd name="connsiteY23" fmla="*/ 203200 h 1555571"/>
              <a:gd name="connsiteX24" fmla="*/ 2602750 w 6594463"/>
              <a:gd name="connsiteY24" fmla="*/ 174172 h 1555571"/>
              <a:gd name="connsiteX25" fmla="*/ 2660807 w 6594463"/>
              <a:gd name="connsiteY25" fmla="*/ 145143 h 1555571"/>
              <a:gd name="connsiteX26" fmla="*/ 2747893 w 6594463"/>
              <a:gd name="connsiteY26" fmla="*/ 87086 h 1555571"/>
              <a:gd name="connsiteX27" fmla="*/ 2791436 w 6594463"/>
              <a:gd name="connsiteY27" fmla="*/ 72572 h 1555571"/>
              <a:gd name="connsiteX28" fmla="*/ 2951093 w 6594463"/>
              <a:gd name="connsiteY28" fmla="*/ 0 h 1555571"/>
              <a:gd name="connsiteX29" fmla="*/ 3589722 w 6594463"/>
              <a:gd name="connsiteY29" fmla="*/ 14514 h 1555571"/>
              <a:gd name="connsiteX30" fmla="*/ 3633264 w 6594463"/>
              <a:gd name="connsiteY30" fmla="*/ 29029 h 1555571"/>
              <a:gd name="connsiteX31" fmla="*/ 3778407 w 6594463"/>
              <a:gd name="connsiteY31" fmla="*/ 58057 h 1555571"/>
              <a:gd name="connsiteX32" fmla="*/ 3836464 w 6594463"/>
              <a:gd name="connsiteY32" fmla="*/ 87086 h 1555571"/>
              <a:gd name="connsiteX33" fmla="*/ 3880007 w 6594463"/>
              <a:gd name="connsiteY33" fmla="*/ 116114 h 1555571"/>
              <a:gd name="connsiteX34" fmla="*/ 3923550 w 6594463"/>
              <a:gd name="connsiteY34" fmla="*/ 130629 h 1555571"/>
              <a:gd name="connsiteX35" fmla="*/ 4054179 w 6594463"/>
              <a:gd name="connsiteY35" fmla="*/ 232229 h 1555571"/>
              <a:gd name="connsiteX36" fmla="*/ 4097722 w 6594463"/>
              <a:gd name="connsiteY36" fmla="*/ 246743 h 1555571"/>
              <a:gd name="connsiteX37" fmla="*/ 4184807 w 6594463"/>
              <a:gd name="connsiteY37" fmla="*/ 319314 h 1555571"/>
              <a:gd name="connsiteX38" fmla="*/ 4286407 w 6594463"/>
              <a:gd name="connsiteY38" fmla="*/ 377372 h 1555571"/>
              <a:gd name="connsiteX39" fmla="*/ 4344464 w 6594463"/>
              <a:gd name="connsiteY39" fmla="*/ 391886 h 1555571"/>
              <a:gd name="connsiteX40" fmla="*/ 4939550 w 6594463"/>
              <a:gd name="connsiteY40" fmla="*/ 362857 h 1555571"/>
              <a:gd name="connsiteX41" fmla="*/ 5070179 w 6594463"/>
              <a:gd name="connsiteY41" fmla="*/ 333829 h 1555571"/>
              <a:gd name="connsiteX42" fmla="*/ 5592693 w 6594463"/>
              <a:gd name="connsiteY42" fmla="*/ 319314 h 1555571"/>
              <a:gd name="connsiteX43" fmla="*/ 5708807 w 6594463"/>
              <a:gd name="connsiteY43" fmla="*/ 290286 h 1555571"/>
              <a:gd name="connsiteX44" fmla="*/ 5810407 w 6594463"/>
              <a:gd name="connsiteY44" fmla="*/ 246743 h 1555571"/>
              <a:gd name="connsiteX45" fmla="*/ 5926522 w 6594463"/>
              <a:gd name="connsiteY45" fmla="*/ 174172 h 1555571"/>
              <a:gd name="connsiteX46" fmla="*/ 5970064 w 6594463"/>
              <a:gd name="connsiteY46" fmla="*/ 145143 h 1555571"/>
              <a:gd name="connsiteX47" fmla="*/ 6028122 w 6594463"/>
              <a:gd name="connsiteY47" fmla="*/ 130629 h 1555571"/>
              <a:gd name="connsiteX48" fmla="*/ 6071664 w 6594463"/>
              <a:gd name="connsiteY48" fmla="*/ 101600 h 1555571"/>
              <a:gd name="connsiteX49" fmla="*/ 6144236 w 6594463"/>
              <a:gd name="connsiteY49" fmla="*/ 116114 h 1555571"/>
              <a:gd name="connsiteX50" fmla="*/ 6231322 w 6594463"/>
              <a:gd name="connsiteY50" fmla="*/ 159657 h 1555571"/>
              <a:gd name="connsiteX51" fmla="*/ 6260350 w 6594463"/>
              <a:gd name="connsiteY51" fmla="*/ 203200 h 1555571"/>
              <a:gd name="connsiteX52" fmla="*/ 6332922 w 6594463"/>
              <a:gd name="connsiteY52" fmla="*/ 275772 h 1555571"/>
              <a:gd name="connsiteX53" fmla="*/ 6376464 w 6594463"/>
              <a:gd name="connsiteY53" fmla="*/ 362857 h 1555571"/>
              <a:gd name="connsiteX54" fmla="*/ 6390979 w 6594463"/>
              <a:gd name="connsiteY54" fmla="*/ 406400 h 1555571"/>
              <a:gd name="connsiteX55" fmla="*/ 6492579 w 6594463"/>
              <a:gd name="connsiteY55" fmla="*/ 522514 h 1555571"/>
              <a:gd name="connsiteX56" fmla="*/ 6536122 w 6594463"/>
              <a:gd name="connsiteY56" fmla="*/ 609600 h 1555571"/>
              <a:gd name="connsiteX57" fmla="*/ 6565150 w 6594463"/>
              <a:gd name="connsiteY57" fmla="*/ 725714 h 1555571"/>
              <a:gd name="connsiteX58" fmla="*/ 6579664 w 6594463"/>
              <a:gd name="connsiteY58" fmla="*/ 769257 h 1555571"/>
              <a:gd name="connsiteX59" fmla="*/ 6594179 w 6594463"/>
              <a:gd name="connsiteY59" fmla="*/ 870857 h 1555571"/>
              <a:gd name="connsiteX60" fmla="*/ 6565150 w 6594463"/>
              <a:gd name="connsiteY60" fmla="*/ 1132114 h 1555571"/>
              <a:gd name="connsiteX61" fmla="*/ 6550636 w 6594463"/>
              <a:gd name="connsiteY61" fmla="*/ 1233714 h 1555571"/>
              <a:gd name="connsiteX62" fmla="*/ 6536122 w 6594463"/>
              <a:gd name="connsiteY62" fmla="*/ 1480457 h 1555571"/>
              <a:gd name="connsiteX63" fmla="*/ 6376464 w 6594463"/>
              <a:gd name="connsiteY63" fmla="*/ 1494972 h 1555571"/>
              <a:gd name="connsiteX64" fmla="*/ 6202293 w 6594463"/>
              <a:gd name="connsiteY64" fmla="*/ 1524000 h 1555571"/>
              <a:gd name="connsiteX65" fmla="*/ 5607207 w 6594463"/>
              <a:gd name="connsiteY65" fmla="*/ 1509486 h 1555571"/>
              <a:gd name="connsiteX66" fmla="*/ 5360464 w 6594463"/>
              <a:gd name="connsiteY66" fmla="*/ 1480457 h 1555571"/>
              <a:gd name="connsiteX67" fmla="*/ 5113722 w 6594463"/>
              <a:gd name="connsiteY67" fmla="*/ 1465943 h 1555571"/>
              <a:gd name="connsiteX68" fmla="*/ 5070179 w 6594463"/>
              <a:gd name="connsiteY68" fmla="*/ 1451429 h 1555571"/>
              <a:gd name="connsiteX69" fmla="*/ 4620236 w 6594463"/>
              <a:gd name="connsiteY69" fmla="*/ 1480457 h 1555571"/>
              <a:gd name="connsiteX70" fmla="*/ 4431550 w 6594463"/>
              <a:gd name="connsiteY70" fmla="*/ 1494972 h 1555571"/>
              <a:gd name="connsiteX71" fmla="*/ 4388007 w 6594463"/>
              <a:gd name="connsiteY71" fmla="*/ 1509486 h 1555571"/>
              <a:gd name="connsiteX72" fmla="*/ 4329950 w 6594463"/>
              <a:gd name="connsiteY72" fmla="*/ 1524000 h 1555571"/>
              <a:gd name="connsiteX73" fmla="*/ 4257379 w 6594463"/>
              <a:gd name="connsiteY73" fmla="*/ 1553029 h 1555571"/>
              <a:gd name="connsiteX74" fmla="*/ 3980549 w 6594463"/>
              <a:gd name="connsiteY74" fmla="*/ 1453257 h 1555571"/>
              <a:gd name="connsiteX75" fmla="*/ 3604237 w 6594463"/>
              <a:gd name="connsiteY75" fmla="*/ 1409712 h 1555571"/>
              <a:gd name="connsiteX76" fmla="*/ 2109264 w 6594463"/>
              <a:gd name="connsiteY76" fmla="*/ 1407886 h 1555571"/>
              <a:gd name="connsiteX77" fmla="*/ 135322 w 6594463"/>
              <a:gd name="connsiteY77" fmla="*/ 1494972 h 1555571"/>
              <a:gd name="connsiteX78" fmla="*/ 164350 w 6594463"/>
              <a:gd name="connsiteY78" fmla="*/ 1219200 h 1555571"/>
              <a:gd name="connsiteX79" fmla="*/ 178864 w 6594463"/>
              <a:gd name="connsiteY79" fmla="*/ 1016000 h 1555571"/>
              <a:gd name="connsiteX80" fmla="*/ 207893 w 6594463"/>
              <a:gd name="connsiteY80" fmla="*/ 928914 h 1555571"/>
              <a:gd name="connsiteX81" fmla="*/ 236922 w 6594463"/>
              <a:gd name="connsiteY81" fmla="*/ 783772 h 1555571"/>
              <a:gd name="connsiteX82" fmla="*/ 251436 w 6594463"/>
              <a:gd name="connsiteY82" fmla="*/ 275772 h 1555571"/>
              <a:gd name="connsiteX83" fmla="*/ 280464 w 6594463"/>
              <a:gd name="connsiteY83" fmla="*/ 232229 h 1555571"/>
              <a:gd name="connsiteX84" fmla="*/ 324007 w 6594463"/>
              <a:gd name="connsiteY84" fmla="*/ 203200 h 1555571"/>
              <a:gd name="connsiteX85" fmla="*/ 338522 w 6594463"/>
              <a:gd name="connsiteY85" fmla="*/ 188686 h 1555571"/>
              <a:gd name="connsiteX0" fmla="*/ 309493 w 6594463"/>
              <a:gd name="connsiteY0" fmla="*/ 232229 h 1554349"/>
              <a:gd name="connsiteX1" fmla="*/ 353036 w 6594463"/>
              <a:gd name="connsiteY1" fmla="*/ 159657 h 1554349"/>
              <a:gd name="connsiteX2" fmla="*/ 396579 w 6594463"/>
              <a:gd name="connsiteY2" fmla="*/ 72572 h 1554349"/>
              <a:gd name="connsiteX3" fmla="*/ 483664 w 6594463"/>
              <a:gd name="connsiteY3" fmla="*/ 29029 h 1554349"/>
              <a:gd name="connsiteX4" fmla="*/ 744922 w 6594463"/>
              <a:gd name="connsiteY4" fmla="*/ 43543 h 1554349"/>
              <a:gd name="connsiteX5" fmla="*/ 832007 w 6594463"/>
              <a:gd name="connsiteY5" fmla="*/ 101600 h 1554349"/>
              <a:gd name="connsiteX6" fmla="*/ 875550 w 6594463"/>
              <a:gd name="connsiteY6" fmla="*/ 130629 h 1554349"/>
              <a:gd name="connsiteX7" fmla="*/ 919093 w 6594463"/>
              <a:gd name="connsiteY7" fmla="*/ 159657 h 1554349"/>
              <a:gd name="connsiteX8" fmla="*/ 962636 w 6594463"/>
              <a:gd name="connsiteY8" fmla="*/ 203200 h 1554349"/>
              <a:gd name="connsiteX9" fmla="*/ 1049722 w 6594463"/>
              <a:gd name="connsiteY9" fmla="*/ 261257 h 1554349"/>
              <a:gd name="connsiteX10" fmla="*/ 1151322 w 6594463"/>
              <a:gd name="connsiteY10" fmla="*/ 333829 h 1554349"/>
              <a:gd name="connsiteX11" fmla="*/ 1238407 w 6594463"/>
              <a:gd name="connsiteY11" fmla="*/ 406400 h 1554349"/>
              <a:gd name="connsiteX12" fmla="*/ 1296464 w 6594463"/>
              <a:gd name="connsiteY12" fmla="*/ 420914 h 1554349"/>
              <a:gd name="connsiteX13" fmla="*/ 1354522 w 6594463"/>
              <a:gd name="connsiteY13" fmla="*/ 449943 h 1554349"/>
              <a:gd name="connsiteX14" fmla="*/ 1470636 w 6594463"/>
              <a:gd name="connsiteY14" fmla="*/ 478972 h 1554349"/>
              <a:gd name="connsiteX15" fmla="*/ 1818979 w 6594463"/>
              <a:gd name="connsiteY15" fmla="*/ 464457 h 1554349"/>
              <a:gd name="connsiteX16" fmla="*/ 1949607 w 6594463"/>
              <a:gd name="connsiteY16" fmla="*/ 391886 h 1554349"/>
              <a:gd name="connsiteX17" fmla="*/ 2022179 w 6594463"/>
              <a:gd name="connsiteY17" fmla="*/ 377372 h 1554349"/>
              <a:gd name="connsiteX18" fmla="*/ 2181836 w 6594463"/>
              <a:gd name="connsiteY18" fmla="*/ 333829 h 1554349"/>
              <a:gd name="connsiteX19" fmla="*/ 2239893 w 6594463"/>
              <a:gd name="connsiteY19" fmla="*/ 304800 h 1554349"/>
              <a:gd name="connsiteX20" fmla="*/ 2312464 w 6594463"/>
              <a:gd name="connsiteY20" fmla="*/ 290286 h 1554349"/>
              <a:gd name="connsiteX21" fmla="*/ 2370522 w 6594463"/>
              <a:gd name="connsiteY21" fmla="*/ 261257 h 1554349"/>
              <a:gd name="connsiteX22" fmla="*/ 2443093 w 6594463"/>
              <a:gd name="connsiteY22" fmla="*/ 246743 h 1554349"/>
              <a:gd name="connsiteX23" fmla="*/ 2501150 w 6594463"/>
              <a:gd name="connsiteY23" fmla="*/ 203200 h 1554349"/>
              <a:gd name="connsiteX24" fmla="*/ 2602750 w 6594463"/>
              <a:gd name="connsiteY24" fmla="*/ 174172 h 1554349"/>
              <a:gd name="connsiteX25" fmla="*/ 2660807 w 6594463"/>
              <a:gd name="connsiteY25" fmla="*/ 145143 h 1554349"/>
              <a:gd name="connsiteX26" fmla="*/ 2747893 w 6594463"/>
              <a:gd name="connsiteY26" fmla="*/ 87086 h 1554349"/>
              <a:gd name="connsiteX27" fmla="*/ 2791436 w 6594463"/>
              <a:gd name="connsiteY27" fmla="*/ 72572 h 1554349"/>
              <a:gd name="connsiteX28" fmla="*/ 2951093 w 6594463"/>
              <a:gd name="connsiteY28" fmla="*/ 0 h 1554349"/>
              <a:gd name="connsiteX29" fmla="*/ 3589722 w 6594463"/>
              <a:gd name="connsiteY29" fmla="*/ 14514 h 1554349"/>
              <a:gd name="connsiteX30" fmla="*/ 3633264 w 6594463"/>
              <a:gd name="connsiteY30" fmla="*/ 29029 h 1554349"/>
              <a:gd name="connsiteX31" fmla="*/ 3778407 w 6594463"/>
              <a:gd name="connsiteY31" fmla="*/ 58057 h 1554349"/>
              <a:gd name="connsiteX32" fmla="*/ 3836464 w 6594463"/>
              <a:gd name="connsiteY32" fmla="*/ 87086 h 1554349"/>
              <a:gd name="connsiteX33" fmla="*/ 3880007 w 6594463"/>
              <a:gd name="connsiteY33" fmla="*/ 116114 h 1554349"/>
              <a:gd name="connsiteX34" fmla="*/ 3923550 w 6594463"/>
              <a:gd name="connsiteY34" fmla="*/ 130629 h 1554349"/>
              <a:gd name="connsiteX35" fmla="*/ 4054179 w 6594463"/>
              <a:gd name="connsiteY35" fmla="*/ 232229 h 1554349"/>
              <a:gd name="connsiteX36" fmla="*/ 4097722 w 6594463"/>
              <a:gd name="connsiteY36" fmla="*/ 246743 h 1554349"/>
              <a:gd name="connsiteX37" fmla="*/ 4184807 w 6594463"/>
              <a:gd name="connsiteY37" fmla="*/ 319314 h 1554349"/>
              <a:gd name="connsiteX38" fmla="*/ 4286407 w 6594463"/>
              <a:gd name="connsiteY38" fmla="*/ 377372 h 1554349"/>
              <a:gd name="connsiteX39" fmla="*/ 4344464 w 6594463"/>
              <a:gd name="connsiteY39" fmla="*/ 391886 h 1554349"/>
              <a:gd name="connsiteX40" fmla="*/ 4939550 w 6594463"/>
              <a:gd name="connsiteY40" fmla="*/ 362857 h 1554349"/>
              <a:gd name="connsiteX41" fmla="*/ 5070179 w 6594463"/>
              <a:gd name="connsiteY41" fmla="*/ 333829 h 1554349"/>
              <a:gd name="connsiteX42" fmla="*/ 5592693 w 6594463"/>
              <a:gd name="connsiteY42" fmla="*/ 319314 h 1554349"/>
              <a:gd name="connsiteX43" fmla="*/ 5708807 w 6594463"/>
              <a:gd name="connsiteY43" fmla="*/ 290286 h 1554349"/>
              <a:gd name="connsiteX44" fmla="*/ 5810407 w 6594463"/>
              <a:gd name="connsiteY44" fmla="*/ 246743 h 1554349"/>
              <a:gd name="connsiteX45" fmla="*/ 5926522 w 6594463"/>
              <a:gd name="connsiteY45" fmla="*/ 174172 h 1554349"/>
              <a:gd name="connsiteX46" fmla="*/ 5970064 w 6594463"/>
              <a:gd name="connsiteY46" fmla="*/ 145143 h 1554349"/>
              <a:gd name="connsiteX47" fmla="*/ 6028122 w 6594463"/>
              <a:gd name="connsiteY47" fmla="*/ 130629 h 1554349"/>
              <a:gd name="connsiteX48" fmla="*/ 6071664 w 6594463"/>
              <a:gd name="connsiteY48" fmla="*/ 101600 h 1554349"/>
              <a:gd name="connsiteX49" fmla="*/ 6144236 w 6594463"/>
              <a:gd name="connsiteY49" fmla="*/ 116114 h 1554349"/>
              <a:gd name="connsiteX50" fmla="*/ 6231322 w 6594463"/>
              <a:gd name="connsiteY50" fmla="*/ 159657 h 1554349"/>
              <a:gd name="connsiteX51" fmla="*/ 6260350 w 6594463"/>
              <a:gd name="connsiteY51" fmla="*/ 203200 h 1554349"/>
              <a:gd name="connsiteX52" fmla="*/ 6332922 w 6594463"/>
              <a:gd name="connsiteY52" fmla="*/ 275772 h 1554349"/>
              <a:gd name="connsiteX53" fmla="*/ 6376464 w 6594463"/>
              <a:gd name="connsiteY53" fmla="*/ 362857 h 1554349"/>
              <a:gd name="connsiteX54" fmla="*/ 6390979 w 6594463"/>
              <a:gd name="connsiteY54" fmla="*/ 406400 h 1554349"/>
              <a:gd name="connsiteX55" fmla="*/ 6492579 w 6594463"/>
              <a:gd name="connsiteY55" fmla="*/ 522514 h 1554349"/>
              <a:gd name="connsiteX56" fmla="*/ 6536122 w 6594463"/>
              <a:gd name="connsiteY56" fmla="*/ 609600 h 1554349"/>
              <a:gd name="connsiteX57" fmla="*/ 6565150 w 6594463"/>
              <a:gd name="connsiteY57" fmla="*/ 725714 h 1554349"/>
              <a:gd name="connsiteX58" fmla="*/ 6579664 w 6594463"/>
              <a:gd name="connsiteY58" fmla="*/ 769257 h 1554349"/>
              <a:gd name="connsiteX59" fmla="*/ 6594179 w 6594463"/>
              <a:gd name="connsiteY59" fmla="*/ 870857 h 1554349"/>
              <a:gd name="connsiteX60" fmla="*/ 6565150 w 6594463"/>
              <a:gd name="connsiteY60" fmla="*/ 1132114 h 1554349"/>
              <a:gd name="connsiteX61" fmla="*/ 6550636 w 6594463"/>
              <a:gd name="connsiteY61" fmla="*/ 1233714 h 1554349"/>
              <a:gd name="connsiteX62" fmla="*/ 6536122 w 6594463"/>
              <a:gd name="connsiteY62" fmla="*/ 1480457 h 1554349"/>
              <a:gd name="connsiteX63" fmla="*/ 6376464 w 6594463"/>
              <a:gd name="connsiteY63" fmla="*/ 1494972 h 1554349"/>
              <a:gd name="connsiteX64" fmla="*/ 6202293 w 6594463"/>
              <a:gd name="connsiteY64" fmla="*/ 1524000 h 1554349"/>
              <a:gd name="connsiteX65" fmla="*/ 5607207 w 6594463"/>
              <a:gd name="connsiteY65" fmla="*/ 1509486 h 1554349"/>
              <a:gd name="connsiteX66" fmla="*/ 5360464 w 6594463"/>
              <a:gd name="connsiteY66" fmla="*/ 1480457 h 1554349"/>
              <a:gd name="connsiteX67" fmla="*/ 5113722 w 6594463"/>
              <a:gd name="connsiteY67" fmla="*/ 1465943 h 1554349"/>
              <a:gd name="connsiteX68" fmla="*/ 5070179 w 6594463"/>
              <a:gd name="connsiteY68" fmla="*/ 1451429 h 1554349"/>
              <a:gd name="connsiteX69" fmla="*/ 4620236 w 6594463"/>
              <a:gd name="connsiteY69" fmla="*/ 1480457 h 1554349"/>
              <a:gd name="connsiteX70" fmla="*/ 4431550 w 6594463"/>
              <a:gd name="connsiteY70" fmla="*/ 1494972 h 1554349"/>
              <a:gd name="connsiteX71" fmla="*/ 4388007 w 6594463"/>
              <a:gd name="connsiteY71" fmla="*/ 1509486 h 1554349"/>
              <a:gd name="connsiteX72" fmla="*/ 4257379 w 6594463"/>
              <a:gd name="connsiteY72" fmla="*/ 1553029 h 1554349"/>
              <a:gd name="connsiteX73" fmla="*/ 3980549 w 6594463"/>
              <a:gd name="connsiteY73" fmla="*/ 1453257 h 1554349"/>
              <a:gd name="connsiteX74" fmla="*/ 3604237 w 6594463"/>
              <a:gd name="connsiteY74" fmla="*/ 1409712 h 1554349"/>
              <a:gd name="connsiteX75" fmla="*/ 2109264 w 6594463"/>
              <a:gd name="connsiteY75" fmla="*/ 1407886 h 1554349"/>
              <a:gd name="connsiteX76" fmla="*/ 135322 w 6594463"/>
              <a:gd name="connsiteY76" fmla="*/ 1494972 h 1554349"/>
              <a:gd name="connsiteX77" fmla="*/ 164350 w 6594463"/>
              <a:gd name="connsiteY77" fmla="*/ 1219200 h 1554349"/>
              <a:gd name="connsiteX78" fmla="*/ 178864 w 6594463"/>
              <a:gd name="connsiteY78" fmla="*/ 1016000 h 1554349"/>
              <a:gd name="connsiteX79" fmla="*/ 207893 w 6594463"/>
              <a:gd name="connsiteY79" fmla="*/ 928914 h 1554349"/>
              <a:gd name="connsiteX80" fmla="*/ 236922 w 6594463"/>
              <a:gd name="connsiteY80" fmla="*/ 783772 h 1554349"/>
              <a:gd name="connsiteX81" fmla="*/ 251436 w 6594463"/>
              <a:gd name="connsiteY81" fmla="*/ 275772 h 1554349"/>
              <a:gd name="connsiteX82" fmla="*/ 280464 w 6594463"/>
              <a:gd name="connsiteY82" fmla="*/ 232229 h 1554349"/>
              <a:gd name="connsiteX83" fmla="*/ 324007 w 6594463"/>
              <a:gd name="connsiteY83" fmla="*/ 203200 h 1554349"/>
              <a:gd name="connsiteX84" fmla="*/ 338522 w 6594463"/>
              <a:gd name="connsiteY84" fmla="*/ 188686 h 1554349"/>
              <a:gd name="connsiteX0" fmla="*/ 309493 w 6594463"/>
              <a:gd name="connsiteY0" fmla="*/ 232229 h 1553029"/>
              <a:gd name="connsiteX1" fmla="*/ 353036 w 6594463"/>
              <a:gd name="connsiteY1" fmla="*/ 159657 h 1553029"/>
              <a:gd name="connsiteX2" fmla="*/ 396579 w 6594463"/>
              <a:gd name="connsiteY2" fmla="*/ 72572 h 1553029"/>
              <a:gd name="connsiteX3" fmla="*/ 483664 w 6594463"/>
              <a:gd name="connsiteY3" fmla="*/ 29029 h 1553029"/>
              <a:gd name="connsiteX4" fmla="*/ 744922 w 6594463"/>
              <a:gd name="connsiteY4" fmla="*/ 43543 h 1553029"/>
              <a:gd name="connsiteX5" fmla="*/ 832007 w 6594463"/>
              <a:gd name="connsiteY5" fmla="*/ 101600 h 1553029"/>
              <a:gd name="connsiteX6" fmla="*/ 875550 w 6594463"/>
              <a:gd name="connsiteY6" fmla="*/ 130629 h 1553029"/>
              <a:gd name="connsiteX7" fmla="*/ 919093 w 6594463"/>
              <a:gd name="connsiteY7" fmla="*/ 159657 h 1553029"/>
              <a:gd name="connsiteX8" fmla="*/ 962636 w 6594463"/>
              <a:gd name="connsiteY8" fmla="*/ 203200 h 1553029"/>
              <a:gd name="connsiteX9" fmla="*/ 1049722 w 6594463"/>
              <a:gd name="connsiteY9" fmla="*/ 261257 h 1553029"/>
              <a:gd name="connsiteX10" fmla="*/ 1151322 w 6594463"/>
              <a:gd name="connsiteY10" fmla="*/ 333829 h 1553029"/>
              <a:gd name="connsiteX11" fmla="*/ 1238407 w 6594463"/>
              <a:gd name="connsiteY11" fmla="*/ 406400 h 1553029"/>
              <a:gd name="connsiteX12" fmla="*/ 1296464 w 6594463"/>
              <a:gd name="connsiteY12" fmla="*/ 420914 h 1553029"/>
              <a:gd name="connsiteX13" fmla="*/ 1354522 w 6594463"/>
              <a:gd name="connsiteY13" fmla="*/ 449943 h 1553029"/>
              <a:gd name="connsiteX14" fmla="*/ 1470636 w 6594463"/>
              <a:gd name="connsiteY14" fmla="*/ 478972 h 1553029"/>
              <a:gd name="connsiteX15" fmla="*/ 1818979 w 6594463"/>
              <a:gd name="connsiteY15" fmla="*/ 464457 h 1553029"/>
              <a:gd name="connsiteX16" fmla="*/ 1949607 w 6594463"/>
              <a:gd name="connsiteY16" fmla="*/ 391886 h 1553029"/>
              <a:gd name="connsiteX17" fmla="*/ 2022179 w 6594463"/>
              <a:gd name="connsiteY17" fmla="*/ 377372 h 1553029"/>
              <a:gd name="connsiteX18" fmla="*/ 2181836 w 6594463"/>
              <a:gd name="connsiteY18" fmla="*/ 333829 h 1553029"/>
              <a:gd name="connsiteX19" fmla="*/ 2239893 w 6594463"/>
              <a:gd name="connsiteY19" fmla="*/ 304800 h 1553029"/>
              <a:gd name="connsiteX20" fmla="*/ 2312464 w 6594463"/>
              <a:gd name="connsiteY20" fmla="*/ 290286 h 1553029"/>
              <a:gd name="connsiteX21" fmla="*/ 2370522 w 6594463"/>
              <a:gd name="connsiteY21" fmla="*/ 261257 h 1553029"/>
              <a:gd name="connsiteX22" fmla="*/ 2443093 w 6594463"/>
              <a:gd name="connsiteY22" fmla="*/ 246743 h 1553029"/>
              <a:gd name="connsiteX23" fmla="*/ 2501150 w 6594463"/>
              <a:gd name="connsiteY23" fmla="*/ 203200 h 1553029"/>
              <a:gd name="connsiteX24" fmla="*/ 2602750 w 6594463"/>
              <a:gd name="connsiteY24" fmla="*/ 174172 h 1553029"/>
              <a:gd name="connsiteX25" fmla="*/ 2660807 w 6594463"/>
              <a:gd name="connsiteY25" fmla="*/ 145143 h 1553029"/>
              <a:gd name="connsiteX26" fmla="*/ 2747893 w 6594463"/>
              <a:gd name="connsiteY26" fmla="*/ 87086 h 1553029"/>
              <a:gd name="connsiteX27" fmla="*/ 2791436 w 6594463"/>
              <a:gd name="connsiteY27" fmla="*/ 72572 h 1553029"/>
              <a:gd name="connsiteX28" fmla="*/ 2951093 w 6594463"/>
              <a:gd name="connsiteY28" fmla="*/ 0 h 1553029"/>
              <a:gd name="connsiteX29" fmla="*/ 3589722 w 6594463"/>
              <a:gd name="connsiteY29" fmla="*/ 14514 h 1553029"/>
              <a:gd name="connsiteX30" fmla="*/ 3633264 w 6594463"/>
              <a:gd name="connsiteY30" fmla="*/ 29029 h 1553029"/>
              <a:gd name="connsiteX31" fmla="*/ 3778407 w 6594463"/>
              <a:gd name="connsiteY31" fmla="*/ 58057 h 1553029"/>
              <a:gd name="connsiteX32" fmla="*/ 3836464 w 6594463"/>
              <a:gd name="connsiteY32" fmla="*/ 87086 h 1553029"/>
              <a:gd name="connsiteX33" fmla="*/ 3880007 w 6594463"/>
              <a:gd name="connsiteY33" fmla="*/ 116114 h 1553029"/>
              <a:gd name="connsiteX34" fmla="*/ 3923550 w 6594463"/>
              <a:gd name="connsiteY34" fmla="*/ 130629 h 1553029"/>
              <a:gd name="connsiteX35" fmla="*/ 4054179 w 6594463"/>
              <a:gd name="connsiteY35" fmla="*/ 232229 h 1553029"/>
              <a:gd name="connsiteX36" fmla="*/ 4097722 w 6594463"/>
              <a:gd name="connsiteY36" fmla="*/ 246743 h 1553029"/>
              <a:gd name="connsiteX37" fmla="*/ 4184807 w 6594463"/>
              <a:gd name="connsiteY37" fmla="*/ 319314 h 1553029"/>
              <a:gd name="connsiteX38" fmla="*/ 4286407 w 6594463"/>
              <a:gd name="connsiteY38" fmla="*/ 377372 h 1553029"/>
              <a:gd name="connsiteX39" fmla="*/ 4344464 w 6594463"/>
              <a:gd name="connsiteY39" fmla="*/ 391886 h 1553029"/>
              <a:gd name="connsiteX40" fmla="*/ 4939550 w 6594463"/>
              <a:gd name="connsiteY40" fmla="*/ 362857 h 1553029"/>
              <a:gd name="connsiteX41" fmla="*/ 5070179 w 6594463"/>
              <a:gd name="connsiteY41" fmla="*/ 333829 h 1553029"/>
              <a:gd name="connsiteX42" fmla="*/ 5592693 w 6594463"/>
              <a:gd name="connsiteY42" fmla="*/ 319314 h 1553029"/>
              <a:gd name="connsiteX43" fmla="*/ 5708807 w 6594463"/>
              <a:gd name="connsiteY43" fmla="*/ 290286 h 1553029"/>
              <a:gd name="connsiteX44" fmla="*/ 5810407 w 6594463"/>
              <a:gd name="connsiteY44" fmla="*/ 246743 h 1553029"/>
              <a:gd name="connsiteX45" fmla="*/ 5926522 w 6594463"/>
              <a:gd name="connsiteY45" fmla="*/ 174172 h 1553029"/>
              <a:gd name="connsiteX46" fmla="*/ 5970064 w 6594463"/>
              <a:gd name="connsiteY46" fmla="*/ 145143 h 1553029"/>
              <a:gd name="connsiteX47" fmla="*/ 6028122 w 6594463"/>
              <a:gd name="connsiteY47" fmla="*/ 130629 h 1553029"/>
              <a:gd name="connsiteX48" fmla="*/ 6071664 w 6594463"/>
              <a:gd name="connsiteY48" fmla="*/ 101600 h 1553029"/>
              <a:gd name="connsiteX49" fmla="*/ 6144236 w 6594463"/>
              <a:gd name="connsiteY49" fmla="*/ 116114 h 1553029"/>
              <a:gd name="connsiteX50" fmla="*/ 6231322 w 6594463"/>
              <a:gd name="connsiteY50" fmla="*/ 159657 h 1553029"/>
              <a:gd name="connsiteX51" fmla="*/ 6260350 w 6594463"/>
              <a:gd name="connsiteY51" fmla="*/ 203200 h 1553029"/>
              <a:gd name="connsiteX52" fmla="*/ 6332922 w 6594463"/>
              <a:gd name="connsiteY52" fmla="*/ 275772 h 1553029"/>
              <a:gd name="connsiteX53" fmla="*/ 6376464 w 6594463"/>
              <a:gd name="connsiteY53" fmla="*/ 362857 h 1553029"/>
              <a:gd name="connsiteX54" fmla="*/ 6390979 w 6594463"/>
              <a:gd name="connsiteY54" fmla="*/ 406400 h 1553029"/>
              <a:gd name="connsiteX55" fmla="*/ 6492579 w 6594463"/>
              <a:gd name="connsiteY55" fmla="*/ 522514 h 1553029"/>
              <a:gd name="connsiteX56" fmla="*/ 6536122 w 6594463"/>
              <a:gd name="connsiteY56" fmla="*/ 609600 h 1553029"/>
              <a:gd name="connsiteX57" fmla="*/ 6565150 w 6594463"/>
              <a:gd name="connsiteY57" fmla="*/ 725714 h 1553029"/>
              <a:gd name="connsiteX58" fmla="*/ 6579664 w 6594463"/>
              <a:gd name="connsiteY58" fmla="*/ 769257 h 1553029"/>
              <a:gd name="connsiteX59" fmla="*/ 6594179 w 6594463"/>
              <a:gd name="connsiteY59" fmla="*/ 870857 h 1553029"/>
              <a:gd name="connsiteX60" fmla="*/ 6565150 w 6594463"/>
              <a:gd name="connsiteY60" fmla="*/ 1132114 h 1553029"/>
              <a:gd name="connsiteX61" fmla="*/ 6550636 w 6594463"/>
              <a:gd name="connsiteY61" fmla="*/ 1233714 h 1553029"/>
              <a:gd name="connsiteX62" fmla="*/ 6536122 w 6594463"/>
              <a:gd name="connsiteY62" fmla="*/ 1480457 h 1553029"/>
              <a:gd name="connsiteX63" fmla="*/ 6376464 w 6594463"/>
              <a:gd name="connsiteY63" fmla="*/ 1494972 h 1553029"/>
              <a:gd name="connsiteX64" fmla="*/ 6202293 w 6594463"/>
              <a:gd name="connsiteY64" fmla="*/ 1524000 h 1553029"/>
              <a:gd name="connsiteX65" fmla="*/ 5607207 w 6594463"/>
              <a:gd name="connsiteY65" fmla="*/ 1509486 h 1553029"/>
              <a:gd name="connsiteX66" fmla="*/ 5360464 w 6594463"/>
              <a:gd name="connsiteY66" fmla="*/ 1480457 h 1553029"/>
              <a:gd name="connsiteX67" fmla="*/ 5113722 w 6594463"/>
              <a:gd name="connsiteY67" fmla="*/ 1465943 h 1553029"/>
              <a:gd name="connsiteX68" fmla="*/ 5070179 w 6594463"/>
              <a:gd name="connsiteY68" fmla="*/ 1451429 h 1553029"/>
              <a:gd name="connsiteX69" fmla="*/ 4620236 w 6594463"/>
              <a:gd name="connsiteY69" fmla="*/ 1480457 h 1553029"/>
              <a:gd name="connsiteX70" fmla="*/ 4431550 w 6594463"/>
              <a:gd name="connsiteY70" fmla="*/ 1494972 h 1553029"/>
              <a:gd name="connsiteX71" fmla="*/ 4257379 w 6594463"/>
              <a:gd name="connsiteY71" fmla="*/ 1553029 h 1553029"/>
              <a:gd name="connsiteX72" fmla="*/ 3980549 w 6594463"/>
              <a:gd name="connsiteY72" fmla="*/ 1453257 h 1553029"/>
              <a:gd name="connsiteX73" fmla="*/ 3604237 w 6594463"/>
              <a:gd name="connsiteY73" fmla="*/ 1409712 h 1553029"/>
              <a:gd name="connsiteX74" fmla="*/ 2109264 w 6594463"/>
              <a:gd name="connsiteY74" fmla="*/ 1407886 h 1553029"/>
              <a:gd name="connsiteX75" fmla="*/ 135322 w 6594463"/>
              <a:gd name="connsiteY75" fmla="*/ 1494972 h 1553029"/>
              <a:gd name="connsiteX76" fmla="*/ 164350 w 6594463"/>
              <a:gd name="connsiteY76" fmla="*/ 1219200 h 1553029"/>
              <a:gd name="connsiteX77" fmla="*/ 178864 w 6594463"/>
              <a:gd name="connsiteY77" fmla="*/ 1016000 h 1553029"/>
              <a:gd name="connsiteX78" fmla="*/ 207893 w 6594463"/>
              <a:gd name="connsiteY78" fmla="*/ 928914 h 1553029"/>
              <a:gd name="connsiteX79" fmla="*/ 236922 w 6594463"/>
              <a:gd name="connsiteY79" fmla="*/ 783772 h 1553029"/>
              <a:gd name="connsiteX80" fmla="*/ 251436 w 6594463"/>
              <a:gd name="connsiteY80" fmla="*/ 275772 h 1553029"/>
              <a:gd name="connsiteX81" fmla="*/ 280464 w 6594463"/>
              <a:gd name="connsiteY81" fmla="*/ 232229 h 1553029"/>
              <a:gd name="connsiteX82" fmla="*/ 324007 w 6594463"/>
              <a:gd name="connsiteY82" fmla="*/ 203200 h 1553029"/>
              <a:gd name="connsiteX83" fmla="*/ 338522 w 6594463"/>
              <a:gd name="connsiteY83" fmla="*/ 188686 h 1553029"/>
              <a:gd name="connsiteX0" fmla="*/ 309493 w 6594463"/>
              <a:gd name="connsiteY0" fmla="*/ 232229 h 1553272"/>
              <a:gd name="connsiteX1" fmla="*/ 353036 w 6594463"/>
              <a:gd name="connsiteY1" fmla="*/ 159657 h 1553272"/>
              <a:gd name="connsiteX2" fmla="*/ 396579 w 6594463"/>
              <a:gd name="connsiteY2" fmla="*/ 72572 h 1553272"/>
              <a:gd name="connsiteX3" fmla="*/ 483664 w 6594463"/>
              <a:gd name="connsiteY3" fmla="*/ 29029 h 1553272"/>
              <a:gd name="connsiteX4" fmla="*/ 744922 w 6594463"/>
              <a:gd name="connsiteY4" fmla="*/ 43543 h 1553272"/>
              <a:gd name="connsiteX5" fmla="*/ 832007 w 6594463"/>
              <a:gd name="connsiteY5" fmla="*/ 101600 h 1553272"/>
              <a:gd name="connsiteX6" fmla="*/ 875550 w 6594463"/>
              <a:gd name="connsiteY6" fmla="*/ 130629 h 1553272"/>
              <a:gd name="connsiteX7" fmla="*/ 919093 w 6594463"/>
              <a:gd name="connsiteY7" fmla="*/ 159657 h 1553272"/>
              <a:gd name="connsiteX8" fmla="*/ 962636 w 6594463"/>
              <a:gd name="connsiteY8" fmla="*/ 203200 h 1553272"/>
              <a:gd name="connsiteX9" fmla="*/ 1049722 w 6594463"/>
              <a:gd name="connsiteY9" fmla="*/ 261257 h 1553272"/>
              <a:gd name="connsiteX10" fmla="*/ 1151322 w 6594463"/>
              <a:gd name="connsiteY10" fmla="*/ 333829 h 1553272"/>
              <a:gd name="connsiteX11" fmla="*/ 1238407 w 6594463"/>
              <a:gd name="connsiteY11" fmla="*/ 406400 h 1553272"/>
              <a:gd name="connsiteX12" fmla="*/ 1296464 w 6594463"/>
              <a:gd name="connsiteY12" fmla="*/ 420914 h 1553272"/>
              <a:gd name="connsiteX13" fmla="*/ 1354522 w 6594463"/>
              <a:gd name="connsiteY13" fmla="*/ 449943 h 1553272"/>
              <a:gd name="connsiteX14" fmla="*/ 1470636 w 6594463"/>
              <a:gd name="connsiteY14" fmla="*/ 478972 h 1553272"/>
              <a:gd name="connsiteX15" fmla="*/ 1818979 w 6594463"/>
              <a:gd name="connsiteY15" fmla="*/ 464457 h 1553272"/>
              <a:gd name="connsiteX16" fmla="*/ 1949607 w 6594463"/>
              <a:gd name="connsiteY16" fmla="*/ 391886 h 1553272"/>
              <a:gd name="connsiteX17" fmla="*/ 2022179 w 6594463"/>
              <a:gd name="connsiteY17" fmla="*/ 377372 h 1553272"/>
              <a:gd name="connsiteX18" fmla="*/ 2181836 w 6594463"/>
              <a:gd name="connsiteY18" fmla="*/ 333829 h 1553272"/>
              <a:gd name="connsiteX19" fmla="*/ 2239893 w 6594463"/>
              <a:gd name="connsiteY19" fmla="*/ 304800 h 1553272"/>
              <a:gd name="connsiteX20" fmla="*/ 2312464 w 6594463"/>
              <a:gd name="connsiteY20" fmla="*/ 290286 h 1553272"/>
              <a:gd name="connsiteX21" fmla="*/ 2370522 w 6594463"/>
              <a:gd name="connsiteY21" fmla="*/ 261257 h 1553272"/>
              <a:gd name="connsiteX22" fmla="*/ 2443093 w 6594463"/>
              <a:gd name="connsiteY22" fmla="*/ 246743 h 1553272"/>
              <a:gd name="connsiteX23" fmla="*/ 2501150 w 6594463"/>
              <a:gd name="connsiteY23" fmla="*/ 203200 h 1553272"/>
              <a:gd name="connsiteX24" fmla="*/ 2602750 w 6594463"/>
              <a:gd name="connsiteY24" fmla="*/ 174172 h 1553272"/>
              <a:gd name="connsiteX25" fmla="*/ 2660807 w 6594463"/>
              <a:gd name="connsiteY25" fmla="*/ 145143 h 1553272"/>
              <a:gd name="connsiteX26" fmla="*/ 2747893 w 6594463"/>
              <a:gd name="connsiteY26" fmla="*/ 87086 h 1553272"/>
              <a:gd name="connsiteX27" fmla="*/ 2791436 w 6594463"/>
              <a:gd name="connsiteY27" fmla="*/ 72572 h 1553272"/>
              <a:gd name="connsiteX28" fmla="*/ 2951093 w 6594463"/>
              <a:gd name="connsiteY28" fmla="*/ 0 h 1553272"/>
              <a:gd name="connsiteX29" fmla="*/ 3589722 w 6594463"/>
              <a:gd name="connsiteY29" fmla="*/ 14514 h 1553272"/>
              <a:gd name="connsiteX30" fmla="*/ 3633264 w 6594463"/>
              <a:gd name="connsiteY30" fmla="*/ 29029 h 1553272"/>
              <a:gd name="connsiteX31" fmla="*/ 3778407 w 6594463"/>
              <a:gd name="connsiteY31" fmla="*/ 58057 h 1553272"/>
              <a:gd name="connsiteX32" fmla="*/ 3836464 w 6594463"/>
              <a:gd name="connsiteY32" fmla="*/ 87086 h 1553272"/>
              <a:gd name="connsiteX33" fmla="*/ 3880007 w 6594463"/>
              <a:gd name="connsiteY33" fmla="*/ 116114 h 1553272"/>
              <a:gd name="connsiteX34" fmla="*/ 3923550 w 6594463"/>
              <a:gd name="connsiteY34" fmla="*/ 130629 h 1553272"/>
              <a:gd name="connsiteX35" fmla="*/ 4054179 w 6594463"/>
              <a:gd name="connsiteY35" fmla="*/ 232229 h 1553272"/>
              <a:gd name="connsiteX36" fmla="*/ 4097722 w 6594463"/>
              <a:gd name="connsiteY36" fmla="*/ 246743 h 1553272"/>
              <a:gd name="connsiteX37" fmla="*/ 4184807 w 6594463"/>
              <a:gd name="connsiteY37" fmla="*/ 319314 h 1553272"/>
              <a:gd name="connsiteX38" fmla="*/ 4286407 w 6594463"/>
              <a:gd name="connsiteY38" fmla="*/ 377372 h 1553272"/>
              <a:gd name="connsiteX39" fmla="*/ 4344464 w 6594463"/>
              <a:gd name="connsiteY39" fmla="*/ 391886 h 1553272"/>
              <a:gd name="connsiteX40" fmla="*/ 4939550 w 6594463"/>
              <a:gd name="connsiteY40" fmla="*/ 362857 h 1553272"/>
              <a:gd name="connsiteX41" fmla="*/ 5070179 w 6594463"/>
              <a:gd name="connsiteY41" fmla="*/ 333829 h 1553272"/>
              <a:gd name="connsiteX42" fmla="*/ 5592693 w 6594463"/>
              <a:gd name="connsiteY42" fmla="*/ 319314 h 1553272"/>
              <a:gd name="connsiteX43" fmla="*/ 5708807 w 6594463"/>
              <a:gd name="connsiteY43" fmla="*/ 290286 h 1553272"/>
              <a:gd name="connsiteX44" fmla="*/ 5810407 w 6594463"/>
              <a:gd name="connsiteY44" fmla="*/ 246743 h 1553272"/>
              <a:gd name="connsiteX45" fmla="*/ 5926522 w 6594463"/>
              <a:gd name="connsiteY45" fmla="*/ 174172 h 1553272"/>
              <a:gd name="connsiteX46" fmla="*/ 5970064 w 6594463"/>
              <a:gd name="connsiteY46" fmla="*/ 145143 h 1553272"/>
              <a:gd name="connsiteX47" fmla="*/ 6028122 w 6594463"/>
              <a:gd name="connsiteY47" fmla="*/ 130629 h 1553272"/>
              <a:gd name="connsiteX48" fmla="*/ 6071664 w 6594463"/>
              <a:gd name="connsiteY48" fmla="*/ 101600 h 1553272"/>
              <a:gd name="connsiteX49" fmla="*/ 6144236 w 6594463"/>
              <a:gd name="connsiteY49" fmla="*/ 116114 h 1553272"/>
              <a:gd name="connsiteX50" fmla="*/ 6231322 w 6594463"/>
              <a:gd name="connsiteY50" fmla="*/ 159657 h 1553272"/>
              <a:gd name="connsiteX51" fmla="*/ 6260350 w 6594463"/>
              <a:gd name="connsiteY51" fmla="*/ 203200 h 1553272"/>
              <a:gd name="connsiteX52" fmla="*/ 6332922 w 6594463"/>
              <a:gd name="connsiteY52" fmla="*/ 275772 h 1553272"/>
              <a:gd name="connsiteX53" fmla="*/ 6376464 w 6594463"/>
              <a:gd name="connsiteY53" fmla="*/ 362857 h 1553272"/>
              <a:gd name="connsiteX54" fmla="*/ 6390979 w 6594463"/>
              <a:gd name="connsiteY54" fmla="*/ 406400 h 1553272"/>
              <a:gd name="connsiteX55" fmla="*/ 6492579 w 6594463"/>
              <a:gd name="connsiteY55" fmla="*/ 522514 h 1553272"/>
              <a:gd name="connsiteX56" fmla="*/ 6536122 w 6594463"/>
              <a:gd name="connsiteY56" fmla="*/ 609600 h 1553272"/>
              <a:gd name="connsiteX57" fmla="*/ 6565150 w 6594463"/>
              <a:gd name="connsiteY57" fmla="*/ 725714 h 1553272"/>
              <a:gd name="connsiteX58" fmla="*/ 6579664 w 6594463"/>
              <a:gd name="connsiteY58" fmla="*/ 769257 h 1553272"/>
              <a:gd name="connsiteX59" fmla="*/ 6594179 w 6594463"/>
              <a:gd name="connsiteY59" fmla="*/ 870857 h 1553272"/>
              <a:gd name="connsiteX60" fmla="*/ 6565150 w 6594463"/>
              <a:gd name="connsiteY60" fmla="*/ 1132114 h 1553272"/>
              <a:gd name="connsiteX61" fmla="*/ 6550636 w 6594463"/>
              <a:gd name="connsiteY61" fmla="*/ 1233714 h 1553272"/>
              <a:gd name="connsiteX62" fmla="*/ 6536122 w 6594463"/>
              <a:gd name="connsiteY62" fmla="*/ 1480457 h 1553272"/>
              <a:gd name="connsiteX63" fmla="*/ 6376464 w 6594463"/>
              <a:gd name="connsiteY63" fmla="*/ 1494972 h 1553272"/>
              <a:gd name="connsiteX64" fmla="*/ 6202293 w 6594463"/>
              <a:gd name="connsiteY64" fmla="*/ 1524000 h 1553272"/>
              <a:gd name="connsiteX65" fmla="*/ 5607207 w 6594463"/>
              <a:gd name="connsiteY65" fmla="*/ 1509486 h 1553272"/>
              <a:gd name="connsiteX66" fmla="*/ 5360464 w 6594463"/>
              <a:gd name="connsiteY66" fmla="*/ 1480457 h 1553272"/>
              <a:gd name="connsiteX67" fmla="*/ 5113722 w 6594463"/>
              <a:gd name="connsiteY67" fmla="*/ 1465943 h 1553272"/>
              <a:gd name="connsiteX68" fmla="*/ 5070179 w 6594463"/>
              <a:gd name="connsiteY68" fmla="*/ 1451429 h 1553272"/>
              <a:gd name="connsiteX69" fmla="*/ 4620236 w 6594463"/>
              <a:gd name="connsiteY69" fmla="*/ 1480457 h 1553272"/>
              <a:gd name="connsiteX70" fmla="*/ 4257379 w 6594463"/>
              <a:gd name="connsiteY70" fmla="*/ 1553029 h 1553272"/>
              <a:gd name="connsiteX71" fmla="*/ 3980549 w 6594463"/>
              <a:gd name="connsiteY71" fmla="*/ 1453257 h 1553272"/>
              <a:gd name="connsiteX72" fmla="*/ 3604237 w 6594463"/>
              <a:gd name="connsiteY72" fmla="*/ 1409712 h 1553272"/>
              <a:gd name="connsiteX73" fmla="*/ 2109264 w 6594463"/>
              <a:gd name="connsiteY73" fmla="*/ 1407886 h 1553272"/>
              <a:gd name="connsiteX74" fmla="*/ 135322 w 6594463"/>
              <a:gd name="connsiteY74" fmla="*/ 1494972 h 1553272"/>
              <a:gd name="connsiteX75" fmla="*/ 164350 w 6594463"/>
              <a:gd name="connsiteY75" fmla="*/ 1219200 h 1553272"/>
              <a:gd name="connsiteX76" fmla="*/ 178864 w 6594463"/>
              <a:gd name="connsiteY76" fmla="*/ 1016000 h 1553272"/>
              <a:gd name="connsiteX77" fmla="*/ 207893 w 6594463"/>
              <a:gd name="connsiteY77" fmla="*/ 928914 h 1553272"/>
              <a:gd name="connsiteX78" fmla="*/ 236922 w 6594463"/>
              <a:gd name="connsiteY78" fmla="*/ 783772 h 1553272"/>
              <a:gd name="connsiteX79" fmla="*/ 251436 w 6594463"/>
              <a:gd name="connsiteY79" fmla="*/ 275772 h 1553272"/>
              <a:gd name="connsiteX80" fmla="*/ 280464 w 6594463"/>
              <a:gd name="connsiteY80" fmla="*/ 232229 h 1553272"/>
              <a:gd name="connsiteX81" fmla="*/ 324007 w 6594463"/>
              <a:gd name="connsiteY81" fmla="*/ 203200 h 1553272"/>
              <a:gd name="connsiteX82" fmla="*/ 338522 w 6594463"/>
              <a:gd name="connsiteY82" fmla="*/ 188686 h 1553272"/>
              <a:gd name="connsiteX0" fmla="*/ 309493 w 6594463"/>
              <a:gd name="connsiteY0" fmla="*/ 232229 h 1524000"/>
              <a:gd name="connsiteX1" fmla="*/ 353036 w 6594463"/>
              <a:gd name="connsiteY1" fmla="*/ 159657 h 1524000"/>
              <a:gd name="connsiteX2" fmla="*/ 396579 w 6594463"/>
              <a:gd name="connsiteY2" fmla="*/ 72572 h 1524000"/>
              <a:gd name="connsiteX3" fmla="*/ 483664 w 6594463"/>
              <a:gd name="connsiteY3" fmla="*/ 29029 h 1524000"/>
              <a:gd name="connsiteX4" fmla="*/ 744922 w 6594463"/>
              <a:gd name="connsiteY4" fmla="*/ 43543 h 1524000"/>
              <a:gd name="connsiteX5" fmla="*/ 832007 w 6594463"/>
              <a:gd name="connsiteY5" fmla="*/ 101600 h 1524000"/>
              <a:gd name="connsiteX6" fmla="*/ 875550 w 6594463"/>
              <a:gd name="connsiteY6" fmla="*/ 130629 h 1524000"/>
              <a:gd name="connsiteX7" fmla="*/ 919093 w 6594463"/>
              <a:gd name="connsiteY7" fmla="*/ 159657 h 1524000"/>
              <a:gd name="connsiteX8" fmla="*/ 962636 w 6594463"/>
              <a:gd name="connsiteY8" fmla="*/ 203200 h 1524000"/>
              <a:gd name="connsiteX9" fmla="*/ 1049722 w 6594463"/>
              <a:gd name="connsiteY9" fmla="*/ 261257 h 1524000"/>
              <a:gd name="connsiteX10" fmla="*/ 1151322 w 6594463"/>
              <a:gd name="connsiteY10" fmla="*/ 333829 h 1524000"/>
              <a:gd name="connsiteX11" fmla="*/ 1238407 w 6594463"/>
              <a:gd name="connsiteY11" fmla="*/ 406400 h 1524000"/>
              <a:gd name="connsiteX12" fmla="*/ 1296464 w 6594463"/>
              <a:gd name="connsiteY12" fmla="*/ 420914 h 1524000"/>
              <a:gd name="connsiteX13" fmla="*/ 1354522 w 6594463"/>
              <a:gd name="connsiteY13" fmla="*/ 449943 h 1524000"/>
              <a:gd name="connsiteX14" fmla="*/ 1470636 w 6594463"/>
              <a:gd name="connsiteY14" fmla="*/ 478972 h 1524000"/>
              <a:gd name="connsiteX15" fmla="*/ 1818979 w 6594463"/>
              <a:gd name="connsiteY15" fmla="*/ 464457 h 1524000"/>
              <a:gd name="connsiteX16" fmla="*/ 1949607 w 6594463"/>
              <a:gd name="connsiteY16" fmla="*/ 391886 h 1524000"/>
              <a:gd name="connsiteX17" fmla="*/ 2022179 w 6594463"/>
              <a:gd name="connsiteY17" fmla="*/ 377372 h 1524000"/>
              <a:gd name="connsiteX18" fmla="*/ 2181836 w 6594463"/>
              <a:gd name="connsiteY18" fmla="*/ 333829 h 1524000"/>
              <a:gd name="connsiteX19" fmla="*/ 2239893 w 6594463"/>
              <a:gd name="connsiteY19" fmla="*/ 304800 h 1524000"/>
              <a:gd name="connsiteX20" fmla="*/ 2312464 w 6594463"/>
              <a:gd name="connsiteY20" fmla="*/ 290286 h 1524000"/>
              <a:gd name="connsiteX21" fmla="*/ 2370522 w 6594463"/>
              <a:gd name="connsiteY21" fmla="*/ 261257 h 1524000"/>
              <a:gd name="connsiteX22" fmla="*/ 2443093 w 6594463"/>
              <a:gd name="connsiteY22" fmla="*/ 246743 h 1524000"/>
              <a:gd name="connsiteX23" fmla="*/ 2501150 w 6594463"/>
              <a:gd name="connsiteY23" fmla="*/ 203200 h 1524000"/>
              <a:gd name="connsiteX24" fmla="*/ 2602750 w 6594463"/>
              <a:gd name="connsiteY24" fmla="*/ 174172 h 1524000"/>
              <a:gd name="connsiteX25" fmla="*/ 2660807 w 6594463"/>
              <a:gd name="connsiteY25" fmla="*/ 145143 h 1524000"/>
              <a:gd name="connsiteX26" fmla="*/ 2747893 w 6594463"/>
              <a:gd name="connsiteY26" fmla="*/ 87086 h 1524000"/>
              <a:gd name="connsiteX27" fmla="*/ 2791436 w 6594463"/>
              <a:gd name="connsiteY27" fmla="*/ 72572 h 1524000"/>
              <a:gd name="connsiteX28" fmla="*/ 2951093 w 6594463"/>
              <a:gd name="connsiteY28" fmla="*/ 0 h 1524000"/>
              <a:gd name="connsiteX29" fmla="*/ 3589722 w 6594463"/>
              <a:gd name="connsiteY29" fmla="*/ 14514 h 1524000"/>
              <a:gd name="connsiteX30" fmla="*/ 3633264 w 6594463"/>
              <a:gd name="connsiteY30" fmla="*/ 29029 h 1524000"/>
              <a:gd name="connsiteX31" fmla="*/ 3778407 w 6594463"/>
              <a:gd name="connsiteY31" fmla="*/ 58057 h 1524000"/>
              <a:gd name="connsiteX32" fmla="*/ 3836464 w 6594463"/>
              <a:gd name="connsiteY32" fmla="*/ 87086 h 1524000"/>
              <a:gd name="connsiteX33" fmla="*/ 3880007 w 6594463"/>
              <a:gd name="connsiteY33" fmla="*/ 116114 h 1524000"/>
              <a:gd name="connsiteX34" fmla="*/ 3923550 w 6594463"/>
              <a:gd name="connsiteY34" fmla="*/ 130629 h 1524000"/>
              <a:gd name="connsiteX35" fmla="*/ 4054179 w 6594463"/>
              <a:gd name="connsiteY35" fmla="*/ 232229 h 1524000"/>
              <a:gd name="connsiteX36" fmla="*/ 4097722 w 6594463"/>
              <a:gd name="connsiteY36" fmla="*/ 246743 h 1524000"/>
              <a:gd name="connsiteX37" fmla="*/ 4184807 w 6594463"/>
              <a:gd name="connsiteY37" fmla="*/ 319314 h 1524000"/>
              <a:gd name="connsiteX38" fmla="*/ 4286407 w 6594463"/>
              <a:gd name="connsiteY38" fmla="*/ 377372 h 1524000"/>
              <a:gd name="connsiteX39" fmla="*/ 4344464 w 6594463"/>
              <a:gd name="connsiteY39" fmla="*/ 391886 h 1524000"/>
              <a:gd name="connsiteX40" fmla="*/ 4939550 w 6594463"/>
              <a:gd name="connsiteY40" fmla="*/ 362857 h 1524000"/>
              <a:gd name="connsiteX41" fmla="*/ 5070179 w 6594463"/>
              <a:gd name="connsiteY41" fmla="*/ 333829 h 1524000"/>
              <a:gd name="connsiteX42" fmla="*/ 5592693 w 6594463"/>
              <a:gd name="connsiteY42" fmla="*/ 319314 h 1524000"/>
              <a:gd name="connsiteX43" fmla="*/ 5708807 w 6594463"/>
              <a:gd name="connsiteY43" fmla="*/ 290286 h 1524000"/>
              <a:gd name="connsiteX44" fmla="*/ 5810407 w 6594463"/>
              <a:gd name="connsiteY44" fmla="*/ 246743 h 1524000"/>
              <a:gd name="connsiteX45" fmla="*/ 5926522 w 6594463"/>
              <a:gd name="connsiteY45" fmla="*/ 174172 h 1524000"/>
              <a:gd name="connsiteX46" fmla="*/ 5970064 w 6594463"/>
              <a:gd name="connsiteY46" fmla="*/ 145143 h 1524000"/>
              <a:gd name="connsiteX47" fmla="*/ 6028122 w 6594463"/>
              <a:gd name="connsiteY47" fmla="*/ 130629 h 1524000"/>
              <a:gd name="connsiteX48" fmla="*/ 6071664 w 6594463"/>
              <a:gd name="connsiteY48" fmla="*/ 101600 h 1524000"/>
              <a:gd name="connsiteX49" fmla="*/ 6144236 w 6594463"/>
              <a:gd name="connsiteY49" fmla="*/ 116114 h 1524000"/>
              <a:gd name="connsiteX50" fmla="*/ 6231322 w 6594463"/>
              <a:gd name="connsiteY50" fmla="*/ 159657 h 1524000"/>
              <a:gd name="connsiteX51" fmla="*/ 6260350 w 6594463"/>
              <a:gd name="connsiteY51" fmla="*/ 203200 h 1524000"/>
              <a:gd name="connsiteX52" fmla="*/ 6332922 w 6594463"/>
              <a:gd name="connsiteY52" fmla="*/ 275772 h 1524000"/>
              <a:gd name="connsiteX53" fmla="*/ 6376464 w 6594463"/>
              <a:gd name="connsiteY53" fmla="*/ 362857 h 1524000"/>
              <a:gd name="connsiteX54" fmla="*/ 6390979 w 6594463"/>
              <a:gd name="connsiteY54" fmla="*/ 406400 h 1524000"/>
              <a:gd name="connsiteX55" fmla="*/ 6492579 w 6594463"/>
              <a:gd name="connsiteY55" fmla="*/ 522514 h 1524000"/>
              <a:gd name="connsiteX56" fmla="*/ 6536122 w 6594463"/>
              <a:gd name="connsiteY56" fmla="*/ 609600 h 1524000"/>
              <a:gd name="connsiteX57" fmla="*/ 6565150 w 6594463"/>
              <a:gd name="connsiteY57" fmla="*/ 725714 h 1524000"/>
              <a:gd name="connsiteX58" fmla="*/ 6579664 w 6594463"/>
              <a:gd name="connsiteY58" fmla="*/ 769257 h 1524000"/>
              <a:gd name="connsiteX59" fmla="*/ 6594179 w 6594463"/>
              <a:gd name="connsiteY59" fmla="*/ 870857 h 1524000"/>
              <a:gd name="connsiteX60" fmla="*/ 6565150 w 6594463"/>
              <a:gd name="connsiteY60" fmla="*/ 1132114 h 1524000"/>
              <a:gd name="connsiteX61" fmla="*/ 6550636 w 6594463"/>
              <a:gd name="connsiteY61" fmla="*/ 1233714 h 1524000"/>
              <a:gd name="connsiteX62" fmla="*/ 6536122 w 6594463"/>
              <a:gd name="connsiteY62" fmla="*/ 1480457 h 1524000"/>
              <a:gd name="connsiteX63" fmla="*/ 6376464 w 6594463"/>
              <a:gd name="connsiteY63" fmla="*/ 1494972 h 1524000"/>
              <a:gd name="connsiteX64" fmla="*/ 6202293 w 6594463"/>
              <a:gd name="connsiteY64" fmla="*/ 1524000 h 1524000"/>
              <a:gd name="connsiteX65" fmla="*/ 5607207 w 6594463"/>
              <a:gd name="connsiteY65" fmla="*/ 1509486 h 1524000"/>
              <a:gd name="connsiteX66" fmla="*/ 5360464 w 6594463"/>
              <a:gd name="connsiteY66" fmla="*/ 1480457 h 1524000"/>
              <a:gd name="connsiteX67" fmla="*/ 5113722 w 6594463"/>
              <a:gd name="connsiteY67" fmla="*/ 1465943 h 1524000"/>
              <a:gd name="connsiteX68" fmla="*/ 5070179 w 6594463"/>
              <a:gd name="connsiteY68" fmla="*/ 1451429 h 1524000"/>
              <a:gd name="connsiteX69" fmla="*/ 4620236 w 6594463"/>
              <a:gd name="connsiteY69" fmla="*/ 1480457 h 1524000"/>
              <a:gd name="connsiteX70" fmla="*/ 4351572 w 6594463"/>
              <a:gd name="connsiteY70" fmla="*/ 1431622 h 1524000"/>
              <a:gd name="connsiteX71" fmla="*/ 3980549 w 6594463"/>
              <a:gd name="connsiteY71" fmla="*/ 1453257 h 1524000"/>
              <a:gd name="connsiteX72" fmla="*/ 3604237 w 6594463"/>
              <a:gd name="connsiteY72" fmla="*/ 1409712 h 1524000"/>
              <a:gd name="connsiteX73" fmla="*/ 2109264 w 6594463"/>
              <a:gd name="connsiteY73" fmla="*/ 1407886 h 1524000"/>
              <a:gd name="connsiteX74" fmla="*/ 135322 w 6594463"/>
              <a:gd name="connsiteY74" fmla="*/ 1494972 h 1524000"/>
              <a:gd name="connsiteX75" fmla="*/ 164350 w 6594463"/>
              <a:gd name="connsiteY75" fmla="*/ 1219200 h 1524000"/>
              <a:gd name="connsiteX76" fmla="*/ 178864 w 6594463"/>
              <a:gd name="connsiteY76" fmla="*/ 1016000 h 1524000"/>
              <a:gd name="connsiteX77" fmla="*/ 207893 w 6594463"/>
              <a:gd name="connsiteY77" fmla="*/ 928914 h 1524000"/>
              <a:gd name="connsiteX78" fmla="*/ 236922 w 6594463"/>
              <a:gd name="connsiteY78" fmla="*/ 783772 h 1524000"/>
              <a:gd name="connsiteX79" fmla="*/ 251436 w 6594463"/>
              <a:gd name="connsiteY79" fmla="*/ 275772 h 1524000"/>
              <a:gd name="connsiteX80" fmla="*/ 280464 w 6594463"/>
              <a:gd name="connsiteY80" fmla="*/ 232229 h 1524000"/>
              <a:gd name="connsiteX81" fmla="*/ 324007 w 6594463"/>
              <a:gd name="connsiteY81" fmla="*/ 203200 h 1524000"/>
              <a:gd name="connsiteX82" fmla="*/ 338522 w 6594463"/>
              <a:gd name="connsiteY82" fmla="*/ 188686 h 1524000"/>
              <a:gd name="connsiteX0" fmla="*/ 309493 w 6594463"/>
              <a:gd name="connsiteY0" fmla="*/ 232229 h 1524000"/>
              <a:gd name="connsiteX1" fmla="*/ 353036 w 6594463"/>
              <a:gd name="connsiteY1" fmla="*/ 159657 h 1524000"/>
              <a:gd name="connsiteX2" fmla="*/ 396579 w 6594463"/>
              <a:gd name="connsiteY2" fmla="*/ 72572 h 1524000"/>
              <a:gd name="connsiteX3" fmla="*/ 483664 w 6594463"/>
              <a:gd name="connsiteY3" fmla="*/ 29029 h 1524000"/>
              <a:gd name="connsiteX4" fmla="*/ 744922 w 6594463"/>
              <a:gd name="connsiteY4" fmla="*/ 43543 h 1524000"/>
              <a:gd name="connsiteX5" fmla="*/ 832007 w 6594463"/>
              <a:gd name="connsiteY5" fmla="*/ 101600 h 1524000"/>
              <a:gd name="connsiteX6" fmla="*/ 875550 w 6594463"/>
              <a:gd name="connsiteY6" fmla="*/ 130629 h 1524000"/>
              <a:gd name="connsiteX7" fmla="*/ 919093 w 6594463"/>
              <a:gd name="connsiteY7" fmla="*/ 159657 h 1524000"/>
              <a:gd name="connsiteX8" fmla="*/ 962636 w 6594463"/>
              <a:gd name="connsiteY8" fmla="*/ 203200 h 1524000"/>
              <a:gd name="connsiteX9" fmla="*/ 1049722 w 6594463"/>
              <a:gd name="connsiteY9" fmla="*/ 261257 h 1524000"/>
              <a:gd name="connsiteX10" fmla="*/ 1151322 w 6594463"/>
              <a:gd name="connsiteY10" fmla="*/ 333829 h 1524000"/>
              <a:gd name="connsiteX11" fmla="*/ 1238407 w 6594463"/>
              <a:gd name="connsiteY11" fmla="*/ 406400 h 1524000"/>
              <a:gd name="connsiteX12" fmla="*/ 1296464 w 6594463"/>
              <a:gd name="connsiteY12" fmla="*/ 420914 h 1524000"/>
              <a:gd name="connsiteX13" fmla="*/ 1354522 w 6594463"/>
              <a:gd name="connsiteY13" fmla="*/ 449943 h 1524000"/>
              <a:gd name="connsiteX14" fmla="*/ 1470636 w 6594463"/>
              <a:gd name="connsiteY14" fmla="*/ 478972 h 1524000"/>
              <a:gd name="connsiteX15" fmla="*/ 1818979 w 6594463"/>
              <a:gd name="connsiteY15" fmla="*/ 464457 h 1524000"/>
              <a:gd name="connsiteX16" fmla="*/ 1949607 w 6594463"/>
              <a:gd name="connsiteY16" fmla="*/ 391886 h 1524000"/>
              <a:gd name="connsiteX17" fmla="*/ 2022179 w 6594463"/>
              <a:gd name="connsiteY17" fmla="*/ 377372 h 1524000"/>
              <a:gd name="connsiteX18" fmla="*/ 2181836 w 6594463"/>
              <a:gd name="connsiteY18" fmla="*/ 333829 h 1524000"/>
              <a:gd name="connsiteX19" fmla="*/ 2239893 w 6594463"/>
              <a:gd name="connsiteY19" fmla="*/ 304800 h 1524000"/>
              <a:gd name="connsiteX20" fmla="*/ 2312464 w 6594463"/>
              <a:gd name="connsiteY20" fmla="*/ 290286 h 1524000"/>
              <a:gd name="connsiteX21" fmla="*/ 2370522 w 6594463"/>
              <a:gd name="connsiteY21" fmla="*/ 261257 h 1524000"/>
              <a:gd name="connsiteX22" fmla="*/ 2443093 w 6594463"/>
              <a:gd name="connsiteY22" fmla="*/ 246743 h 1524000"/>
              <a:gd name="connsiteX23" fmla="*/ 2501150 w 6594463"/>
              <a:gd name="connsiteY23" fmla="*/ 203200 h 1524000"/>
              <a:gd name="connsiteX24" fmla="*/ 2602750 w 6594463"/>
              <a:gd name="connsiteY24" fmla="*/ 174172 h 1524000"/>
              <a:gd name="connsiteX25" fmla="*/ 2660807 w 6594463"/>
              <a:gd name="connsiteY25" fmla="*/ 145143 h 1524000"/>
              <a:gd name="connsiteX26" fmla="*/ 2747893 w 6594463"/>
              <a:gd name="connsiteY26" fmla="*/ 87086 h 1524000"/>
              <a:gd name="connsiteX27" fmla="*/ 2791436 w 6594463"/>
              <a:gd name="connsiteY27" fmla="*/ 72572 h 1524000"/>
              <a:gd name="connsiteX28" fmla="*/ 2951093 w 6594463"/>
              <a:gd name="connsiteY28" fmla="*/ 0 h 1524000"/>
              <a:gd name="connsiteX29" fmla="*/ 3589722 w 6594463"/>
              <a:gd name="connsiteY29" fmla="*/ 14514 h 1524000"/>
              <a:gd name="connsiteX30" fmla="*/ 3633264 w 6594463"/>
              <a:gd name="connsiteY30" fmla="*/ 29029 h 1524000"/>
              <a:gd name="connsiteX31" fmla="*/ 3778407 w 6594463"/>
              <a:gd name="connsiteY31" fmla="*/ 58057 h 1524000"/>
              <a:gd name="connsiteX32" fmla="*/ 3836464 w 6594463"/>
              <a:gd name="connsiteY32" fmla="*/ 87086 h 1524000"/>
              <a:gd name="connsiteX33" fmla="*/ 3880007 w 6594463"/>
              <a:gd name="connsiteY33" fmla="*/ 116114 h 1524000"/>
              <a:gd name="connsiteX34" fmla="*/ 3923550 w 6594463"/>
              <a:gd name="connsiteY34" fmla="*/ 130629 h 1524000"/>
              <a:gd name="connsiteX35" fmla="*/ 4054179 w 6594463"/>
              <a:gd name="connsiteY35" fmla="*/ 232229 h 1524000"/>
              <a:gd name="connsiteX36" fmla="*/ 4097722 w 6594463"/>
              <a:gd name="connsiteY36" fmla="*/ 246743 h 1524000"/>
              <a:gd name="connsiteX37" fmla="*/ 4184807 w 6594463"/>
              <a:gd name="connsiteY37" fmla="*/ 319314 h 1524000"/>
              <a:gd name="connsiteX38" fmla="*/ 4286407 w 6594463"/>
              <a:gd name="connsiteY38" fmla="*/ 377372 h 1524000"/>
              <a:gd name="connsiteX39" fmla="*/ 4344464 w 6594463"/>
              <a:gd name="connsiteY39" fmla="*/ 391886 h 1524000"/>
              <a:gd name="connsiteX40" fmla="*/ 4939550 w 6594463"/>
              <a:gd name="connsiteY40" fmla="*/ 362857 h 1524000"/>
              <a:gd name="connsiteX41" fmla="*/ 5070179 w 6594463"/>
              <a:gd name="connsiteY41" fmla="*/ 333829 h 1524000"/>
              <a:gd name="connsiteX42" fmla="*/ 5592693 w 6594463"/>
              <a:gd name="connsiteY42" fmla="*/ 319314 h 1524000"/>
              <a:gd name="connsiteX43" fmla="*/ 5708807 w 6594463"/>
              <a:gd name="connsiteY43" fmla="*/ 290286 h 1524000"/>
              <a:gd name="connsiteX44" fmla="*/ 5810407 w 6594463"/>
              <a:gd name="connsiteY44" fmla="*/ 246743 h 1524000"/>
              <a:gd name="connsiteX45" fmla="*/ 5926522 w 6594463"/>
              <a:gd name="connsiteY45" fmla="*/ 174172 h 1524000"/>
              <a:gd name="connsiteX46" fmla="*/ 5970064 w 6594463"/>
              <a:gd name="connsiteY46" fmla="*/ 145143 h 1524000"/>
              <a:gd name="connsiteX47" fmla="*/ 6028122 w 6594463"/>
              <a:gd name="connsiteY47" fmla="*/ 130629 h 1524000"/>
              <a:gd name="connsiteX48" fmla="*/ 6071664 w 6594463"/>
              <a:gd name="connsiteY48" fmla="*/ 101600 h 1524000"/>
              <a:gd name="connsiteX49" fmla="*/ 6144236 w 6594463"/>
              <a:gd name="connsiteY49" fmla="*/ 116114 h 1524000"/>
              <a:gd name="connsiteX50" fmla="*/ 6231322 w 6594463"/>
              <a:gd name="connsiteY50" fmla="*/ 159657 h 1524000"/>
              <a:gd name="connsiteX51" fmla="*/ 6260350 w 6594463"/>
              <a:gd name="connsiteY51" fmla="*/ 203200 h 1524000"/>
              <a:gd name="connsiteX52" fmla="*/ 6332922 w 6594463"/>
              <a:gd name="connsiteY52" fmla="*/ 275772 h 1524000"/>
              <a:gd name="connsiteX53" fmla="*/ 6376464 w 6594463"/>
              <a:gd name="connsiteY53" fmla="*/ 362857 h 1524000"/>
              <a:gd name="connsiteX54" fmla="*/ 6390979 w 6594463"/>
              <a:gd name="connsiteY54" fmla="*/ 406400 h 1524000"/>
              <a:gd name="connsiteX55" fmla="*/ 6492579 w 6594463"/>
              <a:gd name="connsiteY55" fmla="*/ 522514 h 1524000"/>
              <a:gd name="connsiteX56" fmla="*/ 6536122 w 6594463"/>
              <a:gd name="connsiteY56" fmla="*/ 609600 h 1524000"/>
              <a:gd name="connsiteX57" fmla="*/ 6565150 w 6594463"/>
              <a:gd name="connsiteY57" fmla="*/ 725714 h 1524000"/>
              <a:gd name="connsiteX58" fmla="*/ 6579664 w 6594463"/>
              <a:gd name="connsiteY58" fmla="*/ 769257 h 1524000"/>
              <a:gd name="connsiteX59" fmla="*/ 6594179 w 6594463"/>
              <a:gd name="connsiteY59" fmla="*/ 870857 h 1524000"/>
              <a:gd name="connsiteX60" fmla="*/ 6565150 w 6594463"/>
              <a:gd name="connsiteY60" fmla="*/ 1132114 h 1524000"/>
              <a:gd name="connsiteX61" fmla="*/ 6550636 w 6594463"/>
              <a:gd name="connsiteY61" fmla="*/ 1233714 h 1524000"/>
              <a:gd name="connsiteX62" fmla="*/ 6536122 w 6594463"/>
              <a:gd name="connsiteY62" fmla="*/ 1480457 h 1524000"/>
              <a:gd name="connsiteX63" fmla="*/ 6376464 w 6594463"/>
              <a:gd name="connsiteY63" fmla="*/ 1494972 h 1524000"/>
              <a:gd name="connsiteX64" fmla="*/ 6202293 w 6594463"/>
              <a:gd name="connsiteY64" fmla="*/ 1524000 h 1524000"/>
              <a:gd name="connsiteX65" fmla="*/ 5607207 w 6594463"/>
              <a:gd name="connsiteY65" fmla="*/ 1509486 h 1524000"/>
              <a:gd name="connsiteX66" fmla="*/ 5360464 w 6594463"/>
              <a:gd name="connsiteY66" fmla="*/ 1480457 h 1524000"/>
              <a:gd name="connsiteX67" fmla="*/ 5113722 w 6594463"/>
              <a:gd name="connsiteY67" fmla="*/ 1465943 h 1524000"/>
              <a:gd name="connsiteX68" fmla="*/ 5070179 w 6594463"/>
              <a:gd name="connsiteY68" fmla="*/ 1451429 h 1524000"/>
              <a:gd name="connsiteX69" fmla="*/ 4620236 w 6594463"/>
              <a:gd name="connsiteY69" fmla="*/ 1431894 h 1524000"/>
              <a:gd name="connsiteX70" fmla="*/ 4351572 w 6594463"/>
              <a:gd name="connsiteY70" fmla="*/ 1431622 h 1524000"/>
              <a:gd name="connsiteX71" fmla="*/ 3980549 w 6594463"/>
              <a:gd name="connsiteY71" fmla="*/ 1453257 h 1524000"/>
              <a:gd name="connsiteX72" fmla="*/ 3604237 w 6594463"/>
              <a:gd name="connsiteY72" fmla="*/ 1409712 h 1524000"/>
              <a:gd name="connsiteX73" fmla="*/ 2109264 w 6594463"/>
              <a:gd name="connsiteY73" fmla="*/ 1407886 h 1524000"/>
              <a:gd name="connsiteX74" fmla="*/ 135322 w 6594463"/>
              <a:gd name="connsiteY74" fmla="*/ 1494972 h 1524000"/>
              <a:gd name="connsiteX75" fmla="*/ 164350 w 6594463"/>
              <a:gd name="connsiteY75" fmla="*/ 1219200 h 1524000"/>
              <a:gd name="connsiteX76" fmla="*/ 178864 w 6594463"/>
              <a:gd name="connsiteY76" fmla="*/ 1016000 h 1524000"/>
              <a:gd name="connsiteX77" fmla="*/ 207893 w 6594463"/>
              <a:gd name="connsiteY77" fmla="*/ 928914 h 1524000"/>
              <a:gd name="connsiteX78" fmla="*/ 236922 w 6594463"/>
              <a:gd name="connsiteY78" fmla="*/ 783772 h 1524000"/>
              <a:gd name="connsiteX79" fmla="*/ 251436 w 6594463"/>
              <a:gd name="connsiteY79" fmla="*/ 275772 h 1524000"/>
              <a:gd name="connsiteX80" fmla="*/ 280464 w 6594463"/>
              <a:gd name="connsiteY80" fmla="*/ 232229 h 1524000"/>
              <a:gd name="connsiteX81" fmla="*/ 324007 w 6594463"/>
              <a:gd name="connsiteY81" fmla="*/ 203200 h 1524000"/>
              <a:gd name="connsiteX82" fmla="*/ 338522 w 6594463"/>
              <a:gd name="connsiteY82" fmla="*/ 188686 h 1524000"/>
              <a:gd name="connsiteX0" fmla="*/ 309493 w 6594463"/>
              <a:gd name="connsiteY0" fmla="*/ 232229 h 1524000"/>
              <a:gd name="connsiteX1" fmla="*/ 353036 w 6594463"/>
              <a:gd name="connsiteY1" fmla="*/ 159657 h 1524000"/>
              <a:gd name="connsiteX2" fmla="*/ 396579 w 6594463"/>
              <a:gd name="connsiteY2" fmla="*/ 72572 h 1524000"/>
              <a:gd name="connsiteX3" fmla="*/ 483664 w 6594463"/>
              <a:gd name="connsiteY3" fmla="*/ 29029 h 1524000"/>
              <a:gd name="connsiteX4" fmla="*/ 744922 w 6594463"/>
              <a:gd name="connsiteY4" fmla="*/ 43543 h 1524000"/>
              <a:gd name="connsiteX5" fmla="*/ 832007 w 6594463"/>
              <a:gd name="connsiteY5" fmla="*/ 101600 h 1524000"/>
              <a:gd name="connsiteX6" fmla="*/ 875550 w 6594463"/>
              <a:gd name="connsiteY6" fmla="*/ 130629 h 1524000"/>
              <a:gd name="connsiteX7" fmla="*/ 919093 w 6594463"/>
              <a:gd name="connsiteY7" fmla="*/ 159657 h 1524000"/>
              <a:gd name="connsiteX8" fmla="*/ 962636 w 6594463"/>
              <a:gd name="connsiteY8" fmla="*/ 203200 h 1524000"/>
              <a:gd name="connsiteX9" fmla="*/ 1049722 w 6594463"/>
              <a:gd name="connsiteY9" fmla="*/ 261257 h 1524000"/>
              <a:gd name="connsiteX10" fmla="*/ 1151322 w 6594463"/>
              <a:gd name="connsiteY10" fmla="*/ 333829 h 1524000"/>
              <a:gd name="connsiteX11" fmla="*/ 1238407 w 6594463"/>
              <a:gd name="connsiteY11" fmla="*/ 406400 h 1524000"/>
              <a:gd name="connsiteX12" fmla="*/ 1296464 w 6594463"/>
              <a:gd name="connsiteY12" fmla="*/ 420914 h 1524000"/>
              <a:gd name="connsiteX13" fmla="*/ 1354522 w 6594463"/>
              <a:gd name="connsiteY13" fmla="*/ 449943 h 1524000"/>
              <a:gd name="connsiteX14" fmla="*/ 1470636 w 6594463"/>
              <a:gd name="connsiteY14" fmla="*/ 478972 h 1524000"/>
              <a:gd name="connsiteX15" fmla="*/ 1818979 w 6594463"/>
              <a:gd name="connsiteY15" fmla="*/ 464457 h 1524000"/>
              <a:gd name="connsiteX16" fmla="*/ 1949607 w 6594463"/>
              <a:gd name="connsiteY16" fmla="*/ 391886 h 1524000"/>
              <a:gd name="connsiteX17" fmla="*/ 2022179 w 6594463"/>
              <a:gd name="connsiteY17" fmla="*/ 377372 h 1524000"/>
              <a:gd name="connsiteX18" fmla="*/ 2181836 w 6594463"/>
              <a:gd name="connsiteY18" fmla="*/ 333829 h 1524000"/>
              <a:gd name="connsiteX19" fmla="*/ 2239893 w 6594463"/>
              <a:gd name="connsiteY19" fmla="*/ 304800 h 1524000"/>
              <a:gd name="connsiteX20" fmla="*/ 2312464 w 6594463"/>
              <a:gd name="connsiteY20" fmla="*/ 290286 h 1524000"/>
              <a:gd name="connsiteX21" fmla="*/ 2370522 w 6594463"/>
              <a:gd name="connsiteY21" fmla="*/ 261257 h 1524000"/>
              <a:gd name="connsiteX22" fmla="*/ 2443093 w 6594463"/>
              <a:gd name="connsiteY22" fmla="*/ 246743 h 1524000"/>
              <a:gd name="connsiteX23" fmla="*/ 2501150 w 6594463"/>
              <a:gd name="connsiteY23" fmla="*/ 203200 h 1524000"/>
              <a:gd name="connsiteX24" fmla="*/ 2602750 w 6594463"/>
              <a:gd name="connsiteY24" fmla="*/ 174172 h 1524000"/>
              <a:gd name="connsiteX25" fmla="*/ 2660807 w 6594463"/>
              <a:gd name="connsiteY25" fmla="*/ 145143 h 1524000"/>
              <a:gd name="connsiteX26" fmla="*/ 2747893 w 6594463"/>
              <a:gd name="connsiteY26" fmla="*/ 87086 h 1524000"/>
              <a:gd name="connsiteX27" fmla="*/ 2791436 w 6594463"/>
              <a:gd name="connsiteY27" fmla="*/ 72572 h 1524000"/>
              <a:gd name="connsiteX28" fmla="*/ 2951093 w 6594463"/>
              <a:gd name="connsiteY28" fmla="*/ 0 h 1524000"/>
              <a:gd name="connsiteX29" fmla="*/ 3589722 w 6594463"/>
              <a:gd name="connsiteY29" fmla="*/ 14514 h 1524000"/>
              <a:gd name="connsiteX30" fmla="*/ 3633264 w 6594463"/>
              <a:gd name="connsiteY30" fmla="*/ 29029 h 1524000"/>
              <a:gd name="connsiteX31" fmla="*/ 3778407 w 6594463"/>
              <a:gd name="connsiteY31" fmla="*/ 58057 h 1524000"/>
              <a:gd name="connsiteX32" fmla="*/ 3836464 w 6594463"/>
              <a:gd name="connsiteY32" fmla="*/ 87086 h 1524000"/>
              <a:gd name="connsiteX33" fmla="*/ 3880007 w 6594463"/>
              <a:gd name="connsiteY33" fmla="*/ 116114 h 1524000"/>
              <a:gd name="connsiteX34" fmla="*/ 3923550 w 6594463"/>
              <a:gd name="connsiteY34" fmla="*/ 130629 h 1524000"/>
              <a:gd name="connsiteX35" fmla="*/ 4054179 w 6594463"/>
              <a:gd name="connsiteY35" fmla="*/ 232229 h 1524000"/>
              <a:gd name="connsiteX36" fmla="*/ 4097722 w 6594463"/>
              <a:gd name="connsiteY36" fmla="*/ 246743 h 1524000"/>
              <a:gd name="connsiteX37" fmla="*/ 4184807 w 6594463"/>
              <a:gd name="connsiteY37" fmla="*/ 319314 h 1524000"/>
              <a:gd name="connsiteX38" fmla="*/ 4286407 w 6594463"/>
              <a:gd name="connsiteY38" fmla="*/ 377372 h 1524000"/>
              <a:gd name="connsiteX39" fmla="*/ 4344464 w 6594463"/>
              <a:gd name="connsiteY39" fmla="*/ 391886 h 1524000"/>
              <a:gd name="connsiteX40" fmla="*/ 4939550 w 6594463"/>
              <a:gd name="connsiteY40" fmla="*/ 362857 h 1524000"/>
              <a:gd name="connsiteX41" fmla="*/ 5070179 w 6594463"/>
              <a:gd name="connsiteY41" fmla="*/ 333829 h 1524000"/>
              <a:gd name="connsiteX42" fmla="*/ 5592693 w 6594463"/>
              <a:gd name="connsiteY42" fmla="*/ 319314 h 1524000"/>
              <a:gd name="connsiteX43" fmla="*/ 5708807 w 6594463"/>
              <a:gd name="connsiteY43" fmla="*/ 290286 h 1524000"/>
              <a:gd name="connsiteX44" fmla="*/ 5810407 w 6594463"/>
              <a:gd name="connsiteY44" fmla="*/ 246743 h 1524000"/>
              <a:gd name="connsiteX45" fmla="*/ 5926522 w 6594463"/>
              <a:gd name="connsiteY45" fmla="*/ 174172 h 1524000"/>
              <a:gd name="connsiteX46" fmla="*/ 5970064 w 6594463"/>
              <a:gd name="connsiteY46" fmla="*/ 145143 h 1524000"/>
              <a:gd name="connsiteX47" fmla="*/ 6028122 w 6594463"/>
              <a:gd name="connsiteY47" fmla="*/ 130629 h 1524000"/>
              <a:gd name="connsiteX48" fmla="*/ 6071664 w 6594463"/>
              <a:gd name="connsiteY48" fmla="*/ 101600 h 1524000"/>
              <a:gd name="connsiteX49" fmla="*/ 6144236 w 6594463"/>
              <a:gd name="connsiteY49" fmla="*/ 116114 h 1524000"/>
              <a:gd name="connsiteX50" fmla="*/ 6231322 w 6594463"/>
              <a:gd name="connsiteY50" fmla="*/ 159657 h 1524000"/>
              <a:gd name="connsiteX51" fmla="*/ 6260350 w 6594463"/>
              <a:gd name="connsiteY51" fmla="*/ 203200 h 1524000"/>
              <a:gd name="connsiteX52" fmla="*/ 6332922 w 6594463"/>
              <a:gd name="connsiteY52" fmla="*/ 275772 h 1524000"/>
              <a:gd name="connsiteX53" fmla="*/ 6376464 w 6594463"/>
              <a:gd name="connsiteY53" fmla="*/ 362857 h 1524000"/>
              <a:gd name="connsiteX54" fmla="*/ 6390979 w 6594463"/>
              <a:gd name="connsiteY54" fmla="*/ 406400 h 1524000"/>
              <a:gd name="connsiteX55" fmla="*/ 6492579 w 6594463"/>
              <a:gd name="connsiteY55" fmla="*/ 522514 h 1524000"/>
              <a:gd name="connsiteX56" fmla="*/ 6536122 w 6594463"/>
              <a:gd name="connsiteY56" fmla="*/ 609600 h 1524000"/>
              <a:gd name="connsiteX57" fmla="*/ 6565150 w 6594463"/>
              <a:gd name="connsiteY57" fmla="*/ 725714 h 1524000"/>
              <a:gd name="connsiteX58" fmla="*/ 6579664 w 6594463"/>
              <a:gd name="connsiteY58" fmla="*/ 769257 h 1524000"/>
              <a:gd name="connsiteX59" fmla="*/ 6594179 w 6594463"/>
              <a:gd name="connsiteY59" fmla="*/ 870857 h 1524000"/>
              <a:gd name="connsiteX60" fmla="*/ 6565150 w 6594463"/>
              <a:gd name="connsiteY60" fmla="*/ 1132114 h 1524000"/>
              <a:gd name="connsiteX61" fmla="*/ 6550636 w 6594463"/>
              <a:gd name="connsiteY61" fmla="*/ 1233714 h 1524000"/>
              <a:gd name="connsiteX62" fmla="*/ 6536122 w 6594463"/>
              <a:gd name="connsiteY62" fmla="*/ 1480457 h 1524000"/>
              <a:gd name="connsiteX63" fmla="*/ 6376464 w 6594463"/>
              <a:gd name="connsiteY63" fmla="*/ 1494972 h 1524000"/>
              <a:gd name="connsiteX64" fmla="*/ 6202293 w 6594463"/>
              <a:gd name="connsiteY64" fmla="*/ 1524000 h 1524000"/>
              <a:gd name="connsiteX65" fmla="*/ 5607207 w 6594463"/>
              <a:gd name="connsiteY65" fmla="*/ 1509486 h 1524000"/>
              <a:gd name="connsiteX66" fmla="*/ 5360464 w 6594463"/>
              <a:gd name="connsiteY66" fmla="*/ 1480457 h 1524000"/>
              <a:gd name="connsiteX67" fmla="*/ 5113722 w 6594463"/>
              <a:gd name="connsiteY67" fmla="*/ 1465943 h 1524000"/>
              <a:gd name="connsiteX68" fmla="*/ 4620236 w 6594463"/>
              <a:gd name="connsiteY68" fmla="*/ 1431894 h 1524000"/>
              <a:gd name="connsiteX69" fmla="*/ 4351572 w 6594463"/>
              <a:gd name="connsiteY69" fmla="*/ 1431622 h 1524000"/>
              <a:gd name="connsiteX70" fmla="*/ 3980549 w 6594463"/>
              <a:gd name="connsiteY70" fmla="*/ 1453257 h 1524000"/>
              <a:gd name="connsiteX71" fmla="*/ 3604237 w 6594463"/>
              <a:gd name="connsiteY71" fmla="*/ 1409712 h 1524000"/>
              <a:gd name="connsiteX72" fmla="*/ 2109264 w 6594463"/>
              <a:gd name="connsiteY72" fmla="*/ 1407886 h 1524000"/>
              <a:gd name="connsiteX73" fmla="*/ 135322 w 6594463"/>
              <a:gd name="connsiteY73" fmla="*/ 1494972 h 1524000"/>
              <a:gd name="connsiteX74" fmla="*/ 164350 w 6594463"/>
              <a:gd name="connsiteY74" fmla="*/ 1219200 h 1524000"/>
              <a:gd name="connsiteX75" fmla="*/ 178864 w 6594463"/>
              <a:gd name="connsiteY75" fmla="*/ 1016000 h 1524000"/>
              <a:gd name="connsiteX76" fmla="*/ 207893 w 6594463"/>
              <a:gd name="connsiteY76" fmla="*/ 928914 h 1524000"/>
              <a:gd name="connsiteX77" fmla="*/ 236922 w 6594463"/>
              <a:gd name="connsiteY77" fmla="*/ 783772 h 1524000"/>
              <a:gd name="connsiteX78" fmla="*/ 251436 w 6594463"/>
              <a:gd name="connsiteY78" fmla="*/ 275772 h 1524000"/>
              <a:gd name="connsiteX79" fmla="*/ 280464 w 6594463"/>
              <a:gd name="connsiteY79" fmla="*/ 232229 h 1524000"/>
              <a:gd name="connsiteX80" fmla="*/ 324007 w 6594463"/>
              <a:gd name="connsiteY80" fmla="*/ 203200 h 1524000"/>
              <a:gd name="connsiteX81" fmla="*/ 338522 w 6594463"/>
              <a:gd name="connsiteY81" fmla="*/ 188686 h 1524000"/>
              <a:gd name="connsiteX0" fmla="*/ 309493 w 6594463"/>
              <a:gd name="connsiteY0" fmla="*/ 232229 h 1524000"/>
              <a:gd name="connsiteX1" fmla="*/ 353036 w 6594463"/>
              <a:gd name="connsiteY1" fmla="*/ 159657 h 1524000"/>
              <a:gd name="connsiteX2" fmla="*/ 396579 w 6594463"/>
              <a:gd name="connsiteY2" fmla="*/ 72572 h 1524000"/>
              <a:gd name="connsiteX3" fmla="*/ 483664 w 6594463"/>
              <a:gd name="connsiteY3" fmla="*/ 29029 h 1524000"/>
              <a:gd name="connsiteX4" fmla="*/ 744922 w 6594463"/>
              <a:gd name="connsiteY4" fmla="*/ 43543 h 1524000"/>
              <a:gd name="connsiteX5" fmla="*/ 832007 w 6594463"/>
              <a:gd name="connsiteY5" fmla="*/ 101600 h 1524000"/>
              <a:gd name="connsiteX6" fmla="*/ 875550 w 6594463"/>
              <a:gd name="connsiteY6" fmla="*/ 130629 h 1524000"/>
              <a:gd name="connsiteX7" fmla="*/ 919093 w 6594463"/>
              <a:gd name="connsiteY7" fmla="*/ 159657 h 1524000"/>
              <a:gd name="connsiteX8" fmla="*/ 962636 w 6594463"/>
              <a:gd name="connsiteY8" fmla="*/ 203200 h 1524000"/>
              <a:gd name="connsiteX9" fmla="*/ 1049722 w 6594463"/>
              <a:gd name="connsiteY9" fmla="*/ 261257 h 1524000"/>
              <a:gd name="connsiteX10" fmla="*/ 1151322 w 6594463"/>
              <a:gd name="connsiteY10" fmla="*/ 333829 h 1524000"/>
              <a:gd name="connsiteX11" fmla="*/ 1238407 w 6594463"/>
              <a:gd name="connsiteY11" fmla="*/ 406400 h 1524000"/>
              <a:gd name="connsiteX12" fmla="*/ 1296464 w 6594463"/>
              <a:gd name="connsiteY12" fmla="*/ 420914 h 1524000"/>
              <a:gd name="connsiteX13" fmla="*/ 1354522 w 6594463"/>
              <a:gd name="connsiteY13" fmla="*/ 449943 h 1524000"/>
              <a:gd name="connsiteX14" fmla="*/ 1470636 w 6594463"/>
              <a:gd name="connsiteY14" fmla="*/ 478972 h 1524000"/>
              <a:gd name="connsiteX15" fmla="*/ 1818979 w 6594463"/>
              <a:gd name="connsiteY15" fmla="*/ 464457 h 1524000"/>
              <a:gd name="connsiteX16" fmla="*/ 1949607 w 6594463"/>
              <a:gd name="connsiteY16" fmla="*/ 391886 h 1524000"/>
              <a:gd name="connsiteX17" fmla="*/ 2022179 w 6594463"/>
              <a:gd name="connsiteY17" fmla="*/ 377372 h 1524000"/>
              <a:gd name="connsiteX18" fmla="*/ 2181836 w 6594463"/>
              <a:gd name="connsiteY18" fmla="*/ 333829 h 1524000"/>
              <a:gd name="connsiteX19" fmla="*/ 2239893 w 6594463"/>
              <a:gd name="connsiteY19" fmla="*/ 304800 h 1524000"/>
              <a:gd name="connsiteX20" fmla="*/ 2312464 w 6594463"/>
              <a:gd name="connsiteY20" fmla="*/ 290286 h 1524000"/>
              <a:gd name="connsiteX21" fmla="*/ 2370522 w 6594463"/>
              <a:gd name="connsiteY21" fmla="*/ 261257 h 1524000"/>
              <a:gd name="connsiteX22" fmla="*/ 2443093 w 6594463"/>
              <a:gd name="connsiteY22" fmla="*/ 246743 h 1524000"/>
              <a:gd name="connsiteX23" fmla="*/ 2501150 w 6594463"/>
              <a:gd name="connsiteY23" fmla="*/ 203200 h 1524000"/>
              <a:gd name="connsiteX24" fmla="*/ 2602750 w 6594463"/>
              <a:gd name="connsiteY24" fmla="*/ 174172 h 1524000"/>
              <a:gd name="connsiteX25" fmla="*/ 2660807 w 6594463"/>
              <a:gd name="connsiteY25" fmla="*/ 145143 h 1524000"/>
              <a:gd name="connsiteX26" fmla="*/ 2747893 w 6594463"/>
              <a:gd name="connsiteY26" fmla="*/ 87086 h 1524000"/>
              <a:gd name="connsiteX27" fmla="*/ 2791436 w 6594463"/>
              <a:gd name="connsiteY27" fmla="*/ 72572 h 1524000"/>
              <a:gd name="connsiteX28" fmla="*/ 2951093 w 6594463"/>
              <a:gd name="connsiteY28" fmla="*/ 0 h 1524000"/>
              <a:gd name="connsiteX29" fmla="*/ 3589722 w 6594463"/>
              <a:gd name="connsiteY29" fmla="*/ 14514 h 1524000"/>
              <a:gd name="connsiteX30" fmla="*/ 3633264 w 6594463"/>
              <a:gd name="connsiteY30" fmla="*/ 29029 h 1524000"/>
              <a:gd name="connsiteX31" fmla="*/ 3778407 w 6594463"/>
              <a:gd name="connsiteY31" fmla="*/ 58057 h 1524000"/>
              <a:gd name="connsiteX32" fmla="*/ 3836464 w 6594463"/>
              <a:gd name="connsiteY32" fmla="*/ 87086 h 1524000"/>
              <a:gd name="connsiteX33" fmla="*/ 3880007 w 6594463"/>
              <a:gd name="connsiteY33" fmla="*/ 116114 h 1524000"/>
              <a:gd name="connsiteX34" fmla="*/ 3923550 w 6594463"/>
              <a:gd name="connsiteY34" fmla="*/ 130629 h 1524000"/>
              <a:gd name="connsiteX35" fmla="*/ 4054179 w 6594463"/>
              <a:gd name="connsiteY35" fmla="*/ 232229 h 1524000"/>
              <a:gd name="connsiteX36" fmla="*/ 4097722 w 6594463"/>
              <a:gd name="connsiteY36" fmla="*/ 246743 h 1524000"/>
              <a:gd name="connsiteX37" fmla="*/ 4184807 w 6594463"/>
              <a:gd name="connsiteY37" fmla="*/ 319314 h 1524000"/>
              <a:gd name="connsiteX38" fmla="*/ 4286407 w 6594463"/>
              <a:gd name="connsiteY38" fmla="*/ 377372 h 1524000"/>
              <a:gd name="connsiteX39" fmla="*/ 4344464 w 6594463"/>
              <a:gd name="connsiteY39" fmla="*/ 391886 h 1524000"/>
              <a:gd name="connsiteX40" fmla="*/ 4939550 w 6594463"/>
              <a:gd name="connsiteY40" fmla="*/ 362857 h 1524000"/>
              <a:gd name="connsiteX41" fmla="*/ 5070179 w 6594463"/>
              <a:gd name="connsiteY41" fmla="*/ 333829 h 1524000"/>
              <a:gd name="connsiteX42" fmla="*/ 5592693 w 6594463"/>
              <a:gd name="connsiteY42" fmla="*/ 319314 h 1524000"/>
              <a:gd name="connsiteX43" fmla="*/ 5708807 w 6594463"/>
              <a:gd name="connsiteY43" fmla="*/ 290286 h 1524000"/>
              <a:gd name="connsiteX44" fmla="*/ 5810407 w 6594463"/>
              <a:gd name="connsiteY44" fmla="*/ 246743 h 1524000"/>
              <a:gd name="connsiteX45" fmla="*/ 5926522 w 6594463"/>
              <a:gd name="connsiteY45" fmla="*/ 174172 h 1524000"/>
              <a:gd name="connsiteX46" fmla="*/ 5970064 w 6594463"/>
              <a:gd name="connsiteY46" fmla="*/ 145143 h 1524000"/>
              <a:gd name="connsiteX47" fmla="*/ 6028122 w 6594463"/>
              <a:gd name="connsiteY47" fmla="*/ 130629 h 1524000"/>
              <a:gd name="connsiteX48" fmla="*/ 6071664 w 6594463"/>
              <a:gd name="connsiteY48" fmla="*/ 101600 h 1524000"/>
              <a:gd name="connsiteX49" fmla="*/ 6144236 w 6594463"/>
              <a:gd name="connsiteY49" fmla="*/ 116114 h 1524000"/>
              <a:gd name="connsiteX50" fmla="*/ 6231322 w 6594463"/>
              <a:gd name="connsiteY50" fmla="*/ 159657 h 1524000"/>
              <a:gd name="connsiteX51" fmla="*/ 6260350 w 6594463"/>
              <a:gd name="connsiteY51" fmla="*/ 203200 h 1524000"/>
              <a:gd name="connsiteX52" fmla="*/ 6332922 w 6594463"/>
              <a:gd name="connsiteY52" fmla="*/ 275772 h 1524000"/>
              <a:gd name="connsiteX53" fmla="*/ 6376464 w 6594463"/>
              <a:gd name="connsiteY53" fmla="*/ 362857 h 1524000"/>
              <a:gd name="connsiteX54" fmla="*/ 6390979 w 6594463"/>
              <a:gd name="connsiteY54" fmla="*/ 406400 h 1524000"/>
              <a:gd name="connsiteX55" fmla="*/ 6492579 w 6594463"/>
              <a:gd name="connsiteY55" fmla="*/ 522514 h 1524000"/>
              <a:gd name="connsiteX56" fmla="*/ 6536122 w 6594463"/>
              <a:gd name="connsiteY56" fmla="*/ 609600 h 1524000"/>
              <a:gd name="connsiteX57" fmla="*/ 6565150 w 6594463"/>
              <a:gd name="connsiteY57" fmla="*/ 725714 h 1524000"/>
              <a:gd name="connsiteX58" fmla="*/ 6579664 w 6594463"/>
              <a:gd name="connsiteY58" fmla="*/ 769257 h 1524000"/>
              <a:gd name="connsiteX59" fmla="*/ 6594179 w 6594463"/>
              <a:gd name="connsiteY59" fmla="*/ 870857 h 1524000"/>
              <a:gd name="connsiteX60" fmla="*/ 6565150 w 6594463"/>
              <a:gd name="connsiteY60" fmla="*/ 1132114 h 1524000"/>
              <a:gd name="connsiteX61" fmla="*/ 6550636 w 6594463"/>
              <a:gd name="connsiteY61" fmla="*/ 1233714 h 1524000"/>
              <a:gd name="connsiteX62" fmla="*/ 6536122 w 6594463"/>
              <a:gd name="connsiteY62" fmla="*/ 1480457 h 1524000"/>
              <a:gd name="connsiteX63" fmla="*/ 6376464 w 6594463"/>
              <a:gd name="connsiteY63" fmla="*/ 1494972 h 1524000"/>
              <a:gd name="connsiteX64" fmla="*/ 6202293 w 6594463"/>
              <a:gd name="connsiteY64" fmla="*/ 1524000 h 1524000"/>
              <a:gd name="connsiteX65" fmla="*/ 5607207 w 6594463"/>
              <a:gd name="connsiteY65" fmla="*/ 1509486 h 1524000"/>
              <a:gd name="connsiteX66" fmla="*/ 5373920 w 6594463"/>
              <a:gd name="connsiteY66" fmla="*/ 1407612 h 1524000"/>
              <a:gd name="connsiteX67" fmla="*/ 5113722 w 6594463"/>
              <a:gd name="connsiteY67" fmla="*/ 1465943 h 1524000"/>
              <a:gd name="connsiteX68" fmla="*/ 4620236 w 6594463"/>
              <a:gd name="connsiteY68" fmla="*/ 1431894 h 1524000"/>
              <a:gd name="connsiteX69" fmla="*/ 4351572 w 6594463"/>
              <a:gd name="connsiteY69" fmla="*/ 1431622 h 1524000"/>
              <a:gd name="connsiteX70" fmla="*/ 3980549 w 6594463"/>
              <a:gd name="connsiteY70" fmla="*/ 1453257 h 1524000"/>
              <a:gd name="connsiteX71" fmla="*/ 3604237 w 6594463"/>
              <a:gd name="connsiteY71" fmla="*/ 1409712 h 1524000"/>
              <a:gd name="connsiteX72" fmla="*/ 2109264 w 6594463"/>
              <a:gd name="connsiteY72" fmla="*/ 1407886 h 1524000"/>
              <a:gd name="connsiteX73" fmla="*/ 135322 w 6594463"/>
              <a:gd name="connsiteY73" fmla="*/ 1494972 h 1524000"/>
              <a:gd name="connsiteX74" fmla="*/ 164350 w 6594463"/>
              <a:gd name="connsiteY74" fmla="*/ 1219200 h 1524000"/>
              <a:gd name="connsiteX75" fmla="*/ 178864 w 6594463"/>
              <a:gd name="connsiteY75" fmla="*/ 1016000 h 1524000"/>
              <a:gd name="connsiteX76" fmla="*/ 207893 w 6594463"/>
              <a:gd name="connsiteY76" fmla="*/ 928914 h 1524000"/>
              <a:gd name="connsiteX77" fmla="*/ 236922 w 6594463"/>
              <a:gd name="connsiteY77" fmla="*/ 783772 h 1524000"/>
              <a:gd name="connsiteX78" fmla="*/ 251436 w 6594463"/>
              <a:gd name="connsiteY78" fmla="*/ 275772 h 1524000"/>
              <a:gd name="connsiteX79" fmla="*/ 280464 w 6594463"/>
              <a:gd name="connsiteY79" fmla="*/ 232229 h 1524000"/>
              <a:gd name="connsiteX80" fmla="*/ 324007 w 6594463"/>
              <a:gd name="connsiteY80" fmla="*/ 203200 h 1524000"/>
              <a:gd name="connsiteX81" fmla="*/ 338522 w 6594463"/>
              <a:gd name="connsiteY81" fmla="*/ 188686 h 1524000"/>
              <a:gd name="connsiteX0" fmla="*/ 309493 w 6594463"/>
              <a:gd name="connsiteY0" fmla="*/ 232229 h 1524000"/>
              <a:gd name="connsiteX1" fmla="*/ 353036 w 6594463"/>
              <a:gd name="connsiteY1" fmla="*/ 159657 h 1524000"/>
              <a:gd name="connsiteX2" fmla="*/ 396579 w 6594463"/>
              <a:gd name="connsiteY2" fmla="*/ 72572 h 1524000"/>
              <a:gd name="connsiteX3" fmla="*/ 483664 w 6594463"/>
              <a:gd name="connsiteY3" fmla="*/ 29029 h 1524000"/>
              <a:gd name="connsiteX4" fmla="*/ 744922 w 6594463"/>
              <a:gd name="connsiteY4" fmla="*/ 43543 h 1524000"/>
              <a:gd name="connsiteX5" fmla="*/ 832007 w 6594463"/>
              <a:gd name="connsiteY5" fmla="*/ 101600 h 1524000"/>
              <a:gd name="connsiteX6" fmla="*/ 875550 w 6594463"/>
              <a:gd name="connsiteY6" fmla="*/ 130629 h 1524000"/>
              <a:gd name="connsiteX7" fmla="*/ 919093 w 6594463"/>
              <a:gd name="connsiteY7" fmla="*/ 159657 h 1524000"/>
              <a:gd name="connsiteX8" fmla="*/ 962636 w 6594463"/>
              <a:gd name="connsiteY8" fmla="*/ 203200 h 1524000"/>
              <a:gd name="connsiteX9" fmla="*/ 1049722 w 6594463"/>
              <a:gd name="connsiteY9" fmla="*/ 261257 h 1524000"/>
              <a:gd name="connsiteX10" fmla="*/ 1151322 w 6594463"/>
              <a:gd name="connsiteY10" fmla="*/ 333829 h 1524000"/>
              <a:gd name="connsiteX11" fmla="*/ 1238407 w 6594463"/>
              <a:gd name="connsiteY11" fmla="*/ 406400 h 1524000"/>
              <a:gd name="connsiteX12" fmla="*/ 1296464 w 6594463"/>
              <a:gd name="connsiteY12" fmla="*/ 420914 h 1524000"/>
              <a:gd name="connsiteX13" fmla="*/ 1354522 w 6594463"/>
              <a:gd name="connsiteY13" fmla="*/ 449943 h 1524000"/>
              <a:gd name="connsiteX14" fmla="*/ 1470636 w 6594463"/>
              <a:gd name="connsiteY14" fmla="*/ 478972 h 1524000"/>
              <a:gd name="connsiteX15" fmla="*/ 1818979 w 6594463"/>
              <a:gd name="connsiteY15" fmla="*/ 464457 h 1524000"/>
              <a:gd name="connsiteX16" fmla="*/ 1949607 w 6594463"/>
              <a:gd name="connsiteY16" fmla="*/ 391886 h 1524000"/>
              <a:gd name="connsiteX17" fmla="*/ 2022179 w 6594463"/>
              <a:gd name="connsiteY17" fmla="*/ 377372 h 1524000"/>
              <a:gd name="connsiteX18" fmla="*/ 2181836 w 6594463"/>
              <a:gd name="connsiteY18" fmla="*/ 333829 h 1524000"/>
              <a:gd name="connsiteX19" fmla="*/ 2239893 w 6594463"/>
              <a:gd name="connsiteY19" fmla="*/ 304800 h 1524000"/>
              <a:gd name="connsiteX20" fmla="*/ 2312464 w 6594463"/>
              <a:gd name="connsiteY20" fmla="*/ 290286 h 1524000"/>
              <a:gd name="connsiteX21" fmla="*/ 2370522 w 6594463"/>
              <a:gd name="connsiteY21" fmla="*/ 261257 h 1524000"/>
              <a:gd name="connsiteX22" fmla="*/ 2443093 w 6594463"/>
              <a:gd name="connsiteY22" fmla="*/ 246743 h 1524000"/>
              <a:gd name="connsiteX23" fmla="*/ 2501150 w 6594463"/>
              <a:gd name="connsiteY23" fmla="*/ 203200 h 1524000"/>
              <a:gd name="connsiteX24" fmla="*/ 2602750 w 6594463"/>
              <a:gd name="connsiteY24" fmla="*/ 174172 h 1524000"/>
              <a:gd name="connsiteX25" fmla="*/ 2660807 w 6594463"/>
              <a:gd name="connsiteY25" fmla="*/ 145143 h 1524000"/>
              <a:gd name="connsiteX26" fmla="*/ 2747893 w 6594463"/>
              <a:gd name="connsiteY26" fmla="*/ 87086 h 1524000"/>
              <a:gd name="connsiteX27" fmla="*/ 2791436 w 6594463"/>
              <a:gd name="connsiteY27" fmla="*/ 72572 h 1524000"/>
              <a:gd name="connsiteX28" fmla="*/ 2951093 w 6594463"/>
              <a:gd name="connsiteY28" fmla="*/ 0 h 1524000"/>
              <a:gd name="connsiteX29" fmla="*/ 3589722 w 6594463"/>
              <a:gd name="connsiteY29" fmla="*/ 14514 h 1524000"/>
              <a:gd name="connsiteX30" fmla="*/ 3633264 w 6594463"/>
              <a:gd name="connsiteY30" fmla="*/ 29029 h 1524000"/>
              <a:gd name="connsiteX31" fmla="*/ 3778407 w 6594463"/>
              <a:gd name="connsiteY31" fmla="*/ 58057 h 1524000"/>
              <a:gd name="connsiteX32" fmla="*/ 3836464 w 6594463"/>
              <a:gd name="connsiteY32" fmla="*/ 87086 h 1524000"/>
              <a:gd name="connsiteX33" fmla="*/ 3880007 w 6594463"/>
              <a:gd name="connsiteY33" fmla="*/ 116114 h 1524000"/>
              <a:gd name="connsiteX34" fmla="*/ 3923550 w 6594463"/>
              <a:gd name="connsiteY34" fmla="*/ 130629 h 1524000"/>
              <a:gd name="connsiteX35" fmla="*/ 4054179 w 6594463"/>
              <a:gd name="connsiteY35" fmla="*/ 232229 h 1524000"/>
              <a:gd name="connsiteX36" fmla="*/ 4097722 w 6594463"/>
              <a:gd name="connsiteY36" fmla="*/ 246743 h 1524000"/>
              <a:gd name="connsiteX37" fmla="*/ 4184807 w 6594463"/>
              <a:gd name="connsiteY37" fmla="*/ 319314 h 1524000"/>
              <a:gd name="connsiteX38" fmla="*/ 4286407 w 6594463"/>
              <a:gd name="connsiteY38" fmla="*/ 377372 h 1524000"/>
              <a:gd name="connsiteX39" fmla="*/ 4344464 w 6594463"/>
              <a:gd name="connsiteY39" fmla="*/ 391886 h 1524000"/>
              <a:gd name="connsiteX40" fmla="*/ 4939550 w 6594463"/>
              <a:gd name="connsiteY40" fmla="*/ 362857 h 1524000"/>
              <a:gd name="connsiteX41" fmla="*/ 5070179 w 6594463"/>
              <a:gd name="connsiteY41" fmla="*/ 333829 h 1524000"/>
              <a:gd name="connsiteX42" fmla="*/ 5592693 w 6594463"/>
              <a:gd name="connsiteY42" fmla="*/ 319314 h 1524000"/>
              <a:gd name="connsiteX43" fmla="*/ 5708807 w 6594463"/>
              <a:gd name="connsiteY43" fmla="*/ 290286 h 1524000"/>
              <a:gd name="connsiteX44" fmla="*/ 5810407 w 6594463"/>
              <a:gd name="connsiteY44" fmla="*/ 246743 h 1524000"/>
              <a:gd name="connsiteX45" fmla="*/ 5926522 w 6594463"/>
              <a:gd name="connsiteY45" fmla="*/ 174172 h 1524000"/>
              <a:gd name="connsiteX46" fmla="*/ 5970064 w 6594463"/>
              <a:gd name="connsiteY46" fmla="*/ 145143 h 1524000"/>
              <a:gd name="connsiteX47" fmla="*/ 6028122 w 6594463"/>
              <a:gd name="connsiteY47" fmla="*/ 130629 h 1524000"/>
              <a:gd name="connsiteX48" fmla="*/ 6071664 w 6594463"/>
              <a:gd name="connsiteY48" fmla="*/ 101600 h 1524000"/>
              <a:gd name="connsiteX49" fmla="*/ 6144236 w 6594463"/>
              <a:gd name="connsiteY49" fmla="*/ 116114 h 1524000"/>
              <a:gd name="connsiteX50" fmla="*/ 6231322 w 6594463"/>
              <a:gd name="connsiteY50" fmla="*/ 159657 h 1524000"/>
              <a:gd name="connsiteX51" fmla="*/ 6260350 w 6594463"/>
              <a:gd name="connsiteY51" fmla="*/ 203200 h 1524000"/>
              <a:gd name="connsiteX52" fmla="*/ 6332922 w 6594463"/>
              <a:gd name="connsiteY52" fmla="*/ 275772 h 1524000"/>
              <a:gd name="connsiteX53" fmla="*/ 6376464 w 6594463"/>
              <a:gd name="connsiteY53" fmla="*/ 362857 h 1524000"/>
              <a:gd name="connsiteX54" fmla="*/ 6390979 w 6594463"/>
              <a:gd name="connsiteY54" fmla="*/ 406400 h 1524000"/>
              <a:gd name="connsiteX55" fmla="*/ 6492579 w 6594463"/>
              <a:gd name="connsiteY55" fmla="*/ 522514 h 1524000"/>
              <a:gd name="connsiteX56" fmla="*/ 6536122 w 6594463"/>
              <a:gd name="connsiteY56" fmla="*/ 609600 h 1524000"/>
              <a:gd name="connsiteX57" fmla="*/ 6565150 w 6594463"/>
              <a:gd name="connsiteY57" fmla="*/ 725714 h 1524000"/>
              <a:gd name="connsiteX58" fmla="*/ 6579664 w 6594463"/>
              <a:gd name="connsiteY58" fmla="*/ 769257 h 1524000"/>
              <a:gd name="connsiteX59" fmla="*/ 6594179 w 6594463"/>
              <a:gd name="connsiteY59" fmla="*/ 870857 h 1524000"/>
              <a:gd name="connsiteX60" fmla="*/ 6565150 w 6594463"/>
              <a:gd name="connsiteY60" fmla="*/ 1132114 h 1524000"/>
              <a:gd name="connsiteX61" fmla="*/ 6550636 w 6594463"/>
              <a:gd name="connsiteY61" fmla="*/ 1233714 h 1524000"/>
              <a:gd name="connsiteX62" fmla="*/ 6536122 w 6594463"/>
              <a:gd name="connsiteY62" fmla="*/ 1480457 h 1524000"/>
              <a:gd name="connsiteX63" fmla="*/ 6376464 w 6594463"/>
              <a:gd name="connsiteY63" fmla="*/ 1494972 h 1524000"/>
              <a:gd name="connsiteX64" fmla="*/ 6202293 w 6594463"/>
              <a:gd name="connsiteY64" fmla="*/ 1524000 h 1524000"/>
              <a:gd name="connsiteX65" fmla="*/ 5607207 w 6594463"/>
              <a:gd name="connsiteY65" fmla="*/ 1509486 h 1524000"/>
              <a:gd name="connsiteX66" fmla="*/ 5373920 w 6594463"/>
              <a:gd name="connsiteY66" fmla="*/ 1407612 h 1524000"/>
              <a:gd name="connsiteX67" fmla="*/ 5113722 w 6594463"/>
              <a:gd name="connsiteY67" fmla="*/ 1429521 h 1524000"/>
              <a:gd name="connsiteX68" fmla="*/ 4620236 w 6594463"/>
              <a:gd name="connsiteY68" fmla="*/ 1431894 h 1524000"/>
              <a:gd name="connsiteX69" fmla="*/ 4351572 w 6594463"/>
              <a:gd name="connsiteY69" fmla="*/ 1431622 h 1524000"/>
              <a:gd name="connsiteX70" fmla="*/ 3980549 w 6594463"/>
              <a:gd name="connsiteY70" fmla="*/ 1453257 h 1524000"/>
              <a:gd name="connsiteX71" fmla="*/ 3604237 w 6594463"/>
              <a:gd name="connsiteY71" fmla="*/ 1409712 h 1524000"/>
              <a:gd name="connsiteX72" fmla="*/ 2109264 w 6594463"/>
              <a:gd name="connsiteY72" fmla="*/ 1407886 h 1524000"/>
              <a:gd name="connsiteX73" fmla="*/ 135322 w 6594463"/>
              <a:gd name="connsiteY73" fmla="*/ 1494972 h 1524000"/>
              <a:gd name="connsiteX74" fmla="*/ 164350 w 6594463"/>
              <a:gd name="connsiteY74" fmla="*/ 1219200 h 1524000"/>
              <a:gd name="connsiteX75" fmla="*/ 178864 w 6594463"/>
              <a:gd name="connsiteY75" fmla="*/ 1016000 h 1524000"/>
              <a:gd name="connsiteX76" fmla="*/ 207893 w 6594463"/>
              <a:gd name="connsiteY76" fmla="*/ 928914 h 1524000"/>
              <a:gd name="connsiteX77" fmla="*/ 236922 w 6594463"/>
              <a:gd name="connsiteY77" fmla="*/ 783772 h 1524000"/>
              <a:gd name="connsiteX78" fmla="*/ 251436 w 6594463"/>
              <a:gd name="connsiteY78" fmla="*/ 275772 h 1524000"/>
              <a:gd name="connsiteX79" fmla="*/ 280464 w 6594463"/>
              <a:gd name="connsiteY79" fmla="*/ 232229 h 1524000"/>
              <a:gd name="connsiteX80" fmla="*/ 324007 w 6594463"/>
              <a:gd name="connsiteY80" fmla="*/ 203200 h 1524000"/>
              <a:gd name="connsiteX81" fmla="*/ 338522 w 6594463"/>
              <a:gd name="connsiteY81" fmla="*/ 188686 h 1524000"/>
              <a:gd name="connsiteX0" fmla="*/ 309493 w 6594463"/>
              <a:gd name="connsiteY0" fmla="*/ 232229 h 1524000"/>
              <a:gd name="connsiteX1" fmla="*/ 353036 w 6594463"/>
              <a:gd name="connsiteY1" fmla="*/ 159657 h 1524000"/>
              <a:gd name="connsiteX2" fmla="*/ 396579 w 6594463"/>
              <a:gd name="connsiteY2" fmla="*/ 72572 h 1524000"/>
              <a:gd name="connsiteX3" fmla="*/ 483664 w 6594463"/>
              <a:gd name="connsiteY3" fmla="*/ 29029 h 1524000"/>
              <a:gd name="connsiteX4" fmla="*/ 744922 w 6594463"/>
              <a:gd name="connsiteY4" fmla="*/ 43543 h 1524000"/>
              <a:gd name="connsiteX5" fmla="*/ 832007 w 6594463"/>
              <a:gd name="connsiteY5" fmla="*/ 101600 h 1524000"/>
              <a:gd name="connsiteX6" fmla="*/ 875550 w 6594463"/>
              <a:gd name="connsiteY6" fmla="*/ 130629 h 1524000"/>
              <a:gd name="connsiteX7" fmla="*/ 919093 w 6594463"/>
              <a:gd name="connsiteY7" fmla="*/ 159657 h 1524000"/>
              <a:gd name="connsiteX8" fmla="*/ 962636 w 6594463"/>
              <a:gd name="connsiteY8" fmla="*/ 203200 h 1524000"/>
              <a:gd name="connsiteX9" fmla="*/ 1049722 w 6594463"/>
              <a:gd name="connsiteY9" fmla="*/ 261257 h 1524000"/>
              <a:gd name="connsiteX10" fmla="*/ 1151322 w 6594463"/>
              <a:gd name="connsiteY10" fmla="*/ 333829 h 1524000"/>
              <a:gd name="connsiteX11" fmla="*/ 1238407 w 6594463"/>
              <a:gd name="connsiteY11" fmla="*/ 406400 h 1524000"/>
              <a:gd name="connsiteX12" fmla="*/ 1296464 w 6594463"/>
              <a:gd name="connsiteY12" fmla="*/ 420914 h 1524000"/>
              <a:gd name="connsiteX13" fmla="*/ 1354522 w 6594463"/>
              <a:gd name="connsiteY13" fmla="*/ 449943 h 1524000"/>
              <a:gd name="connsiteX14" fmla="*/ 1470636 w 6594463"/>
              <a:gd name="connsiteY14" fmla="*/ 478972 h 1524000"/>
              <a:gd name="connsiteX15" fmla="*/ 1818979 w 6594463"/>
              <a:gd name="connsiteY15" fmla="*/ 464457 h 1524000"/>
              <a:gd name="connsiteX16" fmla="*/ 1949607 w 6594463"/>
              <a:gd name="connsiteY16" fmla="*/ 391886 h 1524000"/>
              <a:gd name="connsiteX17" fmla="*/ 2022179 w 6594463"/>
              <a:gd name="connsiteY17" fmla="*/ 377372 h 1524000"/>
              <a:gd name="connsiteX18" fmla="*/ 2181836 w 6594463"/>
              <a:gd name="connsiteY18" fmla="*/ 333829 h 1524000"/>
              <a:gd name="connsiteX19" fmla="*/ 2239893 w 6594463"/>
              <a:gd name="connsiteY19" fmla="*/ 304800 h 1524000"/>
              <a:gd name="connsiteX20" fmla="*/ 2312464 w 6594463"/>
              <a:gd name="connsiteY20" fmla="*/ 290286 h 1524000"/>
              <a:gd name="connsiteX21" fmla="*/ 2370522 w 6594463"/>
              <a:gd name="connsiteY21" fmla="*/ 261257 h 1524000"/>
              <a:gd name="connsiteX22" fmla="*/ 2443093 w 6594463"/>
              <a:gd name="connsiteY22" fmla="*/ 246743 h 1524000"/>
              <a:gd name="connsiteX23" fmla="*/ 2501150 w 6594463"/>
              <a:gd name="connsiteY23" fmla="*/ 203200 h 1524000"/>
              <a:gd name="connsiteX24" fmla="*/ 2602750 w 6594463"/>
              <a:gd name="connsiteY24" fmla="*/ 174172 h 1524000"/>
              <a:gd name="connsiteX25" fmla="*/ 2660807 w 6594463"/>
              <a:gd name="connsiteY25" fmla="*/ 145143 h 1524000"/>
              <a:gd name="connsiteX26" fmla="*/ 2747893 w 6594463"/>
              <a:gd name="connsiteY26" fmla="*/ 87086 h 1524000"/>
              <a:gd name="connsiteX27" fmla="*/ 2791436 w 6594463"/>
              <a:gd name="connsiteY27" fmla="*/ 72572 h 1524000"/>
              <a:gd name="connsiteX28" fmla="*/ 2951093 w 6594463"/>
              <a:gd name="connsiteY28" fmla="*/ 0 h 1524000"/>
              <a:gd name="connsiteX29" fmla="*/ 3589722 w 6594463"/>
              <a:gd name="connsiteY29" fmla="*/ 14514 h 1524000"/>
              <a:gd name="connsiteX30" fmla="*/ 3633264 w 6594463"/>
              <a:gd name="connsiteY30" fmla="*/ 29029 h 1524000"/>
              <a:gd name="connsiteX31" fmla="*/ 3778407 w 6594463"/>
              <a:gd name="connsiteY31" fmla="*/ 58057 h 1524000"/>
              <a:gd name="connsiteX32" fmla="*/ 3836464 w 6594463"/>
              <a:gd name="connsiteY32" fmla="*/ 87086 h 1524000"/>
              <a:gd name="connsiteX33" fmla="*/ 3880007 w 6594463"/>
              <a:gd name="connsiteY33" fmla="*/ 116114 h 1524000"/>
              <a:gd name="connsiteX34" fmla="*/ 3923550 w 6594463"/>
              <a:gd name="connsiteY34" fmla="*/ 130629 h 1524000"/>
              <a:gd name="connsiteX35" fmla="*/ 4054179 w 6594463"/>
              <a:gd name="connsiteY35" fmla="*/ 232229 h 1524000"/>
              <a:gd name="connsiteX36" fmla="*/ 4097722 w 6594463"/>
              <a:gd name="connsiteY36" fmla="*/ 246743 h 1524000"/>
              <a:gd name="connsiteX37" fmla="*/ 4184807 w 6594463"/>
              <a:gd name="connsiteY37" fmla="*/ 319314 h 1524000"/>
              <a:gd name="connsiteX38" fmla="*/ 4286407 w 6594463"/>
              <a:gd name="connsiteY38" fmla="*/ 377372 h 1524000"/>
              <a:gd name="connsiteX39" fmla="*/ 4344464 w 6594463"/>
              <a:gd name="connsiteY39" fmla="*/ 391886 h 1524000"/>
              <a:gd name="connsiteX40" fmla="*/ 4939550 w 6594463"/>
              <a:gd name="connsiteY40" fmla="*/ 362857 h 1524000"/>
              <a:gd name="connsiteX41" fmla="*/ 5070179 w 6594463"/>
              <a:gd name="connsiteY41" fmla="*/ 333829 h 1524000"/>
              <a:gd name="connsiteX42" fmla="*/ 5592693 w 6594463"/>
              <a:gd name="connsiteY42" fmla="*/ 319314 h 1524000"/>
              <a:gd name="connsiteX43" fmla="*/ 5708807 w 6594463"/>
              <a:gd name="connsiteY43" fmla="*/ 290286 h 1524000"/>
              <a:gd name="connsiteX44" fmla="*/ 5810407 w 6594463"/>
              <a:gd name="connsiteY44" fmla="*/ 246743 h 1524000"/>
              <a:gd name="connsiteX45" fmla="*/ 5926522 w 6594463"/>
              <a:gd name="connsiteY45" fmla="*/ 174172 h 1524000"/>
              <a:gd name="connsiteX46" fmla="*/ 5970064 w 6594463"/>
              <a:gd name="connsiteY46" fmla="*/ 145143 h 1524000"/>
              <a:gd name="connsiteX47" fmla="*/ 6028122 w 6594463"/>
              <a:gd name="connsiteY47" fmla="*/ 130629 h 1524000"/>
              <a:gd name="connsiteX48" fmla="*/ 6071664 w 6594463"/>
              <a:gd name="connsiteY48" fmla="*/ 101600 h 1524000"/>
              <a:gd name="connsiteX49" fmla="*/ 6144236 w 6594463"/>
              <a:gd name="connsiteY49" fmla="*/ 116114 h 1524000"/>
              <a:gd name="connsiteX50" fmla="*/ 6231322 w 6594463"/>
              <a:gd name="connsiteY50" fmla="*/ 159657 h 1524000"/>
              <a:gd name="connsiteX51" fmla="*/ 6260350 w 6594463"/>
              <a:gd name="connsiteY51" fmla="*/ 203200 h 1524000"/>
              <a:gd name="connsiteX52" fmla="*/ 6332922 w 6594463"/>
              <a:gd name="connsiteY52" fmla="*/ 275772 h 1524000"/>
              <a:gd name="connsiteX53" fmla="*/ 6376464 w 6594463"/>
              <a:gd name="connsiteY53" fmla="*/ 362857 h 1524000"/>
              <a:gd name="connsiteX54" fmla="*/ 6390979 w 6594463"/>
              <a:gd name="connsiteY54" fmla="*/ 406400 h 1524000"/>
              <a:gd name="connsiteX55" fmla="*/ 6492579 w 6594463"/>
              <a:gd name="connsiteY55" fmla="*/ 522514 h 1524000"/>
              <a:gd name="connsiteX56" fmla="*/ 6536122 w 6594463"/>
              <a:gd name="connsiteY56" fmla="*/ 609600 h 1524000"/>
              <a:gd name="connsiteX57" fmla="*/ 6565150 w 6594463"/>
              <a:gd name="connsiteY57" fmla="*/ 725714 h 1524000"/>
              <a:gd name="connsiteX58" fmla="*/ 6579664 w 6594463"/>
              <a:gd name="connsiteY58" fmla="*/ 769257 h 1524000"/>
              <a:gd name="connsiteX59" fmla="*/ 6594179 w 6594463"/>
              <a:gd name="connsiteY59" fmla="*/ 870857 h 1524000"/>
              <a:gd name="connsiteX60" fmla="*/ 6565150 w 6594463"/>
              <a:gd name="connsiteY60" fmla="*/ 1132114 h 1524000"/>
              <a:gd name="connsiteX61" fmla="*/ 6550636 w 6594463"/>
              <a:gd name="connsiteY61" fmla="*/ 1233714 h 1524000"/>
              <a:gd name="connsiteX62" fmla="*/ 6536122 w 6594463"/>
              <a:gd name="connsiteY62" fmla="*/ 1480457 h 1524000"/>
              <a:gd name="connsiteX63" fmla="*/ 6376464 w 6594463"/>
              <a:gd name="connsiteY63" fmla="*/ 1494972 h 1524000"/>
              <a:gd name="connsiteX64" fmla="*/ 6202293 w 6594463"/>
              <a:gd name="connsiteY64" fmla="*/ 1524000 h 1524000"/>
              <a:gd name="connsiteX65" fmla="*/ 5607207 w 6594463"/>
              <a:gd name="connsiteY65" fmla="*/ 1509486 h 1524000"/>
              <a:gd name="connsiteX66" fmla="*/ 5373920 w 6594463"/>
              <a:gd name="connsiteY66" fmla="*/ 1407612 h 1524000"/>
              <a:gd name="connsiteX67" fmla="*/ 5113722 w 6594463"/>
              <a:gd name="connsiteY67" fmla="*/ 1429521 h 1524000"/>
              <a:gd name="connsiteX68" fmla="*/ 4620236 w 6594463"/>
              <a:gd name="connsiteY68" fmla="*/ 1431894 h 1524000"/>
              <a:gd name="connsiteX69" fmla="*/ 4351572 w 6594463"/>
              <a:gd name="connsiteY69" fmla="*/ 1431622 h 1524000"/>
              <a:gd name="connsiteX70" fmla="*/ 3980550 w 6594463"/>
              <a:gd name="connsiteY70" fmla="*/ 1416835 h 1524000"/>
              <a:gd name="connsiteX71" fmla="*/ 3604237 w 6594463"/>
              <a:gd name="connsiteY71" fmla="*/ 1409712 h 1524000"/>
              <a:gd name="connsiteX72" fmla="*/ 2109264 w 6594463"/>
              <a:gd name="connsiteY72" fmla="*/ 1407886 h 1524000"/>
              <a:gd name="connsiteX73" fmla="*/ 135322 w 6594463"/>
              <a:gd name="connsiteY73" fmla="*/ 1494972 h 1524000"/>
              <a:gd name="connsiteX74" fmla="*/ 164350 w 6594463"/>
              <a:gd name="connsiteY74" fmla="*/ 1219200 h 1524000"/>
              <a:gd name="connsiteX75" fmla="*/ 178864 w 6594463"/>
              <a:gd name="connsiteY75" fmla="*/ 1016000 h 1524000"/>
              <a:gd name="connsiteX76" fmla="*/ 207893 w 6594463"/>
              <a:gd name="connsiteY76" fmla="*/ 928914 h 1524000"/>
              <a:gd name="connsiteX77" fmla="*/ 236922 w 6594463"/>
              <a:gd name="connsiteY77" fmla="*/ 783772 h 1524000"/>
              <a:gd name="connsiteX78" fmla="*/ 251436 w 6594463"/>
              <a:gd name="connsiteY78" fmla="*/ 275772 h 1524000"/>
              <a:gd name="connsiteX79" fmla="*/ 280464 w 6594463"/>
              <a:gd name="connsiteY79" fmla="*/ 232229 h 1524000"/>
              <a:gd name="connsiteX80" fmla="*/ 324007 w 6594463"/>
              <a:gd name="connsiteY80" fmla="*/ 203200 h 1524000"/>
              <a:gd name="connsiteX81" fmla="*/ 338522 w 6594463"/>
              <a:gd name="connsiteY81" fmla="*/ 188686 h 1524000"/>
              <a:gd name="connsiteX0" fmla="*/ 145143 w 6430113"/>
              <a:gd name="connsiteY0" fmla="*/ 232229 h 1524000"/>
              <a:gd name="connsiteX1" fmla="*/ 188686 w 6430113"/>
              <a:gd name="connsiteY1" fmla="*/ 159657 h 1524000"/>
              <a:gd name="connsiteX2" fmla="*/ 232229 w 6430113"/>
              <a:gd name="connsiteY2" fmla="*/ 72572 h 1524000"/>
              <a:gd name="connsiteX3" fmla="*/ 319314 w 6430113"/>
              <a:gd name="connsiteY3" fmla="*/ 29029 h 1524000"/>
              <a:gd name="connsiteX4" fmla="*/ 580572 w 6430113"/>
              <a:gd name="connsiteY4" fmla="*/ 43543 h 1524000"/>
              <a:gd name="connsiteX5" fmla="*/ 667657 w 6430113"/>
              <a:gd name="connsiteY5" fmla="*/ 101600 h 1524000"/>
              <a:gd name="connsiteX6" fmla="*/ 711200 w 6430113"/>
              <a:gd name="connsiteY6" fmla="*/ 130629 h 1524000"/>
              <a:gd name="connsiteX7" fmla="*/ 754743 w 6430113"/>
              <a:gd name="connsiteY7" fmla="*/ 159657 h 1524000"/>
              <a:gd name="connsiteX8" fmla="*/ 798286 w 6430113"/>
              <a:gd name="connsiteY8" fmla="*/ 203200 h 1524000"/>
              <a:gd name="connsiteX9" fmla="*/ 885372 w 6430113"/>
              <a:gd name="connsiteY9" fmla="*/ 261257 h 1524000"/>
              <a:gd name="connsiteX10" fmla="*/ 986972 w 6430113"/>
              <a:gd name="connsiteY10" fmla="*/ 333829 h 1524000"/>
              <a:gd name="connsiteX11" fmla="*/ 1074057 w 6430113"/>
              <a:gd name="connsiteY11" fmla="*/ 406400 h 1524000"/>
              <a:gd name="connsiteX12" fmla="*/ 1132114 w 6430113"/>
              <a:gd name="connsiteY12" fmla="*/ 420914 h 1524000"/>
              <a:gd name="connsiteX13" fmla="*/ 1190172 w 6430113"/>
              <a:gd name="connsiteY13" fmla="*/ 449943 h 1524000"/>
              <a:gd name="connsiteX14" fmla="*/ 1306286 w 6430113"/>
              <a:gd name="connsiteY14" fmla="*/ 478972 h 1524000"/>
              <a:gd name="connsiteX15" fmla="*/ 1654629 w 6430113"/>
              <a:gd name="connsiteY15" fmla="*/ 464457 h 1524000"/>
              <a:gd name="connsiteX16" fmla="*/ 1785257 w 6430113"/>
              <a:gd name="connsiteY16" fmla="*/ 391886 h 1524000"/>
              <a:gd name="connsiteX17" fmla="*/ 1857829 w 6430113"/>
              <a:gd name="connsiteY17" fmla="*/ 377372 h 1524000"/>
              <a:gd name="connsiteX18" fmla="*/ 2017486 w 6430113"/>
              <a:gd name="connsiteY18" fmla="*/ 333829 h 1524000"/>
              <a:gd name="connsiteX19" fmla="*/ 2075543 w 6430113"/>
              <a:gd name="connsiteY19" fmla="*/ 304800 h 1524000"/>
              <a:gd name="connsiteX20" fmla="*/ 2148114 w 6430113"/>
              <a:gd name="connsiteY20" fmla="*/ 290286 h 1524000"/>
              <a:gd name="connsiteX21" fmla="*/ 2206172 w 6430113"/>
              <a:gd name="connsiteY21" fmla="*/ 261257 h 1524000"/>
              <a:gd name="connsiteX22" fmla="*/ 2278743 w 6430113"/>
              <a:gd name="connsiteY22" fmla="*/ 246743 h 1524000"/>
              <a:gd name="connsiteX23" fmla="*/ 2336800 w 6430113"/>
              <a:gd name="connsiteY23" fmla="*/ 203200 h 1524000"/>
              <a:gd name="connsiteX24" fmla="*/ 2438400 w 6430113"/>
              <a:gd name="connsiteY24" fmla="*/ 174172 h 1524000"/>
              <a:gd name="connsiteX25" fmla="*/ 2496457 w 6430113"/>
              <a:gd name="connsiteY25" fmla="*/ 145143 h 1524000"/>
              <a:gd name="connsiteX26" fmla="*/ 2583543 w 6430113"/>
              <a:gd name="connsiteY26" fmla="*/ 87086 h 1524000"/>
              <a:gd name="connsiteX27" fmla="*/ 2627086 w 6430113"/>
              <a:gd name="connsiteY27" fmla="*/ 72572 h 1524000"/>
              <a:gd name="connsiteX28" fmla="*/ 2786743 w 6430113"/>
              <a:gd name="connsiteY28" fmla="*/ 0 h 1524000"/>
              <a:gd name="connsiteX29" fmla="*/ 3425372 w 6430113"/>
              <a:gd name="connsiteY29" fmla="*/ 14514 h 1524000"/>
              <a:gd name="connsiteX30" fmla="*/ 3468914 w 6430113"/>
              <a:gd name="connsiteY30" fmla="*/ 29029 h 1524000"/>
              <a:gd name="connsiteX31" fmla="*/ 3614057 w 6430113"/>
              <a:gd name="connsiteY31" fmla="*/ 58057 h 1524000"/>
              <a:gd name="connsiteX32" fmla="*/ 3672114 w 6430113"/>
              <a:gd name="connsiteY32" fmla="*/ 87086 h 1524000"/>
              <a:gd name="connsiteX33" fmla="*/ 3715657 w 6430113"/>
              <a:gd name="connsiteY33" fmla="*/ 116114 h 1524000"/>
              <a:gd name="connsiteX34" fmla="*/ 3759200 w 6430113"/>
              <a:gd name="connsiteY34" fmla="*/ 130629 h 1524000"/>
              <a:gd name="connsiteX35" fmla="*/ 3889829 w 6430113"/>
              <a:gd name="connsiteY35" fmla="*/ 232229 h 1524000"/>
              <a:gd name="connsiteX36" fmla="*/ 3933372 w 6430113"/>
              <a:gd name="connsiteY36" fmla="*/ 246743 h 1524000"/>
              <a:gd name="connsiteX37" fmla="*/ 4020457 w 6430113"/>
              <a:gd name="connsiteY37" fmla="*/ 319314 h 1524000"/>
              <a:gd name="connsiteX38" fmla="*/ 4122057 w 6430113"/>
              <a:gd name="connsiteY38" fmla="*/ 377372 h 1524000"/>
              <a:gd name="connsiteX39" fmla="*/ 4180114 w 6430113"/>
              <a:gd name="connsiteY39" fmla="*/ 391886 h 1524000"/>
              <a:gd name="connsiteX40" fmla="*/ 4775200 w 6430113"/>
              <a:gd name="connsiteY40" fmla="*/ 362857 h 1524000"/>
              <a:gd name="connsiteX41" fmla="*/ 4905829 w 6430113"/>
              <a:gd name="connsiteY41" fmla="*/ 333829 h 1524000"/>
              <a:gd name="connsiteX42" fmla="*/ 5428343 w 6430113"/>
              <a:gd name="connsiteY42" fmla="*/ 319314 h 1524000"/>
              <a:gd name="connsiteX43" fmla="*/ 5544457 w 6430113"/>
              <a:gd name="connsiteY43" fmla="*/ 290286 h 1524000"/>
              <a:gd name="connsiteX44" fmla="*/ 5646057 w 6430113"/>
              <a:gd name="connsiteY44" fmla="*/ 246743 h 1524000"/>
              <a:gd name="connsiteX45" fmla="*/ 5762172 w 6430113"/>
              <a:gd name="connsiteY45" fmla="*/ 174172 h 1524000"/>
              <a:gd name="connsiteX46" fmla="*/ 5805714 w 6430113"/>
              <a:gd name="connsiteY46" fmla="*/ 145143 h 1524000"/>
              <a:gd name="connsiteX47" fmla="*/ 5863772 w 6430113"/>
              <a:gd name="connsiteY47" fmla="*/ 130629 h 1524000"/>
              <a:gd name="connsiteX48" fmla="*/ 5907314 w 6430113"/>
              <a:gd name="connsiteY48" fmla="*/ 101600 h 1524000"/>
              <a:gd name="connsiteX49" fmla="*/ 5979886 w 6430113"/>
              <a:gd name="connsiteY49" fmla="*/ 116114 h 1524000"/>
              <a:gd name="connsiteX50" fmla="*/ 6066972 w 6430113"/>
              <a:gd name="connsiteY50" fmla="*/ 159657 h 1524000"/>
              <a:gd name="connsiteX51" fmla="*/ 6096000 w 6430113"/>
              <a:gd name="connsiteY51" fmla="*/ 203200 h 1524000"/>
              <a:gd name="connsiteX52" fmla="*/ 6168572 w 6430113"/>
              <a:gd name="connsiteY52" fmla="*/ 275772 h 1524000"/>
              <a:gd name="connsiteX53" fmla="*/ 6212114 w 6430113"/>
              <a:gd name="connsiteY53" fmla="*/ 362857 h 1524000"/>
              <a:gd name="connsiteX54" fmla="*/ 6226629 w 6430113"/>
              <a:gd name="connsiteY54" fmla="*/ 406400 h 1524000"/>
              <a:gd name="connsiteX55" fmla="*/ 6328229 w 6430113"/>
              <a:gd name="connsiteY55" fmla="*/ 522514 h 1524000"/>
              <a:gd name="connsiteX56" fmla="*/ 6371772 w 6430113"/>
              <a:gd name="connsiteY56" fmla="*/ 609600 h 1524000"/>
              <a:gd name="connsiteX57" fmla="*/ 6400800 w 6430113"/>
              <a:gd name="connsiteY57" fmla="*/ 725714 h 1524000"/>
              <a:gd name="connsiteX58" fmla="*/ 6415314 w 6430113"/>
              <a:gd name="connsiteY58" fmla="*/ 769257 h 1524000"/>
              <a:gd name="connsiteX59" fmla="*/ 6429829 w 6430113"/>
              <a:gd name="connsiteY59" fmla="*/ 870857 h 1524000"/>
              <a:gd name="connsiteX60" fmla="*/ 6400800 w 6430113"/>
              <a:gd name="connsiteY60" fmla="*/ 1132114 h 1524000"/>
              <a:gd name="connsiteX61" fmla="*/ 6386286 w 6430113"/>
              <a:gd name="connsiteY61" fmla="*/ 1233714 h 1524000"/>
              <a:gd name="connsiteX62" fmla="*/ 6371772 w 6430113"/>
              <a:gd name="connsiteY62" fmla="*/ 1480457 h 1524000"/>
              <a:gd name="connsiteX63" fmla="*/ 6212114 w 6430113"/>
              <a:gd name="connsiteY63" fmla="*/ 1494972 h 1524000"/>
              <a:gd name="connsiteX64" fmla="*/ 6037943 w 6430113"/>
              <a:gd name="connsiteY64" fmla="*/ 1524000 h 1524000"/>
              <a:gd name="connsiteX65" fmla="*/ 5442857 w 6430113"/>
              <a:gd name="connsiteY65" fmla="*/ 1509486 h 1524000"/>
              <a:gd name="connsiteX66" fmla="*/ 5209570 w 6430113"/>
              <a:gd name="connsiteY66" fmla="*/ 1407612 h 1524000"/>
              <a:gd name="connsiteX67" fmla="*/ 4949372 w 6430113"/>
              <a:gd name="connsiteY67" fmla="*/ 1429521 h 1524000"/>
              <a:gd name="connsiteX68" fmla="*/ 4455886 w 6430113"/>
              <a:gd name="connsiteY68" fmla="*/ 1431894 h 1524000"/>
              <a:gd name="connsiteX69" fmla="*/ 4187222 w 6430113"/>
              <a:gd name="connsiteY69" fmla="*/ 1431622 h 1524000"/>
              <a:gd name="connsiteX70" fmla="*/ 3816200 w 6430113"/>
              <a:gd name="connsiteY70" fmla="*/ 1416835 h 1524000"/>
              <a:gd name="connsiteX71" fmla="*/ 3439887 w 6430113"/>
              <a:gd name="connsiteY71" fmla="*/ 1409712 h 1524000"/>
              <a:gd name="connsiteX72" fmla="*/ 1944914 w 6430113"/>
              <a:gd name="connsiteY72" fmla="*/ 1407886 h 1524000"/>
              <a:gd name="connsiteX73" fmla="*/ 0 w 6430113"/>
              <a:gd name="connsiteY73" fmla="*/ 1219200 h 1524000"/>
              <a:gd name="connsiteX74" fmla="*/ 14514 w 6430113"/>
              <a:gd name="connsiteY74" fmla="*/ 1016000 h 1524000"/>
              <a:gd name="connsiteX75" fmla="*/ 43543 w 6430113"/>
              <a:gd name="connsiteY75" fmla="*/ 928914 h 1524000"/>
              <a:gd name="connsiteX76" fmla="*/ 72572 w 6430113"/>
              <a:gd name="connsiteY76" fmla="*/ 783772 h 1524000"/>
              <a:gd name="connsiteX77" fmla="*/ 87086 w 6430113"/>
              <a:gd name="connsiteY77" fmla="*/ 275772 h 1524000"/>
              <a:gd name="connsiteX78" fmla="*/ 116114 w 6430113"/>
              <a:gd name="connsiteY78" fmla="*/ 232229 h 1524000"/>
              <a:gd name="connsiteX79" fmla="*/ 159657 w 6430113"/>
              <a:gd name="connsiteY79" fmla="*/ 203200 h 1524000"/>
              <a:gd name="connsiteX80" fmla="*/ 174172 w 6430113"/>
              <a:gd name="connsiteY80" fmla="*/ 188686 h 1524000"/>
              <a:gd name="connsiteX0" fmla="*/ 252791 w 6537761"/>
              <a:gd name="connsiteY0" fmla="*/ 232229 h 1524000"/>
              <a:gd name="connsiteX1" fmla="*/ 296334 w 6537761"/>
              <a:gd name="connsiteY1" fmla="*/ 159657 h 1524000"/>
              <a:gd name="connsiteX2" fmla="*/ 339877 w 6537761"/>
              <a:gd name="connsiteY2" fmla="*/ 72572 h 1524000"/>
              <a:gd name="connsiteX3" fmla="*/ 426962 w 6537761"/>
              <a:gd name="connsiteY3" fmla="*/ 29029 h 1524000"/>
              <a:gd name="connsiteX4" fmla="*/ 688220 w 6537761"/>
              <a:gd name="connsiteY4" fmla="*/ 43543 h 1524000"/>
              <a:gd name="connsiteX5" fmla="*/ 775305 w 6537761"/>
              <a:gd name="connsiteY5" fmla="*/ 101600 h 1524000"/>
              <a:gd name="connsiteX6" fmla="*/ 818848 w 6537761"/>
              <a:gd name="connsiteY6" fmla="*/ 130629 h 1524000"/>
              <a:gd name="connsiteX7" fmla="*/ 862391 w 6537761"/>
              <a:gd name="connsiteY7" fmla="*/ 159657 h 1524000"/>
              <a:gd name="connsiteX8" fmla="*/ 905934 w 6537761"/>
              <a:gd name="connsiteY8" fmla="*/ 203200 h 1524000"/>
              <a:gd name="connsiteX9" fmla="*/ 993020 w 6537761"/>
              <a:gd name="connsiteY9" fmla="*/ 261257 h 1524000"/>
              <a:gd name="connsiteX10" fmla="*/ 1094620 w 6537761"/>
              <a:gd name="connsiteY10" fmla="*/ 333829 h 1524000"/>
              <a:gd name="connsiteX11" fmla="*/ 1181705 w 6537761"/>
              <a:gd name="connsiteY11" fmla="*/ 406400 h 1524000"/>
              <a:gd name="connsiteX12" fmla="*/ 1239762 w 6537761"/>
              <a:gd name="connsiteY12" fmla="*/ 420914 h 1524000"/>
              <a:gd name="connsiteX13" fmla="*/ 1297820 w 6537761"/>
              <a:gd name="connsiteY13" fmla="*/ 449943 h 1524000"/>
              <a:gd name="connsiteX14" fmla="*/ 1413934 w 6537761"/>
              <a:gd name="connsiteY14" fmla="*/ 478972 h 1524000"/>
              <a:gd name="connsiteX15" fmla="*/ 1762277 w 6537761"/>
              <a:gd name="connsiteY15" fmla="*/ 464457 h 1524000"/>
              <a:gd name="connsiteX16" fmla="*/ 1892905 w 6537761"/>
              <a:gd name="connsiteY16" fmla="*/ 391886 h 1524000"/>
              <a:gd name="connsiteX17" fmla="*/ 1965477 w 6537761"/>
              <a:gd name="connsiteY17" fmla="*/ 377372 h 1524000"/>
              <a:gd name="connsiteX18" fmla="*/ 2125134 w 6537761"/>
              <a:gd name="connsiteY18" fmla="*/ 333829 h 1524000"/>
              <a:gd name="connsiteX19" fmla="*/ 2183191 w 6537761"/>
              <a:gd name="connsiteY19" fmla="*/ 304800 h 1524000"/>
              <a:gd name="connsiteX20" fmla="*/ 2255762 w 6537761"/>
              <a:gd name="connsiteY20" fmla="*/ 290286 h 1524000"/>
              <a:gd name="connsiteX21" fmla="*/ 2313820 w 6537761"/>
              <a:gd name="connsiteY21" fmla="*/ 261257 h 1524000"/>
              <a:gd name="connsiteX22" fmla="*/ 2386391 w 6537761"/>
              <a:gd name="connsiteY22" fmla="*/ 246743 h 1524000"/>
              <a:gd name="connsiteX23" fmla="*/ 2444448 w 6537761"/>
              <a:gd name="connsiteY23" fmla="*/ 203200 h 1524000"/>
              <a:gd name="connsiteX24" fmla="*/ 2546048 w 6537761"/>
              <a:gd name="connsiteY24" fmla="*/ 174172 h 1524000"/>
              <a:gd name="connsiteX25" fmla="*/ 2604105 w 6537761"/>
              <a:gd name="connsiteY25" fmla="*/ 145143 h 1524000"/>
              <a:gd name="connsiteX26" fmla="*/ 2691191 w 6537761"/>
              <a:gd name="connsiteY26" fmla="*/ 87086 h 1524000"/>
              <a:gd name="connsiteX27" fmla="*/ 2734734 w 6537761"/>
              <a:gd name="connsiteY27" fmla="*/ 72572 h 1524000"/>
              <a:gd name="connsiteX28" fmla="*/ 2894391 w 6537761"/>
              <a:gd name="connsiteY28" fmla="*/ 0 h 1524000"/>
              <a:gd name="connsiteX29" fmla="*/ 3533020 w 6537761"/>
              <a:gd name="connsiteY29" fmla="*/ 14514 h 1524000"/>
              <a:gd name="connsiteX30" fmla="*/ 3576562 w 6537761"/>
              <a:gd name="connsiteY30" fmla="*/ 29029 h 1524000"/>
              <a:gd name="connsiteX31" fmla="*/ 3721705 w 6537761"/>
              <a:gd name="connsiteY31" fmla="*/ 58057 h 1524000"/>
              <a:gd name="connsiteX32" fmla="*/ 3779762 w 6537761"/>
              <a:gd name="connsiteY32" fmla="*/ 87086 h 1524000"/>
              <a:gd name="connsiteX33" fmla="*/ 3823305 w 6537761"/>
              <a:gd name="connsiteY33" fmla="*/ 116114 h 1524000"/>
              <a:gd name="connsiteX34" fmla="*/ 3866848 w 6537761"/>
              <a:gd name="connsiteY34" fmla="*/ 130629 h 1524000"/>
              <a:gd name="connsiteX35" fmla="*/ 3997477 w 6537761"/>
              <a:gd name="connsiteY35" fmla="*/ 232229 h 1524000"/>
              <a:gd name="connsiteX36" fmla="*/ 4041020 w 6537761"/>
              <a:gd name="connsiteY36" fmla="*/ 246743 h 1524000"/>
              <a:gd name="connsiteX37" fmla="*/ 4128105 w 6537761"/>
              <a:gd name="connsiteY37" fmla="*/ 319314 h 1524000"/>
              <a:gd name="connsiteX38" fmla="*/ 4229705 w 6537761"/>
              <a:gd name="connsiteY38" fmla="*/ 377372 h 1524000"/>
              <a:gd name="connsiteX39" fmla="*/ 4287762 w 6537761"/>
              <a:gd name="connsiteY39" fmla="*/ 391886 h 1524000"/>
              <a:gd name="connsiteX40" fmla="*/ 4882848 w 6537761"/>
              <a:gd name="connsiteY40" fmla="*/ 362857 h 1524000"/>
              <a:gd name="connsiteX41" fmla="*/ 5013477 w 6537761"/>
              <a:gd name="connsiteY41" fmla="*/ 333829 h 1524000"/>
              <a:gd name="connsiteX42" fmla="*/ 5535991 w 6537761"/>
              <a:gd name="connsiteY42" fmla="*/ 319314 h 1524000"/>
              <a:gd name="connsiteX43" fmla="*/ 5652105 w 6537761"/>
              <a:gd name="connsiteY43" fmla="*/ 290286 h 1524000"/>
              <a:gd name="connsiteX44" fmla="*/ 5753705 w 6537761"/>
              <a:gd name="connsiteY44" fmla="*/ 246743 h 1524000"/>
              <a:gd name="connsiteX45" fmla="*/ 5869820 w 6537761"/>
              <a:gd name="connsiteY45" fmla="*/ 174172 h 1524000"/>
              <a:gd name="connsiteX46" fmla="*/ 5913362 w 6537761"/>
              <a:gd name="connsiteY46" fmla="*/ 145143 h 1524000"/>
              <a:gd name="connsiteX47" fmla="*/ 5971420 w 6537761"/>
              <a:gd name="connsiteY47" fmla="*/ 130629 h 1524000"/>
              <a:gd name="connsiteX48" fmla="*/ 6014962 w 6537761"/>
              <a:gd name="connsiteY48" fmla="*/ 101600 h 1524000"/>
              <a:gd name="connsiteX49" fmla="*/ 6087534 w 6537761"/>
              <a:gd name="connsiteY49" fmla="*/ 116114 h 1524000"/>
              <a:gd name="connsiteX50" fmla="*/ 6174620 w 6537761"/>
              <a:gd name="connsiteY50" fmla="*/ 159657 h 1524000"/>
              <a:gd name="connsiteX51" fmla="*/ 6203648 w 6537761"/>
              <a:gd name="connsiteY51" fmla="*/ 203200 h 1524000"/>
              <a:gd name="connsiteX52" fmla="*/ 6276220 w 6537761"/>
              <a:gd name="connsiteY52" fmla="*/ 275772 h 1524000"/>
              <a:gd name="connsiteX53" fmla="*/ 6319762 w 6537761"/>
              <a:gd name="connsiteY53" fmla="*/ 362857 h 1524000"/>
              <a:gd name="connsiteX54" fmla="*/ 6334277 w 6537761"/>
              <a:gd name="connsiteY54" fmla="*/ 406400 h 1524000"/>
              <a:gd name="connsiteX55" fmla="*/ 6435877 w 6537761"/>
              <a:gd name="connsiteY55" fmla="*/ 522514 h 1524000"/>
              <a:gd name="connsiteX56" fmla="*/ 6479420 w 6537761"/>
              <a:gd name="connsiteY56" fmla="*/ 609600 h 1524000"/>
              <a:gd name="connsiteX57" fmla="*/ 6508448 w 6537761"/>
              <a:gd name="connsiteY57" fmla="*/ 725714 h 1524000"/>
              <a:gd name="connsiteX58" fmla="*/ 6522962 w 6537761"/>
              <a:gd name="connsiteY58" fmla="*/ 769257 h 1524000"/>
              <a:gd name="connsiteX59" fmla="*/ 6537477 w 6537761"/>
              <a:gd name="connsiteY59" fmla="*/ 870857 h 1524000"/>
              <a:gd name="connsiteX60" fmla="*/ 6508448 w 6537761"/>
              <a:gd name="connsiteY60" fmla="*/ 1132114 h 1524000"/>
              <a:gd name="connsiteX61" fmla="*/ 6493934 w 6537761"/>
              <a:gd name="connsiteY61" fmla="*/ 1233714 h 1524000"/>
              <a:gd name="connsiteX62" fmla="*/ 6479420 w 6537761"/>
              <a:gd name="connsiteY62" fmla="*/ 1480457 h 1524000"/>
              <a:gd name="connsiteX63" fmla="*/ 6319762 w 6537761"/>
              <a:gd name="connsiteY63" fmla="*/ 1494972 h 1524000"/>
              <a:gd name="connsiteX64" fmla="*/ 6145591 w 6537761"/>
              <a:gd name="connsiteY64" fmla="*/ 1524000 h 1524000"/>
              <a:gd name="connsiteX65" fmla="*/ 5550505 w 6537761"/>
              <a:gd name="connsiteY65" fmla="*/ 1509486 h 1524000"/>
              <a:gd name="connsiteX66" fmla="*/ 5317218 w 6537761"/>
              <a:gd name="connsiteY66" fmla="*/ 1407612 h 1524000"/>
              <a:gd name="connsiteX67" fmla="*/ 5057020 w 6537761"/>
              <a:gd name="connsiteY67" fmla="*/ 1429521 h 1524000"/>
              <a:gd name="connsiteX68" fmla="*/ 4563534 w 6537761"/>
              <a:gd name="connsiteY68" fmla="*/ 1431894 h 1524000"/>
              <a:gd name="connsiteX69" fmla="*/ 4294870 w 6537761"/>
              <a:gd name="connsiteY69" fmla="*/ 1431622 h 1524000"/>
              <a:gd name="connsiteX70" fmla="*/ 3923848 w 6537761"/>
              <a:gd name="connsiteY70" fmla="*/ 1416835 h 1524000"/>
              <a:gd name="connsiteX71" fmla="*/ 3547535 w 6537761"/>
              <a:gd name="connsiteY71" fmla="*/ 1409712 h 1524000"/>
              <a:gd name="connsiteX72" fmla="*/ 2052562 w 6537761"/>
              <a:gd name="connsiteY72" fmla="*/ 1407886 h 1524000"/>
              <a:gd name="connsiteX73" fmla="*/ 0 w 6537761"/>
              <a:gd name="connsiteY73" fmla="*/ 1364890 h 1524000"/>
              <a:gd name="connsiteX74" fmla="*/ 122162 w 6537761"/>
              <a:gd name="connsiteY74" fmla="*/ 1016000 h 1524000"/>
              <a:gd name="connsiteX75" fmla="*/ 151191 w 6537761"/>
              <a:gd name="connsiteY75" fmla="*/ 928914 h 1524000"/>
              <a:gd name="connsiteX76" fmla="*/ 180220 w 6537761"/>
              <a:gd name="connsiteY76" fmla="*/ 783772 h 1524000"/>
              <a:gd name="connsiteX77" fmla="*/ 194734 w 6537761"/>
              <a:gd name="connsiteY77" fmla="*/ 275772 h 1524000"/>
              <a:gd name="connsiteX78" fmla="*/ 223762 w 6537761"/>
              <a:gd name="connsiteY78" fmla="*/ 232229 h 1524000"/>
              <a:gd name="connsiteX79" fmla="*/ 267305 w 6537761"/>
              <a:gd name="connsiteY79" fmla="*/ 203200 h 1524000"/>
              <a:gd name="connsiteX80" fmla="*/ 281820 w 6537761"/>
              <a:gd name="connsiteY80" fmla="*/ 188686 h 1524000"/>
              <a:gd name="connsiteX0" fmla="*/ 252791 w 6537761"/>
              <a:gd name="connsiteY0" fmla="*/ 232229 h 1524000"/>
              <a:gd name="connsiteX1" fmla="*/ 296334 w 6537761"/>
              <a:gd name="connsiteY1" fmla="*/ 159657 h 1524000"/>
              <a:gd name="connsiteX2" fmla="*/ 339877 w 6537761"/>
              <a:gd name="connsiteY2" fmla="*/ 72572 h 1524000"/>
              <a:gd name="connsiteX3" fmla="*/ 426962 w 6537761"/>
              <a:gd name="connsiteY3" fmla="*/ 29029 h 1524000"/>
              <a:gd name="connsiteX4" fmla="*/ 688220 w 6537761"/>
              <a:gd name="connsiteY4" fmla="*/ 43543 h 1524000"/>
              <a:gd name="connsiteX5" fmla="*/ 775305 w 6537761"/>
              <a:gd name="connsiteY5" fmla="*/ 101600 h 1524000"/>
              <a:gd name="connsiteX6" fmla="*/ 818848 w 6537761"/>
              <a:gd name="connsiteY6" fmla="*/ 130629 h 1524000"/>
              <a:gd name="connsiteX7" fmla="*/ 862391 w 6537761"/>
              <a:gd name="connsiteY7" fmla="*/ 159657 h 1524000"/>
              <a:gd name="connsiteX8" fmla="*/ 905934 w 6537761"/>
              <a:gd name="connsiteY8" fmla="*/ 203200 h 1524000"/>
              <a:gd name="connsiteX9" fmla="*/ 993020 w 6537761"/>
              <a:gd name="connsiteY9" fmla="*/ 261257 h 1524000"/>
              <a:gd name="connsiteX10" fmla="*/ 1094620 w 6537761"/>
              <a:gd name="connsiteY10" fmla="*/ 333829 h 1524000"/>
              <a:gd name="connsiteX11" fmla="*/ 1181705 w 6537761"/>
              <a:gd name="connsiteY11" fmla="*/ 406400 h 1524000"/>
              <a:gd name="connsiteX12" fmla="*/ 1239762 w 6537761"/>
              <a:gd name="connsiteY12" fmla="*/ 420914 h 1524000"/>
              <a:gd name="connsiteX13" fmla="*/ 1297820 w 6537761"/>
              <a:gd name="connsiteY13" fmla="*/ 449943 h 1524000"/>
              <a:gd name="connsiteX14" fmla="*/ 1413934 w 6537761"/>
              <a:gd name="connsiteY14" fmla="*/ 478972 h 1524000"/>
              <a:gd name="connsiteX15" fmla="*/ 1762277 w 6537761"/>
              <a:gd name="connsiteY15" fmla="*/ 464457 h 1524000"/>
              <a:gd name="connsiteX16" fmla="*/ 1892905 w 6537761"/>
              <a:gd name="connsiteY16" fmla="*/ 391886 h 1524000"/>
              <a:gd name="connsiteX17" fmla="*/ 1965477 w 6537761"/>
              <a:gd name="connsiteY17" fmla="*/ 377372 h 1524000"/>
              <a:gd name="connsiteX18" fmla="*/ 2125134 w 6537761"/>
              <a:gd name="connsiteY18" fmla="*/ 333829 h 1524000"/>
              <a:gd name="connsiteX19" fmla="*/ 2183191 w 6537761"/>
              <a:gd name="connsiteY19" fmla="*/ 304800 h 1524000"/>
              <a:gd name="connsiteX20" fmla="*/ 2255762 w 6537761"/>
              <a:gd name="connsiteY20" fmla="*/ 290286 h 1524000"/>
              <a:gd name="connsiteX21" fmla="*/ 2313820 w 6537761"/>
              <a:gd name="connsiteY21" fmla="*/ 261257 h 1524000"/>
              <a:gd name="connsiteX22" fmla="*/ 2386391 w 6537761"/>
              <a:gd name="connsiteY22" fmla="*/ 246743 h 1524000"/>
              <a:gd name="connsiteX23" fmla="*/ 2444448 w 6537761"/>
              <a:gd name="connsiteY23" fmla="*/ 203200 h 1524000"/>
              <a:gd name="connsiteX24" fmla="*/ 2546048 w 6537761"/>
              <a:gd name="connsiteY24" fmla="*/ 174172 h 1524000"/>
              <a:gd name="connsiteX25" fmla="*/ 2604105 w 6537761"/>
              <a:gd name="connsiteY25" fmla="*/ 145143 h 1524000"/>
              <a:gd name="connsiteX26" fmla="*/ 2691191 w 6537761"/>
              <a:gd name="connsiteY26" fmla="*/ 87086 h 1524000"/>
              <a:gd name="connsiteX27" fmla="*/ 2734734 w 6537761"/>
              <a:gd name="connsiteY27" fmla="*/ 72572 h 1524000"/>
              <a:gd name="connsiteX28" fmla="*/ 2894391 w 6537761"/>
              <a:gd name="connsiteY28" fmla="*/ 0 h 1524000"/>
              <a:gd name="connsiteX29" fmla="*/ 3533020 w 6537761"/>
              <a:gd name="connsiteY29" fmla="*/ 14514 h 1524000"/>
              <a:gd name="connsiteX30" fmla="*/ 3576562 w 6537761"/>
              <a:gd name="connsiteY30" fmla="*/ 29029 h 1524000"/>
              <a:gd name="connsiteX31" fmla="*/ 3721705 w 6537761"/>
              <a:gd name="connsiteY31" fmla="*/ 58057 h 1524000"/>
              <a:gd name="connsiteX32" fmla="*/ 3779762 w 6537761"/>
              <a:gd name="connsiteY32" fmla="*/ 87086 h 1524000"/>
              <a:gd name="connsiteX33" fmla="*/ 3823305 w 6537761"/>
              <a:gd name="connsiteY33" fmla="*/ 116114 h 1524000"/>
              <a:gd name="connsiteX34" fmla="*/ 3866848 w 6537761"/>
              <a:gd name="connsiteY34" fmla="*/ 130629 h 1524000"/>
              <a:gd name="connsiteX35" fmla="*/ 3997477 w 6537761"/>
              <a:gd name="connsiteY35" fmla="*/ 232229 h 1524000"/>
              <a:gd name="connsiteX36" fmla="*/ 4041020 w 6537761"/>
              <a:gd name="connsiteY36" fmla="*/ 246743 h 1524000"/>
              <a:gd name="connsiteX37" fmla="*/ 4128105 w 6537761"/>
              <a:gd name="connsiteY37" fmla="*/ 319314 h 1524000"/>
              <a:gd name="connsiteX38" fmla="*/ 4229705 w 6537761"/>
              <a:gd name="connsiteY38" fmla="*/ 377372 h 1524000"/>
              <a:gd name="connsiteX39" fmla="*/ 4287762 w 6537761"/>
              <a:gd name="connsiteY39" fmla="*/ 391886 h 1524000"/>
              <a:gd name="connsiteX40" fmla="*/ 4882848 w 6537761"/>
              <a:gd name="connsiteY40" fmla="*/ 362857 h 1524000"/>
              <a:gd name="connsiteX41" fmla="*/ 5013477 w 6537761"/>
              <a:gd name="connsiteY41" fmla="*/ 333829 h 1524000"/>
              <a:gd name="connsiteX42" fmla="*/ 5535991 w 6537761"/>
              <a:gd name="connsiteY42" fmla="*/ 319314 h 1524000"/>
              <a:gd name="connsiteX43" fmla="*/ 5652105 w 6537761"/>
              <a:gd name="connsiteY43" fmla="*/ 290286 h 1524000"/>
              <a:gd name="connsiteX44" fmla="*/ 5753705 w 6537761"/>
              <a:gd name="connsiteY44" fmla="*/ 246743 h 1524000"/>
              <a:gd name="connsiteX45" fmla="*/ 5869820 w 6537761"/>
              <a:gd name="connsiteY45" fmla="*/ 174172 h 1524000"/>
              <a:gd name="connsiteX46" fmla="*/ 5913362 w 6537761"/>
              <a:gd name="connsiteY46" fmla="*/ 145143 h 1524000"/>
              <a:gd name="connsiteX47" fmla="*/ 5971420 w 6537761"/>
              <a:gd name="connsiteY47" fmla="*/ 130629 h 1524000"/>
              <a:gd name="connsiteX48" fmla="*/ 6014962 w 6537761"/>
              <a:gd name="connsiteY48" fmla="*/ 101600 h 1524000"/>
              <a:gd name="connsiteX49" fmla="*/ 6087534 w 6537761"/>
              <a:gd name="connsiteY49" fmla="*/ 116114 h 1524000"/>
              <a:gd name="connsiteX50" fmla="*/ 6174620 w 6537761"/>
              <a:gd name="connsiteY50" fmla="*/ 159657 h 1524000"/>
              <a:gd name="connsiteX51" fmla="*/ 6203648 w 6537761"/>
              <a:gd name="connsiteY51" fmla="*/ 203200 h 1524000"/>
              <a:gd name="connsiteX52" fmla="*/ 6276220 w 6537761"/>
              <a:gd name="connsiteY52" fmla="*/ 275772 h 1524000"/>
              <a:gd name="connsiteX53" fmla="*/ 6319762 w 6537761"/>
              <a:gd name="connsiteY53" fmla="*/ 362857 h 1524000"/>
              <a:gd name="connsiteX54" fmla="*/ 6334277 w 6537761"/>
              <a:gd name="connsiteY54" fmla="*/ 406400 h 1524000"/>
              <a:gd name="connsiteX55" fmla="*/ 6435877 w 6537761"/>
              <a:gd name="connsiteY55" fmla="*/ 522514 h 1524000"/>
              <a:gd name="connsiteX56" fmla="*/ 6479420 w 6537761"/>
              <a:gd name="connsiteY56" fmla="*/ 609600 h 1524000"/>
              <a:gd name="connsiteX57" fmla="*/ 6508448 w 6537761"/>
              <a:gd name="connsiteY57" fmla="*/ 725714 h 1524000"/>
              <a:gd name="connsiteX58" fmla="*/ 6522962 w 6537761"/>
              <a:gd name="connsiteY58" fmla="*/ 769257 h 1524000"/>
              <a:gd name="connsiteX59" fmla="*/ 6537477 w 6537761"/>
              <a:gd name="connsiteY59" fmla="*/ 870857 h 1524000"/>
              <a:gd name="connsiteX60" fmla="*/ 6508448 w 6537761"/>
              <a:gd name="connsiteY60" fmla="*/ 1132114 h 1524000"/>
              <a:gd name="connsiteX61" fmla="*/ 6493934 w 6537761"/>
              <a:gd name="connsiteY61" fmla="*/ 1233714 h 1524000"/>
              <a:gd name="connsiteX62" fmla="*/ 6479420 w 6537761"/>
              <a:gd name="connsiteY62" fmla="*/ 1480457 h 1524000"/>
              <a:gd name="connsiteX63" fmla="*/ 6319762 w 6537761"/>
              <a:gd name="connsiteY63" fmla="*/ 1494972 h 1524000"/>
              <a:gd name="connsiteX64" fmla="*/ 6145591 w 6537761"/>
              <a:gd name="connsiteY64" fmla="*/ 1524000 h 1524000"/>
              <a:gd name="connsiteX65" fmla="*/ 5317218 w 6537761"/>
              <a:gd name="connsiteY65" fmla="*/ 1407612 h 1524000"/>
              <a:gd name="connsiteX66" fmla="*/ 5057020 w 6537761"/>
              <a:gd name="connsiteY66" fmla="*/ 1429521 h 1524000"/>
              <a:gd name="connsiteX67" fmla="*/ 4563534 w 6537761"/>
              <a:gd name="connsiteY67" fmla="*/ 1431894 h 1524000"/>
              <a:gd name="connsiteX68" fmla="*/ 4294870 w 6537761"/>
              <a:gd name="connsiteY68" fmla="*/ 1431622 h 1524000"/>
              <a:gd name="connsiteX69" fmla="*/ 3923848 w 6537761"/>
              <a:gd name="connsiteY69" fmla="*/ 1416835 h 1524000"/>
              <a:gd name="connsiteX70" fmla="*/ 3547535 w 6537761"/>
              <a:gd name="connsiteY70" fmla="*/ 1409712 h 1524000"/>
              <a:gd name="connsiteX71" fmla="*/ 2052562 w 6537761"/>
              <a:gd name="connsiteY71" fmla="*/ 1407886 h 1524000"/>
              <a:gd name="connsiteX72" fmla="*/ 0 w 6537761"/>
              <a:gd name="connsiteY72" fmla="*/ 1364890 h 1524000"/>
              <a:gd name="connsiteX73" fmla="*/ 122162 w 6537761"/>
              <a:gd name="connsiteY73" fmla="*/ 1016000 h 1524000"/>
              <a:gd name="connsiteX74" fmla="*/ 151191 w 6537761"/>
              <a:gd name="connsiteY74" fmla="*/ 928914 h 1524000"/>
              <a:gd name="connsiteX75" fmla="*/ 180220 w 6537761"/>
              <a:gd name="connsiteY75" fmla="*/ 783772 h 1524000"/>
              <a:gd name="connsiteX76" fmla="*/ 194734 w 6537761"/>
              <a:gd name="connsiteY76" fmla="*/ 275772 h 1524000"/>
              <a:gd name="connsiteX77" fmla="*/ 223762 w 6537761"/>
              <a:gd name="connsiteY77" fmla="*/ 232229 h 1524000"/>
              <a:gd name="connsiteX78" fmla="*/ 267305 w 6537761"/>
              <a:gd name="connsiteY78" fmla="*/ 203200 h 1524000"/>
              <a:gd name="connsiteX79" fmla="*/ 281820 w 6537761"/>
              <a:gd name="connsiteY79" fmla="*/ 188686 h 1524000"/>
              <a:gd name="connsiteX0" fmla="*/ 252791 w 6537761"/>
              <a:gd name="connsiteY0" fmla="*/ 232229 h 1508959"/>
              <a:gd name="connsiteX1" fmla="*/ 296334 w 6537761"/>
              <a:gd name="connsiteY1" fmla="*/ 159657 h 1508959"/>
              <a:gd name="connsiteX2" fmla="*/ 339877 w 6537761"/>
              <a:gd name="connsiteY2" fmla="*/ 72572 h 1508959"/>
              <a:gd name="connsiteX3" fmla="*/ 426962 w 6537761"/>
              <a:gd name="connsiteY3" fmla="*/ 29029 h 1508959"/>
              <a:gd name="connsiteX4" fmla="*/ 688220 w 6537761"/>
              <a:gd name="connsiteY4" fmla="*/ 43543 h 1508959"/>
              <a:gd name="connsiteX5" fmla="*/ 775305 w 6537761"/>
              <a:gd name="connsiteY5" fmla="*/ 101600 h 1508959"/>
              <a:gd name="connsiteX6" fmla="*/ 818848 w 6537761"/>
              <a:gd name="connsiteY6" fmla="*/ 130629 h 1508959"/>
              <a:gd name="connsiteX7" fmla="*/ 862391 w 6537761"/>
              <a:gd name="connsiteY7" fmla="*/ 159657 h 1508959"/>
              <a:gd name="connsiteX8" fmla="*/ 905934 w 6537761"/>
              <a:gd name="connsiteY8" fmla="*/ 203200 h 1508959"/>
              <a:gd name="connsiteX9" fmla="*/ 993020 w 6537761"/>
              <a:gd name="connsiteY9" fmla="*/ 261257 h 1508959"/>
              <a:gd name="connsiteX10" fmla="*/ 1094620 w 6537761"/>
              <a:gd name="connsiteY10" fmla="*/ 333829 h 1508959"/>
              <a:gd name="connsiteX11" fmla="*/ 1181705 w 6537761"/>
              <a:gd name="connsiteY11" fmla="*/ 406400 h 1508959"/>
              <a:gd name="connsiteX12" fmla="*/ 1239762 w 6537761"/>
              <a:gd name="connsiteY12" fmla="*/ 420914 h 1508959"/>
              <a:gd name="connsiteX13" fmla="*/ 1297820 w 6537761"/>
              <a:gd name="connsiteY13" fmla="*/ 449943 h 1508959"/>
              <a:gd name="connsiteX14" fmla="*/ 1413934 w 6537761"/>
              <a:gd name="connsiteY14" fmla="*/ 478972 h 1508959"/>
              <a:gd name="connsiteX15" fmla="*/ 1762277 w 6537761"/>
              <a:gd name="connsiteY15" fmla="*/ 464457 h 1508959"/>
              <a:gd name="connsiteX16" fmla="*/ 1892905 w 6537761"/>
              <a:gd name="connsiteY16" fmla="*/ 391886 h 1508959"/>
              <a:gd name="connsiteX17" fmla="*/ 1965477 w 6537761"/>
              <a:gd name="connsiteY17" fmla="*/ 377372 h 1508959"/>
              <a:gd name="connsiteX18" fmla="*/ 2125134 w 6537761"/>
              <a:gd name="connsiteY18" fmla="*/ 333829 h 1508959"/>
              <a:gd name="connsiteX19" fmla="*/ 2183191 w 6537761"/>
              <a:gd name="connsiteY19" fmla="*/ 304800 h 1508959"/>
              <a:gd name="connsiteX20" fmla="*/ 2255762 w 6537761"/>
              <a:gd name="connsiteY20" fmla="*/ 290286 h 1508959"/>
              <a:gd name="connsiteX21" fmla="*/ 2313820 w 6537761"/>
              <a:gd name="connsiteY21" fmla="*/ 261257 h 1508959"/>
              <a:gd name="connsiteX22" fmla="*/ 2386391 w 6537761"/>
              <a:gd name="connsiteY22" fmla="*/ 246743 h 1508959"/>
              <a:gd name="connsiteX23" fmla="*/ 2444448 w 6537761"/>
              <a:gd name="connsiteY23" fmla="*/ 203200 h 1508959"/>
              <a:gd name="connsiteX24" fmla="*/ 2546048 w 6537761"/>
              <a:gd name="connsiteY24" fmla="*/ 174172 h 1508959"/>
              <a:gd name="connsiteX25" fmla="*/ 2604105 w 6537761"/>
              <a:gd name="connsiteY25" fmla="*/ 145143 h 1508959"/>
              <a:gd name="connsiteX26" fmla="*/ 2691191 w 6537761"/>
              <a:gd name="connsiteY26" fmla="*/ 87086 h 1508959"/>
              <a:gd name="connsiteX27" fmla="*/ 2734734 w 6537761"/>
              <a:gd name="connsiteY27" fmla="*/ 72572 h 1508959"/>
              <a:gd name="connsiteX28" fmla="*/ 2894391 w 6537761"/>
              <a:gd name="connsiteY28" fmla="*/ 0 h 1508959"/>
              <a:gd name="connsiteX29" fmla="*/ 3533020 w 6537761"/>
              <a:gd name="connsiteY29" fmla="*/ 14514 h 1508959"/>
              <a:gd name="connsiteX30" fmla="*/ 3576562 w 6537761"/>
              <a:gd name="connsiteY30" fmla="*/ 29029 h 1508959"/>
              <a:gd name="connsiteX31" fmla="*/ 3721705 w 6537761"/>
              <a:gd name="connsiteY31" fmla="*/ 58057 h 1508959"/>
              <a:gd name="connsiteX32" fmla="*/ 3779762 w 6537761"/>
              <a:gd name="connsiteY32" fmla="*/ 87086 h 1508959"/>
              <a:gd name="connsiteX33" fmla="*/ 3823305 w 6537761"/>
              <a:gd name="connsiteY33" fmla="*/ 116114 h 1508959"/>
              <a:gd name="connsiteX34" fmla="*/ 3866848 w 6537761"/>
              <a:gd name="connsiteY34" fmla="*/ 130629 h 1508959"/>
              <a:gd name="connsiteX35" fmla="*/ 3997477 w 6537761"/>
              <a:gd name="connsiteY35" fmla="*/ 232229 h 1508959"/>
              <a:gd name="connsiteX36" fmla="*/ 4041020 w 6537761"/>
              <a:gd name="connsiteY36" fmla="*/ 246743 h 1508959"/>
              <a:gd name="connsiteX37" fmla="*/ 4128105 w 6537761"/>
              <a:gd name="connsiteY37" fmla="*/ 319314 h 1508959"/>
              <a:gd name="connsiteX38" fmla="*/ 4229705 w 6537761"/>
              <a:gd name="connsiteY38" fmla="*/ 377372 h 1508959"/>
              <a:gd name="connsiteX39" fmla="*/ 4287762 w 6537761"/>
              <a:gd name="connsiteY39" fmla="*/ 391886 h 1508959"/>
              <a:gd name="connsiteX40" fmla="*/ 4882848 w 6537761"/>
              <a:gd name="connsiteY40" fmla="*/ 362857 h 1508959"/>
              <a:gd name="connsiteX41" fmla="*/ 5013477 w 6537761"/>
              <a:gd name="connsiteY41" fmla="*/ 333829 h 1508959"/>
              <a:gd name="connsiteX42" fmla="*/ 5535991 w 6537761"/>
              <a:gd name="connsiteY42" fmla="*/ 319314 h 1508959"/>
              <a:gd name="connsiteX43" fmla="*/ 5652105 w 6537761"/>
              <a:gd name="connsiteY43" fmla="*/ 290286 h 1508959"/>
              <a:gd name="connsiteX44" fmla="*/ 5753705 w 6537761"/>
              <a:gd name="connsiteY44" fmla="*/ 246743 h 1508959"/>
              <a:gd name="connsiteX45" fmla="*/ 5869820 w 6537761"/>
              <a:gd name="connsiteY45" fmla="*/ 174172 h 1508959"/>
              <a:gd name="connsiteX46" fmla="*/ 5913362 w 6537761"/>
              <a:gd name="connsiteY46" fmla="*/ 145143 h 1508959"/>
              <a:gd name="connsiteX47" fmla="*/ 5971420 w 6537761"/>
              <a:gd name="connsiteY47" fmla="*/ 130629 h 1508959"/>
              <a:gd name="connsiteX48" fmla="*/ 6014962 w 6537761"/>
              <a:gd name="connsiteY48" fmla="*/ 101600 h 1508959"/>
              <a:gd name="connsiteX49" fmla="*/ 6087534 w 6537761"/>
              <a:gd name="connsiteY49" fmla="*/ 116114 h 1508959"/>
              <a:gd name="connsiteX50" fmla="*/ 6174620 w 6537761"/>
              <a:gd name="connsiteY50" fmla="*/ 159657 h 1508959"/>
              <a:gd name="connsiteX51" fmla="*/ 6203648 w 6537761"/>
              <a:gd name="connsiteY51" fmla="*/ 203200 h 1508959"/>
              <a:gd name="connsiteX52" fmla="*/ 6276220 w 6537761"/>
              <a:gd name="connsiteY52" fmla="*/ 275772 h 1508959"/>
              <a:gd name="connsiteX53" fmla="*/ 6319762 w 6537761"/>
              <a:gd name="connsiteY53" fmla="*/ 362857 h 1508959"/>
              <a:gd name="connsiteX54" fmla="*/ 6334277 w 6537761"/>
              <a:gd name="connsiteY54" fmla="*/ 406400 h 1508959"/>
              <a:gd name="connsiteX55" fmla="*/ 6435877 w 6537761"/>
              <a:gd name="connsiteY55" fmla="*/ 522514 h 1508959"/>
              <a:gd name="connsiteX56" fmla="*/ 6479420 w 6537761"/>
              <a:gd name="connsiteY56" fmla="*/ 609600 h 1508959"/>
              <a:gd name="connsiteX57" fmla="*/ 6508448 w 6537761"/>
              <a:gd name="connsiteY57" fmla="*/ 725714 h 1508959"/>
              <a:gd name="connsiteX58" fmla="*/ 6522962 w 6537761"/>
              <a:gd name="connsiteY58" fmla="*/ 769257 h 1508959"/>
              <a:gd name="connsiteX59" fmla="*/ 6537477 w 6537761"/>
              <a:gd name="connsiteY59" fmla="*/ 870857 h 1508959"/>
              <a:gd name="connsiteX60" fmla="*/ 6508448 w 6537761"/>
              <a:gd name="connsiteY60" fmla="*/ 1132114 h 1508959"/>
              <a:gd name="connsiteX61" fmla="*/ 6493934 w 6537761"/>
              <a:gd name="connsiteY61" fmla="*/ 1233714 h 1508959"/>
              <a:gd name="connsiteX62" fmla="*/ 6479420 w 6537761"/>
              <a:gd name="connsiteY62" fmla="*/ 1480457 h 1508959"/>
              <a:gd name="connsiteX63" fmla="*/ 6319762 w 6537761"/>
              <a:gd name="connsiteY63" fmla="*/ 1494972 h 1508959"/>
              <a:gd name="connsiteX64" fmla="*/ 5317218 w 6537761"/>
              <a:gd name="connsiteY64" fmla="*/ 1407612 h 1508959"/>
              <a:gd name="connsiteX65" fmla="*/ 5057020 w 6537761"/>
              <a:gd name="connsiteY65" fmla="*/ 1429521 h 1508959"/>
              <a:gd name="connsiteX66" fmla="*/ 4563534 w 6537761"/>
              <a:gd name="connsiteY66" fmla="*/ 1431894 h 1508959"/>
              <a:gd name="connsiteX67" fmla="*/ 4294870 w 6537761"/>
              <a:gd name="connsiteY67" fmla="*/ 1431622 h 1508959"/>
              <a:gd name="connsiteX68" fmla="*/ 3923848 w 6537761"/>
              <a:gd name="connsiteY68" fmla="*/ 1416835 h 1508959"/>
              <a:gd name="connsiteX69" fmla="*/ 3547535 w 6537761"/>
              <a:gd name="connsiteY69" fmla="*/ 1409712 h 1508959"/>
              <a:gd name="connsiteX70" fmla="*/ 2052562 w 6537761"/>
              <a:gd name="connsiteY70" fmla="*/ 1407886 h 1508959"/>
              <a:gd name="connsiteX71" fmla="*/ 0 w 6537761"/>
              <a:gd name="connsiteY71" fmla="*/ 1364890 h 1508959"/>
              <a:gd name="connsiteX72" fmla="*/ 122162 w 6537761"/>
              <a:gd name="connsiteY72" fmla="*/ 1016000 h 1508959"/>
              <a:gd name="connsiteX73" fmla="*/ 151191 w 6537761"/>
              <a:gd name="connsiteY73" fmla="*/ 928914 h 1508959"/>
              <a:gd name="connsiteX74" fmla="*/ 180220 w 6537761"/>
              <a:gd name="connsiteY74" fmla="*/ 783772 h 1508959"/>
              <a:gd name="connsiteX75" fmla="*/ 194734 w 6537761"/>
              <a:gd name="connsiteY75" fmla="*/ 275772 h 1508959"/>
              <a:gd name="connsiteX76" fmla="*/ 223762 w 6537761"/>
              <a:gd name="connsiteY76" fmla="*/ 232229 h 1508959"/>
              <a:gd name="connsiteX77" fmla="*/ 267305 w 6537761"/>
              <a:gd name="connsiteY77" fmla="*/ 203200 h 1508959"/>
              <a:gd name="connsiteX78" fmla="*/ 281820 w 6537761"/>
              <a:gd name="connsiteY78" fmla="*/ 188686 h 1508959"/>
              <a:gd name="connsiteX0" fmla="*/ 252791 w 6537761"/>
              <a:gd name="connsiteY0" fmla="*/ 232229 h 1499994"/>
              <a:gd name="connsiteX1" fmla="*/ 296334 w 6537761"/>
              <a:gd name="connsiteY1" fmla="*/ 159657 h 1499994"/>
              <a:gd name="connsiteX2" fmla="*/ 339877 w 6537761"/>
              <a:gd name="connsiteY2" fmla="*/ 72572 h 1499994"/>
              <a:gd name="connsiteX3" fmla="*/ 426962 w 6537761"/>
              <a:gd name="connsiteY3" fmla="*/ 29029 h 1499994"/>
              <a:gd name="connsiteX4" fmla="*/ 688220 w 6537761"/>
              <a:gd name="connsiteY4" fmla="*/ 43543 h 1499994"/>
              <a:gd name="connsiteX5" fmla="*/ 775305 w 6537761"/>
              <a:gd name="connsiteY5" fmla="*/ 101600 h 1499994"/>
              <a:gd name="connsiteX6" fmla="*/ 818848 w 6537761"/>
              <a:gd name="connsiteY6" fmla="*/ 130629 h 1499994"/>
              <a:gd name="connsiteX7" fmla="*/ 862391 w 6537761"/>
              <a:gd name="connsiteY7" fmla="*/ 159657 h 1499994"/>
              <a:gd name="connsiteX8" fmla="*/ 905934 w 6537761"/>
              <a:gd name="connsiteY8" fmla="*/ 203200 h 1499994"/>
              <a:gd name="connsiteX9" fmla="*/ 993020 w 6537761"/>
              <a:gd name="connsiteY9" fmla="*/ 261257 h 1499994"/>
              <a:gd name="connsiteX10" fmla="*/ 1094620 w 6537761"/>
              <a:gd name="connsiteY10" fmla="*/ 333829 h 1499994"/>
              <a:gd name="connsiteX11" fmla="*/ 1181705 w 6537761"/>
              <a:gd name="connsiteY11" fmla="*/ 406400 h 1499994"/>
              <a:gd name="connsiteX12" fmla="*/ 1239762 w 6537761"/>
              <a:gd name="connsiteY12" fmla="*/ 420914 h 1499994"/>
              <a:gd name="connsiteX13" fmla="*/ 1297820 w 6537761"/>
              <a:gd name="connsiteY13" fmla="*/ 449943 h 1499994"/>
              <a:gd name="connsiteX14" fmla="*/ 1413934 w 6537761"/>
              <a:gd name="connsiteY14" fmla="*/ 478972 h 1499994"/>
              <a:gd name="connsiteX15" fmla="*/ 1762277 w 6537761"/>
              <a:gd name="connsiteY15" fmla="*/ 464457 h 1499994"/>
              <a:gd name="connsiteX16" fmla="*/ 1892905 w 6537761"/>
              <a:gd name="connsiteY16" fmla="*/ 391886 h 1499994"/>
              <a:gd name="connsiteX17" fmla="*/ 1965477 w 6537761"/>
              <a:gd name="connsiteY17" fmla="*/ 377372 h 1499994"/>
              <a:gd name="connsiteX18" fmla="*/ 2125134 w 6537761"/>
              <a:gd name="connsiteY18" fmla="*/ 333829 h 1499994"/>
              <a:gd name="connsiteX19" fmla="*/ 2183191 w 6537761"/>
              <a:gd name="connsiteY19" fmla="*/ 304800 h 1499994"/>
              <a:gd name="connsiteX20" fmla="*/ 2255762 w 6537761"/>
              <a:gd name="connsiteY20" fmla="*/ 290286 h 1499994"/>
              <a:gd name="connsiteX21" fmla="*/ 2313820 w 6537761"/>
              <a:gd name="connsiteY21" fmla="*/ 261257 h 1499994"/>
              <a:gd name="connsiteX22" fmla="*/ 2386391 w 6537761"/>
              <a:gd name="connsiteY22" fmla="*/ 246743 h 1499994"/>
              <a:gd name="connsiteX23" fmla="*/ 2444448 w 6537761"/>
              <a:gd name="connsiteY23" fmla="*/ 203200 h 1499994"/>
              <a:gd name="connsiteX24" fmla="*/ 2546048 w 6537761"/>
              <a:gd name="connsiteY24" fmla="*/ 174172 h 1499994"/>
              <a:gd name="connsiteX25" fmla="*/ 2604105 w 6537761"/>
              <a:gd name="connsiteY25" fmla="*/ 145143 h 1499994"/>
              <a:gd name="connsiteX26" fmla="*/ 2691191 w 6537761"/>
              <a:gd name="connsiteY26" fmla="*/ 87086 h 1499994"/>
              <a:gd name="connsiteX27" fmla="*/ 2734734 w 6537761"/>
              <a:gd name="connsiteY27" fmla="*/ 72572 h 1499994"/>
              <a:gd name="connsiteX28" fmla="*/ 2894391 w 6537761"/>
              <a:gd name="connsiteY28" fmla="*/ 0 h 1499994"/>
              <a:gd name="connsiteX29" fmla="*/ 3533020 w 6537761"/>
              <a:gd name="connsiteY29" fmla="*/ 14514 h 1499994"/>
              <a:gd name="connsiteX30" fmla="*/ 3576562 w 6537761"/>
              <a:gd name="connsiteY30" fmla="*/ 29029 h 1499994"/>
              <a:gd name="connsiteX31" fmla="*/ 3721705 w 6537761"/>
              <a:gd name="connsiteY31" fmla="*/ 58057 h 1499994"/>
              <a:gd name="connsiteX32" fmla="*/ 3779762 w 6537761"/>
              <a:gd name="connsiteY32" fmla="*/ 87086 h 1499994"/>
              <a:gd name="connsiteX33" fmla="*/ 3823305 w 6537761"/>
              <a:gd name="connsiteY33" fmla="*/ 116114 h 1499994"/>
              <a:gd name="connsiteX34" fmla="*/ 3866848 w 6537761"/>
              <a:gd name="connsiteY34" fmla="*/ 130629 h 1499994"/>
              <a:gd name="connsiteX35" fmla="*/ 3997477 w 6537761"/>
              <a:gd name="connsiteY35" fmla="*/ 232229 h 1499994"/>
              <a:gd name="connsiteX36" fmla="*/ 4041020 w 6537761"/>
              <a:gd name="connsiteY36" fmla="*/ 246743 h 1499994"/>
              <a:gd name="connsiteX37" fmla="*/ 4128105 w 6537761"/>
              <a:gd name="connsiteY37" fmla="*/ 319314 h 1499994"/>
              <a:gd name="connsiteX38" fmla="*/ 4229705 w 6537761"/>
              <a:gd name="connsiteY38" fmla="*/ 377372 h 1499994"/>
              <a:gd name="connsiteX39" fmla="*/ 4287762 w 6537761"/>
              <a:gd name="connsiteY39" fmla="*/ 391886 h 1499994"/>
              <a:gd name="connsiteX40" fmla="*/ 4882848 w 6537761"/>
              <a:gd name="connsiteY40" fmla="*/ 362857 h 1499994"/>
              <a:gd name="connsiteX41" fmla="*/ 5013477 w 6537761"/>
              <a:gd name="connsiteY41" fmla="*/ 333829 h 1499994"/>
              <a:gd name="connsiteX42" fmla="*/ 5535991 w 6537761"/>
              <a:gd name="connsiteY42" fmla="*/ 319314 h 1499994"/>
              <a:gd name="connsiteX43" fmla="*/ 5652105 w 6537761"/>
              <a:gd name="connsiteY43" fmla="*/ 290286 h 1499994"/>
              <a:gd name="connsiteX44" fmla="*/ 5753705 w 6537761"/>
              <a:gd name="connsiteY44" fmla="*/ 246743 h 1499994"/>
              <a:gd name="connsiteX45" fmla="*/ 5869820 w 6537761"/>
              <a:gd name="connsiteY45" fmla="*/ 174172 h 1499994"/>
              <a:gd name="connsiteX46" fmla="*/ 5913362 w 6537761"/>
              <a:gd name="connsiteY46" fmla="*/ 145143 h 1499994"/>
              <a:gd name="connsiteX47" fmla="*/ 5971420 w 6537761"/>
              <a:gd name="connsiteY47" fmla="*/ 130629 h 1499994"/>
              <a:gd name="connsiteX48" fmla="*/ 6014962 w 6537761"/>
              <a:gd name="connsiteY48" fmla="*/ 101600 h 1499994"/>
              <a:gd name="connsiteX49" fmla="*/ 6087534 w 6537761"/>
              <a:gd name="connsiteY49" fmla="*/ 116114 h 1499994"/>
              <a:gd name="connsiteX50" fmla="*/ 6174620 w 6537761"/>
              <a:gd name="connsiteY50" fmla="*/ 159657 h 1499994"/>
              <a:gd name="connsiteX51" fmla="*/ 6203648 w 6537761"/>
              <a:gd name="connsiteY51" fmla="*/ 203200 h 1499994"/>
              <a:gd name="connsiteX52" fmla="*/ 6276220 w 6537761"/>
              <a:gd name="connsiteY52" fmla="*/ 275772 h 1499994"/>
              <a:gd name="connsiteX53" fmla="*/ 6319762 w 6537761"/>
              <a:gd name="connsiteY53" fmla="*/ 362857 h 1499994"/>
              <a:gd name="connsiteX54" fmla="*/ 6334277 w 6537761"/>
              <a:gd name="connsiteY54" fmla="*/ 406400 h 1499994"/>
              <a:gd name="connsiteX55" fmla="*/ 6435877 w 6537761"/>
              <a:gd name="connsiteY55" fmla="*/ 522514 h 1499994"/>
              <a:gd name="connsiteX56" fmla="*/ 6479420 w 6537761"/>
              <a:gd name="connsiteY56" fmla="*/ 609600 h 1499994"/>
              <a:gd name="connsiteX57" fmla="*/ 6508448 w 6537761"/>
              <a:gd name="connsiteY57" fmla="*/ 725714 h 1499994"/>
              <a:gd name="connsiteX58" fmla="*/ 6522962 w 6537761"/>
              <a:gd name="connsiteY58" fmla="*/ 769257 h 1499994"/>
              <a:gd name="connsiteX59" fmla="*/ 6537477 w 6537761"/>
              <a:gd name="connsiteY59" fmla="*/ 870857 h 1499994"/>
              <a:gd name="connsiteX60" fmla="*/ 6508448 w 6537761"/>
              <a:gd name="connsiteY60" fmla="*/ 1132114 h 1499994"/>
              <a:gd name="connsiteX61" fmla="*/ 6493934 w 6537761"/>
              <a:gd name="connsiteY61" fmla="*/ 1233714 h 1499994"/>
              <a:gd name="connsiteX62" fmla="*/ 6319762 w 6537761"/>
              <a:gd name="connsiteY62" fmla="*/ 1494972 h 1499994"/>
              <a:gd name="connsiteX63" fmla="*/ 5317218 w 6537761"/>
              <a:gd name="connsiteY63" fmla="*/ 1407612 h 1499994"/>
              <a:gd name="connsiteX64" fmla="*/ 5057020 w 6537761"/>
              <a:gd name="connsiteY64" fmla="*/ 1429521 h 1499994"/>
              <a:gd name="connsiteX65" fmla="*/ 4563534 w 6537761"/>
              <a:gd name="connsiteY65" fmla="*/ 1431894 h 1499994"/>
              <a:gd name="connsiteX66" fmla="*/ 4294870 w 6537761"/>
              <a:gd name="connsiteY66" fmla="*/ 1431622 h 1499994"/>
              <a:gd name="connsiteX67" fmla="*/ 3923848 w 6537761"/>
              <a:gd name="connsiteY67" fmla="*/ 1416835 h 1499994"/>
              <a:gd name="connsiteX68" fmla="*/ 3547535 w 6537761"/>
              <a:gd name="connsiteY68" fmla="*/ 1409712 h 1499994"/>
              <a:gd name="connsiteX69" fmla="*/ 2052562 w 6537761"/>
              <a:gd name="connsiteY69" fmla="*/ 1407886 h 1499994"/>
              <a:gd name="connsiteX70" fmla="*/ 0 w 6537761"/>
              <a:gd name="connsiteY70" fmla="*/ 1364890 h 1499994"/>
              <a:gd name="connsiteX71" fmla="*/ 122162 w 6537761"/>
              <a:gd name="connsiteY71" fmla="*/ 1016000 h 1499994"/>
              <a:gd name="connsiteX72" fmla="*/ 151191 w 6537761"/>
              <a:gd name="connsiteY72" fmla="*/ 928914 h 1499994"/>
              <a:gd name="connsiteX73" fmla="*/ 180220 w 6537761"/>
              <a:gd name="connsiteY73" fmla="*/ 783772 h 1499994"/>
              <a:gd name="connsiteX74" fmla="*/ 194734 w 6537761"/>
              <a:gd name="connsiteY74" fmla="*/ 275772 h 1499994"/>
              <a:gd name="connsiteX75" fmla="*/ 223762 w 6537761"/>
              <a:gd name="connsiteY75" fmla="*/ 232229 h 1499994"/>
              <a:gd name="connsiteX76" fmla="*/ 267305 w 6537761"/>
              <a:gd name="connsiteY76" fmla="*/ 203200 h 1499994"/>
              <a:gd name="connsiteX77" fmla="*/ 281820 w 6537761"/>
              <a:gd name="connsiteY77" fmla="*/ 188686 h 1499994"/>
              <a:gd name="connsiteX0" fmla="*/ 252791 w 6537761"/>
              <a:gd name="connsiteY0" fmla="*/ 232229 h 1432904"/>
              <a:gd name="connsiteX1" fmla="*/ 296334 w 6537761"/>
              <a:gd name="connsiteY1" fmla="*/ 159657 h 1432904"/>
              <a:gd name="connsiteX2" fmla="*/ 339877 w 6537761"/>
              <a:gd name="connsiteY2" fmla="*/ 72572 h 1432904"/>
              <a:gd name="connsiteX3" fmla="*/ 426962 w 6537761"/>
              <a:gd name="connsiteY3" fmla="*/ 29029 h 1432904"/>
              <a:gd name="connsiteX4" fmla="*/ 688220 w 6537761"/>
              <a:gd name="connsiteY4" fmla="*/ 43543 h 1432904"/>
              <a:gd name="connsiteX5" fmla="*/ 775305 w 6537761"/>
              <a:gd name="connsiteY5" fmla="*/ 101600 h 1432904"/>
              <a:gd name="connsiteX6" fmla="*/ 818848 w 6537761"/>
              <a:gd name="connsiteY6" fmla="*/ 130629 h 1432904"/>
              <a:gd name="connsiteX7" fmla="*/ 862391 w 6537761"/>
              <a:gd name="connsiteY7" fmla="*/ 159657 h 1432904"/>
              <a:gd name="connsiteX8" fmla="*/ 905934 w 6537761"/>
              <a:gd name="connsiteY8" fmla="*/ 203200 h 1432904"/>
              <a:gd name="connsiteX9" fmla="*/ 993020 w 6537761"/>
              <a:gd name="connsiteY9" fmla="*/ 261257 h 1432904"/>
              <a:gd name="connsiteX10" fmla="*/ 1094620 w 6537761"/>
              <a:gd name="connsiteY10" fmla="*/ 333829 h 1432904"/>
              <a:gd name="connsiteX11" fmla="*/ 1181705 w 6537761"/>
              <a:gd name="connsiteY11" fmla="*/ 406400 h 1432904"/>
              <a:gd name="connsiteX12" fmla="*/ 1239762 w 6537761"/>
              <a:gd name="connsiteY12" fmla="*/ 420914 h 1432904"/>
              <a:gd name="connsiteX13" fmla="*/ 1297820 w 6537761"/>
              <a:gd name="connsiteY13" fmla="*/ 449943 h 1432904"/>
              <a:gd name="connsiteX14" fmla="*/ 1413934 w 6537761"/>
              <a:gd name="connsiteY14" fmla="*/ 478972 h 1432904"/>
              <a:gd name="connsiteX15" fmla="*/ 1762277 w 6537761"/>
              <a:gd name="connsiteY15" fmla="*/ 464457 h 1432904"/>
              <a:gd name="connsiteX16" fmla="*/ 1892905 w 6537761"/>
              <a:gd name="connsiteY16" fmla="*/ 391886 h 1432904"/>
              <a:gd name="connsiteX17" fmla="*/ 1965477 w 6537761"/>
              <a:gd name="connsiteY17" fmla="*/ 377372 h 1432904"/>
              <a:gd name="connsiteX18" fmla="*/ 2125134 w 6537761"/>
              <a:gd name="connsiteY18" fmla="*/ 333829 h 1432904"/>
              <a:gd name="connsiteX19" fmla="*/ 2183191 w 6537761"/>
              <a:gd name="connsiteY19" fmla="*/ 304800 h 1432904"/>
              <a:gd name="connsiteX20" fmla="*/ 2255762 w 6537761"/>
              <a:gd name="connsiteY20" fmla="*/ 290286 h 1432904"/>
              <a:gd name="connsiteX21" fmla="*/ 2313820 w 6537761"/>
              <a:gd name="connsiteY21" fmla="*/ 261257 h 1432904"/>
              <a:gd name="connsiteX22" fmla="*/ 2386391 w 6537761"/>
              <a:gd name="connsiteY22" fmla="*/ 246743 h 1432904"/>
              <a:gd name="connsiteX23" fmla="*/ 2444448 w 6537761"/>
              <a:gd name="connsiteY23" fmla="*/ 203200 h 1432904"/>
              <a:gd name="connsiteX24" fmla="*/ 2546048 w 6537761"/>
              <a:gd name="connsiteY24" fmla="*/ 174172 h 1432904"/>
              <a:gd name="connsiteX25" fmla="*/ 2604105 w 6537761"/>
              <a:gd name="connsiteY25" fmla="*/ 145143 h 1432904"/>
              <a:gd name="connsiteX26" fmla="*/ 2691191 w 6537761"/>
              <a:gd name="connsiteY26" fmla="*/ 87086 h 1432904"/>
              <a:gd name="connsiteX27" fmla="*/ 2734734 w 6537761"/>
              <a:gd name="connsiteY27" fmla="*/ 72572 h 1432904"/>
              <a:gd name="connsiteX28" fmla="*/ 2894391 w 6537761"/>
              <a:gd name="connsiteY28" fmla="*/ 0 h 1432904"/>
              <a:gd name="connsiteX29" fmla="*/ 3533020 w 6537761"/>
              <a:gd name="connsiteY29" fmla="*/ 14514 h 1432904"/>
              <a:gd name="connsiteX30" fmla="*/ 3576562 w 6537761"/>
              <a:gd name="connsiteY30" fmla="*/ 29029 h 1432904"/>
              <a:gd name="connsiteX31" fmla="*/ 3721705 w 6537761"/>
              <a:gd name="connsiteY31" fmla="*/ 58057 h 1432904"/>
              <a:gd name="connsiteX32" fmla="*/ 3779762 w 6537761"/>
              <a:gd name="connsiteY32" fmla="*/ 87086 h 1432904"/>
              <a:gd name="connsiteX33" fmla="*/ 3823305 w 6537761"/>
              <a:gd name="connsiteY33" fmla="*/ 116114 h 1432904"/>
              <a:gd name="connsiteX34" fmla="*/ 3866848 w 6537761"/>
              <a:gd name="connsiteY34" fmla="*/ 130629 h 1432904"/>
              <a:gd name="connsiteX35" fmla="*/ 3997477 w 6537761"/>
              <a:gd name="connsiteY35" fmla="*/ 232229 h 1432904"/>
              <a:gd name="connsiteX36" fmla="*/ 4041020 w 6537761"/>
              <a:gd name="connsiteY36" fmla="*/ 246743 h 1432904"/>
              <a:gd name="connsiteX37" fmla="*/ 4128105 w 6537761"/>
              <a:gd name="connsiteY37" fmla="*/ 319314 h 1432904"/>
              <a:gd name="connsiteX38" fmla="*/ 4229705 w 6537761"/>
              <a:gd name="connsiteY38" fmla="*/ 377372 h 1432904"/>
              <a:gd name="connsiteX39" fmla="*/ 4287762 w 6537761"/>
              <a:gd name="connsiteY39" fmla="*/ 391886 h 1432904"/>
              <a:gd name="connsiteX40" fmla="*/ 4882848 w 6537761"/>
              <a:gd name="connsiteY40" fmla="*/ 362857 h 1432904"/>
              <a:gd name="connsiteX41" fmla="*/ 5013477 w 6537761"/>
              <a:gd name="connsiteY41" fmla="*/ 333829 h 1432904"/>
              <a:gd name="connsiteX42" fmla="*/ 5535991 w 6537761"/>
              <a:gd name="connsiteY42" fmla="*/ 319314 h 1432904"/>
              <a:gd name="connsiteX43" fmla="*/ 5652105 w 6537761"/>
              <a:gd name="connsiteY43" fmla="*/ 290286 h 1432904"/>
              <a:gd name="connsiteX44" fmla="*/ 5753705 w 6537761"/>
              <a:gd name="connsiteY44" fmla="*/ 246743 h 1432904"/>
              <a:gd name="connsiteX45" fmla="*/ 5869820 w 6537761"/>
              <a:gd name="connsiteY45" fmla="*/ 174172 h 1432904"/>
              <a:gd name="connsiteX46" fmla="*/ 5913362 w 6537761"/>
              <a:gd name="connsiteY46" fmla="*/ 145143 h 1432904"/>
              <a:gd name="connsiteX47" fmla="*/ 5971420 w 6537761"/>
              <a:gd name="connsiteY47" fmla="*/ 130629 h 1432904"/>
              <a:gd name="connsiteX48" fmla="*/ 6014962 w 6537761"/>
              <a:gd name="connsiteY48" fmla="*/ 101600 h 1432904"/>
              <a:gd name="connsiteX49" fmla="*/ 6087534 w 6537761"/>
              <a:gd name="connsiteY49" fmla="*/ 116114 h 1432904"/>
              <a:gd name="connsiteX50" fmla="*/ 6174620 w 6537761"/>
              <a:gd name="connsiteY50" fmla="*/ 159657 h 1432904"/>
              <a:gd name="connsiteX51" fmla="*/ 6203648 w 6537761"/>
              <a:gd name="connsiteY51" fmla="*/ 203200 h 1432904"/>
              <a:gd name="connsiteX52" fmla="*/ 6276220 w 6537761"/>
              <a:gd name="connsiteY52" fmla="*/ 275772 h 1432904"/>
              <a:gd name="connsiteX53" fmla="*/ 6319762 w 6537761"/>
              <a:gd name="connsiteY53" fmla="*/ 362857 h 1432904"/>
              <a:gd name="connsiteX54" fmla="*/ 6334277 w 6537761"/>
              <a:gd name="connsiteY54" fmla="*/ 406400 h 1432904"/>
              <a:gd name="connsiteX55" fmla="*/ 6435877 w 6537761"/>
              <a:gd name="connsiteY55" fmla="*/ 522514 h 1432904"/>
              <a:gd name="connsiteX56" fmla="*/ 6479420 w 6537761"/>
              <a:gd name="connsiteY56" fmla="*/ 609600 h 1432904"/>
              <a:gd name="connsiteX57" fmla="*/ 6508448 w 6537761"/>
              <a:gd name="connsiteY57" fmla="*/ 725714 h 1432904"/>
              <a:gd name="connsiteX58" fmla="*/ 6522962 w 6537761"/>
              <a:gd name="connsiteY58" fmla="*/ 769257 h 1432904"/>
              <a:gd name="connsiteX59" fmla="*/ 6537477 w 6537761"/>
              <a:gd name="connsiteY59" fmla="*/ 870857 h 1432904"/>
              <a:gd name="connsiteX60" fmla="*/ 6508448 w 6537761"/>
              <a:gd name="connsiteY60" fmla="*/ 1132114 h 1432904"/>
              <a:gd name="connsiteX61" fmla="*/ 6493934 w 6537761"/>
              <a:gd name="connsiteY61" fmla="*/ 1233714 h 1432904"/>
              <a:gd name="connsiteX62" fmla="*/ 6265938 w 6537761"/>
              <a:gd name="connsiteY62" fmla="*/ 1409986 h 1432904"/>
              <a:gd name="connsiteX63" fmla="*/ 5317218 w 6537761"/>
              <a:gd name="connsiteY63" fmla="*/ 1407612 h 1432904"/>
              <a:gd name="connsiteX64" fmla="*/ 5057020 w 6537761"/>
              <a:gd name="connsiteY64" fmla="*/ 1429521 h 1432904"/>
              <a:gd name="connsiteX65" fmla="*/ 4563534 w 6537761"/>
              <a:gd name="connsiteY65" fmla="*/ 1431894 h 1432904"/>
              <a:gd name="connsiteX66" fmla="*/ 4294870 w 6537761"/>
              <a:gd name="connsiteY66" fmla="*/ 1431622 h 1432904"/>
              <a:gd name="connsiteX67" fmla="*/ 3923848 w 6537761"/>
              <a:gd name="connsiteY67" fmla="*/ 1416835 h 1432904"/>
              <a:gd name="connsiteX68" fmla="*/ 3547535 w 6537761"/>
              <a:gd name="connsiteY68" fmla="*/ 1409712 h 1432904"/>
              <a:gd name="connsiteX69" fmla="*/ 2052562 w 6537761"/>
              <a:gd name="connsiteY69" fmla="*/ 1407886 h 1432904"/>
              <a:gd name="connsiteX70" fmla="*/ 0 w 6537761"/>
              <a:gd name="connsiteY70" fmla="*/ 1364890 h 1432904"/>
              <a:gd name="connsiteX71" fmla="*/ 122162 w 6537761"/>
              <a:gd name="connsiteY71" fmla="*/ 1016000 h 1432904"/>
              <a:gd name="connsiteX72" fmla="*/ 151191 w 6537761"/>
              <a:gd name="connsiteY72" fmla="*/ 928914 h 1432904"/>
              <a:gd name="connsiteX73" fmla="*/ 180220 w 6537761"/>
              <a:gd name="connsiteY73" fmla="*/ 783772 h 1432904"/>
              <a:gd name="connsiteX74" fmla="*/ 194734 w 6537761"/>
              <a:gd name="connsiteY74" fmla="*/ 275772 h 1432904"/>
              <a:gd name="connsiteX75" fmla="*/ 223762 w 6537761"/>
              <a:gd name="connsiteY75" fmla="*/ 232229 h 1432904"/>
              <a:gd name="connsiteX76" fmla="*/ 267305 w 6537761"/>
              <a:gd name="connsiteY76" fmla="*/ 203200 h 1432904"/>
              <a:gd name="connsiteX77" fmla="*/ 281820 w 6537761"/>
              <a:gd name="connsiteY77" fmla="*/ 188686 h 1432904"/>
              <a:gd name="connsiteX0" fmla="*/ 252791 w 6537761"/>
              <a:gd name="connsiteY0" fmla="*/ 232229 h 1432904"/>
              <a:gd name="connsiteX1" fmla="*/ 296334 w 6537761"/>
              <a:gd name="connsiteY1" fmla="*/ 159657 h 1432904"/>
              <a:gd name="connsiteX2" fmla="*/ 339877 w 6537761"/>
              <a:gd name="connsiteY2" fmla="*/ 72572 h 1432904"/>
              <a:gd name="connsiteX3" fmla="*/ 426962 w 6537761"/>
              <a:gd name="connsiteY3" fmla="*/ 29029 h 1432904"/>
              <a:gd name="connsiteX4" fmla="*/ 688220 w 6537761"/>
              <a:gd name="connsiteY4" fmla="*/ 43543 h 1432904"/>
              <a:gd name="connsiteX5" fmla="*/ 775305 w 6537761"/>
              <a:gd name="connsiteY5" fmla="*/ 101600 h 1432904"/>
              <a:gd name="connsiteX6" fmla="*/ 818848 w 6537761"/>
              <a:gd name="connsiteY6" fmla="*/ 130629 h 1432904"/>
              <a:gd name="connsiteX7" fmla="*/ 862391 w 6537761"/>
              <a:gd name="connsiteY7" fmla="*/ 159657 h 1432904"/>
              <a:gd name="connsiteX8" fmla="*/ 905934 w 6537761"/>
              <a:gd name="connsiteY8" fmla="*/ 203200 h 1432904"/>
              <a:gd name="connsiteX9" fmla="*/ 993020 w 6537761"/>
              <a:gd name="connsiteY9" fmla="*/ 261257 h 1432904"/>
              <a:gd name="connsiteX10" fmla="*/ 1094620 w 6537761"/>
              <a:gd name="connsiteY10" fmla="*/ 333829 h 1432904"/>
              <a:gd name="connsiteX11" fmla="*/ 1181705 w 6537761"/>
              <a:gd name="connsiteY11" fmla="*/ 406400 h 1432904"/>
              <a:gd name="connsiteX12" fmla="*/ 1239762 w 6537761"/>
              <a:gd name="connsiteY12" fmla="*/ 420914 h 1432904"/>
              <a:gd name="connsiteX13" fmla="*/ 1297820 w 6537761"/>
              <a:gd name="connsiteY13" fmla="*/ 449943 h 1432904"/>
              <a:gd name="connsiteX14" fmla="*/ 1413934 w 6537761"/>
              <a:gd name="connsiteY14" fmla="*/ 478972 h 1432904"/>
              <a:gd name="connsiteX15" fmla="*/ 1762277 w 6537761"/>
              <a:gd name="connsiteY15" fmla="*/ 464457 h 1432904"/>
              <a:gd name="connsiteX16" fmla="*/ 1892905 w 6537761"/>
              <a:gd name="connsiteY16" fmla="*/ 391886 h 1432904"/>
              <a:gd name="connsiteX17" fmla="*/ 1965477 w 6537761"/>
              <a:gd name="connsiteY17" fmla="*/ 377372 h 1432904"/>
              <a:gd name="connsiteX18" fmla="*/ 2125134 w 6537761"/>
              <a:gd name="connsiteY18" fmla="*/ 333829 h 1432904"/>
              <a:gd name="connsiteX19" fmla="*/ 2183191 w 6537761"/>
              <a:gd name="connsiteY19" fmla="*/ 304800 h 1432904"/>
              <a:gd name="connsiteX20" fmla="*/ 2255762 w 6537761"/>
              <a:gd name="connsiteY20" fmla="*/ 290286 h 1432904"/>
              <a:gd name="connsiteX21" fmla="*/ 2313820 w 6537761"/>
              <a:gd name="connsiteY21" fmla="*/ 261257 h 1432904"/>
              <a:gd name="connsiteX22" fmla="*/ 2386391 w 6537761"/>
              <a:gd name="connsiteY22" fmla="*/ 246743 h 1432904"/>
              <a:gd name="connsiteX23" fmla="*/ 2444448 w 6537761"/>
              <a:gd name="connsiteY23" fmla="*/ 203200 h 1432904"/>
              <a:gd name="connsiteX24" fmla="*/ 2546048 w 6537761"/>
              <a:gd name="connsiteY24" fmla="*/ 174172 h 1432904"/>
              <a:gd name="connsiteX25" fmla="*/ 2604105 w 6537761"/>
              <a:gd name="connsiteY25" fmla="*/ 145143 h 1432904"/>
              <a:gd name="connsiteX26" fmla="*/ 2691191 w 6537761"/>
              <a:gd name="connsiteY26" fmla="*/ 87086 h 1432904"/>
              <a:gd name="connsiteX27" fmla="*/ 2734734 w 6537761"/>
              <a:gd name="connsiteY27" fmla="*/ 72572 h 1432904"/>
              <a:gd name="connsiteX28" fmla="*/ 2894391 w 6537761"/>
              <a:gd name="connsiteY28" fmla="*/ 0 h 1432904"/>
              <a:gd name="connsiteX29" fmla="*/ 3533020 w 6537761"/>
              <a:gd name="connsiteY29" fmla="*/ 14514 h 1432904"/>
              <a:gd name="connsiteX30" fmla="*/ 3576562 w 6537761"/>
              <a:gd name="connsiteY30" fmla="*/ 29029 h 1432904"/>
              <a:gd name="connsiteX31" fmla="*/ 3721705 w 6537761"/>
              <a:gd name="connsiteY31" fmla="*/ 58057 h 1432904"/>
              <a:gd name="connsiteX32" fmla="*/ 3779762 w 6537761"/>
              <a:gd name="connsiteY32" fmla="*/ 87086 h 1432904"/>
              <a:gd name="connsiteX33" fmla="*/ 3823305 w 6537761"/>
              <a:gd name="connsiteY33" fmla="*/ 116114 h 1432904"/>
              <a:gd name="connsiteX34" fmla="*/ 3866848 w 6537761"/>
              <a:gd name="connsiteY34" fmla="*/ 130629 h 1432904"/>
              <a:gd name="connsiteX35" fmla="*/ 3997477 w 6537761"/>
              <a:gd name="connsiteY35" fmla="*/ 232229 h 1432904"/>
              <a:gd name="connsiteX36" fmla="*/ 4041020 w 6537761"/>
              <a:gd name="connsiteY36" fmla="*/ 246743 h 1432904"/>
              <a:gd name="connsiteX37" fmla="*/ 4128105 w 6537761"/>
              <a:gd name="connsiteY37" fmla="*/ 319314 h 1432904"/>
              <a:gd name="connsiteX38" fmla="*/ 4229705 w 6537761"/>
              <a:gd name="connsiteY38" fmla="*/ 377372 h 1432904"/>
              <a:gd name="connsiteX39" fmla="*/ 4287762 w 6537761"/>
              <a:gd name="connsiteY39" fmla="*/ 391886 h 1432904"/>
              <a:gd name="connsiteX40" fmla="*/ 4882848 w 6537761"/>
              <a:gd name="connsiteY40" fmla="*/ 362857 h 1432904"/>
              <a:gd name="connsiteX41" fmla="*/ 5013477 w 6537761"/>
              <a:gd name="connsiteY41" fmla="*/ 333829 h 1432904"/>
              <a:gd name="connsiteX42" fmla="*/ 5535991 w 6537761"/>
              <a:gd name="connsiteY42" fmla="*/ 319314 h 1432904"/>
              <a:gd name="connsiteX43" fmla="*/ 5652105 w 6537761"/>
              <a:gd name="connsiteY43" fmla="*/ 290286 h 1432904"/>
              <a:gd name="connsiteX44" fmla="*/ 5753705 w 6537761"/>
              <a:gd name="connsiteY44" fmla="*/ 246743 h 1432904"/>
              <a:gd name="connsiteX45" fmla="*/ 5869820 w 6537761"/>
              <a:gd name="connsiteY45" fmla="*/ 174172 h 1432904"/>
              <a:gd name="connsiteX46" fmla="*/ 5913362 w 6537761"/>
              <a:gd name="connsiteY46" fmla="*/ 145143 h 1432904"/>
              <a:gd name="connsiteX47" fmla="*/ 5971420 w 6537761"/>
              <a:gd name="connsiteY47" fmla="*/ 130629 h 1432904"/>
              <a:gd name="connsiteX48" fmla="*/ 6014962 w 6537761"/>
              <a:gd name="connsiteY48" fmla="*/ 101600 h 1432904"/>
              <a:gd name="connsiteX49" fmla="*/ 6087534 w 6537761"/>
              <a:gd name="connsiteY49" fmla="*/ 116114 h 1432904"/>
              <a:gd name="connsiteX50" fmla="*/ 6174620 w 6537761"/>
              <a:gd name="connsiteY50" fmla="*/ 159657 h 1432904"/>
              <a:gd name="connsiteX51" fmla="*/ 6203648 w 6537761"/>
              <a:gd name="connsiteY51" fmla="*/ 203200 h 1432904"/>
              <a:gd name="connsiteX52" fmla="*/ 6276220 w 6537761"/>
              <a:gd name="connsiteY52" fmla="*/ 275772 h 1432904"/>
              <a:gd name="connsiteX53" fmla="*/ 6319762 w 6537761"/>
              <a:gd name="connsiteY53" fmla="*/ 362857 h 1432904"/>
              <a:gd name="connsiteX54" fmla="*/ 6334277 w 6537761"/>
              <a:gd name="connsiteY54" fmla="*/ 406400 h 1432904"/>
              <a:gd name="connsiteX55" fmla="*/ 6435877 w 6537761"/>
              <a:gd name="connsiteY55" fmla="*/ 522514 h 1432904"/>
              <a:gd name="connsiteX56" fmla="*/ 6479420 w 6537761"/>
              <a:gd name="connsiteY56" fmla="*/ 609600 h 1432904"/>
              <a:gd name="connsiteX57" fmla="*/ 6508448 w 6537761"/>
              <a:gd name="connsiteY57" fmla="*/ 725714 h 1432904"/>
              <a:gd name="connsiteX58" fmla="*/ 6522962 w 6537761"/>
              <a:gd name="connsiteY58" fmla="*/ 769257 h 1432904"/>
              <a:gd name="connsiteX59" fmla="*/ 6537477 w 6537761"/>
              <a:gd name="connsiteY59" fmla="*/ 870857 h 1432904"/>
              <a:gd name="connsiteX60" fmla="*/ 6508448 w 6537761"/>
              <a:gd name="connsiteY60" fmla="*/ 1132114 h 1432904"/>
              <a:gd name="connsiteX61" fmla="*/ 6265938 w 6537761"/>
              <a:gd name="connsiteY61" fmla="*/ 1409986 h 1432904"/>
              <a:gd name="connsiteX62" fmla="*/ 5317218 w 6537761"/>
              <a:gd name="connsiteY62" fmla="*/ 1407612 h 1432904"/>
              <a:gd name="connsiteX63" fmla="*/ 5057020 w 6537761"/>
              <a:gd name="connsiteY63" fmla="*/ 1429521 h 1432904"/>
              <a:gd name="connsiteX64" fmla="*/ 4563534 w 6537761"/>
              <a:gd name="connsiteY64" fmla="*/ 1431894 h 1432904"/>
              <a:gd name="connsiteX65" fmla="*/ 4294870 w 6537761"/>
              <a:gd name="connsiteY65" fmla="*/ 1431622 h 1432904"/>
              <a:gd name="connsiteX66" fmla="*/ 3923848 w 6537761"/>
              <a:gd name="connsiteY66" fmla="*/ 1416835 h 1432904"/>
              <a:gd name="connsiteX67" fmla="*/ 3547535 w 6537761"/>
              <a:gd name="connsiteY67" fmla="*/ 1409712 h 1432904"/>
              <a:gd name="connsiteX68" fmla="*/ 2052562 w 6537761"/>
              <a:gd name="connsiteY68" fmla="*/ 1407886 h 1432904"/>
              <a:gd name="connsiteX69" fmla="*/ 0 w 6537761"/>
              <a:gd name="connsiteY69" fmla="*/ 1364890 h 1432904"/>
              <a:gd name="connsiteX70" fmla="*/ 122162 w 6537761"/>
              <a:gd name="connsiteY70" fmla="*/ 1016000 h 1432904"/>
              <a:gd name="connsiteX71" fmla="*/ 151191 w 6537761"/>
              <a:gd name="connsiteY71" fmla="*/ 928914 h 1432904"/>
              <a:gd name="connsiteX72" fmla="*/ 180220 w 6537761"/>
              <a:gd name="connsiteY72" fmla="*/ 783772 h 1432904"/>
              <a:gd name="connsiteX73" fmla="*/ 194734 w 6537761"/>
              <a:gd name="connsiteY73" fmla="*/ 275772 h 1432904"/>
              <a:gd name="connsiteX74" fmla="*/ 223762 w 6537761"/>
              <a:gd name="connsiteY74" fmla="*/ 232229 h 1432904"/>
              <a:gd name="connsiteX75" fmla="*/ 267305 w 6537761"/>
              <a:gd name="connsiteY75" fmla="*/ 203200 h 1432904"/>
              <a:gd name="connsiteX76" fmla="*/ 281820 w 6537761"/>
              <a:gd name="connsiteY76" fmla="*/ 188686 h 1432904"/>
              <a:gd name="connsiteX0" fmla="*/ 252791 w 6554179"/>
              <a:gd name="connsiteY0" fmla="*/ 232229 h 1448444"/>
              <a:gd name="connsiteX1" fmla="*/ 296334 w 6554179"/>
              <a:gd name="connsiteY1" fmla="*/ 159657 h 1448444"/>
              <a:gd name="connsiteX2" fmla="*/ 339877 w 6554179"/>
              <a:gd name="connsiteY2" fmla="*/ 72572 h 1448444"/>
              <a:gd name="connsiteX3" fmla="*/ 426962 w 6554179"/>
              <a:gd name="connsiteY3" fmla="*/ 29029 h 1448444"/>
              <a:gd name="connsiteX4" fmla="*/ 688220 w 6554179"/>
              <a:gd name="connsiteY4" fmla="*/ 43543 h 1448444"/>
              <a:gd name="connsiteX5" fmla="*/ 775305 w 6554179"/>
              <a:gd name="connsiteY5" fmla="*/ 101600 h 1448444"/>
              <a:gd name="connsiteX6" fmla="*/ 818848 w 6554179"/>
              <a:gd name="connsiteY6" fmla="*/ 130629 h 1448444"/>
              <a:gd name="connsiteX7" fmla="*/ 862391 w 6554179"/>
              <a:gd name="connsiteY7" fmla="*/ 159657 h 1448444"/>
              <a:gd name="connsiteX8" fmla="*/ 905934 w 6554179"/>
              <a:gd name="connsiteY8" fmla="*/ 203200 h 1448444"/>
              <a:gd name="connsiteX9" fmla="*/ 993020 w 6554179"/>
              <a:gd name="connsiteY9" fmla="*/ 261257 h 1448444"/>
              <a:gd name="connsiteX10" fmla="*/ 1094620 w 6554179"/>
              <a:gd name="connsiteY10" fmla="*/ 333829 h 1448444"/>
              <a:gd name="connsiteX11" fmla="*/ 1181705 w 6554179"/>
              <a:gd name="connsiteY11" fmla="*/ 406400 h 1448444"/>
              <a:gd name="connsiteX12" fmla="*/ 1239762 w 6554179"/>
              <a:gd name="connsiteY12" fmla="*/ 420914 h 1448444"/>
              <a:gd name="connsiteX13" fmla="*/ 1297820 w 6554179"/>
              <a:gd name="connsiteY13" fmla="*/ 449943 h 1448444"/>
              <a:gd name="connsiteX14" fmla="*/ 1413934 w 6554179"/>
              <a:gd name="connsiteY14" fmla="*/ 478972 h 1448444"/>
              <a:gd name="connsiteX15" fmla="*/ 1762277 w 6554179"/>
              <a:gd name="connsiteY15" fmla="*/ 464457 h 1448444"/>
              <a:gd name="connsiteX16" fmla="*/ 1892905 w 6554179"/>
              <a:gd name="connsiteY16" fmla="*/ 391886 h 1448444"/>
              <a:gd name="connsiteX17" fmla="*/ 1965477 w 6554179"/>
              <a:gd name="connsiteY17" fmla="*/ 377372 h 1448444"/>
              <a:gd name="connsiteX18" fmla="*/ 2125134 w 6554179"/>
              <a:gd name="connsiteY18" fmla="*/ 333829 h 1448444"/>
              <a:gd name="connsiteX19" fmla="*/ 2183191 w 6554179"/>
              <a:gd name="connsiteY19" fmla="*/ 304800 h 1448444"/>
              <a:gd name="connsiteX20" fmla="*/ 2255762 w 6554179"/>
              <a:gd name="connsiteY20" fmla="*/ 290286 h 1448444"/>
              <a:gd name="connsiteX21" fmla="*/ 2313820 w 6554179"/>
              <a:gd name="connsiteY21" fmla="*/ 261257 h 1448444"/>
              <a:gd name="connsiteX22" fmla="*/ 2386391 w 6554179"/>
              <a:gd name="connsiteY22" fmla="*/ 246743 h 1448444"/>
              <a:gd name="connsiteX23" fmla="*/ 2444448 w 6554179"/>
              <a:gd name="connsiteY23" fmla="*/ 203200 h 1448444"/>
              <a:gd name="connsiteX24" fmla="*/ 2546048 w 6554179"/>
              <a:gd name="connsiteY24" fmla="*/ 174172 h 1448444"/>
              <a:gd name="connsiteX25" fmla="*/ 2604105 w 6554179"/>
              <a:gd name="connsiteY25" fmla="*/ 145143 h 1448444"/>
              <a:gd name="connsiteX26" fmla="*/ 2691191 w 6554179"/>
              <a:gd name="connsiteY26" fmla="*/ 87086 h 1448444"/>
              <a:gd name="connsiteX27" fmla="*/ 2734734 w 6554179"/>
              <a:gd name="connsiteY27" fmla="*/ 72572 h 1448444"/>
              <a:gd name="connsiteX28" fmla="*/ 2894391 w 6554179"/>
              <a:gd name="connsiteY28" fmla="*/ 0 h 1448444"/>
              <a:gd name="connsiteX29" fmla="*/ 3533020 w 6554179"/>
              <a:gd name="connsiteY29" fmla="*/ 14514 h 1448444"/>
              <a:gd name="connsiteX30" fmla="*/ 3576562 w 6554179"/>
              <a:gd name="connsiteY30" fmla="*/ 29029 h 1448444"/>
              <a:gd name="connsiteX31" fmla="*/ 3721705 w 6554179"/>
              <a:gd name="connsiteY31" fmla="*/ 58057 h 1448444"/>
              <a:gd name="connsiteX32" fmla="*/ 3779762 w 6554179"/>
              <a:gd name="connsiteY32" fmla="*/ 87086 h 1448444"/>
              <a:gd name="connsiteX33" fmla="*/ 3823305 w 6554179"/>
              <a:gd name="connsiteY33" fmla="*/ 116114 h 1448444"/>
              <a:gd name="connsiteX34" fmla="*/ 3866848 w 6554179"/>
              <a:gd name="connsiteY34" fmla="*/ 130629 h 1448444"/>
              <a:gd name="connsiteX35" fmla="*/ 3997477 w 6554179"/>
              <a:gd name="connsiteY35" fmla="*/ 232229 h 1448444"/>
              <a:gd name="connsiteX36" fmla="*/ 4041020 w 6554179"/>
              <a:gd name="connsiteY36" fmla="*/ 246743 h 1448444"/>
              <a:gd name="connsiteX37" fmla="*/ 4128105 w 6554179"/>
              <a:gd name="connsiteY37" fmla="*/ 319314 h 1448444"/>
              <a:gd name="connsiteX38" fmla="*/ 4229705 w 6554179"/>
              <a:gd name="connsiteY38" fmla="*/ 377372 h 1448444"/>
              <a:gd name="connsiteX39" fmla="*/ 4287762 w 6554179"/>
              <a:gd name="connsiteY39" fmla="*/ 391886 h 1448444"/>
              <a:gd name="connsiteX40" fmla="*/ 4882848 w 6554179"/>
              <a:gd name="connsiteY40" fmla="*/ 362857 h 1448444"/>
              <a:gd name="connsiteX41" fmla="*/ 5013477 w 6554179"/>
              <a:gd name="connsiteY41" fmla="*/ 333829 h 1448444"/>
              <a:gd name="connsiteX42" fmla="*/ 5535991 w 6554179"/>
              <a:gd name="connsiteY42" fmla="*/ 319314 h 1448444"/>
              <a:gd name="connsiteX43" fmla="*/ 5652105 w 6554179"/>
              <a:gd name="connsiteY43" fmla="*/ 290286 h 1448444"/>
              <a:gd name="connsiteX44" fmla="*/ 5753705 w 6554179"/>
              <a:gd name="connsiteY44" fmla="*/ 246743 h 1448444"/>
              <a:gd name="connsiteX45" fmla="*/ 5869820 w 6554179"/>
              <a:gd name="connsiteY45" fmla="*/ 174172 h 1448444"/>
              <a:gd name="connsiteX46" fmla="*/ 5913362 w 6554179"/>
              <a:gd name="connsiteY46" fmla="*/ 145143 h 1448444"/>
              <a:gd name="connsiteX47" fmla="*/ 5971420 w 6554179"/>
              <a:gd name="connsiteY47" fmla="*/ 130629 h 1448444"/>
              <a:gd name="connsiteX48" fmla="*/ 6014962 w 6554179"/>
              <a:gd name="connsiteY48" fmla="*/ 101600 h 1448444"/>
              <a:gd name="connsiteX49" fmla="*/ 6087534 w 6554179"/>
              <a:gd name="connsiteY49" fmla="*/ 116114 h 1448444"/>
              <a:gd name="connsiteX50" fmla="*/ 6174620 w 6554179"/>
              <a:gd name="connsiteY50" fmla="*/ 159657 h 1448444"/>
              <a:gd name="connsiteX51" fmla="*/ 6203648 w 6554179"/>
              <a:gd name="connsiteY51" fmla="*/ 203200 h 1448444"/>
              <a:gd name="connsiteX52" fmla="*/ 6276220 w 6554179"/>
              <a:gd name="connsiteY52" fmla="*/ 275772 h 1448444"/>
              <a:gd name="connsiteX53" fmla="*/ 6319762 w 6554179"/>
              <a:gd name="connsiteY53" fmla="*/ 362857 h 1448444"/>
              <a:gd name="connsiteX54" fmla="*/ 6334277 w 6554179"/>
              <a:gd name="connsiteY54" fmla="*/ 406400 h 1448444"/>
              <a:gd name="connsiteX55" fmla="*/ 6435877 w 6554179"/>
              <a:gd name="connsiteY55" fmla="*/ 522514 h 1448444"/>
              <a:gd name="connsiteX56" fmla="*/ 6479420 w 6554179"/>
              <a:gd name="connsiteY56" fmla="*/ 609600 h 1448444"/>
              <a:gd name="connsiteX57" fmla="*/ 6508448 w 6554179"/>
              <a:gd name="connsiteY57" fmla="*/ 725714 h 1448444"/>
              <a:gd name="connsiteX58" fmla="*/ 6522962 w 6554179"/>
              <a:gd name="connsiteY58" fmla="*/ 769257 h 1448444"/>
              <a:gd name="connsiteX59" fmla="*/ 6537477 w 6554179"/>
              <a:gd name="connsiteY59" fmla="*/ 870857 h 1448444"/>
              <a:gd name="connsiteX60" fmla="*/ 6265938 w 6554179"/>
              <a:gd name="connsiteY60" fmla="*/ 1409986 h 1448444"/>
              <a:gd name="connsiteX61" fmla="*/ 5317218 w 6554179"/>
              <a:gd name="connsiteY61" fmla="*/ 1407612 h 1448444"/>
              <a:gd name="connsiteX62" fmla="*/ 5057020 w 6554179"/>
              <a:gd name="connsiteY62" fmla="*/ 1429521 h 1448444"/>
              <a:gd name="connsiteX63" fmla="*/ 4563534 w 6554179"/>
              <a:gd name="connsiteY63" fmla="*/ 1431894 h 1448444"/>
              <a:gd name="connsiteX64" fmla="*/ 4294870 w 6554179"/>
              <a:gd name="connsiteY64" fmla="*/ 1431622 h 1448444"/>
              <a:gd name="connsiteX65" fmla="*/ 3923848 w 6554179"/>
              <a:gd name="connsiteY65" fmla="*/ 1416835 h 1448444"/>
              <a:gd name="connsiteX66" fmla="*/ 3547535 w 6554179"/>
              <a:gd name="connsiteY66" fmla="*/ 1409712 h 1448444"/>
              <a:gd name="connsiteX67" fmla="*/ 2052562 w 6554179"/>
              <a:gd name="connsiteY67" fmla="*/ 1407886 h 1448444"/>
              <a:gd name="connsiteX68" fmla="*/ 0 w 6554179"/>
              <a:gd name="connsiteY68" fmla="*/ 1364890 h 1448444"/>
              <a:gd name="connsiteX69" fmla="*/ 122162 w 6554179"/>
              <a:gd name="connsiteY69" fmla="*/ 1016000 h 1448444"/>
              <a:gd name="connsiteX70" fmla="*/ 151191 w 6554179"/>
              <a:gd name="connsiteY70" fmla="*/ 928914 h 1448444"/>
              <a:gd name="connsiteX71" fmla="*/ 180220 w 6554179"/>
              <a:gd name="connsiteY71" fmla="*/ 783772 h 1448444"/>
              <a:gd name="connsiteX72" fmla="*/ 194734 w 6554179"/>
              <a:gd name="connsiteY72" fmla="*/ 275772 h 1448444"/>
              <a:gd name="connsiteX73" fmla="*/ 223762 w 6554179"/>
              <a:gd name="connsiteY73" fmla="*/ 232229 h 1448444"/>
              <a:gd name="connsiteX74" fmla="*/ 267305 w 6554179"/>
              <a:gd name="connsiteY74" fmla="*/ 203200 h 1448444"/>
              <a:gd name="connsiteX75" fmla="*/ 281820 w 6554179"/>
              <a:gd name="connsiteY75" fmla="*/ 188686 h 1448444"/>
              <a:gd name="connsiteX0" fmla="*/ 252791 w 6522962"/>
              <a:gd name="connsiteY0" fmla="*/ 232229 h 1455964"/>
              <a:gd name="connsiteX1" fmla="*/ 296334 w 6522962"/>
              <a:gd name="connsiteY1" fmla="*/ 159657 h 1455964"/>
              <a:gd name="connsiteX2" fmla="*/ 339877 w 6522962"/>
              <a:gd name="connsiteY2" fmla="*/ 72572 h 1455964"/>
              <a:gd name="connsiteX3" fmla="*/ 426962 w 6522962"/>
              <a:gd name="connsiteY3" fmla="*/ 29029 h 1455964"/>
              <a:gd name="connsiteX4" fmla="*/ 688220 w 6522962"/>
              <a:gd name="connsiteY4" fmla="*/ 43543 h 1455964"/>
              <a:gd name="connsiteX5" fmla="*/ 775305 w 6522962"/>
              <a:gd name="connsiteY5" fmla="*/ 101600 h 1455964"/>
              <a:gd name="connsiteX6" fmla="*/ 818848 w 6522962"/>
              <a:gd name="connsiteY6" fmla="*/ 130629 h 1455964"/>
              <a:gd name="connsiteX7" fmla="*/ 862391 w 6522962"/>
              <a:gd name="connsiteY7" fmla="*/ 159657 h 1455964"/>
              <a:gd name="connsiteX8" fmla="*/ 905934 w 6522962"/>
              <a:gd name="connsiteY8" fmla="*/ 203200 h 1455964"/>
              <a:gd name="connsiteX9" fmla="*/ 993020 w 6522962"/>
              <a:gd name="connsiteY9" fmla="*/ 261257 h 1455964"/>
              <a:gd name="connsiteX10" fmla="*/ 1094620 w 6522962"/>
              <a:gd name="connsiteY10" fmla="*/ 333829 h 1455964"/>
              <a:gd name="connsiteX11" fmla="*/ 1181705 w 6522962"/>
              <a:gd name="connsiteY11" fmla="*/ 406400 h 1455964"/>
              <a:gd name="connsiteX12" fmla="*/ 1239762 w 6522962"/>
              <a:gd name="connsiteY12" fmla="*/ 420914 h 1455964"/>
              <a:gd name="connsiteX13" fmla="*/ 1297820 w 6522962"/>
              <a:gd name="connsiteY13" fmla="*/ 449943 h 1455964"/>
              <a:gd name="connsiteX14" fmla="*/ 1413934 w 6522962"/>
              <a:gd name="connsiteY14" fmla="*/ 478972 h 1455964"/>
              <a:gd name="connsiteX15" fmla="*/ 1762277 w 6522962"/>
              <a:gd name="connsiteY15" fmla="*/ 464457 h 1455964"/>
              <a:gd name="connsiteX16" fmla="*/ 1892905 w 6522962"/>
              <a:gd name="connsiteY16" fmla="*/ 391886 h 1455964"/>
              <a:gd name="connsiteX17" fmla="*/ 1965477 w 6522962"/>
              <a:gd name="connsiteY17" fmla="*/ 377372 h 1455964"/>
              <a:gd name="connsiteX18" fmla="*/ 2125134 w 6522962"/>
              <a:gd name="connsiteY18" fmla="*/ 333829 h 1455964"/>
              <a:gd name="connsiteX19" fmla="*/ 2183191 w 6522962"/>
              <a:gd name="connsiteY19" fmla="*/ 304800 h 1455964"/>
              <a:gd name="connsiteX20" fmla="*/ 2255762 w 6522962"/>
              <a:gd name="connsiteY20" fmla="*/ 290286 h 1455964"/>
              <a:gd name="connsiteX21" fmla="*/ 2313820 w 6522962"/>
              <a:gd name="connsiteY21" fmla="*/ 261257 h 1455964"/>
              <a:gd name="connsiteX22" fmla="*/ 2386391 w 6522962"/>
              <a:gd name="connsiteY22" fmla="*/ 246743 h 1455964"/>
              <a:gd name="connsiteX23" fmla="*/ 2444448 w 6522962"/>
              <a:gd name="connsiteY23" fmla="*/ 203200 h 1455964"/>
              <a:gd name="connsiteX24" fmla="*/ 2546048 w 6522962"/>
              <a:gd name="connsiteY24" fmla="*/ 174172 h 1455964"/>
              <a:gd name="connsiteX25" fmla="*/ 2604105 w 6522962"/>
              <a:gd name="connsiteY25" fmla="*/ 145143 h 1455964"/>
              <a:gd name="connsiteX26" fmla="*/ 2691191 w 6522962"/>
              <a:gd name="connsiteY26" fmla="*/ 87086 h 1455964"/>
              <a:gd name="connsiteX27" fmla="*/ 2734734 w 6522962"/>
              <a:gd name="connsiteY27" fmla="*/ 72572 h 1455964"/>
              <a:gd name="connsiteX28" fmla="*/ 2894391 w 6522962"/>
              <a:gd name="connsiteY28" fmla="*/ 0 h 1455964"/>
              <a:gd name="connsiteX29" fmla="*/ 3533020 w 6522962"/>
              <a:gd name="connsiteY29" fmla="*/ 14514 h 1455964"/>
              <a:gd name="connsiteX30" fmla="*/ 3576562 w 6522962"/>
              <a:gd name="connsiteY30" fmla="*/ 29029 h 1455964"/>
              <a:gd name="connsiteX31" fmla="*/ 3721705 w 6522962"/>
              <a:gd name="connsiteY31" fmla="*/ 58057 h 1455964"/>
              <a:gd name="connsiteX32" fmla="*/ 3779762 w 6522962"/>
              <a:gd name="connsiteY32" fmla="*/ 87086 h 1455964"/>
              <a:gd name="connsiteX33" fmla="*/ 3823305 w 6522962"/>
              <a:gd name="connsiteY33" fmla="*/ 116114 h 1455964"/>
              <a:gd name="connsiteX34" fmla="*/ 3866848 w 6522962"/>
              <a:gd name="connsiteY34" fmla="*/ 130629 h 1455964"/>
              <a:gd name="connsiteX35" fmla="*/ 3997477 w 6522962"/>
              <a:gd name="connsiteY35" fmla="*/ 232229 h 1455964"/>
              <a:gd name="connsiteX36" fmla="*/ 4041020 w 6522962"/>
              <a:gd name="connsiteY36" fmla="*/ 246743 h 1455964"/>
              <a:gd name="connsiteX37" fmla="*/ 4128105 w 6522962"/>
              <a:gd name="connsiteY37" fmla="*/ 319314 h 1455964"/>
              <a:gd name="connsiteX38" fmla="*/ 4229705 w 6522962"/>
              <a:gd name="connsiteY38" fmla="*/ 377372 h 1455964"/>
              <a:gd name="connsiteX39" fmla="*/ 4287762 w 6522962"/>
              <a:gd name="connsiteY39" fmla="*/ 391886 h 1455964"/>
              <a:gd name="connsiteX40" fmla="*/ 4882848 w 6522962"/>
              <a:gd name="connsiteY40" fmla="*/ 362857 h 1455964"/>
              <a:gd name="connsiteX41" fmla="*/ 5013477 w 6522962"/>
              <a:gd name="connsiteY41" fmla="*/ 333829 h 1455964"/>
              <a:gd name="connsiteX42" fmla="*/ 5535991 w 6522962"/>
              <a:gd name="connsiteY42" fmla="*/ 319314 h 1455964"/>
              <a:gd name="connsiteX43" fmla="*/ 5652105 w 6522962"/>
              <a:gd name="connsiteY43" fmla="*/ 290286 h 1455964"/>
              <a:gd name="connsiteX44" fmla="*/ 5753705 w 6522962"/>
              <a:gd name="connsiteY44" fmla="*/ 246743 h 1455964"/>
              <a:gd name="connsiteX45" fmla="*/ 5869820 w 6522962"/>
              <a:gd name="connsiteY45" fmla="*/ 174172 h 1455964"/>
              <a:gd name="connsiteX46" fmla="*/ 5913362 w 6522962"/>
              <a:gd name="connsiteY46" fmla="*/ 145143 h 1455964"/>
              <a:gd name="connsiteX47" fmla="*/ 5971420 w 6522962"/>
              <a:gd name="connsiteY47" fmla="*/ 130629 h 1455964"/>
              <a:gd name="connsiteX48" fmla="*/ 6014962 w 6522962"/>
              <a:gd name="connsiteY48" fmla="*/ 101600 h 1455964"/>
              <a:gd name="connsiteX49" fmla="*/ 6087534 w 6522962"/>
              <a:gd name="connsiteY49" fmla="*/ 116114 h 1455964"/>
              <a:gd name="connsiteX50" fmla="*/ 6174620 w 6522962"/>
              <a:gd name="connsiteY50" fmla="*/ 159657 h 1455964"/>
              <a:gd name="connsiteX51" fmla="*/ 6203648 w 6522962"/>
              <a:gd name="connsiteY51" fmla="*/ 203200 h 1455964"/>
              <a:gd name="connsiteX52" fmla="*/ 6276220 w 6522962"/>
              <a:gd name="connsiteY52" fmla="*/ 275772 h 1455964"/>
              <a:gd name="connsiteX53" fmla="*/ 6319762 w 6522962"/>
              <a:gd name="connsiteY53" fmla="*/ 362857 h 1455964"/>
              <a:gd name="connsiteX54" fmla="*/ 6334277 w 6522962"/>
              <a:gd name="connsiteY54" fmla="*/ 406400 h 1455964"/>
              <a:gd name="connsiteX55" fmla="*/ 6435877 w 6522962"/>
              <a:gd name="connsiteY55" fmla="*/ 522514 h 1455964"/>
              <a:gd name="connsiteX56" fmla="*/ 6479420 w 6522962"/>
              <a:gd name="connsiteY56" fmla="*/ 609600 h 1455964"/>
              <a:gd name="connsiteX57" fmla="*/ 6508448 w 6522962"/>
              <a:gd name="connsiteY57" fmla="*/ 725714 h 1455964"/>
              <a:gd name="connsiteX58" fmla="*/ 6522962 w 6522962"/>
              <a:gd name="connsiteY58" fmla="*/ 769257 h 1455964"/>
              <a:gd name="connsiteX59" fmla="*/ 6265938 w 6522962"/>
              <a:gd name="connsiteY59" fmla="*/ 1409986 h 1455964"/>
              <a:gd name="connsiteX60" fmla="*/ 5317218 w 6522962"/>
              <a:gd name="connsiteY60" fmla="*/ 1407612 h 1455964"/>
              <a:gd name="connsiteX61" fmla="*/ 5057020 w 6522962"/>
              <a:gd name="connsiteY61" fmla="*/ 1429521 h 1455964"/>
              <a:gd name="connsiteX62" fmla="*/ 4563534 w 6522962"/>
              <a:gd name="connsiteY62" fmla="*/ 1431894 h 1455964"/>
              <a:gd name="connsiteX63" fmla="*/ 4294870 w 6522962"/>
              <a:gd name="connsiteY63" fmla="*/ 1431622 h 1455964"/>
              <a:gd name="connsiteX64" fmla="*/ 3923848 w 6522962"/>
              <a:gd name="connsiteY64" fmla="*/ 1416835 h 1455964"/>
              <a:gd name="connsiteX65" fmla="*/ 3547535 w 6522962"/>
              <a:gd name="connsiteY65" fmla="*/ 1409712 h 1455964"/>
              <a:gd name="connsiteX66" fmla="*/ 2052562 w 6522962"/>
              <a:gd name="connsiteY66" fmla="*/ 1407886 h 1455964"/>
              <a:gd name="connsiteX67" fmla="*/ 0 w 6522962"/>
              <a:gd name="connsiteY67" fmla="*/ 1364890 h 1455964"/>
              <a:gd name="connsiteX68" fmla="*/ 122162 w 6522962"/>
              <a:gd name="connsiteY68" fmla="*/ 1016000 h 1455964"/>
              <a:gd name="connsiteX69" fmla="*/ 151191 w 6522962"/>
              <a:gd name="connsiteY69" fmla="*/ 928914 h 1455964"/>
              <a:gd name="connsiteX70" fmla="*/ 180220 w 6522962"/>
              <a:gd name="connsiteY70" fmla="*/ 783772 h 1455964"/>
              <a:gd name="connsiteX71" fmla="*/ 194734 w 6522962"/>
              <a:gd name="connsiteY71" fmla="*/ 275772 h 1455964"/>
              <a:gd name="connsiteX72" fmla="*/ 223762 w 6522962"/>
              <a:gd name="connsiteY72" fmla="*/ 232229 h 1455964"/>
              <a:gd name="connsiteX73" fmla="*/ 267305 w 6522962"/>
              <a:gd name="connsiteY73" fmla="*/ 203200 h 1455964"/>
              <a:gd name="connsiteX74" fmla="*/ 281820 w 6522962"/>
              <a:gd name="connsiteY74" fmla="*/ 188686 h 1455964"/>
              <a:gd name="connsiteX0" fmla="*/ 252791 w 6533514"/>
              <a:gd name="connsiteY0" fmla="*/ 232229 h 1455964"/>
              <a:gd name="connsiteX1" fmla="*/ 296334 w 6533514"/>
              <a:gd name="connsiteY1" fmla="*/ 159657 h 1455964"/>
              <a:gd name="connsiteX2" fmla="*/ 339877 w 6533514"/>
              <a:gd name="connsiteY2" fmla="*/ 72572 h 1455964"/>
              <a:gd name="connsiteX3" fmla="*/ 426962 w 6533514"/>
              <a:gd name="connsiteY3" fmla="*/ 29029 h 1455964"/>
              <a:gd name="connsiteX4" fmla="*/ 688220 w 6533514"/>
              <a:gd name="connsiteY4" fmla="*/ 43543 h 1455964"/>
              <a:gd name="connsiteX5" fmla="*/ 775305 w 6533514"/>
              <a:gd name="connsiteY5" fmla="*/ 101600 h 1455964"/>
              <a:gd name="connsiteX6" fmla="*/ 818848 w 6533514"/>
              <a:gd name="connsiteY6" fmla="*/ 130629 h 1455964"/>
              <a:gd name="connsiteX7" fmla="*/ 862391 w 6533514"/>
              <a:gd name="connsiteY7" fmla="*/ 159657 h 1455964"/>
              <a:gd name="connsiteX8" fmla="*/ 905934 w 6533514"/>
              <a:gd name="connsiteY8" fmla="*/ 203200 h 1455964"/>
              <a:gd name="connsiteX9" fmla="*/ 993020 w 6533514"/>
              <a:gd name="connsiteY9" fmla="*/ 261257 h 1455964"/>
              <a:gd name="connsiteX10" fmla="*/ 1094620 w 6533514"/>
              <a:gd name="connsiteY10" fmla="*/ 333829 h 1455964"/>
              <a:gd name="connsiteX11" fmla="*/ 1181705 w 6533514"/>
              <a:gd name="connsiteY11" fmla="*/ 406400 h 1455964"/>
              <a:gd name="connsiteX12" fmla="*/ 1239762 w 6533514"/>
              <a:gd name="connsiteY12" fmla="*/ 420914 h 1455964"/>
              <a:gd name="connsiteX13" fmla="*/ 1297820 w 6533514"/>
              <a:gd name="connsiteY13" fmla="*/ 449943 h 1455964"/>
              <a:gd name="connsiteX14" fmla="*/ 1413934 w 6533514"/>
              <a:gd name="connsiteY14" fmla="*/ 478972 h 1455964"/>
              <a:gd name="connsiteX15" fmla="*/ 1762277 w 6533514"/>
              <a:gd name="connsiteY15" fmla="*/ 464457 h 1455964"/>
              <a:gd name="connsiteX16" fmla="*/ 1892905 w 6533514"/>
              <a:gd name="connsiteY16" fmla="*/ 391886 h 1455964"/>
              <a:gd name="connsiteX17" fmla="*/ 1965477 w 6533514"/>
              <a:gd name="connsiteY17" fmla="*/ 377372 h 1455964"/>
              <a:gd name="connsiteX18" fmla="*/ 2125134 w 6533514"/>
              <a:gd name="connsiteY18" fmla="*/ 333829 h 1455964"/>
              <a:gd name="connsiteX19" fmla="*/ 2183191 w 6533514"/>
              <a:gd name="connsiteY19" fmla="*/ 304800 h 1455964"/>
              <a:gd name="connsiteX20" fmla="*/ 2255762 w 6533514"/>
              <a:gd name="connsiteY20" fmla="*/ 290286 h 1455964"/>
              <a:gd name="connsiteX21" fmla="*/ 2313820 w 6533514"/>
              <a:gd name="connsiteY21" fmla="*/ 261257 h 1455964"/>
              <a:gd name="connsiteX22" fmla="*/ 2386391 w 6533514"/>
              <a:gd name="connsiteY22" fmla="*/ 246743 h 1455964"/>
              <a:gd name="connsiteX23" fmla="*/ 2444448 w 6533514"/>
              <a:gd name="connsiteY23" fmla="*/ 203200 h 1455964"/>
              <a:gd name="connsiteX24" fmla="*/ 2546048 w 6533514"/>
              <a:gd name="connsiteY24" fmla="*/ 174172 h 1455964"/>
              <a:gd name="connsiteX25" fmla="*/ 2604105 w 6533514"/>
              <a:gd name="connsiteY25" fmla="*/ 145143 h 1455964"/>
              <a:gd name="connsiteX26" fmla="*/ 2691191 w 6533514"/>
              <a:gd name="connsiteY26" fmla="*/ 87086 h 1455964"/>
              <a:gd name="connsiteX27" fmla="*/ 2734734 w 6533514"/>
              <a:gd name="connsiteY27" fmla="*/ 72572 h 1455964"/>
              <a:gd name="connsiteX28" fmla="*/ 2894391 w 6533514"/>
              <a:gd name="connsiteY28" fmla="*/ 0 h 1455964"/>
              <a:gd name="connsiteX29" fmla="*/ 3533020 w 6533514"/>
              <a:gd name="connsiteY29" fmla="*/ 14514 h 1455964"/>
              <a:gd name="connsiteX30" fmla="*/ 3576562 w 6533514"/>
              <a:gd name="connsiteY30" fmla="*/ 29029 h 1455964"/>
              <a:gd name="connsiteX31" fmla="*/ 3721705 w 6533514"/>
              <a:gd name="connsiteY31" fmla="*/ 58057 h 1455964"/>
              <a:gd name="connsiteX32" fmla="*/ 3779762 w 6533514"/>
              <a:gd name="connsiteY32" fmla="*/ 87086 h 1455964"/>
              <a:gd name="connsiteX33" fmla="*/ 3823305 w 6533514"/>
              <a:gd name="connsiteY33" fmla="*/ 116114 h 1455964"/>
              <a:gd name="connsiteX34" fmla="*/ 3866848 w 6533514"/>
              <a:gd name="connsiteY34" fmla="*/ 130629 h 1455964"/>
              <a:gd name="connsiteX35" fmla="*/ 3997477 w 6533514"/>
              <a:gd name="connsiteY35" fmla="*/ 232229 h 1455964"/>
              <a:gd name="connsiteX36" fmla="*/ 4041020 w 6533514"/>
              <a:gd name="connsiteY36" fmla="*/ 246743 h 1455964"/>
              <a:gd name="connsiteX37" fmla="*/ 4128105 w 6533514"/>
              <a:gd name="connsiteY37" fmla="*/ 319314 h 1455964"/>
              <a:gd name="connsiteX38" fmla="*/ 4229705 w 6533514"/>
              <a:gd name="connsiteY38" fmla="*/ 377372 h 1455964"/>
              <a:gd name="connsiteX39" fmla="*/ 4287762 w 6533514"/>
              <a:gd name="connsiteY39" fmla="*/ 391886 h 1455964"/>
              <a:gd name="connsiteX40" fmla="*/ 4882848 w 6533514"/>
              <a:gd name="connsiteY40" fmla="*/ 362857 h 1455964"/>
              <a:gd name="connsiteX41" fmla="*/ 5013477 w 6533514"/>
              <a:gd name="connsiteY41" fmla="*/ 333829 h 1455964"/>
              <a:gd name="connsiteX42" fmla="*/ 5535991 w 6533514"/>
              <a:gd name="connsiteY42" fmla="*/ 319314 h 1455964"/>
              <a:gd name="connsiteX43" fmla="*/ 5652105 w 6533514"/>
              <a:gd name="connsiteY43" fmla="*/ 290286 h 1455964"/>
              <a:gd name="connsiteX44" fmla="*/ 5753705 w 6533514"/>
              <a:gd name="connsiteY44" fmla="*/ 246743 h 1455964"/>
              <a:gd name="connsiteX45" fmla="*/ 5869820 w 6533514"/>
              <a:gd name="connsiteY45" fmla="*/ 174172 h 1455964"/>
              <a:gd name="connsiteX46" fmla="*/ 5913362 w 6533514"/>
              <a:gd name="connsiteY46" fmla="*/ 145143 h 1455964"/>
              <a:gd name="connsiteX47" fmla="*/ 5971420 w 6533514"/>
              <a:gd name="connsiteY47" fmla="*/ 130629 h 1455964"/>
              <a:gd name="connsiteX48" fmla="*/ 6014962 w 6533514"/>
              <a:gd name="connsiteY48" fmla="*/ 101600 h 1455964"/>
              <a:gd name="connsiteX49" fmla="*/ 6087534 w 6533514"/>
              <a:gd name="connsiteY49" fmla="*/ 116114 h 1455964"/>
              <a:gd name="connsiteX50" fmla="*/ 6174620 w 6533514"/>
              <a:gd name="connsiteY50" fmla="*/ 159657 h 1455964"/>
              <a:gd name="connsiteX51" fmla="*/ 6203648 w 6533514"/>
              <a:gd name="connsiteY51" fmla="*/ 203200 h 1455964"/>
              <a:gd name="connsiteX52" fmla="*/ 6276220 w 6533514"/>
              <a:gd name="connsiteY52" fmla="*/ 275772 h 1455964"/>
              <a:gd name="connsiteX53" fmla="*/ 6319762 w 6533514"/>
              <a:gd name="connsiteY53" fmla="*/ 362857 h 1455964"/>
              <a:gd name="connsiteX54" fmla="*/ 6334277 w 6533514"/>
              <a:gd name="connsiteY54" fmla="*/ 406400 h 1455964"/>
              <a:gd name="connsiteX55" fmla="*/ 6435877 w 6533514"/>
              <a:gd name="connsiteY55" fmla="*/ 522514 h 1455964"/>
              <a:gd name="connsiteX56" fmla="*/ 6479420 w 6533514"/>
              <a:gd name="connsiteY56" fmla="*/ 609600 h 1455964"/>
              <a:gd name="connsiteX57" fmla="*/ 6522962 w 6533514"/>
              <a:gd name="connsiteY57" fmla="*/ 769257 h 1455964"/>
              <a:gd name="connsiteX58" fmla="*/ 6265938 w 6533514"/>
              <a:gd name="connsiteY58" fmla="*/ 1409986 h 1455964"/>
              <a:gd name="connsiteX59" fmla="*/ 5317218 w 6533514"/>
              <a:gd name="connsiteY59" fmla="*/ 1407612 h 1455964"/>
              <a:gd name="connsiteX60" fmla="*/ 5057020 w 6533514"/>
              <a:gd name="connsiteY60" fmla="*/ 1429521 h 1455964"/>
              <a:gd name="connsiteX61" fmla="*/ 4563534 w 6533514"/>
              <a:gd name="connsiteY61" fmla="*/ 1431894 h 1455964"/>
              <a:gd name="connsiteX62" fmla="*/ 4294870 w 6533514"/>
              <a:gd name="connsiteY62" fmla="*/ 1431622 h 1455964"/>
              <a:gd name="connsiteX63" fmla="*/ 3923848 w 6533514"/>
              <a:gd name="connsiteY63" fmla="*/ 1416835 h 1455964"/>
              <a:gd name="connsiteX64" fmla="*/ 3547535 w 6533514"/>
              <a:gd name="connsiteY64" fmla="*/ 1409712 h 1455964"/>
              <a:gd name="connsiteX65" fmla="*/ 2052562 w 6533514"/>
              <a:gd name="connsiteY65" fmla="*/ 1407886 h 1455964"/>
              <a:gd name="connsiteX66" fmla="*/ 0 w 6533514"/>
              <a:gd name="connsiteY66" fmla="*/ 1364890 h 1455964"/>
              <a:gd name="connsiteX67" fmla="*/ 122162 w 6533514"/>
              <a:gd name="connsiteY67" fmla="*/ 1016000 h 1455964"/>
              <a:gd name="connsiteX68" fmla="*/ 151191 w 6533514"/>
              <a:gd name="connsiteY68" fmla="*/ 928914 h 1455964"/>
              <a:gd name="connsiteX69" fmla="*/ 180220 w 6533514"/>
              <a:gd name="connsiteY69" fmla="*/ 783772 h 1455964"/>
              <a:gd name="connsiteX70" fmla="*/ 194734 w 6533514"/>
              <a:gd name="connsiteY70" fmla="*/ 275772 h 1455964"/>
              <a:gd name="connsiteX71" fmla="*/ 223762 w 6533514"/>
              <a:gd name="connsiteY71" fmla="*/ 232229 h 1455964"/>
              <a:gd name="connsiteX72" fmla="*/ 267305 w 6533514"/>
              <a:gd name="connsiteY72" fmla="*/ 203200 h 1455964"/>
              <a:gd name="connsiteX73" fmla="*/ 281820 w 6533514"/>
              <a:gd name="connsiteY73" fmla="*/ 188686 h 1455964"/>
              <a:gd name="connsiteX0" fmla="*/ 252791 w 6535591"/>
              <a:gd name="connsiteY0" fmla="*/ 232229 h 1455964"/>
              <a:gd name="connsiteX1" fmla="*/ 296334 w 6535591"/>
              <a:gd name="connsiteY1" fmla="*/ 159657 h 1455964"/>
              <a:gd name="connsiteX2" fmla="*/ 339877 w 6535591"/>
              <a:gd name="connsiteY2" fmla="*/ 72572 h 1455964"/>
              <a:gd name="connsiteX3" fmla="*/ 426962 w 6535591"/>
              <a:gd name="connsiteY3" fmla="*/ 29029 h 1455964"/>
              <a:gd name="connsiteX4" fmla="*/ 688220 w 6535591"/>
              <a:gd name="connsiteY4" fmla="*/ 43543 h 1455964"/>
              <a:gd name="connsiteX5" fmla="*/ 775305 w 6535591"/>
              <a:gd name="connsiteY5" fmla="*/ 101600 h 1455964"/>
              <a:gd name="connsiteX6" fmla="*/ 818848 w 6535591"/>
              <a:gd name="connsiteY6" fmla="*/ 130629 h 1455964"/>
              <a:gd name="connsiteX7" fmla="*/ 862391 w 6535591"/>
              <a:gd name="connsiteY7" fmla="*/ 159657 h 1455964"/>
              <a:gd name="connsiteX8" fmla="*/ 905934 w 6535591"/>
              <a:gd name="connsiteY8" fmla="*/ 203200 h 1455964"/>
              <a:gd name="connsiteX9" fmla="*/ 993020 w 6535591"/>
              <a:gd name="connsiteY9" fmla="*/ 261257 h 1455964"/>
              <a:gd name="connsiteX10" fmla="*/ 1094620 w 6535591"/>
              <a:gd name="connsiteY10" fmla="*/ 333829 h 1455964"/>
              <a:gd name="connsiteX11" fmla="*/ 1181705 w 6535591"/>
              <a:gd name="connsiteY11" fmla="*/ 406400 h 1455964"/>
              <a:gd name="connsiteX12" fmla="*/ 1239762 w 6535591"/>
              <a:gd name="connsiteY12" fmla="*/ 420914 h 1455964"/>
              <a:gd name="connsiteX13" fmla="*/ 1297820 w 6535591"/>
              <a:gd name="connsiteY13" fmla="*/ 449943 h 1455964"/>
              <a:gd name="connsiteX14" fmla="*/ 1413934 w 6535591"/>
              <a:gd name="connsiteY14" fmla="*/ 478972 h 1455964"/>
              <a:gd name="connsiteX15" fmla="*/ 1762277 w 6535591"/>
              <a:gd name="connsiteY15" fmla="*/ 464457 h 1455964"/>
              <a:gd name="connsiteX16" fmla="*/ 1892905 w 6535591"/>
              <a:gd name="connsiteY16" fmla="*/ 391886 h 1455964"/>
              <a:gd name="connsiteX17" fmla="*/ 1965477 w 6535591"/>
              <a:gd name="connsiteY17" fmla="*/ 377372 h 1455964"/>
              <a:gd name="connsiteX18" fmla="*/ 2125134 w 6535591"/>
              <a:gd name="connsiteY18" fmla="*/ 333829 h 1455964"/>
              <a:gd name="connsiteX19" fmla="*/ 2183191 w 6535591"/>
              <a:gd name="connsiteY19" fmla="*/ 304800 h 1455964"/>
              <a:gd name="connsiteX20" fmla="*/ 2255762 w 6535591"/>
              <a:gd name="connsiteY20" fmla="*/ 290286 h 1455964"/>
              <a:gd name="connsiteX21" fmla="*/ 2313820 w 6535591"/>
              <a:gd name="connsiteY21" fmla="*/ 261257 h 1455964"/>
              <a:gd name="connsiteX22" fmla="*/ 2386391 w 6535591"/>
              <a:gd name="connsiteY22" fmla="*/ 246743 h 1455964"/>
              <a:gd name="connsiteX23" fmla="*/ 2444448 w 6535591"/>
              <a:gd name="connsiteY23" fmla="*/ 203200 h 1455964"/>
              <a:gd name="connsiteX24" fmla="*/ 2546048 w 6535591"/>
              <a:gd name="connsiteY24" fmla="*/ 174172 h 1455964"/>
              <a:gd name="connsiteX25" fmla="*/ 2604105 w 6535591"/>
              <a:gd name="connsiteY25" fmla="*/ 145143 h 1455964"/>
              <a:gd name="connsiteX26" fmla="*/ 2691191 w 6535591"/>
              <a:gd name="connsiteY26" fmla="*/ 87086 h 1455964"/>
              <a:gd name="connsiteX27" fmla="*/ 2734734 w 6535591"/>
              <a:gd name="connsiteY27" fmla="*/ 72572 h 1455964"/>
              <a:gd name="connsiteX28" fmla="*/ 2894391 w 6535591"/>
              <a:gd name="connsiteY28" fmla="*/ 0 h 1455964"/>
              <a:gd name="connsiteX29" fmla="*/ 3533020 w 6535591"/>
              <a:gd name="connsiteY29" fmla="*/ 14514 h 1455964"/>
              <a:gd name="connsiteX30" fmla="*/ 3576562 w 6535591"/>
              <a:gd name="connsiteY30" fmla="*/ 29029 h 1455964"/>
              <a:gd name="connsiteX31" fmla="*/ 3721705 w 6535591"/>
              <a:gd name="connsiteY31" fmla="*/ 58057 h 1455964"/>
              <a:gd name="connsiteX32" fmla="*/ 3779762 w 6535591"/>
              <a:gd name="connsiteY32" fmla="*/ 87086 h 1455964"/>
              <a:gd name="connsiteX33" fmla="*/ 3823305 w 6535591"/>
              <a:gd name="connsiteY33" fmla="*/ 116114 h 1455964"/>
              <a:gd name="connsiteX34" fmla="*/ 3866848 w 6535591"/>
              <a:gd name="connsiteY34" fmla="*/ 130629 h 1455964"/>
              <a:gd name="connsiteX35" fmla="*/ 3997477 w 6535591"/>
              <a:gd name="connsiteY35" fmla="*/ 232229 h 1455964"/>
              <a:gd name="connsiteX36" fmla="*/ 4041020 w 6535591"/>
              <a:gd name="connsiteY36" fmla="*/ 246743 h 1455964"/>
              <a:gd name="connsiteX37" fmla="*/ 4128105 w 6535591"/>
              <a:gd name="connsiteY37" fmla="*/ 319314 h 1455964"/>
              <a:gd name="connsiteX38" fmla="*/ 4229705 w 6535591"/>
              <a:gd name="connsiteY38" fmla="*/ 377372 h 1455964"/>
              <a:gd name="connsiteX39" fmla="*/ 4287762 w 6535591"/>
              <a:gd name="connsiteY39" fmla="*/ 391886 h 1455964"/>
              <a:gd name="connsiteX40" fmla="*/ 4882848 w 6535591"/>
              <a:gd name="connsiteY40" fmla="*/ 362857 h 1455964"/>
              <a:gd name="connsiteX41" fmla="*/ 5013477 w 6535591"/>
              <a:gd name="connsiteY41" fmla="*/ 333829 h 1455964"/>
              <a:gd name="connsiteX42" fmla="*/ 5535991 w 6535591"/>
              <a:gd name="connsiteY42" fmla="*/ 319314 h 1455964"/>
              <a:gd name="connsiteX43" fmla="*/ 5652105 w 6535591"/>
              <a:gd name="connsiteY43" fmla="*/ 290286 h 1455964"/>
              <a:gd name="connsiteX44" fmla="*/ 5753705 w 6535591"/>
              <a:gd name="connsiteY44" fmla="*/ 246743 h 1455964"/>
              <a:gd name="connsiteX45" fmla="*/ 5869820 w 6535591"/>
              <a:gd name="connsiteY45" fmla="*/ 174172 h 1455964"/>
              <a:gd name="connsiteX46" fmla="*/ 5913362 w 6535591"/>
              <a:gd name="connsiteY46" fmla="*/ 145143 h 1455964"/>
              <a:gd name="connsiteX47" fmla="*/ 5971420 w 6535591"/>
              <a:gd name="connsiteY47" fmla="*/ 130629 h 1455964"/>
              <a:gd name="connsiteX48" fmla="*/ 6014962 w 6535591"/>
              <a:gd name="connsiteY48" fmla="*/ 101600 h 1455964"/>
              <a:gd name="connsiteX49" fmla="*/ 6087534 w 6535591"/>
              <a:gd name="connsiteY49" fmla="*/ 116114 h 1455964"/>
              <a:gd name="connsiteX50" fmla="*/ 6174620 w 6535591"/>
              <a:gd name="connsiteY50" fmla="*/ 159657 h 1455964"/>
              <a:gd name="connsiteX51" fmla="*/ 6203648 w 6535591"/>
              <a:gd name="connsiteY51" fmla="*/ 203200 h 1455964"/>
              <a:gd name="connsiteX52" fmla="*/ 6276220 w 6535591"/>
              <a:gd name="connsiteY52" fmla="*/ 275772 h 1455964"/>
              <a:gd name="connsiteX53" fmla="*/ 6319762 w 6535591"/>
              <a:gd name="connsiteY53" fmla="*/ 362857 h 1455964"/>
              <a:gd name="connsiteX54" fmla="*/ 6334277 w 6535591"/>
              <a:gd name="connsiteY54" fmla="*/ 406400 h 1455964"/>
              <a:gd name="connsiteX55" fmla="*/ 6479420 w 6535591"/>
              <a:gd name="connsiteY55" fmla="*/ 609600 h 1455964"/>
              <a:gd name="connsiteX56" fmla="*/ 6522962 w 6535591"/>
              <a:gd name="connsiteY56" fmla="*/ 769257 h 1455964"/>
              <a:gd name="connsiteX57" fmla="*/ 6265938 w 6535591"/>
              <a:gd name="connsiteY57" fmla="*/ 1409986 h 1455964"/>
              <a:gd name="connsiteX58" fmla="*/ 5317218 w 6535591"/>
              <a:gd name="connsiteY58" fmla="*/ 1407612 h 1455964"/>
              <a:gd name="connsiteX59" fmla="*/ 5057020 w 6535591"/>
              <a:gd name="connsiteY59" fmla="*/ 1429521 h 1455964"/>
              <a:gd name="connsiteX60" fmla="*/ 4563534 w 6535591"/>
              <a:gd name="connsiteY60" fmla="*/ 1431894 h 1455964"/>
              <a:gd name="connsiteX61" fmla="*/ 4294870 w 6535591"/>
              <a:gd name="connsiteY61" fmla="*/ 1431622 h 1455964"/>
              <a:gd name="connsiteX62" fmla="*/ 3923848 w 6535591"/>
              <a:gd name="connsiteY62" fmla="*/ 1416835 h 1455964"/>
              <a:gd name="connsiteX63" fmla="*/ 3547535 w 6535591"/>
              <a:gd name="connsiteY63" fmla="*/ 1409712 h 1455964"/>
              <a:gd name="connsiteX64" fmla="*/ 2052562 w 6535591"/>
              <a:gd name="connsiteY64" fmla="*/ 1407886 h 1455964"/>
              <a:gd name="connsiteX65" fmla="*/ 0 w 6535591"/>
              <a:gd name="connsiteY65" fmla="*/ 1364890 h 1455964"/>
              <a:gd name="connsiteX66" fmla="*/ 122162 w 6535591"/>
              <a:gd name="connsiteY66" fmla="*/ 1016000 h 1455964"/>
              <a:gd name="connsiteX67" fmla="*/ 151191 w 6535591"/>
              <a:gd name="connsiteY67" fmla="*/ 928914 h 1455964"/>
              <a:gd name="connsiteX68" fmla="*/ 180220 w 6535591"/>
              <a:gd name="connsiteY68" fmla="*/ 783772 h 1455964"/>
              <a:gd name="connsiteX69" fmla="*/ 194734 w 6535591"/>
              <a:gd name="connsiteY69" fmla="*/ 275772 h 1455964"/>
              <a:gd name="connsiteX70" fmla="*/ 223762 w 6535591"/>
              <a:gd name="connsiteY70" fmla="*/ 232229 h 1455964"/>
              <a:gd name="connsiteX71" fmla="*/ 267305 w 6535591"/>
              <a:gd name="connsiteY71" fmla="*/ 203200 h 1455964"/>
              <a:gd name="connsiteX72" fmla="*/ 281820 w 6535591"/>
              <a:gd name="connsiteY72" fmla="*/ 188686 h 1455964"/>
              <a:gd name="connsiteX0" fmla="*/ 252791 w 6523520"/>
              <a:gd name="connsiteY0" fmla="*/ 232229 h 1455964"/>
              <a:gd name="connsiteX1" fmla="*/ 296334 w 6523520"/>
              <a:gd name="connsiteY1" fmla="*/ 159657 h 1455964"/>
              <a:gd name="connsiteX2" fmla="*/ 339877 w 6523520"/>
              <a:gd name="connsiteY2" fmla="*/ 72572 h 1455964"/>
              <a:gd name="connsiteX3" fmla="*/ 426962 w 6523520"/>
              <a:gd name="connsiteY3" fmla="*/ 29029 h 1455964"/>
              <a:gd name="connsiteX4" fmla="*/ 688220 w 6523520"/>
              <a:gd name="connsiteY4" fmla="*/ 43543 h 1455964"/>
              <a:gd name="connsiteX5" fmla="*/ 775305 w 6523520"/>
              <a:gd name="connsiteY5" fmla="*/ 101600 h 1455964"/>
              <a:gd name="connsiteX6" fmla="*/ 818848 w 6523520"/>
              <a:gd name="connsiteY6" fmla="*/ 130629 h 1455964"/>
              <a:gd name="connsiteX7" fmla="*/ 862391 w 6523520"/>
              <a:gd name="connsiteY7" fmla="*/ 159657 h 1455964"/>
              <a:gd name="connsiteX8" fmla="*/ 905934 w 6523520"/>
              <a:gd name="connsiteY8" fmla="*/ 203200 h 1455964"/>
              <a:gd name="connsiteX9" fmla="*/ 993020 w 6523520"/>
              <a:gd name="connsiteY9" fmla="*/ 261257 h 1455964"/>
              <a:gd name="connsiteX10" fmla="*/ 1094620 w 6523520"/>
              <a:gd name="connsiteY10" fmla="*/ 333829 h 1455964"/>
              <a:gd name="connsiteX11" fmla="*/ 1181705 w 6523520"/>
              <a:gd name="connsiteY11" fmla="*/ 406400 h 1455964"/>
              <a:gd name="connsiteX12" fmla="*/ 1239762 w 6523520"/>
              <a:gd name="connsiteY12" fmla="*/ 420914 h 1455964"/>
              <a:gd name="connsiteX13" fmla="*/ 1297820 w 6523520"/>
              <a:gd name="connsiteY13" fmla="*/ 449943 h 1455964"/>
              <a:gd name="connsiteX14" fmla="*/ 1413934 w 6523520"/>
              <a:gd name="connsiteY14" fmla="*/ 478972 h 1455964"/>
              <a:gd name="connsiteX15" fmla="*/ 1762277 w 6523520"/>
              <a:gd name="connsiteY15" fmla="*/ 464457 h 1455964"/>
              <a:gd name="connsiteX16" fmla="*/ 1892905 w 6523520"/>
              <a:gd name="connsiteY16" fmla="*/ 391886 h 1455964"/>
              <a:gd name="connsiteX17" fmla="*/ 1965477 w 6523520"/>
              <a:gd name="connsiteY17" fmla="*/ 377372 h 1455964"/>
              <a:gd name="connsiteX18" fmla="*/ 2125134 w 6523520"/>
              <a:gd name="connsiteY18" fmla="*/ 333829 h 1455964"/>
              <a:gd name="connsiteX19" fmla="*/ 2183191 w 6523520"/>
              <a:gd name="connsiteY19" fmla="*/ 304800 h 1455964"/>
              <a:gd name="connsiteX20" fmla="*/ 2255762 w 6523520"/>
              <a:gd name="connsiteY20" fmla="*/ 290286 h 1455964"/>
              <a:gd name="connsiteX21" fmla="*/ 2313820 w 6523520"/>
              <a:gd name="connsiteY21" fmla="*/ 261257 h 1455964"/>
              <a:gd name="connsiteX22" fmla="*/ 2386391 w 6523520"/>
              <a:gd name="connsiteY22" fmla="*/ 246743 h 1455964"/>
              <a:gd name="connsiteX23" fmla="*/ 2444448 w 6523520"/>
              <a:gd name="connsiteY23" fmla="*/ 203200 h 1455964"/>
              <a:gd name="connsiteX24" fmla="*/ 2546048 w 6523520"/>
              <a:gd name="connsiteY24" fmla="*/ 174172 h 1455964"/>
              <a:gd name="connsiteX25" fmla="*/ 2604105 w 6523520"/>
              <a:gd name="connsiteY25" fmla="*/ 145143 h 1455964"/>
              <a:gd name="connsiteX26" fmla="*/ 2691191 w 6523520"/>
              <a:gd name="connsiteY26" fmla="*/ 87086 h 1455964"/>
              <a:gd name="connsiteX27" fmla="*/ 2734734 w 6523520"/>
              <a:gd name="connsiteY27" fmla="*/ 72572 h 1455964"/>
              <a:gd name="connsiteX28" fmla="*/ 2894391 w 6523520"/>
              <a:gd name="connsiteY28" fmla="*/ 0 h 1455964"/>
              <a:gd name="connsiteX29" fmla="*/ 3533020 w 6523520"/>
              <a:gd name="connsiteY29" fmla="*/ 14514 h 1455964"/>
              <a:gd name="connsiteX30" fmla="*/ 3576562 w 6523520"/>
              <a:gd name="connsiteY30" fmla="*/ 29029 h 1455964"/>
              <a:gd name="connsiteX31" fmla="*/ 3721705 w 6523520"/>
              <a:gd name="connsiteY31" fmla="*/ 58057 h 1455964"/>
              <a:gd name="connsiteX32" fmla="*/ 3779762 w 6523520"/>
              <a:gd name="connsiteY32" fmla="*/ 87086 h 1455964"/>
              <a:gd name="connsiteX33" fmla="*/ 3823305 w 6523520"/>
              <a:gd name="connsiteY33" fmla="*/ 116114 h 1455964"/>
              <a:gd name="connsiteX34" fmla="*/ 3866848 w 6523520"/>
              <a:gd name="connsiteY34" fmla="*/ 130629 h 1455964"/>
              <a:gd name="connsiteX35" fmla="*/ 3997477 w 6523520"/>
              <a:gd name="connsiteY35" fmla="*/ 232229 h 1455964"/>
              <a:gd name="connsiteX36" fmla="*/ 4041020 w 6523520"/>
              <a:gd name="connsiteY36" fmla="*/ 246743 h 1455964"/>
              <a:gd name="connsiteX37" fmla="*/ 4128105 w 6523520"/>
              <a:gd name="connsiteY37" fmla="*/ 319314 h 1455964"/>
              <a:gd name="connsiteX38" fmla="*/ 4229705 w 6523520"/>
              <a:gd name="connsiteY38" fmla="*/ 377372 h 1455964"/>
              <a:gd name="connsiteX39" fmla="*/ 4287762 w 6523520"/>
              <a:gd name="connsiteY39" fmla="*/ 391886 h 1455964"/>
              <a:gd name="connsiteX40" fmla="*/ 4882848 w 6523520"/>
              <a:gd name="connsiteY40" fmla="*/ 362857 h 1455964"/>
              <a:gd name="connsiteX41" fmla="*/ 5013477 w 6523520"/>
              <a:gd name="connsiteY41" fmla="*/ 333829 h 1455964"/>
              <a:gd name="connsiteX42" fmla="*/ 5535991 w 6523520"/>
              <a:gd name="connsiteY42" fmla="*/ 319314 h 1455964"/>
              <a:gd name="connsiteX43" fmla="*/ 5652105 w 6523520"/>
              <a:gd name="connsiteY43" fmla="*/ 290286 h 1455964"/>
              <a:gd name="connsiteX44" fmla="*/ 5753705 w 6523520"/>
              <a:gd name="connsiteY44" fmla="*/ 246743 h 1455964"/>
              <a:gd name="connsiteX45" fmla="*/ 5869820 w 6523520"/>
              <a:gd name="connsiteY45" fmla="*/ 174172 h 1455964"/>
              <a:gd name="connsiteX46" fmla="*/ 5913362 w 6523520"/>
              <a:gd name="connsiteY46" fmla="*/ 145143 h 1455964"/>
              <a:gd name="connsiteX47" fmla="*/ 5971420 w 6523520"/>
              <a:gd name="connsiteY47" fmla="*/ 130629 h 1455964"/>
              <a:gd name="connsiteX48" fmla="*/ 6014962 w 6523520"/>
              <a:gd name="connsiteY48" fmla="*/ 101600 h 1455964"/>
              <a:gd name="connsiteX49" fmla="*/ 6087534 w 6523520"/>
              <a:gd name="connsiteY49" fmla="*/ 116114 h 1455964"/>
              <a:gd name="connsiteX50" fmla="*/ 6174620 w 6523520"/>
              <a:gd name="connsiteY50" fmla="*/ 159657 h 1455964"/>
              <a:gd name="connsiteX51" fmla="*/ 6203648 w 6523520"/>
              <a:gd name="connsiteY51" fmla="*/ 203200 h 1455964"/>
              <a:gd name="connsiteX52" fmla="*/ 6276220 w 6523520"/>
              <a:gd name="connsiteY52" fmla="*/ 275772 h 1455964"/>
              <a:gd name="connsiteX53" fmla="*/ 6319762 w 6523520"/>
              <a:gd name="connsiteY53" fmla="*/ 362857 h 1455964"/>
              <a:gd name="connsiteX54" fmla="*/ 6334277 w 6523520"/>
              <a:gd name="connsiteY54" fmla="*/ 406400 h 1455964"/>
              <a:gd name="connsiteX55" fmla="*/ 6522962 w 6523520"/>
              <a:gd name="connsiteY55" fmla="*/ 769257 h 1455964"/>
              <a:gd name="connsiteX56" fmla="*/ 6265938 w 6523520"/>
              <a:gd name="connsiteY56" fmla="*/ 1409986 h 1455964"/>
              <a:gd name="connsiteX57" fmla="*/ 5317218 w 6523520"/>
              <a:gd name="connsiteY57" fmla="*/ 1407612 h 1455964"/>
              <a:gd name="connsiteX58" fmla="*/ 5057020 w 6523520"/>
              <a:gd name="connsiteY58" fmla="*/ 1429521 h 1455964"/>
              <a:gd name="connsiteX59" fmla="*/ 4563534 w 6523520"/>
              <a:gd name="connsiteY59" fmla="*/ 1431894 h 1455964"/>
              <a:gd name="connsiteX60" fmla="*/ 4294870 w 6523520"/>
              <a:gd name="connsiteY60" fmla="*/ 1431622 h 1455964"/>
              <a:gd name="connsiteX61" fmla="*/ 3923848 w 6523520"/>
              <a:gd name="connsiteY61" fmla="*/ 1416835 h 1455964"/>
              <a:gd name="connsiteX62" fmla="*/ 3547535 w 6523520"/>
              <a:gd name="connsiteY62" fmla="*/ 1409712 h 1455964"/>
              <a:gd name="connsiteX63" fmla="*/ 2052562 w 6523520"/>
              <a:gd name="connsiteY63" fmla="*/ 1407886 h 1455964"/>
              <a:gd name="connsiteX64" fmla="*/ 0 w 6523520"/>
              <a:gd name="connsiteY64" fmla="*/ 1364890 h 1455964"/>
              <a:gd name="connsiteX65" fmla="*/ 122162 w 6523520"/>
              <a:gd name="connsiteY65" fmla="*/ 1016000 h 1455964"/>
              <a:gd name="connsiteX66" fmla="*/ 151191 w 6523520"/>
              <a:gd name="connsiteY66" fmla="*/ 928914 h 1455964"/>
              <a:gd name="connsiteX67" fmla="*/ 180220 w 6523520"/>
              <a:gd name="connsiteY67" fmla="*/ 783772 h 1455964"/>
              <a:gd name="connsiteX68" fmla="*/ 194734 w 6523520"/>
              <a:gd name="connsiteY68" fmla="*/ 275772 h 1455964"/>
              <a:gd name="connsiteX69" fmla="*/ 223762 w 6523520"/>
              <a:gd name="connsiteY69" fmla="*/ 232229 h 1455964"/>
              <a:gd name="connsiteX70" fmla="*/ 267305 w 6523520"/>
              <a:gd name="connsiteY70" fmla="*/ 203200 h 1455964"/>
              <a:gd name="connsiteX71" fmla="*/ 281820 w 6523520"/>
              <a:gd name="connsiteY71" fmla="*/ 188686 h 1455964"/>
              <a:gd name="connsiteX0" fmla="*/ 252791 w 6361240"/>
              <a:gd name="connsiteY0" fmla="*/ 232229 h 1482831"/>
              <a:gd name="connsiteX1" fmla="*/ 296334 w 6361240"/>
              <a:gd name="connsiteY1" fmla="*/ 159657 h 1482831"/>
              <a:gd name="connsiteX2" fmla="*/ 339877 w 6361240"/>
              <a:gd name="connsiteY2" fmla="*/ 72572 h 1482831"/>
              <a:gd name="connsiteX3" fmla="*/ 426962 w 6361240"/>
              <a:gd name="connsiteY3" fmla="*/ 29029 h 1482831"/>
              <a:gd name="connsiteX4" fmla="*/ 688220 w 6361240"/>
              <a:gd name="connsiteY4" fmla="*/ 43543 h 1482831"/>
              <a:gd name="connsiteX5" fmla="*/ 775305 w 6361240"/>
              <a:gd name="connsiteY5" fmla="*/ 101600 h 1482831"/>
              <a:gd name="connsiteX6" fmla="*/ 818848 w 6361240"/>
              <a:gd name="connsiteY6" fmla="*/ 130629 h 1482831"/>
              <a:gd name="connsiteX7" fmla="*/ 862391 w 6361240"/>
              <a:gd name="connsiteY7" fmla="*/ 159657 h 1482831"/>
              <a:gd name="connsiteX8" fmla="*/ 905934 w 6361240"/>
              <a:gd name="connsiteY8" fmla="*/ 203200 h 1482831"/>
              <a:gd name="connsiteX9" fmla="*/ 993020 w 6361240"/>
              <a:gd name="connsiteY9" fmla="*/ 261257 h 1482831"/>
              <a:gd name="connsiteX10" fmla="*/ 1094620 w 6361240"/>
              <a:gd name="connsiteY10" fmla="*/ 333829 h 1482831"/>
              <a:gd name="connsiteX11" fmla="*/ 1181705 w 6361240"/>
              <a:gd name="connsiteY11" fmla="*/ 406400 h 1482831"/>
              <a:gd name="connsiteX12" fmla="*/ 1239762 w 6361240"/>
              <a:gd name="connsiteY12" fmla="*/ 420914 h 1482831"/>
              <a:gd name="connsiteX13" fmla="*/ 1297820 w 6361240"/>
              <a:gd name="connsiteY13" fmla="*/ 449943 h 1482831"/>
              <a:gd name="connsiteX14" fmla="*/ 1413934 w 6361240"/>
              <a:gd name="connsiteY14" fmla="*/ 478972 h 1482831"/>
              <a:gd name="connsiteX15" fmla="*/ 1762277 w 6361240"/>
              <a:gd name="connsiteY15" fmla="*/ 464457 h 1482831"/>
              <a:gd name="connsiteX16" fmla="*/ 1892905 w 6361240"/>
              <a:gd name="connsiteY16" fmla="*/ 391886 h 1482831"/>
              <a:gd name="connsiteX17" fmla="*/ 1965477 w 6361240"/>
              <a:gd name="connsiteY17" fmla="*/ 377372 h 1482831"/>
              <a:gd name="connsiteX18" fmla="*/ 2125134 w 6361240"/>
              <a:gd name="connsiteY18" fmla="*/ 333829 h 1482831"/>
              <a:gd name="connsiteX19" fmla="*/ 2183191 w 6361240"/>
              <a:gd name="connsiteY19" fmla="*/ 304800 h 1482831"/>
              <a:gd name="connsiteX20" fmla="*/ 2255762 w 6361240"/>
              <a:gd name="connsiteY20" fmla="*/ 290286 h 1482831"/>
              <a:gd name="connsiteX21" fmla="*/ 2313820 w 6361240"/>
              <a:gd name="connsiteY21" fmla="*/ 261257 h 1482831"/>
              <a:gd name="connsiteX22" fmla="*/ 2386391 w 6361240"/>
              <a:gd name="connsiteY22" fmla="*/ 246743 h 1482831"/>
              <a:gd name="connsiteX23" fmla="*/ 2444448 w 6361240"/>
              <a:gd name="connsiteY23" fmla="*/ 203200 h 1482831"/>
              <a:gd name="connsiteX24" fmla="*/ 2546048 w 6361240"/>
              <a:gd name="connsiteY24" fmla="*/ 174172 h 1482831"/>
              <a:gd name="connsiteX25" fmla="*/ 2604105 w 6361240"/>
              <a:gd name="connsiteY25" fmla="*/ 145143 h 1482831"/>
              <a:gd name="connsiteX26" fmla="*/ 2691191 w 6361240"/>
              <a:gd name="connsiteY26" fmla="*/ 87086 h 1482831"/>
              <a:gd name="connsiteX27" fmla="*/ 2734734 w 6361240"/>
              <a:gd name="connsiteY27" fmla="*/ 72572 h 1482831"/>
              <a:gd name="connsiteX28" fmla="*/ 2894391 w 6361240"/>
              <a:gd name="connsiteY28" fmla="*/ 0 h 1482831"/>
              <a:gd name="connsiteX29" fmla="*/ 3533020 w 6361240"/>
              <a:gd name="connsiteY29" fmla="*/ 14514 h 1482831"/>
              <a:gd name="connsiteX30" fmla="*/ 3576562 w 6361240"/>
              <a:gd name="connsiteY30" fmla="*/ 29029 h 1482831"/>
              <a:gd name="connsiteX31" fmla="*/ 3721705 w 6361240"/>
              <a:gd name="connsiteY31" fmla="*/ 58057 h 1482831"/>
              <a:gd name="connsiteX32" fmla="*/ 3779762 w 6361240"/>
              <a:gd name="connsiteY32" fmla="*/ 87086 h 1482831"/>
              <a:gd name="connsiteX33" fmla="*/ 3823305 w 6361240"/>
              <a:gd name="connsiteY33" fmla="*/ 116114 h 1482831"/>
              <a:gd name="connsiteX34" fmla="*/ 3866848 w 6361240"/>
              <a:gd name="connsiteY34" fmla="*/ 130629 h 1482831"/>
              <a:gd name="connsiteX35" fmla="*/ 3997477 w 6361240"/>
              <a:gd name="connsiteY35" fmla="*/ 232229 h 1482831"/>
              <a:gd name="connsiteX36" fmla="*/ 4041020 w 6361240"/>
              <a:gd name="connsiteY36" fmla="*/ 246743 h 1482831"/>
              <a:gd name="connsiteX37" fmla="*/ 4128105 w 6361240"/>
              <a:gd name="connsiteY37" fmla="*/ 319314 h 1482831"/>
              <a:gd name="connsiteX38" fmla="*/ 4229705 w 6361240"/>
              <a:gd name="connsiteY38" fmla="*/ 377372 h 1482831"/>
              <a:gd name="connsiteX39" fmla="*/ 4287762 w 6361240"/>
              <a:gd name="connsiteY39" fmla="*/ 391886 h 1482831"/>
              <a:gd name="connsiteX40" fmla="*/ 4882848 w 6361240"/>
              <a:gd name="connsiteY40" fmla="*/ 362857 h 1482831"/>
              <a:gd name="connsiteX41" fmla="*/ 5013477 w 6361240"/>
              <a:gd name="connsiteY41" fmla="*/ 333829 h 1482831"/>
              <a:gd name="connsiteX42" fmla="*/ 5535991 w 6361240"/>
              <a:gd name="connsiteY42" fmla="*/ 319314 h 1482831"/>
              <a:gd name="connsiteX43" fmla="*/ 5652105 w 6361240"/>
              <a:gd name="connsiteY43" fmla="*/ 290286 h 1482831"/>
              <a:gd name="connsiteX44" fmla="*/ 5753705 w 6361240"/>
              <a:gd name="connsiteY44" fmla="*/ 246743 h 1482831"/>
              <a:gd name="connsiteX45" fmla="*/ 5869820 w 6361240"/>
              <a:gd name="connsiteY45" fmla="*/ 174172 h 1482831"/>
              <a:gd name="connsiteX46" fmla="*/ 5913362 w 6361240"/>
              <a:gd name="connsiteY46" fmla="*/ 145143 h 1482831"/>
              <a:gd name="connsiteX47" fmla="*/ 5971420 w 6361240"/>
              <a:gd name="connsiteY47" fmla="*/ 130629 h 1482831"/>
              <a:gd name="connsiteX48" fmla="*/ 6014962 w 6361240"/>
              <a:gd name="connsiteY48" fmla="*/ 101600 h 1482831"/>
              <a:gd name="connsiteX49" fmla="*/ 6087534 w 6361240"/>
              <a:gd name="connsiteY49" fmla="*/ 116114 h 1482831"/>
              <a:gd name="connsiteX50" fmla="*/ 6174620 w 6361240"/>
              <a:gd name="connsiteY50" fmla="*/ 159657 h 1482831"/>
              <a:gd name="connsiteX51" fmla="*/ 6203648 w 6361240"/>
              <a:gd name="connsiteY51" fmla="*/ 203200 h 1482831"/>
              <a:gd name="connsiteX52" fmla="*/ 6276220 w 6361240"/>
              <a:gd name="connsiteY52" fmla="*/ 275772 h 1482831"/>
              <a:gd name="connsiteX53" fmla="*/ 6319762 w 6361240"/>
              <a:gd name="connsiteY53" fmla="*/ 362857 h 1482831"/>
              <a:gd name="connsiteX54" fmla="*/ 6334277 w 6361240"/>
              <a:gd name="connsiteY54" fmla="*/ 406400 h 1482831"/>
              <a:gd name="connsiteX55" fmla="*/ 6265938 w 6361240"/>
              <a:gd name="connsiteY55" fmla="*/ 1409986 h 1482831"/>
              <a:gd name="connsiteX56" fmla="*/ 5317218 w 6361240"/>
              <a:gd name="connsiteY56" fmla="*/ 1407612 h 1482831"/>
              <a:gd name="connsiteX57" fmla="*/ 5057020 w 6361240"/>
              <a:gd name="connsiteY57" fmla="*/ 1429521 h 1482831"/>
              <a:gd name="connsiteX58" fmla="*/ 4563534 w 6361240"/>
              <a:gd name="connsiteY58" fmla="*/ 1431894 h 1482831"/>
              <a:gd name="connsiteX59" fmla="*/ 4294870 w 6361240"/>
              <a:gd name="connsiteY59" fmla="*/ 1431622 h 1482831"/>
              <a:gd name="connsiteX60" fmla="*/ 3923848 w 6361240"/>
              <a:gd name="connsiteY60" fmla="*/ 1416835 h 1482831"/>
              <a:gd name="connsiteX61" fmla="*/ 3547535 w 6361240"/>
              <a:gd name="connsiteY61" fmla="*/ 1409712 h 1482831"/>
              <a:gd name="connsiteX62" fmla="*/ 2052562 w 6361240"/>
              <a:gd name="connsiteY62" fmla="*/ 1407886 h 1482831"/>
              <a:gd name="connsiteX63" fmla="*/ 0 w 6361240"/>
              <a:gd name="connsiteY63" fmla="*/ 1364890 h 1482831"/>
              <a:gd name="connsiteX64" fmla="*/ 122162 w 6361240"/>
              <a:gd name="connsiteY64" fmla="*/ 1016000 h 1482831"/>
              <a:gd name="connsiteX65" fmla="*/ 151191 w 6361240"/>
              <a:gd name="connsiteY65" fmla="*/ 928914 h 1482831"/>
              <a:gd name="connsiteX66" fmla="*/ 180220 w 6361240"/>
              <a:gd name="connsiteY66" fmla="*/ 783772 h 1482831"/>
              <a:gd name="connsiteX67" fmla="*/ 194734 w 6361240"/>
              <a:gd name="connsiteY67" fmla="*/ 275772 h 1482831"/>
              <a:gd name="connsiteX68" fmla="*/ 223762 w 6361240"/>
              <a:gd name="connsiteY68" fmla="*/ 232229 h 1482831"/>
              <a:gd name="connsiteX69" fmla="*/ 267305 w 6361240"/>
              <a:gd name="connsiteY69" fmla="*/ 203200 h 1482831"/>
              <a:gd name="connsiteX70" fmla="*/ 281820 w 6361240"/>
              <a:gd name="connsiteY70" fmla="*/ 188686 h 1482831"/>
              <a:gd name="connsiteX0" fmla="*/ 252791 w 6356745"/>
              <a:gd name="connsiteY0" fmla="*/ 232229 h 1486055"/>
              <a:gd name="connsiteX1" fmla="*/ 296334 w 6356745"/>
              <a:gd name="connsiteY1" fmla="*/ 159657 h 1486055"/>
              <a:gd name="connsiteX2" fmla="*/ 339877 w 6356745"/>
              <a:gd name="connsiteY2" fmla="*/ 72572 h 1486055"/>
              <a:gd name="connsiteX3" fmla="*/ 426962 w 6356745"/>
              <a:gd name="connsiteY3" fmla="*/ 29029 h 1486055"/>
              <a:gd name="connsiteX4" fmla="*/ 688220 w 6356745"/>
              <a:gd name="connsiteY4" fmla="*/ 43543 h 1486055"/>
              <a:gd name="connsiteX5" fmla="*/ 775305 w 6356745"/>
              <a:gd name="connsiteY5" fmla="*/ 101600 h 1486055"/>
              <a:gd name="connsiteX6" fmla="*/ 818848 w 6356745"/>
              <a:gd name="connsiteY6" fmla="*/ 130629 h 1486055"/>
              <a:gd name="connsiteX7" fmla="*/ 862391 w 6356745"/>
              <a:gd name="connsiteY7" fmla="*/ 159657 h 1486055"/>
              <a:gd name="connsiteX8" fmla="*/ 905934 w 6356745"/>
              <a:gd name="connsiteY8" fmla="*/ 203200 h 1486055"/>
              <a:gd name="connsiteX9" fmla="*/ 993020 w 6356745"/>
              <a:gd name="connsiteY9" fmla="*/ 261257 h 1486055"/>
              <a:gd name="connsiteX10" fmla="*/ 1094620 w 6356745"/>
              <a:gd name="connsiteY10" fmla="*/ 333829 h 1486055"/>
              <a:gd name="connsiteX11" fmla="*/ 1181705 w 6356745"/>
              <a:gd name="connsiteY11" fmla="*/ 406400 h 1486055"/>
              <a:gd name="connsiteX12" fmla="*/ 1239762 w 6356745"/>
              <a:gd name="connsiteY12" fmla="*/ 420914 h 1486055"/>
              <a:gd name="connsiteX13" fmla="*/ 1297820 w 6356745"/>
              <a:gd name="connsiteY13" fmla="*/ 449943 h 1486055"/>
              <a:gd name="connsiteX14" fmla="*/ 1413934 w 6356745"/>
              <a:gd name="connsiteY14" fmla="*/ 478972 h 1486055"/>
              <a:gd name="connsiteX15" fmla="*/ 1762277 w 6356745"/>
              <a:gd name="connsiteY15" fmla="*/ 464457 h 1486055"/>
              <a:gd name="connsiteX16" fmla="*/ 1892905 w 6356745"/>
              <a:gd name="connsiteY16" fmla="*/ 391886 h 1486055"/>
              <a:gd name="connsiteX17" fmla="*/ 1965477 w 6356745"/>
              <a:gd name="connsiteY17" fmla="*/ 377372 h 1486055"/>
              <a:gd name="connsiteX18" fmla="*/ 2125134 w 6356745"/>
              <a:gd name="connsiteY18" fmla="*/ 333829 h 1486055"/>
              <a:gd name="connsiteX19" fmla="*/ 2183191 w 6356745"/>
              <a:gd name="connsiteY19" fmla="*/ 304800 h 1486055"/>
              <a:gd name="connsiteX20" fmla="*/ 2255762 w 6356745"/>
              <a:gd name="connsiteY20" fmla="*/ 290286 h 1486055"/>
              <a:gd name="connsiteX21" fmla="*/ 2313820 w 6356745"/>
              <a:gd name="connsiteY21" fmla="*/ 261257 h 1486055"/>
              <a:gd name="connsiteX22" fmla="*/ 2386391 w 6356745"/>
              <a:gd name="connsiteY22" fmla="*/ 246743 h 1486055"/>
              <a:gd name="connsiteX23" fmla="*/ 2444448 w 6356745"/>
              <a:gd name="connsiteY23" fmla="*/ 203200 h 1486055"/>
              <a:gd name="connsiteX24" fmla="*/ 2546048 w 6356745"/>
              <a:gd name="connsiteY24" fmla="*/ 174172 h 1486055"/>
              <a:gd name="connsiteX25" fmla="*/ 2604105 w 6356745"/>
              <a:gd name="connsiteY25" fmla="*/ 145143 h 1486055"/>
              <a:gd name="connsiteX26" fmla="*/ 2691191 w 6356745"/>
              <a:gd name="connsiteY26" fmla="*/ 87086 h 1486055"/>
              <a:gd name="connsiteX27" fmla="*/ 2734734 w 6356745"/>
              <a:gd name="connsiteY27" fmla="*/ 72572 h 1486055"/>
              <a:gd name="connsiteX28" fmla="*/ 2894391 w 6356745"/>
              <a:gd name="connsiteY28" fmla="*/ 0 h 1486055"/>
              <a:gd name="connsiteX29" fmla="*/ 3533020 w 6356745"/>
              <a:gd name="connsiteY29" fmla="*/ 14514 h 1486055"/>
              <a:gd name="connsiteX30" fmla="*/ 3576562 w 6356745"/>
              <a:gd name="connsiteY30" fmla="*/ 29029 h 1486055"/>
              <a:gd name="connsiteX31" fmla="*/ 3721705 w 6356745"/>
              <a:gd name="connsiteY31" fmla="*/ 58057 h 1486055"/>
              <a:gd name="connsiteX32" fmla="*/ 3779762 w 6356745"/>
              <a:gd name="connsiteY32" fmla="*/ 87086 h 1486055"/>
              <a:gd name="connsiteX33" fmla="*/ 3823305 w 6356745"/>
              <a:gd name="connsiteY33" fmla="*/ 116114 h 1486055"/>
              <a:gd name="connsiteX34" fmla="*/ 3866848 w 6356745"/>
              <a:gd name="connsiteY34" fmla="*/ 130629 h 1486055"/>
              <a:gd name="connsiteX35" fmla="*/ 3997477 w 6356745"/>
              <a:gd name="connsiteY35" fmla="*/ 232229 h 1486055"/>
              <a:gd name="connsiteX36" fmla="*/ 4041020 w 6356745"/>
              <a:gd name="connsiteY36" fmla="*/ 246743 h 1486055"/>
              <a:gd name="connsiteX37" fmla="*/ 4128105 w 6356745"/>
              <a:gd name="connsiteY37" fmla="*/ 319314 h 1486055"/>
              <a:gd name="connsiteX38" fmla="*/ 4229705 w 6356745"/>
              <a:gd name="connsiteY38" fmla="*/ 377372 h 1486055"/>
              <a:gd name="connsiteX39" fmla="*/ 4287762 w 6356745"/>
              <a:gd name="connsiteY39" fmla="*/ 391886 h 1486055"/>
              <a:gd name="connsiteX40" fmla="*/ 4882848 w 6356745"/>
              <a:gd name="connsiteY40" fmla="*/ 362857 h 1486055"/>
              <a:gd name="connsiteX41" fmla="*/ 5013477 w 6356745"/>
              <a:gd name="connsiteY41" fmla="*/ 333829 h 1486055"/>
              <a:gd name="connsiteX42" fmla="*/ 5535991 w 6356745"/>
              <a:gd name="connsiteY42" fmla="*/ 319314 h 1486055"/>
              <a:gd name="connsiteX43" fmla="*/ 5652105 w 6356745"/>
              <a:gd name="connsiteY43" fmla="*/ 290286 h 1486055"/>
              <a:gd name="connsiteX44" fmla="*/ 5753705 w 6356745"/>
              <a:gd name="connsiteY44" fmla="*/ 246743 h 1486055"/>
              <a:gd name="connsiteX45" fmla="*/ 5869820 w 6356745"/>
              <a:gd name="connsiteY45" fmla="*/ 174172 h 1486055"/>
              <a:gd name="connsiteX46" fmla="*/ 5913362 w 6356745"/>
              <a:gd name="connsiteY46" fmla="*/ 145143 h 1486055"/>
              <a:gd name="connsiteX47" fmla="*/ 5971420 w 6356745"/>
              <a:gd name="connsiteY47" fmla="*/ 130629 h 1486055"/>
              <a:gd name="connsiteX48" fmla="*/ 6014962 w 6356745"/>
              <a:gd name="connsiteY48" fmla="*/ 101600 h 1486055"/>
              <a:gd name="connsiteX49" fmla="*/ 6087534 w 6356745"/>
              <a:gd name="connsiteY49" fmla="*/ 116114 h 1486055"/>
              <a:gd name="connsiteX50" fmla="*/ 6174620 w 6356745"/>
              <a:gd name="connsiteY50" fmla="*/ 159657 h 1486055"/>
              <a:gd name="connsiteX51" fmla="*/ 6203648 w 6356745"/>
              <a:gd name="connsiteY51" fmla="*/ 203200 h 1486055"/>
              <a:gd name="connsiteX52" fmla="*/ 6276220 w 6356745"/>
              <a:gd name="connsiteY52" fmla="*/ 275772 h 1486055"/>
              <a:gd name="connsiteX53" fmla="*/ 6319762 w 6356745"/>
              <a:gd name="connsiteY53" fmla="*/ 362857 h 1486055"/>
              <a:gd name="connsiteX54" fmla="*/ 6265938 w 6356745"/>
              <a:gd name="connsiteY54" fmla="*/ 1409986 h 1486055"/>
              <a:gd name="connsiteX55" fmla="*/ 5317218 w 6356745"/>
              <a:gd name="connsiteY55" fmla="*/ 1407612 h 1486055"/>
              <a:gd name="connsiteX56" fmla="*/ 5057020 w 6356745"/>
              <a:gd name="connsiteY56" fmla="*/ 1429521 h 1486055"/>
              <a:gd name="connsiteX57" fmla="*/ 4563534 w 6356745"/>
              <a:gd name="connsiteY57" fmla="*/ 1431894 h 1486055"/>
              <a:gd name="connsiteX58" fmla="*/ 4294870 w 6356745"/>
              <a:gd name="connsiteY58" fmla="*/ 1431622 h 1486055"/>
              <a:gd name="connsiteX59" fmla="*/ 3923848 w 6356745"/>
              <a:gd name="connsiteY59" fmla="*/ 1416835 h 1486055"/>
              <a:gd name="connsiteX60" fmla="*/ 3547535 w 6356745"/>
              <a:gd name="connsiteY60" fmla="*/ 1409712 h 1486055"/>
              <a:gd name="connsiteX61" fmla="*/ 2052562 w 6356745"/>
              <a:gd name="connsiteY61" fmla="*/ 1407886 h 1486055"/>
              <a:gd name="connsiteX62" fmla="*/ 0 w 6356745"/>
              <a:gd name="connsiteY62" fmla="*/ 1364890 h 1486055"/>
              <a:gd name="connsiteX63" fmla="*/ 122162 w 6356745"/>
              <a:gd name="connsiteY63" fmla="*/ 1016000 h 1486055"/>
              <a:gd name="connsiteX64" fmla="*/ 151191 w 6356745"/>
              <a:gd name="connsiteY64" fmla="*/ 928914 h 1486055"/>
              <a:gd name="connsiteX65" fmla="*/ 180220 w 6356745"/>
              <a:gd name="connsiteY65" fmla="*/ 783772 h 1486055"/>
              <a:gd name="connsiteX66" fmla="*/ 194734 w 6356745"/>
              <a:gd name="connsiteY66" fmla="*/ 275772 h 1486055"/>
              <a:gd name="connsiteX67" fmla="*/ 223762 w 6356745"/>
              <a:gd name="connsiteY67" fmla="*/ 232229 h 1486055"/>
              <a:gd name="connsiteX68" fmla="*/ 267305 w 6356745"/>
              <a:gd name="connsiteY68" fmla="*/ 203200 h 1486055"/>
              <a:gd name="connsiteX69" fmla="*/ 281820 w 6356745"/>
              <a:gd name="connsiteY69" fmla="*/ 188686 h 1486055"/>
              <a:gd name="connsiteX0" fmla="*/ 252791 w 6360574"/>
              <a:gd name="connsiteY0" fmla="*/ 232229 h 1486055"/>
              <a:gd name="connsiteX1" fmla="*/ 296334 w 6360574"/>
              <a:gd name="connsiteY1" fmla="*/ 159657 h 1486055"/>
              <a:gd name="connsiteX2" fmla="*/ 339877 w 6360574"/>
              <a:gd name="connsiteY2" fmla="*/ 72572 h 1486055"/>
              <a:gd name="connsiteX3" fmla="*/ 426962 w 6360574"/>
              <a:gd name="connsiteY3" fmla="*/ 29029 h 1486055"/>
              <a:gd name="connsiteX4" fmla="*/ 688220 w 6360574"/>
              <a:gd name="connsiteY4" fmla="*/ 43543 h 1486055"/>
              <a:gd name="connsiteX5" fmla="*/ 775305 w 6360574"/>
              <a:gd name="connsiteY5" fmla="*/ 101600 h 1486055"/>
              <a:gd name="connsiteX6" fmla="*/ 818848 w 6360574"/>
              <a:gd name="connsiteY6" fmla="*/ 130629 h 1486055"/>
              <a:gd name="connsiteX7" fmla="*/ 862391 w 6360574"/>
              <a:gd name="connsiteY7" fmla="*/ 159657 h 1486055"/>
              <a:gd name="connsiteX8" fmla="*/ 905934 w 6360574"/>
              <a:gd name="connsiteY8" fmla="*/ 203200 h 1486055"/>
              <a:gd name="connsiteX9" fmla="*/ 993020 w 6360574"/>
              <a:gd name="connsiteY9" fmla="*/ 261257 h 1486055"/>
              <a:gd name="connsiteX10" fmla="*/ 1094620 w 6360574"/>
              <a:gd name="connsiteY10" fmla="*/ 333829 h 1486055"/>
              <a:gd name="connsiteX11" fmla="*/ 1181705 w 6360574"/>
              <a:gd name="connsiteY11" fmla="*/ 406400 h 1486055"/>
              <a:gd name="connsiteX12" fmla="*/ 1239762 w 6360574"/>
              <a:gd name="connsiteY12" fmla="*/ 420914 h 1486055"/>
              <a:gd name="connsiteX13" fmla="*/ 1297820 w 6360574"/>
              <a:gd name="connsiteY13" fmla="*/ 449943 h 1486055"/>
              <a:gd name="connsiteX14" fmla="*/ 1413934 w 6360574"/>
              <a:gd name="connsiteY14" fmla="*/ 478972 h 1486055"/>
              <a:gd name="connsiteX15" fmla="*/ 1762277 w 6360574"/>
              <a:gd name="connsiteY15" fmla="*/ 464457 h 1486055"/>
              <a:gd name="connsiteX16" fmla="*/ 1892905 w 6360574"/>
              <a:gd name="connsiteY16" fmla="*/ 391886 h 1486055"/>
              <a:gd name="connsiteX17" fmla="*/ 1965477 w 6360574"/>
              <a:gd name="connsiteY17" fmla="*/ 377372 h 1486055"/>
              <a:gd name="connsiteX18" fmla="*/ 2125134 w 6360574"/>
              <a:gd name="connsiteY18" fmla="*/ 333829 h 1486055"/>
              <a:gd name="connsiteX19" fmla="*/ 2183191 w 6360574"/>
              <a:gd name="connsiteY19" fmla="*/ 304800 h 1486055"/>
              <a:gd name="connsiteX20" fmla="*/ 2255762 w 6360574"/>
              <a:gd name="connsiteY20" fmla="*/ 290286 h 1486055"/>
              <a:gd name="connsiteX21" fmla="*/ 2313820 w 6360574"/>
              <a:gd name="connsiteY21" fmla="*/ 261257 h 1486055"/>
              <a:gd name="connsiteX22" fmla="*/ 2386391 w 6360574"/>
              <a:gd name="connsiteY22" fmla="*/ 246743 h 1486055"/>
              <a:gd name="connsiteX23" fmla="*/ 2444448 w 6360574"/>
              <a:gd name="connsiteY23" fmla="*/ 203200 h 1486055"/>
              <a:gd name="connsiteX24" fmla="*/ 2546048 w 6360574"/>
              <a:gd name="connsiteY24" fmla="*/ 174172 h 1486055"/>
              <a:gd name="connsiteX25" fmla="*/ 2604105 w 6360574"/>
              <a:gd name="connsiteY25" fmla="*/ 145143 h 1486055"/>
              <a:gd name="connsiteX26" fmla="*/ 2691191 w 6360574"/>
              <a:gd name="connsiteY26" fmla="*/ 87086 h 1486055"/>
              <a:gd name="connsiteX27" fmla="*/ 2734734 w 6360574"/>
              <a:gd name="connsiteY27" fmla="*/ 72572 h 1486055"/>
              <a:gd name="connsiteX28" fmla="*/ 2894391 w 6360574"/>
              <a:gd name="connsiteY28" fmla="*/ 0 h 1486055"/>
              <a:gd name="connsiteX29" fmla="*/ 3533020 w 6360574"/>
              <a:gd name="connsiteY29" fmla="*/ 14514 h 1486055"/>
              <a:gd name="connsiteX30" fmla="*/ 3576562 w 6360574"/>
              <a:gd name="connsiteY30" fmla="*/ 29029 h 1486055"/>
              <a:gd name="connsiteX31" fmla="*/ 3721705 w 6360574"/>
              <a:gd name="connsiteY31" fmla="*/ 58057 h 1486055"/>
              <a:gd name="connsiteX32" fmla="*/ 3779762 w 6360574"/>
              <a:gd name="connsiteY32" fmla="*/ 87086 h 1486055"/>
              <a:gd name="connsiteX33" fmla="*/ 3823305 w 6360574"/>
              <a:gd name="connsiteY33" fmla="*/ 116114 h 1486055"/>
              <a:gd name="connsiteX34" fmla="*/ 3866848 w 6360574"/>
              <a:gd name="connsiteY34" fmla="*/ 130629 h 1486055"/>
              <a:gd name="connsiteX35" fmla="*/ 3997477 w 6360574"/>
              <a:gd name="connsiteY35" fmla="*/ 232229 h 1486055"/>
              <a:gd name="connsiteX36" fmla="*/ 4041020 w 6360574"/>
              <a:gd name="connsiteY36" fmla="*/ 246743 h 1486055"/>
              <a:gd name="connsiteX37" fmla="*/ 4128105 w 6360574"/>
              <a:gd name="connsiteY37" fmla="*/ 319314 h 1486055"/>
              <a:gd name="connsiteX38" fmla="*/ 4229705 w 6360574"/>
              <a:gd name="connsiteY38" fmla="*/ 377372 h 1486055"/>
              <a:gd name="connsiteX39" fmla="*/ 4287762 w 6360574"/>
              <a:gd name="connsiteY39" fmla="*/ 391886 h 1486055"/>
              <a:gd name="connsiteX40" fmla="*/ 4882848 w 6360574"/>
              <a:gd name="connsiteY40" fmla="*/ 362857 h 1486055"/>
              <a:gd name="connsiteX41" fmla="*/ 5013477 w 6360574"/>
              <a:gd name="connsiteY41" fmla="*/ 333829 h 1486055"/>
              <a:gd name="connsiteX42" fmla="*/ 5535991 w 6360574"/>
              <a:gd name="connsiteY42" fmla="*/ 319314 h 1486055"/>
              <a:gd name="connsiteX43" fmla="*/ 5652105 w 6360574"/>
              <a:gd name="connsiteY43" fmla="*/ 290286 h 1486055"/>
              <a:gd name="connsiteX44" fmla="*/ 5753705 w 6360574"/>
              <a:gd name="connsiteY44" fmla="*/ 246743 h 1486055"/>
              <a:gd name="connsiteX45" fmla="*/ 5869820 w 6360574"/>
              <a:gd name="connsiteY45" fmla="*/ 174172 h 1486055"/>
              <a:gd name="connsiteX46" fmla="*/ 5913362 w 6360574"/>
              <a:gd name="connsiteY46" fmla="*/ 145143 h 1486055"/>
              <a:gd name="connsiteX47" fmla="*/ 5971420 w 6360574"/>
              <a:gd name="connsiteY47" fmla="*/ 130629 h 1486055"/>
              <a:gd name="connsiteX48" fmla="*/ 6014962 w 6360574"/>
              <a:gd name="connsiteY48" fmla="*/ 101600 h 1486055"/>
              <a:gd name="connsiteX49" fmla="*/ 6087534 w 6360574"/>
              <a:gd name="connsiteY49" fmla="*/ 116114 h 1486055"/>
              <a:gd name="connsiteX50" fmla="*/ 6174620 w 6360574"/>
              <a:gd name="connsiteY50" fmla="*/ 159657 h 1486055"/>
              <a:gd name="connsiteX51" fmla="*/ 6203648 w 6360574"/>
              <a:gd name="connsiteY51" fmla="*/ 203200 h 1486055"/>
              <a:gd name="connsiteX52" fmla="*/ 6319762 w 6360574"/>
              <a:gd name="connsiteY52" fmla="*/ 362857 h 1486055"/>
              <a:gd name="connsiteX53" fmla="*/ 6265938 w 6360574"/>
              <a:gd name="connsiteY53" fmla="*/ 1409986 h 1486055"/>
              <a:gd name="connsiteX54" fmla="*/ 5317218 w 6360574"/>
              <a:gd name="connsiteY54" fmla="*/ 1407612 h 1486055"/>
              <a:gd name="connsiteX55" fmla="*/ 5057020 w 6360574"/>
              <a:gd name="connsiteY55" fmla="*/ 1429521 h 1486055"/>
              <a:gd name="connsiteX56" fmla="*/ 4563534 w 6360574"/>
              <a:gd name="connsiteY56" fmla="*/ 1431894 h 1486055"/>
              <a:gd name="connsiteX57" fmla="*/ 4294870 w 6360574"/>
              <a:gd name="connsiteY57" fmla="*/ 1431622 h 1486055"/>
              <a:gd name="connsiteX58" fmla="*/ 3923848 w 6360574"/>
              <a:gd name="connsiteY58" fmla="*/ 1416835 h 1486055"/>
              <a:gd name="connsiteX59" fmla="*/ 3547535 w 6360574"/>
              <a:gd name="connsiteY59" fmla="*/ 1409712 h 1486055"/>
              <a:gd name="connsiteX60" fmla="*/ 2052562 w 6360574"/>
              <a:gd name="connsiteY60" fmla="*/ 1407886 h 1486055"/>
              <a:gd name="connsiteX61" fmla="*/ 0 w 6360574"/>
              <a:gd name="connsiteY61" fmla="*/ 1364890 h 1486055"/>
              <a:gd name="connsiteX62" fmla="*/ 122162 w 6360574"/>
              <a:gd name="connsiteY62" fmla="*/ 1016000 h 1486055"/>
              <a:gd name="connsiteX63" fmla="*/ 151191 w 6360574"/>
              <a:gd name="connsiteY63" fmla="*/ 928914 h 1486055"/>
              <a:gd name="connsiteX64" fmla="*/ 180220 w 6360574"/>
              <a:gd name="connsiteY64" fmla="*/ 783772 h 1486055"/>
              <a:gd name="connsiteX65" fmla="*/ 194734 w 6360574"/>
              <a:gd name="connsiteY65" fmla="*/ 275772 h 1486055"/>
              <a:gd name="connsiteX66" fmla="*/ 223762 w 6360574"/>
              <a:gd name="connsiteY66" fmla="*/ 232229 h 1486055"/>
              <a:gd name="connsiteX67" fmla="*/ 267305 w 6360574"/>
              <a:gd name="connsiteY67" fmla="*/ 203200 h 1486055"/>
              <a:gd name="connsiteX68" fmla="*/ 281820 w 6360574"/>
              <a:gd name="connsiteY68" fmla="*/ 188686 h 148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360574" h="1486055">
                <a:moveTo>
                  <a:pt x="252791" y="232229"/>
                </a:moveTo>
                <a:cubicBezTo>
                  <a:pt x="267305" y="208038"/>
                  <a:pt x="283718" y="184890"/>
                  <a:pt x="296334" y="159657"/>
                </a:cubicBezTo>
                <a:cubicBezTo>
                  <a:pt x="319944" y="112436"/>
                  <a:pt x="298279" y="114169"/>
                  <a:pt x="339877" y="72572"/>
                </a:cubicBezTo>
                <a:cubicBezTo>
                  <a:pt x="368015" y="44435"/>
                  <a:pt x="391546" y="40834"/>
                  <a:pt x="426962" y="29029"/>
                </a:cubicBezTo>
                <a:cubicBezTo>
                  <a:pt x="514048" y="33867"/>
                  <a:pt x="602833" y="25754"/>
                  <a:pt x="688220" y="43543"/>
                </a:cubicBezTo>
                <a:cubicBezTo>
                  <a:pt x="722374" y="50658"/>
                  <a:pt x="746277" y="82248"/>
                  <a:pt x="775305" y="101600"/>
                </a:cubicBezTo>
                <a:lnTo>
                  <a:pt x="818848" y="130629"/>
                </a:lnTo>
                <a:cubicBezTo>
                  <a:pt x="833362" y="140305"/>
                  <a:pt x="850056" y="147322"/>
                  <a:pt x="862391" y="159657"/>
                </a:cubicBezTo>
                <a:cubicBezTo>
                  <a:pt x="876905" y="174171"/>
                  <a:pt x="889731" y="190598"/>
                  <a:pt x="905934" y="203200"/>
                </a:cubicBezTo>
                <a:cubicBezTo>
                  <a:pt x="933473" y="224619"/>
                  <a:pt x="968351" y="236587"/>
                  <a:pt x="993020" y="261257"/>
                </a:cubicBezTo>
                <a:cubicBezTo>
                  <a:pt x="1051861" y="320100"/>
                  <a:pt x="1018203" y="295620"/>
                  <a:pt x="1094620" y="333829"/>
                </a:cubicBezTo>
                <a:cubicBezTo>
                  <a:pt x="1120777" y="359986"/>
                  <a:pt x="1146340" y="391244"/>
                  <a:pt x="1181705" y="406400"/>
                </a:cubicBezTo>
                <a:cubicBezTo>
                  <a:pt x="1200040" y="414258"/>
                  <a:pt x="1220410" y="416076"/>
                  <a:pt x="1239762" y="420914"/>
                </a:cubicBezTo>
                <a:cubicBezTo>
                  <a:pt x="1259115" y="430590"/>
                  <a:pt x="1277933" y="441420"/>
                  <a:pt x="1297820" y="449943"/>
                </a:cubicBezTo>
                <a:cubicBezTo>
                  <a:pt x="1336870" y="466679"/>
                  <a:pt x="1371341" y="470453"/>
                  <a:pt x="1413934" y="478972"/>
                </a:cubicBezTo>
                <a:cubicBezTo>
                  <a:pt x="1530048" y="474134"/>
                  <a:pt x="1646379" y="473042"/>
                  <a:pt x="1762277" y="464457"/>
                </a:cubicBezTo>
                <a:cubicBezTo>
                  <a:pt x="1843351" y="458451"/>
                  <a:pt x="1782980" y="413870"/>
                  <a:pt x="1892905" y="391886"/>
                </a:cubicBezTo>
                <a:lnTo>
                  <a:pt x="1965477" y="377372"/>
                </a:lnTo>
                <a:cubicBezTo>
                  <a:pt x="2198500" y="284161"/>
                  <a:pt x="1861974" y="412777"/>
                  <a:pt x="2125134" y="333829"/>
                </a:cubicBezTo>
                <a:cubicBezTo>
                  <a:pt x="2145858" y="327612"/>
                  <a:pt x="2162665" y="311642"/>
                  <a:pt x="2183191" y="304800"/>
                </a:cubicBezTo>
                <a:cubicBezTo>
                  <a:pt x="2206594" y="296999"/>
                  <a:pt x="2231572" y="295124"/>
                  <a:pt x="2255762" y="290286"/>
                </a:cubicBezTo>
                <a:cubicBezTo>
                  <a:pt x="2275115" y="280610"/>
                  <a:pt x="2293293" y="268099"/>
                  <a:pt x="2313820" y="261257"/>
                </a:cubicBezTo>
                <a:cubicBezTo>
                  <a:pt x="2337223" y="253456"/>
                  <a:pt x="2363848" y="256762"/>
                  <a:pt x="2386391" y="246743"/>
                </a:cubicBezTo>
                <a:cubicBezTo>
                  <a:pt x="2408497" y="236918"/>
                  <a:pt x="2422426" y="213210"/>
                  <a:pt x="2444448" y="203200"/>
                </a:cubicBezTo>
                <a:cubicBezTo>
                  <a:pt x="2476513" y="188625"/>
                  <a:pt x="2512947" y="186209"/>
                  <a:pt x="2546048" y="174172"/>
                </a:cubicBezTo>
                <a:cubicBezTo>
                  <a:pt x="2566382" y="166778"/>
                  <a:pt x="2585552" y="156275"/>
                  <a:pt x="2604105" y="145143"/>
                </a:cubicBezTo>
                <a:cubicBezTo>
                  <a:pt x="2634021" y="127193"/>
                  <a:pt x="2658093" y="98118"/>
                  <a:pt x="2691191" y="87086"/>
                </a:cubicBezTo>
                <a:lnTo>
                  <a:pt x="2734734" y="72572"/>
                </a:lnTo>
                <a:cubicBezTo>
                  <a:pt x="2842346" y="830"/>
                  <a:pt x="2787609" y="21356"/>
                  <a:pt x="2894391" y="0"/>
                </a:cubicBezTo>
                <a:lnTo>
                  <a:pt x="3533020" y="14514"/>
                </a:lnTo>
                <a:cubicBezTo>
                  <a:pt x="3548305" y="15164"/>
                  <a:pt x="3561851" y="24826"/>
                  <a:pt x="3576562" y="29029"/>
                </a:cubicBezTo>
                <a:cubicBezTo>
                  <a:pt x="3637180" y="46349"/>
                  <a:pt x="3653286" y="46654"/>
                  <a:pt x="3721705" y="58057"/>
                </a:cubicBezTo>
                <a:cubicBezTo>
                  <a:pt x="3741057" y="67733"/>
                  <a:pt x="3760976" y="76351"/>
                  <a:pt x="3779762" y="87086"/>
                </a:cubicBezTo>
                <a:cubicBezTo>
                  <a:pt x="3794908" y="95741"/>
                  <a:pt x="3807703" y="108313"/>
                  <a:pt x="3823305" y="116114"/>
                </a:cubicBezTo>
                <a:cubicBezTo>
                  <a:pt x="3836989" y="122956"/>
                  <a:pt x="3852334" y="125791"/>
                  <a:pt x="3866848" y="130629"/>
                </a:cubicBezTo>
                <a:cubicBezTo>
                  <a:pt x="3904418" y="168199"/>
                  <a:pt x="3945395" y="214869"/>
                  <a:pt x="3997477" y="232229"/>
                </a:cubicBezTo>
                <a:lnTo>
                  <a:pt x="4041020" y="246743"/>
                </a:lnTo>
                <a:cubicBezTo>
                  <a:pt x="4149132" y="318820"/>
                  <a:pt x="4016344" y="226181"/>
                  <a:pt x="4128105" y="319314"/>
                </a:cubicBezTo>
                <a:cubicBezTo>
                  <a:pt x="4151075" y="338455"/>
                  <a:pt x="4203893" y="367692"/>
                  <a:pt x="4229705" y="377372"/>
                </a:cubicBezTo>
                <a:cubicBezTo>
                  <a:pt x="4248383" y="384376"/>
                  <a:pt x="4268410" y="387048"/>
                  <a:pt x="4287762" y="391886"/>
                </a:cubicBezTo>
                <a:cubicBezTo>
                  <a:pt x="4425816" y="387284"/>
                  <a:pt x="4707643" y="386218"/>
                  <a:pt x="4882848" y="362857"/>
                </a:cubicBezTo>
                <a:cubicBezTo>
                  <a:pt x="4944731" y="354606"/>
                  <a:pt x="4946211" y="337110"/>
                  <a:pt x="5013477" y="333829"/>
                </a:cubicBezTo>
                <a:cubicBezTo>
                  <a:pt x="5187509" y="325340"/>
                  <a:pt x="5361820" y="324152"/>
                  <a:pt x="5535991" y="319314"/>
                </a:cubicBezTo>
                <a:cubicBezTo>
                  <a:pt x="5563591" y="313794"/>
                  <a:pt x="5622352" y="305162"/>
                  <a:pt x="5652105" y="290286"/>
                </a:cubicBezTo>
                <a:cubicBezTo>
                  <a:pt x="5752340" y="240168"/>
                  <a:pt x="5632875" y="276950"/>
                  <a:pt x="5753705" y="246743"/>
                </a:cubicBezTo>
                <a:cubicBezTo>
                  <a:pt x="5864718" y="163482"/>
                  <a:pt x="5758241" y="237931"/>
                  <a:pt x="5869820" y="174172"/>
                </a:cubicBezTo>
                <a:cubicBezTo>
                  <a:pt x="5884966" y="165517"/>
                  <a:pt x="5897329" y="152014"/>
                  <a:pt x="5913362" y="145143"/>
                </a:cubicBezTo>
                <a:cubicBezTo>
                  <a:pt x="5931697" y="137285"/>
                  <a:pt x="5952067" y="135467"/>
                  <a:pt x="5971420" y="130629"/>
                </a:cubicBezTo>
                <a:cubicBezTo>
                  <a:pt x="5985934" y="120953"/>
                  <a:pt x="5997653" y="103764"/>
                  <a:pt x="6014962" y="101600"/>
                </a:cubicBezTo>
                <a:cubicBezTo>
                  <a:pt x="6039441" y="98540"/>
                  <a:pt x="6063601" y="110131"/>
                  <a:pt x="6087534" y="116114"/>
                </a:cubicBezTo>
                <a:cubicBezTo>
                  <a:pt x="6135605" y="128132"/>
                  <a:pt x="6132053" y="131279"/>
                  <a:pt x="6174620" y="159657"/>
                </a:cubicBezTo>
                <a:cubicBezTo>
                  <a:pt x="6184296" y="174171"/>
                  <a:pt x="6179458" y="169333"/>
                  <a:pt x="6203648" y="203200"/>
                </a:cubicBezTo>
                <a:cubicBezTo>
                  <a:pt x="6227838" y="237067"/>
                  <a:pt x="6309380" y="161726"/>
                  <a:pt x="6319762" y="362857"/>
                </a:cubicBezTo>
                <a:cubicBezTo>
                  <a:pt x="6330144" y="563988"/>
                  <a:pt x="6433029" y="1235860"/>
                  <a:pt x="6265938" y="1409986"/>
                </a:cubicBezTo>
                <a:cubicBezTo>
                  <a:pt x="6098847" y="1584112"/>
                  <a:pt x="5518704" y="1404356"/>
                  <a:pt x="5317218" y="1407612"/>
                </a:cubicBezTo>
                <a:cubicBezTo>
                  <a:pt x="5115732" y="1410868"/>
                  <a:pt x="5139267" y="1434359"/>
                  <a:pt x="5057020" y="1429521"/>
                </a:cubicBezTo>
                <a:lnTo>
                  <a:pt x="4563534" y="1431894"/>
                </a:lnTo>
                <a:cubicBezTo>
                  <a:pt x="4436509" y="1432244"/>
                  <a:pt x="4401484" y="1434132"/>
                  <a:pt x="4294870" y="1431622"/>
                </a:cubicBezTo>
                <a:cubicBezTo>
                  <a:pt x="4188256" y="1429112"/>
                  <a:pt x="4032705" y="1440721"/>
                  <a:pt x="3923848" y="1416835"/>
                </a:cubicBezTo>
                <a:cubicBezTo>
                  <a:pt x="3814991" y="1392949"/>
                  <a:pt x="3859416" y="1411203"/>
                  <a:pt x="3547535" y="1409712"/>
                </a:cubicBezTo>
                <a:lnTo>
                  <a:pt x="2052562" y="1407886"/>
                </a:lnTo>
                <a:lnTo>
                  <a:pt x="0" y="1364890"/>
                </a:lnTo>
                <a:cubicBezTo>
                  <a:pt x="4838" y="1297157"/>
                  <a:pt x="96964" y="1088663"/>
                  <a:pt x="122162" y="1016000"/>
                </a:cubicBezTo>
                <a:cubicBezTo>
                  <a:pt x="147360" y="943337"/>
                  <a:pt x="143770" y="958599"/>
                  <a:pt x="151191" y="928914"/>
                </a:cubicBezTo>
                <a:cubicBezTo>
                  <a:pt x="172842" y="842307"/>
                  <a:pt x="162425" y="890533"/>
                  <a:pt x="180220" y="783772"/>
                </a:cubicBezTo>
                <a:cubicBezTo>
                  <a:pt x="185058" y="614439"/>
                  <a:pt x="181402" y="444649"/>
                  <a:pt x="194734" y="275772"/>
                </a:cubicBezTo>
                <a:cubicBezTo>
                  <a:pt x="196107" y="258382"/>
                  <a:pt x="211427" y="244564"/>
                  <a:pt x="223762" y="232229"/>
                </a:cubicBezTo>
                <a:cubicBezTo>
                  <a:pt x="236097" y="219894"/>
                  <a:pt x="253350" y="213666"/>
                  <a:pt x="267305" y="203200"/>
                </a:cubicBezTo>
                <a:cubicBezTo>
                  <a:pt x="272779" y="199095"/>
                  <a:pt x="276982" y="193524"/>
                  <a:pt x="281820" y="188686"/>
                </a:cubicBezTo>
              </a:path>
            </a:pathLst>
          </a:custGeom>
          <a:gradFill>
            <a:gsLst>
              <a:gs pos="0">
                <a:schemeClr val="bg1">
                  <a:lumMod val="50000"/>
                </a:schemeClr>
              </a:gs>
              <a:gs pos="50000">
                <a:schemeClr val="bg1">
                  <a:lumMod val="65000"/>
                </a:schemeClr>
              </a:gs>
              <a:gs pos="100000">
                <a:schemeClr val="bg1">
                  <a:lumMod val="75000"/>
                </a:schemeClr>
              </a:gs>
            </a:gsLst>
            <a:lin ang="54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任意多边形 128"/>
          <p:cNvSpPr/>
          <p:nvPr/>
        </p:nvSpPr>
        <p:spPr>
          <a:xfrm>
            <a:off x="-324544" y="4081636"/>
            <a:ext cx="3607768" cy="1719220"/>
          </a:xfrm>
          <a:custGeom>
            <a:avLst/>
            <a:gdLst>
              <a:gd name="connsiteX0" fmla="*/ 0 w 8164877"/>
              <a:gd name="connsiteY0" fmla="*/ 2133600 h 2206171"/>
              <a:gd name="connsiteX1" fmla="*/ 14514 w 8164877"/>
              <a:gd name="connsiteY1" fmla="*/ 1886857 h 2206171"/>
              <a:gd name="connsiteX2" fmla="*/ 29028 w 8164877"/>
              <a:gd name="connsiteY2" fmla="*/ 1828800 h 2206171"/>
              <a:gd name="connsiteX3" fmla="*/ 43543 w 8164877"/>
              <a:gd name="connsiteY3" fmla="*/ 1727200 h 2206171"/>
              <a:gd name="connsiteX4" fmla="*/ 130628 w 8164877"/>
              <a:gd name="connsiteY4" fmla="*/ 1582057 h 2206171"/>
              <a:gd name="connsiteX5" fmla="*/ 174171 w 8164877"/>
              <a:gd name="connsiteY5" fmla="*/ 1538514 h 2206171"/>
              <a:gd name="connsiteX6" fmla="*/ 203200 w 8164877"/>
              <a:gd name="connsiteY6" fmla="*/ 1480457 h 2206171"/>
              <a:gd name="connsiteX7" fmla="*/ 232228 w 8164877"/>
              <a:gd name="connsiteY7" fmla="*/ 1436914 h 2206171"/>
              <a:gd name="connsiteX8" fmla="*/ 261257 w 8164877"/>
              <a:gd name="connsiteY8" fmla="*/ 1378857 h 2206171"/>
              <a:gd name="connsiteX9" fmla="*/ 290285 w 8164877"/>
              <a:gd name="connsiteY9" fmla="*/ 1335314 h 2206171"/>
              <a:gd name="connsiteX10" fmla="*/ 304800 w 8164877"/>
              <a:gd name="connsiteY10" fmla="*/ 1291771 h 2206171"/>
              <a:gd name="connsiteX11" fmla="*/ 377371 w 8164877"/>
              <a:gd name="connsiteY11" fmla="*/ 1204686 h 2206171"/>
              <a:gd name="connsiteX12" fmla="*/ 435428 w 8164877"/>
              <a:gd name="connsiteY12" fmla="*/ 1117600 h 2206171"/>
              <a:gd name="connsiteX13" fmla="*/ 493485 w 8164877"/>
              <a:gd name="connsiteY13" fmla="*/ 1045029 h 2206171"/>
              <a:gd name="connsiteX14" fmla="*/ 551543 w 8164877"/>
              <a:gd name="connsiteY14" fmla="*/ 957943 h 2206171"/>
              <a:gd name="connsiteX15" fmla="*/ 609600 w 8164877"/>
              <a:gd name="connsiteY15" fmla="*/ 870857 h 2206171"/>
              <a:gd name="connsiteX16" fmla="*/ 638628 w 8164877"/>
              <a:gd name="connsiteY16" fmla="*/ 827314 h 2206171"/>
              <a:gd name="connsiteX17" fmla="*/ 682171 w 8164877"/>
              <a:gd name="connsiteY17" fmla="*/ 783771 h 2206171"/>
              <a:gd name="connsiteX18" fmla="*/ 754743 w 8164877"/>
              <a:gd name="connsiteY18" fmla="*/ 725714 h 2206171"/>
              <a:gd name="connsiteX19" fmla="*/ 783771 w 8164877"/>
              <a:gd name="connsiteY19" fmla="*/ 682171 h 2206171"/>
              <a:gd name="connsiteX20" fmla="*/ 827314 w 8164877"/>
              <a:gd name="connsiteY20" fmla="*/ 653143 h 2206171"/>
              <a:gd name="connsiteX21" fmla="*/ 972457 w 8164877"/>
              <a:gd name="connsiteY21" fmla="*/ 609600 h 2206171"/>
              <a:gd name="connsiteX22" fmla="*/ 1045028 w 8164877"/>
              <a:gd name="connsiteY22" fmla="*/ 580571 h 2206171"/>
              <a:gd name="connsiteX23" fmla="*/ 1088571 w 8164877"/>
              <a:gd name="connsiteY23" fmla="*/ 566057 h 2206171"/>
              <a:gd name="connsiteX24" fmla="*/ 1132114 w 8164877"/>
              <a:gd name="connsiteY24" fmla="*/ 537029 h 2206171"/>
              <a:gd name="connsiteX25" fmla="*/ 1582057 w 8164877"/>
              <a:gd name="connsiteY25" fmla="*/ 566057 h 2206171"/>
              <a:gd name="connsiteX26" fmla="*/ 1625600 w 8164877"/>
              <a:gd name="connsiteY26" fmla="*/ 580571 h 2206171"/>
              <a:gd name="connsiteX27" fmla="*/ 1756228 w 8164877"/>
              <a:gd name="connsiteY27" fmla="*/ 696686 h 2206171"/>
              <a:gd name="connsiteX28" fmla="*/ 1785257 w 8164877"/>
              <a:gd name="connsiteY28" fmla="*/ 740229 h 2206171"/>
              <a:gd name="connsiteX29" fmla="*/ 1872343 w 8164877"/>
              <a:gd name="connsiteY29" fmla="*/ 783771 h 2206171"/>
              <a:gd name="connsiteX30" fmla="*/ 2032000 w 8164877"/>
              <a:gd name="connsiteY30" fmla="*/ 798286 h 2206171"/>
              <a:gd name="connsiteX31" fmla="*/ 2307771 w 8164877"/>
              <a:gd name="connsiteY31" fmla="*/ 783771 h 2206171"/>
              <a:gd name="connsiteX32" fmla="*/ 2481943 w 8164877"/>
              <a:gd name="connsiteY32" fmla="*/ 754743 h 2206171"/>
              <a:gd name="connsiteX33" fmla="*/ 2612571 w 8164877"/>
              <a:gd name="connsiteY33" fmla="*/ 682171 h 2206171"/>
              <a:gd name="connsiteX34" fmla="*/ 2670628 w 8164877"/>
              <a:gd name="connsiteY34" fmla="*/ 653143 h 2206171"/>
              <a:gd name="connsiteX35" fmla="*/ 2714171 w 8164877"/>
              <a:gd name="connsiteY35" fmla="*/ 624114 h 2206171"/>
              <a:gd name="connsiteX36" fmla="*/ 2801257 w 8164877"/>
              <a:gd name="connsiteY36" fmla="*/ 595086 h 2206171"/>
              <a:gd name="connsiteX37" fmla="*/ 2946400 w 8164877"/>
              <a:gd name="connsiteY37" fmla="*/ 609600 h 2206171"/>
              <a:gd name="connsiteX38" fmla="*/ 3077028 w 8164877"/>
              <a:gd name="connsiteY38" fmla="*/ 711200 h 2206171"/>
              <a:gd name="connsiteX39" fmla="*/ 3120571 w 8164877"/>
              <a:gd name="connsiteY39" fmla="*/ 740229 h 2206171"/>
              <a:gd name="connsiteX40" fmla="*/ 3149600 w 8164877"/>
              <a:gd name="connsiteY40" fmla="*/ 783771 h 2206171"/>
              <a:gd name="connsiteX41" fmla="*/ 3381828 w 8164877"/>
              <a:gd name="connsiteY41" fmla="*/ 798286 h 2206171"/>
              <a:gd name="connsiteX42" fmla="*/ 3483428 w 8164877"/>
              <a:gd name="connsiteY42" fmla="*/ 754743 h 2206171"/>
              <a:gd name="connsiteX43" fmla="*/ 3526971 w 8164877"/>
              <a:gd name="connsiteY43" fmla="*/ 740229 h 2206171"/>
              <a:gd name="connsiteX44" fmla="*/ 3585028 w 8164877"/>
              <a:gd name="connsiteY44" fmla="*/ 711200 h 2206171"/>
              <a:gd name="connsiteX45" fmla="*/ 3657600 w 8164877"/>
              <a:gd name="connsiteY45" fmla="*/ 696686 h 2206171"/>
              <a:gd name="connsiteX46" fmla="*/ 3715657 w 8164877"/>
              <a:gd name="connsiteY46" fmla="*/ 682171 h 2206171"/>
              <a:gd name="connsiteX47" fmla="*/ 3788228 w 8164877"/>
              <a:gd name="connsiteY47" fmla="*/ 667657 h 2206171"/>
              <a:gd name="connsiteX48" fmla="*/ 3904343 w 8164877"/>
              <a:gd name="connsiteY48" fmla="*/ 638629 h 2206171"/>
              <a:gd name="connsiteX49" fmla="*/ 4034971 w 8164877"/>
              <a:gd name="connsiteY49" fmla="*/ 609600 h 2206171"/>
              <a:gd name="connsiteX50" fmla="*/ 4151085 w 8164877"/>
              <a:gd name="connsiteY50" fmla="*/ 551543 h 2206171"/>
              <a:gd name="connsiteX51" fmla="*/ 4267200 w 8164877"/>
              <a:gd name="connsiteY51" fmla="*/ 508000 h 2206171"/>
              <a:gd name="connsiteX52" fmla="*/ 4325257 w 8164877"/>
              <a:gd name="connsiteY52" fmla="*/ 478971 h 2206171"/>
              <a:gd name="connsiteX53" fmla="*/ 4368800 w 8164877"/>
              <a:gd name="connsiteY53" fmla="*/ 449943 h 2206171"/>
              <a:gd name="connsiteX54" fmla="*/ 4484914 w 8164877"/>
              <a:gd name="connsiteY54" fmla="*/ 391886 h 2206171"/>
              <a:gd name="connsiteX55" fmla="*/ 4513943 w 8164877"/>
              <a:gd name="connsiteY55" fmla="*/ 348343 h 2206171"/>
              <a:gd name="connsiteX56" fmla="*/ 4557485 w 8164877"/>
              <a:gd name="connsiteY56" fmla="*/ 319314 h 2206171"/>
              <a:gd name="connsiteX57" fmla="*/ 4688114 w 8164877"/>
              <a:gd name="connsiteY57" fmla="*/ 275771 h 2206171"/>
              <a:gd name="connsiteX58" fmla="*/ 4876800 w 8164877"/>
              <a:gd name="connsiteY58" fmla="*/ 290286 h 2206171"/>
              <a:gd name="connsiteX59" fmla="*/ 4920343 w 8164877"/>
              <a:gd name="connsiteY59" fmla="*/ 304800 h 2206171"/>
              <a:gd name="connsiteX60" fmla="*/ 5500914 w 8164877"/>
              <a:gd name="connsiteY60" fmla="*/ 290286 h 2206171"/>
              <a:gd name="connsiteX61" fmla="*/ 5631543 w 8164877"/>
              <a:gd name="connsiteY61" fmla="*/ 261257 h 2206171"/>
              <a:gd name="connsiteX62" fmla="*/ 5791200 w 8164877"/>
              <a:gd name="connsiteY62" fmla="*/ 246743 h 2206171"/>
              <a:gd name="connsiteX63" fmla="*/ 5834743 w 8164877"/>
              <a:gd name="connsiteY63" fmla="*/ 232229 h 2206171"/>
              <a:gd name="connsiteX64" fmla="*/ 5892800 w 8164877"/>
              <a:gd name="connsiteY64" fmla="*/ 203200 h 2206171"/>
              <a:gd name="connsiteX65" fmla="*/ 5965371 w 8164877"/>
              <a:gd name="connsiteY65" fmla="*/ 188686 h 2206171"/>
              <a:gd name="connsiteX66" fmla="*/ 6154057 w 8164877"/>
              <a:gd name="connsiteY66" fmla="*/ 130629 h 2206171"/>
              <a:gd name="connsiteX67" fmla="*/ 6299200 w 8164877"/>
              <a:gd name="connsiteY67" fmla="*/ 87086 h 2206171"/>
              <a:gd name="connsiteX68" fmla="*/ 6342743 w 8164877"/>
              <a:gd name="connsiteY68" fmla="*/ 72571 h 2206171"/>
              <a:gd name="connsiteX69" fmla="*/ 6458857 w 8164877"/>
              <a:gd name="connsiteY69" fmla="*/ 43543 h 2206171"/>
              <a:gd name="connsiteX70" fmla="*/ 6545943 w 8164877"/>
              <a:gd name="connsiteY70" fmla="*/ 0 h 2206171"/>
              <a:gd name="connsiteX71" fmla="*/ 6604000 w 8164877"/>
              <a:gd name="connsiteY71" fmla="*/ 14514 h 2206171"/>
              <a:gd name="connsiteX72" fmla="*/ 6821714 w 8164877"/>
              <a:gd name="connsiteY72" fmla="*/ 159657 h 2206171"/>
              <a:gd name="connsiteX73" fmla="*/ 6865257 w 8164877"/>
              <a:gd name="connsiteY73" fmla="*/ 188686 h 2206171"/>
              <a:gd name="connsiteX74" fmla="*/ 6908800 w 8164877"/>
              <a:gd name="connsiteY74" fmla="*/ 217714 h 2206171"/>
              <a:gd name="connsiteX75" fmla="*/ 6995885 w 8164877"/>
              <a:gd name="connsiteY75" fmla="*/ 304800 h 2206171"/>
              <a:gd name="connsiteX76" fmla="*/ 7039428 w 8164877"/>
              <a:gd name="connsiteY76" fmla="*/ 348343 h 2206171"/>
              <a:gd name="connsiteX77" fmla="*/ 7082971 w 8164877"/>
              <a:gd name="connsiteY77" fmla="*/ 362857 h 2206171"/>
              <a:gd name="connsiteX78" fmla="*/ 7141028 w 8164877"/>
              <a:gd name="connsiteY78" fmla="*/ 449943 h 2206171"/>
              <a:gd name="connsiteX79" fmla="*/ 7228114 w 8164877"/>
              <a:gd name="connsiteY79" fmla="*/ 537029 h 2206171"/>
              <a:gd name="connsiteX80" fmla="*/ 7271657 w 8164877"/>
              <a:gd name="connsiteY80" fmla="*/ 595086 h 2206171"/>
              <a:gd name="connsiteX81" fmla="*/ 7315200 w 8164877"/>
              <a:gd name="connsiteY81" fmla="*/ 624114 h 2206171"/>
              <a:gd name="connsiteX82" fmla="*/ 7445828 w 8164877"/>
              <a:gd name="connsiteY82" fmla="*/ 725714 h 2206171"/>
              <a:gd name="connsiteX83" fmla="*/ 7605485 w 8164877"/>
              <a:gd name="connsiteY83" fmla="*/ 769257 h 2206171"/>
              <a:gd name="connsiteX84" fmla="*/ 7707085 w 8164877"/>
              <a:gd name="connsiteY84" fmla="*/ 798286 h 2206171"/>
              <a:gd name="connsiteX85" fmla="*/ 7794171 w 8164877"/>
              <a:gd name="connsiteY85" fmla="*/ 841829 h 2206171"/>
              <a:gd name="connsiteX86" fmla="*/ 7852228 w 8164877"/>
              <a:gd name="connsiteY86" fmla="*/ 928914 h 2206171"/>
              <a:gd name="connsiteX87" fmla="*/ 7881257 w 8164877"/>
              <a:gd name="connsiteY87" fmla="*/ 972457 h 2206171"/>
              <a:gd name="connsiteX88" fmla="*/ 7895771 w 8164877"/>
              <a:gd name="connsiteY88" fmla="*/ 1233714 h 2206171"/>
              <a:gd name="connsiteX89" fmla="*/ 7953828 w 8164877"/>
              <a:gd name="connsiteY89" fmla="*/ 1364343 h 2206171"/>
              <a:gd name="connsiteX90" fmla="*/ 7982857 w 8164877"/>
              <a:gd name="connsiteY90" fmla="*/ 1451429 h 2206171"/>
              <a:gd name="connsiteX91" fmla="*/ 8011885 w 8164877"/>
              <a:gd name="connsiteY91" fmla="*/ 1538514 h 2206171"/>
              <a:gd name="connsiteX92" fmla="*/ 8026400 w 8164877"/>
              <a:gd name="connsiteY92" fmla="*/ 1582057 h 2206171"/>
              <a:gd name="connsiteX93" fmla="*/ 8040914 w 8164877"/>
              <a:gd name="connsiteY93" fmla="*/ 1640114 h 2206171"/>
              <a:gd name="connsiteX94" fmla="*/ 8069943 w 8164877"/>
              <a:gd name="connsiteY94" fmla="*/ 1683657 h 2206171"/>
              <a:gd name="connsiteX95" fmla="*/ 8098971 w 8164877"/>
              <a:gd name="connsiteY95" fmla="*/ 1785257 h 2206171"/>
              <a:gd name="connsiteX96" fmla="*/ 8128000 w 8164877"/>
              <a:gd name="connsiteY96" fmla="*/ 1828800 h 2206171"/>
              <a:gd name="connsiteX97" fmla="*/ 8157028 w 8164877"/>
              <a:gd name="connsiteY97" fmla="*/ 2206171 h 2206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8164877" h="2206171">
                <a:moveTo>
                  <a:pt x="0" y="2133600"/>
                </a:moveTo>
                <a:cubicBezTo>
                  <a:pt x="4838" y="2051352"/>
                  <a:pt x="6703" y="1968876"/>
                  <a:pt x="14514" y="1886857"/>
                </a:cubicBezTo>
                <a:cubicBezTo>
                  <a:pt x="16405" y="1866999"/>
                  <a:pt x="25460" y="1848426"/>
                  <a:pt x="29028" y="1828800"/>
                </a:cubicBezTo>
                <a:cubicBezTo>
                  <a:pt x="35148" y="1795141"/>
                  <a:pt x="34542" y="1760205"/>
                  <a:pt x="43543" y="1727200"/>
                </a:cubicBezTo>
                <a:cubicBezTo>
                  <a:pt x="52133" y="1695703"/>
                  <a:pt x="118682" y="1594003"/>
                  <a:pt x="130628" y="1582057"/>
                </a:cubicBezTo>
                <a:cubicBezTo>
                  <a:pt x="145142" y="1567543"/>
                  <a:pt x="162240" y="1555217"/>
                  <a:pt x="174171" y="1538514"/>
                </a:cubicBezTo>
                <a:cubicBezTo>
                  <a:pt x="186747" y="1520908"/>
                  <a:pt x="192465" y="1499243"/>
                  <a:pt x="203200" y="1480457"/>
                </a:cubicBezTo>
                <a:cubicBezTo>
                  <a:pt x="211855" y="1465311"/>
                  <a:pt x="223573" y="1452060"/>
                  <a:pt x="232228" y="1436914"/>
                </a:cubicBezTo>
                <a:cubicBezTo>
                  <a:pt x="242963" y="1418128"/>
                  <a:pt x="250522" y="1397643"/>
                  <a:pt x="261257" y="1378857"/>
                </a:cubicBezTo>
                <a:cubicBezTo>
                  <a:pt x="269912" y="1363711"/>
                  <a:pt x="282484" y="1350916"/>
                  <a:pt x="290285" y="1335314"/>
                </a:cubicBezTo>
                <a:cubicBezTo>
                  <a:pt x="297127" y="1321630"/>
                  <a:pt x="296313" y="1304501"/>
                  <a:pt x="304800" y="1291771"/>
                </a:cubicBezTo>
                <a:cubicBezTo>
                  <a:pt x="368998" y="1195477"/>
                  <a:pt x="329887" y="1299656"/>
                  <a:pt x="377371" y="1204686"/>
                </a:cubicBezTo>
                <a:cubicBezTo>
                  <a:pt x="419380" y="1120666"/>
                  <a:pt x="352886" y="1200142"/>
                  <a:pt x="435428" y="1117600"/>
                </a:cubicBezTo>
                <a:cubicBezTo>
                  <a:pt x="468115" y="1019542"/>
                  <a:pt x="422783" y="1125831"/>
                  <a:pt x="493485" y="1045029"/>
                </a:cubicBezTo>
                <a:cubicBezTo>
                  <a:pt x="516459" y="1018773"/>
                  <a:pt x="532190" y="986972"/>
                  <a:pt x="551543" y="957943"/>
                </a:cubicBezTo>
                <a:lnTo>
                  <a:pt x="609600" y="870857"/>
                </a:lnTo>
                <a:cubicBezTo>
                  <a:pt x="619276" y="856343"/>
                  <a:pt x="626293" y="839649"/>
                  <a:pt x="638628" y="827314"/>
                </a:cubicBezTo>
                <a:cubicBezTo>
                  <a:pt x="653142" y="812800"/>
                  <a:pt x="669030" y="799540"/>
                  <a:pt x="682171" y="783771"/>
                </a:cubicBezTo>
                <a:cubicBezTo>
                  <a:pt x="732672" y="723171"/>
                  <a:pt x="683262" y="749542"/>
                  <a:pt x="754743" y="725714"/>
                </a:cubicBezTo>
                <a:cubicBezTo>
                  <a:pt x="764419" y="711200"/>
                  <a:pt x="771436" y="694506"/>
                  <a:pt x="783771" y="682171"/>
                </a:cubicBezTo>
                <a:cubicBezTo>
                  <a:pt x="796106" y="669836"/>
                  <a:pt x="811712" y="660944"/>
                  <a:pt x="827314" y="653143"/>
                </a:cubicBezTo>
                <a:cubicBezTo>
                  <a:pt x="890968" y="621316"/>
                  <a:pt x="904469" y="623197"/>
                  <a:pt x="972457" y="609600"/>
                </a:cubicBezTo>
                <a:cubicBezTo>
                  <a:pt x="996647" y="599924"/>
                  <a:pt x="1020633" y="589719"/>
                  <a:pt x="1045028" y="580571"/>
                </a:cubicBezTo>
                <a:cubicBezTo>
                  <a:pt x="1059353" y="575199"/>
                  <a:pt x="1074887" y="572899"/>
                  <a:pt x="1088571" y="566057"/>
                </a:cubicBezTo>
                <a:cubicBezTo>
                  <a:pt x="1104173" y="558256"/>
                  <a:pt x="1117600" y="546705"/>
                  <a:pt x="1132114" y="537029"/>
                </a:cubicBezTo>
                <a:cubicBezTo>
                  <a:pt x="1297725" y="543399"/>
                  <a:pt x="1432376" y="528638"/>
                  <a:pt x="1582057" y="566057"/>
                </a:cubicBezTo>
                <a:cubicBezTo>
                  <a:pt x="1596900" y="569768"/>
                  <a:pt x="1611086" y="575733"/>
                  <a:pt x="1625600" y="580571"/>
                </a:cubicBezTo>
                <a:cubicBezTo>
                  <a:pt x="1677954" y="615474"/>
                  <a:pt x="1716458" y="637032"/>
                  <a:pt x="1756228" y="696686"/>
                </a:cubicBezTo>
                <a:cubicBezTo>
                  <a:pt x="1765904" y="711200"/>
                  <a:pt x="1772922" y="727894"/>
                  <a:pt x="1785257" y="740229"/>
                </a:cubicBezTo>
                <a:cubicBezTo>
                  <a:pt x="1804421" y="759392"/>
                  <a:pt x="1844799" y="779836"/>
                  <a:pt x="1872343" y="783771"/>
                </a:cubicBezTo>
                <a:cubicBezTo>
                  <a:pt x="1925244" y="791328"/>
                  <a:pt x="1978781" y="793448"/>
                  <a:pt x="2032000" y="798286"/>
                </a:cubicBezTo>
                <a:cubicBezTo>
                  <a:pt x="2123924" y="793448"/>
                  <a:pt x="2216148" y="792638"/>
                  <a:pt x="2307771" y="783771"/>
                </a:cubicBezTo>
                <a:cubicBezTo>
                  <a:pt x="2366355" y="778102"/>
                  <a:pt x="2481943" y="754743"/>
                  <a:pt x="2481943" y="754743"/>
                </a:cubicBezTo>
                <a:cubicBezTo>
                  <a:pt x="2602360" y="714604"/>
                  <a:pt x="2412925" y="781992"/>
                  <a:pt x="2612571" y="682171"/>
                </a:cubicBezTo>
                <a:cubicBezTo>
                  <a:pt x="2631923" y="672495"/>
                  <a:pt x="2651842" y="663878"/>
                  <a:pt x="2670628" y="653143"/>
                </a:cubicBezTo>
                <a:cubicBezTo>
                  <a:pt x="2685774" y="644488"/>
                  <a:pt x="2698230" y="631199"/>
                  <a:pt x="2714171" y="624114"/>
                </a:cubicBezTo>
                <a:cubicBezTo>
                  <a:pt x="2742133" y="611687"/>
                  <a:pt x="2801257" y="595086"/>
                  <a:pt x="2801257" y="595086"/>
                </a:cubicBezTo>
                <a:cubicBezTo>
                  <a:pt x="2849638" y="599924"/>
                  <a:pt x="2899991" y="595097"/>
                  <a:pt x="2946400" y="609600"/>
                </a:cubicBezTo>
                <a:cubicBezTo>
                  <a:pt x="3016831" y="631610"/>
                  <a:pt x="3028663" y="670895"/>
                  <a:pt x="3077028" y="711200"/>
                </a:cubicBezTo>
                <a:cubicBezTo>
                  <a:pt x="3090429" y="722367"/>
                  <a:pt x="3106057" y="730553"/>
                  <a:pt x="3120571" y="740229"/>
                </a:cubicBezTo>
                <a:cubicBezTo>
                  <a:pt x="3130247" y="754743"/>
                  <a:pt x="3137265" y="771436"/>
                  <a:pt x="3149600" y="783771"/>
                </a:cubicBezTo>
                <a:cubicBezTo>
                  <a:pt x="3215907" y="850077"/>
                  <a:pt x="3283229" y="805870"/>
                  <a:pt x="3381828" y="798286"/>
                </a:cubicBezTo>
                <a:cubicBezTo>
                  <a:pt x="3483954" y="764243"/>
                  <a:pt x="3357867" y="808554"/>
                  <a:pt x="3483428" y="754743"/>
                </a:cubicBezTo>
                <a:cubicBezTo>
                  <a:pt x="3497490" y="748716"/>
                  <a:pt x="3512909" y="746256"/>
                  <a:pt x="3526971" y="740229"/>
                </a:cubicBezTo>
                <a:cubicBezTo>
                  <a:pt x="3546858" y="731706"/>
                  <a:pt x="3564502" y="718042"/>
                  <a:pt x="3585028" y="711200"/>
                </a:cubicBezTo>
                <a:cubicBezTo>
                  <a:pt x="3608432" y="703399"/>
                  <a:pt x="3633518" y="702038"/>
                  <a:pt x="3657600" y="696686"/>
                </a:cubicBezTo>
                <a:cubicBezTo>
                  <a:pt x="3677073" y="692359"/>
                  <a:pt x="3696184" y="686498"/>
                  <a:pt x="3715657" y="682171"/>
                </a:cubicBezTo>
                <a:cubicBezTo>
                  <a:pt x="3739739" y="676819"/>
                  <a:pt x="3764190" y="673204"/>
                  <a:pt x="3788228" y="667657"/>
                </a:cubicBezTo>
                <a:cubicBezTo>
                  <a:pt x="3827102" y="658686"/>
                  <a:pt x="3864990" y="645188"/>
                  <a:pt x="3904343" y="638629"/>
                </a:cubicBezTo>
                <a:cubicBezTo>
                  <a:pt x="4006519" y="621599"/>
                  <a:pt x="3963509" y="633420"/>
                  <a:pt x="4034971" y="609600"/>
                </a:cubicBezTo>
                <a:cubicBezTo>
                  <a:pt x="4135853" y="542345"/>
                  <a:pt x="4009057" y="622557"/>
                  <a:pt x="4151085" y="551543"/>
                </a:cubicBezTo>
                <a:cubicBezTo>
                  <a:pt x="4250749" y="501711"/>
                  <a:pt x="4127184" y="536003"/>
                  <a:pt x="4267200" y="508000"/>
                </a:cubicBezTo>
                <a:cubicBezTo>
                  <a:pt x="4286552" y="498324"/>
                  <a:pt x="4306471" y="489706"/>
                  <a:pt x="4325257" y="478971"/>
                </a:cubicBezTo>
                <a:cubicBezTo>
                  <a:pt x="4340403" y="470316"/>
                  <a:pt x="4353486" y="458296"/>
                  <a:pt x="4368800" y="449943"/>
                </a:cubicBezTo>
                <a:cubicBezTo>
                  <a:pt x="4406789" y="429222"/>
                  <a:pt x="4484914" y="391886"/>
                  <a:pt x="4484914" y="391886"/>
                </a:cubicBezTo>
                <a:cubicBezTo>
                  <a:pt x="4494590" y="377372"/>
                  <a:pt x="4501608" y="360678"/>
                  <a:pt x="4513943" y="348343"/>
                </a:cubicBezTo>
                <a:cubicBezTo>
                  <a:pt x="4526278" y="336008"/>
                  <a:pt x="4542339" y="327969"/>
                  <a:pt x="4557485" y="319314"/>
                </a:cubicBezTo>
                <a:cubicBezTo>
                  <a:pt x="4622196" y="282336"/>
                  <a:pt x="4611899" y="291015"/>
                  <a:pt x="4688114" y="275771"/>
                </a:cubicBezTo>
                <a:cubicBezTo>
                  <a:pt x="4751009" y="280609"/>
                  <a:pt x="4814206" y="282462"/>
                  <a:pt x="4876800" y="290286"/>
                </a:cubicBezTo>
                <a:cubicBezTo>
                  <a:pt x="4891981" y="292184"/>
                  <a:pt x="4905044" y="304800"/>
                  <a:pt x="4920343" y="304800"/>
                </a:cubicBezTo>
                <a:cubicBezTo>
                  <a:pt x="5113927" y="304800"/>
                  <a:pt x="5307390" y="295124"/>
                  <a:pt x="5500914" y="290286"/>
                </a:cubicBezTo>
                <a:cubicBezTo>
                  <a:pt x="5538212" y="280961"/>
                  <a:pt x="5594681" y="265865"/>
                  <a:pt x="5631543" y="261257"/>
                </a:cubicBezTo>
                <a:cubicBezTo>
                  <a:pt x="5684569" y="254629"/>
                  <a:pt x="5737981" y="251581"/>
                  <a:pt x="5791200" y="246743"/>
                </a:cubicBezTo>
                <a:cubicBezTo>
                  <a:pt x="5805714" y="241905"/>
                  <a:pt x="5820681" y="238256"/>
                  <a:pt x="5834743" y="232229"/>
                </a:cubicBezTo>
                <a:cubicBezTo>
                  <a:pt x="5854630" y="223706"/>
                  <a:pt x="5872274" y="210042"/>
                  <a:pt x="5892800" y="203200"/>
                </a:cubicBezTo>
                <a:cubicBezTo>
                  <a:pt x="5916203" y="195399"/>
                  <a:pt x="5941181" y="193524"/>
                  <a:pt x="5965371" y="188686"/>
                </a:cubicBezTo>
                <a:cubicBezTo>
                  <a:pt x="6056853" y="127698"/>
                  <a:pt x="5972332" y="176063"/>
                  <a:pt x="6154057" y="130629"/>
                </a:cubicBezTo>
                <a:cubicBezTo>
                  <a:pt x="6241793" y="108694"/>
                  <a:pt x="6193199" y="122420"/>
                  <a:pt x="6299200" y="87086"/>
                </a:cubicBezTo>
                <a:cubicBezTo>
                  <a:pt x="6313714" y="82248"/>
                  <a:pt x="6327741" y="75571"/>
                  <a:pt x="6342743" y="72571"/>
                </a:cubicBezTo>
                <a:cubicBezTo>
                  <a:pt x="6430316" y="55057"/>
                  <a:pt x="6391911" y="65858"/>
                  <a:pt x="6458857" y="43543"/>
                </a:cubicBezTo>
                <a:cubicBezTo>
                  <a:pt x="6480873" y="28865"/>
                  <a:pt x="6515896" y="0"/>
                  <a:pt x="6545943" y="0"/>
                </a:cubicBezTo>
                <a:cubicBezTo>
                  <a:pt x="6565891" y="0"/>
                  <a:pt x="6584648" y="9676"/>
                  <a:pt x="6604000" y="14514"/>
                </a:cubicBezTo>
                <a:lnTo>
                  <a:pt x="6821714" y="159657"/>
                </a:lnTo>
                <a:lnTo>
                  <a:pt x="6865257" y="188686"/>
                </a:lnTo>
                <a:cubicBezTo>
                  <a:pt x="6879771" y="198362"/>
                  <a:pt x="6896465" y="205379"/>
                  <a:pt x="6908800" y="217714"/>
                </a:cubicBezTo>
                <a:lnTo>
                  <a:pt x="6995885" y="304800"/>
                </a:lnTo>
                <a:cubicBezTo>
                  <a:pt x="7010399" y="319314"/>
                  <a:pt x="7019955" y="341852"/>
                  <a:pt x="7039428" y="348343"/>
                </a:cubicBezTo>
                <a:lnTo>
                  <a:pt x="7082971" y="362857"/>
                </a:lnTo>
                <a:cubicBezTo>
                  <a:pt x="7102323" y="391886"/>
                  <a:pt x="7116358" y="425273"/>
                  <a:pt x="7141028" y="449943"/>
                </a:cubicBezTo>
                <a:cubicBezTo>
                  <a:pt x="7170057" y="478972"/>
                  <a:pt x="7203482" y="504187"/>
                  <a:pt x="7228114" y="537029"/>
                </a:cubicBezTo>
                <a:cubicBezTo>
                  <a:pt x="7242628" y="556381"/>
                  <a:pt x="7254552" y="577981"/>
                  <a:pt x="7271657" y="595086"/>
                </a:cubicBezTo>
                <a:cubicBezTo>
                  <a:pt x="7283992" y="607421"/>
                  <a:pt x="7301799" y="612947"/>
                  <a:pt x="7315200" y="624114"/>
                </a:cubicBezTo>
                <a:cubicBezTo>
                  <a:pt x="7365295" y="665859"/>
                  <a:pt x="7372458" y="701256"/>
                  <a:pt x="7445828" y="725714"/>
                </a:cubicBezTo>
                <a:cubicBezTo>
                  <a:pt x="7527218" y="752845"/>
                  <a:pt x="7474531" y="736519"/>
                  <a:pt x="7605485" y="769257"/>
                </a:cubicBezTo>
                <a:cubicBezTo>
                  <a:pt x="7624095" y="773910"/>
                  <a:pt x="7686256" y="787871"/>
                  <a:pt x="7707085" y="798286"/>
                </a:cubicBezTo>
                <a:cubicBezTo>
                  <a:pt x="7819627" y="854558"/>
                  <a:pt x="7684727" y="805346"/>
                  <a:pt x="7794171" y="841829"/>
                </a:cubicBezTo>
                <a:lnTo>
                  <a:pt x="7852228" y="928914"/>
                </a:lnTo>
                <a:lnTo>
                  <a:pt x="7881257" y="972457"/>
                </a:lnTo>
                <a:cubicBezTo>
                  <a:pt x="7886095" y="1059543"/>
                  <a:pt x="7884953" y="1147168"/>
                  <a:pt x="7895771" y="1233714"/>
                </a:cubicBezTo>
                <a:cubicBezTo>
                  <a:pt x="7910801" y="1353957"/>
                  <a:pt x="7918952" y="1285872"/>
                  <a:pt x="7953828" y="1364343"/>
                </a:cubicBezTo>
                <a:cubicBezTo>
                  <a:pt x="7966255" y="1392305"/>
                  <a:pt x="7973181" y="1422400"/>
                  <a:pt x="7982857" y="1451429"/>
                </a:cubicBezTo>
                <a:lnTo>
                  <a:pt x="8011885" y="1538514"/>
                </a:lnTo>
                <a:cubicBezTo>
                  <a:pt x="8016723" y="1553028"/>
                  <a:pt x="8022689" y="1567214"/>
                  <a:pt x="8026400" y="1582057"/>
                </a:cubicBezTo>
                <a:cubicBezTo>
                  <a:pt x="8031238" y="1601409"/>
                  <a:pt x="8033056" y="1621779"/>
                  <a:pt x="8040914" y="1640114"/>
                </a:cubicBezTo>
                <a:cubicBezTo>
                  <a:pt x="8047786" y="1656148"/>
                  <a:pt x="8060267" y="1669143"/>
                  <a:pt x="8069943" y="1683657"/>
                </a:cubicBezTo>
                <a:cubicBezTo>
                  <a:pt x="8074593" y="1702257"/>
                  <a:pt x="8088560" y="1764436"/>
                  <a:pt x="8098971" y="1785257"/>
                </a:cubicBezTo>
                <a:cubicBezTo>
                  <a:pt x="8106772" y="1800859"/>
                  <a:pt x="8118324" y="1814286"/>
                  <a:pt x="8128000" y="1828800"/>
                </a:cubicBezTo>
                <a:cubicBezTo>
                  <a:pt x="8187626" y="2007682"/>
                  <a:pt x="8157028" y="1885287"/>
                  <a:pt x="8157028" y="2206171"/>
                </a:cubicBezTo>
              </a:path>
            </a:pathLst>
          </a:custGeom>
          <a:gradFill>
            <a:gsLst>
              <a:gs pos="0">
                <a:schemeClr val="bg1">
                  <a:lumMod val="50000"/>
                </a:schemeClr>
              </a:gs>
              <a:gs pos="50000">
                <a:schemeClr val="bg1">
                  <a:lumMod val="65000"/>
                </a:schemeClr>
              </a:gs>
              <a:gs pos="100000">
                <a:schemeClr val="bg1">
                  <a:lumMod val="75000"/>
                </a:schemeClr>
              </a:gs>
            </a:gsLst>
            <a:lin ang="54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5" name="图片 194"/>
          <p:cNvPicPr>
            <a:picLocks noChangeAspect="1"/>
          </p:cNvPicPr>
          <p:nvPr/>
        </p:nvPicPr>
        <p:blipFill rotWithShape="1">
          <a:blip r:embed="rId3" cstate="print">
            <a:extLst>
              <a:ext uri="{28A0092B-C50C-407E-A947-70E740481C1C}">
                <a14:useLocalDpi xmlns:a14="http://schemas.microsoft.com/office/drawing/2010/main" val="0"/>
              </a:ext>
            </a:extLst>
          </a:blip>
          <a:srcRect b="8346"/>
          <a:stretch/>
        </p:blipFill>
        <p:spPr>
          <a:xfrm>
            <a:off x="35509" y="3793604"/>
            <a:ext cx="2555775" cy="1922687"/>
          </a:xfrm>
          <a:prstGeom prst="rect">
            <a:avLst/>
          </a:prstGeom>
          <a:effectLst>
            <a:softEdge rad="635000"/>
          </a:effectLst>
        </p:spPr>
      </p:pic>
      <p:grpSp>
        <p:nvGrpSpPr>
          <p:cNvPr id="138" name="组合 137"/>
          <p:cNvGrpSpPr/>
          <p:nvPr/>
        </p:nvGrpSpPr>
        <p:grpSpPr>
          <a:xfrm>
            <a:off x="0" y="5490049"/>
            <a:ext cx="9144000" cy="247773"/>
            <a:chOff x="0" y="6260860"/>
            <a:chExt cx="9144000" cy="552516"/>
          </a:xfrm>
        </p:grpSpPr>
        <p:sp>
          <p:nvSpPr>
            <p:cNvPr id="139" name="矩形 138"/>
            <p:cNvSpPr/>
            <p:nvPr/>
          </p:nvSpPr>
          <p:spPr>
            <a:xfrm>
              <a:off x="0"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矩形 139"/>
            <p:cNvSpPr/>
            <p:nvPr/>
          </p:nvSpPr>
          <p:spPr>
            <a:xfrm>
              <a:off x="152400"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矩形 140"/>
            <p:cNvSpPr/>
            <p:nvPr/>
          </p:nvSpPr>
          <p:spPr>
            <a:xfrm>
              <a:off x="691952"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矩形 141"/>
            <p:cNvSpPr/>
            <p:nvPr/>
          </p:nvSpPr>
          <p:spPr>
            <a:xfrm>
              <a:off x="1196008"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p:nvSpPr>
          <p:spPr>
            <a:xfrm>
              <a:off x="1700064"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a:off x="2204120"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2743672"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3247728"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a:off x="3751784"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a:off x="4220344"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a:off x="4759896"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a:off x="5263952"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a:off x="5768008"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a:off x="6308576"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矩形 152"/>
            <p:cNvSpPr/>
            <p:nvPr/>
          </p:nvSpPr>
          <p:spPr>
            <a:xfrm>
              <a:off x="6848128"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153"/>
            <p:cNvSpPr/>
            <p:nvPr/>
          </p:nvSpPr>
          <p:spPr>
            <a:xfrm>
              <a:off x="7352184"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矩形 154"/>
            <p:cNvSpPr/>
            <p:nvPr/>
          </p:nvSpPr>
          <p:spPr>
            <a:xfrm>
              <a:off x="7856240"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a:off x="8396808"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a:off x="8756848" y="6620900"/>
              <a:ext cx="3871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a:off x="0"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a:off x="0"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a:off x="539552"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a:off x="104360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矩形 161"/>
            <p:cNvSpPr/>
            <p:nvPr/>
          </p:nvSpPr>
          <p:spPr>
            <a:xfrm>
              <a:off x="1547664"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矩形 162"/>
            <p:cNvSpPr/>
            <p:nvPr/>
          </p:nvSpPr>
          <p:spPr>
            <a:xfrm>
              <a:off x="2051720"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矩形 163"/>
            <p:cNvSpPr/>
            <p:nvPr/>
          </p:nvSpPr>
          <p:spPr>
            <a:xfrm>
              <a:off x="2591272"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309532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nvSpPr>
          <p:spPr>
            <a:xfrm>
              <a:off x="3599384"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nvSpPr>
          <p:spPr>
            <a:xfrm>
              <a:off x="4067944"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p:cNvSpPr/>
            <p:nvPr/>
          </p:nvSpPr>
          <p:spPr>
            <a:xfrm>
              <a:off x="4607496"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矩形 168"/>
            <p:cNvSpPr/>
            <p:nvPr/>
          </p:nvSpPr>
          <p:spPr>
            <a:xfrm>
              <a:off x="5111552"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a:off x="561560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矩形 170"/>
            <p:cNvSpPr/>
            <p:nvPr/>
          </p:nvSpPr>
          <p:spPr>
            <a:xfrm>
              <a:off x="6156176"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矩形 171"/>
            <p:cNvSpPr/>
            <p:nvPr/>
          </p:nvSpPr>
          <p:spPr>
            <a:xfrm>
              <a:off x="669572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矩形 172"/>
            <p:cNvSpPr/>
            <p:nvPr/>
          </p:nvSpPr>
          <p:spPr>
            <a:xfrm>
              <a:off x="7199784"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a:off x="7703840"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a:off x="824440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矩形 175"/>
            <p:cNvSpPr/>
            <p:nvPr/>
          </p:nvSpPr>
          <p:spPr>
            <a:xfrm>
              <a:off x="860444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矩形 176"/>
            <p:cNvSpPr/>
            <p:nvPr/>
          </p:nvSpPr>
          <p:spPr>
            <a:xfrm>
              <a:off x="34229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p:cNvSpPr/>
            <p:nvPr/>
          </p:nvSpPr>
          <p:spPr>
            <a:xfrm>
              <a:off x="89959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p:cNvSpPr/>
            <p:nvPr/>
          </p:nvSpPr>
          <p:spPr>
            <a:xfrm>
              <a:off x="1403648"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矩形 179"/>
            <p:cNvSpPr/>
            <p:nvPr/>
          </p:nvSpPr>
          <p:spPr>
            <a:xfrm>
              <a:off x="1943200"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矩形 180"/>
            <p:cNvSpPr/>
            <p:nvPr/>
          </p:nvSpPr>
          <p:spPr>
            <a:xfrm>
              <a:off x="244725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矩形 181"/>
            <p:cNvSpPr/>
            <p:nvPr/>
          </p:nvSpPr>
          <p:spPr>
            <a:xfrm>
              <a:off x="295131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矩形 182"/>
            <p:cNvSpPr/>
            <p:nvPr/>
          </p:nvSpPr>
          <p:spPr>
            <a:xfrm>
              <a:off x="341987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矩形 183"/>
            <p:cNvSpPr/>
            <p:nvPr/>
          </p:nvSpPr>
          <p:spPr>
            <a:xfrm>
              <a:off x="3959424"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矩形 184"/>
            <p:cNvSpPr/>
            <p:nvPr/>
          </p:nvSpPr>
          <p:spPr>
            <a:xfrm>
              <a:off x="4463480"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矩形 185"/>
            <p:cNvSpPr/>
            <p:nvPr/>
          </p:nvSpPr>
          <p:spPr>
            <a:xfrm>
              <a:off x="496753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矩形 186"/>
            <p:cNvSpPr/>
            <p:nvPr/>
          </p:nvSpPr>
          <p:spPr>
            <a:xfrm>
              <a:off x="543609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矩形 187"/>
            <p:cNvSpPr/>
            <p:nvPr/>
          </p:nvSpPr>
          <p:spPr>
            <a:xfrm>
              <a:off x="594015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矩形 188"/>
            <p:cNvSpPr/>
            <p:nvPr/>
          </p:nvSpPr>
          <p:spPr>
            <a:xfrm>
              <a:off x="6479704"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a:off x="6983760"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矩形 190"/>
            <p:cNvSpPr/>
            <p:nvPr/>
          </p:nvSpPr>
          <p:spPr>
            <a:xfrm>
              <a:off x="748781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矩形 191"/>
            <p:cNvSpPr/>
            <p:nvPr/>
          </p:nvSpPr>
          <p:spPr>
            <a:xfrm>
              <a:off x="795637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矩形 192"/>
            <p:cNvSpPr/>
            <p:nvPr/>
          </p:nvSpPr>
          <p:spPr>
            <a:xfrm>
              <a:off x="8244408"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矩形 193"/>
            <p:cNvSpPr/>
            <p:nvPr/>
          </p:nvSpPr>
          <p:spPr>
            <a:xfrm>
              <a:off x="8604448"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2" y="1393964"/>
            <a:ext cx="9161747" cy="1823576"/>
          </a:xfrm>
          <a:prstGeom prst="rect">
            <a:avLst/>
          </a:prstGeom>
        </p:spPr>
        <p:txBody>
          <a:bodyPr wrap="square">
            <a:spAutoFit/>
          </a:bodyPr>
          <a:lstStyle/>
          <a:p>
            <a:pPr algn="ctr">
              <a:lnSpc>
                <a:spcPts val="4500"/>
              </a:lnSpc>
            </a:pPr>
            <a:r>
              <a:rPr lang="en-US" altLang="zh-CN" sz="2800" b="1" dirty="0">
                <a:solidFill>
                  <a:srgbClr val="CC0000"/>
                </a:solidFill>
                <a:effectLst>
                  <a:outerShdw blurRad="38100" dist="38100" dir="2700000" algn="tl">
                    <a:srgbClr val="000000">
                      <a:alpha val="43137"/>
                    </a:srgbClr>
                  </a:outerShdw>
                </a:effectLst>
                <a:latin typeface="Arial" pitchFamily="34" charset="0"/>
                <a:ea typeface="华文行楷" pitchFamily="2" charset="-122"/>
                <a:cs typeface="Arial" pitchFamily="34" charset="0"/>
              </a:rPr>
              <a:t>Mechanism of protective effects of </a:t>
            </a:r>
          </a:p>
          <a:p>
            <a:pPr algn="ctr">
              <a:lnSpc>
                <a:spcPts val="4500"/>
              </a:lnSpc>
            </a:pPr>
            <a:r>
              <a:rPr lang="en-US" altLang="zh-CN" sz="2800" b="1" dirty="0">
                <a:solidFill>
                  <a:srgbClr val="CC0000"/>
                </a:solidFill>
                <a:effectLst>
                  <a:outerShdw blurRad="38100" dist="38100" dir="2700000" algn="tl">
                    <a:srgbClr val="000000">
                      <a:alpha val="43137"/>
                    </a:srgbClr>
                  </a:outerShdw>
                </a:effectLst>
                <a:latin typeface="Arial" pitchFamily="34" charset="0"/>
                <a:ea typeface="华文行楷" pitchFamily="2" charset="-122"/>
                <a:cs typeface="Arial" pitchFamily="34" charset="0"/>
              </a:rPr>
              <a:t>Salvia </a:t>
            </a:r>
            <a:r>
              <a:rPr lang="en-US" altLang="zh-CN" sz="2800" b="1" dirty="0" err="1">
                <a:solidFill>
                  <a:srgbClr val="CC0000"/>
                </a:solidFill>
                <a:effectLst>
                  <a:outerShdw blurRad="38100" dist="38100" dir="2700000" algn="tl">
                    <a:srgbClr val="000000">
                      <a:alpha val="43137"/>
                    </a:srgbClr>
                  </a:outerShdw>
                </a:effectLst>
                <a:latin typeface="Arial" pitchFamily="34" charset="0"/>
                <a:ea typeface="华文行楷" pitchFamily="2" charset="-122"/>
                <a:cs typeface="Arial" pitchFamily="34" charset="0"/>
              </a:rPr>
              <a:t>Miltiorrhiza</a:t>
            </a:r>
            <a:r>
              <a:rPr lang="en-US" altLang="zh-CN" sz="2800" b="1" dirty="0">
                <a:solidFill>
                  <a:srgbClr val="CC0000"/>
                </a:solidFill>
                <a:effectLst>
                  <a:outerShdw blurRad="38100" dist="38100" dir="2700000" algn="tl">
                    <a:srgbClr val="000000">
                      <a:alpha val="43137"/>
                    </a:srgbClr>
                  </a:outerShdw>
                </a:effectLst>
                <a:latin typeface="Arial" pitchFamily="34" charset="0"/>
                <a:ea typeface="华文行楷" pitchFamily="2" charset="-122"/>
                <a:cs typeface="Arial" pitchFamily="34" charset="0"/>
              </a:rPr>
              <a:t>  (</a:t>
            </a:r>
            <a:r>
              <a:rPr lang="en-US" altLang="zh-CN" sz="2800" b="1" dirty="0" err="1">
                <a:solidFill>
                  <a:srgbClr val="CC0000"/>
                </a:solidFill>
                <a:effectLst>
                  <a:outerShdw blurRad="38100" dist="38100" dir="2700000" algn="tl">
                    <a:srgbClr val="000000">
                      <a:alpha val="43137"/>
                    </a:srgbClr>
                  </a:outerShdw>
                </a:effectLst>
                <a:latin typeface="Arial" pitchFamily="34" charset="0"/>
                <a:ea typeface="华文行楷" pitchFamily="2" charset="-122"/>
                <a:cs typeface="Arial" pitchFamily="34" charset="0"/>
              </a:rPr>
              <a:t>Danshen</a:t>
            </a:r>
            <a:r>
              <a:rPr lang="en-US" altLang="zh-CN" sz="2800" b="1" dirty="0">
                <a:solidFill>
                  <a:srgbClr val="CC0000"/>
                </a:solidFill>
                <a:effectLst>
                  <a:outerShdw blurRad="38100" dist="38100" dir="2700000" algn="tl">
                    <a:srgbClr val="000000">
                      <a:alpha val="43137"/>
                    </a:srgbClr>
                  </a:outerShdw>
                </a:effectLst>
                <a:latin typeface="Arial" pitchFamily="34" charset="0"/>
                <a:ea typeface="华文行楷" pitchFamily="2" charset="-122"/>
                <a:cs typeface="Arial" pitchFamily="34" charset="0"/>
              </a:rPr>
              <a:t> </a:t>
            </a:r>
            <a:r>
              <a:rPr lang="zh-CN" altLang="en-US" sz="2800" b="1" dirty="0">
                <a:solidFill>
                  <a:srgbClr val="CC0000"/>
                </a:solidFill>
                <a:effectLst>
                  <a:outerShdw blurRad="38100" dist="38100" dir="2700000" algn="tl">
                    <a:srgbClr val="000000">
                      <a:alpha val="43137"/>
                    </a:srgbClr>
                  </a:outerShdw>
                </a:effectLst>
                <a:latin typeface="Arial" pitchFamily="34" charset="0"/>
                <a:ea typeface="华文行楷" pitchFamily="2" charset="-122"/>
                <a:cs typeface="Arial" pitchFamily="34" charset="0"/>
              </a:rPr>
              <a:t>丹參</a:t>
            </a:r>
            <a:r>
              <a:rPr lang="en-US" altLang="zh-CN" sz="2800" b="1" dirty="0">
                <a:solidFill>
                  <a:srgbClr val="CC0000"/>
                </a:solidFill>
                <a:effectLst>
                  <a:outerShdw blurRad="38100" dist="38100" dir="2700000" algn="tl">
                    <a:srgbClr val="000000">
                      <a:alpha val="43137"/>
                    </a:srgbClr>
                  </a:outerShdw>
                </a:effectLst>
                <a:latin typeface="Arial" pitchFamily="34" charset="0"/>
                <a:ea typeface="华文行楷" pitchFamily="2" charset="-122"/>
                <a:cs typeface="Arial" pitchFamily="34" charset="0"/>
              </a:rPr>
              <a:t>) against acute  and chronic liver injury induced by iron overload</a:t>
            </a:r>
          </a:p>
        </p:txBody>
      </p:sp>
      <p:grpSp>
        <p:nvGrpSpPr>
          <p:cNvPr id="399" name="组合 398"/>
          <p:cNvGrpSpPr/>
          <p:nvPr/>
        </p:nvGrpSpPr>
        <p:grpSpPr>
          <a:xfrm>
            <a:off x="323528" y="188473"/>
            <a:ext cx="1080120" cy="1483250"/>
            <a:chOff x="30020" y="197130"/>
            <a:chExt cx="1283364" cy="2355532"/>
          </a:xfrm>
        </p:grpSpPr>
        <p:sp>
          <p:nvSpPr>
            <p:cNvPr id="400" name="任意多边形 399"/>
            <p:cNvSpPr/>
            <p:nvPr/>
          </p:nvSpPr>
          <p:spPr>
            <a:xfrm>
              <a:off x="30020" y="197130"/>
              <a:ext cx="1283364" cy="2043738"/>
            </a:xfrm>
            <a:custGeom>
              <a:avLst/>
              <a:gdLst>
                <a:gd name="connsiteX0" fmla="*/ 1319755 w 2024293"/>
                <a:gd name="connsiteY0" fmla="*/ 74951 h 2473377"/>
                <a:gd name="connsiteX1" fmla="*/ 1529618 w 2024293"/>
                <a:gd name="connsiteY1" fmla="*/ 59961 h 2473377"/>
                <a:gd name="connsiteX2" fmla="*/ 1544608 w 2024293"/>
                <a:gd name="connsiteY2" fmla="*/ 104931 h 2473377"/>
                <a:gd name="connsiteX3" fmla="*/ 1574588 w 2024293"/>
                <a:gd name="connsiteY3" fmla="*/ 134912 h 2473377"/>
                <a:gd name="connsiteX4" fmla="*/ 1589578 w 2024293"/>
                <a:gd name="connsiteY4" fmla="*/ 179882 h 2473377"/>
                <a:gd name="connsiteX5" fmla="*/ 1739480 w 2024293"/>
                <a:gd name="connsiteY5" fmla="*/ 224853 h 2473377"/>
                <a:gd name="connsiteX6" fmla="*/ 1784450 w 2024293"/>
                <a:gd name="connsiteY6" fmla="*/ 239843 h 2473377"/>
                <a:gd name="connsiteX7" fmla="*/ 1859401 w 2024293"/>
                <a:gd name="connsiteY7" fmla="*/ 284813 h 2473377"/>
                <a:gd name="connsiteX8" fmla="*/ 1889382 w 2024293"/>
                <a:gd name="connsiteY8" fmla="*/ 314794 h 2473377"/>
                <a:gd name="connsiteX9" fmla="*/ 1934352 w 2024293"/>
                <a:gd name="connsiteY9" fmla="*/ 344774 h 2473377"/>
                <a:gd name="connsiteX10" fmla="*/ 1964332 w 2024293"/>
                <a:gd name="connsiteY10" fmla="*/ 449705 h 2473377"/>
                <a:gd name="connsiteX11" fmla="*/ 1994313 w 2024293"/>
                <a:gd name="connsiteY11" fmla="*/ 494675 h 2473377"/>
                <a:gd name="connsiteX12" fmla="*/ 1994313 w 2024293"/>
                <a:gd name="connsiteY12" fmla="*/ 674557 h 2473377"/>
                <a:gd name="connsiteX13" fmla="*/ 1964332 w 2024293"/>
                <a:gd name="connsiteY13" fmla="*/ 764498 h 2473377"/>
                <a:gd name="connsiteX14" fmla="*/ 2009303 w 2024293"/>
                <a:gd name="connsiteY14" fmla="*/ 974361 h 2473377"/>
                <a:gd name="connsiteX15" fmla="*/ 2024293 w 2024293"/>
                <a:gd name="connsiteY15" fmla="*/ 1019331 h 2473377"/>
                <a:gd name="connsiteX16" fmla="*/ 2009303 w 2024293"/>
                <a:gd name="connsiteY16" fmla="*/ 1304144 h 2473377"/>
                <a:gd name="connsiteX17" fmla="*/ 1994313 w 2024293"/>
                <a:gd name="connsiteY17" fmla="*/ 1499016 h 2473377"/>
                <a:gd name="connsiteX18" fmla="*/ 1934352 w 2024293"/>
                <a:gd name="connsiteY18" fmla="*/ 1514007 h 2473377"/>
                <a:gd name="connsiteX19" fmla="*/ 1919362 w 2024293"/>
                <a:gd name="connsiteY19" fmla="*/ 1558977 h 2473377"/>
                <a:gd name="connsiteX20" fmla="*/ 1904372 w 2024293"/>
                <a:gd name="connsiteY20" fmla="*/ 1633928 h 2473377"/>
                <a:gd name="connsiteX21" fmla="*/ 1874391 w 2024293"/>
                <a:gd name="connsiteY21" fmla="*/ 1663908 h 2473377"/>
                <a:gd name="connsiteX22" fmla="*/ 1829421 w 2024293"/>
                <a:gd name="connsiteY22" fmla="*/ 1753849 h 2473377"/>
                <a:gd name="connsiteX23" fmla="*/ 1799441 w 2024293"/>
                <a:gd name="connsiteY23" fmla="*/ 1783830 h 2473377"/>
                <a:gd name="connsiteX24" fmla="*/ 1724490 w 2024293"/>
                <a:gd name="connsiteY24" fmla="*/ 1873771 h 2473377"/>
                <a:gd name="connsiteX25" fmla="*/ 1664529 w 2024293"/>
                <a:gd name="connsiteY25" fmla="*/ 2008682 h 2473377"/>
                <a:gd name="connsiteX26" fmla="*/ 1589578 w 2024293"/>
                <a:gd name="connsiteY26" fmla="*/ 2068643 h 2473377"/>
                <a:gd name="connsiteX27" fmla="*/ 1499637 w 2024293"/>
                <a:gd name="connsiteY27" fmla="*/ 2188564 h 2473377"/>
                <a:gd name="connsiteX28" fmla="*/ 1454667 w 2024293"/>
                <a:gd name="connsiteY28" fmla="*/ 2203554 h 2473377"/>
                <a:gd name="connsiteX29" fmla="*/ 1379716 w 2024293"/>
                <a:gd name="connsiteY29" fmla="*/ 2248525 h 2473377"/>
                <a:gd name="connsiteX30" fmla="*/ 1289775 w 2024293"/>
                <a:gd name="connsiteY30" fmla="*/ 2308485 h 2473377"/>
                <a:gd name="connsiteX31" fmla="*/ 1244805 w 2024293"/>
                <a:gd name="connsiteY31" fmla="*/ 2338466 h 2473377"/>
                <a:gd name="connsiteX32" fmla="*/ 1094903 w 2024293"/>
                <a:gd name="connsiteY32" fmla="*/ 2383436 h 2473377"/>
                <a:gd name="connsiteX33" fmla="*/ 1049932 w 2024293"/>
                <a:gd name="connsiteY33" fmla="*/ 2398426 h 2473377"/>
                <a:gd name="connsiteX34" fmla="*/ 1019952 w 2024293"/>
                <a:gd name="connsiteY34" fmla="*/ 2428407 h 2473377"/>
                <a:gd name="connsiteX35" fmla="*/ 945001 w 2024293"/>
                <a:gd name="connsiteY35" fmla="*/ 2473377 h 2473377"/>
                <a:gd name="connsiteX36" fmla="*/ 780109 w 2024293"/>
                <a:gd name="connsiteY36" fmla="*/ 2428407 h 2473377"/>
                <a:gd name="connsiteX37" fmla="*/ 720149 w 2024293"/>
                <a:gd name="connsiteY37" fmla="*/ 2353456 h 2473377"/>
                <a:gd name="connsiteX38" fmla="*/ 690168 w 2024293"/>
                <a:gd name="connsiteY38" fmla="*/ 2323475 h 2473377"/>
                <a:gd name="connsiteX39" fmla="*/ 630208 w 2024293"/>
                <a:gd name="connsiteY39" fmla="*/ 2233535 h 2473377"/>
                <a:gd name="connsiteX40" fmla="*/ 555257 w 2024293"/>
                <a:gd name="connsiteY40" fmla="*/ 2098623 h 2473377"/>
                <a:gd name="connsiteX41" fmla="*/ 525277 w 2024293"/>
                <a:gd name="connsiteY41" fmla="*/ 2053653 h 2473377"/>
                <a:gd name="connsiteX42" fmla="*/ 495296 w 2024293"/>
                <a:gd name="connsiteY42" fmla="*/ 2023672 h 2473377"/>
                <a:gd name="connsiteX43" fmla="*/ 405355 w 2024293"/>
                <a:gd name="connsiteY43" fmla="*/ 1918741 h 2473377"/>
                <a:gd name="connsiteX44" fmla="*/ 360385 w 2024293"/>
                <a:gd name="connsiteY44" fmla="*/ 1888761 h 2473377"/>
                <a:gd name="connsiteX45" fmla="*/ 300424 w 2024293"/>
                <a:gd name="connsiteY45" fmla="*/ 1828800 h 2473377"/>
                <a:gd name="connsiteX46" fmla="*/ 255454 w 2024293"/>
                <a:gd name="connsiteY46" fmla="*/ 1798820 h 2473377"/>
                <a:gd name="connsiteX47" fmla="*/ 225473 w 2024293"/>
                <a:gd name="connsiteY47" fmla="*/ 1768839 h 2473377"/>
                <a:gd name="connsiteX48" fmla="*/ 180503 w 2024293"/>
                <a:gd name="connsiteY48" fmla="*/ 1753849 h 2473377"/>
                <a:gd name="connsiteX49" fmla="*/ 120542 w 2024293"/>
                <a:gd name="connsiteY49" fmla="*/ 1663908 h 2473377"/>
                <a:gd name="connsiteX50" fmla="*/ 45591 w 2024293"/>
                <a:gd name="connsiteY50" fmla="*/ 1603948 h 2473377"/>
                <a:gd name="connsiteX51" fmla="*/ 30601 w 2024293"/>
                <a:gd name="connsiteY51" fmla="*/ 1558977 h 2473377"/>
                <a:gd name="connsiteX52" fmla="*/ 621 w 2024293"/>
                <a:gd name="connsiteY52" fmla="*/ 1514007 h 2473377"/>
                <a:gd name="connsiteX53" fmla="*/ 15611 w 2024293"/>
                <a:gd name="connsiteY53" fmla="*/ 1424066 h 2473377"/>
                <a:gd name="connsiteX54" fmla="*/ 45591 w 2024293"/>
                <a:gd name="connsiteY54" fmla="*/ 1334125 h 2473377"/>
                <a:gd name="connsiteX55" fmla="*/ 75572 w 2024293"/>
                <a:gd name="connsiteY55" fmla="*/ 1094282 h 2473377"/>
                <a:gd name="connsiteX56" fmla="*/ 105552 w 2024293"/>
                <a:gd name="connsiteY56" fmla="*/ 1049312 h 2473377"/>
                <a:gd name="connsiteX57" fmla="*/ 135532 w 2024293"/>
                <a:gd name="connsiteY57" fmla="*/ 959371 h 2473377"/>
                <a:gd name="connsiteX58" fmla="*/ 150523 w 2024293"/>
                <a:gd name="connsiteY58" fmla="*/ 914400 h 2473377"/>
                <a:gd name="connsiteX59" fmla="*/ 165513 w 2024293"/>
                <a:gd name="connsiteY59" fmla="*/ 569626 h 2473377"/>
                <a:gd name="connsiteX60" fmla="*/ 180503 w 2024293"/>
                <a:gd name="connsiteY60" fmla="*/ 524656 h 2473377"/>
                <a:gd name="connsiteX61" fmla="*/ 210483 w 2024293"/>
                <a:gd name="connsiteY61" fmla="*/ 494675 h 2473377"/>
                <a:gd name="connsiteX62" fmla="*/ 255454 w 2024293"/>
                <a:gd name="connsiteY62" fmla="*/ 359764 h 2473377"/>
                <a:gd name="connsiteX63" fmla="*/ 270444 w 2024293"/>
                <a:gd name="connsiteY63" fmla="*/ 314794 h 2473377"/>
                <a:gd name="connsiteX64" fmla="*/ 330405 w 2024293"/>
                <a:gd name="connsiteY64" fmla="*/ 254833 h 2473377"/>
                <a:gd name="connsiteX65" fmla="*/ 405355 w 2024293"/>
                <a:gd name="connsiteY65" fmla="*/ 164892 h 2473377"/>
                <a:gd name="connsiteX66" fmla="*/ 420346 w 2024293"/>
                <a:gd name="connsiteY66" fmla="*/ 119921 h 2473377"/>
                <a:gd name="connsiteX67" fmla="*/ 465316 w 2024293"/>
                <a:gd name="connsiteY67" fmla="*/ 89941 h 2473377"/>
                <a:gd name="connsiteX68" fmla="*/ 555257 w 2024293"/>
                <a:gd name="connsiteY68" fmla="*/ 29980 h 2473377"/>
                <a:gd name="connsiteX69" fmla="*/ 989972 w 2024293"/>
                <a:gd name="connsiteY69" fmla="*/ 14990 h 2473377"/>
                <a:gd name="connsiteX70" fmla="*/ 1034942 w 2024293"/>
                <a:gd name="connsiteY70" fmla="*/ 0 h 2473377"/>
                <a:gd name="connsiteX71" fmla="*/ 1214824 w 2024293"/>
                <a:gd name="connsiteY71" fmla="*/ 29980 h 2473377"/>
                <a:gd name="connsiteX72" fmla="*/ 1334746 w 2024293"/>
                <a:gd name="connsiteY72" fmla="*/ 74951 h 2473377"/>
                <a:gd name="connsiteX73" fmla="*/ 1364726 w 2024293"/>
                <a:gd name="connsiteY73" fmla="*/ 44971 h 24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024293" h="2473377">
                  <a:moveTo>
                    <a:pt x="1319755" y="74951"/>
                  </a:moveTo>
                  <a:cubicBezTo>
                    <a:pt x="1402002" y="42053"/>
                    <a:pt x="1426338" y="18650"/>
                    <a:pt x="1529618" y="59961"/>
                  </a:cubicBezTo>
                  <a:cubicBezTo>
                    <a:pt x="1544289" y="65829"/>
                    <a:pt x="1536479" y="91382"/>
                    <a:pt x="1544608" y="104931"/>
                  </a:cubicBezTo>
                  <a:cubicBezTo>
                    <a:pt x="1551879" y="117050"/>
                    <a:pt x="1564595" y="124918"/>
                    <a:pt x="1574588" y="134912"/>
                  </a:cubicBezTo>
                  <a:cubicBezTo>
                    <a:pt x="1579585" y="149902"/>
                    <a:pt x="1581448" y="166333"/>
                    <a:pt x="1589578" y="179882"/>
                  </a:cubicBezTo>
                  <a:cubicBezTo>
                    <a:pt x="1622761" y="235187"/>
                    <a:pt x="1677604" y="217118"/>
                    <a:pt x="1739480" y="224853"/>
                  </a:cubicBezTo>
                  <a:cubicBezTo>
                    <a:pt x="1754470" y="229850"/>
                    <a:pt x="1770901" y="231714"/>
                    <a:pt x="1784450" y="239843"/>
                  </a:cubicBezTo>
                  <a:cubicBezTo>
                    <a:pt x="1887333" y="301572"/>
                    <a:pt x="1732009" y="242349"/>
                    <a:pt x="1859401" y="284813"/>
                  </a:cubicBezTo>
                  <a:cubicBezTo>
                    <a:pt x="1869395" y="294807"/>
                    <a:pt x="1878346" y="305965"/>
                    <a:pt x="1889382" y="314794"/>
                  </a:cubicBezTo>
                  <a:cubicBezTo>
                    <a:pt x="1903450" y="326048"/>
                    <a:pt x="1923098" y="330706"/>
                    <a:pt x="1934352" y="344774"/>
                  </a:cubicBezTo>
                  <a:cubicBezTo>
                    <a:pt x="1943328" y="355994"/>
                    <a:pt x="1961846" y="443904"/>
                    <a:pt x="1964332" y="449705"/>
                  </a:cubicBezTo>
                  <a:cubicBezTo>
                    <a:pt x="1971429" y="466264"/>
                    <a:pt x="1984319" y="479685"/>
                    <a:pt x="1994313" y="494675"/>
                  </a:cubicBezTo>
                  <a:cubicBezTo>
                    <a:pt x="2020689" y="573805"/>
                    <a:pt x="2019416" y="549045"/>
                    <a:pt x="1994313" y="674557"/>
                  </a:cubicBezTo>
                  <a:cubicBezTo>
                    <a:pt x="1988115" y="705545"/>
                    <a:pt x="1964332" y="764498"/>
                    <a:pt x="1964332" y="764498"/>
                  </a:cubicBezTo>
                  <a:cubicBezTo>
                    <a:pt x="1983243" y="915777"/>
                    <a:pt x="1966584" y="846203"/>
                    <a:pt x="2009303" y="974361"/>
                  </a:cubicBezTo>
                  <a:lnTo>
                    <a:pt x="2024293" y="1019331"/>
                  </a:lnTo>
                  <a:cubicBezTo>
                    <a:pt x="2019296" y="1114269"/>
                    <a:pt x="2015233" y="1209260"/>
                    <a:pt x="2009303" y="1304144"/>
                  </a:cubicBezTo>
                  <a:cubicBezTo>
                    <a:pt x="2005239" y="1369166"/>
                    <a:pt x="2016225" y="1437662"/>
                    <a:pt x="1994313" y="1499016"/>
                  </a:cubicBezTo>
                  <a:cubicBezTo>
                    <a:pt x="1987384" y="1518418"/>
                    <a:pt x="1954339" y="1509010"/>
                    <a:pt x="1934352" y="1514007"/>
                  </a:cubicBezTo>
                  <a:cubicBezTo>
                    <a:pt x="1929355" y="1528997"/>
                    <a:pt x="1923194" y="1543648"/>
                    <a:pt x="1919362" y="1558977"/>
                  </a:cubicBezTo>
                  <a:cubicBezTo>
                    <a:pt x="1913183" y="1583695"/>
                    <a:pt x="1914409" y="1610510"/>
                    <a:pt x="1904372" y="1633928"/>
                  </a:cubicBezTo>
                  <a:cubicBezTo>
                    <a:pt x="1898805" y="1646918"/>
                    <a:pt x="1884385" y="1653915"/>
                    <a:pt x="1874391" y="1663908"/>
                  </a:cubicBezTo>
                  <a:cubicBezTo>
                    <a:pt x="1858558" y="1711408"/>
                    <a:pt x="1862631" y="1712335"/>
                    <a:pt x="1829421" y="1753849"/>
                  </a:cubicBezTo>
                  <a:cubicBezTo>
                    <a:pt x="1820592" y="1764885"/>
                    <a:pt x="1808270" y="1772794"/>
                    <a:pt x="1799441" y="1783830"/>
                  </a:cubicBezTo>
                  <a:cubicBezTo>
                    <a:pt x="1715963" y="1888177"/>
                    <a:pt x="1831311" y="1766947"/>
                    <a:pt x="1724490" y="1873771"/>
                  </a:cubicBezTo>
                  <a:cubicBezTo>
                    <a:pt x="1709647" y="1918299"/>
                    <a:pt x="1700161" y="1973050"/>
                    <a:pt x="1664529" y="2008682"/>
                  </a:cubicBezTo>
                  <a:cubicBezTo>
                    <a:pt x="1605527" y="2067684"/>
                    <a:pt x="1634081" y="2009306"/>
                    <a:pt x="1589578" y="2068643"/>
                  </a:cubicBezTo>
                  <a:cubicBezTo>
                    <a:pt x="1583486" y="2076765"/>
                    <a:pt x="1530893" y="2169811"/>
                    <a:pt x="1499637" y="2188564"/>
                  </a:cubicBezTo>
                  <a:cubicBezTo>
                    <a:pt x="1486088" y="2196693"/>
                    <a:pt x="1469657" y="2198557"/>
                    <a:pt x="1454667" y="2203554"/>
                  </a:cubicBezTo>
                  <a:cubicBezTo>
                    <a:pt x="1361305" y="2296919"/>
                    <a:pt x="1496466" y="2170692"/>
                    <a:pt x="1379716" y="2248525"/>
                  </a:cubicBezTo>
                  <a:cubicBezTo>
                    <a:pt x="1267429" y="2323382"/>
                    <a:pt x="1396706" y="2272842"/>
                    <a:pt x="1289775" y="2308485"/>
                  </a:cubicBezTo>
                  <a:cubicBezTo>
                    <a:pt x="1274785" y="2318479"/>
                    <a:pt x="1261268" y="2331149"/>
                    <a:pt x="1244805" y="2338466"/>
                  </a:cubicBezTo>
                  <a:cubicBezTo>
                    <a:pt x="1180687" y="2366963"/>
                    <a:pt x="1155946" y="2365996"/>
                    <a:pt x="1094903" y="2383436"/>
                  </a:cubicBezTo>
                  <a:cubicBezTo>
                    <a:pt x="1079710" y="2387777"/>
                    <a:pt x="1064922" y="2393429"/>
                    <a:pt x="1049932" y="2398426"/>
                  </a:cubicBezTo>
                  <a:cubicBezTo>
                    <a:pt x="1039939" y="2408420"/>
                    <a:pt x="1032071" y="2421136"/>
                    <a:pt x="1019952" y="2428407"/>
                  </a:cubicBezTo>
                  <a:cubicBezTo>
                    <a:pt x="922649" y="2486790"/>
                    <a:pt x="1020971" y="2397409"/>
                    <a:pt x="945001" y="2473377"/>
                  </a:cubicBezTo>
                  <a:cubicBezTo>
                    <a:pt x="830889" y="2435340"/>
                    <a:pt x="886048" y="2449595"/>
                    <a:pt x="780109" y="2428407"/>
                  </a:cubicBezTo>
                  <a:cubicBezTo>
                    <a:pt x="707717" y="2356012"/>
                    <a:pt x="795794" y="2448012"/>
                    <a:pt x="720149" y="2353456"/>
                  </a:cubicBezTo>
                  <a:cubicBezTo>
                    <a:pt x="711320" y="2342420"/>
                    <a:pt x="698648" y="2334782"/>
                    <a:pt x="690168" y="2323475"/>
                  </a:cubicBezTo>
                  <a:cubicBezTo>
                    <a:pt x="668549" y="2294650"/>
                    <a:pt x="630208" y="2233535"/>
                    <a:pt x="630208" y="2233535"/>
                  </a:cubicBezTo>
                  <a:cubicBezTo>
                    <a:pt x="603824" y="2154381"/>
                    <a:pt x="623983" y="2201712"/>
                    <a:pt x="555257" y="2098623"/>
                  </a:cubicBezTo>
                  <a:cubicBezTo>
                    <a:pt x="545264" y="2083633"/>
                    <a:pt x="538016" y="2066392"/>
                    <a:pt x="525277" y="2053653"/>
                  </a:cubicBezTo>
                  <a:cubicBezTo>
                    <a:pt x="515283" y="2043659"/>
                    <a:pt x="504125" y="2034708"/>
                    <a:pt x="495296" y="2023672"/>
                  </a:cubicBezTo>
                  <a:cubicBezTo>
                    <a:pt x="456547" y="1975235"/>
                    <a:pt x="467214" y="1959980"/>
                    <a:pt x="405355" y="1918741"/>
                  </a:cubicBezTo>
                  <a:cubicBezTo>
                    <a:pt x="390365" y="1908748"/>
                    <a:pt x="374064" y="1900485"/>
                    <a:pt x="360385" y="1888761"/>
                  </a:cubicBezTo>
                  <a:cubicBezTo>
                    <a:pt x="338924" y="1870366"/>
                    <a:pt x="323943" y="1844479"/>
                    <a:pt x="300424" y="1828800"/>
                  </a:cubicBezTo>
                  <a:cubicBezTo>
                    <a:pt x="285434" y="1818807"/>
                    <a:pt x="269522" y="1810074"/>
                    <a:pt x="255454" y="1798820"/>
                  </a:cubicBezTo>
                  <a:cubicBezTo>
                    <a:pt x="244418" y="1789991"/>
                    <a:pt x="237592" y="1776111"/>
                    <a:pt x="225473" y="1768839"/>
                  </a:cubicBezTo>
                  <a:cubicBezTo>
                    <a:pt x="211924" y="1760709"/>
                    <a:pt x="195493" y="1758846"/>
                    <a:pt x="180503" y="1753849"/>
                  </a:cubicBezTo>
                  <a:cubicBezTo>
                    <a:pt x="160516" y="1723869"/>
                    <a:pt x="150522" y="1683895"/>
                    <a:pt x="120542" y="1663908"/>
                  </a:cubicBezTo>
                  <a:cubicBezTo>
                    <a:pt x="63813" y="1626088"/>
                    <a:pt x="88311" y="1646667"/>
                    <a:pt x="45591" y="1603948"/>
                  </a:cubicBezTo>
                  <a:cubicBezTo>
                    <a:pt x="40594" y="1588958"/>
                    <a:pt x="37667" y="1573110"/>
                    <a:pt x="30601" y="1558977"/>
                  </a:cubicBezTo>
                  <a:cubicBezTo>
                    <a:pt x="22544" y="1542863"/>
                    <a:pt x="2610" y="1531913"/>
                    <a:pt x="621" y="1514007"/>
                  </a:cubicBezTo>
                  <a:cubicBezTo>
                    <a:pt x="-2735" y="1483799"/>
                    <a:pt x="8239" y="1453552"/>
                    <a:pt x="15611" y="1424066"/>
                  </a:cubicBezTo>
                  <a:cubicBezTo>
                    <a:pt x="23276" y="1393408"/>
                    <a:pt x="45591" y="1334125"/>
                    <a:pt x="45591" y="1334125"/>
                  </a:cubicBezTo>
                  <a:cubicBezTo>
                    <a:pt x="47231" y="1316090"/>
                    <a:pt x="56987" y="1143843"/>
                    <a:pt x="75572" y="1094282"/>
                  </a:cubicBezTo>
                  <a:cubicBezTo>
                    <a:pt x="81898" y="1077413"/>
                    <a:pt x="95559" y="1064302"/>
                    <a:pt x="105552" y="1049312"/>
                  </a:cubicBezTo>
                  <a:lnTo>
                    <a:pt x="135532" y="959371"/>
                  </a:lnTo>
                  <a:lnTo>
                    <a:pt x="150523" y="914400"/>
                  </a:lnTo>
                  <a:cubicBezTo>
                    <a:pt x="155520" y="799475"/>
                    <a:pt x="156690" y="684320"/>
                    <a:pt x="165513" y="569626"/>
                  </a:cubicBezTo>
                  <a:cubicBezTo>
                    <a:pt x="166725" y="553872"/>
                    <a:pt x="172374" y="538205"/>
                    <a:pt x="180503" y="524656"/>
                  </a:cubicBezTo>
                  <a:cubicBezTo>
                    <a:pt x="187774" y="512537"/>
                    <a:pt x="200490" y="504669"/>
                    <a:pt x="210483" y="494675"/>
                  </a:cubicBezTo>
                  <a:lnTo>
                    <a:pt x="255454" y="359764"/>
                  </a:lnTo>
                  <a:cubicBezTo>
                    <a:pt x="260451" y="344774"/>
                    <a:pt x="259271" y="325967"/>
                    <a:pt x="270444" y="314794"/>
                  </a:cubicBezTo>
                  <a:lnTo>
                    <a:pt x="330405" y="254833"/>
                  </a:lnTo>
                  <a:cubicBezTo>
                    <a:pt x="363556" y="221682"/>
                    <a:pt x="384486" y="206630"/>
                    <a:pt x="405355" y="164892"/>
                  </a:cubicBezTo>
                  <a:cubicBezTo>
                    <a:pt x="412422" y="150759"/>
                    <a:pt x="410475" y="132260"/>
                    <a:pt x="420346" y="119921"/>
                  </a:cubicBezTo>
                  <a:cubicBezTo>
                    <a:pt x="431600" y="105853"/>
                    <a:pt x="451476" y="101474"/>
                    <a:pt x="465316" y="89941"/>
                  </a:cubicBezTo>
                  <a:cubicBezTo>
                    <a:pt x="502917" y="58607"/>
                    <a:pt x="503997" y="33184"/>
                    <a:pt x="555257" y="29980"/>
                  </a:cubicBezTo>
                  <a:cubicBezTo>
                    <a:pt x="699966" y="20935"/>
                    <a:pt x="845067" y="19987"/>
                    <a:pt x="989972" y="14990"/>
                  </a:cubicBezTo>
                  <a:cubicBezTo>
                    <a:pt x="1004962" y="9993"/>
                    <a:pt x="1019141" y="0"/>
                    <a:pt x="1034942" y="0"/>
                  </a:cubicBezTo>
                  <a:cubicBezTo>
                    <a:pt x="1072128" y="0"/>
                    <a:pt x="1172267" y="21469"/>
                    <a:pt x="1214824" y="29980"/>
                  </a:cubicBezTo>
                  <a:cubicBezTo>
                    <a:pt x="1253257" y="55603"/>
                    <a:pt x="1281354" y="82578"/>
                    <a:pt x="1334746" y="74951"/>
                  </a:cubicBezTo>
                  <a:cubicBezTo>
                    <a:pt x="1348737" y="72952"/>
                    <a:pt x="1354733" y="54964"/>
                    <a:pt x="1364726" y="44971"/>
                  </a:cubicBezTo>
                </a:path>
              </a:pathLst>
            </a:custGeom>
            <a:solidFill>
              <a:schemeClr val="bg1">
                <a:lumMod val="65000"/>
                <a:alpha val="5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1" name="直接连接符 400"/>
            <p:cNvCxnSpPr/>
            <p:nvPr/>
          </p:nvCxnSpPr>
          <p:spPr>
            <a:xfrm>
              <a:off x="300037" y="2552662"/>
              <a:ext cx="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矩形 3"/>
          <p:cNvSpPr/>
          <p:nvPr/>
        </p:nvSpPr>
        <p:spPr>
          <a:xfrm>
            <a:off x="2321496" y="3314516"/>
            <a:ext cx="4900154" cy="1631216"/>
          </a:xfrm>
          <a:prstGeom prst="rect">
            <a:avLst/>
          </a:prstGeom>
        </p:spPr>
        <p:txBody>
          <a:bodyPr wrap="square">
            <a:spAutoFit/>
          </a:bodyPr>
          <a:lstStyle/>
          <a:p>
            <a:pPr algn="ctr">
              <a:lnSpc>
                <a:spcPts val="4000"/>
              </a:lnSpc>
            </a:pPr>
            <a:r>
              <a:rPr lang="en-US" altLang="zh-CN" sz="2800" b="1" dirty="0" smtClean="0">
                <a:effectLst>
                  <a:outerShdw blurRad="38100" dist="38100" dir="2700000" algn="tl">
                    <a:srgbClr val="000000">
                      <a:alpha val="43137"/>
                    </a:srgbClr>
                  </a:outerShdw>
                </a:effectLst>
                <a:latin typeface="Times New Roman" pitchFamily="18" charset="0"/>
                <a:cs typeface="Times New Roman" pitchFamily="18" charset="0"/>
              </a:rPr>
              <a:t>Ying Zhang</a:t>
            </a:r>
          </a:p>
          <a:p>
            <a:pPr algn="ctr">
              <a:lnSpc>
                <a:spcPts val="4000"/>
              </a:lnSpc>
            </a:pPr>
            <a:r>
              <a:rPr lang="en-US" altLang="zh-CN" sz="2800" b="1"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800" b="1" dirty="0" err="1">
                <a:effectLst>
                  <a:outerShdw blurRad="38100" dist="38100" dir="2700000" algn="tl">
                    <a:srgbClr val="000000">
                      <a:alpha val="43137"/>
                    </a:srgbClr>
                  </a:outerShdw>
                </a:effectLst>
                <a:latin typeface="Times New Roman" pitchFamily="18" charset="0"/>
                <a:cs typeface="Times New Roman" pitchFamily="18" charset="0"/>
              </a:rPr>
              <a:t>Hebei</a:t>
            </a:r>
            <a:r>
              <a:rPr lang="en-US" altLang="zh-CN" sz="2800" b="1" dirty="0">
                <a:effectLst>
                  <a:outerShdw blurRad="38100" dist="38100" dir="2700000" algn="tl">
                    <a:srgbClr val="000000">
                      <a:alpha val="43137"/>
                    </a:srgbClr>
                  </a:outerShdw>
                </a:effectLst>
                <a:latin typeface="Times New Roman" pitchFamily="18" charset="0"/>
                <a:cs typeface="Times New Roman" pitchFamily="18" charset="0"/>
              </a:rPr>
              <a:t> </a:t>
            </a:r>
            <a:r>
              <a:rPr lang="en-US" altLang="zh-CN" sz="2800" b="1" dirty="0" smtClean="0">
                <a:effectLst>
                  <a:outerShdw blurRad="38100" dist="38100" dir="2700000" algn="tl">
                    <a:srgbClr val="000000">
                      <a:alpha val="43137"/>
                    </a:srgbClr>
                  </a:outerShdw>
                </a:effectLst>
                <a:latin typeface="Times New Roman" pitchFamily="18" charset="0"/>
                <a:cs typeface="Times New Roman" pitchFamily="18" charset="0"/>
              </a:rPr>
              <a:t> Medical  University </a:t>
            </a:r>
            <a:r>
              <a:rPr lang="en-US" altLang="zh-CN" sz="2800" b="1" dirty="0" err="1" smtClean="0">
                <a:effectLst>
                  <a:outerShdw blurRad="38100" dist="38100" dir="2700000" algn="tl">
                    <a:srgbClr val="000000">
                      <a:alpha val="43137"/>
                    </a:srgbClr>
                  </a:outerShdw>
                </a:effectLst>
                <a:latin typeface="Times New Roman" pitchFamily="18" charset="0"/>
                <a:cs typeface="Times New Roman" pitchFamily="18" charset="0"/>
              </a:rPr>
              <a:t>Shijiazhang,China</a:t>
            </a:r>
            <a:endParaRPr lang="en-US" altLang="zh-CN"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402" name="组合 401"/>
          <p:cNvGrpSpPr/>
          <p:nvPr/>
        </p:nvGrpSpPr>
        <p:grpSpPr>
          <a:xfrm>
            <a:off x="6948264" y="193204"/>
            <a:ext cx="2110634" cy="1106737"/>
            <a:chOff x="7020272" y="49188"/>
            <a:chExt cx="2110634" cy="1106737"/>
          </a:xfrm>
        </p:grpSpPr>
        <p:sp>
          <p:nvSpPr>
            <p:cNvPr id="403" name="任意多边形 402"/>
            <p:cNvSpPr/>
            <p:nvPr/>
          </p:nvSpPr>
          <p:spPr>
            <a:xfrm flipH="1">
              <a:off x="8832033" y="50597"/>
              <a:ext cx="298873" cy="270150"/>
            </a:xfrm>
            <a:custGeom>
              <a:avLst/>
              <a:gdLst>
                <a:gd name="connsiteX0" fmla="*/ 20742 w 606342"/>
                <a:gd name="connsiteY0" fmla="*/ 59272 h 581787"/>
                <a:gd name="connsiteX1" fmla="*/ 194914 w 606342"/>
                <a:gd name="connsiteY1" fmla="*/ 44758 h 581787"/>
                <a:gd name="connsiteX2" fmla="*/ 238457 w 606342"/>
                <a:gd name="connsiteY2" fmla="*/ 1215 h 581787"/>
                <a:gd name="connsiteX3" fmla="*/ 296514 w 606342"/>
                <a:gd name="connsiteY3" fmla="*/ 15729 h 581787"/>
                <a:gd name="connsiteX4" fmla="*/ 383599 w 606342"/>
                <a:gd name="connsiteY4" fmla="*/ 59272 h 581787"/>
                <a:gd name="connsiteX5" fmla="*/ 427142 w 606342"/>
                <a:gd name="connsiteY5" fmla="*/ 146358 h 581787"/>
                <a:gd name="connsiteX6" fmla="*/ 470685 w 606342"/>
                <a:gd name="connsiteY6" fmla="*/ 175387 h 581787"/>
                <a:gd name="connsiteX7" fmla="*/ 499714 w 606342"/>
                <a:gd name="connsiteY7" fmla="*/ 218929 h 581787"/>
                <a:gd name="connsiteX8" fmla="*/ 528742 w 606342"/>
                <a:gd name="connsiteY8" fmla="*/ 306015 h 581787"/>
                <a:gd name="connsiteX9" fmla="*/ 572285 w 606342"/>
                <a:gd name="connsiteY9" fmla="*/ 335044 h 581787"/>
                <a:gd name="connsiteX10" fmla="*/ 586799 w 606342"/>
                <a:gd name="connsiteY10" fmla="*/ 552758 h 581787"/>
                <a:gd name="connsiteX11" fmla="*/ 543257 w 606342"/>
                <a:gd name="connsiteY11" fmla="*/ 581787 h 581787"/>
                <a:gd name="connsiteX12" fmla="*/ 456171 w 606342"/>
                <a:gd name="connsiteY12" fmla="*/ 509215 h 581787"/>
                <a:gd name="connsiteX13" fmla="*/ 369085 w 606342"/>
                <a:gd name="connsiteY13" fmla="*/ 451158 h 581787"/>
                <a:gd name="connsiteX14" fmla="*/ 311028 w 606342"/>
                <a:gd name="connsiteY14" fmla="*/ 364072 h 581787"/>
                <a:gd name="connsiteX15" fmla="*/ 238457 w 606342"/>
                <a:gd name="connsiteY15" fmla="*/ 276987 h 581787"/>
                <a:gd name="connsiteX16" fmla="*/ 20742 w 606342"/>
                <a:gd name="connsiteY16" fmla="*/ 262472 h 581787"/>
                <a:gd name="connsiteX17" fmla="*/ 6228 w 606342"/>
                <a:gd name="connsiteY17" fmla="*/ 131844 h 581787"/>
                <a:gd name="connsiteX18" fmla="*/ 20742 w 606342"/>
                <a:gd name="connsiteY18" fmla="*/ 59272 h 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6342" h="581787">
                  <a:moveTo>
                    <a:pt x="20742" y="59272"/>
                  </a:moveTo>
                  <a:cubicBezTo>
                    <a:pt x="52190" y="44758"/>
                    <a:pt x="138623" y="59769"/>
                    <a:pt x="194914" y="44758"/>
                  </a:cubicBezTo>
                  <a:cubicBezTo>
                    <a:pt x="214747" y="39469"/>
                    <a:pt x="218720" y="6854"/>
                    <a:pt x="238457" y="1215"/>
                  </a:cubicBezTo>
                  <a:cubicBezTo>
                    <a:pt x="257637" y="-4265"/>
                    <a:pt x="277334" y="10249"/>
                    <a:pt x="296514" y="15729"/>
                  </a:cubicBezTo>
                  <a:cubicBezTo>
                    <a:pt x="349092" y="30752"/>
                    <a:pt x="335893" y="27468"/>
                    <a:pt x="383599" y="59272"/>
                  </a:cubicBezTo>
                  <a:cubicBezTo>
                    <a:pt x="395404" y="94685"/>
                    <a:pt x="399007" y="118223"/>
                    <a:pt x="427142" y="146358"/>
                  </a:cubicBezTo>
                  <a:cubicBezTo>
                    <a:pt x="439477" y="158693"/>
                    <a:pt x="456171" y="165711"/>
                    <a:pt x="470685" y="175387"/>
                  </a:cubicBezTo>
                  <a:cubicBezTo>
                    <a:pt x="480361" y="189901"/>
                    <a:pt x="492629" y="202989"/>
                    <a:pt x="499714" y="218929"/>
                  </a:cubicBezTo>
                  <a:cubicBezTo>
                    <a:pt x="512141" y="246891"/>
                    <a:pt x="503282" y="289042"/>
                    <a:pt x="528742" y="306015"/>
                  </a:cubicBezTo>
                  <a:lnTo>
                    <a:pt x="572285" y="335044"/>
                  </a:lnTo>
                  <a:cubicBezTo>
                    <a:pt x="601585" y="422942"/>
                    <a:pt x="624142" y="450063"/>
                    <a:pt x="586799" y="552758"/>
                  </a:cubicBezTo>
                  <a:cubicBezTo>
                    <a:pt x="580838" y="569152"/>
                    <a:pt x="557771" y="572111"/>
                    <a:pt x="543257" y="581787"/>
                  </a:cubicBezTo>
                  <a:cubicBezTo>
                    <a:pt x="387651" y="478048"/>
                    <a:pt x="623816" y="639605"/>
                    <a:pt x="456171" y="509215"/>
                  </a:cubicBezTo>
                  <a:cubicBezTo>
                    <a:pt x="428632" y="487796"/>
                    <a:pt x="369085" y="451158"/>
                    <a:pt x="369085" y="451158"/>
                  </a:cubicBezTo>
                  <a:lnTo>
                    <a:pt x="311028" y="364072"/>
                  </a:lnTo>
                  <a:cubicBezTo>
                    <a:pt x="299519" y="346809"/>
                    <a:pt x="260321" y="281846"/>
                    <a:pt x="238457" y="276987"/>
                  </a:cubicBezTo>
                  <a:cubicBezTo>
                    <a:pt x="167456" y="261209"/>
                    <a:pt x="93314" y="267310"/>
                    <a:pt x="20742" y="262472"/>
                  </a:cubicBezTo>
                  <a:cubicBezTo>
                    <a:pt x="15904" y="218929"/>
                    <a:pt x="13430" y="175059"/>
                    <a:pt x="6228" y="131844"/>
                  </a:cubicBezTo>
                  <a:cubicBezTo>
                    <a:pt x="1744" y="104938"/>
                    <a:pt x="-10706" y="73786"/>
                    <a:pt x="20742" y="59272"/>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4" name="任意多边形 403"/>
            <p:cNvSpPr/>
            <p:nvPr/>
          </p:nvSpPr>
          <p:spPr>
            <a:xfrm flipH="1">
              <a:off x="7991121" y="220438"/>
              <a:ext cx="876405" cy="606899"/>
            </a:xfrm>
            <a:custGeom>
              <a:avLst/>
              <a:gdLst>
                <a:gd name="connsiteX0" fmla="*/ 21787 w 1778015"/>
                <a:gd name="connsiteY0" fmla="*/ 13793 h 1307000"/>
                <a:gd name="connsiteX1" fmla="*/ 370129 w 1778015"/>
                <a:gd name="connsiteY1" fmla="*/ 13793 h 1307000"/>
                <a:gd name="connsiteX2" fmla="*/ 457215 w 1778015"/>
                <a:gd name="connsiteY2" fmla="*/ 42822 h 1307000"/>
                <a:gd name="connsiteX3" fmla="*/ 500758 w 1778015"/>
                <a:gd name="connsiteY3" fmla="*/ 57336 h 1307000"/>
                <a:gd name="connsiteX4" fmla="*/ 544301 w 1778015"/>
                <a:gd name="connsiteY4" fmla="*/ 86365 h 1307000"/>
                <a:gd name="connsiteX5" fmla="*/ 631387 w 1778015"/>
                <a:gd name="connsiteY5" fmla="*/ 115393 h 1307000"/>
                <a:gd name="connsiteX6" fmla="*/ 762015 w 1778015"/>
                <a:gd name="connsiteY6" fmla="*/ 173451 h 1307000"/>
                <a:gd name="connsiteX7" fmla="*/ 805558 w 1778015"/>
                <a:gd name="connsiteY7" fmla="*/ 187965 h 1307000"/>
                <a:gd name="connsiteX8" fmla="*/ 849101 w 1778015"/>
                <a:gd name="connsiteY8" fmla="*/ 202479 h 1307000"/>
                <a:gd name="connsiteX9" fmla="*/ 936187 w 1778015"/>
                <a:gd name="connsiteY9" fmla="*/ 260536 h 1307000"/>
                <a:gd name="connsiteX10" fmla="*/ 1023272 w 1778015"/>
                <a:gd name="connsiteY10" fmla="*/ 333108 h 1307000"/>
                <a:gd name="connsiteX11" fmla="*/ 1095844 w 1778015"/>
                <a:gd name="connsiteY11" fmla="*/ 391165 h 1307000"/>
                <a:gd name="connsiteX12" fmla="*/ 1168415 w 1778015"/>
                <a:gd name="connsiteY12" fmla="*/ 478251 h 1307000"/>
                <a:gd name="connsiteX13" fmla="*/ 1255501 w 1778015"/>
                <a:gd name="connsiteY13" fmla="*/ 536308 h 1307000"/>
                <a:gd name="connsiteX14" fmla="*/ 1299044 w 1778015"/>
                <a:gd name="connsiteY14" fmla="*/ 565336 h 1307000"/>
                <a:gd name="connsiteX15" fmla="*/ 1371615 w 1778015"/>
                <a:gd name="connsiteY15" fmla="*/ 637908 h 1307000"/>
                <a:gd name="connsiteX16" fmla="*/ 1444187 w 1778015"/>
                <a:gd name="connsiteY16" fmla="*/ 710479 h 1307000"/>
                <a:gd name="connsiteX17" fmla="*/ 1516758 w 1778015"/>
                <a:gd name="connsiteY17" fmla="*/ 841108 h 1307000"/>
                <a:gd name="connsiteX18" fmla="*/ 1560301 w 1778015"/>
                <a:gd name="connsiteY18" fmla="*/ 855622 h 1307000"/>
                <a:gd name="connsiteX19" fmla="*/ 1618358 w 1778015"/>
                <a:gd name="connsiteY19" fmla="*/ 942708 h 1307000"/>
                <a:gd name="connsiteX20" fmla="*/ 1647387 w 1778015"/>
                <a:gd name="connsiteY20" fmla="*/ 986251 h 1307000"/>
                <a:gd name="connsiteX21" fmla="*/ 1719958 w 1778015"/>
                <a:gd name="connsiteY21" fmla="*/ 1073336 h 1307000"/>
                <a:gd name="connsiteX22" fmla="*/ 1763501 w 1778015"/>
                <a:gd name="connsiteY22" fmla="*/ 1203965 h 1307000"/>
                <a:gd name="connsiteX23" fmla="*/ 1778015 w 1778015"/>
                <a:gd name="connsiteY23" fmla="*/ 1247508 h 1307000"/>
                <a:gd name="connsiteX24" fmla="*/ 1763501 w 1778015"/>
                <a:gd name="connsiteY24" fmla="*/ 1305565 h 1307000"/>
                <a:gd name="connsiteX25" fmla="*/ 1676415 w 1778015"/>
                <a:gd name="connsiteY25" fmla="*/ 1262022 h 1307000"/>
                <a:gd name="connsiteX26" fmla="*/ 1632872 w 1778015"/>
                <a:gd name="connsiteY26" fmla="*/ 1160422 h 1307000"/>
                <a:gd name="connsiteX27" fmla="*/ 1589329 w 1778015"/>
                <a:gd name="connsiteY27" fmla="*/ 1131393 h 1307000"/>
                <a:gd name="connsiteX28" fmla="*/ 1531272 w 1778015"/>
                <a:gd name="connsiteY28" fmla="*/ 1000765 h 1307000"/>
                <a:gd name="connsiteX29" fmla="*/ 1487729 w 1778015"/>
                <a:gd name="connsiteY29" fmla="*/ 913679 h 1307000"/>
                <a:gd name="connsiteX30" fmla="*/ 1444187 w 1778015"/>
                <a:gd name="connsiteY30" fmla="*/ 884651 h 1307000"/>
                <a:gd name="connsiteX31" fmla="*/ 1371615 w 1778015"/>
                <a:gd name="connsiteY31" fmla="*/ 812079 h 1307000"/>
                <a:gd name="connsiteX32" fmla="*/ 1342587 w 1778015"/>
                <a:gd name="connsiteY32" fmla="*/ 768536 h 1307000"/>
                <a:gd name="connsiteX33" fmla="*/ 1299044 w 1778015"/>
                <a:gd name="connsiteY33" fmla="*/ 739508 h 1307000"/>
                <a:gd name="connsiteX34" fmla="*/ 1168415 w 1778015"/>
                <a:gd name="connsiteY34" fmla="*/ 637908 h 1307000"/>
                <a:gd name="connsiteX35" fmla="*/ 1081329 w 1778015"/>
                <a:gd name="connsiteY35" fmla="*/ 579851 h 1307000"/>
                <a:gd name="connsiteX36" fmla="*/ 1037787 w 1778015"/>
                <a:gd name="connsiteY36" fmla="*/ 550822 h 1307000"/>
                <a:gd name="connsiteX37" fmla="*/ 1008758 w 1778015"/>
                <a:gd name="connsiteY37" fmla="*/ 507279 h 1307000"/>
                <a:gd name="connsiteX38" fmla="*/ 965215 w 1778015"/>
                <a:gd name="connsiteY38" fmla="*/ 492765 h 1307000"/>
                <a:gd name="connsiteX39" fmla="*/ 907158 w 1778015"/>
                <a:gd name="connsiteY39" fmla="*/ 434708 h 1307000"/>
                <a:gd name="connsiteX40" fmla="*/ 820072 w 1778015"/>
                <a:gd name="connsiteY40" fmla="*/ 376651 h 1307000"/>
                <a:gd name="connsiteX41" fmla="*/ 776529 w 1778015"/>
                <a:gd name="connsiteY41" fmla="*/ 347622 h 1307000"/>
                <a:gd name="connsiteX42" fmla="*/ 689444 w 1778015"/>
                <a:gd name="connsiteY42" fmla="*/ 318593 h 1307000"/>
                <a:gd name="connsiteX43" fmla="*/ 645901 w 1778015"/>
                <a:gd name="connsiteY43" fmla="*/ 304079 h 1307000"/>
                <a:gd name="connsiteX44" fmla="*/ 500758 w 1778015"/>
                <a:gd name="connsiteY44" fmla="*/ 216993 h 1307000"/>
                <a:gd name="connsiteX45" fmla="*/ 384644 w 1778015"/>
                <a:gd name="connsiteY45" fmla="*/ 187965 h 1307000"/>
                <a:gd name="connsiteX46" fmla="*/ 297558 w 1778015"/>
                <a:gd name="connsiteY46" fmla="*/ 158936 h 1307000"/>
                <a:gd name="connsiteX47" fmla="*/ 79844 w 1778015"/>
                <a:gd name="connsiteY47" fmla="*/ 129908 h 1307000"/>
                <a:gd name="connsiteX48" fmla="*/ 36301 w 1778015"/>
                <a:gd name="connsiteY48" fmla="*/ 42822 h 1307000"/>
                <a:gd name="connsiteX49" fmla="*/ 21787 w 1778015"/>
                <a:gd name="connsiteY49" fmla="*/ 13793 h 130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78015" h="1307000">
                  <a:moveTo>
                    <a:pt x="21787" y="13793"/>
                  </a:moveTo>
                  <a:cubicBezTo>
                    <a:pt x="77425" y="8955"/>
                    <a:pt x="132968" y="-14666"/>
                    <a:pt x="370129" y="13793"/>
                  </a:cubicBezTo>
                  <a:cubicBezTo>
                    <a:pt x="400510" y="17439"/>
                    <a:pt x="428186" y="33146"/>
                    <a:pt x="457215" y="42822"/>
                  </a:cubicBezTo>
                  <a:lnTo>
                    <a:pt x="500758" y="57336"/>
                  </a:lnTo>
                  <a:cubicBezTo>
                    <a:pt x="515272" y="67012"/>
                    <a:pt x="528360" y="79280"/>
                    <a:pt x="544301" y="86365"/>
                  </a:cubicBezTo>
                  <a:cubicBezTo>
                    <a:pt x="572263" y="98792"/>
                    <a:pt x="631387" y="115393"/>
                    <a:pt x="631387" y="115393"/>
                  </a:cubicBezTo>
                  <a:cubicBezTo>
                    <a:pt x="700388" y="161395"/>
                    <a:pt x="658382" y="138907"/>
                    <a:pt x="762015" y="173451"/>
                  </a:cubicBezTo>
                  <a:lnTo>
                    <a:pt x="805558" y="187965"/>
                  </a:lnTo>
                  <a:lnTo>
                    <a:pt x="849101" y="202479"/>
                  </a:lnTo>
                  <a:cubicBezTo>
                    <a:pt x="878130" y="221831"/>
                    <a:pt x="911518" y="235866"/>
                    <a:pt x="936187" y="260536"/>
                  </a:cubicBezTo>
                  <a:cubicBezTo>
                    <a:pt x="992064" y="316414"/>
                    <a:pt x="962650" y="292693"/>
                    <a:pt x="1023272" y="333108"/>
                  </a:cubicBezTo>
                  <a:cubicBezTo>
                    <a:pt x="1088195" y="430491"/>
                    <a:pt x="1011715" y="335079"/>
                    <a:pt x="1095844" y="391165"/>
                  </a:cubicBezTo>
                  <a:cubicBezTo>
                    <a:pt x="1204988" y="463927"/>
                    <a:pt x="1082734" y="403280"/>
                    <a:pt x="1168415" y="478251"/>
                  </a:cubicBezTo>
                  <a:cubicBezTo>
                    <a:pt x="1194671" y="501225"/>
                    <a:pt x="1226472" y="516956"/>
                    <a:pt x="1255501" y="536308"/>
                  </a:cubicBezTo>
                  <a:lnTo>
                    <a:pt x="1299044" y="565336"/>
                  </a:lnTo>
                  <a:cubicBezTo>
                    <a:pt x="1376449" y="681446"/>
                    <a:pt x="1274857" y="541150"/>
                    <a:pt x="1371615" y="637908"/>
                  </a:cubicBezTo>
                  <a:cubicBezTo>
                    <a:pt x="1468373" y="734666"/>
                    <a:pt x="1328077" y="633074"/>
                    <a:pt x="1444187" y="710479"/>
                  </a:cubicBezTo>
                  <a:cubicBezTo>
                    <a:pt x="1456967" y="748819"/>
                    <a:pt x="1479327" y="828631"/>
                    <a:pt x="1516758" y="841108"/>
                  </a:cubicBezTo>
                  <a:lnTo>
                    <a:pt x="1560301" y="855622"/>
                  </a:lnTo>
                  <a:cubicBezTo>
                    <a:pt x="1585808" y="932144"/>
                    <a:pt x="1557957" y="870227"/>
                    <a:pt x="1618358" y="942708"/>
                  </a:cubicBezTo>
                  <a:cubicBezTo>
                    <a:pt x="1629525" y="956109"/>
                    <a:pt x="1636220" y="972850"/>
                    <a:pt x="1647387" y="986251"/>
                  </a:cubicBezTo>
                  <a:cubicBezTo>
                    <a:pt x="1740516" y="1098006"/>
                    <a:pt x="1647884" y="965226"/>
                    <a:pt x="1719958" y="1073336"/>
                  </a:cubicBezTo>
                  <a:lnTo>
                    <a:pt x="1763501" y="1203965"/>
                  </a:lnTo>
                  <a:lnTo>
                    <a:pt x="1778015" y="1247508"/>
                  </a:lnTo>
                  <a:cubicBezTo>
                    <a:pt x="1773177" y="1266860"/>
                    <a:pt x="1779459" y="1293596"/>
                    <a:pt x="1763501" y="1305565"/>
                  </a:cubicBezTo>
                  <a:cubicBezTo>
                    <a:pt x="1749361" y="1316170"/>
                    <a:pt x="1680294" y="1264608"/>
                    <a:pt x="1676415" y="1262022"/>
                  </a:cubicBezTo>
                  <a:cubicBezTo>
                    <a:pt x="1665311" y="1217606"/>
                    <a:pt x="1666284" y="1193834"/>
                    <a:pt x="1632872" y="1160422"/>
                  </a:cubicBezTo>
                  <a:cubicBezTo>
                    <a:pt x="1620537" y="1148087"/>
                    <a:pt x="1603843" y="1141069"/>
                    <a:pt x="1589329" y="1131393"/>
                  </a:cubicBezTo>
                  <a:cubicBezTo>
                    <a:pt x="1554785" y="1027759"/>
                    <a:pt x="1577274" y="1069767"/>
                    <a:pt x="1531272" y="1000765"/>
                  </a:cubicBezTo>
                  <a:cubicBezTo>
                    <a:pt x="1519467" y="965349"/>
                    <a:pt x="1515866" y="941816"/>
                    <a:pt x="1487729" y="913679"/>
                  </a:cubicBezTo>
                  <a:cubicBezTo>
                    <a:pt x="1475394" y="901344"/>
                    <a:pt x="1458701" y="894327"/>
                    <a:pt x="1444187" y="884651"/>
                  </a:cubicBezTo>
                  <a:cubicBezTo>
                    <a:pt x="1366774" y="768532"/>
                    <a:pt x="1468380" y="908846"/>
                    <a:pt x="1371615" y="812079"/>
                  </a:cubicBezTo>
                  <a:cubicBezTo>
                    <a:pt x="1359280" y="799744"/>
                    <a:pt x="1354922" y="780871"/>
                    <a:pt x="1342587" y="768536"/>
                  </a:cubicBezTo>
                  <a:cubicBezTo>
                    <a:pt x="1330252" y="756201"/>
                    <a:pt x="1312445" y="750675"/>
                    <a:pt x="1299044" y="739508"/>
                  </a:cubicBezTo>
                  <a:cubicBezTo>
                    <a:pt x="1162611" y="625815"/>
                    <a:pt x="1388532" y="784653"/>
                    <a:pt x="1168415" y="637908"/>
                  </a:cubicBezTo>
                  <a:lnTo>
                    <a:pt x="1081329" y="579851"/>
                  </a:lnTo>
                  <a:lnTo>
                    <a:pt x="1037787" y="550822"/>
                  </a:lnTo>
                  <a:cubicBezTo>
                    <a:pt x="1028111" y="536308"/>
                    <a:pt x="1022380" y="518176"/>
                    <a:pt x="1008758" y="507279"/>
                  </a:cubicBezTo>
                  <a:cubicBezTo>
                    <a:pt x="996811" y="497722"/>
                    <a:pt x="976033" y="503583"/>
                    <a:pt x="965215" y="492765"/>
                  </a:cubicBezTo>
                  <a:cubicBezTo>
                    <a:pt x="887806" y="415356"/>
                    <a:pt x="1023273" y="473412"/>
                    <a:pt x="907158" y="434708"/>
                  </a:cubicBezTo>
                  <a:cubicBezTo>
                    <a:pt x="824614" y="352164"/>
                    <a:pt x="904094" y="418662"/>
                    <a:pt x="820072" y="376651"/>
                  </a:cubicBezTo>
                  <a:cubicBezTo>
                    <a:pt x="804470" y="368850"/>
                    <a:pt x="792470" y="354707"/>
                    <a:pt x="776529" y="347622"/>
                  </a:cubicBezTo>
                  <a:cubicBezTo>
                    <a:pt x="748568" y="335195"/>
                    <a:pt x="718472" y="328269"/>
                    <a:pt x="689444" y="318593"/>
                  </a:cubicBezTo>
                  <a:cubicBezTo>
                    <a:pt x="674930" y="313755"/>
                    <a:pt x="658631" y="312566"/>
                    <a:pt x="645901" y="304079"/>
                  </a:cubicBezTo>
                  <a:cubicBezTo>
                    <a:pt x="612782" y="282000"/>
                    <a:pt x="545386" y="231869"/>
                    <a:pt x="500758" y="216993"/>
                  </a:cubicBezTo>
                  <a:cubicBezTo>
                    <a:pt x="462910" y="204377"/>
                    <a:pt x="422492" y="200581"/>
                    <a:pt x="384644" y="187965"/>
                  </a:cubicBezTo>
                  <a:cubicBezTo>
                    <a:pt x="355615" y="178289"/>
                    <a:pt x="327970" y="162315"/>
                    <a:pt x="297558" y="158936"/>
                  </a:cubicBezTo>
                  <a:cubicBezTo>
                    <a:pt x="137680" y="141172"/>
                    <a:pt x="210144" y="151624"/>
                    <a:pt x="79844" y="129908"/>
                  </a:cubicBezTo>
                  <a:cubicBezTo>
                    <a:pt x="55379" y="93210"/>
                    <a:pt x="44885" y="85746"/>
                    <a:pt x="36301" y="42822"/>
                  </a:cubicBezTo>
                  <a:cubicBezTo>
                    <a:pt x="34403" y="33334"/>
                    <a:pt x="-33851" y="18631"/>
                    <a:pt x="21787" y="13793"/>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5" name="任意多边形 404"/>
            <p:cNvSpPr/>
            <p:nvPr/>
          </p:nvSpPr>
          <p:spPr>
            <a:xfrm flipH="1">
              <a:off x="8689503" y="299014"/>
              <a:ext cx="71542" cy="209591"/>
            </a:xfrm>
            <a:custGeom>
              <a:avLst/>
              <a:gdLst>
                <a:gd name="connsiteX0" fmla="*/ 101600 w 145142"/>
                <a:gd name="connsiteY0" fmla="*/ 1426 h 451369"/>
                <a:gd name="connsiteX1" fmla="*/ 116114 w 145142"/>
                <a:gd name="connsiteY1" fmla="*/ 73997 h 451369"/>
                <a:gd name="connsiteX2" fmla="*/ 130628 w 145142"/>
                <a:gd name="connsiteY2" fmla="*/ 117540 h 451369"/>
                <a:gd name="connsiteX3" fmla="*/ 116114 w 145142"/>
                <a:gd name="connsiteY3" fmla="*/ 190112 h 451369"/>
                <a:gd name="connsiteX4" fmla="*/ 130628 w 145142"/>
                <a:gd name="connsiteY4" fmla="*/ 277197 h 451369"/>
                <a:gd name="connsiteX5" fmla="*/ 145142 w 145142"/>
                <a:gd name="connsiteY5" fmla="*/ 335255 h 451369"/>
                <a:gd name="connsiteX6" fmla="*/ 130628 w 145142"/>
                <a:gd name="connsiteY6" fmla="*/ 451369 h 451369"/>
                <a:gd name="connsiteX7" fmla="*/ 87085 w 145142"/>
                <a:gd name="connsiteY7" fmla="*/ 436855 h 451369"/>
                <a:gd name="connsiteX8" fmla="*/ 72571 w 145142"/>
                <a:gd name="connsiteY8" fmla="*/ 349769 h 451369"/>
                <a:gd name="connsiteX9" fmla="*/ 43542 w 145142"/>
                <a:gd name="connsiteY9" fmla="*/ 306226 h 451369"/>
                <a:gd name="connsiteX10" fmla="*/ 29028 w 145142"/>
                <a:gd name="connsiteY10" fmla="*/ 262683 h 451369"/>
                <a:gd name="connsiteX11" fmla="*/ 0 w 145142"/>
                <a:gd name="connsiteY11" fmla="*/ 161083 h 451369"/>
                <a:gd name="connsiteX12" fmla="*/ 14514 w 145142"/>
                <a:gd name="connsiteY12" fmla="*/ 30455 h 451369"/>
                <a:gd name="connsiteX13" fmla="*/ 101600 w 145142"/>
                <a:gd name="connsiteY13" fmla="*/ 1426 h 45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42" h="451369">
                  <a:moveTo>
                    <a:pt x="101600" y="1426"/>
                  </a:moveTo>
                  <a:cubicBezTo>
                    <a:pt x="118533" y="8683"/>
                    <a:pt x="110131" y="50064"/>
                    <a:pt x="116114" y="73997"/>
                  </a:cubicBezTo>
                  <a:cubicBezTo>
                    <a:pt x="119825" y="88840"/>
                    <a:pt x="130628" y="102241"/>
                    <a:pt x="130628" y="117540"/>
                  </a:cubicBezTo>
                  <a:cubicBezTo>
                    <a:pt x="130628" y="142210"/>
                    <a:pt x="120952" y="165921"/>
                    <a:pt x="116114" y="190112"/>
                  </a:cubicBezTo>
                  <a:cubicBezTo>
                    <a:pt x="120952" y="219140"/>
                    <a:pt x="124857" y="248340"/>
                    <a:pt x="130628" y="277197"/>
                  </a:cubicBezTo>
                  <a:cubicBezTo>
                    <a:pt x="134540" y="296758"/>
                    <a:pt x="145142" y="315307"/>
                    <a:pt x="145142" y="335255"/>
                  </a:cubicBezTo>
                  <a:cubicBezTo>
                    <a:pt x="145142" y="374261"/>
                    <a:pt x="135466" y="412664"/>
                    <a:pt x="130628" y="451369"/>
                  </a:cubicBezTo>
                  <a:cubicBezTo>
                    <a:pt x="116114" y="446531"/>
                    <a:pt x="94676" y="450139"/>
                    <a:pt x="87085" y="436855"/>
                  </a:cubicBezTo>
                  <a:cubicBezTo>
                    <a:pt x="72484" y="411303"/>
                    <a:pt x="81877" y="377688"/>
                    <a:pt x="72571" y="349769"/>
                  </a:cubicBezTo>
                  <a:cubicBezTo>
                    <a:pt x="67055" y="333220"/>
                    <a:pt x="53218" y="320740"/>
                    <a:pt x="43542" y="306226"/>
                  </a:cubicBezTo>
                  <a:cubicBezTo>
                    <a:pt x="38704" y="291712"/>
                    <a:pt x="33231" y="277394"/>
                    <a:pt x="29028" y="262683"/>
                  </a:cubicBezTo>
                  <a:cubicBezTo>
                    <a:pt x="-7421" y="135108"/>
                    <a:pt x="34800" y="265484"/>
                    <a:pt x="0" y="161083"/>
                  </a:cubicBezTo>
                  <a:cubicBezTo>
                    <a:pt x="4838" y="117540"/>
                    <a:pt x="-1757" y="71132"/>
                    <a:pt x="14514" y="30455"/>
                  </a:cubicBezTo>
                  <a:cubicBezTo>
                    <a:pt x="20196" y="16250"/>
                    <a:pt x="84667" y="-5831"/>
                    <a:pt x="101600" y="142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6" name="任意多边形 405"/>
            <p:cNvSpPr/>
            <p:nvPr/>
          </p:nvSpPr>
          <p:spPr>
            <a:xfrm flipH="1">
              <a:off x="8539264" y="487930"/>
              <a:ext cx="171702" cy="296544"/>
            </a:xfrm>
            <a:custGeom>
              <a:avLst/>
              <a:gdLst>
                <a:gd name="connsiteX0" fmla="*/ 14514 w 348342"/>
                <a:gd name="connsiteY0" fmla="*/ 0 h 638628"/>
                <a:gd name="connsiteX1" fmla="*/ 87085 w 348342"/>
                <a:gd name="connsiteY1" fmla="*/ 58057 h 638628"/>
                <a:gd name="connsiteX2" fmla="*/ 145142 w 348342"/>
                <a:gd name="connsiteY2" fmla="*/ 188686 h 638628"/>
                <a:gd name="connsiteX3" fmla="*/ 174171 w 348342"/>
                <a:gd name="connsiteY3" fmla="*/ 232228 h 638628"/>
                <a:gd name="connsiteX4" fmla="*/ 203200 w 348342"/>
                <a:gd name="connsiteY4" fmla="*/ 319314 h 638628"/>
                <a:gd name="connsiteX5" fmla="*/ 217714 w 348342"/>
                <a:gd name="connsiteY5" fmla="*/ 362857 h 638628"/>
                <a:gd name="connsiteX6" fmla="*/ 261257 w 348342"/>
                <a:gd name="connsiteY6" fmla="*/ 377371 h 638628"/>
                <a:gd name="connsiteX7" fmla="*/ 275771 w 348342"/>
                <a:gd name="connsiteY7" fmla="*/ 420914 h 638628"/>
                <a:gd name="connsiteX8" fmla="*/ 304800 w 348342"/>
                <a:gd name="connsiteY8" fmla="*/ 464457 h 638628"/>
                <a:gd name="connsiteX9" fmla="*/ 348342 w 348342"/>
                <a:gd name="connsiteY9" fmla="*/ 624114 h 638628"/>
                <a:gd name="connsiteX10" fmla="*/ 304800 w 348342"/>
                <a:gd name="connsiteY10" fmla="*/ 638628 h 638628"/>
                <a:gd name="connsiteX11" fmla="*/ 232228 w 348342"/>
                <a:gd name="connsiteY11" fmla="*/ 580571 h 638628"/>
                <a:gd name="connsiteX12" fmla="*/ 174171 w 348342"/>
                <a:gd name="connsiteY12" fmla="*/ 449943 h 638628"/>
                <a:gd name="connsiteX13" fmla="*/ 130628 w 348342"/>
                <a:gd name="connsiteY13" fmla="*/ 319314 h 638628"/>
                <a:gd name="connsiteX14" fmla="*/ 116114 w 348342"/>
                <a:gd name="connsiteY14" fmla="*/ 275771 h 638628"/>
                <a:gd name="connsiteX15" fmla="*/ 72571 w 348342"/>
                <a:gd name="connsiteY15" fmla="*/ 246743 h 638628"/>
                <a:gd name="connsiteX16" fmla="*/ 43542 w 348342"/>
                <a:gd name="connsiteY16" fmla="*/ 159657 h 638628"/>
                <a:gd name="connsiteX17" fmla="*/ 0 w 348342"/>
                <a:gd name="connsiteY17" fmla="*/ 72571 h 638628"/>
                <a:gd name="connsiteX18" fmla="*/ 14514 w 348342"/>
                <a:gd name="connsiteY18" fmla="*/ 29028 h 638628"/>
                <a:gd name="connsiteX19" fmla="*/ 58057 w 348342"/>
                <a:gd name="connsiteY19" fmla="*/ 58057 h 638628"/>
                <a:gd name="connsiteX20" fmla="*/ 87085 w 348342"/>
                <a:gd name="connsiteY20" fmla="*/ 72571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8342" h="638628">
                  <a:moveTo>
                    <a:pt x="14514" y="0"/>
                  </a:moveTo>
                  <a:cubicBezTo>
                    <a:pt x="38704" y="19352"/>
                    <a:pt x="65180" y="36152"/>
                    <a:pt x="87085" y="58057"/>
                  </a:cubicBezTo>
                  <a:cubicBezTo>
                    <a:pt x="146173" y="117145"/>
                    <a:pt x="87645" y="102443"/>
                    <a:pt x="145142" y="188686"/>
                  </a:cubicBezTo>
                  <a:lnTo>
                    <a:pt x="174171" y="232228"/>
                  </a:lnTo>
                  <a:lnTo>
                    <a:pt x="203200" y="319314"/>
                  </a:lnTo>
                  <a:cubicBezTo>
                    <a:pt x="208038" y="333828"/>
                    <a:pt x="203200" y="358019"/>
                    <a:pt x="217714" y="362857"/>
                  </a:cubicBezTo>
                  <a:lnTo>
                    <a:pt x="261257" y="377371"/>
                  </a:lnTo>
                  <a:cubicBezTo>
                    <a:pt x="266095" y="391885"/>
                    <a:pt x="268929" y="407230"/>
                    <a:pt x="275771" y="420914"/>
                  </a:cubicBezTo>
                  <a:cubicBezTo>
                    <a:pt x="283572" y="436516"/>
                    <a:pt x="300210" y="447628"/>
                    <a:pt x="304800" y="464457"/>
                  </a:cubicBezTo>
                  <a:cubicBezTo>
                    <a:pt x="354835" y="647917"/>
                    <a:pt x="282760" y="525739"/>
                    <a:pt x="348342" y="624114"/>
                  </a:cubicBezTo>
                  <a:cubicBezTo>
                    <a:pt x="333828" y="628952"/>
                    <a:pt x="320099" y="638628"/>
                    <a:pt x="304800" y="638628"/>
                  </a:cubicBezTo>
                  <a:cubicBezTo>
                    <a:pt x="258062" y="638628"/>
                    <a:pt x="254518" y="614006"/>
                    <a:pt x="232228" y="580571"/>
                  </a:cubicBezTo>
                  <a:cubicBezTo>
                    <a:pt x="197684" y="476937"/>
                    <a:pt x="220173" y="518945"/>
                    <a:pt x="174171" y="449943"/>
                  </a:cubicBezTo>
                  <a:lnTo>
                    <a:pt x="130628" y="319314"/>
                  </a:lnTo>
                  <a:cubicBezTo>
                    <a:pt x="125790" y="304800"/>
                    <a:pt x="128844" y="284257"/>
                    <a:pt x="116114" y="275771"/>
                  </a:cubicBezTo>
                  <a:lnTo>
                    <a:pt x="72571" y="246743"/>
                  </a:lnTo>
                  <a:cubicBezTo>
                    <a:pt x="62895" y="217714"/>
                    <a:pt x="60515" y="185117"/>
                    <a:pt x="43542" y="159657"/>
                  </a:cubicBezTo>
                  <a:cubicBezTo>
                    <a:pt x="6028" y="103384"/>
                    <a:pt x="20030" y="132663"/>
                    <a:pt x="0" y="72571"/>
                  </a:cubicBezTo>
                  <a:cubicBezTo>
                    <a:pt x="4838" y="58057"/>
                    <a:pt x="-329" y="32739"/>
                    <a:pt x="14514" y="29028"/>
                  </a:cubicBezTo>
                  <a:cubicBezTo>
                    <a:pt x="31437" y="24797"/>
                    <a:pt x="43099" y="49082"/>
                    <a:pt x="58057" y="58057"/>
                  </a:cubicBezTo>
                  <a:cubicBezTo>
                    <a:pt x="67333" y="63623"/>
                    <a:pt x="77409" y="67733"/>
                    <a:pt x="87085" y="7257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7" name="任意多边形 406"/>
            <p:cNvSpPr/>
            <p:nvPr/>
          </p:nvSpPr>
          <p:spPr>
            <a:xfrm flipH="1">
              <a:off x="8143802" y="784474"/>
              <a:ext cx="404282" cy="259790"/>
            </a:xfrm>
            <a:custGeom>
              <a:avLst/>
              <a:gdLst>
                <a:gd name="connsiteX0" fmla="*/ 262 w 820191"/>
                <a:gd name="connsiteY0" fmla="*/ 4866 h 559475"/>
                <a:gd name="connsiteX1" fmla="*/ 87348 w 820191"/>
                <a:gd name="connsiteY1" fmla="*/ 19380 h 559475"/>
                <a:gd name="connsiteX2" fmla="*/ 174433 w 820191"/>
                <a:gd name="connsiteY2" fmla="*/ 48408 h 559475"/>
                <a:gd name="connsiteX3" fmla="*/ 217976 w 820191"/>
                <a:gd name="connsiteY3" fmla="*/ 77437 h 559475"/>
                <a:gd name="connsiteX4" fmla="*/ 247005 w 820191"/>
                <a:gd name="connsiteY4" fmla="*/ 120980 h 559475"/>
                <a:gd name="connsiteX5" fmla="*/ 334090 w 820191"/>
                <a:gd name="connsiteY5" fmla="*/ 179037 h 559475"/>
                <a:gd name="connsiteX6" fmla="*/ 435690 w 820191"/>
                <a:gd name="connsiteY6" fmla="*/ 295151 h 559475"/>
                <a:gd name="connsiteX7" fmla="*/ 450205 w 820191"/>
                <a:gd name="connsiteY7" fmla="*/ 338694 h 559475"/>
                <a:gd name="connsiteX8" fmla="*/ 624376 w 820191"/>
                <a:gd name="connsiteY8" fmla="*/ 425780 h 559475"/>
                <a:gd name="connsiteX9" fmla="*/ 711462 w 820191"/>
                <a:gd name="connsiteY9" fmla="*/ 454808 h 559475"/>
                <a:gd name="connsiteX10" fmla="*/ 755005 w 820191"/>
                <a:gd name="connsiteY10" fmla="*/ 469323 h 559475"/>
                <a:gd name="connsiteX11" fmla="*/ 813062 w 820191"/>
                <a:gd name="connsiteY11" fmla="*/ 556408 h 559475"/>
                <a:gd name="connsiteX12" fmla="*/ 638890 w 820191"/>
                <a:gd name="connsiteY12" fmla="*/ 440294 h 559475"/>
                <a:gd name="connsiteX13" fmla="*/ 595348 w 820191"/>
                <a:gd name="connsiteY13" fmla="*/ 411266 h 559475"/>
                <a:gd name="connsiteX14" fmla="*/ 551805 w 820191"/>
                <a:gd name="connsiteY14" fmla="*/ 382237 h 559475"/>
                <a:gd name="connsiteX15" fmla="*/ 435690 w 820191"/>
                <a:gd name="connsiteY15" fmla="*/ 353208 h 559475"/>
                <a:gd name="connsiteX16" fmla="*/ 392148 w 820191"/>
                <a:gd name="connsiteY16" fmla="*/ 324180 h 559475"/>
                <a:gd name="connsiteX17" fmla="*/ 334090 w 820191"/>
                <a:gd name="connsiteY17" fmla="*/ 237094 h 559475"/>
                <a:gd name="connsiteX18" fmla="*/ 203462 w 820191"/>
                <a:gd name="connsiteY18" fmla="*/ 150008 h 559475"/>
                <a:gd name="connsiteX19" fmla="*/ 159919 w 820191"/>
                <a:gd name="connsiteY19" fmla="*/ 120980 h 559475"/>
                <a:gd name="connsiteX20" fmla="*/ 116376 w 820191"/>
                <a:gd name="connsiteY20" fmla="*/ 106466 h 559475"/>
                <a:gd name="connsiteX21" fmla="*/ 262 w 820191"/>
                <a:gd name="connsiteY21" fmla="*/ 4866 h 55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0191" h="559475">
                  <a:moveTo>
                    <a:pt x="262" y="4866"/>
                  </a:moveTo>
                  <a:cubicBezTo>
                    <a:pt x="-4576" y="-9648"/>
                    <a:pt x="58798" y="12243"/>
                    <a:pt x="87348" y="19380"/>
                  </a:cubicBezTo>
                  <a:cubicBezTo>
                    <a:pt x="117033" y="26801"/>
                    <a:pt x="174433" y="48408"/>
                    <a:pt x="174433" y="48408"/>
                  </a:cubicBezTo>
                  <a:cubicBezTo>
                    <a:pt x="188947" y="58084"/>
                    <a:pt x="205641" y="65102"/>
                    <a:pt x="217976" y="77437"/>
                  </a:cubicBezTo>
                  <a:cubicBezTo>
                    <a:pt x="230311" y="89772"/>
                    <a:pt x="233877" y="109493"/>
                    <a:pt x="247005" y="120980"/>
                  </a:cubicBezTo>
                  <a:cubicBezTo>
                    <a:pt x="273261" y="143954"/>
                    <a:pt x="334090" y="179037"/>
                    <a:pt x="334090" y="179037"/>
                  </a:cubicBezTo>
                  <a:cubicBezTo>
                    <a:pt x="401824" y="280637"/>
                    <a:pt x="363119" y="246770"/>
                    <a:pt x="435690" y="295151"/>
                  </a:cubicBezTo>
                  <a:cubicBezTo>
                    <a:pt x="440528" y="309665"/>
                    <a:pt x="439387" y="327876"/>
                    <a:pt x="450205" y="338694"/>
                  </a:cubicBezTo>
                  <a:cubicBezTo>
                    <a:pt x="506477" y="394966"/>
                    <a:pt x="553547" y="402170"/>
                    <a:pt x="624376" y="425780"/>
                  </a:cubicBezTo>
                  <a:lnTo>
                    <a:pt x="711462" y="454808"/>
                  </a:lnTo>
                  <a:lnTo>
                    <a:pt x="755005" y="469323"/>
                  </a:lnTo>
                  <a:cubicBezTo>
                    <a:pt x="774357" y="498351"/>
                    <a:pt x="842090" y="575760"/>
                    <a:pt x="813062" y="556408"/>
                  </a:cubicBezTo>
                  <a:lnTo>
                    <a:pt x="638890" y="440294"/>
                  </a:lnTo>
                  <a:lnTo>
                    <a:pt x="595348" y="411266"/>
                  </a:lnTo>
                  <a:cubicBezTo>
                    <a:pt x="580834" y="401590"/>
                    <a:pt x="568354" y="387753"/>
                    <a:pt x="551805" y="382237"/>
                  </a:cubicBezTo>
                  <a:cubicBezTo>
                    <a:pt x="484858" y="359922"/>
                    <a:pt x="523264" y="370724"/>
                    <a:pt x="435690" y="353208"/>
                  </a:cubicBezTo>
                  <a:cubicBezTo>
                    <a:pt x="421176" y="343532"/>
                    <a:pt x="403635" y="337308"/>
                    <a:pt x="392148" y="324180"/>
                  </a:cubicBezTo>
                  <a:cubicBezTo>
                    <a:pt x="369174" y="297924"/>
                    <a:pt x="363119" y="256447"/>
                    <a:pt x="334090" y="237094"/>
                  </a:cubicBezTo>
                  <a:lnTo>
                    <a:pt x="203462" y="150008"/>
                  </a:lnTo>
                  <a:cubicBezTo>
                    <a:pt x="188948" y="140332"/>
                    <a:pt x="176468" y="126496"/>
                    <a:pt x="159919" y="120980"/>
                  </a:cubicBezTo>
                  <a:lnTo>
                    <a:pt x="116376" y="106466"/>
                  </a:lnTo>
                  <a:cubicBezTo>
                    <a:pt x="25869" y="15959"/>
                    <a:pt x="5100" y="19380"/>
                    <a:pt x="262" y="486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8" name="任意多边形 407"/>
            <p:cNvSpPr/>
            <p:nvPr/>
          </p:nvSpPr>
          <p:spPr>
            <a:xfrm flipH="1">
              <a:off x="7878020" y="780034"/>
              <a:ext cx="126044" cy="94606"/>
            </a:xfrm>
            <a:custGeom>
              <a:avLst/>
              <a:gdLst>
                <a:gd name="connsiteX0" fmla="*/ 8969 w 255712"/>
                <a:gd name="connsiteY0" fmla="*/ 29568 h 203740"/>
                <a:gd name="connsiteX1" fmla="*/ 168626 w 255712"/>
                <a:gd name="connsiteY1" fmla="*/ 15054 h 203740"/>
                <a:gd name="connsiteX2" fmla="*/ 255712 w 255712"/>
                <a:gd name="connsiteY2" fmla="*/ 15054 h 203740"/>
                <a:gd name="connsiteX3" fmla="*/ 241197 w 255712"/>
                <a:gd name="connsiteY3" fmla="*/ 145683 h 203740"/>
                <a:gd name="connsiteX4" fmla="*/ 197655 w 255712"/>
                <a:gd name="connsiteY4" fmla="*/ 160197 h 203740"/>
                <a:gd name="connsiteX5" fmla="*/ 154112 w 255712"/>
                <a:gd name="connsiteY5" fmla="*/ 203740 h 203740"/>
                <a:gd name="connsiteX6" fmla="*/ 67026 w 255712"/>
                <a:gd name="connsiteY6" fmla="*/ 189226 h 203740"/>
                <a:gd name="connsiteX7" fmla="*/ 8969 w 255712"/>
                <a:gd name="connsiteY7" fmla="*/ 102140 h 203740"/>
                <a:gd name="connsiteX8" fmla="*/ 8969 w 255712"/>
                <a:gd name="connsiteY8" fmla="*/ 29568 h 2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712" h="203740">
                  <a:moveTo>
                    <a:pt x="8969" y="29568"/>
                  </a:moveTo>
                  <a:cubicBezTo>
                    <a:pt x="35578" y="15054"/>
                    <a:pt x="115725" y="22611"/>
                    <a:pt x="168626" y="15054"/>
                  </a:cubicBezTo>
                  <a:cubicBezTo>
                    <a:pt x="249906" y="3443"/>
                    <a:pt x="174432" y="-12039"/>
                    <a:pt x="255712" y="15054"/>
                  </a:cubicBezTo>
                  <a:cubicBezTo>
                    <a:pt x="250874" y="58597"/>
                    <a:pt x="257468" y="105006"/>
                    <a:pt x="241197" y="145683"/>
                  </a:cubicBezTo>
                  <a:cubicBezTo>
                    <a:pt x="235515" y="159888"/>
                    <a:pt x="210385" y="151711"/>
                    <a:pt x="197655" y="160197"/>
                  </a:cubicBezTo>
                  <a:cubicBezTo>
                    <a:pt x="180576" y="171583"/>
                    <a:pt x="168626" y="189226"/>
                    <a:pt x="154112" y="203740"/>
                  </a:cubicBezTo>
                  <a:cubicBezTo>
                    <a:pt x="125083" y="198902"/>
                    <a:pt x="91135" y="206102"/>
                    <a:pt x="67026" y="189226"/>
                  </a:cubicBezTo>
                  <a:cubicBezTo>
                    <a:pt x="38445" y="169219"/>
                    <a:pt x="8969" y="102140"/>
                    <a:pt x="8969" y="102140"/>
                  </a:cubicBezTo>
                  <a:cubicBezTo>
                    <a:pt x="25013" y="54007"/>
                    <a:pt x="-17640" y="44082"/>
                    <a:pt x="8969" y="29568"/>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9" name="任意多边形 408"/>
            <p:cNvSpPr/>
            <p:nvPr/>
          </p:nvSpPr>
          <p:spPr>
            <a:xfrm flipH="1">
              <a:off x="7620936" y="788859"/>
              <a:ext cx="288263" cy="167183"/>
            </a:xfrm>
            <a:custGeom>
              <a:avLst/>
              <a:gdLst>
                <a:gd name="connsiteX0" fmla="*/ 0 w 654277"/>
                <a:gd name="connsiteY0" fmla="*/ 101600 h 334331"/>
                <a:gd name="connsiteX1" fmla="*/ 87086 w 654277"/>
                <a:gd name="connsiteY1" fmla="*/ 116114 h 334331"/>
                <a:gd name="connsiteX2" fmla="*/ 130629 w 654277"/>
                <a:gd name="connsiteY2" fmla="*/ 130629 h 334331"/>
                <a:gd name="connsiteX3" fmla="*/ 188686 w 654277"/>
                <a:gd name="connsiteY3" fmla="*/ 145143 h 334331"/>
                <a:gd name="connsiteX4" fmla="*/ 275772 w 654277"/>
                <a:gd name="connsiteY4" fmla="*/ 174171 h 334331"/>
                <a:gd name="connsiteX5" fmla="*/ 319315 w 654277"/>
                <a:gd name="connsiteY5" fmla="*/ 188686 h 334331"/>
                <a:gd name="connsiteX6" fmla="*/ 420915 w 654277"/>
                <a:gd name="connsiteY6" fmla="*/ 217714 h 334331"/>
                <a:gd name="connsiteX7" fmla="*/ 508000 w 654277"/>
                <a:gd name="connsiteY7" fmla="*/ 275771 h 334331"/>
                <a:gd name="connsiteX8" fmla="*/ 595086 w 654277"/>
                <a:gd name="connsiteY8" fmla="*/ 304800 h 334331"/>
                <a:gd name="connsiteX9" fmla="*/ 638629 w 654277"/>
                <a:gd name="connsiteY9" fmla="*/ 333829 h 334331"/>
                <a:gd name="connsiteX10" fmla="*/ 638629 w 654277"/>
                <a:gd name="connsiteY10" fmla="*/ 246743 h 334331"/>
                <a:gd name="connsiteX11" fmla="*/ 551543 w 654277"/>
                <a:gd name="connsiteY11" fmla="*/ 188686 h 334331"/>
                <a:gd name="connsiteX12" fmla="*/ 508000 w 654277"/>
                <a:gd name="connsiteY12" fmla="*/ 159657 h 334331"/>
                <a:gd name="connsiteX13" fmla="*/ 464458 w 654277"/>
                <a:gd name="connsiteY13" fmla="*/ 130629 h 334331"/>
                <a:gd name="connsiteX14" fmla="*/ 420915 w 654277"/>
                <a:gd name="connsiteY14" fmla="*/ 101600 h 334331"/>
                <a:gd name="connsiteX15" fmla="*/ 246743 w 654277"/>
                <a:gd name="connsiteY15" fmla="*/ 43543 h 334331"/>
                <a:gd name="connsiteX16" fmla="*/ 203200 w 654277"/>
                <a:gd name="connsiteY16" fmla="*/ 29029 h 334331"/>
                <a:gd name="connsiteX17" fmla="*/ 159658 w 654277"/>
                <a:gd name="connsiteY17" fmla="*/ 14514 h 334331"/>
                <a:gd name="connsiteX18" fmla="*/ 43543 w 654277"/>
                <a:gd name="connsiteY18" fmla="*/ 0 h 334331"/>
                <a:gd name="connsiteX19" fmla="*/ 58058 w 654277"/>
                <a:gd name="connsiteY19" fmla="*/ 43543 h 334331"/>
                <a:gd name="connsiteX20" fmla="*/ 72572 w 654277"/>
                <a:gd name="connsiteY20" fmla="*/ 145143 h 33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4277" h="334331">
                  <a:moveTo>
                    <a:pt x="0" y="101600"/>
                  </a:moveTo>
                  <a:cubicBezTo>
                    <a:pt x="29029" y="106438"/>
                    <a:pt x="58358" y="109730"/>
                    <a:pt x="87086" y="116114"/>
                  </a:cubicBezTo>
                  <a:cubicBezTo>
                    <a:pt x="102021" y="119433"/>
                    <a:pt x="115918" y="126426"/>
                    <a:pt x="130629" y="130629"/>
                  </a:cubicBezTo>
                  <a:cubicBezTo>
                    <a:pt x="149809" y="136109"/>
                    <a:pt x="169579" y="139411"/>
                    <a:pt x="188686" y="145143"/>
                  </a:cubicBezTo>
                  <a:cubicBezTo>
                    <a:pt x="217994" y="153935"/>
                    <a:pt x="246743" y="164495"/>
                    <a:pt x="275772" y="174171"/>
                  </a:cubicBezTo>
                  <a:cubicBezTo>
                    <a:pt x="290286" y="179009"/>
                    <a:pt x="304472" y="184975"/>
                    <a:pt x="319315" y="188686"/>
                  </a:cubicBezTo>
                  <a:cubicBezTo>
                    <a:pt x="392215" y="206911"/>
                    <a:pt x="358448" y="196892"/>
                    <a:pt x="420915" y="217714"/>
                  </a:cubicBezTo>
                  <a:cubicBezTo>
                    <a:pt x="449943" y="237066"/>
                    <a:pt x="474903" y="264738"/>
                    <a:pt x="508000" y="275771"/>
                  </a:cubicBezTo>
                  <a:lnTo>
                    <a:pt x="595086" y="304800"/>
                  </a:lnTo>
                  <a:cubicBezTo>
                    <a:pt x="609600" y="314476"/>
                    <a:pt x="621706" y="338060"/>
                    <a:pt x="638629" y="333829"/>
                  </a:cubicBezTo>
                  <a:cubicBezTo>
                    <a:pt x="669592" y="326088"/>
                    <a:pt x="646370" y="254484"/>
                    <a:pt x="638629" y="246743"/>
                  </a:cubicBezTo>
                  <a:cubicBezTo>
                    <a:pt x="613959" y="222073"/>
                    <a:pt x="580572" y="208038"/>
                    <a:pt x="551543" y="188686"/>
                  </a:cubicBezTo>
                  <a:lnTo>
                    <a:pt x="508000" y="159657"/>
                  </a:lnTo>
                  <a:lnTo>
                    <a:pt x="464458" y="130629"/>
                  </a:lnTo>
                  <a:cubicBezTo>
                    <a:pt x="449944" y="120953"/>
                    <a:pt x="437464" y="107116"/>
                    <a:pt x="420915" y="101600"/>
                  </a:cubicBezTo>
                  <a:lnTo>
                    <a:pt x="246743" y="43543"/>
                  </a:lnTo>
                  <a:lnTo>
                    <a:pt x="203200" y="29029"/>
                  </a:lnTo>
                  <a:cubicBezTo>
                    <a:pt x="188686" y="24191"/>
                    <a:pt x="174839" y="16412"/>
                    <a:pt x="159658" y="14514"/>
                  </a:cubicBezTo>
                  <a:lnTo>
                    <a:pt x="43543" y="0"/>
                  </a:lnTo>
                  <a:cubicBezTo>
                    <a:pt x="48381" y="14514"/>
                    <a:pt x="55057" y="28541"/>
                    <a:pt x="58058" y="43543"/>
                  </a:cubicBezTo>
                  <a:cubicBezTo>
                    <a:pt x="64767" y="77089"/>
                    <a:pt x="72572" y="145143"/>
                    <a:pt x="72572" y="1451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 name="任意多边形 409"/>
            <p:cNvSpPr/>
            <p:nvPr/>
          </p:nvSpPr>
          <p:spPr>
            <a:xfrm flipH="1">
              <a:off x="7379230" y="914368"/>
              <a:ext cx="317007" cy="146733"/>
            </a:xfrm>
            <a:custGeom>
              <a:avLst/>
              <a:gdLst>
                <a:gd name="connsiteX0" fmla="*/ 0 w 643131"/>
                <a:gd name="connsiteY0" fmla="*/ 0 h 316000"/>
                <a:gd name="connsiteX1" fmla="*/ 275772 w 643131"/>
                <a:gd name="connsiteY1" fmla="*/ 43543 h 316000"/>
                <a:gd name="connsiteX2" fmla="*/ 362857 w 643131"/>
                <a:gd name="connsiteY2" fmla="*/ 101600 h 316000"/>
                <a:gd name="connsiteX3" fmla="*/ 449943 w 643131"/>
                <a:gd name="connsiteY3" fmla="*/ 174171 h 316000"/>
                <a:gd name="connsiteX4" fmla="*/ 493486 w 643131"/>
                <a:gd name="connsiteY4" fmla="*/ 188686 h 316000"/>
                <a:gd name="connsiteX5" fmla="*/ 522515 w 643131"/>
                <a:gd name="connsiteY5" fmla="*/ 232229 h 316000"/>
                <a:gd name="connsiteX6" fmla="*/ 609600 w 643131"/>
                <a:gd name="connsiteY6" fmla="*/ 261257 h 316000"/>
                <a:gd name="connsiteX7" fmla="*/ 638629 w 643131"/>
                <a:gd name="connsiteY7" fmla="*/ 304800 h 316000"/>
                <a:gd name="connsiteX8" fmla="*/ 420915 w 643131"/>
                <a:gd name="connsiteY8" fmla="*/ 261257 h 316000"/>
                <a:gd name="connsiteX9" fmla="*/ 362857 w 643131"/>
                <a:gd name="connsiteY9" fmla="*/ 203200 h 316000"/>
                <a:gd name="connsiteX10" fmla="*/ 232229 w 643131"/>
                <a:gd name="connsiteY10" fmla="*/ 130629 h 316000"/>
                <a:gd name="connsiteX11" fmla="*/ 145143 w 643131"/>
                <a:gd name="connsiteY11" fmla="*/ 87086 h 316000"/>
                <a:gd name="connsiteX12" fmla="*/ 101600 w 643131"/>
                <a:gd name="connsiteY12" fmla="*/ 58057 h 316000"/>
                <a:gd name="connsiteX13" fmla="*/ 29029 w 643131"/>
                <a:gd name="connsiteY13" fmla="*/ 43543 h 3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3131" h="316000">
                  <a:moveTo>
                    <a:pt x="0" y="0"/>
                  </a:moveTo>
                  <a:cubicBezTo>
                    <a:pt x="47990" y="3691"/>
                    <a:pt x="211889" y="954"/>
                    <a:pt x="275772" y="43543"/>
                  </a:cubicBezTo>
                  <a:cubicBezTo>
                    <a:pt x="304800" y="62895"/>
                    <a:pt x="338188" y="76931"/>
                    <a:pt x="362857" y="101600"/>
                  </a:cubicBezTo>
                  <a:cubicBezTo>
                    <a:pt x="394959" y="133702"/>
                    <a:pt x="409526" y="153963"/>
                    <a:pt x="449943" y="174171"/>
                  </a:cubicBezTo>
                  <a:cubicBezTo>
                    <a:pt x="463627" y="181013"/>
                    <a:pt x="478972" y="183848"/>
                    <a:pt x="493486" y="188686"/>
                  </a:cubicBezTo>
                  <a:cubicBezTo>
                    <a:pt x="503162" y="203200"/>
                    <a:pt x="507722" y="222984"/>
                    <a:pt x="522515" y="232229"/>
                  </a:cubicBezTo>
                  <a:cubicBezTo>
                    <a:pt x="548463" y="248446"/>
                    <a:pt x="609600" y="261257"/>
                    <a:pt x="609600" y="261257"/>
                  </a:cubicBezTo>
                  <a:cubicBezTo>
                    <a:pt x="619276" y="275771"/>
                    <a:pt x="655734" y="301379"/>
                    <a:pt x="638629" y="304800"/>
                  </a:cubicBezTo>
                  <a:cubicBezTo>
                    <a:pt x="509696" y="330587"/>
                    <a:pt x="494180" y="310102"/>
                    <a:pt x="420915" y="261257"/>
                  </a:cubicBezTo>
                  <a:cubicBezTo>
                    <a:pt x="396283" y="187365"/>
                    <a:pt x="426193" y="238387"/>
                    <a:pt x="362857" y="203200"/>
                  </a:cubicBezTo>
                  <a:cubicBezTo>
                    <a:pt x="213134" y="120021"/>
                    <a:pt x="330756" y="163471"/>
                    <a:pt x="232229" y="130629"/>
                  </a:cubicBezTo>
                  <a:cubicBezTo>
                    <a:pt x="107440" y="47436"/>
                    <a:pt x="265327" y="147178"/>
                    <a:pt x="145143" y="87086"/>
                  </a:cubicBezTo>
                  <a:cubicBezTo>
                    <a:pt x="129541" y="79285"/>
                    <a:pt x="117933" y="64182"/>
                    <a:pt x="101600" y="58057"/>
                  </a:cubicBezTo>
                  <a:cubicBezTo>
                    <a:pt x="78501" y="49395"/>
                    <a:pt x="29029" y="43543"/>
                    <a:pt x="29029" y="435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1" name="任意多边形 410"/>
            <p:cNvSpPr/>
            <p:nvPr/>
          </p:nvSpPr>
          <p:spPr>
            <a:xfrm flipH="1">
              <a:off x="7232568" y="1005988"/>
              <a:ext cx="293325" cy="110227"/>
            </a:xfrm>
            <a:custGeom>
              <a:avLst/>
              <a:gdLst>
                <a:gd name="connsiteX0" fmla="*/ 0 w 595086"/>
                <a:gd name="connsiteY0" fmla="*/ 0 h 237382"/>
                <a:gd name="connsiteX1" fmla="*/ 217714 w 595086"/>
                <a:gd name="connsiteY1" fmla="*/ 29028 h 237382"/>
                <a:gd name="connsiteX2" fmla="*/ 304800 w 595086"/>
                <a:gd name="connsiteY2" fmla="*/ 58057 h 237382"/>
                <a:gd name="connsiteX3" fmla="*/ 348343 w 595086"/>
                <a:gd name="connsiteY3" fmla="*/ 72571 h 237382"/>
                <a:gd name="connsiteX4" fmla="*/ 435429 w 595086"/>
                <a:gd name="connsiteY4" fmla="*/ 116114 h 237382"/>
                <a:gd name="connsiteX5" fmla="*/ 522514 w 595086"/>
                <a:gd name="connsiteY5" fmla="*/ 159657 h 237382"/>
                <a:gd name="connsiteX6" fmla="*/ 551543 w 595086"/>
                <a:gd name="connsiteY6" fmla="*/ 203200 h 237382"/>
                <a:gd name="connsiteX7" fmla="*/ 595086 w 595086"/>
                <a:gd name="connsiteY7" fmla="*/ 232228 h 237382"/>
                <a:gd name="connsiteX8" fmla="*/ 551543 w 595086"/>
                <a:gd name="connsiteY8" fmla="*/ 217714 h 237382"/>
                <a:gd name="connsiteX9" fmla="*/ 508000 w 595086"/>
                <a:gd name="connsiteY9" fmla="*/ 188686 h 237382"/>
                <a:gd name="connsiteX10" fmla="*/ 420914 w 595086"/>
                <a:gd name="connsiteY10" fmla="*/ 159657 h 237382"/>
                <a:gd name="connsiteX11" fmla="*/ 333829 w 595086"/>
                <a:gd name="connsiteY11" fmla="*/ 130628 h 237382"/>
                <a:gd name="connsiteX12" fmla="*/ 290286 w 595086"/>
                <a:gd name="connsiteY12" fmla="*/ 116114 h 237382"/>
                <a:gd name="connsiteX13" fmla="*/ 232229 w 595086"/>
                <a:gd name="connsiteY13" fmla="*/ 101600 h 237382"/>
                <a:gd name="connsiteX14" fmla="*/ 188686 w 595086"/>
                <a:gd name="connsiteY14" fmla="*/ 87086 h 237382"/>
                <a:gd name="connsiteX15" fmla="*/ 72571 w 595086"/>
                <a:gd name="connsiteY15" fmla="*/ 58057 h 237382"/>
                <a:gd name="connsiteX16" fmla="*/ 29029 w 595086"/>
                <a:gd name="connsiteY16" fmla="*/ 43543 h 23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5086" h="237382">
                  <a:moveTo>
                    <a:pt x="0" y="0"/>
                  </a:moveTo>
                  <a:cubicBezTo>
                    <a:pt x="17181" y="2148"/>
                    <a:pt x="194043" y="23565"/>
                    <a:pt x="217714" y="29028"/>
                  </a:cubicBezTo>
                  <a:cubicBezTo>
                    <a:pt x="247529" y="35908"/>
                    <a:pt x="275771" y="48381"/>
                    <a:pt x="304800" y="58057"/>
                  </a:cubicBezTo>
                  <a:lnTo>
                    <a:pt x="348343" y="72571"/>
                  </a:lnTo>
                  <a:cubicBezTo>
                    <a:pt x="473136" y="155768"/>
                    <a:pt x="315241" y="56019"/>
                    <a:pt x="435429" y="116114"/>
                  </a:cubicBezTo>
                  <a:cubicBezTo>
                    <a:pt x="547974" y="172387"/>
                    <a:pt x="413067" y="123176"/>
                    <a:pt x="522514" y="159657"/>
                  </a:cubicBezTo>
                  <a:cubicBezTo>
                    <a:pt x="532190" y="174171"/>
                    <a:pt x="539208" y="190865"/>
                    <a:pt x="551543" y="203200"/>
                  </a:cubicBezTo>
                  <a:cubicBezTo>
                    <a:pt x="563878" y="215535"/>
                    <a:pt x="595086" y="214784"/>
                    <a:pt x="595086" y="232228"/>
                  </a:cubicBezTo>
                  <a:cubicBezTo>
                    <a:pt x="595086" y="247527"/>
                    <a:pt x="565227" y="224556"/>
                    <a:pt x="551543" y="217714"/>
                  </a:cubicBezTo>
                  <a:cubicBezTo>
                    <a:pt x="535941" y="209913"/>
                    <a:pt x="523940" y="195771"/>
                    <a:pt x="508000" y="188686"/>
                  </a:cubicBezTo>
                  <a:cubicBezTo>
                    <a:pt x="480038" y="176259"/>
                    <a:pt x="449943" y="169333"/>
                    <a:pt x="420914" y="159657"/>
                  </a:cubicBezTo>
                  <a:lnTo>
                    <a:pt x="333829" y="130628"/>
                  </a:lnTo>
                  <a:cubicBezTo>
                    <a:pt x="319315" y="125790"/>
                    <a:pt x="305129" y="119825"/>
                    <a:pt x="290286" y="116114"/>
                  </a:cubicBezTo>
                  <a:cubicBezTo>
                    <a:pt x="270934" y="111276"/>
                    <a:pt x="251409" y="107080"/>
                    <a:pt x="232229" y="101600"/>
                  </a:cubicBezTo>
                  <a:cubicBezTo>
                    <a:pt x="217518" y="97397"/>
                    <a:pt x="203446" y="91112"/>
                    <a:pt x="188686" y="87086"/>
                  </a:cubicBezTo>
                  <a:cubicBezTo>
                    <a:pt x="150196" y="76589"/>
                    <a:pt x="110420" y="70673"/>
                    <a:pt x="72571" y="58057"/>
                  </a:cubicBezTo>
                  <a:lnTo>
                    <a:pt x="29029" y="43543"/>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2" name="任意多边形 411"/>
            <p:cNvSpPr/>
            <p:nvPr/>
          </p:nvSpPr>
          <p:spPr>
            <a:xfrm flipH="1">
              <a:off x="7433306" y="754912"/>
              <a:ext cx="236375" cy="119728"/>
            </a:xfrm>
            <a:custGeom>
              <a:avLst/>
              <a:gdLst>
                <a:gd name="connsiteX0" fmla="*/ 8883 w 479548"/>
                <a:gd name="connsiteY0" fmla="*/ 255770 h 257842"/>
                <a:gd name="connsiteX1" fmla="*/ 128805 w 479548"/>
                <a:gd name="connsiteY1" fmla="*/ 165829 h 257842"/>
                <a:gd name="connsiteX2" fmla="*/ 233736 w 479548"/>
                <a:gd name="connsiteY2" fmla="*/ 135848 h 257842"/>
                <a:gd name="connsiteX3" fmla="*/ 323677 w 479548"/>
                <a:gd name="connsiteY3" fmla="*/ 105868 h 257842"/>
                <a:gd name="connsiteX4" fmla="*/ 368647 w 479548"/>
                <a:gd name="connsiteY4" fmla="*/ 90878 h 257842"/>
                <a:gd name="connsiteX5" fmla="*/ 398628 w 479548"/>
                <a:gd name="connsiteY5" fmla="*/ 60897 h 257842"/>
                <a:gd name="connsiteX6" fmla="*/ 458588 w 479548"/>
                <a:gd name="connsiteY6" fmla="*/ 45907 h 257842"/>
                <a:gd name="connsiteX7" fmla="*/ 473578 w 479548"/>
                <a:gd name="connsiteY7" fmla="*/ 937 h 257842"/>
                <a:gd name="connsiteX8" fmla="*/ 383637 w 479548"/>
                <a:gd name="connsiteY8" fmla="*/ 30917 h 257842"/>
                <a:gd name="connsiteX9" fmla="*/ 338667 w 479548"/>
                <a:gd name="connsiteY9" fmla="*/ 45907 h 257842"/>
                <a:gd name="connsiteX10" fmla="*/ 308687 w 479548"/>
                <a:gd name="connsiteY10" fmla="*/ 75888 h 257842"/>
                <a:gd name="connsiteX11" fmla="*/ 143795 w 479548"/>
                <a:gd name="connsiteY11" fmla="*/ 120858 h 257842"/>
                <a:gd name="connsiteX12" fmla="*/ 53854 w 479548"/>
                <a:gd name="connsiteY12" fmla="*/ 150838 h 257842"/>
                <a:gd name="connsiteX13" fmla="*/ 8883 w 479548"/>
                <a:gd name="connsiteY13" fmla="*/ 225789 h 257842"/>
                <a:gd name="connsiteX14" fmla="*/ 8883 w 479548"/>
                <a:gd name="connsiteY14" fmla="*/ 255770 h 25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9548" h="257842">
                  <a:moveTo>
                    <a:pt x="8883" y="255770"/>
                  </a:moveTo>
                  <a:cubicBezTo>
                    <a:pt x="28870" y="245777"/>
                    <a:pt x="96982" y="181741"/>
                    <a:pt x="128805" y="165829"/>
                  </a:cubicBezTo>
                  <a:cubicBezTo>
                    <a:pt x="154001" y="153231"/>
                    <a:pt x="209712" y="143055"/>
                    <a:pt x="233736" y="135848"/>
                  </a:cubicBezTo>
                  <a:cubicBezTo>
                    <a:pt x="264005" y="126767"/>
                    <a:pt x="293697" y="115861"/>
                    <a:pt x="323677" y="105868"/>
                  </a:cubicBezTo>
                  <a:lnTo>
                    <a:pt x="368647" y="90878"/>
                  </a:lnTo>
                  <a:cubicBezTo>
                    <a:pt x="378641" y="80884"/>
                    <a:pt x="385987" y="67218"/>
                    <a:pt x="398628" y="60897"/>
                  </a:cubicBezTo>
                  <a:cubicBezTo>
                    <a:pt x="417055" y="51684"/>
                    <a:pt x="442501" y="58777"/>
                    <a:pt x="458588" y="45907"/>
                  </a:cubicBezTo>
                  <a:cubicBezTo>
                    <a:pt x="470926" y="36036"/>
                    <a:pt x="489072" y="4036"/>
                    <a:pt x="473578" y="937"/>
                  </a:cubicBezTo>
                  <a:cubicBezTo>
                    <a:pt x="442590" y="-5261"/>
                    <a:pt x="413617" y="20924"/>
                    <a:pt x="383637" y="30917"/>
                  </a:cubicBezTo>
                  <a:lnTo>
                    <a:pt x="338667" y="45907"/>
                  </a:lnTo>
                  <a:cubicBezTo>
                    <a:pt x="328674" y="55901"/>
                    <a:pt x="321328" y="69568"/>
                    <a:pt x="308687" y="75888"/>
                  </a:cubicBezTo>
                  <a:cubicBezTo>
                    <a:pt x="236212" y="112126"/>
                    <a:pt x="216166" y="101121"/>
                    <a:pt x="143795" y="120858"/>
                  </a:cubicBezTo>
                  <a:cubicBezTo>
                    <a:pt x="113306" y="129173"/>
                    <a:pt x="53854" y="150838"/>
                    <a:pt x="53854" y="150838"/>
                  </a:cubicBezTo>
                  <a:cubicBezTo>
                    <a:pt x="30107" y="174585"/>
                    <a:pt x="8883" y="186873"/>
                    <a:pt x="8883" y="225789"/>
                  </a:cubicBezTo>
                  <a:cubicBezTo>
                    <a:pt x="8883" y="236962"/>
                    <a:pt x="-11104" y="265763"/>
                    <a:pt x="8883" y="25577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3" name="任意多边形 412"/>
            <p:cNvSpPr/>
            <p:nvPr/>
          </p:nvSpPr>
          <p:spPr>
            <a:xfrm flipH="1">
              <a:off x="8143802" y="394879"/>
              <a:ext cx="134601" cy="186102"/>
            </a:xfrm>
            <a:custGeom>
              <a:avLst/>
              <a:gdLst>
                <a:gd name="connsiteX0" fmla="*/ 269969 w 273073"/>
                <a:gd name="connsiteY0" fmla="*/ 14990 h 400784"/>
                <a:gd name="connsiteX1" fmla="*/ 165038 w 273073"/>
                <a:gd name="connsiteY1" fmla="*/ 89941 h 400784"/>
                <a:gd name="connsiteX2" fmla="*/ 135058 w 273073"/>
                <a:gd name="connsiteY2" fmla="*/ 179882 h 400784"/>
                <a:gd name="connsiteX3" fmla="*/ 75097 w 273073"/>
                <a:gd name="connsiteY3" fmla="*/ 269823 h 400784"/>
                <a:gd name="connsiteX4" fmla="*/ 45117 w 273073"/>
                <a:gd name="connsiteY4" fmla="*/ 314793 h 400784"/>
                <a:gd name="connsiteX5" fmla="*/ 15136 w 273073"/>
                <a:gd name="connsiteY5" fmla="*/ 344774 h 400784"/>
                <a:gd name="connsiteX6" fmla="*/ 60107 w 273073"/>
                <a:gd name="connsiteY6" fmla="*/ 374754 h 400784"/>
                <a:gd name="connsiteX7" fmla="*/ 90087 w 273073"/>
                <a:gd name="connsiteY7" fmla="*/ 329783 h 400784"/>
                <a:gd name="connsiteX8" fmla="*/ 120068 w 273073"/>
                <a:gd name="connsiteY8" fmla="*/ 299803 h 400784"/>
                <a:gd name="connsiteX9" fmla="*/ 135058 w 273073"/>
                <a:gd name="connsiteY9" fmla="*/ 254833 h 400784"/>
                <a:gd name="connsiteX10" fmla="*/ 165038 w 273073"/>
                <a:gd name="connsiteY10" fmla="*/ 224852 h 400784"/>
                <a:gd name="connsiteX11" fmla="*/ 224999 w 273073"/>
                <a:gd name="connsiteY11" fmla="*/ 134911 h 400784"/>
                <a:gd name="connsiteX12" fmla="*/ 254979 w 273073"/>
                <a:gd name="connsiteY12" fmla="*/ 89941 h 400784"/>
                <a:gd name="connsiteX13" fmla="*/ 269969 w 273073"/>
                <a:gd name="connsiteY13" fmla="*/ 44970 h 400784"/>
                <a:gd name="connsiteX14" fmla="*/ 254979 w 273073"/>
                <a:gd name="connsiteY14" fmla="*/ 0 h 400784"/>
                <a:gd name="connsiteX15" fmla="*/ 269969 w 273073"/>
                <a:gd name="connsiteY15" fmla="*/ 14990 h 40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073" h="400784">
                  <a:moveTo>
                    <a:pt x="269969" y="14990"/>
                  </a:moveTo>
                  <a:cubicBezTo>
                    <a:pt x="254979" y="29980"/>
                    <a:pt x="179491" y="61035"/>
                    <a:pt x="165038" y="89941"/>
                  </a:cubicBezTo>
                  <a:cubicBezTo>
                    <a:pt x="150905" y="118207"/>
                    <a:pt x="152588" y="153588"/>
                    <a:pt x="135058" y="179882"/>
                  </a:cubicBezTo>
                  <a:lnTo>
                    <a:pt x="75097" y="269823"/>
                  </a:lnTo>
                  <a:cubicBezTo>
                    <a:pt x="65104" y="284813"/>
                    <a:pt x="57856" y="302054"/>
                    <a:pt x="45117" y="314793"/>
                  </a:cubicBezTo>
                  <a:lnTo>
                    <a:pt x="15136" y="344774"/>
                  </a:lnTo>
                  <a:cubicBezTo>
                    <a:pt x="3943" y="378354"/>
                    <a:pt x="-28628" y="433911"/>
                    <a:pt x="60107" y="374754"/>
                  </a:cubicBezTo>
                  <a:cubicBezTo>
                    <a:pt x="75097" y="364760"/>
                    <a:pt x="78832" y="343851"/>
                    <a:pt x="90087" y="329783"/>
                  </a:cubicBezTo>
                  <a:cubicBezTo>
                    <a:pt x="98916" y="318747"/>
                    <a:pt x="110074" y="309796"/>
                    <a:pt x="120068" y="299803"/>
                  </a:cubicBezTo>
                  <a:cubicBezTo>
                    <a:pt x="125065" y="284813"/>
                    <a:pt x="126929" y="268382"/>
                    <a:pt x="135058" y="254833"/>
                  </a:cubicBezTo>
                  <a:cubicBezTo>
                    <a:pt x="142329" y="242714"/>
                    <a:pt x="156558" y="236158"/>
                    <a:pt x="165038" y="224852"/>
                  </a:cubicBezTo>
                  <a:cubicBezTo>
                    <a:pt x="186657" y="196026"/>
                    <a:pt x="205012" y="164891"/>
                    <a:pt x="224999" y="134911"/>
                  </a:cubicBezTo>
                  <a:lnTo>
                    <a:pt x="254979" y="89941"/>
                  </a:lnTo>
                  <a:cubicBezTo>
                    <a:pt x="259976" y="74951"/>
                    <a:pt x="269969" y="60771"/>
                    <a:pt x="269969" y="44970"/>
                  </a:cubicBezTo>
                  <a:cubicBezTo>
                    <a:pt x="269969" y="29169"/>
                    <a:pt x="270780" y="0"/>
                    <a:pt x="254979" y="0"/>
                  </a:cubicBezTo>
                  <a:cubicBezTo>
                    <a:pt x="239989" y="0"/>
                    <a:pt x="284959" y="0"/>
                    <a:pt x="269969" y="1499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4" name="任意多边形 413"/>
            <p:cNvSpPr/>
            <p:nvPr/>
          </p:nvSpPr>
          <p:spPr>
            <a:xfrm flipH="1">
              <a:off x="7877060" y="389261"/>
              <a:ext cx="259478" cy="91485"/>
            </a:xfrm>
            <a:custGeom>
              <a:avLst/>
              <a:gdLst>
                <a:gd name="connsiteX0" fmla="*/ 1121 w 526419"/>
                <a:gd name="connsiteY0" fmla="*/ 17137 h 197019"/>
                <a:gd name="connsiteX1" fmla="*/ 76072 w 526419"/>
                <a:gd name="connsiteY1" fmla="*/ 47117 h 197019"/>
                <a:gd name="connsiteX2" fmla="*/ 181003 w 526419"/>
                <a:gd name="connsiteY2" fmla="*/ 77098 h 197019"/>
                <a:gd name="connsiteX3" fmla="*/ 225974 w 526419"/>
                <a:gd name="connsiteY3" fmla="*/ 107078 h 197019"/>
                <a:gd name="connsiteX4" fmla="*/ 315915 w 526419"/>
                <a:gd name="connsiteY4" fmla="*/ 137058 h 197019"/>
                <a:gd name="connsiteX5" fmla="*/ 450826 w 526419"/>
                <a:gd name="connsiteY5" fmla="*/ 182029 h 197019"/>
                <a:gd name="connsiteX6" fmla="*/ 495797 w 526419"/>
                <a:gd name="connsiteY6" fmla="*/ 197019 h 197019"/>
                <a:gd name="connsiteX7" fmla="*/ 525777 w 526419"/>
                <a:gd name="connsiteY7" fmla="*/ 152049 h 197019"/>
                <a:gd name="connsiteX8" fmla="*/ 420846 w 526419"/>
                <a:gd name="connsiteY8" fmla="*/ 77098 h 197019"/>
                <a:gd name="connsiteX9" fmla="*/ 285934 w 526419"/>
                <a:gd name="connsiteY9" fmla="*/ 62108 h 197019"/>
                <a:gd name="connsiteX10" fmla="*/ 181003 w 526419"/>
                <a:gd name="connsiteY10" fmla="*/ 32127 h 197019"/>
                <a:gd name="connsiteX11" fmla="*/ 136033 w 526419"/>
                <a:gd name="connsiteY11" fmla="*/ 2147 h 197019"/>
                <a:gd name="connsiteX12" fmla="*/ 1121 w 526419"/>
                <a:gd name="connsiteY12" fmla="*/ 17137 h 19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419" h="197019">
                  <a:moveTo>
                    <a:pt x="1121" y="17137"/>
                  </a:moveTo>
                  <a:cubicBezTo>
                    <a:pt x="-8873" y="24632"/>
                    <a:pt x="50545" y="38608"/>
                    <a:pt x="76072" y="47117"/>
                  </a:cubicBezTo>
                  <a:cubicBezTo>
                    <a:pt x="104884" y="56721"/>
                    <a:pt x="152134" y="62664"/>
                    <a:pt x="181003" y="77098"/>
                  </a:cubicBezTo>
                  <a:cubicBezTo>
                    <a:pt x="197117" y="85155"/>
                    <a:pt x="209511" y="99761"/>
                    <a:pt x="225974" y="107078"/>
                  </a:cubicBezTo>
                  <a:cubicBezTo>
                    <a:pt x="254852" y="119913"/>
                    <a:pt x="285935" y="127064"/>
                    <a:pt x="315915" y="137058"/>
                  </a:cubicBezTo>
                  <a:lnTo>
                    <a:pt x="450826" y="182029"/>
                  </a:lnTo>
                  <a:lnTo>
                    <a:pt x="495797" y="197019"/>
                  </a:lnTo>
                  <a:cubicBezTo>
                    <a:pt x="505790" y="182029"/>
                    <a:pt x="530726" y="169372"/>
                    <a:pt x="525777" y="152049"/>
                  </a:cubicBezTo>
                  <a:cubicBezTo>
                    <a:pt x="514414" y="112280"/>
                    <a:pt x="459219" y="83493"/>
                    <a:pt x="420846" y="77098"/>
                  </a:cubicBezTo>
                  <a:cubicBezTo>
                    <a:pt x="376214" y="69659"/>
                    <a:pt x="330905" y="67105"/>
                    <a:pt x="285934" y="62108"/>
                  </a:cubicBezTo>
                  <a:cubicBezTo>
                    <a:pt x="266728" y="57306"/>
                    <a:pt x="202504" y="42877"/>
                    <a:pt x="181003" y="32127"/>
                  </a:cubicBezTo>
                  <a:cubicBezTo>
                    <a:pt x="164889" y="24070"/>
                    <a:pt x="153868" y="4695"/>
                    <a:pt x="136033" y="2147"/>
                  </a:cubicBezTo>
                  <a:cubicBezTo>
                    <a:pt x="81621" y="-5626"/>
                    <a:pt x="11115" y="9642"/>
                    <a:pt x="1121" y="17137"/>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5" name="任意多边形 414"/>
            <p:cNvSpPr/>
            <p:nvPr/>
          </p:nvSpPr>
          <p:spPr>
            <a:xfrm flipH="1">
              <a:off x="7550931" y="202322"/>
              <a:ext cx="393772" cy="243621"/>
            </a:xfrm>
            <a:custGeom>
              <a:avLst/>
              <a:gdLst>
                <a:gd name="connsiteX0" fmla="*/ 76627 w 798868"/>
                <a:gd name="connsiteY0" fmla="*/ 524655 h 524655"/>
                <a:gd name="connsiteX1" fmla="*/ 1676 w 798868"/>
                <a:gd name="connsiteY1" fmla="*/ 494675 h 524655"/>
                <a:gd name="connsiteX2" fmla="*/ 31657 w 798868"/>
                <a:gd name="connsiteY2" fmla="*/ 464695 h 524655"/>
                <a:gd name="connsiteX3" fmla="*/ 121598 w 798868"/>
                <a:gd name="connsiteY3" fmla="*/ 434714 h 524655"/>
                <a:gd name="connsiteX4" fmla="*/ 211539 w 798868"/>
                <a:gd name="connsiteY4" fmla="*/ 314793 h 524655"/>
                <a:gd name="connsiteX5" fmla="*/ 256509 w 798868"/>
                <a:gd name="connsiteY5" fmla="*/ 239842 h 524655"/>
                <a:gd name="connsiteX6" fmla="*/ 301480 w 798868"/>
                <a:gd name="connsiteY6" fmla="*/ 224852 h 524655"/>
                <a:gd name="connsiteX7" fmla="*/ 346450 w 798868"/>
                <a:gd name="connsiteY7" fmla="*/ 194872 h 524655"/>
                <a:gd name="connsiteX8" fmla="*/ 391421 w 798868"/>
                <a:gd name="connsiteY8" fmla="*/ 179882 h 524655"/>
                <a:gd name="connsiteX9" fmla="*/ 421401 w 798868"/>
                <a:gd name="connsiteY9" fmla="*/ 149901 h 524655"/>
                <a:gd name="connsiteX10" fmla="*/ 511342 w 798868"/>
                <a:gd name="connsiteY10" fmla="*/ 104931 h 524655"/>
                <a:gd name="connsiteX11" fmla="*/ 631263 w 798868"/>
                <a:gd name="connsiteY11" fmla="*/ 14990 h 524655"/>
                <a:gd name="connsiteX12" fmla="*/ 676234 w 798868"/>
                <a:gd name="connsiteY12" fmla="*/ 0 h 524655"/>
                <a:gd name="connsiteX13" fmla="*/ 721204 w 798868"/>
                <a:gd name="connsiteY13" fmla="*/ 14990 h 524655"/>
                <a:gd name="connsiteX14" fmla="*/ 796155 w 798868"/>
                <a:gd name="connsiteY14" fmla="*/ 29980 h 524655"/>
                <a:gd name="connsiteX15" fmla="*/ 766175 w 798868"/>
                <a:gd name="connsiteY15" fmla="*/ 74950 h 524655"/>
                <a:gd name="connsiteX16" fmla="*/ 631263 w 798868"/>
                <a:gd name="connsiteY16" fmla="*/ 89941 h 524655"/>
                <a:gd name="connsiteX17" fmla="*/ 541322 w 798868"/>
                <a:gd name="connsiteY17" fmla="*/ 119921 h 524655"/>
                <a:gd name="connsiteX18" fmla="*/ 496352 w 798868"/>
                <a:gd name="connsiteY18" fmla="*/ 149901 h 524655"/>
                <a:gd name="connsiteX19" fmla="*/ 421401 w 798868"/>
                <a:gd name="connsiteY19" fmla="*/ 209862 h 524655"/>
                <a:gd name="connsiteX20" fmla="*/ 376430 w 798868"/>
                <a:gd name="connsiteY20" fmla="*/ 224852 h 524655"/>
                <a:gd name="connsiteX21" fmla="*/ 286490 w 798868"/>
                <a:gd name="connsiteY21" fmla="*/ 299803 h 524655"/>
                <a:gd name="connsiteX22" fmla="*/ 196549 w 798868"/>
                <a:gd name="connsiteY22" fmla="*/ 404734 h 524655"/>
                <a:gd name="connsiteX23" fmla="*/ 136588 w 798868"/>
                <a:gd name="connsiteY23" fmla="*/ 464695 h 524655"/>
                <a:gd name="connsiteX24" fmla="*/ 31657 w 798868"/>
                <a:gd name="connsiteY24" fmla="*/ 464695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98868" h="524655">
                  <a:moveTo>
                    <a:pt x="76627" y="524655"/>
                  </a:moveTo>
                  <a:cubicBezTo>
                    <a:pt x="51643" y="514662"/>
                    <a:pt x="17821" y="516202"/>
                    <a:pt x="1676" y="494675"/>
                  </a:cubicBezTo>
                  <a:cubicBezTo>
                    <a:pt x="-6804" y="483369"/>
                    <a:pt x="19016" y="471015"/>
                    <a:pt x="31657" y="464695"/>
                  </a:cubicBezTo>
                  <a:cubicBezTo>
                    <a:pt x="59923" y="450562"/>
                    <a:pt x="121598" y="434714"/>
                    <a:pt x="121598" y="434714"/>
                  </a:cubicBezTo>
                  <a:cubicBezTo>
                    <a:pt x="189397" y="333014"/>
                    <a:pt x="156079" y="370251"/>
                    <a:pt x="211539" y="314793"/>
                  </a:cubicBezTo>
                  <a:cubicBezTo>
                    <a:pt x="223329" y="279422"/>
                    <a:pt x="222216" y="260418"/>
                    <a:pt x="256509" y="239842"/>
                  </a:cubicBezTo>
                  <a:cubicBezTo>
                    <a:pt x="270058" y="231712"/>
                    <a:pt x="286490" y="229849"/>
                    <a:pt x="301480" y="224852"/>
                  </a:cubicBezTo>
                  <a:cubicBezTo>
                    <a:pt x="316470" y="214859"/>
                    <a:pt x="330336" y="202929"/>
                    <a:pt x="346450" y="194872"/>
                  </a:cubicBezTo>
                  <a:cubicBezTo>
                    <a:pt x="360583" y="187806"/>
                    <a:pt x="377872" y="188012"/>
                    <a:pt x="391421" y="179882"/>
                  </a:cubicBezTo>
                  <a:cubicBezTo>
                    <a:pt x="403540" y="172611"/>
                    <a:pt x="410365" y="158730"/>
                    <a:pt x="421401" y="149901"/>
                  </a:cubicBezTo>
                  <a:cubicBezTo>
                    <a:pt x="462912" y="116691"/>
                    <a:pt x="463844" y="120763"/>
                    <a:pt x="511342" y="104931"/>
                  </a:cubicBezTo>
                  <a:cubicBezTo>
                    <a:pt x="546856" y="69416"/>
                    <a:pt x="580410" y="31941"/>
                    <a:pt x="631263" y="14990"/>
                  </a:cubicBezTo>
                  <a:lnTo>
                    <a:pt x="676234" y="0"/>
                  </a:lnTo>
                  <a:cubicBezTo>
                    <a:pt x="691224" y="4997"/>
                    <a:pt x="705875" y="11158"/>
                    <a:pt x="721204" y="14990"/>
                  </a:cubicBezTo>
                  <a:cubicBezTo>
                    <a:pt x="745922" y="21169"/>
                    <a:pt x="780868" y="9597"/>
                    <a:pt x="796155" y="29980"/>
                  </a:cubicBezTo>
                  <a:cubicBezTo>
                    <a:pt x="806965" y="44392"/>
                    <a:pt x="783106" y="68793"/>
                    <a:pt x="766175" y="74950"/>
                  </a:cubicBezTo>
                  <a:cubicBezTo>
                    <a:pt x="723652" y="90413"/>
                    <a:pt x="676234" y="84944"/>
                    <a:pt x="631263" y="89941"/>
                  </a:cubicBezTo>
                  <a:cubicBezTo>
                    <a:pt x="601283" y="99934"/>
                    <a:pt x="567616" y="102391"/>
                    <a:pt x="541322" y="119921"/>
                  </a:cubicBezTo>
                  <a:cubicBezTo>
                    <a:pt x="526332" y="129914"/>
                    <a:pt x="510420" y="138647"/>
                    <a:pt x="496352" y="149901"/>
                  </a:cubicBezTo>
                  <a:cubicBezTo>
                    <a:pt x="449878" y="187081"/>
                    <a:pt x="482916" y="179105"/>
                    <a:pt x="421401" y="209862"/>
                  </a:cubicBezTo>
                  <a:cubicBezTo>
                    <a:pt x="407268" y="216928"/>
                    <a:pt x="391420" y="219855"/>
                    <a:pt x="376430" y="224852"/>
                  </a:cubicBezTo>
                  <a:cubicBezTo>
                    <a:pt x="220505" y="380781"/>
                    <a:pt x="432566" y="174595"/>
                    <a:pt x="286490" y="299803"/>
                  </a:cubicBezTo>
                  <a:cubicBezTo>
                    <a:pt x="170195" y="399485"/>
                    <a:pt x="269994" y="319048"/>
                    <a:pt x="196549" y="404734"/>
                  </a:cubicBezTo>
                  <a:cubicBezTo>
                    <a:pt x="178154" y="426195"/>
                    <a:pt x="164854" y="464695"/>
                    <a:pt x="136588" y="464695"/>
                  </a:cubicBezTo>
                  <a:lnTo>
                    <a:pt x="31657" y="464695"/>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6" name="任意多边形 415"/>
            <p:cNvSpPr/>
            <p:nvPr/>
          </p:nvSpPr>
          <p:spPr>
            <a:xfrm flipH="1">
              <a:off x="7416574" y="49188"/>
              <a:ext cx="157860" cy="153134"/>
            </a:xfrm>
            <a:custGeom>
              <a:avLst/>
              <a:gdLst>
                <a:gd name="connsiteX0" fmla="*/ 0 w 320260"/>
                <a:gd name="connsiteY0" fmla="*/ 329784 h 329784"/>
                <a:gd name="connsiteX1" fmla="*/ 74950 w 320260"/>
                <a:gd name="connsiteY1" fmla="*/ 224852 h 329784"/>
                <a:gd name="connsiteX2" fmla="*/ 104931 w 320260"/>
                <a:gd name="connsiteY2" fmla="*/ 179882 h 329784"/>
                <a:gd name="connsiteX3" fmla="*/ 149901 w 320260"/>
                <a:gd name="connsiteY3" fmla="*/ 149902 h 329784"/>
                <a:gd name="connsiteX4" fmla="*/ 179882 w 320260"/>
                <a:gd name="connsiteY4" fmla="*/ 119921 h 329784"/>
                <a:gd name="connsiteX5" fmla="*/ 269823 w 320260"/>
                <a:gd name="connsiteY5" fmla="*/ 89941 h 329784"/>
                <a:gd name="connsiteX6" fmla="*/ 314793 w 320260"/>
                <a:gd name="connsiteY6" fmla="*/ 0 h 329784"/>
                <a:gd name="connsiteX7" fmla="*/ 299803 w 320260"/>
                <a:gd name="connsiteY7" fmla="*/ 44970 h 329784"/>
                <a:gd name="connsiteX8" fmla="*/ 269823 w 320260"/>
                <a:gd name="connsiteY8" fmla="*/ 74951 h 329784"/>
                <a:gd name="connsiteX9" fmla="*/ 224852 w 320260"/>
                <a:gd name="connsiteY9" fmla="*/ 104931 h 329784"/>
                <a:gd name="connsiteX10" fmla="*/ 104931 w 320260"/>
                <a:gd name="connsiteY10" fmla="*/ 209862 h 329784"/>
                <a:gd name="connsiteX11" fmla="*/ 74950 w 320260"/>
                <a:gd name="connsiteY11" fmla="*/ 299803 h 329784"/>
                <a:gd name="connsiteX12" fmla="*/ 0 w 320260"/>
                <a:gd name="connsiteY12" fmla="*/ 329784 h 32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260" h="329784">
                  <a:moveTo>
                    <a:pt x="0" y="329784"/>
                  </a:moveTo>
                  <a:cubicBezTo>
                    <a:pt x="114794" y="138459"/>
                    <a:pt x="-5974" y="326007"/>
                    <a:pt x="74950" y="224852"/>
                  </a:cubicBezTo>
                  <a:cubicBezTo>
                    <a:pt x="86204" y="210784"/>
                    <a:pt x="92192" y="192621"/>
                    <a:pt x="104931" y="179882"/>
                  </a:cubicBezTo>
                  <a:cubicBezTo>
                    <a:pt x="117670" y="167143"/>
                    <a:pt x="135833" y="161156"/>
                    <a:pt x="149901" y="149902"/>
                  </a:cubicBezTo>
                  <a:cubicBezTo>
                    <a:pt x="160937" y="141073"/>
                    <a:pt x="167241" y="126242"/>
                    <a:pt x="179882" y="119921"/>
                  </a:cubicBezTo>
                  <a:cubicBezTo>
                    <a:pt x="208148" y="105788"/>
                    <a:pt x="269823" y="89941"/>
                    <a:pt x="269823" y="89941"/>
                  </a:cubicBezTo>
                  <a:cubicBezTo>
                    <a:pt x="273519" y="78852"/>
                    <a:pt x="295420" y="0"/>
                    <a:pt x="314793" y="0"/>
                  </a:cubicBezTo>
                  <a:cubicBezTo>
                    <a:pt x="330594" y="0"/>
                    <a:pt x="307932" y="31421"/>
                    <a:pt x="299803" y="44970"/>
                  </a:cubicBezTo>
                  <a:cubicBezTo>
                    <a:pt x="292532" y="57089"/>
                    <a:pt x="280859" y="66122"/>
                    <a:pt x="269823" y="74951"/>
                  </a:cubicBezTo>
                  <a:cubicBezTo>
                    <a:pt x="255755" y="86206"/>
                    <a:pt x="238410" y="93067"/>
                    <a:pt x="224852" y="104931"/>
                  </a:cubicBezTo>
                  <a:cubicBezTo>
                    <a:pt x="84544" y="227700"/>
                    <a:pt x="206129" y="142397"/>
                    <a:pt x="104931" y="209862"/>
                  </a:cubicBezTo>
                  <a:cubicBezTo>
                    <a:pt x="94937" y="239842"/>
                    <a:pt x="104930" y="289809"/>
                    <a:pt x="74950" y="299803"/>
                  </a:cubicBezTo>
                  <a:lnTo>
                    <a:pt x="0" y="329784"/>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7" name="任意多边形 416"/>
            <p:cNvSpPr/>
            <p:nvPr/>
          </p:nvSpPr>
          <p:spPr>
            <a:xfrm flipH="1">
              <a:off x="7160761" y="755423"/>
              <a:ext cx="216033" cy="90710"/>
            </a:xfrm>
            <a:custGeom>
              <a:avLst/>
              <a:gdLst>
                <a:gd name="connsiteX0" fmla="*/ 14990 w 438280"/>
                <a:gd name="connsiteY0" fmla="*/ 89941 h 195350"/>
                <a:gd name="connsiteX1" fmla="*/ 89941 w 438280"/>
                <a:gd name="connsiteY1" fmla="*/ 44971 h 195350"/>
                <a:gd name="connsiteX2" fmla="*/ 194872 w 438280"/>
                <a:gd name="connsiteY2" fmla="*/ 29981 h 195350"/>
                <a:gd name="connsiteX3" fmla="*/ 299803 w 438280"/>
                <a:gd name="connsiteY3" fmla="*/ 0 h 195350"/>
                <a:gd name="connsiteX4" fmla="*/ 404734 w 438280"/>
                <a:gd name="connsiteY4" fmla="*/ 14990 h 195350"/>
                <a:gd name="connsiteX5" fmla="*/ 434714 w 438280"/>
                <a:gd name="connsiteY5" fmla="*/ 44971 h 195350"/>
                <a:gd name="connsiteX6" fmla="*/ 314793 w 438280"/>
                <a:gd name="connsiteY6" fmla="*/ 29981 h 195350"/>
                <a:gd name="connsiteX7" fmla="*/ 179882 w 438280"/>
                <a:gd name="connsiteY7" fmla="*/ 74951 h 195350"/>
                <a:gd name="connsiteX8" fmla="*/ 134911 w 438280"/>
                <a:gd name="connsiteY8" fmla="*/ 89941 h 195350"/>
                <a:gd name="connsiteX9" fmla="*/ 89941 w 438280"/>
                <a:gd name="connsiteY9" fmla="*/ 104931 h 195350"/>
                <a:gd name="connsiteX10" fmla="*/ 59960 w 438280"/>
                <a:gd name="connsiteY10" fmla="*/ 134912 h 195350"/>
                <a:gd name="connsiteX11" fmla="*/ 0 w 438280"/>
                <a:gd name="connsiteY11" fmla="*/ 179882 h 195350"/>
                <a:gd name="connsiteX12" fmla="*/ 14990 w 438280"/>
                <a:gd name="connsiteY12" fmla="*/ 104931 h 195350"/>
                <a:gd name="connsiteX13" fmla="*/ 29980 w 438280"/>
                <a:gd name="connsiteY13" fmla="*/ 59961 h 195350"/>
                <a:gd name="connsiteX14" fmla="*/ 74951 w 438280"/>
                <a:gd name="connsiteY14" fmla="*/ 89941 h 195350"/>
                <a:gd name="connsiteX15" fmla="*/ 89941 w 438280"/>
                <a:gd name="connsiteY15" fmla="*/ 89941 h 1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8280" h="195350">
                  <a:moveTo>
                    <a:pt x="14990" y="89941"/>
                  </a:moveTo>
                  <a:cubicBezTo>
                    <a:pt x="39974" y="74951"/>
                    <a:pt x="62301" y="54184"/>
                    <a:pt x="89941" y="44971"/>
                  </a:cubicBezTo>
                  <a:cubicBezTo>
                    <a:pt x="123460" y="33798"/>
                    <a:pt x="160110" y="36302"/>
                    <a:pt x="194872" y="29981"/>
                  </a:cubicBezTo>
                  <a:cubicBezTo>
                    <a:pt x="236276" y="22453"/>
                    <a:pt x="261277" y="12842"/>
                    <a:pt x="299803" y="0"/>
                  </a:cubicBezTo>
                  <a:cubicBezTo>
                    <a:pt x="334780" y="4997"/>
                    <a:pt x="371215" y="3817"/>
                    <a:pt x="404734" y="14990"/>
                  </a:cubicBezTo>
                  <a:cubicBezTo>
                    <a:pt x="418142" y="19459"/>
                    <a:pt x="448655" y="42647"/>
                    <a:pt x="434714" y="44971"/>
                  </a:cubicBezTo>
                  <a:cubicBezTo>
                    <a:pt x="394977" y="51594"/>
                    <a:pt x="354767" y="34978"/>
                    <a:pt x="314793" y="29981"/>
                  </a:cubicBezTo>
                  <a:lnTo>
                    <a:pt x="179882" y="74951"/>
                  </a:lnTo>
                  <a:lnTo>
                    <a:pt x="134911" y="89941"/>
                  </a:lnTo>
                  <a:lnTo>
                    <a:pt x="89941" y="104931"/>
                  </a:lnTo>
                  <a:cubicBezTo>
                    <a:pt x="79947" y="114925"/>
                    <a:pt x="66281" y="122271"/>
                    <a:pt x="59960" y="134912"/>
                  </a:cubicBezTo>
                  <a:cubicBezTo>
                    <a:pt x="25004" y="204823"/>
                    <a:pt x="76889" y="205512"/>
                    <a:pt x="0" y="179882"/>
                  </a:cubicBezTo>
                  <a:cubicBezTo>
                    <a:pt x="4997" y="154898"/>
                    <a:pt x="8811" y="129649"/>
                    <a:pt x="14990" y="104931"/>
                  </a:cubicBezTo>
                  <a:cubicBezTo>
                    <a:pt x="18822" y="89602"/>
                    <a:pt x="14651" y="63793"/>
                    <a:pt x="29980" y="59961"/>
                  </a:cubicBezTo>
                  <a:cubicBezTo>
                    <a:pt x="47458" y="55592"/>
                    <a:pt x="58837" y="81884"/>
                    <a:pt x="74951" y="89941"/>
                  </a:cubicBezTo>
                  <a:cubicBezTo>
                    <a:pt x="79420" y="92176"/>
                    <a:pt x="84944" y="89941"/>
                    <a:pt x="89941" y="8994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8" name="任意多边形 417"/>
            <p:cNvSpPr/>
            <p:nvPr/>
          </p:nvSpPr>
          <p:spPr>
            <a:xfrm flipH="1">
              <a:off x="7072095" y="410770"/>
              <a:ext cx="177332" cy="344142"/>
            </a:xfrm>
            <a:custGeom>
              <a:avLst/>
              <a:gdLst>
                <a:gd name="connsiteX0" fmla="*/ 0 w 359764"/>
                <a:gd name="connsiteY0" fmla="*/ 764498 h 764498"/>
                <a:gd name="connsiteX1" fmla="*/ 14990 w 359764"/>
                <a:gd name="connsiteY1" fmla="*/ 689547 h 764498"/>
                <a:gd name="connsiteX2" fmla="*/ 44971 w 359764"/>
                <a:gd name="connsiteY2" fmla="*/ 599606 h 764498"/>
                <a:gd name="connsiteX3" fmla="*/ 59961 w 359764"/>
                <a:gd name="connsiteY3" fmla="*/ 554636 h 764498"/>
                <a:gd name="connsiteX4" fmla="*/ 74951 w 359764"/>
                <a:gd name="connsiteY4" fmla="*/ 509665 h 764498"/>
                <a:gd name="connsiteX5" fmla="*/ 89941 w 359764"/>
                <a:gd name="connsiteY5" fmla="*/ 449705 h 764498"/>
                <a:gd name="connsiteX6" fmla="*/ 119922 w 359764"/>
                <a:gd name="connsiteY6" fmla="*/ 359764 h 764498"/>
                <a:gd name="connsiteX7" fmla="*/ 194872 w 359764"/>
                <a:gd name="connsiteY7" fmla="*/ 284813 h 764498"/>
                <a:gd name="connsiteX8" fmla="*/ 209863 w 359764"/>
                <a:gd name="connsiteY8" fmla="*/ 239842 h 764498"/>
                <a:gd name="connsiteX9" fmla="*/ 239843 w 359764"/>
                <a:gd name="connsiteY9" fmla="*/ 194872 h 764498"/>
                <a:gd name="connsiteX10" fmla="*/ 269823 w 359764"/>
                <a:gd name="connsiteY10" fmla="*/ 89941 h 764498"/>
                <a:gd name="connsiteX11" fmla="*/ 344774 w 359764"/>
                <a:gd name="connsiteY11" fmla="*/ 29980 h 764498"/>
                <a:gd name="connsiteX12" fmla="*/ 359764 w 359764"/>
                <a:gd name="connsiteY12" fmla="*/ 0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764" h="764498">
                  <a:moveTo>
                    <a:pt x="0" y="764498"/>
                  </a:moveTo>
                  <a:cubicBezTo>
                    <a:pt x="4997" y="739514"/>
                    <a:pt x="8286" y="714128"/>
                    <a:pt x="14990" y="689547"/>
                  </a:cubicBezTo>
                  <a:cubicBezTo>
                    <a:pt x="23305" y="659058"/>
                    <a:pt x="34977" y="629586"/>
                    <a:pt x="44971" y="599606"/>
                  </a:cubicBezTo>
                  <a:lnTo>
                    <a:pt x="59961" y="554636"/>
                  </a:lnTo>
                  <a:cubicBezTo>
                    <a:pt x="64958" y="539646"/>
                    <a:pt x="71119" y="524994"/>
                    <a:pt x="74951" y="509665"/>
                  </a:cubicBezTo>
                  <a:cubicBezTo>
                    <a:pt x="79948" y="489678"/>
                    <a:pt x="84021" y="469438"/>
                    <a:pt x="89941" y="449705"/>
                  </a:cubicBezTo>
                  <a:cubicBezTo>
                    <a:pt x="99022" y="419436"/>
                    <a:pt x="97576" y="382110"/>
                    <a:pt x="119922" y="359764"/>
                  </a:cubicBezTo>
                  <a:lnTo>
                    <a:pt x="194872" y="284813"/>
                  </a:lnTo>
                  <a:cubicBezTo>
                    <a:pt x="199869" y="269823"/>
                    <a:pt x="202796" y="253975"/>
                    <a:pt x="209863" y="239842"/>
                  </a:cubicBezTo>
                  <a:cubicBezTo>
                    <a:pt x="217920" y="223728"/>
                    <a:pt x="232746" y="211431"/>
                    <a:pt x="239843" y="194872"/>
                  </a:cubicBezTo>
                  <a:cubicBezTo>
                    <a:pt x="249643" y="172005"/>
                    <a:pt x="255238" y="114250"/>
                    <a:pt x="269823" y="89941"/>
                  </a:cubicBezTo>
                  <a:cubicBezTo>
                    <a:pt x="292075" y="52854"/>
                    <a:pt x="314135" y="60619"/>
                    <a:pt x="344774" y="29980"/>
                  </a:cubicBezTo>
                  <a:cubicBezTo>
                    <a:pt x="352674" y="22080"/>
                    <a:pt x="354767" y="9993"/>
                    <a:pt x="359764" y="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9" name="任意多边形 418"/>
            <p:cNvSpPr/>
            <p:nvPr/>
          </p:nvSpPr>
          <p:spPr>
            <a:xfrm flipH="1">
              <a:off x="7121554" y="989479"/>
              <a:ext cx="148760" cy="120311"/>
            </a:xfrm>
            <a:custGeom>
              <a:avLst/>
              <a:gdLst>
                <a:gd name="connsiteX0" fmla="*/ 61948 w 301799"/>
                <a:gd name="connsiteY0" fmla="*/ 137487 h 259098"/>
                <a:gd name="connsiteX1" fmla="*/ 1987 w 301799"/>
                <a:gd name="connsiteY1" fmla="*/ 212438 h 259098"/>
                <a:gd name="connsiteX2" fmla="*/ 16977 w 301799"/>
                <a:gd name="connsiteY2" fmla="*/ 257408 h 259098"/>
                <a:gd name="connsiteX3" fmla="*/ 61948 w 301799"/>
                <a:gd name="connsiteY3" fmla="*/ 242418 h 259098"/>
                <a:gd name="connsiteX4" fmla="*/ 136898 w 301799"/>
                <a:gd name="connsiteY4" fmla="*/ 167467 h 259098"/>
                <a:gd name="connsiteX5" fmla="*/ 166879 w 301799"/>
                <a:gd name="connsiteY5" fmla="*/ 137487 h 259098"/>
                <a:gd name="connsiteX6" fmla="*/ 211849 w 301799"/>
                <a:gd name="connsiteY6" fmla="*/ 122497 h 259098"/>
                <a:gd name="connsiteX7" fmla="*/ 286800 w 301799"/>
                <a:gd name="connsiteY7" fmla="*/ 62536 h 259098"/>
                <a:gd name="connsiteX8" fmla="*/ 256820 w 301799"/>
                <a:gd name="connsiteY8" fmla="*/ 2576 h 259098"/>
                <a:gd name="connsiteX9" fmla="*/ 196859 w 301799"/>
                <a:gd name="connsiteY9" fmla="*/ 77527 h 259098"/>
                <a:gd name="connsiteX10" fmla="*/ 151889 w 301799"/>
                <a:gd name="connsiteY10" fmla="*/ 92517 h 259098"/>
                <a:gd name="connsiteX11" fmla="*/ 121908 w 301799"/>
                <a:gd name="connsiteY11" fmla="*/ 137487 h 259098"/>
                <a:gd name="connsiteX12" fmla="*/ 46957 w 301799"/>
                <a:gd name="connsiteY12" fmla="*/ 197448 h 259098"/>
                <a:gd name="connsiteX13" fmla="*/ 46957 w 301799"/>
                <a:gd name="connsiteY13" fmla="*/ 212438 h 25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799" h="259098">
                  <a:moveTo>
                    <a:pt x="61948" y="137487"/>
                  </a:moveTo>
                  <a:cubicBezTo>
                    <a:pt x="41961" y="162471"/>
                    <a:pt x="13221" y="182480"/>
                    <a:pt x="1987" y="212438"/>
                  </a:cubicBezTo>
                  <a:cubicBezTo>
                    <a:pt x="-3561" y="227233"/>
                    <a:pt x="2844" y="250342"/>
                    <a:pt x="16977" y="257408"/>
                  </a:cubicBezTo>
                  <a:cubicBezTo>
                    <a:pt x="31110" y="264474"/>
                    <a:pt x="46958" y="247415"/>
                    <a:pt x="61948" y="242418"/>
                  </a:cubicBezTo>
                  <a:cubicBezTo>
                    <a:pt x="113341" y="165329"/>
                    <a:pt x="65519" y="224570"/>
                    <a:pt x="136898" y="167467"/>
                  </a:cubicBezTo>
                  <a:cubicBezTo>
                    <a:pt x="147934" y="158638"/>
                    <a:pt x="154760" y="144758"/>
                    <a:pt x="166879" y="137487"/>
                  </a:cubicBezTo>
                  <a:cubicBezTo>
                    <a:pt x="180428" y="129358"/>
                    <a:pt x="197716" y="129563"/>
                    <a:pt x="211849" y="122497"/>
                  </a:cubicBezTo>
                  <a:cubicBezTo>
                    <a:pt x="249672" y="103586"/>
                    <a:pt x="258913" y="90424"/>
                    <a:pt x="286800" y="62536"/>
                  </a:cubicBezTo>
                  <a:cubicBezTo>
                    <a:pt x="295366" y="36839"/>
                    <a:pt x="328201" y="-11700"/>
                    <a:pt x="256820" y="2576"/>
                  </a:cubicBezTo>
                  <a:cubicBezTo>
                    <a:pt x="236444" y="6651"/>
                    <a:pt x="206195" y="70058"/>
                    <a:pt x="196859" y="77527"/>
                  </a:cubicBezTo>
                  <a:cubicBezTo>
                    <a:pt x="184521" y="87398"/>
                    <a:pt x="166879" y="87520"/>
                    <a:pt x="151889" y="92517"/>
                  </a:cubicBezTo>
                  <a:cubicBezTo>
                    <a:pt x="141895" y="107507"/>
                    <a:pt x="134647" y="124748"/>
                    <a:pt x="121908" y="137487"/>
                  </a:cubicBezTo>
                  <a:cubicBezTo>
                    <a:pt x="81814" y="177580"/>
                    <a:pt x="76626" y="152944"/>
                    <a:pt x="46957" y="197448"/>
                  </a:cubicBezTo>
                  <a:cubicBezTo>
                    <a:pt x="44185" y="201605"/>
                    <a:pt x="46957" y="207441"/>
                    <a:pt x="46957" y="21243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0" name="组合 419"/>
            <p:cNvGrpSpPr/>
            <p:nvPr/>
          </p:nvGrpSpPr>
          <p:grpSpPr>
            <a:xfrm flipH="1">
              <a:off x="8077120" y="130921"/>
              <a:ext cx="66682" cy="109501"/>
              <a:chOff x="2411741" y="2833140"/>
              <a:chExt cx="135282" cy="235819"/>
            </a:xfrm>
          </p:grpSpPr>
          <p:sp>
            <p:nvSpPr>
              <p:cNvPr id="482" name="任意多边形 481"/>
              <p:cNvSpPr/>
              <p:nvPr/>
            </p:nvSpPr>
            <p:spPr>
              <a:xfrm>
                <a:off x="2411741" y="2833140"/>
                <a:ext cx="135282" cy="235819"/>
              </a:xfrm>
              <a:custGeom>
                <a:avLst/>
                <a:gdLst>
                  <a:gd name="connsiteX0" fmla="*/ 0 w 239843"/>
                  <a:gd name="connsiteY0" fmla="*/ 119921 h 224852"/>
                  <a:gd name="connsiteX1" fmla="*/ 44971 w 239843"/>
                  <a:gd name="connsiteY1" fmla="*/ 44970 h 224852"/>
                  <a:gd name="connsiteX2" fmla="*/ 134912 w 239843"/>
                  <a:gd name="connsiteY2" fmla="*/ 0 h 224852"/>
                  <a:gd name="connsiteX3" fmla="*/ 224853 w 239843"/>
                  <a:gd name="connsiteY3" fmla="*/ 44970 h 224852"/>
                  <a:gd name="connsiteX4" fmla="*/ 239843 w 239843"/>
                  <a:gd name="connsiteY4" fmla="*/ 89941 h 224852"/>
                  <a:gd name="connsiteX5" fmla="*/ 224853 w 239843"/>
                  <a:gd name="connsiteY5" fmla="*/ 179882 h 224852"/>
                  <a:gd name="connsiteX6" fmla="*/ 194872 w 239843"/>
                  <a:gd name="connsiteY6" fmla="*/ 209862 h 224852"/>
                  <a:gd name="connsiteX7" fmla="*/ 149902 w 239843"/>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843" h="224852">
                    <a:moveTo>
                      <a:pt x="0" y="119921"/>
                    </a:moveTo>
                    <a:cubicBezTo>
                      <a:pt x="14990" y="94937"/>
                      <a:pt x="26010" y="67092"/>
                      <a:pt x="44971" y="44970"/>
                    </a:cubicBezTo>
                    <a:cubicBezTo>
                      <a:pt x="68218" y="17848"/>
                      <a:pt x="103433" y="10493"/>
                      <a:pt x="134912" y="0"/>
                    </a:cubicBezTo>
                    <a:cubicBezTo>
                      <a:pt x="178022" y="10778"/>
                      <a:pt x="201269" y="5664"/>
                      <a:pt x="224853" y="44970"/>
                    </a:cubicBezTo>
                    <a:cubicBezTo>
                      <a:pt x="232983" y="58519"/>
                      <a:pt x="234846" y="74951"/>
                      <a:pt x="239843" y="89941"/>
                    </a:cubicBezTo>
                    <a:cubicBezTo>
                      <a:pt x="234846" y="119921"/>
                      <a:pt x="235525" y="151423"/>
                      <a:pt x="224853" y="179882"/>
                    </a:cubicBezTo>
                    <a:cubicBezTo>
                      <a:pt x="219891" y="193115"/>
                      <a:pt x="206991" y="202591"/>
                      <a:pt x="194872" y="209862"/>
                    </a:cubicBezTo>
                    <a:cubicBezTo>
                      <a:pt x="181323" y="217991"/>
                      <a:pt x="149902" y="224852"/>
                      <a:pt x="149902" y="22485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3" name="任意多边形 482"/>
              <p:cNvSpPr/>
              <p:nvPr/>
            </p:nvSpPr>
            <p:spPr>
              <a:xfrm>
                <a:off x="2411760" y="2924944"/>
                <a:ext cx="76456" cy="93708"/>
              </a:xfrm>
              <a:custGeom>
                <a:avLst/>
                <a:gdLst>
                  <a:gd name="connsiteX0" fmla="*/ 14990 w 76456"/>
                  <a:gd name="connsiteY0" fmla="*/ 391 h 93708"/>
                  <a:gd name="connsiteX1" fmla="*/ 44970 w 76456"/>
                  <a:gd name="connsiteY1" fmla="*/ 75342 h 93708"/>
                  <a:gd name="connsiteX2" fmla="*/ 0 w 76456"/>
                  <a:gd name="connsiteY2" fmla="*/ 45362 h 93708"/>
                  <a:gd name="connsiteX3" fmla="*/ 14990 w 76456"/>
                  <a:gd name="connsiteY3" fmla="*/ 90332 h 93708"/>
                  <a:gd name="connsiteX4" fmla="*/ 74951 w 76456"/>
                  <a:gd name="connsiteY4" fmla="*/ 75342 h 93708"/>
                  <a:gd name="connsiteX5" fmla="*/ 44970 w 76456"/>
                  <a:gd name="connsiteY5" fmla="*/ 45362 h 93708"/>
                  <a:gd name="connsiteX6" fmla="*/ 14990 w 76456"/>
                  <a:gd name="connsiteY6" fmla="*/ 391 h 9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56" h="93708">
                    <a:moveTo>
                      <a:pt x="14990" y="391"/>
                    </a:moveTo>
                    <a:cubicBezTo>
                      <a:pt x="14990" y="5388"/>
                      <a:pt x="53479" y="49815"/>
                      <a:pt x="44970" y="75342"/>
                    </a:cubicBezTo>
                    <a:cubicBezTo>
                      <a:pt x="39273" y="92433"/>
                      <a:pt x="0" y="45362"/>
                      <a:pt x="0" y="45362"/>
                    </a:cubicBezTo>
                    <a:cubicBezTo>
                      <a:pt x="4997" y="60352"/>
                      <a:pt x="319" y="84464"/>
                      <a:pt x="14990" y="90332"/>
                    </a:cubicBezTo>
                    <a:cubicBezTo>
                      <a:pt x="34119" y="97983"/>
                      <a:pt x="63523" y="92484"/>
                      <a:pt x="74951" y="75342"/>
                    </a:cubicBezTo>
                    <a:cubicBezTo>
                      <a:pt x="82791" y="63583"/>
                      <a:pt x="58092" y="50611"/>
                      <a:pt x="44970" y="45362"/>
                    </a:cubicBezTo>
                    <a:cubicBezTo>
                      <a:pt x="31052" y="39795"/>
                      <a:pt x="14990" y="-4606"/>
                      <a:pt x="14990" y="391"/>
                    </a:cubicBez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1" name="任意多边形 420"/>
            <p:cNvSpPr/>
            <p:nvPr/>
          </p:nvSpPr>
          <p:spPr>
            <a:xfrm flipH="1">
              <a:off x="7950767" y="150959"/>
              <a:ext cx="206887" cy="236661"/>
            </a:xfrm>
            <a:custGeom>
              <a:avLst/>
              <a:gdLst>
                <a:gd name="connsiteX0" fmla="*/ 0 w 419725"/>
                <a:gd name="connsiteY0" fmla="*/ 509666 h 509666"/>
                <a:gd name="connsiteX1" fmla="*/ 29981 w 419725"/>
                <a:gd name="connsiteY1" fmla="*/ 434715 h 509666"/>
                <a:gd name="connsiteX2" fmla="*/ 59961 w 419725"/>
                <a:gd name="connsiteY2" fmla="*/ 389744 h 509666"/>
                <a:gd name="connsiteX3" fmla="*/ 89941 w 419725"/>
                <a:gd name="connsiteY3" fmla="*/ 299803 h 509666"/>
                <a:gd name="connsiteX4" fmla="*/ 104932 w 419725"/>
                <a:gd name="connsiteY4" fmla="*/ 254833 h 509666"/>
                <a:gd name="connsiteX5" fmla="*/ 179882 w 419725"/>
                <a:gd name="connsiteY5" fmla="*/ 179882 h 509666"/>
                <a:gd name="connsiteX6" fmla="*/ 239843 w 419725"/>
                <a:gd name="connsiteY6" fmla="*/ 104931 h 509666"/>
                <a:gd name="connsiteX7" fmla="*/ 329784 w 419725"/>
                <a:gd name="connsiteY7" fmla="*/ 74951 h 509666"/>
                <a:gd name="connsiteX8" fmla="*/ 359764 w 419725"/>
                <a:gd name="connsiteY8" fmla="*/ 44970 h 509666"/>
                <a:gd name="connsiteX9" fmla="*/ 419725 w 419725"/>
                <a:gd name="connsiteY9" fmla="*/ 0 h 50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9725" h="509666">
                  <a:moveTo>
                    <a:pt x="0" y="509666"/>
                  </a:moveTo>
                  <a:cubicBezTo>
                    <a:pt x="9994" y="484682"/>
                    <a:pt x="17947" y="458783"/>
                    <a:pt x="29981" y="434715"/>
                  </a:cubicBezTo>
                  <a:cubicBezTo>
                    <a:pt x="38038" y="418601"/>
                    <a:pt x="52644" y="406207"/>
                    <a:pt x="59961" y="389744"/>
                  </a:cubicBezTo>
                  <a:cubicBezTo>
                    <a:pt x="72796" y="360866"/>
                    <a:pt x="79947" y="329783"/>
                    <a:pt x="89941" y="299803"/>
                  </a:cubicBezTo>
                  <a:cubicBezTo>
                    <a:pt x="94938" y="284813"/>
                    <a:pt x="93759" y="266006"/>
                    <a:pt x="104932" y="254833"/>
                  </a:cubicBezTo>
                  <a:lnTo>
                    <a:pt x="179882" y="179882"/>
                  </a:lnTo>
                  <a:cubicBezTo>
                    <a:pt x="196138" y="131118"/>
                    <a:pt x="186780" y="128515"/>
                    <a:pt x="239843" y="104931"/>
                  </a:cubicBezTo>
                  <a:cubicBezTo>
                    <a:pt x="268721" y="92096"/>
                    <a:pt x="329784" y="74951"/>
                    <a:pt x="329784" y="74951"/>
                  </a:cubicBezTo>
                  <a:cubicBezTo>
                    <a:pt x="339777" y="64957"/>
                    <a:pt x="347645" y="52241"/>
                    <a:pt x="359764" y="44970"/>
                  </a:cubicBezTo>
                  <a:cubicBezTo>
                    <a:pt x="425920" y="5276"/>
                    <a:pt x="390184" y="59083"/>
                    <a:pt x="419725"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2" name="任意多边形 421"/>
            <p:cNvSpPr/>
            <p:nvPr/>
          </p:nvSpPr>
          <p:spPr>
            <a:xfrm flipH="1">
              <a:off x="7950767" y="125601"/>
              <a:ext cx="103942" cy="60070"/>
            </a:xfrm>
            <a:custGeom>
              <a:avLst/>
              <a:gdLst>
                <a:gd name="connsiteX0" fmla="*/ 0 w 194872"/>
                <a:gd name="connsiteY0" fmla="*/ 15322 h 150771"/>
                <a:gd name="connsiteX1" fmla="*/ 149902 w 194872"/>
                <a:gd name="connsiteY1" fmla="*/ 15322 h 150771"/>
                <a:gd name="connsiteX2" fmla="*/ 194872 w 194872"/>
                <a:gd name="connsiteY2" fmla="*/ 45302 h 150771"/>
                <a:gd name="connsiteX3" fmla="*/ 179882 w 194872"/>
                <a:gd name="connsiteY3" fmla="*/ 105263 h 150771"/>
                <a:gd name="connsiteX4" fmla="*/ 89941 w 194872"/>
                <a:gd name="connsiteY4" fmla="*/ 150233 h 150771"/>
                <a:gd name="connsiteX5" fmla="*/ 74951 w 194872"/>
                <a:gd name="connsiteY5" fmla="*/ 150233 h 15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72" h="150771">
                  <a:moveTo>
                    <a:pt x="0" y="15322"/>
                  </a:moveTo>
                  <a:cubicBezTo>
                    <a:pt x="69520" y="1418"/>
                    <a:pt x="80382" y="-10748"/>
                    <a:pt x="149902" y="15322"/>
                  </a:cubicBezTo>
                  <a:cubicBezTo>
                    <a:pt x="166771" y="21648"/>
                    <a:pt x="179882" y="35309"/>
                    <a:pt x="194872" y="45302"/>
                  </a:cubicBezTo>
                  <a:cubicBezTo>
                    <a:pt x="189875" y="65289"/>
                    <a:pt x="191310" y="88121"/>
                    <a:pt x="179882" y="105263"/>
                  </a:cubicBezTo>
                  <a:cubicBezTo>
                    <a:pt x="165227" y="127245"/>
                    <a:pt x="113883" y="144247"/>
                    <a:pt x="89941" y="150233"/>
                  </a:cubicBezTo>
                  <a:cubicBezTo>
                    <a:pt x="85094" y="151445"/>
                    <a:pt x="79948" y="150233"/>
                    <a:pt x="74951" y="15023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3" name="任意多边形 422"/>
            <p:cNvSpPr/>
            <p:nvPr/>
          </p:nvSpPr>
          <p:spPr>
            <a:xfrm flipH="1">
              <a:off x="8122161" y="170956"/>
              <a:ext cx="70194" cy="88344"/>
            </a:xfrm>
            <a:custGeom>
              <a:avLst/>
              <a:gdLst>
                <a:gd name="connsiteX0" fmla="*/ 194872 w 209862"/>
                <a:gd name="connsiteY0" fmla="*/ 67550 h 218707"/>
                <a:gd name="connsiteX1" fmla="*/ 14990 w 209862"/>
                <a:gd name="connsiteY1" fmla="*/ 22579 h 218707"/>
                <a:gd name="connsiteX2" fmla="*/ 0 w 209862"/>
                <a:gd name="connsiteY2" fmla="*/ 67550 h 218707"/>
                <a:gd name="connsiteX3" fmla="*/ 14990 w 209862"/>
                <a:gd name="connsiteY3" fmla="*/ 142500 h 218707"/>
                <a:gd name="connsiteX4" fmla="*/ 149901 w 209862"/>
                <a:gd name="connsiteY4" fmla="*/ 217451 h 218707"/>
                <a:gd name="connsiteX5" fmla="*/ 209862 w 209862"/>
                <a:gd name="connsiteY5" fmla="*/ 217451 h 2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62" h="218707">
                  <a:moveTo>
                    <a:pt x="194872" y="67550"/>
                  </a:moveTo>
                  <a:cubicBezTo>
                    <a:pt x="126315" y="12705"/>
                    <a:pt x="114065" y="-26959"/>
                    <a:pt x="14990" y="22579"/>
                  </a:cubicBezTo>
                  <a:cubicBezTo>
                    <a:pt x="857" y="29646"/>
                    <a:pt x="4997" y="52560"/>
                    <a:pt x="0" y="67550"/>
                  </a:cubicBezTo>
                  <a:cubicBezTo>
                    <a:pt x="4997" y="92533"/>
                    <a:pt x="-652" y="122389"/>
                    <a:pt x="14990" y="142500"/>
                  </a:cubicBezTo>
                  <a:cubicBezTo>
                    <a:pt x="32156" y="164570"/>
                    <a:pt x="108427" y="211526"/>
                    <a:pt x="149901" y="217451"/>
                  </a:cubicBezTo>
                  <a:cubicBezTo>
                    <a:pt x="169687" y="220278"/>
                    <a:pt x="189875" y="217451"/>
                    <a:pt x="209862" y="217451"/>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4" name="任意多边形 423"/>
            <p:cNvSpPr/>
            <p:nvPr/>
          </p:nvSpPr>
          <p:spPr>
            <a:xfrm flipH="1">
              <a:off x="8096851" y="194712"/>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5" name="任意多边形 424"/>
            <p:cNvSpPr/>
            <p:nvPr/>
          </p:nvSpPr>
          <p:spPr>
            <a:xfrm flipH="1">
              <a:off x="8187708" y="139620"/>
              <a:ext cx="51722" cy="13977"/>
            </a:xfrm>
            <a:custGeom>
              <a:avLst/>
              <a:gdLst>
                <a:gd name="connsiteX0" fmla="*/ 104931 w 104931"/>
                <a:gd name="connsiteY0" fmla="*/ 30100 h 30100"/>
                <a:gd name="connsiteX1" fmla="*/ 0 w 104931"/>
                <a:gd name="connsiteY1" fmla="*/ 120 h 30100"/>
              </a:gdLst>
              <a:ahLst/>
              <a:cxnLst>
                <a:cxn ang="0">
                  <a:pos x="connsiteX0" y="connsiteY0"/>
                </a:cxn>
                <a:cxn ang="0">
                  <a:pos x="connsiteX1" y="connsiteY1"/>
                </a:cxn>
              </a:cxnLst>
              <a:rect l="l" t="t" r="r" b="b"/>
              <a:pathLst>
                <a:path w="104931" h="30100">
                  <a:moveTo>
                    <a:pt x="104931" y="30100"/>
                  </a:moveTo>
                  <a:cubicBezTo>
                    <a:pt x="20701" y="-3591"/>
                    <a:pt x="56888" y="120"/>
                    <a:pt x="0" y="12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6" name="任意多边形 425"/>
            <p:cNvSpPr/>
            <p:nvPr/>
          </p:nvSpPr>
          <p:spPr>
            <a:xfrm flipH="1">
              <a:off x="8172930" y="153597"/>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7" name="任意多边形 426"/>
            <p:cNvSpPr/>
            <p:nvPr/>
          </p:nvSpPr>
          <p:spPr>
            <a:xfrm flipH="1">
              <a:off x="8180319" y="104144"/>
              <a:ext cx="59111" cy="42493"/>
            </a:xfrm>
            <a:custGeom>
              <a:avLst/>
              <a:gdLst>
                <a:gd name="connsiteX0" fmla="*/ 119921 w 119921"/>
                <a:gd name="connsiteY0" fmla="*/ 91511 h 91511"/>
                <a:gd name="connsiteX1" fmla="*/ 44970 w 119921"/>
                <a:gd name="connsiteY1" fmla="*/ 46541 h 91511"/>
                <a:gd name="connsiteX2" fmla="*/ 14990 w 119921"/>
                <a:gd name="connsiteY2" fmla="*/ 1570 h 91511"/>
                <a:gd name="connsiteX3" fmla="*/ 0 w 119921"/>
                <a:gd name="connsiteY3" fmla="*/ 1570 h 91511"/>
              </a:gdLst>
              <a:ahLst/>
              <a:cxnLst>
                <a:cxn ang="0">
                  <a:pos x="connsiteX0" y="connsiteY0"/>
                </a:cxn>
                <a:cxn ang="0">
                  <a:pos x="connsiteX1" y="connsiteY1"/>
                </a:cxn>
                <a:cxn ang="0">
                  <a:pos x="connsiteX2" y="connsiteY2"/>
                </a:cxn>
                <a:cxn ang="0">
                  <a:pos x="connsiteX3" y="connsiteY3"/>
                </a:cxn>
              </a:cxnLst>
              <a:rect l="l" t="t" r="r" b="b"/>
              <a:pathLst>
                <a:path w="119921" h="91511">
                  <a:moveTo>
                    <a:pt x="119921" y="91511"/>
                  </a:moveTo>
                  <a:cubicBezTo>
                    <a:pt x="94937" y="76521"/>
                    <a:pt x="67091" y="65502"/>
                    <a:pt x="44970" y="46541"/>
                  </a:cubicBezTo>
                  <a:cubicBezTo>
                    <a:pt x="31291" y="34816"/>
                    <a:pt x="27729" y="14309"/>
                    <a:pt x="14990" y="1570"/>
                  </a:cubicBezTo>
                  <a:cubicBezTo>
                    <a:pt x="11457" y="-1963"/>
                    <a:pt x="4997" y="1570"/>
                    <a:pt x="0" y="157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8" name="任意多边形 427"/>
            <p:cNvSpPr/>
            <p:nvPr/>
          </p:nvSpPr>
          <p:spPr>
            <a:xfrm flipH="1">
              <a:off x="8172930" y="90952"/>
              <a:ext cx="29555" cy="55685"/>
            </a:xfrm>
            <a:custGeom>
              <a:avLst/>
              <a:gdLst>
                <a:gd name="connsiteX0" fmla="*/ 0 w 59960"/>
                <a:gd name="connsiteY0" fmla="*/ 0 h 104931"/>
                <a:gd name="connsiteX1" fmla="*/ 59960 w 59960"/>
                <a:gd name="connsiteY1" fmla="*/ 104931 h 104931"/>
              </a:gdLst>
              <a:ahLst/>
              <a:cxnLst>
                <a:cxn ang="0">
                  <a:pos x="connsiteX0" y="connsiteY0"/>
                </a:cxn>
                <a:cxn ang="0">
                  <a:pos x="connsiteX1" y="connsiteY1"/>
                </a:cxn>
              </a:cxnLst>
              <a:rect l="l" t="t" r="r" b="b"/>
              <a:pathLst>
                <a:path w="59960" h="104931">
                  <a:moveTo>
                    <a:pt x="0" y="0"/>
                  </a:moveTo>
                  <a:cubicBezTo>
                    <a:pt x="50718" y="84532"/>
                    <a:pt x="31940" y="48891"/>
                    <a:pt x="59960"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9" name="任意多边形 428"/>
            <p:cNvSpPr/>
            <p:nvPr/>
          </p:nvSpPr>
          <p:spPr>
            <a:xfrm flipH="1">
              <a:off x="8150263" y="83959"/>
              <a:ext cx="7390" cy="69606"/>
            </a:xfrm>
            <a:custGeom>
              <a:avLst/>
              <a:gdLst>
                <a:gd name="connsiteX0" fmla="*/ 0 w 14992"/>
                <a:gd name="connsiteY0" fmla="*/ 0 h 149901"/>
                <a:gd name="connsiteX1" fmla="*/ 14990 w 14992"/>
                <a:gd name="connsiteY1" fmla="*/ 149901 h 149901"/>
              </a:gdLst>
              <a:ahLst/>
              <a:cxnLst>
                <a:cxn ang="0">
                  <a:pos x="connsiteX0" y="connsiteY0"/>
                </a:cxn>
                <a:cxn ang="0">
                  <a:pos x="connsiteX1" y="connsiteY1"/>
                </a:cxn>
              </a:cxnLst>
              <a:rect l="l" t="t" r="r" b="b"/>
              <a:pathLst>
                <a:path w="14992" h="149901">
                  <a:moveTo>
                    <a:pt x="0" y="0"/>
                  </a:moveTo>
                  <a:cubicBezTo>
                    <a:pt x="15542" y="139877"/>
                    <a:pt x="14990" y="89664"/>
                    <a:pt x="14990"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0" name="任意多边形 429"/>
            <p:cNvSpPr/>
            <p:nvPr/>
          </p:nvSpPr>
          <p:spPr>
            <a:xfrm flipH="1">
              <a:off x="8122161" y="90919"/>
              <a:ext cx="36944" cy="62646"/>
            </a:xfrm>
            <a:custGeom>
              <a:avLst/>
              <a:gdLst>
                <a:gd name="connsiteX0" fmla="*/ 0 w 74951"/>
                <a:gd name="connsiteY0" fmla="*/ 134912 h 134912"/>
                <a:gd name="connsiteX1" fmla="*/ 14990 w 74951"/>
                <a:gd name="connsiteY1" fmla="*/ 59961 h 134912"/>
                <a:gd name="connsiteX2" fmla="*/ 74951 w 74951"/>
                <a:gd name="connsiteY2" fmla="*/ 0 h 134912"/>
              </a:gdLst>
              <a:ahLst/>
              <a:cxnLst>
                <a:cxn ang="0">
                  <a:pos x="connsiteX0" y="connsiteY0"/>
                </a:cxn>
                <a:cxn ang="0">
                  <a:pos x="connsiteX1" y="connsiteY1"/>
                </a:cxn>
                <a:cxn ang="0">
                  <a:pos x="connsiteX2" y="connsiteY2"/>
                </a:cxn>
              </a:cxnLst>
              <a:rect l="l" t="t" r="r" b="b"/>
              <a:pathLst>
                <a:path w="74951" h="134912">
                  <a:moveTo>
                    <a:pt x="0" y="134912"/>
                  </a:moveTo>
                  <a:cubicBezTo>
                    <a:pt x="4997" y="109928"/>
                    <a:pt x="2617" y="82233"/>
                    <a:pt x="14990" y="59961"/>
                  </a:cubicBezTo>
                  <a:cubicBezTo>
                    <a:pt x="28717" y="35252"/>
                    <a:pt x="74951" y="0"/>
                    <a:pt x="74951" y="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1" name="任意多边形 430"/>
            <p:cNvSpPr/>
            <p:nvPr/>
          </p:nvSpPr>
          <p:spPr>
            <a:xfrm flipH="1">
              <a:off x="8055661" y="103691"/>
              <a:ext cx="66499" cy="49873"/>
            </a:xfrm>
            <a:custGeom>
              <a:avLst/>
              <a:gdLst>
                <a:gd name="connsiteX0" fmla="*/ 0 w 134911"/>
                <a:gd name="connsiteY0" fmla="*/ 107405 h 107405"/>
                <a:gd name="connsiteX1" fmla="*/ 59960 w 134911"/>
                <a:gd name="connsiteY1" fmla="*/ 32454 h 107405"/>
                <a:gd name="connsiteX2" fmla="*/ 89941 w 134911"/>
                <a:gd name="connsiteY2" fmla="*/ 2474 h 107405"/>
                <a:gd name="connsiteX3" fmla="*/ 134911 w 134911"/>
                <a:gd name="connsiteY3" fmla="*/ 2474 h 107405"/>
              </a:gdLst>
              <a:ahLst/>
              <a:cxnLst>
                <a:cxn ang="0">
                  <a:pos x="connsiteX0" y="connsiteY0"/>
                </a:cxn>
                <a:cxn ang="0">
                  <a:pos x="connsiteX1" y="connsiteY1"/>
                </a:cxn>
                <a:cxn ang="0">
                  <a:pos x="connsiteX2" y="connsiteY2"/>
                </a:cxn>
                <a:cxn ang="0">
                  <a:pos x="connsiteX3" y="connsiteY3"/>
                </a:cxn>
              </a:cxnLst>
              <a:rect l="l" t="t" r="r" b="b"/>
              <a:pathLst>
                <a:path w="134911" h="107405">
                  <a:moveTo>
                    <a:pt x="0" y="107405"/>
                  </a:moveTo>
                  <a:cubicBezTo>
                    <a:pt x="19987" y="82421"/>
                    <a:pt x="39138" y="56746"/>
                    <a:pt x="59960" y="32454"/>
                  </a:cubicBezTo>
                  <a:cubicBezTo>
                    <a:pt x="69158" y="21723"/>
                    <a:pt x="76819" y="7723"/>
                    <a:pt x="89941" y="2474"/>
                  </a:cubicBezTo>
                  <a:cubicBezTo>
                    <a:pt x="103859" y="-3093"/>
                    <a:pt x="119921" y="2474"/>
                    <a:pt x="134911" y="247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2" name="任意多边形 431"/>
            <p:cNvSpPr/>
            <p:nvPr/>
          </p:nvSpPr>
          <p:spPr>
            <a:xfrm flipH="1">
              <a:off x="8105491" y="341534"/>
              <a:ext cx="104383" cy="90488"/>
            </a:xfrm>
            <a:custGeom>
              <a:avLst/>
              <a:gdLst>
                <a:gd name="connsiteX0" fmla="*/ 74951 w 211769"/>
                <a:gd name="connsiteY0" fmla="*/ 0 h 194872"/>
                <a:gd name="connsiteX1" fmla="*/ 0 w 211769"/>
                <a:gd name="connsiteY1" fmla="*/ 14990 h 194872"/>
                <a:gd name="connsiteX2" fmla="*/ 59961 w 211769"/>
                <a:gd name="connsiteY2" fmla="*/ 74951 h 194872"/>
                <a:gd name="connsiteX3" fmla="*/ 74951 w 211769"/>
                <a:gd name="connsiteY3" fmla="*/ 119921 h 194872"/>
                <a:gd name="connsiteX4" fmla="*/ 104932 w 211769"/>
                <a:gd name="connsiteY4" fmla="*/ 149901 h 194872"/>
                <a:gd name="connsiteX5" fmla="*/ 194873 w 211769"/>
                <a:gd name="connsiteY5" fmla="*/ 194872 h 194872"/>
                <a:gd name="connsiteX6" fmla="*/ 194873 w 211769"/>
                <a:gd name="connsiteY6" fmla="*/ 89941 h 194872"/>
                <a:gd name="connsiteX7" fmla="*/ 149902 w 211769"/>
                <a:gd name="connsiteY7" fmla="*/ 5996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769" h="194872">
                  <a:moveTo>
                    <a:pt x="74951" y="0"/>
                  </a:moveTo>
                  <a:cubicBezTo>
                    <a:pt x="49967" y="4997"/>
                    <a:pt x="18016" y="-3026"/>
                    <a:pt x="0" y="14990"/>
                  </a:cubicBezTo>
                  <a:lnTo>
                    <a:pt x="59961" y="74951"/>
                  </a:lnTo>
                  <a:cubicBezTo>
                    <a:pt x="64958" y="89941"/>
                    <a:pt x="66821" y="106372"/>
                    <a:pt x="74951" y="119921"/>
                  </a:cubicBezTo>
                  <a:cubicBezTo>
                    <a:pt x="82222" y="132040"/>
                    <a:pt x="93896" y="141072"/>
                    <a:pt x="104932" y="149901"/>
                  </a:cubicBezTo>
                  <a:cubicBezTo>
                    <a:pt x="146447" y="183113"/>
                    <a:pt x="147372" y="179039"/>
                    <a:pt x="194873" y="194872"/>
                  </a:cubicBezTo>
                  <a:cubicBezTo>
                    <a:pt x="207037" y="158380"/>
                    <a:pt x="225874" y="128692"/>
                    <a:pt x="194873" y="89941"/>
                  </a:cubicBezTo>
                  <a:cubicBezTo>
                    <a:pt x="145162" y="27803"/>
                    <a:pt x="149902" y="105162"/>
                    <a:pt x="149902" y="5996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3" name="任意多边形 432"/>
            <p:cNvSpPr/>
            <p:nvPr/>
          </p:nvSpPr>
          <p:spPr>
            <a:xfrm flipH="1">
              <a:off x="8044194" y="220438"/>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4" name="任意多边形 433"/>
            <p:cNvSpPr/>
            <p:nvPr/>
          </p:nvSpPr>
          <p:spPr>
            <a:xfrm flipH="1">
              <a:off x="8134020" y="543391"/>
              <a:ext cx="98020" cy="243621"/>
            </a:xfrm>
            <a:custGeom>
              <a:avLst/>
              <a:gdLst>
                <a:gd name="connsiteX0" fmla="*/ 0 w 198860"/>
                <a:gd name="connsiteY0" fmla="*/ 0 h 524655"/>
                <a:gd name="connsiteX1" fmla="*/ 29980 w 198860"/>
                <a:gd name="connsiteY1" fmla="*/ 74950 h 524655"/>
                <a:gd name="connsiteX2" fmla="*/ 59961 w 198860"/>
                <a:gd name="connsiteY2" fmla="*/ 119921 h 524655"/>
                <a:gd name="connsiteX3" fmla="*/ 89941 w 198860"/>
                <a:gd name="connsiteY3" fmla="*/ 209862 h 524655"/>
                <a:gd name="connsiteX4" fmla="*/ 104931 w 198860"/>
                <a:gd name="connsiteY4" fmla="*/ 254832 h 524655"/>
                <a:gd name="connsiteX5" fmla="*/ 119921 w 198860"/>
                <a:gd name="connsiteY5" fmla="*/ 404734 h 524655"/>
                <a:gd name="connsiteX6" fmla="*/ 149902 w 198860"/>
                <a:gd name="connsiteY6" fmla="*/ 494675 h 524655"/>
                <a:gd name="connsiteX7" fmla="*/ 194872 w 198860"/>
                <a:gd name="connsiteY7" fmla="*/ 524655 h 524655"/>
                <a:gd name="connsiteX8" fmla="*/ 104931 w 198860"/>
                <a:gd name="connsiteY8" fmla="*/ 494675 h 524655"/>
                <a:gd name="connsiteX9" fmla="*/ 74951 w 198860"/>
                <a:gd name="connsiteY9" fmla="*/ 449705 h 524655"/>
                <a:gd name="connsiteX10" fmla="*/ 59961 w 198860"/>
                <a:gd name="connsiteY10" fmla="*/ 269823 h 524655"/>
                <a:gd name="connsiteX11" fmla="*/ 44970 w 198860"/>
                <a:gd name="connsiteY11" fmla="*/ 224852 h 524655"/>
                <a:gd name="connsiteX12" fmla="*/ 29980 w 198860"/>
                <a:gd name="connsiteY12" fmla="*/ 134911 h 524655"/>
                <a:gd name="connsiteX13" fmla="*/ 14990 w 198860"/>
                <a:gd name="connsiteY13" fmla="*/ 59960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8860" h="524655">
                  <a:moveTo>
                    <a:pt x="0" y="0"/>
                  </a:moveTo>
                  <a:cubicBezTo>
                    <a:pt x="9993" y="24983"/>
                    <a:pt x="17946" y="50883"/>
                    <a:pt x="29980" y="74950"/>
                  </a:cubicBezTo>
                  <a:cubicBezTo>
                    <a:pt x="38037" y="91064"/>
                    <a:pt x="52644" y="103458"/>
                    <a:pt x="59961" y="119921"/>
                  </a:cubicBezTo>
                  <a:cubicBezTo>
                    <a:pt x="72796" y="148799"/>
                    <a:pt x="79948" y="179882"/>
                    <a:pt x="89941" y="209862"/>
                  </a:cubicBezTo>
                  <a:lnTo>
                    <a:pt x="104931" y="254832"/>
                  </a:lnTo>
                  <a:cubicBezTo>
                    <a:pt x="109928" y="304799"/>
                    <a:pt x="110667" y="355378"/>
                    <a:pt x="119921" y="404734"/>
                  </a:cubicBezTo>
                  <a:cubicBezTo>
                    <a:pt x="125745" y="435795"/>
                    <a:pt x="123607" y="477145"/>
                    <a:pt x="149902" y="494675"/>
                  </a:cubicBezTo>
                  <a:cubicBezTo>
                    <a:pt x="164892" y="504668"/>
                    <a:pt x="212888" y="524655"/>
                    <a:pt x="194872" y="524655"/>
                  </a:cubicBezTo>
                  <a:cubicBezTo>
                    <a:pt x="163270" y="524655"/>
                    <a:pt x="104931" y="494675"/>
                    <a:pt x="104931" y="494675"/>
                  </a:cubicBezTo>
                  <a:cubicBezTo>
                    <a:pt x="94938" y="479685"/>
                    <a:pt x="78484" y="467371"/>
                    <a:pt x="74951" y="449705"/>
                  </a:cubicBezTo>
                  <a:cubicBezTo>
                    <a:pt x="63151" y="390705"/>
                    <a:pt x="67913" y="329464"/>
                    <a:pt x="59961" y="269823"/>
                  </a:cubicBezTo>
                  <a:cubicBezTo>
                    <a:pt x="57873" y="254160"/>
                    <a:pt x="49967" y="239842"/>
                    <a:pt x="44970" y="224852"/>
                  </a:cubicBezTo>
                  <a:cubicBezTo>
                    <a:pt x="39973" y="194872"/>
                    <a:pt x="36573" y="164581"/>
                    <a:pt x="29980" y="134911"/>
                  </a:cubicBezTo>
                  <a:cubicBezTo>
                    <a:pt x="11830" y="53234"/>
                    <a:pt x="14990" y="122962"/>
                    <a:pt x="14990" y="5996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任意多边形 434"/>
            <p:cNvSpPr/>
            <p:nvPr/>
          </p:nvSpPr>
          <p:spPr>
            <a:xfrm flipH="1">
              <a:off x="8431539" y="675643"/>
              <a:ext cx="177332" cy="27863"/>
            </a:xfrm>
            <a:custGeom>
              <a:avLst/>
              <a:gdLst>
                <a:gd name="connsiteX0" fmla="*/ 0 w 359764"/>
                <a:gd name="connsiteY0" fmla="*/ 0 h 60005"/>
                <a:gd name="connsiteX1" fmla="*/ 74950 w 359764"/>
                <a:gd name="connsiteY1" fmla="*/ 29980 h 60005"/>
                <a:gd name="connsiteX2" fmla="*/ 119921 w 359764"/>
                <a:gd name="connsiteY2" fmla="*/ 44970 h 60005"/>
                <a:gd name="connsiteX3" fmla="*/ 359764 w 359764"/>
                <a:gd name="connsiteY3" fmla="*/ 59960 h 60005"/>
              </a:gdLst>
              <a:ahLst/>
              <a:cxnLst>
                <a:cxn ang="0">
                  <a:pos x="connsiteX0" y="connsiteY0"/>
                </a:cxn>
                <a:cxn ang="0">
                  <a:pos x="connsiteX1" y="connsiteY1"/>
                </a:cxn>
                <a:cxn ang="0">
                  <a:pos x="connsiteX2" y="connsiteY2"/>
                </a:cxn>
                <a:cxn ang="0">
                  <a:pos x="connsiteX3" y="connsiteY3"/>
                </a:cxn>
              </a:cxnLst>
              <a:rect l="l" t="t" r="r" b="b"/>
              <a:pathLst>
                <a:path w="359764" h="60005">
                  <a:moveTo>
                    <a:pt x="0" y="0"/>
                  </a:moveTo>
                  <a:cubicBezTo>
                    <a:pt x="24983" y="9993"/>
                    <a:pt x="49755" y="20532"/>
                    <a:pt x="74950" y="29980"/>
                  </a:cubicBezTo>
                  <a:cubicBezTo>
                    <a:pt x="89745" y="35528"/>
                    <a:pt x="104258" y="42882"/>
                    <a:pt x="119921" y="44970"/>
                  </a:cubicBezTo>
                  <a:cubicBezTo>
                    <a:pt x="244796" y="61620"/>
                    <a:pt x="264523" y="59960"/>
                    <a:pt x="359764" y="5996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6" name="任意多边形 435"/>
            <p:cNvSpPr/>
            <p:nvPr/>
          </p:nvSpPr>
          <p:spPr>
            <a:xfrm flipH="1">
              <a:off x="8498039" y="665201"/>
              <a:ext cx="22535" cy="38304"/>
            </a:xfrm>
            <a:custGeom>
              <a:avLst/>
              <a:gdLst>
                <a:gd name="connsiteX0" fmla="*/ 75480 w 75480"/>
                <a:gd name="connsiteY0" fmla="*/ 104931 h 104931"/>
                <a:gd name="connsiteX1" fmla="*/ 529 w 75480"/>
                <a:gd name="connsiteY1" fmla="*/ 0 h 104931"/>
              </a:gdLst>
              <a:ahLst/>
              <a:cxnLst>
                <a:cxn ang="0">
                  <a:pos x="connsiteX0" y="connsiteY0"/>
                </a:cxn>
                <a:cxn ang="0">
                  <a:pos x="connsiteX1" y="connsiteY1"/>
                </a:cxn>
              </a:cxnLst>
              <a:rect l="l" t="t" r="r" b="b"/>
              <a:pathLst>
                <a:path w="75480" h="104931">
                  <a:moveTo>
                    <a:pt x="75480" y="104931"/>
                  </a:moveTo>
                  <a:cubicBezTo>
                    <a:pt x="-11176" y="35606"/>
                    <a:pt x="529" y="76965"/>
                    <a:pt x="529" y="0"/>
                  </a:cubicBezTo>
                </a:path>
              </a:pathLst>
            </a:custGeom>
            <a:noFill/>
            <a:ln w="1270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7" name="任意多边形 436"/>
            <p:cNvSpPr/>
            <p:nvPr/>
          </p:nvSpPr>
          <p:spPr>
            <a:xfrm flipH="1">
              <a:off x="8409244" y="626450"/>
              <a:ext cx="74017" cy="42233"/>
            </a:xfrm>
            <a:custGeom>
              <a:avLst/>
              <a:gdLst>
                <a:gd name="connsiteX0" fmla="*/ 0 w 150162"/>
                <a:gd name="connsiteY0" fmla="*/ 45980 h 90951"/>
                <a:gd name="connsiteX1" fmla="*/ 74951 w 150162"/>
                <a:gd name="connsiteY1" fmla="*/ 1010 h 90951"/>
                <a:gd name="connsiteX2" fmla="*/ 149902 w 150162"/>
                <a:gd name="connsiteY2" fmla="*/ 60970 h 90951"/>
                <a:gd name="connsiteX3" fmla="*/ 134912 w 150162"/>
                <a:gd name="connsiteY3" fmla="*/ 90951 h 90951"/>
              </a:gdLst>
              <a:ahLst/>
              <a:cxnLst>
                <a:cxn ang="0">
                  <a:pos x="connsiteX0" y="connsiteY0"/>
                </a:cxn>
                <a:cxn ang="0">
                  <a:pos x="connsiteX1" y="connsiteY1"/>
                </a:cxn>
                <a:cxn ang="0">
                  <a:pos x="connsiteX2" y="connsiteY2"/>
                </a:cxn>
                <a:cxn ang="0">
                  <a:pos x="connsiteX3" y="connsiteY3"/>
                </a:cxn>
              </a:cxnLst>
              <a:rect l="l" t="t" r="r" b="b"/>
              <a:pathLst>
                <a:path w="150162" h="90951">
                  <a:moveTo>
                    <a:pt x="0" y="45980"/>
                  </a:moveTo>
                  <a:cubicBezTo>
                    <a:pt x="24984" y="30990"/>
                    <a:pt x="46685" y="8076"/>
                    <a:pt x="74951" y="1010"/>
                  </a:cubicBezTo>
                  <a:cubicBezTo>
                    <a:pt x="107463" y="-7118"/>
                    <a:pt x="144849" y="35706"/>
                    <a:pt x="149902" y="60970"/>
                  </a:cubicBezTo>
                  <a:cubicBezTo>
                    <a:pt x="152093" y="71926"/>
                    <a:pt x="139909" y="80957"/>
                    <a:pt x="134912" y="9095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8" name="任意多边形 437"/>
            <p:cNvSpPr/>
            <p:nvPr/>
          </p:nvSpPr>
          <p:spPr>
            <a:xfrm flipH="1">
              <a:off x="8468483" y="696525"/>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9" name="任意多边形 438"/>
            <p:cNvSpPr/>
            <p:nvPr/>
          </p:nvSpPr>
          <p:spPr>
            <a:xfrm flipH="1">
              <a:off x="8446252" y="675643"/>
              <a:ext cx="39683" cy="24714"/>
            </a:xfrm>
            <a:custGeom>
              <a:avLst/>
              <a:gdLst>
                <a:gd name="connsiteX0" fmla="*/ 0 w 149901"/>
                <a:gd name="connsiteY0" fmla="*/ 194872 h 194872"/>
                <a:gd name="connsiteX1" fmla="*/ 104931 w 149901"/>
                <a:gd name="connsiteY1" fmla="*/ 29980 h 194872"/>
                <a:gd name="connsiteX2" fmla="*/ 149901 w 149901"/>
                <a:gd name="connsiteY2" fmla="*/ 0 h 194872"/>
              </a:gdLst>
              <a:ahLst/>
              <a:cxnLst>
                <a:cxn ang="0">
                  <a:pos x="connsiteX0" y="connsiteY0"/>
                </a:cxn>
                <a:cxn ang="0">
                  <a:pos x="connsiteX1" y="connsiteY1"/>
                </a:cxn>
                <a:cxn ang="0">
                  <a:pos x="connsiteX2" y="connsiteY2"/>
                </a:cxn>
              </a:cxnLst>
              <a:rect l="l" t="t" r="r" b="b"/>
              <a:pathLst>
                <a:path w="149901" h="194872">
                  <a:moveTo>
                    <a:pt x="0" y="194872"/>
                  </a:moveTo>
                  <a:cubicBezTo>
                    <a:pt x="12215" y="174513"/>
                    <a:pt x="92242" y="38439"/>
                    <a:pt x="104931" y="29980"/>
                  </a:cubicBezTo>
                  <a:lnTo>
                    <a:pt x="149901"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0" name="任意多边形 439"/>
            <p:cNvSpPr/>
            <p:nvPr/>
          </p:nvSpPr>
          <p:spPr>
            <a:xfrm flipH="1">
              <a:off x="8498039" y="738288"/>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1" name="任意多边形 440"/>
            <p:cNvSpPr/>
            <p:nvPr/>
          </p:nvSpPr>
          <p:spPr>
            <a:xfrm flipH="1">
              <a:off x="8438928" y="724367"/>
              <a:ext cx="59111" cy="27843"/>
            </a:xfrm>
            <a:custGeom>
              <a:avLst/>
              <a:gdLst>
                <a:gd name="connsiteX0" fmla="*/ 0 w 119921"/>
                <a:gd name="connsiteY0" fmla="*/ 0 h 59961"/>
                <a:gd name="connsiteX1" fmla="*/ 74951 w 119921"/>
                <a:gd name="connsiteY1" fmla="*/ 29980 h 59961"/>
                <a:gd name="connsiteX2" fmla="*/ 119921 w 119921"/>
                <a:gd name="connsiteY2" fmla="*/ 59961 h 59961"/>
              </a:gdLst>
              <a:ahLst/>
              <a:cxnLst>
                <a:cxn ang="0">
                  <a:pos x="connsiteX0" y="connsiteY0"/>
                </a:cxn>
                <a:cxn ang="0">
                  <a:pos x="connsiteX1" y="connsiteY1"/>
                </a:cxn>
                <a:cxn ang="0">
                  <a:pos x="connsiteX2" y="connsiteY2"/>
                </a:cxn>
              </a:cxnLst>
              <a:rect l="l" t="t" r="r" b="b"/>
              <a:pathLst>
                <a:path w="119921" h="59961">
                  <a:moveTo>
                    <a:pt x="0" y="0"/>
                  </a:moveTo>
                  <a:cubicBezTo>
                    <a:pt x="24984" y="9993"/>
                    <a:pt x="50884" y="17946"/>
                    <a:pt x="74951" y="29980"/>
                  </a:cubicBezTo>
                  <a:cubicBezTo>
                    <a:pt x="91065" y="38037"/>
                    <a:pt x="119921" y="59961"/>
                    <a:pt x="119921" y="5996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2" name="任意多边形 441"/>
            <p:cNvSpPr/>
            <p:nvPr/>
          </p:nvSpPr>
          <p:spPr>
            <a:xfrm flipH="1">
              <a:off x="8370616" y="721986"/>
              <a:ext cx="73888" cy="21229"/>
            </a:xfrm>
            <a:custGeom>
              <a:avLst/>
              <a:gdLst>
                <a:gd name="connsiteX0" fmla="*/ 0 w 314793"/>
                <a:gd name="connsiteY0" fmla="*/ 0 h 89941"/>
                <a:gd name="connsiteX1" fmla="*/ 74950 w 314793"/>
                <a:gd name="connsiteY1" fmla="*/ 44970 h 89941"/>
                <a:gd name="connsiteX2" fmla="*/ 149901 w 314793"/>
                <a:gd name="connsiteY2" fmla="*/ 89941 h 89941"/>
                <a:gd name="connsiteX3" fmla="*/ 314793 w 314793"/>
                <a:gd name="connsiteY3" fmla="*/ 74951 h 89941"/>
              </a:gdLst>
              <a:ahLst/>
              <a:cxnLst>
                <a:cxn ang="0">
                  <a:pos x="connsiteX0" y="connsiteY0"/>
                </a:cxn>
                <a:cxn ang="0">
                  <a:pos x="connsiteX1" y="connsiteY1"/>
                </a:cxn>
                <a:cxn ang="0">
                  <a:pos x="connsiteX2" y="connsiteY2"/>
                </a:cxn>
                <a:cxn ang="0">
                  <a:pos x="connsiteX3" y="connsiteY3"/>
                </a:cxn>
              </a:cxnLst>
              <a:rect l="l" t="t" r="r" b="b"/>
              <a:pathLst>
                <a:path w="314793" h="89941">
                  <a:moveTo>
                    <a:pt x="0" y="0"/>
                  </a:moveTo>
                  <a:cubicBezTo>
                    <a:pt x="24983" y="14990"/>
                    <a:pt x="51242" y="28035"/>
                    <a:pt x="74950" y="44970"/>
                  </a:cubicBezTo>
                  <a:cubicBezTo>
                    <a:pt x="146969" y="96412"/>
                    <a:pt x="57016" y="58979"/>
                    <a:pt x="149901" y="89941"/>
                  </a:cubicBezTo>
                  <a:cubicBezTo>
                    <a:pt x="274618" y="72124"/>
                    <a:pt x="219500" y="74951"/>
                    <a:pt x="314793" y="749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3" name="任意多边形 442"/>
            <p:cNvSpPr/>
            <p:nvPr/>
          </p:nvSpPr>
          <p:spPr>
            <a:xfrm flipH="1">
              <a:off x="8312306" y="864304"/>
              <a:ext cx="119233" cy="91738"/>
            </a:xfrm>
            <a:custGeom>
              <a:avLst/>
              <a:gdLst>
                <a:gd name="connsiteX0" fmla="*/ 0 w 241895"/>
                <a:gd name="connsiteY0" fmla="*/ 14990 h 197564"/>
                <a:gd name="connsiteX1" fmla="*/ 164891 w 241895"/>
                <a:gd name="connsiteY1" fmla="*/ 29980 h 197564"/>
                <a:gd name="connsiteX2" fmla="*/ 209862 w 241895"/>
                <a:gd name="connsiteY2" fmla="*/ 44970 h 197564"/>
                <a:gd name="connsiteX3" fmla="*/ 209862 w 241895"/>
                <a:gd name="connsiteY3" fmla="*/ 164892 h 197564"/>
                <a:gd name="connsiteX4" fmla="*/ 164891 w 241895"/>
                <a:gd name="connsiteY4" fmla="*/ 194872 h 197564"/>
                <a:gd name="connsiteX5" fmla="*/ 89941 w 241895"/>
                <a:gd name="connsiteY5" fmla="*/ 194872 h 19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895" h="197564">
                  <a:moveTo>
                    <a:pt x="0" y="14990"/>
                  </a:moveTo>
                  <a:cubicBezTo>
                    <a:pt x="105939" y="-6198"/>
                    <a:pt x="50779" y="-8057"/>
                    <a:pt x="164891" y="29980"/>
                  </a:cubicBezTo>
                  <a:lnTo>
                    <a:pt x="209862" y="44970"/>
                  </a:lnTo>
                  <a:cubicBezTo>
                    <a:pt x="238152" y="129842"/>
                    <a:pt x="264942" y="120828"/>
                    <a:pt x="209862" y="164892"/>
                  </a:cubicBezTo>
                  <a:cubicBezTo>
                    <a:pt x="195794" y="176147"/>
                    <a:pt x="182369" y="190503"/>
                    <a:pt x="164891" y="194872"/>
                  </a:cubicBezTo>
                  <a:cubicBezTo>
                    <a:pt x="140654" y="200931"/>
                    <a:pt x="114924" y="194872"/>
                    <a:pt x="89941" y="194872"/>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4" name="任意多边形 443"/>
            <p:cNvSpPr/>
            <p:nvPr/>
          </p:nvSpPr>
          <p:spPr>
            <a:xfrm flipH="1">
              <a:off x="8041960" y="954067"/>
              <a:ext cx="151188" cy="97458"/>
            </a:xfrm>
            <a:custGeom>
              <a:avLst/>
              <a:gdLst>
                <a:gd name="connsiteX0" fmla="*/ 0 w 306724"/>
                <a:gd name="connsiteY0" fmla="*/ 104931 h 209883"/>
                <a:gd name="connsiteX1" fmla="*/ 59961 w 306724"/>
                <a:gd name="connsiteY1" fmla="*/ 0 h 209883"/>
                <a:gd name="connsiteX2" fmla="*/ 104932 w 306724"/>
                <a:gd name="connsiteY2" fmla="*/ 14990 h 209883"/>
                <a:gd name="connsiteX3" fmla="*/ 104932 w 306724"/>
                <a:gd name="connsiteY3" fmla="*/ 149902 h 209883"/>
                <a:gd name="connsiteX4" fmla="*/ 119922 w 306724"/>
                <a:gd name="connsiteY4" fmla="*/ 104931 h 209883"/>
                <a:gd name="connsiteX5" fmla="*/ 164892 w 306724"/>
                <a:gd name="connsiteY5" fmla="*/ 59961 h 209883"/>
                <a:gd name="connsiteX6" fmla="*/ 299804 w 306724"/>
                <a:gd name="connsiteY6" fmla="*/ 74951 h 209883"/>
                <a:gd name="connsiteX7" fmla="*/ 284814 w 306724"/>
                <a:gd name="connsiteY7" fmla="*/ 134912 h 209883"/>
                <a:gd name="connsiteX8" fmla="*/ 239843 w 306724"/>
                <a:gd name="connsiteY8" fmla="*/ 149902 h 209883"/>
                <a:gd name="connsiteX9" fmla="*/ 209863 w 306724"/>
                <a:gd name="connsiteY9" fmla="*/ 194872 h 209883"/>
                <a:gd name="connsiteX10" fmla="*/ 134912 w 306724"/>
                <a:gd name="connsiteY10" fmla="*/ 209863 h 20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724" h="209883">
                  <a:moveTo>
                    <a:pt x="0" y="104931"/>
                  </a:moveTo>
                  <a:cubicBezTo>
                    <a:pt x="9701" y="46727"/>
                    <a:pt x="-9743" y="0"/>
                    <a:pt x="59961" y="0"/>
                  </a:cubicBezTo>
                  <a:cubicBezTo>
                    <a:pt x="75762" y="0"/>
                    <a:pt x="89942" y="9993"/>
                    <a:pt x="104932" y="14990"/>
                  </a:cubicBezTo>
                  <a:cubicBezTo>
                    <a:pt x="141489" y="161222"/>
                    <a:pt x="104932" y="-21374"/>
                    <a:pt x="104932" y="149902"/>
                  </a:cubicBezTo>
                  <a:cubicBezTo>
                    <a:pt x="104932" y="165703"/>
                    <a:pt x="111157" y="118078"/>
                    <a:pt x="119922" y="104931"/>
                  </a:cubicBezTo>
                  <a:cubicBezTo>
                    <a:pt x="131681" y="87292"/>
                    <a:pt x="149902" y="74951"/>
                    <a:pt x="164892" y="59961"/>
                  </a:cubicBezTo>
                  <a:cubicBezTo>
                    <a:pt x="209863" y="64958"/>
                    <a:pt x="261434" y="50970"/>
                    <a:pt x="299804" y="74951"/>
                  </a:cubicBezTo>
                  <a:cubicBezTo>
                    <a:pt x="317275" y="85870"/>
                    <a:pt x="297684" y="118824"/>
                    <a:pt x="284814" y="134912"/>
                  </a:cubicBezTo>
                  <a:cubicBezTo>
                    <a:pt x="274943" y="147251"/>
                    <a:pt x="254833" y="144905"/>
                    <a:pt x="239843" y="149902"/>
                  </a:cubicBezTo>
                  <a:cubicBezTo>
                    <a:pt x="229850" y="164892"/>
                    <a:pt x="224853" y="184879"/>
                    <a:pt x="209863" y="194872"/>
                  </a:cubicBezTo>
                  <a:cubicBezTo>
                    <a:pt x="185559" y="211075"/>
                    <a:pt x="160681" y="209863"/>
                    <a:pt x="134912" y="209863"/>
                  </a:cubicBezTo>
                </a:path>
              </a:pathLst>
            </a:custGeom>
            <a:noFill/>
            <a:ln w="1778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5" name="任意多边形 444"/>
            <p:cNvSpPr/>
            <p:nvPr/>
          </p:nvSpPr>
          <p:spPr>
            <a:xfrm flipH="1">
              <a:off x="8086667" y="972824"/>
              <a:ext cx="33903" cy="83527"/>
            </a:xfrm>
            <a:custGeom>
              <a:avLst/>
              <a:gdLst>
                <a:gd name="connsiteX0" fmla="*/ 0 w 165709"/>
                <a:gd name="connsiteY0" fmla="*/ 149902 h 179882"/>
                <a:gd name="connsiteX1" fmla="*/ 74951 w 165709"/>
                <a:gd name="connsiteY1" fmla="*/ 44970 h 179882"/>
                <a:gd name="connsiteX2" fmla="*/ 104931 w 165709"/>
                <a:gd name="connsiteY2" fmla="*/ 0 h 179882"/>
                <a:gd name="connsiteX3" fmla="*/ 89941 w 165709"/>
                <a:gd name="connsiteY3" fmla="*/ 44970 h 179882"/>
                <a:gd name="connsiteX4" fmla="*/ 29980 w 165709"/>
                <a:gd name="connsiteY4" fmla="*/ 104931 h 179882"/>
                <a:gd name="connsiteX5" fmla="*/ 14990 w 165709"/>
                <a:gd name="connsiteY5" fmla="*/ 149902 h 179882"/>
                <a:gd name="connsiteX6" fmla="*/ 149902 w 165709"/>
                <a:gd name="connsiteY6" fmla="*/ 89941 h 179882"/>
                <a:gd name="connsiteX7" fmla="*/ 134911 w 165709"/>
                <a:gd name="connsiteY7" fmla="*/ 74951 h 179882"/>
                <a:gd name="connsiteX8" fmla="*/ 89941 w 165709"/>
                <a:gd name="connsiteY8" fmla="*/ 104931 h 179882"/>
                <a:gd name="connsiteX9" fmla="*/ 59961 w 165709"/>
                <a:gd name="connsiteY9" fmla="*/ 149902 h 179882"/>
                <a:gd name="connsiteX10" fmla="*/ 149902 w 165709"/>
                <a:gd name="connsiteY10" fmla="*/ 179882 h 179882"/>
                <a:gd name="connsiteX11" fmla="*/ 0 w 165709"/>
                <a:gd name="connsiteY11" fmla="*/ 149902 h 17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09" h="179882">
                  <a:moveTo>
                    <a:pt x="0" y="149902"/>
                  </a:moveTo>
                  <a:cubicBezTo>
                    <a:pt x="59027" y="2333"/>
                    <a:pt x="-7377" y="127298"/>
                    <a:pt x="74951" y="44970"/>
                  </a:cubicBezTo>
                  <a:cubicBezTo>
                    <a:pt x="87690" y="32231"/>
                    <a:pt x="86915" y="0"/>
                    <a:pt x="104931" y="0"/>
                  </a:cubicBezTo>
                  <a:cubicBezTo>
                    <a:pt x="120732" y="0"/>
                    <a:pt x="99125" y="32112"/>
                    <a:pt x="89941" y="44970"/>
                  </a:cubicBezTo>
                  <a:cubicBezTo>
                    <a:pt x="73512" y="67971"/>
                    <a:pt x="29980" y="104931"/>
                    <a:pt x="29980" y="104931"/>
                  </a:cubicBezTo>
                  <a:cubicBezTo>
                    <a:pt x="24983" y="119921"/>
                    <a:pt x="-504" y="146803"/>
                    <a:pt x="14990" y="149902"/>
                  </a:cubicBezTo>
                  <a:cubicBezTo>
                    <a:pt x="56154" y="158135"/>
                    <a:pt x="116187" y="112417"/>
                    <a:pt x="149902" y="89941"/>
                  </a:cubicBezTo>
                  <a:cubicBezTo>
                    <a:pt x="173544" y="19014"/>
                    <a:pt x="172324" y="45021"/>
                    <a:pt x="134911" y="74951"/>
                  </a:cubicBezTo>
                  <a:cubicBezTo>
                    <a:pt x="120843" y="86205"/>
                    <a:pt x="104931" y="94938"/>
                    <a:pt x="89941" y="104931"/>
                  </a:cubicBezTo>
                  <a:cubicBezTo>
                    <a:pt x="79948" y="119921"/>
                    <a:pt x="48706" y="135834"/>
                    <a:pt x="59961" y="149902"/>
                  </a:cubicBezTo>
                  <a:cubicBezTo>
                    <a:pt x="79703" y="174579"/>
                    <a:pt x="181504" y="179882"/>
                    <a:pt x="149902" y="179882"/>
                  </a:cubicBezTo>
                  <a:lnTo>
                    <a:pt x="0" y="149902"/>
                  </a:lnTo>
                  <a:close/>
                </a:path>
              </a:pathLst>
            </a:cu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6" name="任意多边形 445"/>
            <p:cNvSpPr/>
            <p:nvPr/>
          </p:nvSpPr>
          <p:spPr>
            <a:xfrm flipH="1">
              <a:off x="8170612" y="1128649"/>
              <a:ext cx="22535" cy="21229"/>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7" name="任意多边形 446"/>
            <p:cNvSpPr/>
            <p:nvPr/>
          </p:nvSpPr>
          <p:spPr>
            <a:xfrm flipH="1">
              <a:off x="8272022" y="1089788"/>
              <a:ext cx="73888" cy="62849"/>
            </a:xfrm>
            <a:custGeom>
              <a:avLst/>
              <a:gdLst>
                <a:gd name="connsiteX0" fmla="*/ 0 w 179881"/>
                <a:gd name="connsiteY0" fmla="*/ 0 h 270698"/>
                <a:gd name="connsiteX1" fmla="*/ 74950 w 179881"/>
                <a:gd name="connsiteY1" fmla="*/ 14990 h 270698"/>
                <a:gd name="connsiteX2" fmla="*/ 134911 w 179881"/>
                <a:gd name="connsiteY2" fmla="*/ 89940 h 270698"/>
                <a:gd name="connsiteX3" fmla="*/ 164891 w 179881"/>
                <a:gd name="connsiteY3" fmla="*/ 119921 h 270698"/>
                <a:gd name="connsiteX4" fmla="*/ 179881 w 179881"/>
                <a:gd name="connsiteY4" fmla="*/ 164891 h 270698"/>
                <a:gd name="connsiteX5" fmla="*/ 164891 w 179881"/>
                <a:gd name="connsiteY5" fmla="*/ 254832 h 270698"/>
                <a:gd name="connsiteX6" fmla="*/ 59960 w 179881"/>
                <a:gd name="connsiteY6" fmla="*/ 269822 h 27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81" h="270698">
                  <a:moveTo>
                    <a:pt x="0" y="0"/>
                  </a:moveTo>
                  <a:cubicBezTo>
                    <a:pt x="24983" y="4997"/>
                    <a:pt x="51532" y="4954"/>
                    <a:pt x="74950" y="14990"/>
                  </a:cubicBezTo>
                  <a:cubicBezTo>
                    <a:pt x="96983" y="24433"/>
                    <a:pt x="123462" y="75629"/>
                    <a:pt x="134911" y="89940"/>
                  </a:cubicBezTo>
                  <a:cubicBezTo>
                    <a:pt x="143740" y="100976"/>
                    <a:pt x="154898" y="109927"/>
                    <a:pt x="164891" y="119921"/>
                  </a:cubicBezTo>
                  <a:cubicBezTo>
                    <a:pt x="169888" y="134911"/>
                    <a:pt x="179881" y="149090"/>
                    <a:pt x="179881" y="164891"/>
                  </a:cubicBezTo>
                  <a:cubicBezTo>
                    <a:pt x="179881" y="195285"/>
                    <a:pt x="179970" y="228443"/>
                    <a:pt x="164891" y="254832"/>
                  </a:cubicBezTo>
                  <a:cubicBezTo>
                    <a:pt x="152714" y="276142"/>
                    <a:pt x="70256" y="269822"/>
                    <a:pt x="59960" y="269822"/>
                  </a:cubicBezTo>
                </a:path>
              </a:pathLst>
            </a:custGeom>
            <a:solidFill>
              <a:schemeClr val="bg1"/>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8" name="任意多边形 447"/>
            <p:cNvSpPr/>
            <p:nvPr/>
          </p:nvSpPr>
          <p:spPr>
            <a:xfrm flipH="1">
              <a:off x="8347799" y="1094752"/>
              <a:ext cx="22816"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9" name="任意多边形 448"/>
            <p:cNvSpPr/>
            <p:nvPr/>
          </p:nvSpPr>
          <p:spPr>
            <a:xfrm rot="20251038" flipH="1">
              <a:off x="7336280" y="513566"/>
              <a:ext cx="79000" cy="514678"/>
            </a:xfrm>
            <a:custGeom>
              <a:avLst/>
              <a:gdLst>
                <a:gd name="connsiteX0" fmla="*/ 224852 w 224852"/>
                <a:gd name="connsiteY0" fmla="*/ 1199213 h 1199213"/>
                <a:gd name="connsiteX1" fmla="*/ 104931 w 224852"/>
                <a:gd name="connsiteY1" fmla="*/ 1034321 h 1199213"/>
                <a:gd name="connsiteX2" fmla="*/ 89941 w 224852"/>
                <a:gd name="connsiteY2" fmla="*/ 989351 h 1199213"/>
                <a:gd name="connsiteX3" fmla="*/ 74950 w 224852"/>
                <a:gd name="connsiteY3" fmla="*/ 704537 h 1199213"/>
                <a:gd name="connsiteX4" fmla="*/ 89941 w 224852"/>
                <a:gd name="connsiteY4" fmla="*/ 479685 h 1199213"/>
                <a:gd name="connsiteX5" fmla="*/ 74950 w 224852"/>
                <a:gd name="connsiteY5" fmla="*/ 434715 h 1199213"/>
                <a:gd name="connsiteX6" fmla="*/ 59960 w 224852"/>
                <a:gd name="connsiteY6" fmla="*/ 359764 h 1199213"/>
                <a:gd name="connsiteX7" fmla="*/ 29980 w 224852"/>
                <a:gd name="connsiteY7" fmla="*/ 119921 h 1199213"/>
                <a:gd name="connsiteX8" fmla="*/ 14990 w 224852"/>
                <a:gd name="connsiteY8" fmla="*/ 44970 h 1199213"/>
                <a:gd name="connsiteX9" fmla="*/ 0 w 224852"/>
                <a:gd name="connsiteY9" fmla="*/ 0 h 119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852" h="1199213">
                  <a:moveTo>
                    <a:pt x="224852" y="1199213"/>
                  </a:moveTo>
                  <a:cubicBezTo>
                    <a:pt x="201525" y="1170054"/>
                    <a:pt x="116033" y="1067627"/>
                    <a:pt x="104931" y="1034321"/>
                  </a:cubicBezTo>
                  <a:lnTo>
                    <a:pt x="89941" y="989351"/>
                  </a:lnTo>
                  <a:cubicBezTo>
                    <a:pt x="84944" y="894413"/>
                    <a:pt x="74950" y="799606"/>
                    <a:pt x="74950" y="704537"/>
                  </a:cubicBezTo>
                  <a:cubicBezTo>
                    <a:pt x="74950" y="629420"/>
                    <a:pt x="89941" y="554802"/>
                    <a:pt x="89941" y="479685"/>
                  </a:cubicBezTo>
                  <a:cubicBezTo>
                    <a:pt x="89941" y="463884"/>
                    <a:pt x="78782" y="450044"/>
                    <a:pt x="74950" y="434715"/>
                  </a:cubicBezTo>
                  <a:cubicBezTo>
                    <a:pt x="68770" y="409997"/>
                    <a:pt x="63563" y="384986"/>
                    <a:pt x="59960" y="359764"/>
                  </a:cubicBezTo>
                  <a:cubicBezTo>
                    <a:pt x="30676" y="154772"/>
                    <a:pt x="59484" y="296947"/>
                    <a:pt x="29980" y="119921"/>
                  </a:cubicBezTo>
                  <a:cubicBezTo>
                    <a:pt x="25791" y="94789"/>
                    <a:pt x="21169" y="69688"/>
                    <a:pt x="14990" y="44970"/>
                  </a:cubicBezTo>
                  <a:cubicBezTo>
                    <a:pt x="11158" y="29641"/>
                    <a:pt x="0" y="0"/>
                    <a:pt x="0" y="0"/>
                  </a:cubicBezTo>
                </a:path>
              </a:pathLst>
            </a:custGeom>
            <a:solidFill>
              <a:srgbClr val="1F1A17"/>
            </a:solid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0" name="任意多边形 449"/>
            <p:cNvSpPr/>
            <p:nvPr/>
          </p:nvSpPr>
          <p:spPr>
            <a:xfrm flipH="1">
              <a:off x="7729547" y="71532"/>
              <a:ext cx="66552" cy="215779"/>
            </a:xfrm>
            <a:custGeom>
              <a:avLst/>
              <a:gdLst>
                <a:gd name="connsiteX0" fmla="*/ 0 w 135018"/>
                <a:gd name="connsiteY0" fmla="*/ 464695 h 464695"/>
                <a:gd name="connsiteX1" fmla="*/ 14990 w 135018"/>
                <a:gd name="connsiteY1" fmla="*/ 344774 h 464695"/>
                <a:gd name="connsiteX2" fmla="*/ 44970 w 135018"/>
                <a:gd name="connsiteY2" fmla="*/ 254833 h 464695"/>
                <a:gd name="connsiteX3" fmla="*/ 59960 w 135018"/>
                <a:gd name="connsiteY3" fmla="*/ 209862 h 464695"/>
                <a:gd name="connsiteX4" fmla="*/ 74950 w 135018"/>
                <a:gd name="connsiteY4" fmla="*/ 164892 h 464695"/>
                <a:gd name="connsiteX5" fmla="*/ 89941 w 135018"/>
                <a:gd name="connsiteY5" fmla="*/ 89941 h 464695"/>
                <a:gd name="connsiteX6" fmla="*/ 104931 w 135018"/>
                <a:gd name="connsiteY6" fmla="*/ 44971 h 464695"/>
                <a:gd name="connsiteX7" fmla="*/ 134911 w 135018"/>
                <a:gd name="connsiteY7" fmla="*/ 0 h 46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018" h="464695">
                  <a:moveTo>
                    <a:pt x="0" y="464695"/>
                  </a:moveTo>
                  <a:cubicBezTo>
                    <a:pt x="4997" y="424721"/>
                    <a:pt x="6549" y="384165"/>
                    <a:pt x="14990" y="344774"/>
                  </a:cubicBezTo>
                  <a:cubicBezTo>
                    <a:pt x="21611" y="313873"/>
                    <a:pt x="34977" y="284813"/>
                    <a:pt x="44970" y="254833"/>
                  </a:cubicBezTo>
                  <a:lnTo>
                    <a:pt x="59960" y="209862"/>
                  </a:lnTo>
                  <a:cubicBezTo>
                    <a:pt x="64957" y="194872"/>
                    <a:pt x="71851" y="180386"/>
                    <a:pt x="74950" y="164892"/>
                  </a:cubicBezTo>
                  <a:cubicBezTo>
                    <a:pt x="79947" y="139908"/>
                    <a:pt x="83761" y="114659"/>
                    <a:pt x="89941" y="89941"/>
                  </a:cubicBezTo>
                  <a:cubicBezTo>
                    <a:pt x="93773" y="74612"/>
                    <a:pt x="96802" y="58520"/>
                    <a:pt x="104931" y="44971"/>
                  </a:cubicBezTo>
                  <a:cubicBezTo>
                    <a:pt x="138444" y="-10885"/>
                    <a:pt x="134911" y="37022"/>
                    <a:pt x="134911" y="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1" name="任意多边形 450"/>
            <p:cNvSpPr/>
            <p:nvPr/>
          </p:nvSpPr>
          <p:spPr>
            <a:xfrm flipH="1">
              <a:off x="7766545" y="125755"/>
              <a:ext cx="110515" cy="69605"/>
            </a:xfrm>
            <a:custGeom>
              <a:avLst/>
              <a:gdLst>
                <a:gd name="connsiteX0" fmla="*/ 164892 w 209862"/>
                <a:gd name="connsiteY0" fmla="*/ 180506 h 180506"/>
                <a:gd name="connsiteX1" fmla="*/ 44971 w 209862"/>
                <a:gd name="connsiteY1" fmla="*/ 120546 h 180506"/>
                <a:gd name="connsiteX2" fmla="*/ 29980 w 209862"/>
                <a:gd name="connsiteY2" fmla="*/ 75575 h 180506"/>
                <a:gd name="connsiteX3" fmla="*/ 0 w 209862"/>
                <a:gd name="connsiteY3" fmla="*/ 30605 h 180506"/>
                <a:gd name="connsiteX4" fmla="*/ 134912 w 209862"/>
                <a:gd name="connsiteY4" fmla="*/ 15615 h 180506"/>
                <a:gd name="connsiteX5" fmla="*/ 164892 w 209862"/>
                <a:gd name="connsiteY5" fmla="*/ 60585 h 180506"/>
                <a:gd name="connsiteX6" fmla="*/ 179882 w 209862"/>
                <a:gd name="connsiteY6" fmla="*/ 105556 h 180506"/>
                <a:gd name="connsiteX7" fmla="*/ 209862 w 209862"/>
                <a:gd name="connsiteY7" fmla="*/ 135536 h 18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62" h="180506">
                  <a:moveTo>
                    <a:pt x="164892" y="180506"/>
                  </a:moveTo>
                  <a:cubicBezTo>
                    <a:pt x="142257" y="171452"/>
                    <a:pt x="66104" y="146962"/>
                    <a:pt x="44971" y="120546"/>
                  </a:cubicBezTo>
                  <a:cubicBezTo>
                    <a:pt x="35100" y="108207"/>
                    <a:pt x="37047" y="89708"/>
                    <a:pt x="29980" y="75575"/>
                  </a:cubicBezTo>
                  <a:cubicBezTo>
                    <a:pt x="21923" y="59461"/>
                    <a:pt x="9993" y="45595"/>
                    <a:pt x="0" y="30605"/>
                  </a:cubicBezTo>
                  <a:cubicBezTo>
                    <a:pt x="104931" y="-4373"/>
                    <a:pt x="59961" y="-9370"/>
                    <a:pt x="134912" y="15615"/>
                  </a:cubicBezTo>
                  <a:cubicBezTo>
                    <a:pt x="144905" y="30605"/>
                    <a:pt x="156835" y="44471"/>
                    <a:pt x="164892" y="60585"/>
                  </a:cubicBezTo>
                  <a:cubicBezTo>
                    <a:pt x="171958" y="74718"/>
                    <a:pt x="171752" y="92007"/>
                    <a:pt x="179882" y="105556"/>
                  </a:cubicBezTo>
                  <a:cubicBezTo>
                    <a:pt x="187153" y="117675"/>
                    <a:pt x="199869" y="125543"/>
                    <a:pt x="209862" y="135536"/>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2" name="任意多边形 451"/>
            <p:cNvSpPr/>
            <p:nvPr/>
          </p:nvSpPr>
          <p:spPr>
            <a:xfrm flipH="1">
              <a:off x="7729547" y="153564"/>
              <a:ext cx="93875" cy="41796"/>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3" name="任意多边形 452"/>
            <p:cNvSpPr/>
            <p:nvPr/>
          </p:nvSpPr>
          <p:spPr>
            <a:xfrm flipH="1">
              <a:off x="7459444" y="174479"/>
              <a:ext cx="94819" cy="93130"/>
            </a:xfrm>
            <a:custGeom>
              <a:avLst/>
              <a:gdLst>
                <a:gd name="connsiteX0" fmla="*/ 0 w 192365"/>
                <a:gd name="connsiteY0" fmla="*/ 0 h 200561"/>
                <a:gd name="connsiteX1" fmla="*/ 74951 w 192365"/>
                <a:gd name="connsiteY1" fmla="*/ 29980 h 200561"/>
                <a:gd name="connsiteX2" fmla="*/ 149902 w 192365"/>
                <a:gd name="connsiteY2" fmla="*/ 74951 h 200561"/>
                <a:gd name="connsiteX3" fmla="*/ 164892 w 192365"/>
                <a:gd name="connsiteY3" fmla="*/ 194872 h 200561"/>
                <a:gd name="connsiteX4" fmla="*/ 14990 w 192365"/>
                <a:gd name="connsiteY4" fmla="*/ 179882 h 200561"/>
                <a:gd name="connsiteX5" fmla="*/ 29980 w 192365"/>
                <a:gd name="connsiteY5" fmla="*/ 179882 h 20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365" h="200561">
                  <a:moveTo>
                    <a:pt x="0" y="0"/>
                  </a:moveTo>
                  <a:cubicBezTo>
                    <a:pt x="24984" y="9993"/>
                    <a:pt x="51588" y="16630"/>
                    <a:pt x="74951" y="29980"/>
                  </a:cubicBezTo>
                  <a:cubicBezTo>
                    <a:pt x="190181" y="95826"/>
                    <a:pt x="8703" y="27886"/>
                    <a:pt x="149902" y="74951"/>
                  </a:cubicBezTo>
                  <a:cubicBezTo>
                    <a:pt x="161430" y="92243"/>
                    <a:pt x="229498" y="171379"/>
                    <a:pt x="164892" y="194872"/>
                  </a:cubicBezTo>
                  <a:cubicBezTo>
                    <a:pt x="117699" y="212033"/>
                    <a:pt x="64899" y="185427"/>
                    <a:pt x="14990" y="179882"/>
                  </a:cubicBezTo>
                  <a:cubicBezTo>
                    <a:pt x="10024" y="179330"/>
                    <a:pt x="24983" y="179882"/>
                    <a:pt x="29980" y="179882"/>
                  </a:cubicBezTo>
                </a:path>
              </a:pathLst>
            </a:custGeom>
            <a:noFill/>
            <a:ln w="2286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4" name="任意多边形 453"/>
            <p:cNvSpPr/>
            <p:nvPr/>
          </p:nvSpPr>
          <p:spPr>
            <a:xfrm flipH="1">
              <a:off x="7507395" y="53255"/>
              <a:ext cx="81817" cy="90488"/>
            </a:xfrm>
            <a:custGeom>
              <a:avLst/>
              <a:gdLst>
                <a:gd name="connsiteX0" fmla="*/ 0 w 165987"/>
                <a:gd name="connsiteY0" fmla="*/ 194872 h 194872"/>
                <a:gd name="connsiteX1" fmla="*/ 14990 w 165987"/>
                <a:gd name="connsiteY1" fmla="*/ 74950 h 194872"/>
                <a:gd name="connsiteX2" fmla="*/ 29981 w 165987"/>
                <a:gd name="connsiteY2" fmla="*/ 29980 h 194872"/>
                <a:gd name="connsiteX3" fmla="*/ 74951 w 165987"/>
                <a:gd name="connsiteY3" fmla="*/ 0 h 194872"/>
                <a:gd name="connsiteX4" fmla="*/ 119922 w 165987"/>
                <a:gd name="connsiteY4" fmla="*/ 14990 h 194872"/>
                <a:gd name="connsiteX5" fmla="*/ 164892 w 165987"/>
                <a:gd name="connsiteY5" fmla="*/ 104931 h 194872"/>
                <a:gd name="connsiteX6" fmla="*/ 164892 w 165987"/>
                <a:gd name="connsiteY6" fmla="*/ 14990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987" h="194872">
                  <a:moveTo>
                    <a:pt x="0" y="194872"/>
                  </a:moveTo>
                  <a:cubicBezTo>
                    <a:pt x="4997" y="154898"/>
                    <a:pt x="7783" y="114585"/>
                    <a:pt x="14990" y="74950"/>
                  </a:cubicBezTo>
                  <a:cubicBezTo>
                    <a:pt x="17817" y="59404"/>
                    <a:pt x="20110" y="42318"/>
                    <a:pt x="29981" y="29980"/>
                  </a:cubicBezTo>
                  <a:cubicBezTo>
                    <a:pt x="41235" y="15912"/>
                    <a:pt x="59961" y="9993"/>
                    <a:pt x="74951" y="0"/>
                  </a:cubicBezTo>
                  <a:cubicBezTo>
                    <a:pt x="89941" y="4997"/>
                    <a:pt x="107583" y="5119"/>
                    <a:pt x="119922" y="14990"/>
                  </a:cubicBezTo>
                  <a:cubicBezTo>
                    <a:pt x="139844" y="30927"/>
                    <a:pt x="160714" y="79864"/>
                    <a:pt x="164892" y="104931"/>
                  </a:cubicBezTo>
                  <a:cubicBezTo>
                    <a:pt x="167356" y="119717"/>
                    <a:pt x="164892" y="134911"/>
                    <a:pt x="164892"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5" name="任意多边形 454"/>
            <p:cNvSpPr/>
            <p:nvPr/>
          </p:nvSpPr>
          <p:spPr>
            <a:xfrm flipH="1">
              <a:off x="7531727" y="12174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6" name="任意多边形 455"/>
            <p:cNvSpPr/>
            <p:nvPr/>
          </p:nvSpPr>
          <p:spPr>
            <a:xfrm flipH="1">
              <a:off x="7416574" y="703506"/>
              <a:ext cx="78716" cy="76546"/>
            </a:xfrm>
            <a:custGeom>
              <a:avLst/>
              <a:gdLst>
                <a:gd name="connsiteX0" fmla="*/ 79279 w 201845"/>
                <a:gd name="connsiteY0" fmla="*/ 194872 h 194872"/>
                <a:gd name="connsiteX1" fmla="*/ 4328 w 201845"/>
                <a:gd name="connsiteY1" fmla="*/ 164892 h 194872"/>
                <a:gd name="connsiteX2" fmla="*/ 49299 w 201845"/>
                <a:gd name="connsiteY2" fmla="*/ 29980 h 194872"/>
                <a:gd name="connsiteX3" fmla="*/ 94269 w 201845"/>
                <a:gd name="connsiteY3" fmla="*/ 0 h 194872"/>
                <a:gd name="connsiteX4" fmla="*/ 154230 w 201845"/>
                <a:gd name="connsiteY4" fmla="*/ 14990 h 194872"/>
                <a:gd name="connsiteX5" fmla="*/ 199201 w 201845"/>
                <a:gd name="connsiteY5" fmla="*/ 29980 h 194872"/>
                <a:gd name="connsiteX6" fmla="*/ 184210 w 201845"/>
                <a:gd name="connsiteY6" fmla="*/ 149902 h 194872"/>
                <a:gd name="connsiteX7" fmla="*/ 169220 w 201845"/>
                <a:gd name="connsiteY7" fmla="*/ 164892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845" h="194872">
                  <a:moveTo>
                    <a:pt x="79279" y="194872"/>
                  </a:moveTo>
                  <a:cubicBezTo>
                    <a:pt x="54295" y="184879"/>
                    <a:pt x="16362" y="188959"/>
                    <a:pt x="4328" y="164892"/>
                  </a:cubicBezTo>
                  <a:cubicBezTo>
                    <a:pt x="-12421" y="131394"/>
                    <a:pt x="23029" y="56250"/>
                    <a:pt x="49299" y="29980"/>
                  </a:cubicBezTo>
                  <a:cubicBezTo>
                    <a:pt x="62038" y="17241"/>
                    <a:pt x="79279" y="9993"/>
                    <a:pt x="94269" y="0"/>
                  </a:cubicBezTo>
                  <a:cubicBezTo>
                    <a:pt x="114256" y="4997"/>
                    <a:pt x="134421" y="9330"/>
                    <a:pt x="154230" y="14990"/>
                  </a:cubicBezTo>
                  <a:cubicBezTo>
                    <a:pt x="169423" y="19331"/>
                    <a:pt x="195773" y="14555"/>
                    <a:pt x="199201" y="29980"/>
                  </a:cubicBezTo>
                  <a:cubicBezTo>
                    <a:pt x="207940" y="69306"/>
                    <a:pt x="192949" y="110576"/>
                    <a:pt x="184210" y="149902"/>
                  </a:cubicBezTo>
                  <a:cubicBezTo>
                    <a:pt x="182677" y="156800"/>
                    <a:pt x="174217" y="159895"/>
                    <a:pt x="169220" y="16489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7" name="任意多边形 456"/>
            <p:cNvSpPr/>
            <p:nvPr/>
          </p:nvSpPr>
          <p:spPr>
            <a:xfrm flipH="1">
              <a:off x="7360158" y="640840"/>
              <a:ext cx="96188" cy="76567"/>
            </a:xfrm>
            <a:custGeom>
              <a:avLst/>
              <a:gdLst>
                <a:gd name="connsiteX0" fmla="*/ 30251 w 195142"/>
                <a:gd name="connsiteY0" fmla="*/ 164892 h 164892"/>
                <a:gd name="connsiteX1" fmla="*/ 270 w 195142"/>
                <a:gd name="connsiteY1" fmla="*/ 89941 h 164892"/>
                <a:gd name="connsiteX2" fmla="*/ 45241 w 195142"/>
                <a:gd name="connsiteY2" fmla="*/ 14990 h 164892"/>
                <a:gd name="connsiteX3" fmla="*/ 90211 w 195142"/>
                <a:gd name="connsiteY3" fmla="*/ 0 h 164892"/>
                <a:gd name="connsiteX4" fmla="*/ 120192 w 195142"/>
                <a:gd name="connsiteY4" fmla="*/ 29980 h 164892"/>
                <a:gd name="connsiteX5" fmla="*/ 165162 w 195142"/>
                <a:gd name="connsiteY5" fmla="*/ 44970 h 164892"/>
                <a:gd name="connsiteX6" fmla="*/ 195142 w 195142"/>
                <a:gd name="connsiteY6" fmla="*/ 89941 h 16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142" h="164892">
                  <a:moveTo>
                    <a:pt x="30251" y="164892"/>
                  </a:moveTo>
                  <a:cubicBezTo>
                    <a:pt x="20257" y="139908"/>
                    <a:pt x="3608" y="116641"/>
                    <a:pt x="270" y="89941"/>
                  </a:cubicBezTo>
                  <a:cubicBezTo>
                    <a:pt x="-3021" y="63616"/>
                    <a:pt x="24435" y="27474"/>
                    <a:pt x="45241" y="14990"/>
                  </a:cubicBezTo>
                  <a:cubicBezTo>
                    <a:pt x="58790" y="6861"/>
                    <a:pt x="75221" y="4997"/>
                    <a:pt x="90211" y="0"/>
                  </a:cubicBezTo>
                  <a:cubicBezTo>
                    <a:pt x="100205" y="9993"/>
                    <a:pt x="108073" y="22709"/>
                    <a:pt x="120192" y="29980"/>
                  </a:cubicBezTo>
                  <a:cubicBezTo>
                    <a:pt x="133741" y="38109"/>
                    <a:pt x="152824" y="35099"/>
                    <a:pt x="165162" y="44970"/>
                  </a:cubicBezTo>
                  <a:cubicBezTo>
                    <a:pt x="179230" y="56225"/>
                    <a:pt x="195142" y="89941"/>
                    <a:pt x="195142" y="89941"/>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8" name="任意多边形 457"/>
            <p:cNvSpPr/>
            <p:nvPr/>
          </p:nvSpPr>
          <p:spPr>
            <a:xfrm flipH="1">
              <a:off x="7389753" y="72198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9" name="任意多边形 458"/>
            <p:cNvSpPr/>
            <p:nvPr/>
          </p:nvSpPr>
          <p:spPr>
            <a:xfrm flipH="1">
              <a:off x="7389753" y="69016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0" name="任意多边形 459"/>
            <p:cNvSpPr/>
            <p:nvPr/>
          </p:nvSpPr>
          <p:spPr>
            <a:xfrm flipH="1">
              <a:off x="7305808"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1" name="任意多边形 460"/>
            <p:cNvSpPr/>
            <p:nvPr/>
          </p:nvSpPr>
          <p:spPr>
            <a:xfrm flipH="1">
              <a:off x="7425247"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2" name="任意多边形 461"/>
            <p:cNvSpPr/>
            <p:nvPr/>
          </p:nvSpPr>
          <p:spPr>
            <a:xfrm flipH="1">
              <a:off x="7500546" y="745249"/>
              <a:ext cx="51722" cy="13922"/>
            </a:xfrm>
            <a:custGeom>
              <a:avLst/>
              <a:gdLst>
                <a:gd name="connsiteX0" fmla="*/ 0 w 104931"/>
                <a:gd name="connsiteY0" fmla="*/ 0 h 29981"/>
                <a:gd name="connsiteX1" fmla="*/ 104931 w 104931"/>
                <a:gd name="connsiteY1" fmla="*/ 29981 h 29981"/>
              </a:gdLst>
              <a:ahLst/>
              <a:cxnLst>
                <a:cxn ang="0">
                  <a:pos x="connsiteX0" y="connsiteY0"/>
                </a:cxn>
                <a:cxn ang="0">
                  <a:pos x="connsiteX1" y="connsiteY1"/>
                </a:cxn>
              </a:cxnLst>
              <a:rect l="l" t="t" r="r" b="b"/>
              <a:pathLst>
                <a:path w="104931" h="29981">
                  <a:moveTo>
                    <a:pt x="0" y="0"/>
                  </a:moveTo>
                  <a:cubicBezTo>
                    <a:pt x="85907" y="17182"/>
                    <a:pt x="52162" y="3597"/>
                    <a:pt x="104931" y="2998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3" name="任意多边形 462"/>
            <p:cNvSpPr/>
            <p:nvPr/>
          </p:nvSpPr>
          <p:spPr>
            <a:xfrm flipH="1">
              <a:off x="7485768" y="731328"/>
              <a:ext cx="59111" cy="0"/>
            </a:xfrm>
            <a:custGeom>
              <a:avLst/>
              <a:gdLst>
                <a:gd name="connsiteX0" fmla="*/ 119922 w 119922"/>
                <a:gd name="connsiteY0" fmla="*/ 0 h 0"/>
                <a:gd name="connsiteX1" fmla="*/ 0 w 119922"/>
                <a:gd name="connsiteY1" fmla="*/ 0 h 0"/>
              </a:gdLst>
              <a:ahLst/>
              <a:cxnLst>
                <a:cxn ang="0">
                  <a:pos x="connsiteX0" y="connsiteY0"/>
                </a:cxn>
                <a:cxn ang="0">
                  <a:pos x="connsiteX1" y="connsiteY1"/>
                </a:cxn>
              </a:cxnLst>
              <a:rect l="l" t="t" r="r" b="b"/>
              <a:pathLst>
                <a:path w="119922">
                  <a:moveTo>
                    <a:pt x="119922" y="0"/>
                  </a:moveTo>
                  <a:lnTo>
                    <a:pt x="0"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4" name="任意多边形 463"/>
            <p:cNvSpPr/>
            <p:nvPr/>
          </p:nvSpPr>
          <p:spPr>
            <a:xfrm flipH="1">
              <a:off x="7470991" y="675643"/>
              <a:ext cx="66500" cy="48724"/>
            </a:xfrm>
            <a:custGeom>
              <a:avLst/>
              <a:gdLst>
                <a:gd name="connsiteX0" fmla="*/ 0 w 134912"/>
                <a:gd name="connsiteY0" fmla="*/ 0 h 104931"/>
                <a:gd name="connsiteX1" fmla="*/ 74951 w 134912"/>
                <a:gd name="connsiteY1" fmla="*/ 59960 h 104931"/>
                <a:gd name="connsiteX2" fmla="*/ 134912 w 134912"/>
                <a:gd name="connsiteY2" fmla="*/ 104931 h 104931"/>
              </a:gdLst>
              <a:ahLst/>
              <a:cxnLst>
                <a:cxn ang="0">
                  <a:pos x="connsiteX0" y="connsiteY0"/>
                </a:cxn>
                <a:cxn ang="0">
                  <a:pos x="connsiteX1" y="connsiteY1"/>
                </a:cxn>
                <a:cxn ang="0">
                  <a:pos x="connsiteX2" y="connsiteY2"/>
                </a:cxn>
              </a:cxnLst>
              <a:rect l="l" t="t" r="r" b="b"/>
              <a:pathLst>
                <a:path w="134912" h="104931">
                  <a:moveTo>
                    <a:pt x="0" y="0"/>
                  </a:moveTo>
                  <a:cubicBezTo>
                    <a:pt x="24984" y="19987"/>
                    <a:pt x="50659" y="39138"/>
                    <a:pt x="74951" y="59960"/>
                  </a:cubicBezTo>
                  <a:cubicBezTo>
                    <a:pt x="127986" y="105418"/>
                    <a:pt x="80311" y="77631"/>
                    <a:pt x="134912"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5" name="任意多边形 464"/>
            <p:cNvSpPr/>
            <p:nvPr/>
          </p:nvSpPr>
          <p:spPr>
            <a:xfrm flipH="1">
              <a:off x="7318766" y="82391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6" name="任意多边形 465"/>
            <p:cNvSpPr/>
            <p:nvPr/>
          </p:nvSpPr>
          <p:spPr>
            <a:xfrm flipH="1">
              <a:off x="7199327" y="79047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7" name="任意多边形 466"/>
            <p:cNvSpPr/>
            <p:nvPr/>
          </p:nvSpPr>
          <p:spPr>
            <a:xfrm flipH="1">
              <a:off x="7163833" y="68855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8" name="任意多边形 467"/>
            <p:cNvSpPr/>
            <p:nvPr/>
          </p:nvSpPr>
          <p:spPr>
            <a:xfrm flipH="1">
              <a:off x="7086772" y="256741"/>
              <a:ext cx="37097" cy="231189"/>
            </a:xfrm>
            <a:custGeom>
              <a:avLst/>
              <a:gdLst>
                <a:gd name="connsiteX0" fmla="*/ 75260 w 75260"/>
                <a:gd name="connsiteY0" fmla="*/ 497881 h 497881"/>
                <a:gd name="connsiteX1" fmla="*/ 60270 w 75260"/>
                <a:gd name="connsiteY1" fmla="*/ 422930 h 497881"/>
                <a:gd name="connsiteX2" fmla="*/ 30290 w 75260"/>
                <a:gd name="connsiteY2" fmla="*/ 377959 h 497881"/>
                <a:gd name="connsiteX3" fmla="*/ 45280 w 75260"/>
                <a:gd name="connsiteY3" fmla="*/ 228058 h 497881"/>
                <a:gd name="connsiteX4" fmla="*/ 30290 w 75260"/>
                <a:gd name="connsiteY4" fmla="*/ 93146 h 497881"/>
                <a:gd name="connsiteX5" fmla="*/ 310 w 75260"/>
                <a:gd name="connsiteY5" fmla="*/ 48176 h 497881"/>
                <a:gd name="connsiteX6" fmla="*/ 15300 w 75260"/>
                <a:gd name="connsiteY6" fmla="*/ 3205 h 497881"/>
                <a:gd name="connsiteX7" fmla="*/ 15300 w 75260"/>
                <a:gd name="connsiteY7" fmla="*/ 123127 h 497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260" h="497881">
                  <a:moveTo>
                    <a:pt x="75260" y="497881"/>
                  </a:moveTo>
                  <a:cubicBezTo>
                    <a:pt x="70263" y="472897"/>
                    <a:pt x="69216" y="446786"/>
                    <a:pt x="60270" y="422930"/>
                  </a:cubicBezTo>
                  <a:cubicBezTo>
                    <a:pt x="53944" y="406061"/>
                    <a:pt x="31672" y="395922"/>
                    <a:pt x="30290" y="377959"/>
                  </a:cubicBezTo>
                  <a:cubicBezTo>
                    <a:pt x="26439" y="327891"/>
                    <a:pt x="40283" y="278025"/>
                    <a:pt x="45280" y="228058"/>
                  </a:cubicBezTo>
                  <a:cubicBezTo>
                    <a:pt x="40283" y="183087"/>
                    <a:pt x="41264" y="137042"/>
                    <a:pt x="30290" y="93146"/>
                  </a:cubicBezTo>
                  <a:cubicBezTo>
                    <a:pt x="25921" y="75668"/>
                    <a:pt x="3272" y="65947"/>
                    <a:pt x="310" y="48176"/>
                  </a:cubicBezTo>
                  <a:cubicBezTo>
                    <a:pt x="-2288" y="32590"/>
                    <a:pt x="12201" y="-12289"/>
                    <a:pt x="15300" y="3205"/>
                  </a:cubicBezTo>
                  <a:cubicBezTo>
                    <a:pt x="23139" y="42403"/>
                    <a:pt x="15300" y="83153"/>
                    <a:pt x="15300" y="123127"/>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9" name="任意多边形 468"/>
            <p:cNvSpPr/>
            <p:nvPr/>
          </p:nvSpPr>
          <p:spPr>
            <a:xfrm flipH="1">
              <a:off x="7101549" y="348494"/>
              <a:ext cx="88865" cy="104409"/>
            </a:xfrm>
            <a:custGeom>
              <a:avLst/>
              <a:gdLst>
                <a:gd name="connsiteX0" fmla="*/ 180285 w 180285"/>
                <a:gd name="connsiteY0" fmla="*/ 74951 h 224852"/>
                <a:gd name="connsiteX1" fmla="*/ 105334 w 180285"/>
                <a:gd name="connsiteY1" fmla="*/ 44971 h 224852"/>
                <a:gd name="connsiteX2" fmla="*/ 30383 w 180285"/>
                <a:gd name="connsiteY2" fmla="*/ 0 h 224852"/>
                <a:gd name="connsiteX3" fmla="*/ 403 w 180285"/>
                <a:gd name="connsiteY3" fmla="*/ 44971 h 224852"/>
                <a:gd name="connsiteX4" fmla="*/ 15393 w 180285"/>
                <a:gd name="connsiteY4" fmla="*/ 89941 h 224852"/>
                <a:gd name="connsiteX5" fmla="*/ 75354 w 180285"/>
                <a:gd name="connsiteY5" fmla="*/ 164892 h 224852"/>
                <a:gd name="connsiteX6" fmla="*/ 120324 w 180285"/>
                <a:gd name="connsiteY6" fmla="*/ 179882 h 224852"/>
                <a:gd name="connsiteX7" fmla="*/ 180285 w 180285"/>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285" h="224852">
                  <a:moveTo>
                    <a:pt x="180285" y="74951"/>
                  </a:moveTo>
                  <a:cubicBezTo>
                    <a:pt x="155301" y="64958"/>
                    <a:pt x="128697" y="58321"/>
                    <a:pt x="105334" y="44971"/>
                  </a:cubicBezTo>
                  <a:cubicBezTo>
                    <a:pt x="-9896" y="-20875"/>
                    <a:pt x="171582" y="47065"/>
                    <a:pt x="30383" y="0"/>
                  </a:cubicBezTo>
                  <a:cubicBezTo>
                    <a:pt x="20390" y="14990"/>
                    <a:pt x="3365" y="27200"/>
                    <a:pt x="403" y="44971"/>
                  </a:cubicBezTo>
                  <a:cubicBezTo>
                    <a:pt x="-2195" y="60557"/>
                    <a:pt x="8327" y="75808"/>
                    <a:pt x="15393" y="89941"/>
                  </a:cubicBezTo>
                  <a:cubicBezTo>
                    <a:pt x="24145" y="107445"/>
                    <a:pt x="55438" y="152942"/>
                    <a:pt x="75354" y="164892"/>
                  </a:cubicBezTo>
                  <a:cubicBezTo>
                    <a:pt x="88903" y="173022"/>
                    <a:pt x="105334" y="174885"/>
                    <a:pt x="120324" y="179882"/>
                  </a:cubicBezTo>
                  <a:cubicBezTo>
                    <a:pt x="158206" y="217762"/>
                    <a:pt x="137664" y="203542"/>
                    <a:pt x="180285" y="22485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70" name="任意多边形 469"/>
            <p:cNvSpPr/>
            <p:nvPr/>
          </p:nvSpPr>
          <p:spPr>
            <a:xfrm flipH="1">
              <a:off x="7124207" y="389239"/>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1" name="任意多边形 470"/>
            <p:cNvSpPr/>
            <p:nvPr/>
          </p:nvSpPr>
          <p:spPr>
            <a:xfrm flipH="1">
              <a:off x="7020272" y="397194"/>
              <a:ext cx="81277" cy="83794"/>
            </a:xfrm>
            <a:custGeom>
              <a:avLst/>
              <a:gdLst>
                <a:gd name="connsiteX0" fmla="*/ 0 w 164892"/>
                <a:gd name="connsiteY0" fmla="*/ 30032 h 180456"/>
                <a:gd name="connsiteX1" fmla="*/ 119921 w 164892"/>
                <a:gd name="connsiteY1" fmla="*/ 15042 h 180456"/>
                <a:gd name="connsiteX2" fmla="*/ 149902 w 164892"/>
                <a:gd name="connsiteY2" fmla="*/ 45023 h 180456"/>
                <a:gd name="connsiteX3" fmla="*/ 164892 w 164892"/>
                <a:gd name="connsiteY3" fmla="*/ 89993 h 180456"/>
                <a:gd name="connsiteX4" fmla="*/ 149902 w 164892"/>
                <a:gd name="connsiteY4" fmla="*/ 134964 h 180456"/>
                <a:gd name="connsiteX5" fmla="*/ 119921 w 164892"/>
                <a:gd name="connsiteY5" fmla="*/ 164944 h 180456"/>
                <a:gd name="connsiteX6" fmla="*/ 0 w 164892"/>
                <a:gd name="connsiteY6" fmla="*/ 179934 h 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892" h="180456">
                  <a:moveTo>
                    <a:pt x="0" y="30032"/>
                  </a:moveTo>
                  <a:cubicBezTo>
                    <a:pt x="57607" y="6990"/>
                    <a:pt x="68223" y="-15977"/>
                    <a:pt x="119921" y="15042"/>
                  </a:cubicBezTo>
                  <a:cubicBezTo>
                    <a:pt x="132040" y="22314"/>
                    <a:pt x="139908" y="35029"/>
                    <a:pt x="149902" y="45023"/>
                  </a:cubicBezTo>
                  <a:cubicBezTo>
                    <a:pt x="154899" y="60013"/>
                    <a:pt x="164892" y="74192"/>
                    <a:pt x="164892" y="89993"/>
                  </a:cubicBezTo>
                  <a:cubicBezTo>
                    <a:pt x="164892" y="105794"/>
                    <a:pt x="158032" y="121415"/>
                    <a:pt x="149902" y="134964"/>
                  </a:cubicBezTo>
                  <a:cubicBezTo>
                    <a:pt x="142631" y="147083"/>
                    <a:pt x="132562" y="158624"/>
                    <a:pt x="119921" y="164944"/>
                  </a:cubicBezTo>
                  <a:cubicBezTo>
                    <a:pt x="80245" y="184782"/>
                    <a:pt x="42072" y="179934"/>
                    <a:pt x="0" y="17993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472" name="任意多边形 471"/>
            <p:cNvSpPr/>
            <p:nvPr/>
          </p:nvSpPr>
          <p:spPr>
            <a:xfrm flipH="1">
              <a:off x="7071994" y="1086310"/>
              <a:ext cx="96055" cy="69615"/>
            </a:xfrm>
            <a:custGeom>
              <a:avLst/>
              <a:gdLst>
                <a:gd name="connsiteX0" fmla="*/ 0 w 194872"/>
                <a:gd name="connsiteY0" fmla="*/ 149920 h 149920"/>
                <a:gd name="connsiteX1" fmla="*/ 89941 w 194872"/>
                <a:gd name="connsiteY1" fmla="*/ 59979 h 149920"/>
                <a:gd name="connsiteX2" fmla="*/ 194872 w 194872"/>
                <a:gd name="connsiteY2" fmla="*/ 18 h 149920"/>
              </a:gdLst>
              <a:ahLst/>
              <a:cxnLst>
                <a:cxn ang="0">
                  <a:pos x="connsiteX0" y="connsiteY0"/>
                </a:cxn>
                <a:cxn ang="0">
                  <a:pos x="connsiteX1" y="connsiteY1"/>
                </a:cxn>
                <a:cxn ang="0">
                  <a:pos x="connsiteX2" y="connsiteY2"/>
                </a:cxn>
              </a:cxnLst>
              <a:rect l="l" t="t" r="r" b="b"/>
              <a:pathLst>
                <a:path w="194872" h="149920">
                  <a:moveTo>
                    <a:pt x="0" y="149920"/>
                  </a:moveTo>
                  <a:cubicBezTo>
                    <a:pt x="79877" y="16789"/>
                    <a:pt x="2807" y="108387"/>
                    <a:pt x="89941" y="59979"/>
                  </a:cubicBezTo>
                  <a:cubicBezTo>
                    <a:pt x="202860" y="-2754"/>
                    <a:pt x="141240" y="18"/>
                    <a:pt x="194872" y="1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3" name="任意多边形 472"/>
            <p:cNvSpPr/>
            <p:nvPr/>
          </p:nvSpPr>
          <p:spPr>
            <a:xfrm flipH="1">
              <a:off x="7478380" y="1107201"/>
              <a:ext cx="125610" cy="27843"/>
            </a:xfrm>
            <a:custGeom>
              <a:avLst/>
              <a:gdLst>
                <a:gd name="connsiteX0" fmla="*/ 0 w 254833"/>
                <a:gd name="connsiteY0" fmla="*/ 0 h 59961"/>
                <a:gd name="connsiteX1" fmla="*/ 164892 w 254833"/>
                <a:gd name="connsiteY1" fmla="*/ 59961 h 59961"/>
                <a:gd name="connsiteX2" fmla="*/ 254833 w 254833"/>
                <a:gd name="connsiteY2" fmla="*/ 59961 h 59961"/>
              </a:gdLst>
              <a:ahLst/>
              <a:cxnLst>
                <a:cxn ang="0">
                  <a:pos x="connsiteX0" y="connsiteY0"/>
                </a:cxn>
                <a:cxn ang="0">
                  <a:pos x="connsiteX1" y="connsiteY1"/>
                </a:cxn>
                <a:cxn ang="0">
                  <a:pos x="connsiteX2" y="connsiteY2"/>
                </a:cxn>
              </a:cxnLst>
              <a:rect l="l" t="t" r="r" b="b"/>
              <a:pathLst>
                <a:path w="254833" h="59961">
                  <a:moveTo>
                    <a:pt x="0" y="0"/>
                  </a:moveTo>
                  <a:cubicBezTo>
                    <a:pt x="22359" y="8943"/>
                    <a:pt x="145651" y="59961"/>
                    <a:pt x="164892" y="59961"/>
                  </a:cubicBezTo>
                  <a:lnTo>
                    <a:pt x="254833" y="59961"/>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4" name="任意多边形 473"/>
            <p:cNvSpPr/>
            <p:nvPr/>
          </p:nvSpPr>
          <p:spPr>
            <a:xfrm flipH="1">
              <a:off x="8796539" y="38762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任意多边形 474"/>
            <p:cNvSpPr/>
            <p:nvPr/>
          </p:nvSpPr>
          <p:spPr>
            <a:xfrm flipH="1">
              <a:off x="8738510" y="52136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6" name="任意多边形 475"/>
            <p:cNvSpPr/>
            <p:nvPr/>
          </p:nvSpPr>
          <p:spPr>
            <a:xfrm flipH="1">
              <a:off x="7389753" y="109140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7" name="任意多边形 476"/>
            <p:cNvSpPr/>
            <p:nvPr/>
          </p:nvSpPr>
          <p:spPr>
            <a:xfrm flipH="1">
              <a:off x="7780183" y="89078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8" name="任意多边形 477"/>
            <p:cNvSpPr/>
            <p:nvPr/>
          </p:nvSpPr>
          <p:spPr>
            <a:xfrm flipH="1">
              <a:off x="8099625" y="72198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9" name="任意多边形 478"/>
            <p:cNvSpPr/>
            <p:nvPr/>
          </p:nvSpPr>
          <p:spPr>
            <a:xfrm flipH="1">
              <a:off x="8062101" y="800936"/>
              <a:ext cx="66500" cy="76566"/>
            </a:xfrm>
            <a:custGeom>
              <a:avLst/>
              <a:gdLst>
                <a:gd name="connsiteX0" fmla="*/ 29981 w 134912"/>
                <a:gd name="connsiteY0" fmla="*/ 0 h 164891"/>
                <a:gd name="connsiteX1" fmla="*/ 104931 w 134912"/>
                <a:gd name="connsiteY1" fmla="*/ 59960 h 164891"/>
                <a:gd name="connsiteX2" fmla="*/ 134912 w 134912"/>
                <a:gd name="connsiteY2" fmla="*/ 149901 h 164891"/>
                <a:gd name="connsiteX3" fmla="*/ 89941 w 134912"/>
                <a:gd name="connsiteY3" fmla="*/ 164891 h 164891"/>
                <a:gd name="connsiteX4" fmla="*/ 0 w 134912"/>
                <a:gd name="connsiteY4" fmla="*/ 149901 h 164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12" h="164891">
                  <a:moveTo>
                    <a:pt x="29981" y="0"/>
                  </a:moveTo>
                  <a:cubicBezTo>
                    <a:pt x="54964" y="19987"/>
                    <a:pt x="86583" y="33749"/>
                    <a:pt x="104931" y="59960"/>
                  </a:cubicBezTo>
                  <a:cubicBezTo>
                    <a:pt x="123054" y="85849"/>
                    <a:pt x="134912" y="149901"/>
                    <a:pt x="134912" y="149901"/>
                  </a:cubicBezTo>
                  <a:cubicBezTo>
                    <a:pt x="119922" y="154898"/>
                    <a:pt x="105742" y="164891"/>
                    <a:pt x="89941" y="164891"/>
                  </a:cubicBezTo>
                  <a:cubicBezTo>
                    <a:pt x="59547" y="164891"/>
                    <a:pt x="0" y="149901"/>
                    <a:pt x="0" y="14990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0" name="任意多边形 479"/>
            <p:cNvSpPr/>
            <p:nvPr/>
          </p:nvSpPr>
          <p:spPr>
            <a:xfrm flipH="1">
              <a:off x="8033306" y="198562"/>
              <a:ext cx="67086" cy="73362"/>
            </a:xfrm>
            <a:custGeom>
              <a:avLst/>
              <a:gdLst>
                <a:gd name="connsiteX0" fmla="*/ 59961 w 285656"/>
                <a:gd name="connsiteY0" fmla="*/ 0 h 149902"/>
                <a:gd name="connsiteX1" fmla="*/ 134912 w 285656"/>
                <a:gd name="connsiteY1" fmla="*/ 14990 h 149902"/>
                <a:gd name="connsiteX2" fmla="*/ 224853 w 285656"/>
                <a:gd name="connsiteY2" fmla="*/ 29981 h 149902"/>
                <a:gd name="connsiteX3" fmla="*/ 269823 w 285656"/>
                <a:gd name="connsiteY3" fmla="*/ 44971 h 149902"/>
                <a:gd name="connsiteX4" fmla="*/ 269823 w 285656"/>
                <a:gd name="connsiteY4" fmla="*/ 134912 h 149902"/>
                <a:gd name="connsiteX5" fmla="*/ 224853 w 285656"/>
                <a:gd name="connsiteY5" fmla="*/ 149902 h 149902"/>
                <a:gd name="connsiteX6" fmla="*/ 0 w 285656"/>
                <a:gd name="connsiteY6" fmla="*/ 134912 h 149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656" h="149902">
                  <a:moveTo>
                    <a:pt x="59961" y="0"/>
                  </a:moveTo>
                  <a:lnTo>
                    <a:pt x="134912" y="14990"/>
                  </a:lnTo>
                  <a:cubicBezTo>
                    <a:pt x="164816" y="20427"/>
                    <a:pt x="195183" y="23387"/>
                    <a:pt x="224853" y="29981"/>
                  </a:cubicBezTo>
                  <a:cubicBezTo>
                    <a:pt x="240278" y="33409"/>
                    <a:pt x="254833" y="39974"/>
                    <a:pt x="269823" y="44971"/>
                  </a:cubicBezTo>
                  <a:cubicBezTo>
                    <a:pt x="279816" y="74951"/>
                    <a:pt x="299803" y="104931"/>
                    <a:pt x="269823" y="134912"/>
                  </a:cubicBezTo>
                  <a:cubicBezTo>
                    <a:pt x="258650" y="146085"/>
                    <a:pt x="239843" y="144905"/>
                    <a:pt x="224853" y="149902"/>
                  </a:cubicBezTo>
                  <a:cubicBezTo>
                    <a:pt x="10006" y="134556"/>
                    <a:pt x="85123" y="134912"/>
                    <a:pt x="0" y="134912"/>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1" name="任意多边形 480"/>
            <p:cNvSpPr/>
            <p:nvPr/>
          </p:nvSpPr>
          <p:spPr>
            <a:xfrm flipH="1">
              <a:off x="7283049" y="687993"/>
              <a:ext cx="90587" cy="97448"/>
            </a:xfrm>
            <a:custGeom>
              <a:avLst/>
              <a:gdLst>
                <a:gd name="connsiteX0" fmla="*/ 29981 w 183780"/>
                <a:gd name="connsiteY0" fmla="*/ 14990 h 209862"/>
                <a:gd name="connsiteX1" fmla="*/ 104931 w 183780"/>
                <a:gd name="connsiteY1" fmla="*/ 0 h 209862"/>
                <a:gd name="connsiteX2" fmla="*/ 149902 w 183780"/>
                <a:gd name="connsiteY2" fmla="*/ 134911 h 209862"/>
                <a:gd name="connsiteX3" fmla="*/ 59961 w 183780"/>
                <a:gd name="connsiteY3" fmla="*/ 164892 h 209862"/>
                <a:gd name="connsiteX4" fmla="*/ 0 w 183780"/>
                <a:gd name="connsiteY4" fmla="*/ 209862 h 209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80" h="209862">
                  <a:moveTo>
                    <a:pt x="29981" y="14990"/>
                  </a:moveTo>
                  <a:cubicBezTo>
                    <a:pt x="54964" y="9993"/>
                    <a:pt x="79453" y="0"/>
                    <a:pt x="104931" y="0"/>
                  </a:cubicBezTo>
                  <a:cubicBezTo>
                    <a:pt x="180031" y="0"/>
                    <a:pt x="214266" y="42963"/>
                    <a:pt x="149902" y="134911"/>
                  </a:cubicBezTo>
                  <a:cubicBezTo>
                    <a:pt x="131779" y="160800"/>
                    <a:pt x="86256" y="147363"/>
                    <a:pt x="59961" y="164892"/>
                  </a:cubicBezTo>
                  <a:cubicBezTo>
                    <a:pt x="9110" y="198792"/>
                    <a:pt x="27729" y="182133"/>
                    <a:pt x="0" y="209862"/>
                  </a:cubicBezTo>
                </a:path>
              </a:pathLst>
            </a:custGeom>
            <a:noFill/>
            <a:ln w="2413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6" name="图片 19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566" y="352367"/>
            <a:ext cx="750896" cy="936104"/>
          </a:xfrm>
          <a:prstGeom prst="rect">
            <a:avLst/>
          </a:prstGeom>
        </p:spPr>
      </p:pic>
    </p:spTree>
    <p:extLst>
      <p:ext uri="{BB962C8B-B14F-4D97-AF65-F5344CB8AC3E}">
        <p14:creationId xmlns:p14="http://schemas.microsoft.com/office/powerpoint/2010/main" val="18141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85000">
              <a:schemeClr val="bg1">
                <a:lumMod val="75000"/>
              </a:schemeClr>
            </a:gs>
            <a:gs pos="60000">
              <a:schemeClr val="bg1">
                <a:lumMod val="95000"/>
              </a:schemeClr>
            </a:gs>
            <a:gs pos="100000">
              <a:schemeClr val="bg1">
                <a:lumMod val="50000"/>
              </a:schemeClr>
            </a:gs>
          </a:gsLst>
          <a:lin ang="5400000" scaled="0"/>
        </a:gradFill>
        <a:effectLst/>
      </p:bgPr>
    </p:bg>
    <p:spTree>
      <p:nvGrpSpPr>
        <p:cNvPr id="1" name=""/>
        <p:cNvGrpSpPr/>
        <p:nvPr/>
      </p:nvGrpSpPr>
      <p:grpSpPr>
        <a:xfrm>
          <a:off x="0" y="0"/>
          <a:ext cx="0" cy="0"/>
          <a:chOff x="0" y="0"/>
          <a:chExt cx="0" cy="0"/>
        </a:xfrm>
      </p:grpSpPr>
      <p:grpSp>
        <p:nvGrpSpPr>
          <p:cNvPr id="95" name="组合 94"/>
          <p:cNvGrpSpPr/>
          <p:nvPr/>
        </p:nvGrpSpPr>
        <p:grpSpPr>
          <a:xfrm>
            <a:off x="0" y="5490049"/>
            <a:ext cx="9144000" cy="247773"/>
            <a:chOff x="0" y="6260860"/>
            <a:chExt cx="9144000" cy="552516"/>
          </a:xfrm>
        </p:grpSpPr>
        <p:sp>
          <p:nvSpPr>
            <p:cNvPr id="123" name="矩形 122"/>
            <p:cNvSpPr/>
            <p:nvPr/>
          </p:nvSpPr>
          <p:spPr>
            <a:xfrm>
              <a:off x="0"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4" name="矩形 123"/>
            <p:cNvSpPr/>
            <p:nvPr/>
          </p:nvSpPr>
          <p:spPr>
            <a:xfrm>
              <a:off x="152400"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5" name="矩形 124"/>
            <p:cNvSpPr/>
            <p:nvPr/>
          </p:nvSpPr>
          <p:spPr>
            <a:xfrm>
              <a:off x="691952"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6" name="矩形 125"/>
            <p:cNvSpPr/>
            <p:nvPr/>
          </p:nvSpPr>
          <p:spPr>
            <a:xfrm>
              <a:off x="1196008"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7" name="矩形 126"/>
            <p:cNvSpPr/>
            <p:nvPr/>
          </p:nvSpPr>
          <p:spPr>
            <a:xfrm>
              <a:off x="1700064"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8" name="矩形 127"/>
            <p:cNvSpPr/>
            <p:nvPr/>
          </p:nvSpPr>
          <p:spPr>
            <a:xfrm>
              <a:off x="2204120"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9" name="矩形 128"/>
            <p:cNvSpPr/>
            <p:nvPr/>
          </p:nvSpPr>
          <p:spPr>
            <a:xfrm>
              <a:off x="2743672"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0" name="矩形 129"/>
            <p:cNvSpPr/>
            <p:nvPr/>
          </p:nvSpPr>
          <p:spPr>
            <a:xfrm>
              <a:off x="3247728"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1" name="矩形 130"/>
            <p:cNvSpPr/>
            <p:nvPr/>
          </p:nvSpPr>
          <p:spPr>
            <a:xfrm>
              <a:off x="3751784"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2" name="矩形 131"/>
            <p:cNvSpPr/>
            <p:nvPr/>
          </p:nvSpPr>
          <p:spPr>
            <a:xfrm>
              <a:off x="4220344"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3" name="矩形 132"/>
            <p:cNvSpPr/>
            <p:nvPr/>
          </p:nvSpPr>
          <p:spPr>
            <a:xfrm>
              <a:off x="4759896"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4" name="矩形 133"/>
            <p:cNvSpPr/>
            <p:nvPr/>
          </p:nvSpPr>
          <p:spPr>
            <a:xfrm>
              <a:off x="5263952"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5" name="矩形 134"/>
            <p:cNvSpPr/>
            <p:nvPr/>
          </p:nvSpPr>
          <p:spPr>
            <a:xfrm>
              <a:off x="5768008"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6" name="矩形 135"/>
            <p:cNvSpPr/>
            <p:nvPr/>
          </p:nvSpPr>
          <p:spPr>
            <a:xfrm>
              <a:off x="6308576"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7" name="矩形 136"/>
            <p:cNvSpPr/>
            <p:nvPr/>
          </p:nvSpPr>
          <p:spPr>
            <a:xfrm>
              <a:off x="6848128"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8" name="矩形 137"/>
            <p:cNvSpPr/>
            <p:nvPr/>
          </p:nvSpPr>
          <p:spPr>
            <a:xfrm>
              <a:off x="7352184"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9" name="矩形 138"/>
            <p:cNvSpPr/>
            <p:nvPr/>
          </p:nvSpPr>
          <p:spPr>
            <a:xfrm>
              <a:off x="7856240" y="6620900"/>
              <a:ext cx="539552" cy="192476"/>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0" name="矩形 139"/>
            <p:cNvSpPr/>
            <p:nvPr/>
          </p:nvSpPr>
          <p:spPr>
            <a:xfrm>
              <a:off x="8396808" y="662090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1" name="矩形 140"/>
            <p:cNvSpPr/>
            <p:nvPr/>
          </p:nvSpPr>
          <p:spPr>
            <a:xfrm>
              <a:off x="8756848" y="6620900"/>
              <a:ext cx="3871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2" name="矩形 141"/>
            <p:cNvSpPr/>
            <p:nvPr/>
          </p:nvSpPr>
          <p:spPr>
            <a:xfrm>
              <a:off x="0"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3" name="矩形 142"/>
            <p:cNvSpPr/>
            <p:nvPr/>
          </p:nvSpPr>
          <p:spPr>
            <a:xfrm>
              <a:off x="0"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4" name="矩形 143"/>
            <p:cNvSpPr/>
            <p:nvPr/>
          </p:nvSpPr>
          <p:spPr>
            <a:xfrm>
              <a:off x="539552"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5" name="矩形 144"/>
            <p:cNvSpPr/>
            <p:nvPr/>
          </p:nvSpPr>
          <p:spPr>
            <a:xfrm>
              <a:off x="104360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6" name="矩形 145"/>
            <p:cNvSpPr/>
            <p:nvPr/>
          </p:nvSpPr>
          <p:spPr>
            <a:xfrm>
              <a:off x="1547664"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7" name="矩形 146"/>
            <p:cNvSpPr/>
            <p:nvPr/>
          </p:nvSpPr>
          <p:spPr>
            <a:xfrm>
              <a:off x="2051720"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8" name="矩形 147"/>
            <p:cNvSpPr/>
            <p:nvPr/>
          </p:nvSpPr>
          <p:spPr>
            <a:xfrm>
              <a:off x="2591272"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9" name="矩形 148"/>
            <p:cNvSpPr/>
            <p:nvPr/>
          </p:nvSpPr>
          <p:spPr>
            <a:xfrm>
              <a:off x="309532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0" name="矩形 149"/>
            <p:cNvSpPr/>
            <p:nvPr/>
          </p:nvSpPr>
          <p:spPr>
            <a:xfrm>
              <a:off x="3599384"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1" name="矩形 150"/>
            <p:cNvSpPr/>
            <p:nvPr/>
          </p:nvSpPr>
          <p:spPr>
            <a:xfrm>
              <a:off x="4067944"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2" name="矩形 151"/>
            <p:cNvSpPr/>
            <p:nvPr/>
          </p:nvSpPr>
          <p:spPr>
            <a:xfrm>
              <a:off x="4607496"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3" name="矩形 152"/>
            <p:cNvSpPr/>
            <p:nvPr/>
          </p:nvSpPr>
          <p:spPr>
            <a:xfrm>
              <a:off x="5111552"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4" name="矩形 153"/>
            <p:cNvSpPr/>
            <p:nvPr/>
          </p:nvSpPr>
          <p:spPr>
            <a:xfrm>
              <a:off x="561560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5" name="矩形 154"/>
            <p:cNvSpPr/>
            <p:nvPr/>
          </p:nvSpPr>
          <p:spPr>
            <a:xfrm>
              <a:off x="6156176"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6" name="矩形 155"/>
            <p:cNvSpPr/>
            <p:nvPr/>
          </p:nvSpPr>
          <p:spPr>
            <a:xfrm>
              <a:off x="669572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7" name="矩形 156"/>
            <p:cNvSpPr/>
            <p:nvPr/>
          </p:nvSpPr>
          <p:spPr>
            <a:xfrm>
              <a:off x="7199784"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8" name="矩形 157"/>
            <p:cNvSpPr/>
            <p:nvPr/>
          </p:nvSpPr>
          <p:spPr>
            <a:xfrm>
              <a:off x="7703840"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9" name="矩形 158"/>
            <p:cNvSpPr/>
            <p:nvPr/>
          </p:nvSpPr>
          <p:spPr>
            <a:xfrm>
              <a:off x="824440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0" name="矩形 159"/>
            <p:cNvSpPr/>
            <p:nvPr/>
          </p:nvSpPr>
          <p:spPr>
            <a:xfrm>
              <a:off x="8604448" y="6260860"/>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1" name="矩形 160"/>
            <p:cNvSpPr/>
            <p:nvPr/>
          </p:nvSpPr>
          <p:spPr>
            <a:xfrm>
              <a:off x="34229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2" name="矩形 161"/>
            <p:cNvSpPr/>
            <p:nvPr/>
          </p:nvSpPr>
          <p:spPr>
            <a:xfrm>
              <a:off x="89959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3" name="矩形 162"/>
            <p:cNvSpPr/>
            <p:nvPr/>
          </p:nvSpPr>
          <p:spPr>
            <a:xfrm>
              <a:off x="1403648"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4" name="矩形 163"/>
            <p:cNvSpPr/>
            <p:nvPr/>
          </p:nvSpPr>
          <p:spPr>
            <a:xfrm>
              <a:off x="1943200"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5" name="矩形 164"/>
            <p:cNvSpPr/>
            <p:nvPr/>
          </p:nvSpPr>
          <p:spPr>
            <a:xfrm>
              <a:off x="244725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6" name="矩形 165"/>
            <p:cNvSpPr/>
            <p:nvPr/>
          </p:nvSpPr>
          <p:spPr>
            <a:xfrm>
              <a:off x="295131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7" name="矩形 166"/>
            <p:cNvSpPr/>
            <p:nvPr/>
          </p:nvSpPr>
          <p:spPr>
            <a:xfrm>
              <a:off x="341987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8" name="矩形 167"/>
            <p:cNvSpPr/>
            <p:nvPr/>
          </p:nvSpPr>
          <p:spPr>
            <a:xfrm>
              <a:off x="3959424"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69" name="矩形 168"/>
            <p:cNvSpPr/>
            <p:nvPr/>
          </p:nvSpPr>
          <p:spPr>
            <a:xfrm>
              <a:off x="4463480"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0" name="矩形 169"/>
            <p:cNvSpPr/>
            <p:nvPr/>
          </p:nvSpPr>
          <p:spPr>
            <a:xfrm>
              <a:off x="496753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1" name="矩形 170"/>
            <p:cNvSpPr/>
            <p:nvPr/>
          </p:nvSpPr>
          <p:spPr>
            <a:xfrm>
              <a:off x="543609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2" name="矩形 171"/>
            <p:cNvSpPr/>
            <p:nvPr/>
          </p:nvSpPr>
          <p:spPr>
            <a:xfrm>
              <a:off x="5940152"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3" name="矩形 172"/>
            <p:cNvSpPr/>
            <p:nvPr/>
          </p:nvSpPr>
          <p:spPr>
            <a:xfrm>
              <a:off x="6479704"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4" name="矩形 173"/>
            <p:cNvSpPr/>
            <p:nvPr/>
          </p:nvSpPr>
          <p:spPr>
            <a:xfrm>
              <a:off x="6983760"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5" name="矩形 174"/>
            <p:cNvSpPr/>
            <p:nvPr/>
          </p:nvSpPr>
          <p:spPr>
            <a:xfrm>
              <a:off x="748781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6" name="矩形 175"/>
            <p:cNvSpPr/>
            <p:nvPr/>
          </p:nvSpPr>
          <p:spPr>
            <a:xfrm>
              <a:off x="7956376"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7" name="矩形 176"/>
            <p:cNvSpPr/>
            <p:nvPr/>
          </p:nvSpPr>
          <p:spPr>
            <a:xfrm>
              <a:off x="8244408"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8" name="矩形 177"/>
            <p:cNvSpPr/>
            <p:nvPr/>
          </p:nvSpPr>
          <p:spPr>
            <a:xfrm>
              <a:off x="8604448" y="6453336"/>
              <a:ext cx="539552" cy="192476"/>
            </a:xfrm>
            <a:prstGeom prst="rect">
              <a:avLst/>
            </a:prstGeom>
            <a:solidFill>
              <a:srgbClr val="3B414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4" y="3841494"/>
            <a:ext cx="2457980" cy="1907545"/>
          </a:xfrm>
          <a:prstGeom prst="rect">
            <a:avLst/>
          </a:prstGeom>
          <a:effectLst>
            <a:softEdge rad="635000"/>
          </a:effectLst>
        </p:spPr>
      </p:pic>
      <p:sp>
        <p:nvSpPr>
          <p:cNvPr id="229" name="矩形 228"/>
          <p:cNvSpPr/>
          <p:nvPr/>
        </p:nvSpPr>
        <p:spPr>
          <a:xfrm>
            <a:off x="395536" y="1057300"/>
            <a:ext cx="1976823" cy="461665"/>
          </a:xfrm>
          <a:prstGeom prst="rect">
            <a:avLst/>
          </a:prstGeom>
        </p:spPr>
        <p:txBody>
          <a:bodyPr wrap="none">
            <a:spAutoFit/>
          </a:bodyPr>
          <a:lstStyle/>
          <a:p>
            <a:r>
              <a:rPr lang="en-US" altLang="zh-CN" sz="2400" b="1" u="sng" dirty="0">
                <a:effectLst>
                  <a:outerShdw blurRad="38100" dist="38100" dir="2700000" algn="tl">
                    <a:srgbClr val="000000">
                      <a:alpha val="43137"/>
                    </a:srgbClr>
                  </a:outerShdw>
                </a:effectLst>
                <a:latin typeface="Arial" pitchFamily="34" charset="0"/>
                <a:cs typeface="Arial" pitchFamily="34" charset="0"/>
              </a:rPr>
              <a:t>Introduction</a:t>
            </a:r>
            <a:endParaRPr lang="zh-CN" altLang="en-US" sz="2400" b="1" u="sng" dirty="0">
              <a:effectLst>
                <a:outerShdw blurRad="38100" dist="38100" dir="2700000" algn="tl">
                  <a:srgbClr val="000000">
                    <a:alpha val="43137"/>
                  </a:srgbClr>
                </a:outerShdw>
              </a:effectLst>
              <a:latin typeface="Arial" pitchFamily="34" charset="0"/>
              <a:cs typeface="Arial" pitchFamily="34" charset="0"/>
            </a:endParaRPr>
          </a:p>
        </p:txBody>
      </p:sp>
      <p:sp>
        <p:nvSpPr>
          <p:cNvPr id="230" name="矩形 229"/>
          <p:cNvSpPr/>
          <p:nvPr/>
        </p:nvSpPr>
        <p:spPr>
          <a:xfrm>
            <a:off x="323528" y="1891779"/>
            <a:ext cx="3518912" cy="461665"/>
          </a:xfrm>
          <a:prstGeom prst="rect">
            <a:avLst/>
          </a:prstGeom>
        </p:spPr>
        <p:txBody>
          <a:bodyPr wrap="none">
            <a:spAutoFit/>
          </a:bodyPr>
          <a:lstStyle/>
          <a:p>
            <a:r>
              <a:rPr lang="en-US" altLang="zh-CN" sz="2400" b="1" u="sng" dirty="0">
                <a:effectLst>
                  <a:outerShdw blurRad="38100" dist="38100" dir="2700000" algn="tl">
                    <a:srgbClr val="000000">
                      <a:alpha val="43137"/>
                    </a:srgbClr>
                  </a:outerShdw>
                </a:effectLst>
                <a:latin typeface="Arial" pitchFamily="34" charset="0"/>
                <a:cs typeface="Arial" pitchFamily="34" charset="0"/>
              </a:rPr>
              <a:t>Materials and methods</a:t>
            </a:r>
            <a:endParaRPr lang="zh-CN" altLang="en-US" sz="2400" b="1" u="sng" dirty="0">
              <a:effectLst>
                <a:outerShdw blurRad="38100" dist="38100" dir="2700000" algn="tl">
                  <a:srgbClr val="000000">
                    <a:alpha val="43137"/>
                  </a:srgbClr>
                </a:outerShdw>
              </a:effectLst>
              <a:latin typeface="Arial" pitchFamily="34" charset="0"/>
              <a:cs typeface="Arial" pitchFamily="34" charset="0"/>
            </a:endParaRPr>
          </a:p>
        </p:txBody>
      </p:sp>
      <p:sp>
        <p:nvSpPr>
          <p:cNvPr id="231" name="矩形 230"/>
          <p:cNvSpPr/>
          <p:nvPr/>
        </p:nvSpPr>
        <p:spPr>
          <a:xfrm>
            <a:off x="323528" y="2755875"/>
            <a:ext cx="3740126" cy="461665"/>
          </a:xfrm>
          <a:prstGeom prst="rect">
            <a:avLst/>
          </a:prstGeom>
        </p:spPr>
        <p:txBody>
          <a:bodyPr wrap="none">
            <a:spAutoFit/>
          </a:bodyPr>
          <a:lstStyle/>
          <a:p>
            <a:r>
              <a:rPr lang="en-US" altLang="zh-CN" sz="2400" b="1" u="sng" dirty="0" smtClean="0">
                <a:effectLst>
                  <a:outerShdw blurRad="38100" dist="38100" dir="2700000" algn="tl">
                    <a:srgbClr val="000000">
                      <a:alpha val="43137"/>
                    </a:srgbClr>
                  </a:outerShdw>
                </a:effectLst>
                <a:latin typeface="Arial" pitchFamily="34" charset="0"/>
                <a:cs typeface="Arial" pitchFamily="34" charset="0"/>
              </a:rPr>
              <a:t>Results and</a:t>
            </a:r>
            <a:r>
              <a:rPr lang="zh-CN" altLang="en-US" sz="2400" b="1" u="sng" dirty="0">
                <a:effectLst>
                  <a:outerShdw blurRad="38100" dist="38100" dir="2700000" algn="tl">
                    <a:srgbClr val="000000">
                      <a:alpha val="43137"/>
                    </a:srgbClr>
                  </a:outerShdw>
                </a:effectLst>
                <a:latin typeface="Arial" pitchFamily="34" charset="0"/>
                <a:cs typeface="Arial" pitchFamily="34" charset="0"/>
              </a:rPr>
              <a:t> Discussion</a:t>
            </a:r>
            <a:r>
              <a:rPr lang="en-US" altLang="zh-CN" sz="2400" b="1" u="sng" dirty="0" smtClean="0">
                <a:effectLst>
                  <a:outerShdw blurRad="38100" dist="38100" dir="2700000" algn="tl">
                    <a:srgbClr val="000000">
                      <a:alpha val="43137"/>
                    </a:srgbClr>
                  </a:outerShdw>
                </a:effectLst>
                <a:latin typeface="Arial" pitchFamily="34" charset="0"/>
                <a:cs typeface="Arial" pitchFamily="34" charset="0"/>
              </a:rPr>
              <a:t> </a:t>
            </a:r>
            <a:endParaRPr lang="zh-CN" altLang="en-US" sz="2400" b="1" u="sng" dirty="0">
              <a:effectLst>
                <a:outerShdw blurRad="38100" dist="38100" dir="2700000" algn="tl">
                  <a:srgbClr val="000000">
                    <a:alpha val="43137"/>
                  </a:srgbClr>
                </a:outerShdw>
              </a:effectLst>
              <a:latin typeface="Arial" pitchFamily="34" charset="0"/>
              <a:cs typeface="Arial" pitchFamily="34" charset="0"/>
            </a:endParaRPr>
          </a:p>
        </p:txBody>
      </p:sp>
      <p:sp>
        <p:nvSpPr>
          <p:cNvPr id="233" name="矩形 232"/>
          <p:cNvSpPr/>
          <p:nvPr/>
        </p:nvSpPr>
        <p:spPr>
          <a:xfrm>
            <a:off x="323528" y="3577580"/>
            <a:ext cx="2029723" cy="461665"/>
          </a:xfrm>
          <a:prstGeom prst="rect">
            <a:avLst/>
          </a:prstGeom>
        </p:spPr>
        <p:txBody>
          <a:bodyPr wrap="none">
            <a:spAutoFit/>
          </a:bodyPr>
          <a:lstStyle/>
          <a:p>
            <a:r>
              <a:rPr lang="en-US" altLang="zh-CN" sz="2400" b="1" u="sng" dirty="0">
                <a:effectLst>
                  <a:outerShdw blurRad="38100" dist="38100" dir="2700000" algn="tl">
                    <a:srgbClr val="000000">
                      <a:alpha val="43137"/>
                    </a:srgbClr>
                  </a:outerShdw>
                </a:effectLst>
                <a:latin typeface="Arial" pitchFamily="34" charset="0"/>
                <a:cs typeface="Arial" pitchFamily="34" charset="0"/>
              </a:rPr>
              <a:t>Conclusions</a:t>
            </a:r>
            <a:endParaRPr lang="zh-CN" altLang="en-US" sz="2400" b="1" u="sng" dirty="0">
              <a:effectLst>
                <a:outerShdw blurRad="38100" dist="38100" dir="2700000" algn="tl">
                  <a:srgbClr val="000000">
                    <a:alpha val="43137"/>
                  </a:srgbClr>
                </a:outerShdw>
              </a:effectLst>
              <a:latin typeface="Arial" pitchFamily="34" charset="0"/>
              <a:cs typeface="Arial" pitchFamily="34" charset="0"/>
            </a:endParaRPr>
          </a:p>
        </p:txBody>
      </p:sp>
      <p:pic>
        <p:nvPicPr>
          <p:cNvPr id="1026"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006" r="1857"/>
          <a:stretch/>
        </p:blipFill>
        <p:spPr bwMode="auto">
          <a:xfrm>
            <a:off x="4032480" y="625252"/>
            <a:ext cx="4860000" cy="18945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bwMode="auto">
          <a:xfrm>
            <a:off x="4032480" y="2762473"/>
            <a:ext cx="4860000" cy="18657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4</a:t>
            </a:fld>
            <a:endParaRPr lang="zh-CN" altLang="en-US">
              <a:solidFill>
                <a:prstClr val="black">
                  <a:tint val="75000"/>
                </a:prstClr>
              </a:solidFill>
            </a:endParaRPr>
          </a:p>
        </p:txBody>
      </p:sp>
    </p:spTree>
    <p:extLst>
      <p:ext uri="{BB962C8B-B14F-4D97-AF65-F5344CB8AC3E}">
        <p14:creationId xmlns:p14="http://schemas.microsoft.com/office/powerpoint/2010/main" val="312120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07504" y="1273324"/>
            <a:ext cx="3888432" cy="3951148"/>
          </a:xfrm>
        </p:spPr>
        <p:txBody>
          <a:bodyPr vert="horz" lIns="91440" tIns="45720" rIns="91440" bIns="45720" rtlCol="0">
            <a:normAutofit/>
          </a:bodyPr>
          <a:lstStyle/>
          <a:p>
            <a:pPr marL="324000">
              <a:lnSpc>
                <a:spcPts val="3200"/>
              </a:lnSpc>
              <a:spcBef>
                <a:spcPts val="1200"/>
              </a:spcBef>
            </a:pPr>
            <a:r>
              <a:rPr lang="en-US" altLang="zh-CN" sz="2400" dirty="0"/>
              <a:t>Iron is both </a:t>
            </a:r>
            <a:r>
              <a:rPr lang="en-US" altLang="zh-CN" sz="2400" dirty="0" smtClean="0"/>
              <a:t>essential and toxic.</a:t>
            </a:r>
            <a:endParaRPr lang="en-US" altLang="zh-CN" sz="2400" dirty="0"/>
          </a:p>
          <a:p>
            <a:pPr marL="324000">
              <a:lnSpc>
                <a:spcPts val="3200"/>
              </a:lnSpc>
              <a:spcBef>
                <a:spcPts val="1200"/>
              </a:spcBef>
            </a:pPr>
            <a:r>
              <a:rPr lang="en-US" altLang="zh-CN" sz="2400" dirty="0" smtClean="0"/>
              <a:t>Liver </a:t>
            </a:r>
            <a:r>
              <a:rPr lang="en-US" altLang="zh-CN" sz="2400" dirty="0"/>
              <a:t>is the most susceptible </a:t>
            </a:r>
            <a:r>
              <a:rPr lang="en-US" altLang="zh-CN" sz="2400" dirty="0" smtClean="0"/>
              <a:t>organ.</a:t>
            </a:r>
            <a:endParaRPr lang="en-US" altLang="zh-CN" sz="2400" dirty="0"/>
          </a:p>
          <a:p>
            <a:pPr marL="324000">
              <a:lnSpc>
                <a:spcPts val="3200"/>
              </a:lnSpc>
              <a:spcBef>
                <a:spcPts val="1200"/>
              </a:spcBef>
            </a:pPr>
            <a:r>
              <a:rPr lang="en-US" altLang="zh-CN" sz="2400" dirty="0" smtClean="0"/>
              <a:t>Patients develop </a:t>
            </a:r>
            <a:r>
              <a:rPr lang="en-US" altLang="zh-CN" sz="2400" dirty="0">
                <a:solidFill>
                  <a:srgbClr val="0000FF"/>
                </a:solidFill>
              </a:rPr>
              <a:t>acute liver injury</a:t>
            </a:r>
            <a:r>
              <a:rPr lang="en-US" altLang="zh-CN" sz="2400" dirty="0"/>
              <a:t>, </a:t>
            </a:r>
            <a:r>
              <a:rPr lang="en-US" altLang="zh-CN" sz="2400" dirty="0">
                <a:solidFill>
                  <a:srgbClr val="0000FF"/>
                </a:solidFill>
              </a:rPr>
              <a:t>chronic hepatic </a:t>
            </a:r>
            <a:r>
              <a:rPr lang="en-US" altLang="zh-CN" sz="2400" dirty="0" smtClean="0">
                <a:solidFill>
                  <a:srgbClr val="0000FF"/>
                </a:solidFill>
              </a:rPr>
              <a:t>fibrosis, </a:t>
            </a:r>
            <a:r>
              <a:rPr lang="en-US" altLang="zh-CN" sz="2400" dirty="0"/>
              <a:t>and cirrhosis</a:t>
            </a:r>
            <a:r>
              <a:rPr lang="en-US" altLang="zh-CN" sz="2400" dirty="0" smtClean="0"/>
              <a:t>.</a:t>
            </a:r>
            <a:endParaRPr lang="en-US" altLang="zh-CN" sz="2400" dirty="0"/>
          </a:p>
        </p:txBody>
      </p:sp>
      <p:sp>
        <p:nvSpPr>
          <p:cNvPr id="3" name="标题 2"/>
          <p:cNvSpPr>
            <a:spLocks noGrp="1"/>
          </p:cNvSpPr>
          <p:nvPr>
            <p:ph type="title"/>
          </p:nvPr>
        </p:nvSpPr>
        <p:spPr>
          <a:xfrm>
            <a:off x="755576" y="121196"/>
            <a:ext cx="7715200" cy="708421"/>
          </a:xfrm>
        </p:spPr>
        <p:txBody>
          <a:bodyPr vert="horz" lIns="91440" tIns="45720" rIns="91440" bIns="45720" rtlCol="0" anchor="ctr">
            <a:normAutofit/>
          </a:bodyPr>
          <a:lstStyle/>
          <a:p>
            <a:pPr algn="ctr"/>
            <a:r>
              <a:rPr lang="en-US" altLang="zh-CN"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rPr>
              <a:t>Introduction</a:t>
            </a:r>
            <a:endParaRPr lang="zh-CN" altLang="en-US"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endParaRPr>
          </a:p>
        </p:txBody>
      </p:sp>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3857923" y="932188"/>
            <a:ext cx="5178573" cy="4013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4139952" y="4855140"/>
            <a:ext cx="4752528" cy="738664"/>
          </a:xfrm>
          <a:prstGeom prst="rect">
            <a:avLst/>
          </a:prstGeom>
        </p:spPr>
        <p:txBody>
          <a:bodyPr wrap="square">
            <a:spAutoFit/>
          </a:bodyPr>
          <a:lstStyle/>
          <a:p>
            <a:pPr algn="ctr"/>
            <a:r>
              <a:rPr lang="en-US" altLang="zh-CN" sz="2400" dirty="0" smtClean="0"/>
              <a:t>Systemic iron homeostasis</a:t>
            </a:r>
          </a:p>
          <a:p>
            <a:pPr algn="ctr"/>
            <a:r>
              <a:rPr lang="en-US" altLang="zh-CN" dirty="0" smtClean="0"/>
              <a:t>Adapted from </a:t>
            </a:r>
            <a:r>
              <a:rPr lang="en-US" altLang="zh-CN" dirty="0"/>
              <a:t>Cell, Vol. 117, 290, April 30, </a:t>
            </a:r>
            <a:r>
              <a:rPr lang="en-US" altLang="zh-CN" dirty="0" smtClean="0"/>
              <a:t>2004</a:t>
            </a:r>
            <a:endParaRPr lang="zh-CN" altLang="en-US" dirty="0"/>
          </a:p>
        </p:txBody>
      </p:sp>
      <p:sp>
        <p:nvSpPr>
          <p:cNvPr id="7" name="椭圆 6"/>
          <p:cNvSpPr/>
          <p:nvPr/>
        </p:nvSpPr>
        <p:spPr>
          <a:xfrm>
            <a:off x="6156176" y="901226"/>
            <a:ext cx="1299664" cy="792088"/>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0000FF"/>
                </a:solidFill>
              </a:ln>
              <a:noFill/>
            </a:endParaRPr>
          </a:p>
        </p:txBody>
      </p:sp>
      <p:sp>
        <p:nvSpPr>
          <p:cNvPr id="9" name="灯片编号占位符 8"/>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5</a:t>
            </a:fld>
            <a:endParaRPr lang="zh-CN" altLang="en-US">
              <a:solidFill>
                <a:prstClr val="black">
                  <a:tint val="75000"/>
                </a:prstClr>
              </a:solidFill>
            </a:endParaRPr>
          </a:p>
        </p:txBody>
      </p:sp>
    </p:spTree>
    <p:extLst>
      <p:ext uri="{BB962C8B-B14F-4D97-AF65-F5344CB8AC3E}">
        <p14:creationId xmlns:p14="http://schemas.microsoft.com/office/powerpoint/2010/main" val="2818558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内容占位符 1"/>
          <p:cNvSpPr txBox="1">
            <a:spLocks/>
          </p:cNvSpPr>
          <p:nvPr/>
        </p:nvSpPr>
        <p:spPr>
          <a:xfrm>
            <a:off x="617582" y="1129308"/>
            <a:ext cx="7770842" cy="37716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r>
              <a:rPr lang="en-US" altLang="zh-CN" sz="2800" b="1" dirty="0" smtClean="0">
                <a:solidFill>
                  <a:srgbClr val="0000FF"/>
                </a:solidFill>
              </a:rPr>
              <a:t>    Iron chelation</a:t>
            </a:r>
          </a:p>
          <a:p>
            <a:pPr>
              <a:spcBef>
                <a:spcPts val="1200"/>
              </a:spcBef>
            </a:pPr>
            <a:r>
              <a:rPr lang="en-US" altLang="zh-CN" sz="2400" dirty="0" smtClean="0"/>
              <a:t>They are </a:t>
            </a:r>
            <a:r>
              <a:rPr lang="en-US" altLang="zh-CN" sz="2400" dirty="0"/>
              <a:t>designed to promote whole-body iron </a:t>
            </a:r>
            <a:r>
              <a:rPr lang="en-US" altLang="zh-CN" sz="2400" dirty="0" smtClean="0"/>
              <a:t>removal.  (e.g. </a:t>
            </a:r>
            <a:r>
              <a:rPr lang="en-US" altLang="zh-CN" sz="2400" dirty="0" err="1" smtClean="0"/>
              <a:t>deferoxamine</a:t>
            </a:r>
            <a:r>
              <a:rPr lang="en-US" altLang="zh-CN" sz="2400" dirty="0" smtClean="0"/>
              <a:t>, DFO)</a:t>
            </a:r>
            <a:endParaRPr lang="en-US" altLang="zh-CN" sz="2400" dirty="0"/>
          </a:p>
          <a:p>
            <a:pPr>
              <a:spcBef>
                <a:spcPts val="1200"/>
              </a:spcBef>
            </a:pPr>
            <a:r>
              <a:rPr lang="en-US" altLang="zh-CN" sz="2400" dirty="0"/>
              <a:t>T</a:t>
            </a:r>
            <a:r>
              <a:rPr lang="en-US" altLang="zh-CN" sz="2400" dirty="0" smtClean="0"/>
              <a:t>he administration schedule and side effects lead to </a:t>
            </a:r>
            <a:r>
              <a:rPr lang="en-US" altLang="zh-CN" sz="2400" dirty="0" smtClean="0">
                <a:solidFill>
                  <a:srgbClr val="0000FF"/>
                </a:solidFill>
              </a:rPr>
              <a:t>poor patient compliance</a:t>
            </a:r>
            <a:r>
              <a:rPr lang="en-US" altLang="zh-CN" sz="2400" dirty="0" smtClean="0"/>
              <a:t>.</a:t>
            </a:r>
          </a:p>
          <a:p>
            <a:pPr>
              <a:spcBef>
                <a:spcPts val="1200"/>
              </a:spcBef>
            </a:pPr>
            <a:r>
              <a:rPr lang="en-US" altLang="zh-CN" sz="2400" dirty="0" err="1" smtClean="0"/>
              <a:t>Chelators</a:t>
            </a:r>
            <a:r>
              <a:rPr lang="en-US" altLang="zh-CN" sz="2400" dirty="0" smtClean="0"/>
              <a:t> cannot inhibit iron uptake </a:t>
            </a:r>
            <a:r>
              <a:rPr lang="en-US" altLang="zh-CN" sz="2400" dirty="0" smtClean="0">
                <a:solidFill>
                  <a:srgbClr val="0000FF"/>
                </a:solidFill>
              </a:rPr>
              <a:t>into cells.</a:t>
            </a:r>
            <a:endParaRPr lang="en-US" altLang="zh-CN" sz="2400" dirty="0" smtClean="0"/>
          </a:p>
        </p:txBody>
      </p:sp>
      <p:grpSp>
        <p:nvGrpSpPr>
          <p:cNvPr id="9" name="组合 8"/>
          <p:cNvGrpSpPr/>
          <p:nvPr/>
        </p:nvGrpSpPr>
        <p:grpSpPr>
          <a:xfrm flipH="1">
            <a:off x="73637" y="120008"/>
            <a:ext cx="1762059" cy="793276"/>
            <a:chOff x="7020272" y="49188"/>
            <a:chExt cx="2110634" cy="1106737"/>
          </a:xfrm>
        </p:grpSpPr>
        <p:sp>
          <p:nvSpPr>
            <p:cNvPr id="10" name="任意多边形 9"/>
            <p:cNvSpPr/>
            <p:nvPr/>
          </p:nvSpPr>
          <p:spPr>
            <a:xfrm flipH="1">
              <a:off x="8832033" y="50597"/>
              <a:ext cx="298873" cy="270150"/>
            </a:xfrm>
            <a:custGeom>
              <a:avLst/>
              <a:gdLst>
                <a:gd name="connsiteX0" fmla="*/ 20742 w 606342"/>
                <a:gd name="connsiteY0" fmla="*/ 59272 h 581787"/>
                <a:gd name="connsiteX1" fmla="*/ 194914 w 606342"/>
                <a:gd name="connsiteY1" fmla="*/ 44758 h 581787"/>
                <a:gd name="connsiteX2" fmla="*/ 238457 w 606342"/>
                <a:gd name="connsiteY2" fmla="*/ 1215 h 581787"/>
                <a:gd name="connsiteX3" fmla="*/ 296514 w 606342"/>
                <a:gd name="connsiteY3" fmla="*/ 15729 h 581787"/>
                <a:gd name="connsiteX4" fmla="*/ 383599 w 606342"/>
                <a:gd name="connsiteY4" fmla="*/ 59272 h 581787"/>
                <a:gd name="connsiteX5" fmla="*/ 427142 w 606342"/>
                <a:gd name="connsiteY5" fmla="*/ 146358 h 581787"/>
                <a:gd name="connsiteX6" fmla="*/ 470685 w 606342"/>
                <a:gd name="connsiteY6" fmla="*/ 175387 h 581787"/>
                <a:gd name="connsiteX7" fmla="*/ 499714 w 606342"/>
                <a:gd name="connsiteY7" fmla="*/ 218929 h 581787"/>
                <a:gd name="connsiteX8" fmla="*/ 528742 w 606342"/>
                <a:gd name="connsiteY8" fmla="*/ 306015 h 581787"/>
                <a:gd name="connsiteX9" fmla="*/ 572285 w 606342"/>
                <a:gd name="connsiteY9" fmla="*/ 335044 h 581787"/>
                <a:gd name="connsiteX10" fmla="*/ 586799 w 606342"/>
                <a:gd name="connsiteY10" fmla="*/ 552758 h 581787"/>
                <a:gd name="connsiteX11" fmla="*/ 543257 w 606342"/>
                <a:gd name="connsiteY11" fmla="*/ 581787 h 581787"/>
                <a:gd name="connsiteX12" fmla="*/ 456171 w 606342"/>
                <a:gd name="connsiteY12" fmla="*/ 509215 h 581787"/>
                <a:gd name="connsiteX13" fmla="*/ 369085 w 606342"/>
                <a:gd name="connsiteY13" fmla="*/ 451158 h 581787"/>
                <a:gd name="connsiteX14" fmla="*/ 311028 w 606342"/>
                <a:gd name="connsiteY14" fmla="*/ 364072 h 581787"/>
                <a:gd name="connsiteX15" fmla="*/ 238457 w 606342"/>
                <a:gd name="connsiteY15" fmla="*/ 276987 h 581787"/>
                <a:gd name="connsiteX16" fmla="*/ 20742 w 606342"/>
                <a:gd name="connsiteY16" fmla="*/ 262472 h 581787"/>
                <a:gd name="connsiteX17" fmla="*/ 6228 w 606342"/>
                <a:gd name="connsiteY17" fmla="*/ 131844 h 581787"/>
                <a:gd name="connsiteX18" fmla="*/ 20742 w 606342"/>
                <a:gd name="connsiteY18" fmla="*/ 59272 h 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6342" h="581787">
                  <a:moveTo>
                    <a:pt x="20742" y="59272"/>
                  </a:moveTo>
                  <a:cubicBezTo>
                    <a:pt x="52190" y="44758"/>
                    <a:pt x="138623" y="59769"/>
                    <a:pt x="194914" y="44758"/>
                  </a:cubicBezTo>
                  <a:cubicBezTo>
                    <a:pt x="214747" y="39469"/>
                    <a:pt x="218720" y="6854"/>
                    <a:pt x="238457" y="1215"/>
                  </a:cubicBezTo>
                  <a:cubicBezTo>
                    <a:pt x="257637" y="-4265"/>
                    <a:pt x="277334" y="10249"/>
                    <a:pt x="296514" y="15729"/>
                  </a:cubicBezTo>
                  <a:cubicBezTo>
                    <a:pt x="349092" y="30752"/>
                    <a:pt x="335893" y="27468"/>
                    <a:pt x="383599" y="59272"/>
                  </a:cubicBezTo>
                  <a:cubicBezTo>
                    <a:pt x="395404" y="94685"/>
                    <a:pt x="399007" y="118223"/>
                    <a:pt x="427142" y="146358"/>
                  </a:cubicBezTo>
                  <a:cubicBezTo>
                    <a:pt x="439477" y="158693"/>
                    <a:pt x="456171" y="165711"/>
                    <a:pt x="470685" y="175387"/>
                  </a:cubicBezTo>
                  <a:cubicBezTo>
                    <a:pt x="480361" y="189901"/>
                    <a:pt x="492629" y="202989"/>
                    <a:pt x="499714" y="218929"/>
                  </a:cubicBezTo>
                  <a:cubicBezTo>
                    <a:pt x="512141" y="246891"/>
                    <a:pt x="503282" y="289042"/>
                    <a:pt x="528742" y="306015"/>
                  </a:cubicBezTo>
                  <a:lnTo>
                    <a:pt x="572285" y="335044"/>
                  </a:lnTo>
                  <a:cubicBezTo>
                    <a:pt x="601585" y="422942"/>
                    <a:pt x="624142" y="450063"/>
                    <a:pt x="586799" y="552758"/>
                  </a:cubicBezTo>
                  <a:cubicBezTo>
                    <a:pt x="580838" y="569152"/>
                    <a:pt x="557771" y="572111"/>
                    <a:pt x="543257" y="581787"/>
                  </a:cubicBezTo>
                  <a:cubicBezTo>
                    <a:pt x="387651" y="478048"/>
                    <a:pt x="623816" y="639605"/>
                    <a:pt x="456171" y="509215"/>
                  </a:cubicBezTo>
                  <a:cubicBezTo>
                    <a:pt x="428632" y="487796"/>
                    <a:pt x="369085" y="451158"/>
                    <a:pt x="369085" y="451158"/>
                  </a:cubicBezTo>
                  <a:lnTo>
                    <a:pt x="311028" y="364072"/>
                  </a:lnTo>
                  <a:cubicBezTo>
                    <a:pt x="299519" y="346809"/>
                    <a:pt x="260321" y="281846"/>
                    <a:pt x="238457" y="276987"/>
                  </a:cubicBezTo>
                  <a:cubicBezTo>
                    <a:pt x="167456" y="261209"/>
                    <a:pt x="93314" y="267310"/>
                    <a:pt x="20742" y="262472"/>
                  </a:cubicBezTo>
                  <a:cubicBezTo>
                    <a:pt x="15904" y="218929"/>
                    <a:pt x="13430" y="175059"/>
                    <a:pt x="6228" y="131844"/>
                  </a:cubicBezTo>
                  <a:cubicBezTo>
                    <a:pt x="1744" y="104938"/>
                    <a:pt x="-10706" y="73786"/>
                    <a:pt x="20742" y="59272"/>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a:off x="7991121" y="220438"/>
              <a:ext cx="876405" cy="606899"/>
            </a:xfrm>
            <a:custGeom>
              <a:avLst/>
              <a:gdLst>
                <a:gd name="connsiteX0" fmla="*/ 21787 w 1778015"/>
                <a:gd name="connsiteY0" fmla="*/ 13793 h 1307000"/>
                <a:gd name="connsiteX1" fmla="*/ 370129 w 1778015"/>
                <a:gd name="connsiteY1" fmla="*/ 13793 h 1307000"/>
                <a:gd name="connsiteX2" fmla="*/ 457215 w 1778015"/>
                <a:gd name="connsiteY2" fmla="*/ 42822 h 1307000"/>
                <a:gd name="connsiteX3" fmla="*/ 500758 w 1778015"/>
                <a:gd name="connsiteY3" fmla="*/ 57336 h 1307000"/>
                <a:gd name="connsiteX4" fmla="*/ 544301 w 1778015"/>
                <a:gd name="connsiteY4" fmla="*/ 86365 h 1307000"/>
                <a:gd name="connsiteX5" fmla="*/ 631387 w 1778015"/>
                <a:gd name="connsiteY5" fmla="*/ 115393 h 1307000"/>
                <a:gd name="connsiteX6" fmla="*/ 762015 w 1778015"/>
                <a:gd name="connsiteY6" fmla="*/ 173451 h 1307000"/>
                <a:gd name="connsiteX7" fmla="*/ 805558 w 1778015"/>
                <a:gd name="connsiteY7" fmla="*/ 187965 h 1307000"/>
                <a:gd name="connsiteX8" fmla="*/ 849101 w 1778015"/>
                <a:gd name="connsiteY8" fmla="*/ 202479 h 1307000"/>
                <a:gd name="connsiteX9" fmla="*/ 936187 w 1778015"/>
                <a:gd name="connsiteY9" fmla="*/ 260536 h 1307000"/>
                <a:gd name="connsiteX10" fmla="*/ 1023272 w 1778015"/>
                <a:gd name="connsiteY10" fmla="*/ 333108 h 1307000"/>
                <a:gd name="connsiteX11" fmla="*/ 1095844 w 1778015"/>
                <a:gd name="connsiteY11" fmla="*/ 391165 h 1307000"/>
                <a:gd name="connsiteX12" fmla="*/ 1168415 w 1778015"/>
                <a:gd name="connsiteY12" fmla="*/ 478251 h 1307000"/>
                <a:gd name="connsiteX13" fmla="*/ 1255501 w 1778015"/>
                <a:gd name="connsiteY13" fmla="*/ 536308 h 1307000"/>
                <a:gd name="connsiteX14" fmla="*/ 1299044 w 1778015"/>
                <a:gd name="connsiteY14" fmla="*/ 565336 h 1307000"/>
                <a:gd name="connsiteX15" fmla="*/ 1371615 w 1778015"/>
                <a:gd name="connsiteY15" fmla="*/ 637908 h 1307000"/>
                <a:gd name="connsiteX16" fmla="*/ 1444187 w 1778015"/>
                <a:gd name="connsiteY16" fmla="*/ 710479 h 1307000"/>
                <a:gd name="connsiteX17" fmla="*/ 1516758 w 1778015"/>
                <a:gd name="connsiteY17" fmla="*/ 841108 h 1307000"/>
                <a:gd name="connsiteX18" fmla="*/ 1560301 w 1778015"/>
                <a:gd name="connsiteY18" fmla="*/ 855622 h 1307000"/>
                <a:gd name="connsiteX19" fmla="*/ 1618358 w 1778015"/>
                <a:gd name="connsiteY19" fmla="*/ 942708 h 1307000"/>
                <a:gd name="connsiteX20" fmla="*/ 1647387 w 1778015"/>
                <a:gd name="connsiteY20" fmla="*/ 986251 h 1307000"/>
                <a:gd name="connsiteX21" fmla="*/ 1719958 w 1778015"/>
                <a:gd name="connsiteY21" fmla="*/ 1073336 h 1307000"/>
                <a:gd name="connsiteX22" fmla="*/ 1763501 w 1778015"/>
                <a:gd name="connsiteY22" fmla="*/ 1203965 h 1307000"/>
                <a:gd name="connsiteX23" fmla="*/ 1778015 w 1778015"/>
                <a:gd name="connsiteY23" fmla="*/ 1247508 h 1307000"/>
                <a:gd name="connsiteX24" fmla="*/ 1763501 w 1778015"/>
                <a:gd name="connsiteY24" fmla="*/ 1305565 h 1307000"/>
                <a:gd name="connsiteX25" fmla="*/ 1676415 w 1778015"/>
                <a:gd name="connsiteY25" fmla="*/ 1262022 h 1307000"/>
                <a:gd name="connsiteX26" fmla="*/ 1632872 w 1778015"/>
                <a:gd name="connsiteY26" fmla="*/ 1160422 h 1307000"/>
                <a:gd name="connsiteX27" fmla="*/ 1589329 w 1778015"/>
                <a:gd name="connsiteY27" fmla="*/ 1131393 h 1307000"/>
                <a:gd name="connsiteX28" fmla="*/ 1531272 w 1778015"/>
                <a:gd name="connsiteY28" fmla="*/ 1000765 h 1307000"/>
                <a:gd name="connsiteX29" fmla="*/ 1487729 w 1778015"/>
                <a:gd name="connsiteY29" fmla="*/ 913679 h 1307000"/>
                <a:gd name="connsiteX30" fmla="*/ 1444187 w 1778015"/>
                <a:gd name="connsiteY30" fmla="*/ 884651 h 1307000"/>
                <a:gd name="connsiteX31" fmla="*/ 1371615 w 1778015"/>
                <a:gd name="connsiteY31" fmla="*/ 812079 h 1307000"/>
                <a:gd name="connsiteX32" fmla="*/ 1342587 w 1778015"/>
                <a:gd name="connsiteY32" fmla="*/ 768536 h 1307000"/>
                <a:gd name="connsiteX33" fmla="*/ 1299044 w 1778015"/>
                <a:gd name="connsiteY33" fmla="*/ 739508 h 1307000"/>
                <a:gd name="connsiteX34" fmla="*/ 1168415 w 1778015"/>
                <a:gd name="connsiteY34" fmla="*/ 637908 h 1307000"/>
                <a:gd name="connsiteX35" fmla="*/ 1081329 w 1778015"/>
                <a:gd name="connsiteY35" fmla="*/ 579851 h 1307000"/>
                <a:gd name="connsiteX36" fmla="*/ 1037787 w 1778015"/>
                <a:gd name="connsiteY36" fmla="*/ 550822 h 1307000"/>
                <a:gd name="connsiteX37" fmla="*/ 1008758 w 1778015"/>
                <a:gd name="connsiteY37" fmla="*/ 507279 h 1307000"/>
                <a:gd name="connsiteX38" fmla="*/ 965215 w 1778015"/>
                <a:gd name="connsiteY38" fmla="*/ 492765 h 1307000"/>
                <a:gd name="connsiteX39" fmla="*/ 907158 w 1778015"/>
                <a:gd name="connsiteY39" fmla="*/ 434708 h 1307000"/>
                <a:gd name="connsiteX40" fmla="*/ 820072 w 1778015"/>
                <a:gd name="connsiteY40" fmla="*/ 376651 h 1307000"/>
                <a:gd name="connsiteX41" fmla="*/ 776529 w 1778015"/>
                <a:gd name="connsiteY41" fmla="*/ 347622 h 1307000"/>
                <a:gd name="connsiteX42" fmla="*/ 689444 w 1778015"/>
                <a:gd name="connsiteY42" fmla="*/ 318593 h 1307000"/>
                <a:gd name="connsiteX43" fmla="*/ 645901 w 1778015"/>
                <a:gd name="connsiteY43" fmla="*/ 304079 h 1307000"/>
                <a:gd name="connsiteX44" fmla="*/ 500758 w 1778015"/>
                <a:gd name="connsiteY44" fmla="*/ 216993 h 1307000"/>
                <a:gd name="connsiteX45" fmla="*/ 384644 w 1778015"/>
                <a:gd name="connsiteY45" fmla="*/ 187965 h 1307000"/>
                <a:gd name="connsiteX46" fmla="*/ 297558 w 1778015"/>
                <a:gd name="connsiteY46" fmla="*/ 158936 h 1307000"/>
                <a:gd name="connsiteX47" fmla="*/ 79844 w 1778015"/>
                <a:gd name="connsiteY47" fmla="*/ 129908 h 1307000"/>
                <a:gd name="connsiteX48" fmla="*/ 36301 w 1778015"/>
                <a:gd name="connsiteY48" fmla="*/ 42822 h 1307000"/>
                <a:gd name="connsiteX49" fmla="*/ 21787 w 1778015"/>
                <a:gd name="connsiteY49" fmla="*/ 13793 h 130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78015" h="1307000">
                  <a:moveTo>
                    <a:pt x="21787" y="13793"/>
                  </a:moveTo>
                  <a:cubicBezTo>
                    <a:pt x="77425" y="8955"/>
                    <a:pt x="132968" y="-14666"/>
                    <a:pt x="370129" y="13793"/>
                  </a:cubicBezTo>
                  <a:cubicBezTo>
                    <a:pt x="400510" y="17439"/>
                    <a:pt x="428186" y="33146"/>
                    <a:pt x="457215" y="42822"/>
                  </a:cubicBezTo>
                  <a:lnTo>
                    <a:pt x="500758" y="57336"/>
                  </a:lnTo>
                  <a:cubicBezTo>
                    <a:pt x="515272" y="67012"/>
                    <a:pt x="528360" y="79280"/>
                    <a:pt x="544301" y="86365"/>
                  </a:cubicBezTo>
                  <a:cubicBezTo>
                    <a:pt x="572263" y="98792"/>
                    <a:pt x="631387" y="115393"/>
                    <a:pt x="631387" y="115393"/>
                  </a:cubicBezTo>
                  <a:cubicBezTo>
                    <a:pt x="700388" y="161395"/>
                    <a:pt x="658382" y="138907"/>
                    <a:pt x="762015" y="173451"/>
                  </a:cubicBezTo>
                  <a:lnTo>
                    <a:pt x="805558" y="187965"/>
                  </a:lnTo>
                  <a:lnTo>
                    <a:pt x="849101" y="202479"/>
                  </a:lnTo>
                  <a:cubicBezTo>
                    <a:pt x="878130" y="221831"/>
                    <a:pt x="911518" y="235866"/>
                    <a:pt x="936187" y="260536"/>
                  </a:cubicBezTo>
                  <a:cubicBezTo>
                    <a:pt x="992064" y="316414"/>
                    <a:pt x="962650" y="292693"/>
                    <a:pt x="1023272" y="333108"/>
                  </a:cubicBezTo>
                  <a:cubicBezTo>
                    <a:pt x="1088195" y="430491"/>
                    <a:pt x="1011715" y="335079"/>
                    <a:pt x="1095844" y="391165"/>
                  </a:cubicBezTo>
                  <a:cubicBezTo>
                    <a:pt x="1204988" y="463927"/>
                    <a:pt x="1082734" y="403280"/>
                    <a:pt x="1168415" y="478251"/>
                  </a:cubicBezTo>
                  <a:cubicBezTo>
                    <a:pt x="1194671" y="501225"/>
                    <a:pt x="1226472" y="516956"/>
                    <a:pt x="1255501" y="536308"/>
                  </a:cubicBezTo>
                  <a:lnTo>
                    <a:pt x="1299044" y="565336"/>
                  </a:lnTo>
                  <a:cubicBezTo>
                    <a:pt x="1376449" y="681446"/>
                    <a:pt x="1274857" y="541150"/>
                    <a:pt x="1371615" y="637908"/>
                  </a:cubicBezTo>
                  <a:cubicBezTo>
                    <a:pt x="1468373" y="734666"/>
                    <a:pt x="1328077" y="633074"/>
                    <a:pt x="1444187" y="710479"/>
                  </a:cubicBezTo>
                  <a:cubicBezTo>
                    <a:pt x="1456967" y="748819"/>
                    <a:pt x="1479327" y="828631"/>
                    <a:pt x="1516758" y="841108"/>
                  </a:cubicBezTo>
                  <a:lnTo>
                    <a:pt x="1560301" y="855622"/>
                  </a:lnTo>
                  <a:cubicBezTo>
                    <a:pt x="1585808" y="932144"/>
                    <a:pt x="1557957" y="870227"/>
                    <a:pt x="1618358" y="942708"/>
                  </a:cubicBezTo>
                  <a:cubicBezTo>
                    <a:pt x="1629525" y="956109"/>
                    <a:pt x="1636220" y="972850"/>
                    <a:pt x="1647387" y="986251"/>
                  </a:cubicBezTo>
                  <a:cubicBezTo>
                    <a:pt x="1740516" y="1098006"/>
                    <a:pt x="1647884" y="965226"/>
                    <a:pt x="1719958" y="1073336"/>
                  </a:cubicBezTo>
                  <a:lnTo>
                    <a:pt x="1763501" y="1203965"/>
                  </a:lnTo>
                  <a:lnTo>
                    <a:pt x="1778015" y="1247508"/>
                  </a:lnTo>
                  <a:cubicBezTo>
                    <a:pt x="1773177" y="1266860"/>
                    <a:pt x="1779459" y="1293596"/>
                    <a:pt x="1763501" y="1305565"/>
                  </a:cubicBezTo>
                  <a:cubicBezTo>
                    <a:pt x="1749361" y="1316170"/>
                    <a:pt x="1680294" y="1264608"/>
                    <a:pt x="1676415" y="1262022"/>
                  </a:cubicBezTo>
                  <a:cubicBezTo>
                    <a:pt x="1665311" y="1217606"/>
                    <a:pt x="1666284" y="1193834"/>
                    <a:pt x="1632872" y="1160422"/>
                  </a:cubicBezTo>
                  <a:cubicBezTo>
                    <a:pt x="1620537" y="1148087"/>
                    <a:pt x="1603843" y="1141069"/>
                    <a:pt x="1589329" y="1131393"/>
                  </a:cubicBezTo>
                  <a:cubicBezTo>
                    <a:pt x="1554785" y="1027759"/>
                    <a:pt x="1577274" y="1069767"/>
                    <a:pt x="1531272" y="1000765"/>
                  </a:cubicBezTo>
                  <a:cubicBezTo>
                    <a:pt x="1519467" y="965349"/>
                    <a:pt x="1515866" y="941816"/>
                    <a:pt x="1487729" y="913679"/>
                  </a:cubicBezTo>
                  <a:cubicBezTo>
                    <a:pt x="1475394" y="901344"/>
                    <a:pt x="1458701" y="894327"/>
                    <a:pt x="1444187" y="884651"/>
                  </a:cubicBezTo>
                  <a:cubicBezTo>
                    <a:pt x="1366774" y="768532"/>
                    <a:pt x="1468380" y="908846"/>
                    <a:pt x="1371615" y="812079"/>
                  </a:cubicBezTo>
                  <a:cubicBezTo>
                    <a:pt x="1359280" y="799744"/>
                    <a:pt x="1354922" y="780871"/>
                    <a:pt x="1342587" y="768536"/>
                  </a:cubicBezTo>
                  <a:cubicBezTo>
                    <a:pt x="1330252" y="756201"/>
                    <a:pt x="1312445" y="750675"/>
                    <a:pt x="1299044" y="739508"/>
                  </a:cubicBezTo>
                  <a:cubicBezTo>
                    <a:pt x="1162611" y="625815"/>
                    <a:pt x="1388532" y="784653"/>
                    <a:pt x="1168415" y="637908"/>
                  </a:cubicBezTo>
                  <a:lnTo>
                    <a:pt x="1081329" y="579851"/>
                  </a:lnTo>
                  <a:lnTo>
                    <a:pt x="1037787" y="550822"/>
                  </a:lnTo>
                  <a:cubicBezTo>
                    <a:pt x="1028111" y="536308"/>
                    <a:pt x="1022380" y="518176"/>
                    <a:pt x="1008758" y="507279"/>
                  </a:cubicBezTo>
                  <a:cubicBezTo>
                    <a:pt x="996811" y="497722"/>
                    <a:pt x="976033" y="503583"/>
                    <a:pt x="965215" y="492765"/>
                  </a:cubicBezTo>
                  <a:cubicBezTo>
                    <a:pt x="887806" y="415356"/>
                    <a:pt x="1023273" y="473412"/>
                    <a:pt x="907158" y="434708"/>
                  </a:cubicBezTo>
                  <a:cubicBezTo>
                    <a:pt x="824614" y="352164"/>
                    <a:pt x="904094" y="418662"/>
                    <a:pt x="820072" y="376651"/>
                  </a:cubicBezTo>
                  <a:cubicBezTo>
                    <a:pt x="804470" y="368850"/>
                    <a:pt x="792470" y="354707"/>
                    <a:pt x="776529" y="347622"/>
                  </a:cubicBezTo>
                  <a:cubicBezTo>
                    <a:pt x="748568" y="335195"/>
                    <a:pt x="718472" y="328269"/>
                    <a:pt x="689444" y="318593"/>
                  </a:cubicBezTo>
                  <a:cubicBezTo>
                    <a:pt x="674930" y="313755"/>
                    <a:pt x="658631" y="312566"/>
                    <a:pt x="645901" y="304079"/>
                  </a:cubicBezTo>
                  <a:cubicBezTo>
                    <a:pt x="612782" y="282000"/>
                    <a:pt x="545386" y="231869"/>
                    <a:pt x="500758" y="216993"/>
                  </a:cubicBezTo>
                  <a:cubicBezTo>
                    <a:pt x="462910" y="204377"/>
                    <a:pt x="422492" y="200581"/>
                    <a:pt x="384644" y="187965"/>
                  </a:cubicBezTo>
                  <a:cubicBezTo>
                    <a:pt x="355615" y="178289"/>
                    <a:pt x="327970" y="162315"/>
                    <a:pt x="297558" y="158936"/>
                  </a:cubicBezTo>
                  <a:cubicBezTo>
                    <a:pt x="137680" y="141172"/>
                    <a:pt x="210144" y="151624"/>
                    <a:pt x="79844" y="129908"/>
                  </a:cubicBezTo>
                  <a:cubicBezTo>
                    <a:pt x="55379" y="93210"/>
                    <a:pt x="44885" y="85746"/>
                    <a:pt x="36301" y="42822"/>
                  </a:cubicBezTo>
                  <a:cubicBezTo>
                    <a:pt x="34403" y="33334"/>
                    <a:pt x="-33851" y="18631"/>
                    <a:pt x="21787" y="13793"/>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flipH="1">
              <a:off x="8689503" y="299014"/>
              <a:ext cx="71542" cy="209591"/>
            </a:xfrm>
            <a:custGeom>
              <a:avLst/>
              <a:gdLst>
                <a:gd name="connsiteX0" fmla="*/ 101600 w 145142"/>
                <a:gd name="connsiteY0" fmla="*/ 1426 h 451369"/>
                <a:gd name="connsiteX1" fmla="*/ 116114 w 145142"/>
                <a:gd name="connsiteY1" fmla="*/ 73997 h 451369"/>
                <a:gd name="connsiteX2" fmla="*/ 130628 w 145142"/>
                <a:gd name="connsiteY2" fmla="*/ 117540 h 451369"/>
                <a:gd name="connsiteX3" fmla="*/ 116114 w 145142"/>
                <a:gd name="connsiteY3" fmla="*/ 190112 h 451369"/>
                <a:gd name="connsiteX4" fmla="*/ 130628 w 145142"/>
                <a:gd name="connsiteY4" fmla="*/ 277197 h 451369"/>
                <a:gd name="connsiteX5" fmla="*/ 145142 w 145142"/>
                <a:gd name="connsiteY5" fmla="*/ 335255 h 451369"/>
                <a:gd name="connsiteX6" fmla="*/ 130628 w 145142"/>
                <a:gd name="connsiteY6" fmla="*/ 451369 h 451369"/>
                <a:gd name="connsiteX7" fmla="*/ 87085 w 145142"/>
                <a:gd name="connsiteY7" fmla="*/ 436855 h 451369"/>
                <a:gd name="connsiteX8" fmla="*/ 72571 w 145142"/>
                <a:gd name="connsiteY8" fmla="*/ 349769 h 451369"/>
                <a:gd name="connsiteX9" fmla="*/ 43542 w 145142"/>
                <a:gd name="connsiteY9" fmla="*/ 306226 h 451369"/>
                <a:gd name="connsiteX10" fmla="*/ 29028 w 145142"/>
                <a:gd name="connsiteY10" fmla="*/ 262683 h 451369"/>
                <a:gd name="connsiteX11" fmla="*/ 0 w 145142"/>
                <a:gd name="connsiteY11" fmla="*/ 161083 h 451369"/>
                <a:gd name="connsiteX12" fmla="*/ 14514 w 145142"/>
                <a:gd name="connsiteY12" fmla="*/ 30455 h 451369"/>
                <a:gd name="connsiteX13" fmla="*/ 101600 w 145142"/>
                <a:gd name="connsiteY13" fmla="*/ 1426 h 45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42" h="451369">
                  <a:moveTo>
                    <a:pt x="101600" y="1426"/>
                  </a:moveTo>
                  <a:cubicBezTo>
                    <a:pt x="118533" y="8683"/>
                    <a:pt x="110131" y="50064"/>
                    <a:pt x="116114" y="73997"/>
                  </a:cubicBezTo>
                  <a:cubicBezTo>
                    <a:pt x="119825" y="88840"/>
                    <a:pt x="130628" y="102241"/>
                    <a:pt x="130628" y="117540"/>
                  </a:cubicBezTo>
                  <a:cubicBezTo>
                    <a:pt x="130628" y="142210"/>
                    <a:pt x="120952" y="165921"/>
                    <a:pt x="116114" y="190112"/>
                  </a:cubicBezTo>
                  <a:cubicBezTo>
                    <a:pt x="120952" y="219140"/>
                    <a:pt x="124857" y="248340"/>
                    <a:pt x="130628" y="277197"/>
                  </a:cubicBezTo>
                  <a:cubicBezTo>
                    <a:pt x="134540" y="296758"/>
                    <a:pt x="145142" y="315307"/>
                    <a:pt x="145142" y="335255"/>
                  </a:cubicBezTo>
                  <a:cubicBezTo>
                    <a:pt x="145142" y="374261"/>
                    <a:pt x="135466" y="412664"/>
                    <a:pt x="130628" y="451369"/>
                  </a:cubicBezTo>
                  <a:cubicBezTo>
                    <a:pt x="116114" y="446531"/>
                    <a:pt x="94676" y="450139"/>
                    <a:pt x="87085" y="436855"/>
                  </a:cubicBezTo>
                  <a:cubicBezTo>
                    <a:pt x="72484" y="411303"/>
                    <a:pt x="81877" y="377688"/>
                    <a:pt x="72571" y="349769"/>
                  </a:cubicBezTo>
                  <a:cubicBezTo>
                    <a:pt x="67055" y="333220"/>
                    <a:pt x="53218" y="320740"/>
                    <a:pt x="43542" y="306226"/>
                  </a:cubicBezTo>
                  <a:cubicBezTo>
                    <a:pt x="38704" y="291712"/>
                    <a:pt x="33231" y="277394"/>
                    <a:pt x="29028" y="262683"/>
                  </a:cubicBezTo>
                  <a:cubicBezTo>
                    <a:pt x="-7421" y="135108"/>
                    <a:pt x="34800" y="265484"/>
                    <a:pt x="0" y="161083"/>
                  </a:cubicBezTo>
                  <a:cubicBezTo>
                    <a:pt x="4838" y="117540"/>
                    <a:pt x="-1757" y="71132"/>
                    <a:pt x="14514" y="30455"/>
                  </a:cubicBezTo>
                  <a:cubicBezTo>
                    <a:pt x="20196" y="16250"/>
                    <a:pt x="84667" y="-5831"/>
                    <a:pt x="101600" y="142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flipH="1">
              <a:off x="8539264" y="487930"/>
              <a:ext cx="171702" cy="296544"/>
            </a:xfrm>
            <a:custGeom>
              <a:avLst/>
              <a:gdLst>
                <a:gd name="connsiteX0" fmla="*/ 14514 w 348342"/>
                <a:gd name="connsiteY0" fmla="*/ 0 h 638628"/>
                <a:gd name="connsiteX1" fmla="*/ 87085 w 348342"/>
                <a:gd name="connsiteY1" fmla="*/ 58057 h 638628"/>
                <a:gd name="connsiteX2" fmla="*/ 145142 w 348342"/>
                <a:gd name="connsiteY2" fmla="*/ 188686 h 638628"/>
                <a:gd name="connsiteX3" fmla="*/ 174171 w 348342"/>
                <a:gd name="connsiteY3" fmla="*/ 232228 h 638628"/>
                <a:gd name="connsiteX4" fmla="*/ 203200 w 348342"/>
                <a:gd name="connsiteY4" fmla="*/ 319314 h 638628"/>
                <a:gd name="connsiteX5" fmla="*/ 217714 w 348342"/>
                <a:gd name="connsiteY5" fmla="*/ 362857 h 638628"/>
                <a:gd name="connsiteX6" fmla="*/ 261257 w 348342"/>
                <a:gd name="connsiteY6" fmla="*/ 377371 h 638628"/>
                <a:gd name="connsiteX7" fmla="*/ 275771 w 348342"/>
                <a:gd name="connsiteY7" fmla="*/ 420914 h 638628"/>
                <a:gd name="connsiteX8" fmla="*/ 304800 w 348342"/>
                <a:gd name="connsiteY8" fmla="*/ 464457 h 638628"/>
                <a:gd name="connsiteX9" fmla="*/ 348342 w 348342"/>
                <a:gd name="connsiteY9" fmla="*/ 624114 h 638628"/>
                <a:gd name="connsiteX10" fmla="*/ 304800 w 348342"/>
                <a:gd name="connsiteY10" fmla="*/ 638628 h 638628"/>
                <a:gd name="connsiteX11" fmla="*/ 232228 w 348342"/>
                <a:gd name="connsiteY11" fmla="*/ 580571 h 638628"/>
                <a:gd name="connsiteX12" fmla="*/ 174171 w 348342"/>
                <a:gd name="connsiteY12" fmla="*/ 449943 h 638628"/>
                <a:gd name="connsiteX13" fmla="*/ 130628 w 348342"/>
                <a:gd name="connsiteY13" fmla="*/ 319314 h 638628"/>
                <a:gd name="connsiteX14" fmla="*/ 116114 w 348342"/>
                <a:gd name="connsiteY14" fmla="*/ 275771 h 638628"/>
                <a:gd name="connsiteX15" fmla="*/ 72571 w 348342"/>
                <a:gd name="connsiteY15" fmla="*/ 246743 h 638628"/>
                <a:gd name="connsiteX16" fmla="*/ 43542 w 348342"/>
                <a:gd name="connsiteY16" fmla="*/ 159657 h 638628"/>
                <a:gd name="connsiteX17" fmla="*/ 0 w 348342"/>
                <a:gd name="connsiteY17" fmla="*/ 72571 h 638628"/>
                <a:gd name="connsiteX18" fmla="*/ 14514 w 348342"/>
                <a:gd name="connsiteY18" fmla="*/ 29028 h 638628"/>
                <a:gd name="connsiteX19" fmla="*/ 58057 w 348342"/>
                <a:gd name="connsiteY19" fmla="*/ 58057 h 638628"/>
                <a:gd name="connsiteX20" fmla="*/ 87085 w 348342"/>
                <a:gd name="connsiteY20" fmla="*/ 72571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8342" h="638628">
                  <a:moveTo>
                    <a:pt x="14514" y="0"/>
                  </a:moveTo>
                  <a:cubicBezTo>
                    <a:pt x="38704" y="19352"/>
                    <a:pt x="65180" y="36152"/>
                    <a:pt x="87085" y="58057"/>
                  </a:cubicBezTo>
                  <a:cubicBezTo>
                    <a:pt x="146173" y="117145"/>
                    <a:pt x="87645" y="102443"/>
                    <a:pt x="145142" y="188686"/>
                  </a:cubicBezTo>
                  <a:lnTo>
                    <a:pt x="174171" y="232228"/>
                  </a:lnTo>
                  <a:lnTo>
                    <a:pt x="203200" y="319314"/>
                  </a:lnTo>
                  <a:cubicBezTo>
                    <a:pt x="208038" y="333828"/>
                    <a:pt x="203200" y="358019"/>
                    <a:pt x="217714" y="362857"/>
                  </a:cubicBezTo>
                  <a:lnTo>
                    <a:pt x="261257" y="377371"/>
                  </a:lnTo>
                  <a:cubicBezTo>
                    <a:pt x="266095" y="391885"/>
                    <a:pt x="268929" y="407230"/>
                    <a:pt x="275771" y="420914"/>
                  </a:cubicBezTo>
                  <a:cubicBezTo>
                    <a:pt x="283572" y="436516"/>
                    <a:pt x="300210" y="447628"/>
                    <a:pt x="304800" y="464457"/>
                  </a:cubicBezTo>
                  <a:cubicBezTo>
                    <a:pt x="354835" y="647917"/>
                    <a:pt x="282760" y="525739"/>
                    <a:pt x="348342" y="624114"/>
                  </a:cubicBezTo>
                  <a:cubicBezTo>
                    <a:pt x="333828" y="628952"/>
                    <a:pt x="320099" y="638628"/>
                    <a:pt x="304800" y="638628"/>
                  </a:cubicBezTo>
                  <a:cubicBezTo>
                    <a:pt x="258062" y="638628"/>
                    <a:pt x="254518" y="614006"/>
                    <a:pt x="232228" y="580571"/>
                  </a:cubicBezTo>
                  <a:cubicBezTo>
                    <a:pt x="197684" y="476937"/>
                    <a:pt x="220173" y="518945"/>
                    <a:pt x="174171" y="449943"/>
                  </a:cubicBezTo>
                  <a:lnTo>
                    <a:pt x="130628" y="319314"/>
                  </a:lnTo>
                  <a:cubicBezTo>
                    <a:pt x="125790" y="304800"/>
                    <a:pt x="128844" y="284257"/>
                    <a:pt x="116114" y="275771"/>
                  </a:cubicBezTo>
                  <a:lnTo>
                    <a:pt x="72571" y="246743"/>
                  </a:lnTo>
                  <a:cubicBezTo>
                    <a:pt x="62895" y="217714"/>
                    <a:pt x="60515" y="185117"/>
                    <a:pt x="43542" y="159657"/>
                  </a:cubicBezTo>
                  <a:cubicBezTo>
                    <a:pt x="6028" y="103384"/>
                    <a:pt x="20030" y="132663"/>
                    <a:pt x="0" y="72571"/>
                  </a:cubicBezTo>
                  <a:cubicBezTo>
                    <a:pt x="4838" y="58057"/>
                    <a:pt x="-329" y="32739"/>
                    <a:pt x="14514" y="29028"/>
                  </a:cubicBezTo>
                  <a:cubicBezTo>
                    <a:pt x="31437" y="24797"/>
                    <a:pt x="43099" y="49082"/>
                    <a:pt x="58057" y="58057"/>
                  </a:cubicBezTo>
                  <a:cubicBezTo>
                    <a:pt x="67333" y="63623"/>
                    <a:pt x="77409" y="67733"/>
                    <a:pt x="87085" y="7257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H="1">
              <a:off x="8143802" y="784474"/>
              <a:ext cx="404282" cy="259790"/>
            </a:xfrm>
            <a:custGeom>
              <a:avLst/>
              <a:gdLst>
                <a:gd name="connsiteX0" fmla="*/ 262 w 820191"/>
                <a:gd name="connsiteY0" fmla="*/ 4866 h 559475"/>
                <a:gd name="connsiteX1" fmla="*/ 87348 w 820191"/>
                <a:gd name="connsiteY1" fmla="*/ 19380 h 559475"/>
                <a:gd name="connsiteX2" fmla="*/ 174433 w 820191"/>
                <a:gd name="connsiteY2" fmla="*/ 48408 h 559475"/>
                <a:gd name="connsiteX3" fmla="*/ 217976 w 820191"/>
                <a:gd name="connsiteY3" fmla="*/ 77437 h 559475"/>
                <a:gd name="connsiteX4" fmla="*/ 247005 w 820191"/>
                <a:gd name="connsiteY4" fmla="*/ 120980 h 559475"/>
                <a:gd name="connsiteX5" fmla="*/ 334090 w 820191"/>
                <a:gd name="connsiteY5" fmla="*/ 179037 h 559475"/>
                <a:gd name="connsiteX6" fmla="*/ 435690 w 820191"/>
                <a:gd name="connsiteY6" fmla="*/ 295151 h 559475"/>
                <a:gd name="connsiteX7" fmla="*/ 450205 w 820191"/>
                <a:gd name="connsiteY7" fmla="*/ 338694 h 559475"/>
                <a:gd name="connsiteX8" fmla="*/ 624376 w 820191"/>
                <a:gd name="connsiteY8" fmla="*/ 425780 h 559475"/>
                <a:gd name="connsiteX9" fmla="*/ 711462 w 820191"/>
                <a:gd name="connsiteY9" fmla="*/ 454808 h 559475"/>
                <a:gd name="connsiteX10" fmla="*/ 755005 w 820191"/>
                <a:gd name="connsiteY10" fmla="*/ 469323 h 559475"/>
                <a:gd name="connsiteX11" fmla="*/ 813062 w 820191"/>
                <a:gd name="connsiteY11" fmla="*/ 556408 h 559475"/>
                <a:gd name="connsiteX12" fmla="*/ 638890 w 820191"/>
                <a:gd name="connsiteY12" fmla="*/ 440294 h 559475"/>
                <a:gd name="connsiteX13" fmla="*/ 595348 w 820191"/>
                <a:gd name="connsiteY13" fmla="*/ 411266 h 559475"/>
                <a:gd name="connsiteX14" fmla="*/ 551805 w 820191"/>
                <a:gd name="connsiteY14" fmla="*/ 382237 h 559475"/>
                <a:gd name="connsiteX15" fmla="*/ 435690 w 820191"/>
                <a:gd name="connsiteY15" fmla="*/ 353208 h 559475"/>
                <a:gd name="connsiteX16" fmla="*/ 392148 w 820191"/>
                <a:gd name="connsiteY16" fmla="*/ 324180 h 559475"/>
                <a:gd name="connsiteX17" fmla="*/ 334090 w 820191"/>
                <a:gd name="connsiteY17" fmla="*/ 237094 h 559475"/>
                <a:gd name="connsiteX18" fmla="*/ 203462 w 820191"/>
                <a:gd name="connsiteY18" fmla="*/ 150008 h 559475"/>
                <a:gd name="connsiteX19" fmla="*/ 159919 w 820191"/>
                <a:gd name="connsiteY19" fmla="*/ 120980 h 559475"/>
                <a:gd name="connsiteX20" fmla="*/ 116376 w 820191"/>
                <a:gd name="connsiteY20" fmla="*/ 106466 h 559475"/>
                <a:gd name="connsiteX21" fmla="*/ 262 w 820191"/>
                <a:gd name="connsiteY21" fmla="*/ 4866 h 55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0191" h="559475">
                  <a:moveTo>
                    <a:pt x="262" y="4866"/>
                  </a:moveTo>
                  <a:cubicBezTo>
                    <a:pt x="-4576" y="-9648"/>
                    <a:pt x="58798" y="12243"/>
                    <a:pt x="87348" y="19380"/>
                  </a:cubicBezTo>
                  <a:cubicBezTo>
                    <a:pt x="117033" y="26801"/>
                    <a:pt x="174433" y="48408"/>
                    <a:pt x="174433" y="48408"/>
                  </a:cubicBezTo>
                  <a:cubicBezTo>
                    <a:pt x="188947" y="58084"/>
                    <a:pt x="205641" y="65102"/>
                    <a:pt x="217976" y="77437"/>
                  </a:cubicBezTo>
                  <a:cubicBezTo>
                    <a:pt x="230311" y="89772"/>
                    <a:pt x="233877" y="109493"/>
                    <a:pt x="247005" y="120980"/>
                  </a:cubicBezTo>
                  <a:cubicBezTo>
                    <a:pt x="273261" y="143954"/>
                    <a:pt x="334090" y="179037"/>
                    <a:pt x="334090" y="179037"/>
                  </a:cubicBezTo>
                  <a:cubicBezTo>
                    <a:pt x="401824" y="280637"/>
                    <a:pt x="363119" y="246770"/>
                    <a:pt x="435690" y="295151"/>
                  </a:cubicBezTo>
                  <a:cubicBezTo>
                    <a:pt x="440528" y="309665"/>
                    <a:pt x="439387" y="327876"/>
                    <a:pt x="450205" y="338694"/>
                  </a:cubicBezTo>
                  <a:cubicBezTo>
                    <a:pt x="506477" y="394966"/>
                    <a:pt x="553547" y="402170"/>
                    <a:pt x="624376" y="425780"/>
                  </a:cubicBezTo>
                  <a:lnTo>
                    <a:pt x="711462" y="454808"/>
                  </a:lnTo>
                  <a:lnTo>
                    <a:pt x="755005" y="469323"/>
                  </a:lnTo>
                  <a:cubicBezTo>
                    <a:pt x="774357" y="498351"/>
                    <a:pt x="842090" y="575760"/>
                    <a:pt x="813062" y="556408"/>
                  </a:cubicBezTo>
                  <a:lnTo>
                    <a:pt x="638890" y="440294"/>
                  </a:lnTo>
                  <a:lnTo>
                    <a:pt x="595348" y="411266"/>
                  </a:lnTo>
                  <a:cubicBezTo>
                    <a:pt x="580834" y="401590"/>
                    <a:pt x="568354" y="387753"/>
                    <a:pt x="551805" y="382237"/>
                  </a:cubicBezTo>
                  <a:cubicBezTo>
                    <a:pt x="484858" y="359922"/>
                    <a:pt x="523264" y="370724"/>
                    <a:pt x="435690" y="353208"/>
                  </a:cubicBezTo>
                  <a:cubicBezTo>
                    <a:pt x="421176" y="343532"/>
                    <a:pt x="403635" y="337308"/>
                    <a:pt x="392148" y="324180"/>
                  </a:cubicBezTo>
                  <a:cubicBezTo>
                    <a:pt x="369174" y="297924"/>
                    <a:pt x="363119" y="256447"/>
                    <a:pt x="334090" y="237094"/>
                  </a:cubicBezTo>
                  <a:lnTo>
                    <a:pt x="203462" y="150008"/>
                  </a:lnTo>
                  <a:cubicBezTo>
                    <a:pt x="188948" y="140332"/>
                    <a:pt x="176468" y="126496"/>
                    <a:pt x="159919" y="120980"/>
                  </a:cubicBezTo>
                  <a:lnTo>
                    <a:pt x="116376" y="106466"/>
                  </a:lnTo>
                  <a:cubicBezTo>
                    <a:pt x="25869" y="15959"/>
                    <a:pt x="5100" y="19380"/>
                    <a:pt x="262" y="486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flipH="1">
              <a:off x="7878020" y="780034"/>
              <a:ext cx="126044" cy="94606"/>
            </a:xfrm>
            <a:custGeom>
              <a:avLst/>
              <a:gdLst>
                <a:gd name="connsiteX0" fmla="*/ 8969 w 255712"/>
                <a:gd name="connsiteY0" fmla="*/ 29568 h 203740"/>
                <a:gd name="connsiteX1" fmla="*/ 168626 w 255712"/>
                <a:gd name="connsiteY1" fmla="*/ 15054 h 203740"/>
                <a:gd name="connsiteX2" fmla="*/ 255712 w 255712"/>
                <a:gd name="connsiteY2" fmla="*/ 15054 h 203740"/>
                <a:gd name="connsiteX3" fmla="*/ 241197 w 255712"/>
                <a:gd name="connsiteY3" fmla="*/ 145683 h 203740"/>
                <a:gd name="connsiteX4" fmla="*/ 197655 w 255712"/>
                <a:gd name="connsiteY4" fmla="*/ 160197 h 203740"/>
                <a:gd name="connsiteX5" fmla="*/ 154112 w 255712"/>
                <a:gd name="connsiteY5" fmla="*/ 203740 h 203740"/>
                <a:gd name="connsiteX6" fmla="*/ 67026 w 255712"/>
                <a:gd name="connsiteY6" fmla="*/ 189226 h 203740"/>
                <a:gd name="connsiteX7" fmla="*/ 8969 w 255712"/>
                <a:gd name="connsiteY7" fmla="*/ 102140 h 203740"/>
                <a:gd name="connsiteX8" fmla="*/ 8969 w 255712"/>
                <a:gd name="connsiteY8" fmla="*/ 29568 h 2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712" h="203740">
                  <a:moveTo>
                    <a:pt x="8969" y="29568"/>
                  </a:moveTo>
                  <a:cubicBezTo>
                    <a:pt x="35578" y="15054"/>
                    <a:pt x="115725" y="22611"/>
                    <a:pt x="168626" y="15054"/>
                  </a:cubicBezTo>
                  <a:cubicBezTo>
                    <a:pt x="249906" y="3443"/>
                    <a:pt x="174432" y="-12039"/>
                    <a:pt x="255712" y="15054"/>
                  </a:cubicBezTo>
                  <a:cubicBezTo>
                    <a:pt x="250874" y="58597"/>
                    <a:pt x="257468" y="105006"/>
                    <a:pt x="241197" y="145683"/>
                  </a:cubicBezTo>
                  <a:cubicBezTo>
                    <a:pt x="235515" y="159888"/>
                    <a:pt x="210385" y="151711"/>
                    <a:pt x="197655" y="160197"/>
                  </a:cubicBezTo>
                  <a:cubicBezTo>
                    <a:pt x="180576" y="171583"/>
                    <a:pt x="168626" y="189226"/>
                    <a:pt x="154112" y="203740"/>
                  </a:cubicBezTo>
                  <a:cubicBezTo>
                    <a:pt x="125083" y="198902"/>
                    <a:pt x="91135" y="206102"/>
                    <a:pt x="67026" y="189226"/>
                  </a:cubicBezTo>
                  <a:cubicBezTo>
                    <a:pt x="38445" y="169219"/>
                    <a:pt x="8969" y="102140"/>
                    <a:pt x="8969" y="102140"/>
                  </a:cubicBezTo>
                  <a:cubicBezTo>
                    <a:pt x="25013" y="54007"/>
                    <a:pt x="-17640" y="44082"/>
                    <a:pt x="8969" y="29568"/>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flipH="1">
              <a:off x="7620936" y="788859"/>
              <a:ext cx="288263" cy="167183"/>
            </a:xfrm>
            <a:custGeom>
              <a:avLst/>
              <a:gdLst>
                <a:gd name="connsiteX0" fmla="*/ 0 w 654277"/>
                <a:gd name="connsiteY0" fmla="*/ 101600 h 334331"/>
                <a:gd name="connsiteX1" fmla="*/ 87086 w 654277"/>
                <a:gd name="connsiteY1" fmla="*/ 116114 h 334331"/>
                <a:gd name="connsiteX2" fmla="*/ 130629 w 654277"/>
                <a:gd name="connsiteY2" fmla="*/ 130629 h 334331"/>
                <a:gd name="connsiteX3" fmla="*/ 188686 w 654277"/>
                <a:gd name="connsiteY3" fmla="*/ 145143 h 334331"/>
                <a:gd name="connsiteX4" fmla="*/ 275772 w 654277"/>
                <a:gd name="connsiteY4" fmla="*/ 174171 h 334331"/>
                <a:gd name="connsiteX5" fmla="*/ 319315 w 654277"/>
                <a:gd name="connsiteY5" fmla="*/ 188686 h 334331"/>
                <a:gd name="connsiteX6" fmla="*/ 420915 w 654277"/>
                <a:gd name="connsiteY6" fmla="*/ 217714 h 334331"/>
                <a:gd name="connsiteX7" fmla="*/ 508000 w 654277"/>
                <a:gd name="connsiteY7" fmla="*/ 275771 h 334331"/>
                <a:gd name="connsiteX8" fmla="*/ 595086 w 654277"/>
                <a:gd name="connsiteY8" fmla="*/ 304800 h 334331"/>
                <a:gd name="connsiteX9" fmla="*/ 638629 w 654277"/>
                <a:gd name="connsiteY9" fmla="*/ 333829 h 334331"/>
                <a:gd name="connsiteX10" fmla="*/ 638629 w 654277"/>
                <a:gd name="connsiteY10" fmla="*/ 246743 h 334331"/>
                <a:gd name="connsiteX11" fmla="*/ 551543 w 654277"/>
                <a:gd name="connsiteY11" fmla="*/ 188686 h 334331"/>
                <a:gd name="connsiteX12" fmla="*/ 508000 w 654277"/>
                <a:gd name="connsiteY12" fmla="*/ 159657 h 334331"/>
                <a:gd name="connsiteX13" fmla="*/ 464458 w 654277"/>
                <a:gd name="connsiteY13" fmla="*/ 130629 h 334331"/>
                <a:gd name="connsiteX14" fmla="*/ 420915 w 654277"/>
                <a:gd name="connsiteY14" fmla="*/ 101600 h 334331"/>
                <a:gd name="connsiteX15" fmla="*/ 246743 w 654277"/>
                <a:gd name="connsiteY15" fmla="*/ 43543 h 334331"/>
                <a:gd name="connsiteX16" fmla="*/ 203200 w 654277"/>
                <a:gd name="connsiteY16" fmla="*/ 29029 h 334331"/>
                <a:gd name="connsiteX17" fmla="*/ 159658 w 654277"/>
                <a:gd name="connsiteY17" fmla="*/ 14514 h 334331"/>
                <a:gd name="connsiteX18" fmla="*/ 43543 w 654277"/>
                <a:gd name="connsiteY18" fmla="*/ 0 h 334331"/>
                <a:gd name="connsiteX19" fmla="*/ 58058 w 654277"/>
                <a:gd name="connsiteY19" fmla="*/ 43543 h 334331"/>
                <a:gd name="connsiteX20" fmla="*/ 72572 w 654277"/>
                <a:gd name="connsiteY20" fmla="*/ 145143 h 33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4277" h="334331">
                  <a:moveTo>
                    <a:pt x="0" y="101600"/>
                  </a:moveTo>
                  <a:cubicBezTo>
                    <a:pt x="29029" y="106438"/>
                    <a:pt x="58358" y="109730"/>
                    <a:pt x="87086" y="116114"/>
                  </a:cubicBezTo>
                  <a:cubicBezTo>
                    <a:pt x="102021" y="119433"/>
                    <a:pt x="115918" y="126426"/>
                    <a:pt x="130629" y="130629"/>
                  </a:cubicBezTo>
                  <a:cubicBezTo>
                    <a:pt x="149809" y="136109"/>
                    <a:pt x="169579" y="139411"/>
                    <a:pt x="188686" y="145143"/>
                  </a:cubicBezTo>
                  <a:cubicBezTo>
                    <a:pt x="217994" y="153935"/>
                    <a:pt x="246743" y="164495"/>
                    <a:pt x="275772" y="174171"/>
                  </a:cubicBezTo>
                  <a:cubicBezTo>
                    <a:pt x="290286" y="179009"/>
                    <a:pt x="304472" y="184975"/>
                    <a:pt x="319315" y="188686"/>
                  </a:cubicBezTo>
                  <a:cubicBezTo>
                    <a:pt x="392215" y="206911"/>
                    <a:pt x="358448" y="196892"/>
                    <a:pt x="420915" y="217714"/>
                  </a:cubicBezTo>
                  <a:cubicBezTo>
                    <a:pt x="449943" y="237066"/>
                    <a:pt x="474903" y="264738"/>
                    <a:pt x="508000" y="275771"/>
                  </a:cubicBezTo>
                  <a:lnTo>
                    <a:pt x="595086" y="304800"/>
                  </a:lnTo>
                  <a:cubicBezTo>
                    <a:pt x="609600" y="314476"/>
                    <a:pt x="621706" y="338060"/>
                    <a:pt x="638629" y="333829"/>
                  </a:cubicBezTo>
                  <a:cubicBezTo>
                    <a:pt x="669592" y="326088"/>
                    <a:pt x="646370" y="254484"/>
                    <a:pt x="638629" y="246743"/>
                  </a:cubicBezTo>
                  <a:cubicBezTo>
                    <a:pt x="613959" y="222073"/>
                    <a:pt x="580572" y="208038"/>
                    <a:pt x="551543" y="188686"/>
                  </a:cubicBezTo>
                  <a:lnTo>
                    <a:pt x="508000" y="159657"/>
                  </a:lnTo>
                  <a:lnTo>
                    <a:pt x="464458" y="130629"/>
                  </a:lnTo>
                  <a:cubicBezTo>
                    <a:pt x="449944" y="120953"/>
                    <a:pt x="437464" y="107116"/>
                    <a:pt x="420915" y="101600"/>
                  </a:cubicBezTo>
                  <a:lnTo>
                    <a:pt x="246743" y="43543"/>
                  </a:lnTo>
                  <a:lnTo>
                    <a:pt x="203200" y="29029"/>
                  </a:lnTo>
                  <a:cubicBezTo>
                    <a:pt x="188686" y="24191"/>
                    <a:pt x="174839" y="16412"/>
                    <a:pt x="159658" y="14514"/>
                  </a:cubicBezTo>
                  <a:lnTo>
                    <a:pt x="43543" y="0"/>
                  </a:lnTo>
                  <a:cubicBezTo>
                    <a:pt x="48381" y="14514"/>
                    <a:pt x="55057" y="28541"/>
                    <a:pt x="58058" y="43543"/>
                  </a:cubicBezTo>
                  <a:cubicBezTo>
                    <a:pt x="64767" y="77089"/>
                    <a:pt x="72572" y="145143"/>
                    <a:pt x="72572" y="1451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flipH="1">
              <a:off x="7379230" y="914368"/>
              <a:ext cx="317007" cy="146733"/>
            </a:xfrm>
            <a:custGeom>
              <a:avLst/>
              <a:gdLst>
                <a:gd name="connsiteX0" fmla="*/ 0 w 643131"/>
                <a:gd name="connsiteY0" fmla="*/ 0 h 316000"/>
                <a:gd name="connsiteX1" fmla="*/ 275772 w 643131"/>
                <a:gd name="connsiteY1" fmla="*/ 43543 h 316000"/>
                <a:gd name="connsiteX2" fmla="*/ 362857 w 643131"/>
                <a:gd name="connsiteY2" fmla="*/ 101600 h 316000"/>
                <a:gd name="connsiteX3" fmla="*/ 449943 w 643131"/>
                <a:gd name="connsiteY3" fmla="*/ 174171 h 316000"/>
                <a:gd name="connsiteX4" fmla="*/ 493486 w 643131"/>
                <a:gd name="connsiteY4" fmla="*/ 188686 h 316000"/>
                <a:gd name="connsiteX5" fmla="*/ 522515 w 643131"/>
                <a:gd name="connsiteY5" fmla="*/ 232229 h 316000"/>
                <a:gd name="connsiteX6" fmla="*/ 609600 w 643131"/>
                <a:gd name="connsiteY6" fmla="*/ 261257 h 316000"/>
                <a:gd name="connsiteX7" fmla="*/ 638629 w 643131"/>
                <a:gd name="connsiteY7" fmla="*/ 304800 h 316000"/>
                <a:gd name="connsiteX8" fmla="*/ 420915 w 643131"/>
                <a:gd name="connsiteY8" fmla="*/ 261257 h 316000"/>
                <a:gd name="connsiteX9" fmla="*/ 362857 w 643131"/>
                <a:gd name="connsiteY9" fmla="*/ 203200 h 316000"/>
                <a:gd name="connsiteX10" fmla="*/ 232229 w 643131"/>
                <a:gd name="connsiteY10" fmla="*/ 130629 h 316000"/>
                <a:gd name="connsiteX11" fmla="*/ 145143 w 643131"/>
                <a:gd name="connsiteY11" fmla="*/ 87086 h 316000"/>
                <a:gd name="connsiteX12" fmla="*/ 101600 w 643131"/>
                <a:gd name="connsiteY12" fmla="*/ 58057 h 316000"/>
                <a:gd name="connsiteX13" fmla="*/ 29029 w 643131"/>
                <a:gd name="connsiteY13" fmla="*/ 43543 h 3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3131" h="316000">
                  <a:moveTo>
                    <a:pt x="0" y="0"/>
                  </a:moveTo>
                  <a:cubicBezTo>
                    <a:pt x="47990" y="3691"/>
                    <a:pt x="211889" y="954"/>
                    <a:pt x="275772" y="43543"/>
                  </a:cubicBezTo>
                  <a:cubicBezTo>
                    <a:pt x="304800" y="62895"/>
                    <a:pt x="338188" y="76931"/>
                    <a:pt x="362857" y="101600"/>
                  </a:cubicBezTo>
                  <a:cubicBezTo>
                    <a:pt x="394959" y="133702"/>
                    <a:pt x="409526" y="153963"/>
                    <a:pt x="449943" y="174171"/>
                  </a:cubicBezTo>
                  <a:cubicBezTo>
                    <a:pt x="463627" y="181013"/>
                    <a:pt x="478972" y="183848"/>
                    <a:pt x="493486" y="188686"/>
                  </a:cubicBezTo>
                  <a:cubicBezTo>
                    <a:pt x="503162" y="203200"/>
                    <a:pt x="507722" y="222984"/>
                    <a:pt x="522515" y="232229"/>
                  </a:cubicBezTo>
                  <a:cubicBezTo>
                    <a:pt x="548463" y="248446"/>
                    <a:pt x="609600" y="261257"/>
                    <a:pt x="609600" y="261257"/>
                  </a:cubicBezTo>
                  <a:cubicBezTo>
                    <a:pt x="619276" y="275771"/>
                    <a:pt x="655734" y="301379"/>
                    <a:pt x="638629" y="304800"/>
                  </a:cubicBezTo>
                  <a:cubicBezTo>
                    <a:pt x="509696" y="330587"/>
                    <a:pt x="494180" y="310102"/>
                    <a:pt x="420915" y="261257"/>
                  </a:cubicBezTo>
                  <a:cubicBezTo>
                    <a:pt x="396283" y="187365"/>
                    <a:pt x="426193" y="238387"/>
                    <a:pt x="362857" y="203200"/>
                  </a:cubicBezTo>
                  <a:cubicBezTo>
                    <a:pt x="213134" y="120021"/>
                    <a:pt x="330756" y="163471"/>
                    <a:pt x="232229" y="130629"/>
                  </a:cubicBezTo>
                  <a:cubicBezTo>
                    <a:pt x="107440" y="47436"/>
                    <a:pt x="265327" y="147178"/>
                    <a:pt x="145143" y="87086"/>
                  </a:cubicBezTo>
                  <a:cubicBezTo>
                    <a:pt x="129541" y="79285"/>
                    <a:pt x="117933" y="64182"/>
                    <a:pt x="101600" y="58057"/>
                  </a:cubicBezTo>
                  <a:cubicBezTo>
                    <a:pt x="78501" y="49395"/>
                    <a:pt x="29029" y="43543"/>
                    <a:pt x="29029" y="435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flipH="1">
              <a:off x="7232568" y="1005988"/>
              <a:ext cx="293325" cy="110227"/>
            </a:xfrm>
            <a:custGeom>
              <a:avLst/>
              <a:gdLst>
                <a:gd name="connsiteX0" fmla="*/ 0 w 595086"/>
                <a:gd name="connsiteY0" fmla="*/ 0 h 237382"/>
                <a:gd name="connsiteX1" fmla="*/ 217714 w 595086"/>
                <a:gd name="connsiteY1" fmla="*/ 29028 h 237382"/>
                <a:gd name="connsiteX2" fmla="*/ 304800 w 595086"/>
                <a:gd name="connsiteY2" fmla="*/ 58057 h 237382"/>
                <a:gd name="connsiteX3" fmla="*/ 348343 w 595086"/>
                <a:gd name="connsiteY3" fmla="*/ 72571 h 237382"/>
                <a:gd name="connsiteX4" fmla="*/ 435429 w 595086"/>
                <a:gd name="connsiteY4" fmla="*/ 116114 h 237382"/>
                <a:gd name="connsiteX5" fmla="*/ 522514 w 595086"/>
                <a:gd name="connsiteY5" fmla="*/ 159657 h 237382"/>
                <a:gd name="connsiteX6" fmla="*/ 551543 w 595086"/>
                <a:gd name="connsiteY6" fmla="*/ 203200 h 237382"/>
                <a:gd name="connsiteX7" fmla="*/ 595086 w 595086"/>
                <a:gd name="connsiteY7" fmla="*/ 232228 h 237382"/>
                <a:gd name="connsiteX8" fmla="*/ 551543 w 595086"/>
                <a:gd name="connsiteY8" fmla="*/ 217714 h 237382"/>
                <a:gd name="connsiteX9" fmla="*/ 508000 w 595086"/>
                <a:gd name="connsiteY9" fmla="*/ 188686 h 237382"/>
                <a:gd name="connsiteX10" fmla="*/ 420914 w 595086"/>
                <a:gd name="connsiteY10" fmla="*/ 159657 h 237382"/>
                <a:gd name="connsiteX11" fmla="*/ 333829 w 595086"/>
                <a:gd name="connsiteY11" fmla="*/ 130628 h 237382"/>
                <a:gd name="connsiteX12" fmla="*/ 290286 w 595086"/>
                <a:gd name="connsiteY12" fmla="*/ 116114 h 237382"/>
                <a:gd name="connsiteX13" fmla="*/ 232229 w 595086"/>
                <a:gd name="connsiteY13" fmla="*/ 101600 h 237382"/>
                <a:gd name="connsiteX14" fmla="*/ 188686 w 595086"/>
                <a:gd name="connsiteY14" fmla="*/ 87086 h 237382"/>
                <a:gd name="connsiteX15" fmla="*/ 72571 w 595086"/>
                <a:gd name="connsiteY15" fmla="*/ 58057 h 237382"/>
                <a:gd name="connsiteX16" fmla="*/ 29029 w 595086"/>
                <a:gd name="connsiteY16" fmla="*/ 43543 h 23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5086" h="237382">
                  <a:moveTo>
                    <a:pt x="0" y="0"/>
                  </a:moveTo>
                  <a:cubicBezTo>
                    <a:pt x="17181" y="2148"/>
                    <a:pt x="194043" y="23565"/>
                    <a:pt x="217714" y="29028"/>
                  </a:cubicBezTo>
                  <a:cubicBezTo>
                    <a:pt x="247529" y="35908"/>
                    <a:pt x="275771" y="48381"/>
                    <a:pt x="304800" y="58057"/>
                  </a:cubicBezTo>
                  <a:lnTo>
                    <a:pt x="348343" y="72571"/>
                  </a:lnTo>
                  <a:cubicBezTo>
                    <a:pt x="473136" y="155768"/>
                    <a:pt x="315241" y="56019"/>
                    <a:pt x="435429" y="116114"/>
                  </a:cubicBezTo>
                  <a:cubicBezTo>
                    <a:pt x="547974" y="172387"/>
                    <a:pt x="413067" y="123176"/>
                    <a:pt x="522514" y="159657"/>
                  </a:cubicBezTo>
                  <a:cubicBezTo>
                    <a:pt x="532190" y="174171"/>
                    <a:pt x="539208" y="190865"/>
                    <a:pt x="551543" y="203200"/>
                  </a:cubicBezTo>
                  <a:cubicBezTo>
                    <a:pt x="563878" y="215535"/>
                    <a:pt x="595086" y="214784"/>
                    <a:pt x="595086" y="232228"/>
                  </a:cubicBezTo>
                  <a:cubicBezTo>
                    <a:pt x="595086" y="247527"/>
                    <a:pt x="565227" y="224556"/>
                    <a:pt x="551543" y="217714"/>
                  </a:cubicBezTo>
                  <a:cubicBezTo>
                    <a:pt x="535941" y="209913"/>
                    <a:pt x="523940" y="195771"/>
                    <a:pt x="508000" y="188686"/>
                  </a:cubicBezTo>
                  <a:cubicBezTo>
                    <a:pt x="480038" y="176259"/>
                    <a:pt x="449943" y="169333"/>
                    <a:pt x="420914" y="159657"/>
                  </a:cubicBezTo>
                  <a:lnTo>
                    <a:pt x="333829" y="130628"/>
                  </a:lnTo>
                  <a:cubicBezTo>
                    <a:pt x="319315" y="125790"/>
                    <a:pt x="305129" y="119825"/>
                    <a:pt x="290286" y="116114"/>
                  </a:cubicBezTo>
                  <a:cubicBezTo>
                    <a:pt x="270934" y="111276"/>
                    <a:pt x="251409" y="107080"/>
                    <a:pt x="232229" y="101600"/>
                  </a:cubicBezTo>
                  <a:cubicBezTo>
                    <a:pt x="217518" y="97397"/>
                    <a:pt x="203446" y="91112"/>
                    <a:pt x="188686" y="87086"/>
                  </a:cubicBezTo>
                  <a:cubicBezTo>
                    <a:pt x="150196" y="76589"/>
                    <a:pt x="110420" y="70673"/>
                    <a:pt x="72571" y="58057"/>
                  </a:cubicBezTo>
                  <a:lnTo>
                    <a:pt x="29029" y="43543"/>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flipH="1">
              <a:off x="7433306" y="754912"/>
              <a:ext cx="236375" cy="119728"/>
            </a:xfrm>
            <a:custGeom>
              <a:avLst/>
              <a:gdLst>
                <a:gd name="connsiteX0" fmla="*/ 8883 w 479548"/>
                <a:gd name="connsiteY0" fmla="*/ 255770 h 257842"/>
                <a:gd name="connsiteX1" fmla="*/ 128805 w 479548"/>
                <a:gd name="connsiteY1" fmla="*/ 165829 h 257842"/>
                <a:gd name="connsiteX2" fmla="*/ 233736 w 479548"/>
                <a:gd name="connsiteY2" fmla="*/ 135848 h 257842"/>
                <a:gd name="connsiteX3" fmla="*/ 323677 w 479548"/>
                <a:gd name="connsiteY3" fmla="*/ 105868 h 257842"/>
                <a:gd name="connsiteX4" fmla="*/ 368647 w 479548"/>
                <a:gd name="connsiteY4" fmla="*/ 90878 h 257842"/>
                <a:gd name="connsiteX5" fmla="*/ 398628 w 479548"/>
                <a:gd name="connsiteY5" fmla="*/ 60897 h 257842"/>
                <a:gd name="connsiteX6" fmla="*/ 458588 w 479548"/>
                <a:gd name="connsiteY6" fmla="*/ 45907 h 257842"/>
                <a:gd name="connsiteX7" fmla="*/ 473578 w 479548"/>
                <a:gd name="connsiteY7" fmla="*/ 937 h 257842"/>
                <a:gd name="connsiteX8" fmla="*/ 383637 w 479548"/>
                <a:gd name="connsiteY8" fmla="*/ 30917 h 257842"/>
                <a:gd name="connsiteX9" fmla="*/ 338667 w 479548"/>
                <a:gd name="connsiteY9" fmla="*/ 45907 h 257842"/>
                <a:gd name="connsiteX10" fmla="*/ 308687 w 479548"/>
                <a:gd name="connsiteY10" fmla="*/ 75888 h 257842"/>
                <a:gd name="connsiteX11" fmla="*/ 143795 w 479548"/>
                <a:gd name="connsiteY11" fmla="*/ 120858 h 257842"/>
                <a:gd name="connsiteX12" fmla="*/ 53854 w 479548"/>
                <a:gd name="connsiteY12" fmla="*/ 150838 h 257842"/>
                <a:gd name="connsiteX13" fmla="*/ 8883 w 479548"/>
                <a:gd name="connsiteY13" fmla="*/ 225789 h 257842"/>
                <a:gd name="connsiteX14" fmla="*/ 8883 w 479548"/>
                <a:gd name="connsiteY14" fmla="*/ 255770 h 25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9548" h="257842">
                  <a:moveTo>
                    <a:pt x="8883" y="255770"/>
                  </a:moveTo>
                  <a:cubicBezTo>
                    <a:pt x="28870" y="245777"/>
                    <a:pt x="96982" y="181741"/>
                    <a:pt x="128805" y="165829"/>
                  </a:cubicBezTo>
                  <a:cubicBezTo>
                    <a:pt x="154001" y="153231"/>
                    <a:pt x="209712" y="143055"/>
                    <a:pt x="233736" y="135848"/>
                  </a:cubicBezTo>
                  <a:cubicBezTo>
                    <a:pt x="264005" y="126767"/>
                    <a:pt x="293697" y="115861"/>
                    <a:pt x="323677" y="105868"/>
                  </a:cubicBezTo>
                  <a:lnTo>
                    <a:pt x="368647" y="90878"/>
                  </a:lnTo>
                  <a:cubicBezTo>
                    <a:pt x="378641" y="80884"/>
                    <a:pt x="385987" y="67218"/>
                    <a:pt x="398628" y="60897"/>
                  </a:cubicBezTo>
                  <a:cubicBezTo>
                    <a:pt x="417055" y="51684"/>
                    <a:pt x="442501" y="58777"/>
                    <a:pt x="458588" y="45907"/>
                  </a:cubicBezTo>
                  <a:cubicBezTo>
                    <a:pt x="470926" y="36036"/>
                    <a:pt x="489072" y="4036"/>
                    <a:pt x="473578" y="937"/>
                  </a:cubicBezTo>
                  <a:cubicBezTo>
                    <a:pt x="442590" y="-5261"/>
                    <a:pt x="413617" y="20924"/>
                    <a:pt x="383637" y="30917"/>
                  </a:cubicBezTo>
                  <a:lnTo>
                    <a:pt x="338667" y="45907"/>
                  </a:lnTo>
                  <a:cubicBezTo>
                    <a:pt x="328674" y="55901"/>
                    <a:pt x="321328" y="69568"/>
                    <a:pt x="308687" y="75888"/>
                  </a:cubicBezTo>
                  <a:cubicBezTo>
                    <a:pt x="236212" y="112126"/>
                    <a:pt x="216166" y="101121"/>
                    <a:pt x="143795" y="120858"/>
                  </a:cubicBezTo>
                  <a:cubicBezTo>
                    <a:pt x="113306" y="129173"/>
                    <a:pt x="53854" y="150838"/>
                    <a:pt x="53854" y="150838"/>
                  </a:cubicBezTo>
                  <a:cubicBezTo>
                    <a:pt x="30107" y="174585"/>
                    <a:pt x="8883" y="186873"/>
                    <a:pt x="8883" y="225789"/>
                  </a:cubicBezTo>
                  <a:cubicBezTo>
                    <a:pt x="8883" y="236962"/>
                    <a:pt x="-11104" y="265763"/>
                    <a:pt x="8883" y="25577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flipH="1">
              <a:off x="8143802" y="394879"/>
              <a:ext cx="134601" cy="186102"/>
            </a:xfrm>
            <a:custGeom>
              <a:avLst/>
              <a:gdLst>
                <a:gd name="connsiteX0" fmla="*/ 269969 w 273073"/>
                <a:gd name="connsiteY0" fmla="*/ 14990 h 400784"/>
                <a:gd name="connsiteX1" fmla="*/ 165038 w 273073"/>
                <a:gd name="connsiteY1" fmla="*/ 89941 h 400784"/>
                <a:gd name="connsiteX2" fmla="*/ 135058 w 273073"/>
                <a:gd name="connsiteY2" fmla="*/ 179882 h 400784"/>
                <a:gd name="connsiteX3" fmla="*/ 75097 w 273073"/>
                <a:gd name="connsiteY3" fmla="*/ 269823 h 400784"/>
                <a:gd name="connsiteX4" fmla="*/ 45117 w 273073"/>
                <a:gd name="connsiteY4" fmla="*/ 314793 h 400784"/>
                <a:gd name="connsiteX5" fmla="*/ 15136 w 273073"/>
                <a:gd name="connsiteY5" fmla="*/ 344774 h 400784"/>
                <a:gd name="connsiteX6" fmla="*/ 60107 w 273073"/>
                <a:gd name="connsiteY6" fmla="*/ 374754 h 400784"/>
                <a:gd name="connsiteX7" fmla="*/ 90087 w 273073"/>
                <a:gd name="connsiteY7" fmla="*/ 329783 h 400784"/>
                <a:gd name="connsiteX8" fmla="*/ 120068 w 273073"/>
                <a:gd name="connsiteY8" fmla="*/ 299803 h 400784"/>
                <a:gd name="connsiteX9" fmla="*/ 135058 w 273073"/>
                <a:gd name="connsiteY9" fmla="*/ 254833 h 400784"/>
                <a:gd name="connsiteX10" fmla="*/ 165038 w 273073"/>
                <a:gd name="connsiteY10" fmla="*/ 224852 h 400784"/>
                <a:gd name="connsiteX11" fmla="*/ 224999 w 273073"/>
                <a:gd name="connsiteY11" fmla="*/ 134911 h 400784"/>
                <a:gd name="connsiteX12" fmla="*/ 254979 w 273073"/>
                <a:gd name="connsiteY12" fmla="*/ 89941 h 400784"/>
                <a:gd name="connsiteX13" fmla="*/ 269969 w 273073"/>
                <a:gd name="connsiteY13" fmla="*/ 44970 h 400784"/>
                <a:gd name="connsiteX14" fmla="*/ 254979 w 273073"/>
                <a:gd name="connsiteY14" fmla="*/ 0 h 400784"/>
                <a:gd name="connsiteX15" fmla="*/ 269969 w 273073"/>
                <a:gd name="connsiteY15" fmla="*/ 14990 h 40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073" h="400784">
                  <a:moveTo>
                    <a:pt x="269969" y="14990"/>
                  </a:moveTo>
                  <a:cubicBezTo>
                    <a:pt x="254979" y="29980"/>
                    <a:pt x="179491" y="61035"/>
                    <a:pt x="165038" y="89941"/>
                  </a:cubicBezTo>
                  <a:cubicBezTo>
                    <a:pt x="150905" y="118207"/>
                    <a:pt x="152588" y="153588"/>
                    <a:pt x="135058" y="179882"/>
                  </a:cubicBezTo>
                  <a:lnTo>
                    <a:pt x="75097" y="269823"/>
                  </a:lnTo>
                  <a:cubicBezTo>
                    <a:pt x="65104" y="284813"/>
                    <a:pt x="57856" y="302054"/>
                    <a:pt x="45117" y="314793"/>
                  </a:cubicBezTo>
                  <a:lnTo>
                    <a:pt x="15136" y="344774"/>
                  </a:lnTo>
                  <a:cubicBezTo>
                    <a:pt x="3943" y="378354"/>
                    <a:pt x="-28628" y="433911"/>
                    <a:pt x="60107" y="374754"/>
                  </a:cubicBezTo>
                  <a:cubicBezTo>
                    <a:pt x="75097" y="364760"/>
                    <a:pt x="78832" y="343851"/>
                    <a:pt x="90087" y="329783"/>
                  </a:cubicBezTo>
                  <a:cubicBezTo>
                    <a:pt x="98916" y="318747"/>
                    <a:pt x="110074" y="309796"/>
                    <a:pt x="120068" y="299803"/>
                  </a:cubicBezTo>
                  <a:cubicBezTo>
                    <a:pt x="125065" y="284813"/>
                    <a:pt x="126929" y="268382"/>
                    <a:pt x="135058" y="254833"/>
                  </a:cubicBezTo>
                  <a:cubicBezTo>
                    <a:pt x="142329" y="242714"/>
                    <a:pt x="156558" y="236158"/>
                    <a:pt x="165038" y="224852"/>
                  </a:cubicBezTo>
                  <a:cubicBezTo>
                    <a:pt x="186657" y="196026"/>
                    <a:pt x="205012" y="164891"/>
                    <a:pt x="224999" y="134911"/>
                  </a:cubicBezTo>
                  <a:lnTo>
                    <a:pt x="254979" y="89941"/>
                  </a:lnTo>
                  <a:cubicBezTo>
                    <a:pt x="259976" y="74951"/>
                    <a:pt x="269969" y="60771"/>
                    <a:pt x="269969" y="44970"/>
                  </a:cubicBezTo>
                  <a:cubicBezTo>
                    <a:pt x="269969" y="29169"/>
                    <a:pt x="270780" y="0"/>
                    <a:pt x="254979" y="0"/>
                  </a:cubicBezTo>
                  <a:cubicBezTo>
                    <a:pt x="239989" y="0"/>
                    <a:pt x="284959" y="0"/>
                    <a:pt x="269969" y="1499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flipH="1">
              <a:off x="7877060" y="389261"/>
              <a:ext cx="259478" cy="91485"/>
            </a:xfrm>
            <a:custGeom>
              <a:avLst/>
              <a:gdLst>
                <a:gd name="connsiteX0" fmla="*/ 1121 w 526419"/>
                <a:gd name="connsiteY0" fmla="*/ 17137 h 197019"/>
                <a:gd name="connsiteX1" fmla="*/ 76072 w 526419"/>
                <a:gd name="connsiteY1" fmla="*/ 47117 h 197019"/>
                <a:gd name="connsiteX2" fmla="*/ 181003 w 526419"/>
                <a:gd name="connsiteY2" fmla="*/ 77098 h 197019"/>
                <a:gd name="connsiteX3" fmla="*/ 225974 w 526419"/>
                <a:gd name="connsiteY3" fmla="*/ 107078 h 197019"/>
                <a:gd name="connsiteX4" fmla="*/ 315915 w 526419"/>
                <a:gd name="connsiteY4" fmla="*/ 137058 h 197019"/>
                <a:gd name="connsiteX5" fmla="*/ 450826 w 526419"/>
                <a:gd name="connsiteY5" fmla="*/ 182029 h 197019"/>
                <a:gd name="connsiteX6" fmla="*/ 495797 w 526419"/>
                <a:gd name="connsiteY6" fmla="*/ 197019 h 197019"/>
                <a:gd name="connsiteX7" fmla="*/ 525777 w 526419"/>
                <a:gd name="connsiteY7" fmla="*/ 152049 h 197019"/>
                <a:gd name="connsiteX8" fmla="*/ 420846 w 526419"/>
                <a:gd name="connsiteY8" fmla="*/ 77098 h 197019"/>
                <a:gd name="connsiteX9" fmla="*/ 285934 w 526419"/>
                <a:gd name="connsiteY9" fmla="*/ 62108 h 197019"/>
                <a:gd name="connsiteX10" fmla="*/ 181003 w 526419"/>
                <a:gd name="connsiteY10" fmla="*/ 32127 h 197019"/>
                <a:gd name="connsiteX11" fmla="*/ 136033 w 526419"/>
                <a:gd name="connsiteY11" fmla="*/ 2147 h 197019"/>
                <a:gd name="connsiteX12" fmla="*/ 1121 w 526419"/>
                <a:gd name="connsiteY12" fmla="*/ 17137 h 19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419" h="197019">
                  <a:moveTo>
                    <a:pt x="1121" y="17137"/>
                  </a:moveTo>
                  <a:cubicBezTo>
                    <a:pt x="-8873" y="24632"/>
                    <a:pt x="50545" y="38608"/>
                    <a:pt x="76072" y="47117"/>
                  </a:cubicBezTo>
                  <a:cubicBezTo>
                    <a:pt x="104884" y="56721"/>
                    <a:pt x="152134" y="62664"/>
                    <a:pt x="181003" y="77098"/>
                  </a:cubicBezTo>
                  <a:cubicBezTo>
                    <a:pt x="197117" y="85155"/>
                    <a:pt x="209511" y="99761"/>
                    <a:pt x="225974" y="107078"/>
                  </a:cubicBezTo>
                  <a:cubicBezTo>
                    <a:pt x="254852" y="119913"/>
                    <a:pt x="285935" y="127064"/>
                    <a:pt x="315915" y="137058"/>
                  </a:cubicBezTo>
                  <a:lnTo>
                    <a:pt x="450826" y="182029"/>
                  </a:lnTo>
                  <a:lnTo>
                    <a:pt x="495797" y="197019"/>
                  </a:lnTo>
                  <a:cubicBezTo>
                    <a:pt x="505790" y="182029"/>
                    <a:pt x="530726" y="169372"/>
                    <a:pt x="525777" y="152049"/>
                  </a:cubicBezTo>
                  <a:cubicBezTo>
                    <a:pt x="514414" y="112280"/>
                    <a:pt x="459219" y="83493"/>
                    <a:pt x="420846" y="77098"/>
                  </a:cubicBezTo>
                  <a:cubicBezTo>
                    <a:pt x="376214" y="69659"/>
                    <a:pt x="330905" y="67105"/>
                    <a:pt x="285934" y="62108"/>
                  </a:cubicBezTo>
                  <a:cubicBezTo>
                    <a:pt x="266728" y="57306"/>
                    <a:pt x="202504" y="42877"/>
                    <a:pt x="181003" y="32127"/>
                  </a:cubicBezTo>
                  <a:cubicBezTo>
                    <a:pt x="164889" y="24070"/>
                    <a:pt x="153868" y="4695"/>
                    <a:pt x="136033" y="2147"/>
                  </a:cubicBezTo>
                  <a:cubicBezTo>
                    <a:pt x="81621" y="-5626"/>
                    <a:pt x="11115" y="9642"/>
                    <a:pt x="1121" y="17137"/>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flipH="1">
              <a:off x="7550931" y="202322"/>
              <a:ext cx="393772" cy="243621"/>
            </a:xfrm>
            <a:custGeom>
              <a:avLst/>
              <a:gdLst>
                <a:gd name="connsiteX0" fmla="*/ 76627 w 798868"/>
                <a:gd name="connsiteY0" fmla="*/ 524655 h 524655"/>
                <a:gd name="connsiteX1" fmla="*/ 1676 w 798868"/>
                <a:gd name="connsiteY1" fmla="*/ 494675 h 524655"/>
                <a:gd name="connsiteX2" fmla="*/ 31657 w 798868"/>
                <a:gd name="connsiteY2" fmla="*/ 464695 h 524655"/>
                <a:gd name="connsiteX3" fmla="*/ 121598 w 798868"/>
                <a:gd name="connsiteY3" fmla="*/ 434714 h 524655"/>
                <a:gd name="connsiteX4" fmla="*/ 211539 w 798868"/>
                <a:gd name="connsiteY4" fmla="*/ 314793 h 524655"/>
                <a:gd name="connsiteX5" fmla="*/ 256509 w 798868"/>
                <a:gd name="connsiteY5" fmla="*/ 239842 h 524655"/>
                <a:gd name="connsiteX6" fmla="*/ 301480 w 798868"/>
                <a:gd name="connsiteY6" fmla="*/ 224852 h 524655"/>
                <a:gd name="connsiteX7" fmla="*/ 346450 w 798868"/>
                <a:gd name="connsiteY7" fmla="*/ 194872 h 524655"/>
                <a:gd name="connsiteX8" fmla="*/ 391421 w 798868"/>
                <a:gd name="connsiteY8" fmla="*/ 179882 h 524655"/>
                <a:gd name="connsiteX9" fmla="*/ 421401 w 798868"/>
                <a:gd name="connsiteY9" fmla="*/ 149901 h 524655"/>
                <a:gd name="connsiteX10" fmla="*/ 511342 w 798868"/>
                <a:gd name="connsiteY10" fmla="*/ 104931 h 524655"/>
                <a:gd name="connsiteX11" fmla="*/ 631263 w 798868"/>
                <a:gd name="connsiteY11" fmla="*/ 14990 h 524655"/>
                <a:gd name="connsiteX12" fmla="*/ 676234 w 798868"/>
                <a:gd name="connsiteY12" fmla="*/ 0 h 524655"/>
                <a:gd name="connsiteX13" fmla="*/ 721204 w 798868"/>
                <a:gd name="connsiteY13" fmla="*/ 14990 h 524655"/>
                <a:gd name="connsiteX14" fmla="*/ 796155 w 798868"/>
                <a:gd name="connsiteY14" fmla="*/ 29980 h 524655"/>
                <a:gd name="connsiteX15" fmla="*/ 766175 w 798868"/>
                <a:gd name="connsiteY15" fmla="*/ 74950 h 524655"/>
                <a:gd name="connsiteX16" fmla="*/ 631263 w 798868"/>
                <a:gd name="connsiteY16" fmla="*/ 89941 h 524655"/>
                <a:gd name="connsiteX17" fmla="*/ 541322 w 798868"/>
                <a:gd name="connsiteY17" fmla="*/ 119921 h 524655"/>
                <a:gd name="connsiteX18" fmla="*/ 496352 w 798868"/>
                <a:gd name="connsiteY18" fmla="*/ 149901 h 524655"/>
                <a:gd name="connsiteX19" fmla="*/ 421401 w 798868"/>
                <a:gd name="connsiteY19" fmla="*/ 209862 h 524655"/>
                <a:gd name="connsiteX20" fmla="*/ 376430 w 798868"/>
                <a:gd name="connsiteY20" fmla="*/ 224852 h 524655"/>
                <a:gd name="connsiteX21" fmla="*/ 286490 w 798868"/>
                <a:gd name="connsiteY21" fmla="*/ 299803 h 524655"/>
                <a:gd name="connsiteX22" fmla="*/ 196549 w 798868"/>
                <a:gd name="connsiteY22" fmla="*/ 404734 h 524655"/>
                <a:gd name="connsiteX23" fmla="*/ 136588 w 798868"/>
                <a:gd name="connsiteY23" fmla="*/ 464695 h 524655"/>
                <a:gd name="connsiteX24" fmla="*/ 31657 w 798868"/>
                <a:gd name="connsiteY24" fmla="*/ 464695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98868" h="524655">
                  <a:moveTo>
                    <a:pt x="76627" y="524655"/>
                  </a:moveTo>
                  <a:cubicBezTo>
                    <a:pt x="51643" y="514662"/>
                    <a:pt x="17821" y="516202"/>
                    <a:pt x="1676" y="494675"/>
                  </a:cubicBezTo>
                  <a:cubicBezTo>
                    <a:pt x="-6804" y="483369"/>
                    <a:pt x="19016" y="471015"/>
                    <a:pt x="31657" y="464695"/>
                  </a:cubicBezTo>
                  <a:cubicBezTo>
                    <a:pt x="59923" y="450562"/>
                    <a:pt x="121598" y="434714"/>
                    <a:pt x="121598" y="434714"/>
                  </a:cubicBezTo>
                  <a:cubicBezTo>
                    <a:pt x="189397" y="333014"/>
                    <a:pt x="156079" y="370251"/>
                    <a:pt x="211539" y="314793"/>
                  </a:cubicBezTo>
                  <a:cubicBezTo>
                    <a:pt x="223329" y="279422"/>
                    <a:pt x="222216" y="260418"/>
                    <a:pt x="256509" y="239842"/>
                  </a:cubicBezTo>
                  <a:cubicBezTo>
                    <a:pt x="270058" y="231712"/>
                    <a:pt x="286490" y="229849"/>
                    <a:pt x="301480" y="224852"/>
                  </a:cubicBezTo>
                  <a:cubicBezTo>
                    <a:pt x="316470" y="214859"/>
                    <a:pt x="330336" y="202929"/>
                    <a:pt x="346450" y="194872"/>
                  </a:cubicBezTo>
                  <a:cubicBezTo>
                    <a:pt x="360583" y="187806"/>
                    <a:pt x="377872" y="188012"/>
                    <a:pt x="391421" y="179882"/>
                  </a:cubicBezTo>
                  <a:cubicBezTo>
                    <a:pt x="403540" y="172611"/>
                    <a:pt x="410365" y="158730"/>
                    <a:pt x="421401" y="149901"/>
                  </a:cubicBezTo>
                  <a:cubicBezTo>
                    <a:pt x="462912" y="116691"/>
                    <a:pt x="463844" y="120763"/>
                    <a:pt x="511342" y="104931"/>
                  </a:cubicBezTo>
                  <a:cubicBezTo>
                    <a:pt x="546856" y="69416"/>
                    <a:pt x="580410" y="31941"/>
                    <a:pt x="631263" y="14990"/>
                  </a:cubicBezTo>
                  <a:lnTo>
                    <a:pt x="676234" y="0"/>
                  </a:lnTo>
                  <a:cubicBezTo>
                    <a:pt x="691224" y="4997"/>
                    <a:pt x="705875" y="11158"/>
                    <a:pt x="721204" y="14990"/>
                  </a:cubicBezTo>
                  <a:cubicBezTo>
                    <a:pt x="745922" y="21169"/>
                    <a:pt x="780868" y="9597"/>
                    <a:pt x="796155" y="29980"/>
                  </a:cubicBezTo>
                  <a:cubicBezTo>
                    <a:pt x="806965" y="44392"/>
                    <a:pt x="783106" y="68793"/>
                    <a:pt x="766175" y="74950"/>
                  </a:cubicBezTo>
                  <a:cubicBezTo>
                    <a:pt x="723652" y="90413"/>
                    <a:pt x="676234" y="84944"/>
                    <a:pt x="631263" y="89941"/>
                  </a:cubicBezTo>
                  <a:cubicBezTo>
                    <a:pt x="601283" y="99934"/>
                    <a:pt x="567616" y="102391"/>
                    <a:pt x="541322" y="119921"/>
                  </a:cubicBezTo>
                  <a:cubicBezTo>
                    <a:pt x="526332" y="129914"/>
                    <a:pt x="510420" y="138647"/>
                    <a:pt x="496352" y="149901"/>
                  </a:cubicBezTo>
                  <a:cubicBezTo>
                    <a:pt x="449878" y="187081"/>
                    <a:pt x="482916" y="179105"/>
                    <a:pt x="421401" y="209862"/>
                  </a:cubicBezTo>
                  <a:cubicBezTo>
                    <a:pt x="407268" y="216928"/>
                    <a:pt x="391420" y="219855"/>
                    <a:pt x="376430" y="224852"/>
                  </a:cubicBezTo>
                  <a:cubicBezTo>
                    <a:pt x="220505" y="380781"/>
                    <a:pt x="432566" y="174595"/>
                    <a:pt x="286490" y="299803"/>
                  </a:cubicBezTo>
                  <a:cubicBezTo>
                    <a:pt x="170195" y="399485"/>
                    <a:pt x="269994" y="319048"/>
                    <a:pt x="196549" y="404734"/>
                  </a:cubicBezTo>
                  <a:cubicBezTo>
                    <a:pt x="178154" y="426195"/>
                    <a:pt x="164854" y="464695"/>
                    <a:pt x="136588" y="464695"/>
                  </a:cubicBezTo>
                  <a:lnTo>
                    <a:pt x="31657" y="464695"/>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flipH="1">
              <a:off x="7416574" y="49188"/>
              <a:ext cx="157860" cy="153134"/>
            </a:xfrm>
            <a:custGeom>
              <a:avLst/>
              <a:gdLst>
                <a:gd name="connsiteX0" fmla="*/ 0 w 320260"/>
                <a:gd name="connsiteY0" fmla="*/ 329784 h 329784"/>
                <a:gd name="connsiteX1" fmla="*/ 74950 w 320260"/>
                <a:gd name="connsiteY1" fmla="*/ 224852 h 329784"/>
                <a:gd name="connsiteX2" fmla="*/ 104931 w 320260"/>
                <a:gd name="connsiteY2" fmla="*/ 179882 h 329784"/>
                <a:gd name="connsiteX3" fmla="*/ 149901 w 320260"/>
                <a:gd name="connsiteY3" fmla="*/ 149902 h 329784"/>
                <a:gd name="connsiteX4" fmla="*/ 179882 w 320260"/>
                <a:gd name="connsiteY4" fmla="*/ 119921 h 329784"/>
                <a:gd name="connsiteX5" fmla="*/ 269823 w 320260"/>
                <a:gd name="connsiteY5" fmla="*/ 89941 h 329784"/>
                <a:gd name="connsiteX6" fmla="*/ 314793 w 320260"/>
                <a:gd name="connsiteY6" fmla="*/ 0 h 329784"/>
                <a:gd name="connsiteX7" fmla="*/ 299803 w 320260"/>
                <a:gd name="connsiteY7" fmla="*/ 44970 h 329784"/>
                <a:gd name="connsiteX8" fmla="*/ 269823 w 320260"/>
                <a:gd name="connsiteY8" fmla="*/ 74951 h 329784"/>
                <a:gd name="connsiteX9" fmla="*/ 224852 w 320260"/>
                <a:gd name="connsiteY9" fmla="*/ 104931 h 329784"/>
                <a:gd name="connsiteX10" fmla="*/ 104931 w 320260"/>
                <a:gd name="connsiteY10" fmla="*/ 209862 h 329784"/>
                <a:gd name="connsiteX11" fmla="*/ 74950 w 320260"/>
                <a:gd name="connsiteY11" fmla="*/ 299803 h 329784"/>
                <a:gd name="connsiteX12" fmla="*/ 0 w 320260"/>
                <a:gd name="connsiteY12" fmla="*/ 329784 h 32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260" h="329784">
                  <a:moveTo>
                    <a:pt x="0" y="329784"/>
                  </a:moveTo>
                  <a:cubicBezTo>
                    <a:pt x="114794" y="138459"/>
                    <a:pt x="-5974" y="326007"/>
                    <a:pt x="74950" y="224852"/>
                  </a:cubicBezTo>
                  <a:cubicBezTo>
                    <a:pt x="86204" y="210784"/>
                    <a:pt x="92192" y="192621"/>
                    <a:pt x="104931" y="179882"/>
                  </a:cubicBezTo>
                  <a:cubicBezTo>
                    <a:pt x="117670" y="167143"/>
                    <a:pt x="135833" y="161156"/>
                    <a:pt x="149901" y="149902"/>
                  </a:cubicBezTo>
                  <a:cubicBezTo>
                    <a:pt x="160937" y="141073"/>
                    <a:pt x="167241" y="126242"/>
                    <a:pt x="179882" y="119921"/>
                  </a:cubicBezTo>
                  <a:cubicBezTo>
                    <a:pt x="208148" y="105788"/>
                    <a:pt x="269823" y="89941"/>
                    <a:pt x="269823" y="89941"/>
                  </a:cubicBezTo>
                  <a:cubicBezTo>
                    <a:pt x="273519" y="78852"/>
                    <a:pt x="295420" y="0"/>
                    <a:pt x="314793" y="0"/>
                  </a:cubicBezTo>
                  <a:cubicBezTo>
                    <a:pt x="330594" y="0"/>
                    <a:pt x="307932" y="31421"/>
                    <a:pt x="299803" y="44970"/>
                  </a:cubicBezTo>
                  <a:cubicBezTo>
                    <a:pt x="292532" y="57089"/>
                    <a:pt x="280859" y="66122"/>
                    <a:pt x="269823" y="74951"/>
                  </a:cubicBezTo>
                  <a:cubicBezTo>
                    <a:pt x="255755" y="86206"/>
                    <a:pt x="238410" y="93067"/>
                    <a:pt x="224852" y="104931"/>
                  </a:cubicBezTo>
                  <a:cubicBezTo>
                    <a:pt x="84544" y="227700"/>
                    <a:pt x="206129" y="142397"/>
                    <a:pt x="104931" y="209862"/>
                  </a:cubicBezTo>
                  <a:cubicBezTo>
                    <a:pt x="94937" y="239842"/>
                    <a:pt x="104930" y="289809"/>
                    <a:pt x="74950" y="299803"/>
                  </a:cubicBezTo>
                  <a:lnTo>
                    <a:pt x="0" y="329784"/>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flipH="1">
              <a:off x="7160761" y="755423"/>
              <a:ext cx="216033" cy="90710"/>
            </a:xfrm>
            <a:custGeom>
              <a:avLst/>
              <a:gdLst>
                <a:gd name="connsiteX0" fmla="*/ 14990 w 438280"/>
                <a:gd name="connsiteY0" fmla="*/ 89941 h 195350"/>
                <a:gd name="connsiteX1" fmla="*/ 89941 w 438280"/>
                <a:gd name="connsiteY1" fmla="*/ 44971 h 195350"/>
                <a:gd name="connsiteX2" fmla="*/ 194872 w 438280"/>
                <a:gd name="connsiteY2" fmla="*/ 29981 h 195350"/>
                <a:gd name="connsiteX3" fmla="*/ 299803 w 438280"/>
                <a:gd name="connsiteY3" fmla="*/ 0 h 195350"/>
                <a:gd name="connsiteX4" fmla="*/ 404734 w 438280"/>
                <a:gd name="connsiteY4" fmla="*/ 14990 h 195350"/>
                <a:gd name="connsiteX5" fmla="*/ 434714 w 438280"/>
                <a:gd name="connsiteY5" fmla="*/ 44971 h 195350"/>
                <a:gd name="connsiteX6" fmla="*/ 314793 w 438280"/>
                <a:gd name="connsiteY6" fmla="*/ 29981 h 195350"/>
                <a:gd name="connsiteX7" fmla="*/ 179882 w 438280"/>
                <a:gd name="connsiteY7" fmla="*/ 74951 h 195350"/>
                <a:gd name="connsiteX8" fmla="*/ 134911 w 438280"/>
                <a:gd name="connsiteY8" fmla="*/ 89941 h 195350"/>
                <a:gd name="connsiteX9" fmla="*/ 89941 w 438280"/>
                <a:gd name="connsiteY9" fmla="*/ 104931 h 195350"/>
                <a:gd name="connsiteX10" fmla="*/ 59960 w 438280"/>
                <a:gd name="connsiteY10" fmla="*/ 134912 h 195350"/>
                <a:gd name="connsiteX11" fmla="*/ 0 w 438280"/>
                <a:gd name="connsiteY11" fmla="*/ 179882 h 195350"/>
                <a:gd name="connsiteX12" fmla="*/ 14990 w 438280"/>
                <a:gd name="connsiteY12" fmla="*/ 104931 h 195350"/>
                <a:gd name="connsiteX13" fmla="*/ 29980 w 438280"/>
                <a:gd name="connsiteY13" fmla="*/ 59961 h 195350"/>
                <a:gd name="connsiteX14" fmla="*/ 74951 w 438280"/>
                <a:gd name="connsiteY14" fmla="*/ 89941 h 195350"/>
                <a:gd name="connsiteX15" fmla="*/ 89941 w 438280"/>
                <a:gd name="connsiteY15" fmla="*/ 89941 h 1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8280" h="195350">
                  <a:moveTo>
                    <a:pt x="14990" y="89941"/>
                  </a:moveTo>
                  <a:cubicBezTo>
                    <a:pt x="39974" y="74951"/>
                    <a:pt x="62301" y="54184"/>
                    <a:pt x="89941" y="44971"/>
                  </a:cubicBezTo>
                  <a:cubicBezTo>
                    <a:pt x="123460" y="33798"/>
                    <a:pt x="160110" y="36302"/>
                    <a:pt x="194872" y="29981"/>
                  </a:cubicBezTo>
                  <a:cubicBezTo>
                    <a:pt x="236276" y="22453"/>
                    <a:pt x="261277" y="12842"/>
                    <a:pt x="299803" y="0"/>
                  </a:cubicBezTo>
                  <a:cubicBezTo>
                    <a:pt x="334780" y="4997"/>
                    <a:pt x="371215" y="3817"/>
                    <a:pt x="404734" y="14990"/>
                  </a:cubicBezTo>
                  <a:cubicBezTo>
                    <a:pt x="418142" y="19459"/>
                    <a:pt x="448655" y="42647"/>
                    <a:pt x="434714" y="44971"/>
                  </a:cubicBezTo>
                  <a:cubicBezTo>
                    <a:pt x="394977" y="51594"/>
                    <a:pt x="354767" y="34978"/>
                    <a:pt x="314793" y="29981"/>
                  </a:cubicBezTo>
                  <a:lnTo>
                    <a:pt x="179882" y="74951"/>
                  </a:lnTo>
                  <a:lnTo>
                    <a:pt x="134911" y="89941"/>
                  </a:lnTo>
                  <a:lnTo>
                    <a:pt x="89941" y="104931"/>
                  </a:lnTo>
                  <a:cubicBezTo>
                    <a:pt x="79947" y="114925"/>
                    <a:pt x="66281" y="122271"/>
                    <a:pt x="59960" y="134912"/>
                  </a:cubicBezTo>
                  <a:cubicBezTo>
                    <a:pt x="25004" y="204823"/>
                    <a:pt x="76889" y="205512"/>
                    <a:pt x="0" y="179882"/>
                  </a:cubicBezTo>
                  <a:cubicBezTo>
                    <a:pt x="4997" y="154898"/>
                    <a:pt x="8811" y="129649"/>
                    <a:pt x="14990" y="104931"/>
                  </a:cubicBezTo>
                  <a:cubicBezTo>
                    <a:pt x="18822" y="89602"/>
                    <a:pt x="14651" y="63793"/>
                    <a:pt x="29980" y="59961"/>
                  </a:cubicBezTo>
                  <a:cubicBezTo>
                    <a:pt x="47458" y="55592"/>
                    <a:pt x="58837" y="81884"/>
                    <a:pt x="74951" y="89941"/>
                  </a:cubicBezTo>
                  <a:cubicBezTo>
                    <a:pt x="79420" y="92176"/>
                    <a:pt x="84944" y="89941"/>
                    <a:pt x="89941" y="8994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flipH="1">
              <a:off x="7072095" y="410770"/>
              <a:ext cx="177332" cy="344142"/>
            </a:xfrm>
            <a:custGeom>
              <a:avLst/>
              <a:gdLst>
                <a:gd name="connsiteX0" fmla="*/ 0 w 359764"/>
                <a:gd name="connsiteY0" fmla="*/ 764498 h 764498"/>
                <a:gd name="connsiteX1" fmla="*/ 14990 w 359764"/>
                <a:gd name="connsiteY1" fmla="*/ 689547 h 764498"/>
                <a:gd name="connsiteX2" fmla="*/ 44971 w 359764"/>
                <a:gd name="connsiteY2" fmla="*/ 599606 h 764498"/>
                <a:gd name="connsiteX3" fmla="*/ 59961 w 359764"/>
                <a:gd name="connsiteY3" fmla="*/ 554636 h 764498"/>
                <a:gd name="connsiteX4" fmla="*/ 74951 w 359764"/>
                <a:gd name="connsiteY4" fmla="*/ 509665 h 764498"/>
                <a:gd name="connsiteX5" fmla="*/ 89941 w 359764"/>
                <a:gd name="connsiteY5" fmla="*/ 449705 h 764498"/>
                <a:gd name="connsiteX6" fmla="*/ 119922 w 359764"/>
                <a:gd name="connsiteY6" fmla="*/ 359764 h 764498"/>
                <a:gd name="connsiteX7" fmla="*/ 194872 w 359764"/>
                <a:gd name="connsiteY7" fmla="*/ 284813 h 764498"/>
                <a:gd name="connsiteX8" fmla="*/ 209863 w 359764"/>
                <a:gd name="connsiteY8" fmla="*/ 239842 h 764498"/>
                <a:gd name="connsiteX9" fmla="*/ 239843 w 359764"/>
                <a:gd name="connsiteY9" fmla="*/ 194872 h 764498"/>
                <a:gd name="connsiteX10" fmla="*/ 269823 w 359764"/>
                <a:gd name="connsiteY10" fmla="*/ 89941 h 764498"/>
                <a:gd name="connsiteX11" fmla="*/ 344774 w 359764"/>
                <a:gd name="connsiteY11" fmla="*/ 29980 h 764498"/>
                <a:gd name="connsiteX12" fmla="*/ 359764 w 359764"/>
                <a:gd name="connsiteY12" fmla="*/ 0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764" h="764498">
                  <a:moveTo>
                    <a:pt x="0" y="764498"/>
                  </a:moveTo>
                  <a:cubicBezTo>
                    <a:pt x="4997" y="739514"/>
                    <a:pt x="8286" y="714128"/>
                    <a:pt x="14990" y="689547"/>
                  </a:cubicBezTo>
                  <a:cubicBezTo>
                    <a:pt x="23305" y="659058"/>
                    <a:pt x="34977" y="629586"/>
                    <a:pt x="44971" y="599606"/>
                  </a:cubicBezTo>
                  <a:lnTo>
                    <a:pt x="59961" y="554636"/>
                  </a:lnTo>
                  <a:cubicBezTo>
                    <a:pt x="64958" y="539646"/>
                    <a:pt x="71119" y="524994"/>
                    <a:pt x="74951" y="509665"/>
                  </a:cubicBezTo>
                  <a:cubicBezTo>
                    <a:pt x="79948" y="489678"/>
                    <a:pt x="84021" y="469438"/>
                    <a:pt x="89941" y="449705"/>
                  </a:cubicBezTo>
                  <a:cubicBezTo>
                    <a:pt x="99022" y="419436"/>
                    <a:pt x="97576" y="382110"/>
                    <a:pt x="119922" y="359764"/>
                  </a:cubicBezTo>
                  <a:lnTo>
                    <a:pt x="194872" y="284813"/>
                  </a:lnTo>
                  <a:cubicBezTo>
                    <a:pt x="199869" y="269823"/>
                    <a:pt x="202796" y="253975"/>
                    <a:pt x="209863" y="239842"/>
                  </a:cubicBezTo>
                  <a:cubicBezTo>
                    <a:pt x="217920" y="223728"/>
                    <a:pt x="232746" y="211431"/>
                    <a:pt x="239843" y="194872"/>
                  </a:cubicBezTo>
                  <a:cubicBezTo>
                    <a:pt x="249643" y="172005"/>
                    <a:pt x="255238" y="114250"/>
                    <a:pt x="269823" y="89941"/>
                  </a:cubicBezTo>
                  <a:cubicBezTo>
                    <a:pt x="292075" y="52854"/>
                    <a:pt x="314135" y="60619"/>
                    <a:pt x="344774" y="29980"/>
                  </a:cubicBezTo>
                  <a:cubicBezTo>
                    <a:pt x="352674" y="22080"/>
                    <a:pt x="354767" y="9993"/>
                    <a:pt x="359764" y="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flipH="1">
              <a:off x="7121554" y="989479"/>
              <a:ext cx="148760" cy="120311"/>
            </a:xfrm>
            <a:custGeom>
              <a:avLst/>
              <a:gdLst>
                <a:gd name="connsiteX0" fmla="*/ 61948 w 301799"/>
                <a:gd name="connsiteY0" fmla="*/ 137487 h 259098"/>
                <a:gd name="connsiteX1" fmla="*/ 1987 w 301799"/>
                <a:gd name="connsiteY1" fmla="*/ 212438 h 259098"/>
                <a:gd name="connsiteX2" fmla="*/ 16977 w 301799"/>
                <a:gd name="connsiteY2" fmla="*/ 257408 h 259098"/>
                <a:gd name="connsiteX3" fmla="*/ 61948 w 301799"/>
                <a:gd name="connsiteY3" fmla="*/ 242418 h 259098"/>
                <a:gd name="connsiteX4" fmla="*/ 136898 w 301799"/>
                <a:gd name="connsiteY4" fmla="*/ 167467 h 259098"/>
                <a:gd name="connsiteX5" fmla="*/ 166879 w 301799"/>
                <a:gd name="connsiteY5" fmla="*/ 137487 h 259098"/>
                <a:gd name="connsiteX6" fmla="*/ 211849 w 301799"/>
                <a:gd name="connsiteY6" fmla="*/ 122497 h 259098"/>
                <a:gd name="connsiteX7" fmla="*/ 286800 w 301799"/>
                <a:gd name="connsiteY7" fmla="*/ 62536 h 259098"/>
                <a:gd name="connsiteX8" fmla="*/ 256820 w 301799"/>
                <a:gd name="connsiteY8" fmla="*/ 2576 h 259098"/>
                <a:gd name="connsiteX9" fmla="*/ 196859 w 301799"/>
                <a:gd name="connsiteY9" fmla="*/ 77527 h 259098"/>
                <a:gd name="connsiteX10" fmla="*/ 151889 w 301799"/>
                <a:gd name="connsiteY10" fmla="*/ 92517 h 259098"/>
                <a:gd name="connsiteX11" fmla="*/ 121908 w 301799"/>
                <a:gd name="connsiteY11" fmla="*/ 137487 h 259098"/>
                <a:gd name="connsiteX12" fmla="*/ 46957 w 301799"/>
                <a:gd name="connsiteY12" fmla="*/ 197448 h 259098"/>
                <a:gd name="connsiteX13" fmla="*/ 46957 w 301799"/>
                <a:gd name="connsiteY13" fmla="*/ 212438 h 25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799" h="259098">
                  <a:moveTo>
                    <a:pt x="61948" y="137487"/>
                  </a:moveTo>
                  <a:cubicBezTo>
                    <a:pt x="41961" y="162471"/>
                    <a:pt x="13221" y="182480"/>
                    <a:pt x="1987" y="212438"/>
                  </a:cubicBezTo>
                  <a:cubicBezTo>
                    <a:pt x="-3561" y="227233"/>
                    <a:pt x="2844" y="250342"/>
                    <a:pt x="16977" y="257408"/>
                  </a:cubicBezTo>
                  <a:cubicBezTo>
                    <a:pt x="31110" y="264474"/>
                    <a:pt x="46958" y="247415"/>
                    <a:pt x="61948" y="242418"/>
                  </a:cubicBezTo>
                  <a:cubicBezTo>
                    <a:pt x="113341" y="165329"/>
                    <a:pt x="65519" y="224570"/>
                    <a:pt x="136898" y="167467"/>
                  </a:cubicBezTo>
                  <a:cubicBezTo>
                    <a:pt x="147934" y="158638"/>
                    <a:pt x="154760" y="144758"/>
                    <a:pt x="166879" y="137487"/>
                  </a:cubicBezTo>
                  <a:cubicBezTo>
                    <a:pt x="180428" y="129358"/>
                    <a:pt x="197716" y="129563"/>
                    <a:pt x="211849" y="122497"/>
                  </a:cubicBezTo>
                  <a:cubicBezTo>
                    <a:pt x="249672" y="103586"/>
                    <a:pt x="258913" y="90424"/>
                    <a:pt x="286800" y="62536"/>
                  </a:cubicBezTo>
                  <a:cubicBezTo>
                    <a:pt x="295366" y="36839"/>
                    <a:pt x="328201" y="-11700"/>
                    <a:pt x="256820" y="2576"/>
                  </a:cubicBezTo>
                  <a:cubicBezTo>
                    <a:pt x="236444" y="6651"/>
                    <a:pt x="206195" y="70058"/>
                    <a:pt x="196859" y="77527"/>
                  </a:cubicBezTo>
                  <a:cubicBezTo>
                    <a:pt x="184521" y="87398"/>
                    <a:pt x="166879" y="87520"/>
                    <a:pt x="151889" y="92517"/>
                  </a:cubicBezTo>
                  <a:cubicBezTo>
                    <a:pt x="141895" y="107507"/>
                    <a:pt x="134647" y="124748"/>
                    <a:pt x="121908" y="137487"/>
                  </a:cubicBezTo>
                  <a:cubicBezTo>
                    <a:pt x="81814" y="177580"/>
                    <a:pt x="76626" y="152944"/>
                    <a:pt x="46957" y="197448"/>
                  </a:cubicBezTo>
                  <a:cubicBezTo>
                    <a:pt x="44185" y="201605"/>
                    <a:pt x="46957" y="207441"/>
                    <a:pt x="46957" y="21243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flipH="1">
              <a:off x="8077120" y="130921"/>
              <a:ext cx="66682" cy="109501"/>
              <a:chOff x="2411741" y="2833140"/>
              <a:chExt cx="135282" cy="235819"/>
            </a:xfrm>
          </p:grpSpPr>
          <p:sp>
            <p:nvSpPr>
              <p:cNvPr id="89" name="任意多边形 88"/>
              <p:cNvSpPr/>
              <p:nvPr/>
            </p:nvSpPr>
            <p:spPr>
              <a:xfrm>
                <a:off x="2411741" y="2833140"/>
                <a:ext cx="135282" cy="235819"/>
              </a:xfrm>
              <a:custGeom>
                <a:avLst/>
                <a:gdLst>
                  <a:gd name="connsiteX0" fmla="*/ 0 w 239843"/>
                  <a:gd name="connsiteY0" fmla="*/ 119921 h 224852"/>
                  <a:gd name="connsiteX1" fmla="*/ 44971 w 239843"/>
                  <a:gd name="connsiteY1" fmla="*/ 44970 h 224852"/>
                  <a:gd name="connsiteX2" fmla="*/ 134912 w 239843"/>
                  <a:gd name="connsiteY2" fmla="*/ 0 h 224852"/>
                  <a:gd name="connsiteX3" fmla="*/ 224853 w 239843"/>
                  <a:gd name="connsiteY3" fmla="*/ 44970 h 224852"/>
                  <a:gd name="connsiteX4" fmla="*/ 239843 w 239843"/>
                  <a:gd name="connsiteY4" fmla="*/ 89941 h 224852"/>
                  <a:gd name="connsiteX5" fmla="*/ 224853 w 239843"/>
                  <a:gd name="connsiteY5" fmla="*/ 179882 h 224852"/>
                  <a:gd name="connsiteX6" fmla="*/ 194872 w 239843"/>
                  <a:gd name="connsiteY6" fmla="*/ 209862 h 224852"/>
                  <a:gd name="connsiteX7" fmla="*/ 149902 w 239843"/>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843" h="224852">
                    <a:moveTo>
                      <a:pt x="0" y="119921"/>
                    </a:moveTo>
                    <a:cubicBezTo>
                      <a:pt x="14990" y="94937"/>
                      <a:pt x="26010" y="67092"/>
                      <a:pt x="44971" y="44970"/>
                    </a:cubicBezTo>
                    <a:cubicBezTo>
                      <a:pt x="68218" y="17848"/>
                      <a:pt x="103433" y="10493"/>
                      <a:pt x="134912" y="0"/>
                    </a:cubicBezTo>
                    <a:cubicBezTo>
                      <a:pt x="178022" y="10778"/>
                      <a:pt x="201269" y="5664"/>
                      <a:pt x="224853" y="44970"/>
                    </a:cubicBezTo>
                    <a:cubicBezTo>
                      <a:pt x="232983" y="58519"/>
                      <a:pt x="234846" y="74951"/>
                      <a:pt x="239843" y="89941"/>
                    </a:cubicBezTo>
                    <a:cubicBezTo>
                      <a:pt x="234846" y="119921"/>
                      <a:pt x="235525" y="151423"/>
                      <a:pt x="224853" y="179882"/>
                    </a:cubicBezTo>
                    <a:cubicBezTo>
                      <a:pt x="219891" y="193115"/>
                      <a:pt x="206991" y="202591"/>
                      <a:pt x="194872" y="209862"/>
                    </a:cubicBezTo>
                    <a:cubicBezTo>
                      <a:pt x="181323" y="217991"/>
                      <a:pt x="149902" y="224852"/>
                      <a:pt x="149902" y="22485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89"/>
              <p:cNvSpPr/>
              <p:nvPr/>
            </p:nvSpPr>
            <p:spPr>
              <a:xfrm>
                <a:off x="2411760" y="2924944"/>
                <a:ext cx="76456" cy="93708"/>
              </a:xfrm>
              <a:custGeom>
                <a:avLst/>
                <a:gdLst>
                  <a:gd name="connsiteX0" fmla="*/ 14990 w 76456"/>
                  <a:gd name="connsiteY0" fmla="*/ 391 h 93708"/>
                  <a:gd name="connsiteX1" fmla="*/ 44970 w 76456"/>
                  <a:gd name="connsiteY1" fmla="*/ 75342 h 93708"/>
                  <a:gd name="connsiteX2" fmla="*/ 0 w 76456"/>
                  <a:gd name="connsiteY2" fmla="*/ 45362 h 93708"/>
                  <a:gd name="connsiteX3" fmla="*/ 14990 w 76456"/>
                  <a:gd name="connsiteY3" fmla="*/ 90332 h 93708"/>
                  <a:gd name="connsiteX4" fmla="*/ 74951 w 76456"/>
                  <a:gd name="connsiteY4" fmla="*/ 75342 h 93708"/>
                  <a:gd name="connsiteX5" fmla="*/ 44970 w 76456"/>
                  <a:gd name="connsiteY5" fmla="*/ 45362 h 93708"/>
                  <a:gd name="connsiteX6" fmla="*/ 14990 w 76456"/>
                  <a:gd name="connsiteY6" fmla="*/ 391 h 9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56" h="93708">
                    <a:moveTo>
                      <a:pt x="14990" y="391"/>
                    </a:moveTo>
                    <a:cubicBezTo>
                      <a:pt x="14990" y="5388"/>
                      <a:pt x="53479" y="49815"/>
                      <a:pt x="44970" y="75342"/>
                    </a:cubicBezTo>
                    <a:cubicBezTo>
                      <a:pt x="39273" y="92433"/>
                      <a:pt x="0" y="45362"/>
                      <a:pt x="0" y="45362"/>
                    </a:cubicBezTo>
                    <a:cubicBezTo>
                      <a:pt x="4997" y="60352"/>
                      <a:pt x="319" y="84464"/>
                      <a:pt x="14990" y="90332"/>
                    </a:cubicBezTo>
                    <a:cubicBezTo>
                      <a:pt x="34119" y="97983"/>
                      <a:pt x="63523" y="92484"/>
                      <a:pt x="74951" y="75342"/>
                    </a:cubicBezTo>
                    <a:cubicBezTo>
                      <a:pt x="82791" y="63583"/>
                      <a:pt x="58092" y="50611"/>
                      <a:pt x="44970" y="45362"/>
                    </a:cubicBezTo>
                    <a:cubicBezTo>
                      <a:pt x="31052" y="39795"/>
                      <a:pt x="14990" y="-4606"/>
                      <a:pt x="14990" y="391"/>
                    </a:cubicBez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任意多边形 27"/>
            <p:cNvSpPr/>
            <p:nvPr/>
          </p:nvSpPr>
          <p:spPr>
            <a:xfrm flipH="1">
              <a:off x="7950767" y="150959"/>
              <a:ext cx="206887" cy="236661"/>
            </a:xfrm>
            <a:custGeom>
              <a:avLst/>
              <a:gdLst>
                <a:gd name="connsiteX0" fmla="*/ 0 w 419725"/>
                <a:gd name="connsiteY0" fmla="*/ 509666 h 509666"/>
                <a:gd name="connsiteX1" fmla="*/ 29981 w 419725"/>
                <a:gd name="connsiteY1" fmla="*/ 434715 h 509666"/>
                <a:gd name="connsiteX2" fmla="*/ 59961 w 419725"/>
                <a:gd name="connsiteY2" fmla="*/ 389744 h 509666"/>
                <a:gd name="connsiteX3" fmla="*/ 89941 w 419725"/>
                <a:gd name="connsiteY3" fmla="*/ 299803 h 509666"/>
                <a:gd name="connsiteX4" fmla="*/ 104932 w 419725"/>
                <a:gd name="connsiteY4" fmla="*/ 254833 h 509666"/>
                <a:gd name="connsiteX5" fmla="*/ 179882 w 419725"/>
                <a:gd name="connsiteY5" fmla="*/ 179882 h 509666"/>
                <a:gd name="connsiteX6" fmla="*/ 239843 w 419725"/>
                <a:gd name="connsiteY6" fmla="*/ 104931 h 509666"/>
                <a:gd name="connsiteX7" fmla="*/ 329784 w 419725"/>
                <a:gd name="connsiteY7" fmla="*/ 74951 h 509666"/>
                <a:gd name="connsiteX8" fmla="*/ 359764 w 419725"/>
                <a:gd name="connsiteY8" fmla="*/ 44970 h 509666"/>
                <a:gd name="connsiteX9" fmla="*/ 419725 w 419725"/>
                <a:gd name="connsiteY9" fmla="*/ 0 h 50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9725" h="509666">
                  <a:moveTo>
                    <a:pt x="0" y="509666"/>
                  </a:moveTo>
                  <a:cubicBezTo>
                    <a:pt x="9994" y="484682"/>
                    <a:pt x="17947" y="458783"/>
                    <a:pt x="29981" y="434715"/>
                  </a:cubicBezTo>
                  <a:cubicBezTo>
                    <a:pt x="38038" y="418601"/>
                    <a:pt x="52644" y="406207"/>
                    <a:pt x="59961" y="389744"/>
                  </a:cubicBezTo>
                  <a:cubicBezTo>
                    <a:pt x="72796" y="360866"/>
                    <a:pt x="79947" y="329783"/>
                    <a:pt x="89941" y="299803"/>
                  </a:cubicBezTo>
                  <a:cubicBezTo>
                    <a:pt x="94938" y="284813"/>
                    <a:pt x="93759" y="266006"/>
                    <a:pt x="104932" y="254833"/>
                  </a:cubicBezTo>
                  <a:lnTo>
                    <a:pt x="179882" y="179882"/>
                  </a:lnTo>
                  <a:cubicBezTo>
                    <a:pt x="196138" y="131118"/>
                    <a:pt x="186780" y="128515"/>
                    <a:pt x="239843" y="104931"/>
                  </a:cubicBezTo>
                  <a:cubicBezTo>
                    <a:pt x="268721" y="92096"/>
                    <a:pt x="329784" y="74951"/>
                    <a:pt x="329784" y="74951"/>
                  </a:cubicBezTo>
                  <a:cubicBezTo>
                    <a:pt x="339777" y="64957"/>
                    <a:pt x="347645" y="52241"/>
                    <a:pt x="359764" y="44970"/>
                  </a:cubicBezTo>
                  <a:cubicBezTo>
                    <a:pt x="425920" y="5276"/>
                    <a:pt x="390184" y="59083"/>
                    <a:pt x="419725"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flipH="1">
              <a:off x="7950767" y="125601"/>
              <a:ext cx="103942" cy="60070"/>
            </a:xfrm>
            <a:custGeom>
              <a:avLst/>
              <a:gdLst>
                <a:gd name="connsiteX0" fmla="*/ 0 w 194872"/>
                <a:gd name="connsiteY0" fmla="*/ 15322 h 150771"/>
                <a:gd name="connsiteX1" fmla="*/ 149902 w 194872"/>
                <a:gd name="connsiteY1" fmla="*/ 15322 h 150771"/>
                <a:gd name="connsiteX2" fmla="*/ 194872 w 194872"/>
                <a:gd name="connsiteY2" fmla="*/ 45302 h 150771"/>
                <a:gd name="connsiteX3" fmla="*/ 179882 w 194872"/>
                <a:gd name="connsiteY3" fmla="*/ 105263 h 150771"/>
                <a:gd name="connsiteX4" fmla="*/ 89941 w 194872"/>
                <a:gd name="connsiteY4" fmla="*/ 150233 h 150771"/>
                <a:gd name="connsiteX5" fmla="*/ 74951 w 194872"/>
                <a:gd name="connsiteY5" fmla="*/ 150233 h 15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72" h="150771">
                  <a:moveTo>
                    <a:pt x="0" y="15322"/>
                  </a:moveTo>
                  <a:cubicBezTo>
                    <a:pt x="69520" y="1418"/>
                    <a:pt x="80382" y="-10748"/>
                    <a:pt x="149902" y="15322"/>
                  </a:cubicBezTo>
                  <a:cubicBezTo>
                    <a:pt x="166771" y="21648"/>
                    <a:pt x="179882" y="35309"/>
                    <a:pt x="194872" y="45302"/>
                  </a:cubicBezTo>
                  <a:cubicBezTo>
                    <a:pt x="189875" y="65289"/>
                    <a:pt x="191310" y="88121"/>
                    <a:pt x="179882" y="105263"/>
                  </a:cubicBezTo>
                  <a:cubicBezTo>
                    <a:pt x="165227" y="127245"/>
                    <a:pt x="113883" y="144247"/>
                    <a:pt x="89941" y="150233"/>
                  </a:cubicBezTo>
                  <a:cubicBezTo>
                    <a:pt x="85094" y="151445"/>
                    <a:pt x="79948" y="150233"/>
                    <a:pt x="74951" y="15023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flipH="1">
              <a:off x="8122161" y="170956"/>
              <a:ext cx="70194" cy="88344"/>
            </a:xfrm>
            <a:custGeom>
              <a:avLst/>
              <a:gdLst>
                <a:gd name="connsiteX0" fmla="*/ 194872 w 209862"/>
                <a:gd name="connsiteY0" fmla="*/ 67550 h 218707"/>
                <a:gd name="connsiteX1" fmla="*/ 14990 w 209862"/>
                <a:gd name="connsiteY1" fmla="*/ 22579 h 218707"/>
                <a:gd name="connsiteX2" fmla="*/ 0 w 209862"/>
                <a:gd name="connsiteY2" fmla="*/ 67550 h 218707"/>
                <a:gd name="connsiteX3" fmla="*/ 14990 w 209862"/>
                <a:gd name="connsiteY3" fmla="*/ 142500 h 218707"/>
                <a:gd name="connsiteX4" fmla="*/ 149901 w 209862"/>
                <a:gd name="connsiteY4" fmla="*/ 217451 h 218707"/>
                <a:gd name="connsiteX5" fmla="*/ 209862 w 209862"/>
                <a:gd name="connsiteY5" fmla="*/ 217451 h 2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62" h="218707">
                  <a:moveTo>
                    <a:pt x="194872" y="67550"/>
                  </a:moveTo>
                  <a:cubicBezTo>
                    <a:pt x="126315" y="12705"/>
                    <a:pt x="114065" y="-26959"/>
                    <a:pt x="14990" y="22579"/>
                  </a:cubicBezTo>
                  <a:cubicBezTo>
                    <a:pt x="857" y="29646"/>
                    <a:pt x="4997" y="52560"/>
                    <a:pt x="0" y="67550"/>
                  </a:cubicBezTo>
                  <a:cubicBezTo>
                    <a:pt x="4997" y="92533"/>
                    <a:pt x="-652" y="122389"/>
                    <a:pt x="14990" y="142500"/>
                  </a:cubicBezTo>
                  <a:cubicBezTo>
                    <a:pt x="32156" y="164570"/>
                    <a:pt x="108427" y="211526"/>
                    <a:pt x="149901" y="217451"/>
                  </a:cubicBezTo>
                  <a:cubicBezTo>
                    <a:pt x="169687" y="220278"/>
                    <a:pt x="189875" y="217451"/>
                    <a:pt x="209862" y="217451"/>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flipH="1">
              <a:off x="8096851" y="194712"/>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flipH="1">
              <a:off x="8187708" y="139620"/>
              <a:ext cx="51722" cy="13977"/>
            </a:xfrm>
            <a:custGeom>
              <a:avLst/>
              <a:gdLst>
                <a:gd name="connsiteX0" fmla="*/ 104931 w 104931"/>
                <a:gd name="connsiteY0" fmla="*/ 30100 h 30100"/>
                <a:gd name="connsiteX1" fmla="*/ 0 w 104931"/>
                <a:gd name="connsiteY1" fmla="*/ 120 h 30100"/>
              </a:gdLst>
              <a:ahLst/>
              <a:cxnLst>
                <a:cxn ang="0">
                  <a:pos x="connsiteX0" y="connsiteY0"/>
                </a:cxn>
                <a:cxn ang="0">
                  <a:pos x="connsiteX1" y="connsiteY1"/>
                </a:cxn>
              </a:cxnLst>
              <a:rect l="l" t="t" r="r" b="b"/>
              <a:pathLst>
                <a:path w="104931" h="30100">
                  <a:moveTo>
                    <a:pt x="104931" y="30100"/>
                  </a:moveTo>
                  <a:cubicBezTo>
                    <a:pt x="20701" y="-3591"/>
                    <a:pt x="56888" y="120"/>
                    <a:pt x="0" y="12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flipH="1">
              <a:off x="8172930" y="153597"/>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flipH="1">
              <a:off x="8180319" y="104144"/>
              <a:ext cx="59111" cy="42493"/>
            </a:xfrm>
            <a:custGeom>
              <a:avLst/>
              <a:gdLst>
                <a:gd name="connsiteX0" fmla="*/ 119921 w 119921"/>
                <a:gd name="connsiteY0" fmla="*/ 91511 h 91511"/>
                <a:gd name="connsiteX1" fmla="*/ 44970 w 119921"/>
                <a:gd name="connsiteY1" fmla="*/ 46541 h 91511"/>
                <a:gd name="connsiteX2" fmla="*/ 14990 w 119921"/>
                <a:gd name="connsiteY2" fmla="*/ 1570 h 91511"/>
                <a:gd name="connsiteX3" fmla="*/ 0 w 119921"/>
                <a:gd name="connsiteY3" fmla="*/ 1570 h 91511"/>
              </a:gdLst>
              <a:ahLst/>
              <a:cxnLst>
                <a:cxn ang="0">
                  <a:pos x="connsiteX0" y="connsiteY0"/>
                </a:cxn>
                <a:cxn ang="0">
                  <a:pos x="connsiteX1" y="connsiteY1"/>
                </a:cxn>
                <a:cxn ang="0">
                  <a:pos x="connsiteX2" y="connsiteY2"/>
                </a:cxn>
                <a:cxn ang="0">
                  <a:pos x="connsiteX3" y="connsiteY3"/>
                </a:cxn>
              </a:cxnLst>
              <a:rect l="l" t="t" r="r" b="b"/>
              <a:pathLst>
                <a:path w="119921" h="91511">
                  <a:moveTo>
                    <a:pt x="119921" y="91511"/>
                  </a:moveTo>
                  <a:cubicBezTo>
                    <a:pt x="94937" y="76521"/>
                    <a:pt x="67091" y="65502"/>
                    <a:pt x="44970" y="46541"/>
                  </a:cubicBezTo>
                  <a:cubicBezTo>
                    <a:pt x="31291" y="34816"/>
                    <a:pt x="27729" y="14309"/>
                    <a:pt x="14990" y="1570"/>
                  </a:cubicBezTo>
                  <a:cubicBezTo>
                    <a:pt x="11457" y="-1963"/>
                    <a:pt x="4997" y="1570"/>
                    <a:pt x="0" y="157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flipH="1">
              <a:off x="8172930" y="90952"/>
              <a:ext cx="29555" cy="55685"/>
            </a:xfrm>
            <a:custGeom>
              <a:avLst/>
              <a:gdLst>
                <a:gd name="connsiteX0" fmla="*/ 0 w 59960"/>
                <a:gd name="connsiteY0" fmla="*/ 0 h 104931"/>
                <a:gd name="connsiteX1" fmla="*/ 59960 w 59960"/>
                <a:gd name="connsiteY1" fmla="*/ 104931 h 104931"/>
              </a:gdLst>
              <a:ahLst/>
              <a:cxnLst>
                <a:cxn ang="0">
                  <a:pos x="connsiteX0" y="connsiteY0"/>
                </a:cxn>
                <a:cxn ang="0">
                  <a:pos x="connsiteX1" y="connsiteY1"/>
                </a:cxn>
              </a:cxnLst>
              <a:rect l="l" t="t" r="r" b="b"/>
              <a:pathLst>
                <a:path w="59960" h="104931">
                  <a:moveTo>
                    <a:pt x="0" y="0"/>
                  </a:moveTo>
                  <a:cubicBezTo>
                    <a:pt x="50718" y="84532"/>
                    <a:pt x="31940" y="48891"/>
                    <a:pt x="59960"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flipH="1">
              <a:off x="8150263" y="83959"/>
              <a:ext cx="7390" cy="69606"/>
            </a:xfrm>
            <a:custGeom>
              <a:avLst/>
              <a:gdLst>
                <a:gd name="connsiteX0" fmla="*/ 0 w 14992"/>
                <a:gd name="connsiteY0" fmla="*/ 0 h 149901"/>
                <a:gd name="connsiteX1" fmla="*/ 14990 w 14992"/>
                <a:gd name="connsiteY1" fmla="*/ 149901 h 149901"/>
              </a:gdLst>
              <a:ahLst/>
              <a:cxnLst>
                <a:cxn ang="0">
                  <a:pos x="connsiteX0" y="connsiteY0"/>
                </a:cxn>
                <a:cxn ang="0">
                  <a:pos x="connsiteX1" y="connsiteY1"/>
                </a:cxn>
              </a:cxnLst>
              <a:rect l="l" t="t" r="r" b="b"/>
              <a:pathLst>
                <a:path w="14992" h="149901">
                  <a:moveTo>
                    <a:pt x="0" y="0"/>
                  </a:moveTo>
                  <a:cubicBezTo>
                    <a:pt x="15542" y="139877"/>
                    <a:pt x="14990" y="89664"/>
                    <a:pt x="14990"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flipH="1">
              <a:off x="8122161" y="90919"/>
              <a:ext cx="36944" cy="62646"/>
            </a:xfrm>
            <a:custGeom>
              <a:avLst/>
              <a:gdLst>
                <a:gd name="connsiteX0" fmla="*/ 0 w 74951"/>
                <a:gd name="connsiteY0" fmla="*/ 134912 h 134912"/>
                <a:gd name="connsiteX1" fmla="*/ 14990 w 74951"/>
                <a:gd name="connsiteY1" fmla="*/ 59961 h 134912"/>
                <a:gd name="connsiteX2" fmla="*/ 74951 w 74951"/>
                <a:gd name="connsiteY2" fmla="*/ 0 h 134912"/>
              </a:gdLst>
              <a:ahLst/>
              <a:cxnLst>
                <a:cxn ang="0">
                  <a:pos x="connsiteX0" y="connsiteY0"/>
                </a:cxn>
                <a:cxn ang="0">
                  <a:pos x="connsiteX1" y="connsiteY1"/>
                </a:cxn>
                <a:cxn ang="0">
                  <a:pos x="connsiteX2" y="connsiteY2"/>
                </a:cxn>
              </a:cxnLst>
              <a:rect l="l" t="t" r="r" b="b"/>
              <a:pathLst>
                <a:path w="74951" h="134912">
                  <a:moveTo>
                    <a:pt x="0" y="134912"/>
                  </a:moveTo>
                  <a:cubicBezTo>
                    <a:pt x="4997" y="109928"/>
                    <a:pt x="2617" y="82233"/>
                    <a:pt x="14990" y="59961"/>
                  </a:cubicBezTo>
                  <a:cubicBezTo>
                    <a:pt x="28717" y="35252"/>
                    <a:pt x="74951" y="0"/>
                    <a:pt x="74951" y="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flipH="1">
              <a:off x="8055661" y="103691"/>
              <a:ext cx="66499" cy="49873"/>
            </a:xfrm>
            <a:custGeom>
              <a:avLst/>
              <a:gdLst>
                <a:gd name="connsiteX0" fmla="*/ 0 w 134911"/>
                <a:gd name="connsiteY0" fmla="*/ 107405 h 107405"/>
                <a:gd name="connsiteX1" fmla="*/ 59960 w 134911"/>
                <a:gd name="connsiteY1" fmla="*/ 32454 h 107405"/>
                <a:gd name="connsiteX2" fmla="*/ 89941 w 134911"/>
                <a:gd name="connsiteY2" fmla="*/ 2474 h 107405"/>
                <a:gd name="connsiteX3" fmla="*/ 134911 w 134911"/>
                <a:gd name="connsiteY3" fmla="*/ 2474 h 107405"/>
              </a:gdLst>
              <a:ahLst/>
              <a:cxnLst>
                <a:cxn ang="0">
                  <a:pos x="connsiteX0" y="connsiteY0"/>
                </a:cxn>
                <a:cxn ang="0">
                  <a:pos x="connsiteX1" y="connsiteY1"/>
                </a:cxn>
                <a:cxn ang="0">
                  <a:pos x="connsiteX2" y="connsiteY2"/>
                </a:cxn>
                <a:cxn ang="0">
                  <a:pos x="connsiteX3" y="connsiteY3"/>
                </a:cxn>
              </a:cxnLst>
              <a:rect l="l" t="t" r="r" b="b"/>
              <a:pathLst>
                <a:path w="134911" h="107405">
                  <a:moveTo>
                    <a:pt x="0" y="107405"/>
                  </a:moveTo>
                  <a:cubicBezTo>
                    <a:pt x="19987" y="82421"/>
                    <a:pt x="39138" y="56746"/>
                    <a:pt x="59960" y="32454"/>
                  </a:cubicBezTo>
                  <a:cubicBezTo>
                    <a:pt x="69158" y="21723"/>
                    <a:pt x="76819" y="7723"/>
                    <a:pt x="89941" y="2474"/>
                  </a:cubicBezTo>
                  <a:cubicBezTo>
                    <a:pt x="103859" y="-3093"/>
                    <a:pt x="119921" y="2474"/>
                    <a:pt x="134911" y="247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flipH="1">
              <a:off x="8105491" y="341534"/>
              <a:ext cx="104383" cy="90488"/>
            </a:xfrm>
            <a:custGeom>
              <a:avLst/>
              <a:gdLst>
                <a:gd name="connsiteX0" fmla="*/ 74951 w 211769"/>
                <a:gd name="connsiteY0" fmla="*/ 0 h 194872"/>
                <a:gd name="connsiteX1" fmla="*/ 0 w 211769"/>
                <a:gd name="connsiteY1" fmla="*/ 14990 h 194872"/>
                <a:gd name="connsiteX2" fmla="*/ 59961 w 211769"/>
                <a:gd name="connsiteY2" fmla="*/ 74951 h 194872"/>
                <a:gd name="connsiteX3" fmla="*/ 74951 w 211769"/>
                <a:gd name="connsiteY3" fmla="*/ 119921 h 194872"/>
                <a:gd name="connsiteX4" fmla="*/ 104932 w 211769"/>
                <a:gd name="connsiteY4" fmla="*/ 149901 h 194872"/>
                <a:gd name="connsiteX5" fmla="*/ 194873 w 211769"/>
                <a:gd name="connsiteY5" fmla="*/ 194872 h 194872"/>
                <a:gd name="connsiteX6" fmla="*/ 194873 w 211769"/>
                <a:gd name="connsiteY6" fmla="*/ 89941 h 194872"/>
                <a:gd name="connsiteX7" fmla="*/ 149902 w 211769"/>
                <a:gd name="connsiteY7" fmla="*/ 5996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769" h="194872">
                  <a:moveTo>
                    <a:pt x="74951" y="0"/>
                  </a:moveTo>
                  <a:cubicBezTo>
                    <a:pt x="49967" y="4997"/>
                    <a:pt x="18016" y="-3026"/>
                    <a:pt x="0" y="14990"/>
                  </a:cubicBezTo>
                  <a:lnTo>
                    <a:pt x="59961" y="74951"/>
                  </a:lnTo>
                  <a:cubicBezTo>
                    <a:pt x="64958" y="89941"/>
                    <a:pt x="66821" y="106372"/>
                    <a:pt x="74951" y="119921"/>
                  </a:cubicBezTo>
                  <a:cubicBezTo>
                    <a:pt x="82222" y="132040"/>
                    <a:pt x="93896" y="141072"/>
                    <a:pt x="104932" y="149901"/>
                  </a:cubicBezTo>
                  <a:cubicBezTo>
                    <a:pt x="146447" y="183113"/>
                    <a:pt x="147372" y="179039"/>
                    <a:pt x="194873" y="194872"/>
                  </a:cubicBezTo>
                  <a:cubicBezTo>
                    <a:pt x="207037" y="158380"/>
                    <a:pt x="225874" y="128692"/>
                    <a:pt x="194873" y="89941"/>
                  </a:cubicBezTo>
                  <a:cubicBezTo>
                    <a:pt x="145162" y="27803"/>
                    <a:pt x="149902" y="105162"/>
                    <a:pt x="149902" y="5996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flipH="1">
              <a:off x="8044194" y="220438"/>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flipH="1">
              <a:off x="8134020" y="543391"/>
              <a:ext cx="98020" cy="243621"/>
            </a:xfrm>
            <a:custGeom>
              <a:avLst/>
              <a:gdLst>
                <a:gd name="connsiteX0" fmla="*/ 0 w 198860"/>
                <a:gd name="connsiteY0" fmla="*/ 0 h 524655"/>
                <a:gd name="connsiteX1" fmla="*/ 29980 w 198860"/>
                <a:gd name="connsiteY1" fmla="*/ 74950 h 524655"/>
                <a:gd name="connsiteX2" fmla="*/ 59961 w 198860"/>
                <a:gd name="connsiteY2" fmla="*/ 119921 h 524655"/>
                <a:gd name="connsiteX3" fmla="*/ 89941 w 198860"/>
                <a:gd name="connsiteY3" fmla="*/ 209862 h 524655"/>
                <a:gd name="connsiteX4" fmla="*/ 104931 w 198860"/>
                <a:gd name="connsiteY4" fmla="*/ 254832 h 524655"/>
                <a:gd name="connsiteX5" fmla="*/ 119921 w 198860"/>
                <a:gd name="connsiteY5" fmla="*/ 404734 h 524655"/>
                <a:gd name="connsiteX6" fmla="*/ 149902 w 198860"/>
                <a:gd name="connsiteY6" fmla="*/ 494675 h 524655"/>
                <a:gd name="connsiteX7" fmla="*/ 194872 w 198860"/>
                <a:gd name="connsiteY7" fmla="*/ 524655 h 524655"/>
                <a:gd name="connsiteX8" fmla="*/ 104931 w 198860"/>
                <a:gd name="connsiteY8" fmla="*/ 494675 h 524655"/>
                <a:gd name="connsiteX9" fmla="*/ 74951 w 198860"/>
                <a:gd name="connsiteY9" fmla="*/ 449705 h 524655"/>
                <a:gd name="connsiteX10" fmla="*/ 59961 w 198860"/>
                <a:gd name="connsiteY10" fmla="*/ 269823 h 524655"/>
                <a:gd name="connsiteX11" fmla="*/ 44970 w 198860"/>
                <a:gd name="connsiteY11" fmla="*/ 224852 h 524655"/>
                <a:gd name="connsiteX12" fmla="*/ 29980 w 198860"/>
                <a:gd name="connsiteY12" fmla="*/ 134911 h 524655"/>
                <a:gd name="connsiteX13" fmla="*/ 14990 w 198860"/>
                <a:gd name="connsiteY13" fmla="*/ 59960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8860" h="524655">
                  <a:moveTo>
                    <a:pt x="0" y="0"/>
                  </a:moveTo>
                  <a:cubicBezTo>
                    <a:pt x="9993" y="24983"/>
                    <a:pt x="17946" y="50883"/>
                    <a:pt x="29980" y="74950"/>
                  </a:cubicBezTo>
                  <a:cubicBezTo>
                    <a:pt x="38037" y="91064"/>
                    <a:pt x="52644" y="103458"/>
                    <a:pt x="59961" y="119921"/>
                  </a:cubicBezTo>
                  <a:cubicBezTo>
                    <a:pt x="72796" y="148799"/>
                    <a:pt x="79948" y="179882"/>
                    <a:pt x="89941" y="209862"/>
                  </a:cubicBezTo>
                  <a:lnTo>
                    <a:pt x="104931" y="254832"/>
                  </a:lnTo>
                  <a:cubicBezTo>
                    <a:pt x="109928" y="304799"/>
                    <a:pt x="110667" y="355378"/>
                    <a:pt x="119921" y="404734"/>
                  </a:cubicBezTo>
                  <a:cubicBezTo>
                    <a:pt x="125745" y="435795"/>
                    <a:pt x="123607" y="477145"/>
                    <a:pt x="149902" y="494675"/>
                  </a:cubicBezTo>
                  <a:cubicBezTo>
                    <a:pt x="164892" y="504668"/>
                    <a:pt x="212888" y="524655"/>
                    <a:pt x="194872" y="524655"/>
                  </a:cubicBezTo>
                  <a:cubicBezTo>
                    <a:pt x="163270" y="524655"/>
                    <a:pt x="104931" y="494675"/>
                    <a:pt x="104931" y="494675"/>
                  </a:cubicBezTo>
                  <a:cubicBezTo>
                    <a:pt x="94938" y="479685"/>
                    <a:pt x="78484" y="467371"/>
                    <a:pt x="74951" y="449705"/>
                  </a:cubicBezTo>
                  <a:cubicBezTo>
                    <a:pt x="63151" y="390705"/>
                    <a:pt x="67913" y="329464"/>
                    <a:pt x="59961" y="269823"/>
                  </a:cubicBezTo>
                  <a:cubicBezTo>
                    <a:pt x="57873" y="254160"/>
                    <a:pt x="49967" y="239842"/>
                    <a:pt x="44970" y="224852"/>
                  </a:cubicBezTo>
                  <a:cubicBezTo>
                    <a:pt x="39973" y="194872"/>
                    <a:pt x="36573" y="164581"/>
                    <a:pt x="29980" y="134911"/>
                  </a:cubicBezTo>
                  <a:cubicBezTo>
                    <a:pt x="11830" y="53234"/>
                    <a:pt x="14990" y="122962"/>
                    <a:pt x="14990" y="5996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H="1">
              <a:off x="8431539" y="675643"/>
              <a:ext cx="177332" cy="27863"/>
            </a:xfrm>
            <a:custGeom>
              <a:avLst/>
              <a:gdLst>
                <a:gd name="connsiteX0" fmla="*/ 0 w 359764"/>
                <a:gd name="connsiteY0" fmla="*/ 0 h 60005"/>
                <a:gd name="connsiteX1" fmla="*/ 74950 w 359764"/>
                <a:gd name="connsiteY1" fmla="*/ 29980 h 60005"/>
                <a:gd name="connsiteX2" fmla="*/ 119921 w 359764"/>
                <a:gd name="connsiteY2" fmla="*/ 44970 h 60005"/>
                <a:gd name="connsiteX3" fmla="*/ 359764 w 359764"/>
                <a:gd name="connsiteY3" fmla="*/ 59960 h 60005"/>
              </a:gdLst>
              <a:ahLst/>
              <a:cxnLst>
                <a:cxn ang="0">
                  <a:pos x="connsiteX0" y="connsiteY0"/>
                </a:cxn>
                <a:cxn ang="0">
                  <a:pos x="connsiteX1" y="connsiteY1"/>
                </a:cxn>
                <a:cxn ang="0">
                  <a:pos x="connsiteX2" y="connsiteY2"/>
                </a:cxn>
                <a:cxn ang="0">
                  <a:pos x="connsiteX3" y="connsiteY3"/>
                </a:cxn>
              </a:cxnLst>
              <a:rect l="l" t="t" r="r" b="b"/>
              <a:pathLst>
                <a:path w="359764" h="60005">
                  <a:moveTo>
                    <a:pt x="0" y="0"/>
                  </a:moveTo>
                  <a:cubicBezTo>
                    <a:pt x="24983" y="9993"/>
                    <a:pt x="49755" y="20532"/>
                    <a:pt x="74950" y="29980"/>
                  </a:cubicBezTo>
                  <a:cubicBezTo>
                    <a:pt x="89745" y="35528"/>
                    <a:pt x="104258" y="42882"/>
                    <a:pt x="119921" y="44970"/>
                  </a:cubicBezTo>
                  <a:cubicBezTo>
                    <a:pt x="244796" y="61620"/>
                    <a:pt x="264523" y="59960"/>
                    <a:pt x="359764" y="5996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H="1">
              <a:off x="8498039" y="665201"/>
              <a:ext cx="22535" cy="38304"/>
            </a:xfrm>
            <a:custGeom>
              <a:avLst/>
              <a:gdLst>
                <a:gd name="connsiteX0" fmla="*/ 75480 w 75480"/>
                <a:gd name="connsiteY0" fmla="*/ 104931 h 104931"/>
                <a:gd name="connsiteX1" fmla="*/ 529 w 75480"/>
                <a:gd name="connsiteY1" fmla="*/ 0 h 104931"/>
              </a:gdLst>
              <a:ahLst/>
              <a:cxnLst>
                <a:cxn ang="0">
                  <a:pos x="connsiteX0" y="connsiteY0"/>
                </a:cxn>
                <a:cxn ang="0">
                  <a:pos x="connsiteX1" y="connsiteY1"/>
                </a:cxn>
              </a:cxnLst>
              <a:rect l="l" t="t" r="r" b="b"/>
              <a:pathLst>
                <a:path w="75480" h="104931">
                  <a:moveTo>
                    <a:pt x="75480" y="104931"/>
                  </a:moveTo>
                  <a:cubicBezTo>
                    <a:pt x="-11176" y="35606"/>
                    <a:pt x="529" y="76965"/>
                    <a:pt x="529" y="0"/>
                  </a:cubicBezTo>
                </a:path>
              </a:pathLst>
            </a:custGeom>
            <a:noFill/>
            <a:ln w="1270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a:off x="8409244" y="626450"/>
              <a:ext cx="74017" cy="42233"/>
            </a:xfrm>
            <a:custGeom>
              <a:avLst/>
              <a:gdLst>
                <a:gd name="connsiteX0" fmla="*/ 0 w 150162"/>
                <a:gd name="connsiteY0" fmla="*/ 45980 h 90951"/>
                <a:gd name="connsiteX1" fmla="*/ 74951 w 150162"/>
                <a:gd name="connsiteY1" fmla="*/ 1010 h 90951"/>
                <a:gd name="connsiteX2" fmla="*/ 149902 w 150162"/>
                <a:gd name="connsiteY2" fmla="*/ 60970 h 90951"/>
                <a:gd name="connsiteX3" fmla="*/ 134912 w 150162"/>
                <a:gd name="connsiteY3" fmla="*/ 90951 h 90951"/>
              </a:gdLst>
              <a:ahLst/>
              <a:cxnLst>
                <a:cxn ang="0">
                  <a:pos x="connsiteX0" y="connsiteY0"/>
                </a:cxn>
                <a:cxn ang="0">
                  <a:pos x="connsiteX1" y="connsiteY1"/>
                </a:cxn>
                <a:cxn ang="0">
                  <a:pos x="connsiteX2" y="connsiteY2"/>
                </a:cxn>
                <a:cxn ang="0">
                  <a:pos x="connsiteX3" y="connsiteY3"/>
                </a:cxn>
              </a:cxnLst>
              <a:rect l="l" t="t" r="r" b="b"/>
              <a:pathLst>
                <a:path w="150162" h="90951">
                  <a:moveTo>
                    <a:pt x="0" y="45980"/>
                  </a:moveTo>
                  <a:cubicBezTo>
                    <a:pt x="24984" y="30990"/>
                    <a:pt x="46685" y="8076"/>
                    <a:pt x="74951" y="1010"/>
                  </a:cubicBezTo>
                  <a:cubicBezTo>
                    <a:pt x="107463" y="-7118"/>
                    <a:pt x="144849" y="35706"/>
                    <a:pt x="149902" y="60970"/>
                  </a:cubicBezTo>
                  <a:cubicBezTo>
                    <a:pt x="152093" y="71926"/>
                    <a:pt x="139909" y="80957"/>
                    <a:pt x="134912" y="9095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flipH="1">
              <a:off x="8468483" y="696525"/>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flipH="1">
              <a:off x="8446252" y="675643"/>
              <a:ext cx="39683" cy="24714"/>
            </a:xfrm>
            <a:custGeom>
              <a:avLst/>
              <a:gdLst>
                <a:gd name="connsiteX0" fmla="*/ 0 w 149901"/>
                <a:gd name="connsiteY0" fmla="*/ 194872 h 194872"/>
                <a:gd name="connsiteX1" fmla="*/ 104931 w 149901"/>
                <a:gd name="connsiteY1" fmla="*/ 29980 h 194872"/>
                <a:gd name="connsiteX2" fmla="*/ 149901 w 149901"/>
                <a:gd name="connsiteY2" fmla="*/ 0 h 194872"/>
              </a:gdLst>
              <a:ahLst/>
              <a:cxnLst>
                <a:cxn ang="0">
                  <a:pos x="connsiteX0" y="connsiteY0"/>
                </a:cxn>
                <a:cxn ang="0">
                  <a:pos x="connsiteX1" y="connsiteY1"/>
                </a:cxn>
                <a:cxn ang="0">
                  <a:pos x="connsiteX2" y="connsiteY2"/>
                </a:cxn>
              </a:cxnLst>
              <a:rect l="l" t="t" r="r" b="b"/>
              <a:pathLst>
                <a:path w="149901" h="194872">
                  <a:moveTo>
                    <a:pt x="0" y="194872"/>
                  </a:moveTo>
                  <a:cubicBezTo>
                    <a:pt x="12215" y="174513"/>
                    <a:pt x="92242" y="38439"/>
                    <a:pt x="104931" y="29980"/>
                  </a:cubicBezTo>
                  <a:lnTo>
                    <a:pt x="149901"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flipH="1">
              <a:off x="8498039" y="738288"/>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H="1">
              <a:off x="8438928" y="724367"/>
              <a:ext cx="59111" cy="27843"/>
            </a:xfrm>
            <a:custGeom>
              <a:avLst/>
              <a:gdLst>
                <a:gd name="connsiteX0" fmla="*/ 0 w 119921"/>
                <a:gd name="connsiteY0" fmla="*/ 0 h 59961"/>
                <a:gd name="connsiteX1" fmla="*/ 74951 w 119921"/>
                <a:gd name="connsiteY1" fmla="*/ 29980 h 59961"/>
                <a:gd name="connsiteX2" fmla="*/ 119921 w 119921"/>
                <a:gd name="connsiteY2" fmla="*/ 59961 h 59961"/>
              </a:gdLst>
              <a:ahLst/>
              <a:cxnLst>
                <a:cxn ang="0">
                  <a:pos x="connsiteX0" y="connsiteY0"/>
                </a:cxn>
                <a:cxn ang="0">
                  <a:pos x="connsiteX1" y="connsiteY1"/>
                </a:cxn>
                <a:cxn ang="0">
                  <a:pos x="connsiteX2" y="connsiteY2"/>
                </a:cxn>
              </a:cxnLst>
              <a:rect l="l" t="t" r="r" b="b"/>
              <a:pathLst>
                <a:path w="119921" h="59961">
                  <a:moveTo>
                    <a:pt x="0" y="0"/>
                  </a:moveTo>
                  <a:cubicBezTo>
                    <a:pt x="24984" y="9993"/>
                    <a:pt x="50884" y="17946"/>
                    <a:pt x="74951" y="29980"/>
                  </a:cubicBezTo>
                  <a:cubicBezTo>
                    <a:pt x="91065" y="38037"/>
                    <a:pt x="119921" y="59961"/>
                    <a:pt x="119921" y="5996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H="1">
              <a:off x="8370616" y="721986"/>
              <a:ext cx="73888" cy="21229"/>
            </a:xfrm>
            <a:custGeom>
              <a:avLst/>
              <a:gdLst>
                <a:gd name="connsiteX0" fmla="*/ 0 w 314793"/>
                <a:gd name="connsiteY0" fmla="*/ 0 h 89941"/>
                <a:gd name="connsiteX1" fmla="*/ 74950 w 314793"/>
                <a:gd name="connsiteY1" fmla="*/ 44970 h 89941"/>
                <a:gd name="connsiteX2" fmla="*/ 149901 w 314793"/>
                <a:gd name="connsiteY2" fmla="*/ 89941 h 89941"/>
                <a:gd name="connsiteX3" fmla="*/ 314793 w 314793"/>
                <a:gd name="connsiteY3" fmla="*/ 74951 h 89941"/>
              </a:gdLst>
              <a:ahLst/>
              <a:cxnLst>
                <a:cxn ang="0">
                  <a:pos x="connsiteX0" y="connsiteY0"/>
                </a:cxn>
                <a:cxn ang="0">
                  <a:pos x="connsiteX1" y="connsiteY1"/>
                </a:cxn>
                <a:cxn ang="0">
                  <a:pos x="connsiteX2" y="connsiteY2"/>
                </a:cxn>
                <a:cxn ang="0">
                  <a:pos x="connsiteX3" y="connsiteY3"/>
                </a:cxn>
              </a:cxnLst>
              <a:rect l="l" t="t" r="r" b="b"/>
              <a:pathLst>
                <a:path w="314793" h="89941">
                  <a:moveTo>
                    <a:pt x="0" y="0"/>
                  </a:moveTo>
                  <a:cubicBezTo>
                    <a:pt x="24983" y="14990"/>
                    <a:pt x="51242" y="28035"/>
                    <a:pt x="74950" y="44970"/>
                  </a:cubicBezTo>
                  <a:cubicBezTo>
                    <a:pt x="146969" y="96412"/>
                    <a:pt x="57016" y="58979"/>
                    <a:pt x="149901" y="89941"/>
                  </a:cubicBezTo>
                  <a:cubicBezTo>
                    <a:pt x="274618" y="72124"/>
                    <a:pt x="219500" y="74951"/>
                    <a:pt x="314793" y="749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flipH="1">
              <a:off x="8312306" y="864304"/>
              <a:ext cx="119233" cy="91738"/>
            </a:xfrm>
            <a:custGeom>
              <a:avLst/>
              <a:gdLst>
                <a:gd name="connsiteX0" fmla="*/ 0 w 241895"/>
                <a:gd name="connsiteY0" fmla="*/ 14990 h 197564"/>
                <a:gd name="connsiteX1" fmla="*/ 164891 w 241895"/>
                <a:gd name="connsiteY1" fmla="*/ 29980 h 197564"/>
                <a:gd name="connsiteX2" fmla="*/ 209862 w 241895"/>
                <a:gd name="connsiteY2" fmla="*/ 44970 h 197564"/>
                <a:gd name="connsiteX3" fmla="*/ 209862 w 241895"/>
                <a:gd name="connsiteY3" fmla="*/ 164892 h 197564"/>
                <a:gd name="connsiteX4" fmla="*/ 164891 w 241895"/>
                <a:gd name="connsiteY4" fmla="*/ 194872 h 197564"/>
                <a:gd name="connsiteX5" fmla="*/ 89941 w 241895"/>
                <a:gd name="connsiteY5" fmla="*/ 194872 h 19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895" h="197564">
                  <a:moveTo>
                    <a:pt x="0" y="14990"/>
                  </a:moveTo>
                  <a:cubicBezTo>
                    <a:pt x="105939" y="-6198"/>
                    <a:pt x="50779" y="-8057"/>
                    <a:pt x="164891" y="29980"/>
                  </a:cubicBezTo>
                  <a:lnTo>
                    <a:pt x="209862" y="44970"/>
                  </a:lnTo>
                  <a:cubicBezTo>
                    <a:pt x="238152" y="129842"/>
                    <a:pt x="264942" y="120828"/>
                    <a:pt x="209862" y="164892"/>
                  </a:cubicBezTo>
                  <a:cubicBezTo>
                    <a:pt x="195794" y="176147"/>
                    <a:pt x="182369" y="190503"/>
                    <a:pt x="164891" y="194872"/>
                  </a:cubicBezTo>
                  <a:cubicBezTo>
                    <a:pt x="140654" y="200931"/>
                    <a:pt x="114924" y="194872"/>
                    <a:pt x="89941" y="194872"/>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flipH="1">
              <a:off x="8041960" y="954067"/>
              <a:ext cx="151188" cy="97458"/>
            </a:xfrm>
            <a:custGeom>
              <a:avLst/>
              <a:gdLst>
                <a:gd name="connsiteX0" fmla="*/ 0 w 306724"/>
                <a:gd name="connsiteY0" fmla="*/ 104931 h 209883"/>
                <a:gd name="connsiteX1" fmla="*/ 59961 w 306724"/>
                <a:gd name="connsiteY1" fmla="*/ 0 h 209883"/>
                <a:gd name="connsiteX2" fmla="*/ 104932 w 306724"/>
                <a:gd name="connsiteY2" fmla="*/ 14990 h 209883"/>
                <a:gd name="connsiteX3" fmla="*/ 104932 w 306724"/>
                <a:gd name="connsiteY3" fmla="*/ 149902 h 209883"/>
                <a:gd name="connsiteX4" fmla="*/ 119922 w 306724"/>
                <a:gd name="connsiteY4" fmla="*/ 104931 h 209883"/>
                <a:gd name="connsiteX5" fmla="*/ 164892 w 306724"/>
                <a:gd name="connsiteY5" fmla="*/ 59961 h 209883"/>
                <a:gd name="connsiteX6" fmla="*/ 299804 w 306724"/>
                <a:gd name="connsiteY6" fmla="*/ 74951 h 209883"/>
                <a:gd name="connsiteX7" fmla="*/ 284814 w 306724"/>
                <a:gd name="connsiteY7" fmla="*/ 134912 h 209883"/>
                <a:gd name="connsiteX8" fmla="*/ 239843 w 306724"/>
                <a:gd name="connsiteY8" fmla="*/ 149902 h 209883"/>
                <a:gd name="connsiteX9" fmla="*/ 209863 w 306724"/>
                <a:gd name="connsiteY9" fmla="*/ 194872 h 209883"/>
                <a:gd name="connsiteX10" fmla="*/ 134912 w 306724"/>
                <a:gd name="connsiteY10" fmla="*/ 209863 h 20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724" h="209883">
                  <a:moveTo>
                    <a:pt x="0" y="104931"/>
                  </a:moveTo>
                  <a:cubicBezTo>
                    <a:pt x="9701" y="46727"/>
                    <a:pt x="-9743" y="0"/>
                    <a:pt x="59961" y="0"/>
                  </a:cubicBezTo>
                  <a:cubicBezTo>
                    <a:pt x="75762" y="0"/>
                    <a:pt x="89942" y="9993"/>
                    <a:pt x="104932" y="14990"/>
                  </a:cubicBezTo>
                  <a:cubicBezTo>
                    <a:pt x="141489" y="161222"/>
                    <a:pt x="104932" y="-21374"/>
                    <a:pt x="104932" y="149902"/>
                  </a:cubicBezTo>
                  <a:cubicBezTo>
                    <a:pt x="104932" y="165703"/>
                    <a:pt x="111157" y="118078"/>
                    <a:pt x="119922" y="104931"/>
                  </a:cubicBezTo>
                  <a:cubicBezTo>
                    <a:pt x="131681" y="87292"/>
                    <a:pt x="149902" y="74951"/>
                    <a:pt x="164892" y="59961"/>
                  </a:cubicBezTo>
                  <a:cubicBezTo>
                    <a:pt x="209863" y="64958"/>
                    <a:pt x="261434" y="50970"/>
                    <a:pt x="299804" y="74951"/>
                  </a:cubicBezTo>
                  <a:cubicBezTo>
                    <a:pt x="317275" y="85870"/>
                    <a:pt x="297684" y="118824"/>
                    <a:pt x="284814" y="134912"/>
                  </a:cubicBezTo>
                  <a:cubicBezTo>
                    <a:pt x="274943" y="147251"/>
                    <a:pt x="254833" y="144905"/>
                    <a:pt x="239843" y="149902"/>
                  </a:cubicBezTo>
                  <a:cubicBezTo>
                    <a:pt x="229850" y="164892"/>
                    <a:pt x="224853" y="184879"/>
                    <a:pt x="209863" y="194872"/>
                  </a:cubicBezTo>
                  <a:cubicBezTo>
                    <a:pt x="185559" y="211075"/>
                    <a:pt x="160681" y="209863"/>
                    <a:pt x="134912" y="209863"/>
                  </a:cubicBezTo>
                </a:path>
              </a:pathLst>
            </a:custGeom>
            <a:noFill/>
            <a:ln w="1778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flipH="1">
              <a:off x="8086667" y="972824"/>
              <a:ext cx="33903" cy="83527"/>
            </a:xfrm>
            <a:custGeom>
              <a:avLst/>
              <a:gdLst>
                <a:gd name="connsiteX0" fmla="*/ 0 w 165709"/>
                <a:gd name="connsiteY0" fmla="*/ 149902 h 179882"/>
                <a:gd name="connsiteX1" fmla="*/ 74951 w 165709"/>
                <a:gd name="connsiteY1" fmla="*/ 44970 h 179882"/>
                <a:gd name="connsiteX2" fmla="*/ 104931 w 165709"/>
                <a:gd name="connsiteY2" fmla="*/ 0 h 179882"/>
                <a:gd name="connsiteX3" fmla="*/ 89941 w 165709"/>
                <a:gd name="connsiteY3" fmla="*/ 44970 h 179882"/>
                <a:gd name="connsiteX4" fmla="*/ 29980 w 165709"/>
                <a:gd name="connsiteY4" fmla="*/ 104931 h 179882"/>
                <a:gd name="connsiteX5" fmla="*/ 14990 w 165709"/>
                <a:gd name="connsiteY5" fmla="*/ 149902 h 179882"/>
                <a:gd name="connsiteX6" fmla="*/ 149902 w 165709"/>
                <a:gd name="connsiteY6" fmla="*/ 89941 h 179882"/>
                <a:gd name="connsiteX7" fmla="*/ 134911 w 165709"/>
                <a:gd name="connsiteY7" fmla="*/ 74951 h 179882"/>
                <a:gd name="connsiteX8" fmla="*/ 89941 w 165709"/>
                <a:gd name="connsiteY8" fmla="*/ 104931 h 179882"/>
                <a:gd name="connsiteX9" fmla="*/ 59961 w 165709"/>
                <a:gd name="connsiteY9" fmla="*/ 149902 h 179882"/>
                <a:gd name="connsiteX10" fmla="*/ 149902 w 165709"/>
                <a:gd name="connsiteY10" fmla="*/ 179882 h 179882"/>
                <a:gd name="connsiteX11" fmla="*/ 0 w 165709"/>
                <a:gd name="connsiteY11" fmla="*/ 149902 h 17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09" h="179882">
                  <a:moveTo>
                    <a:pt x="0" y="149902"/>
                  </a:moveTo>
                  <a:cubicBezTo>
                    <a:pt x="59027" y="2333"/>
                    <a:pt x="-7377" y="127298"/>
                    <a:pt x="74951" y="44970"/>
                  </a:cubicBezTo>
                  <a:cubicBezTo>
                    <a:pt x="87690" y="32231"/>
                    <a:pt x="86915" y="0"/>
                    <a:pt x="104931" y="0"/>
                  </a:cubicBezTo>
                  <a:cubicBezTo>
                    <a:pt x="120732" y="0"/>
                    <a:pt x="99125" y="32112"/>
                    <a:pt x="89941" y="44970"/>
                  </a:cubicBezTo>
                  <a:cubicBezTo>
                    <a:pt x="73512" y="67971"/>
                    <a:pt x="29980" y="104931"/>
                    <a:pt x="29980" y="104931"/>
                  </a:cubicBezTo>
                  <a:cubicBezTo>
                    <a:pt x="24983" y="119921"/>
                    <a:pt x="-504" y="146803"/>
                    <a:pt x="14990" y="149902"/>
                  </a:cubicBezTo>
                  <a:cubicBezTo>
                    <a:pt x="56154" y="158135"/>
                    <a:pt x="116187" y="112417"/>
                    <a:pt x="149902" y="89941"/>
                  </a:cubicBezTo>
                  <a:cubicBezTo>
                    <a:pt x="173544" y="19014"/>
                    <a:pt x="172324" y="45021"/>
                    <a:pt x="134911" y="74951"/>
                  </a:cubicBezTo>
                  <a:cubicBezTo>
                    <a:pt x="120843" y="86205"/>
                    <a:pt x="104931" y="94938"/>
                    <a:pt x="89941" y="104931"/>
                  </a:cubicBezTo>
                  <a:cubicBezTo>
                    <a:pt x="79948" y="119921"/>
                    <a:pt x="48706" y="135834"/>
                    <a:pt x="59961" y="149902"/>
                  </a:cubicBezTo>
                  <a:cubicBezTo>
                    <a:pt x="79703" y="174579"/>
                    <a:pt x="181504" y="179882"/>
                    <a:pt x="149902" y="179882"/>
                  </a:cubicBezTo>
                  <a:lnTo>
                    <a:pt x="0" y="149902"/>
                  </a:lnTo>
                  <a:close/>
                </a:path>
              </a:pathLst>
            </a:cu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flipH="1">
              <a:off x="8170612" y="1128649"/>
              <a:ext cx="22535" cy="21229"/>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flipH="1">
              <a:off x="8272022" y="1089788"/>
              <a:ext cx="73888" cy="62849"/>
            </a:xfrm>
            <a:custGeom>
              <a:avLst/>
              <a:gdLst>
                <a:gd name="connsiteX0" fmla="*/ 0 w 179881"/>
                <a:gd name="connsiteY0" fmla="*/ 0 h 270698"/>
                <a:gd name="connsiteX1" fmla="*/ 74950 w 179881"/>
                <a:gd name="connsiteY1" fmla="*/ 14990 h 270698"/>
                <a:gd name="connsiteX2" fmla="*/ 134911 w 179881"/>
                <a:gd name="connsiteY2" fmla="*/ 89940 h 270698"/>
                <a:gd name="connsiteX3" fmla="*/ 164891 w 179881"/>
                <a:gd name="connsiteY3" fmla="*/ 119921 h 270698"/>
                <a:gd name="connsiteX4" fmla="*/ 179881 w 179881"/>
                <a:gd name="connsiteY4" fmla="*/ 164891 h 270698"/>
                <a:gd name="connsiteX5" fmla="*/ 164891 w 179881"/>
                <a:gd name="connsiteY5" fmla="*/ 254832 h 270698"/>
                <a:gd name="connsiteX6" fmla="*/ 59960 w 179881"/>
                <a:gd name="connsiteY6" fmla="*/ 269822 h 27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81" h="270698">
                  <a:moveTo>
                    <a:pt x="0" y="0"/>
                  </a:moveTo>
                  <a:cubicBezTo>
                    <a:pt x="24983" y="4997"/>
                    <a:pt x="51532" y="4954"/>
                    <a:pt x="74950" y="14990"/>
                  </a:cubicBezTo>
                  <a:cubicBezTo>
                    <a:pt x="96983" y="24433"/>
                    <a:pt x="123462" y="75629"/>
                    <a:pt x="134911" y="89940"/>
                  </a:cubicBezTo>
                  <a:cubicBezTo>
                    <a:pt x="143740" y="100976"/>
                    <a:pt x="154898" y="109927"/>
                    <a:pt x="164891" y="119921"/>
                  </a:cubicBezTo>
                  <a:cubicBezTo>
                    <a:pt x="169888" y="134911"/>
                    <a:pt x="179881" y="149090"/>
                    <a:pt x="179881" y="164891"/>
                  </a:cubicBezTo>
                  <a:cubicBezTo>
                    <a:pt x="179881" y="195285"/>
                    <a:pt x="179970" y="228443"/>
                    <a:pt x="164891" y="254832"/>
                  </a:cubicBezTo>
                  <a:cubicBezTo>
                    <a:pt x="152714" y="276142"/>
                    <a:pt x="70256" y="269822"/>
                    <a:pt x="59960" y="269822"/>
                  </a:cubicBezTo>
                </a:path>
              </a:pathLst>
            </a:custGeom>
            <a:solidFill>
              <a:schemeClr val="bg1"/>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H="1">
              <a:off x="8347799" y="1094752"/>
              <a:ext cx="22816"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20251038" flipH="1">
              <a:off x="7336280" y="513566"/>
              <a:ext cx="79000" cy="514678"/>
            </a:xfrm>
            <a:custGeom>
              <a:avLst/>
              <a:gdLst>
                <a:gd name="connsiteX0" fmla="*/ 224852 w 224852"/>
                <a:gd name="connsiteY0" fmla="*/ 1199213 h 1199213"/>
                <a:gd name="connsiteX1" fmla="*/ 104931 w 224852"/>
                <a:gd name="connsiteY1" fmla="*/ 1034321 h 1199213"/>
                <a:gd name="connsiteX2" fmla="*/ 89941 w 224852"/>
                <a:gd name="connsiteY2" fmla="*/ 989351 h 1199213"/>
                <a:gd name="connsiteX3" fmla="*/ 74950 w 224852"/>
                <a:gd name="connsiteY3" fmla="*/ 704537 h 1199213"/>
                <a:gd name="connsiteX4" fmla="*/ 89941 w 224852"/>
                <a:gd name="connsiteY4" fmla="*/ 479685 h 1199213"/>
                <a:gd name="connsiteX5" fmla="*/ 74950 w 224852"/>
                <a:gd name="connsiteY5" fmla="*/ 434715 h 1199213"/>
                <a:gd name="connsiteX6" fmla="*/ 59960 w 224852"/>
                <a:gd name="connsiteY6" fmla="*/ 359764 h 1199213"/>
                <a:gd name="connsiteX7" fmla="*/ 29980 w 224852"/>
                <a:gd name="connsiteY7" fmla="*/ 119921 h 1199213"/>
                <a:gd name="connsiteX8" fmla="*/ 14990 w 224852"/>
                <a:gd name="connsiteY8" fmla="*/ 44970 h 1199213"/>
                <a:gd name="connsiteX9" fmla="*/ 0 w 224852"/>
                <a:gd name="connsiteY9" fmla="*/ 0 h 119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852" h="1199213">
                  <a:moveTo>
                    <a:pt x="224852" y="1199213"/>
                  </a:moveTo>
                  <a:cubicBezTo>
                    <a:pt x="201525" y="1170054"/>
                    <a:pt x="116033" y="1067627"/>
                    <a:pt x="104931" y="1034321"/>
                  </a:cubicBezTo>
                  <a:lnTo>
                    <a:pt x="89941" y="989351"/>
                  </a:lnTo>
                  <a:cubicBezTo>
                    <a:pt x="84944" y="894413"/>
                    <a:pt x="74950" y="799606"/>
                    <a:pt x="74950" y="704537"/>
                  </a:cubicBezTo>
                  <a:cubicBezTo>
                    <a:pt x="74950" y="629420"/>
                    <a:pt x="89941" y="554802"/>
                    <a:pt x="89941" y="479685"/>
                  </a:cubicBezTo>
                  <a:cubicBezTo>
                    <a:pt x="89941" y="463884"/>
                    <a:pt x="78782" y="450044"/>
                    <a:pt x="74950" y="434715"/>
                  </a:cubicBezTo>
                  <a:cubicBezTo>
                    <a:pt x="68770" y="409997"/>
                    <a:pt x="63563" y="384986"/>
                    <a:pt x="59960" y="359764"/>
                  </a:cubicBezTo>
                  <a:cubicBezTo>
                    <a:pt x="30676" y="154772"/>
                    <a:pt x="59484" y="296947"/>
                    <a:pt x="29980" y="119921"/>
                  </a:cubicBezTo>
                  <a:cubicBezTo>
                    <a:pt x="25791" y="94789"/>
                    <a:pt x="21169" y="69688"/>
                    <a:pt x="14990" y="44970"/>
                  </a:cubicBezTo>
                  <a:cubicBezTo>
                    <a:pt x="11158" y="29641"/>
                    <a:pt x="0" y="0"/>
                    <a:pt x="0" y="0"/>
                  </a:cubicBezTo>
                </a:path>
              </a:pathLst>
            </a:custGeom>
            <a:solidFill>
              <a:srgbClr val="1F1A17"/>
            </a:solid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flipH="1">
              <a:off x="7729547" y="71532"/>
              <a:ext cx="66552" cy="215779"/>
            </a:xfrm>
            <a:custGeom>
              <a:avLst/>
              <a:gdLst>
                <a:gd name="connsiteX0" fmla="*/ 0 w 135018"/>
                <a:gd name="connsiteY0" fmla="*/ 464695 h 464695"/>
                <a:gd name="connsiteX1" fmla="*/ 14990 w 135018"/>
                <a:gd name="connsiteY1" fmla="*/ 344774 h 464695"/>
                <a:gd name="connsiteX2" fmla="*/ 44970 w 135018"/>
                <a:gd name="connsiteY2" fmla="*/ 254833 h 464695"/>
                <a:gd name="connsiteX3" fmla="*/ 59960 w 135018"/>
                <a:gd name="connsiteY3" fmla="*/ 209862 h 464695"/>
                <a:gd name="connsiteX4" fmla="*/ 74950 w 135018"/>
                <a:gd name="connsiteY4" fmla="*/ 164892 h 464695"/>
                <a:gd name="connsiteX5" fmla="*/ 89941 w 135018"/>
                <a:gd name="connsiteY5" fmla="*/ 89941 h 464695"/>
                <a:gd name="connsiteX6" fmla="*/ 104931 w 135018"/>
                <a:gd name="connsiteY6" fmla="*/ 44971 h 464695"/>
                <a:gd name="connsiteX7" fmla="*/ 134911 w 135018"/>
                <a:gd name="connsiteY7" fmla="*/ 0 h 46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018" h="464695">
                  <a:moveTo>
                    <a:pt x="0" y="464695"/>
                  </a:moveTo>
                  <a:cubicBezTo>
                    <a:pt x="4997" y="424721"/>
                    <a:pt x="6549" y="384165"/>
                    <a:pt x="14990" y="344774"/>
                  </a:cubicBezTo>
                  <a:cubicBezTo>
                    <a:pt x="21611" y="313873"/>
                    <a:pt x="34977" y="284813"/>
                    <a:pt x="44970" y="254833"/>
                  </a:cubicBezTo>
                  <a:lnTo>
                    <a:pt x="59960" y="209862"/>
                  </a:lnTo>
                  <a:cubicBezTo>
                    <a:pt x="64957" y="194872"/>
                    <a:pt x="71851" y="180386"/>
                    <a:pt x="74950" y="164892"/>
                  </a:cubicBezTo>
                  <a:cubicBezTo>
                    <a:pt x="79947" y="139908"/>
                    <a:pt x="83761" y="114659"/>
                    <a:pt x="89941" y="89941"/>
                  </a:cubicBezTo>
                  <a:cubicBezTo>
                    <a:pt x="93773" y="74612"/>
                    <a:pt x="96802" y="58520"/>
                    <a:pt x="104931" y="44971"/>
                  </a:cubicBezTo>
                  <a:cubicBezTo>
                    <a:pt x="138444" y="-10885"/>
                    <a:pt x="134911" y="37022"/>
                    <a:pt x="134911" y="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flipH="1">
              <a:off x="7766545" y="125755"/>
              <a:ext cx="110515" cy="69605"/>
            </a:xfrm>
            <a:custGeom>
              <a:avLst/>
              <a:gdLst>
                <a:gd name="connsiteX0" fmla="*/ 164892 w 209862"/>
                <a:gd name="connsiteY0" fmla="*/ 180506 h 180506"/>
                <a:gd name="connsiteX1" fmla="*/ 44971 w 209862"/>
                <a:gd name="connsiteY1" fmla="*/ 120546 h 180506"/>
                <a:gd name="connsiteX2" fmla="*/ 29980 w 209862"/>
                <a:gd name="connsiteY2" fmla="*/ 75575 h 180506"/>
                <a:gd name="connsiteX3" fmla="*/ 0 w 209862"/>
                <a:gd name="connsiteY3" fmla="*/ 30605 h 180506"/>
                <a:gd name="connsiteX4" fmla="*/ 134912 w 209862"/>
                <a:gd name="connsiteY4" fmla="*/ 15615 h 180506"/>
                <a:gd name="connsiteX5" fmla="*/ 164892 w 209862"/>
                <a:gd name="connsiteY5" fmla="*/ 60585 h 180506"/>
                <a:gd name="connsiteX6" fmla="*/ 179882 w 209862"/>
                <a:gd name="connsiteY6" fmla="*/ 105556 h 180506"/>
                <a:gd name="connsiteX7" fmla="*/ 209862 w 209862"/>
                <a:gd name="connsiteY7" fmla="*/ 135536 h 18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62" h="180506">
                  <a:moveTo>
                    <a:pt x="164892" y="180506"/>
                  </a:moveTo>
                  <a:cubicBezTo>
                    <a:pt x="142257" y="171452"/>
                    <a:pt x="66104" y="146962"/>
                    <a:pt x="44971" y="120546"/>
                  </a:cubicBezTo>
                  <a:cubicBezTo>
                    <a:pt x="35100" y="108207"/>
                    <a:pt x="37047" y="89708"/>
                    <a:pt x="29980" y="75575"/>
                  </a:cubicBezTo>
                  <a:cubicBezTo>
                    <a:pt x="21923" y="59461"/>
                    <a:pt x="9993" y="45595"/>
                    <a:pt x="0" y="30605"/>
                  </a:cubicBezTo>
                  <a:cubicBezTo>
                    <a:pt x="104931" y="-4373"/>
                    <a:pt x="59961" y="-9370"/>
                    <a:pt x="134912" y="15615"/>
                  </a:cubicBezTo>
                  <a:cubicBezTo>
                    <a:pt x="144905" y="30605"/>
                    <a:pt x="156835" y="44471"/>
                    <a:pt x="164892" y="60585"/>
                  </a:cubicBezTo>
                  <a:cubicBezTo>
                    <a:pt x="171958" y="74718"/>
                    <a:pt x="171752" y="92007"/>
                    <a:pt x="179882" y="105556"/>
                  </a:cubicBezTo>
                  <a:cubicBezTo>
                    <a:pt x="187153" y="117675"/>
                    <a:pt x="199869" y="125543"/>
                    <a:pt x="209862" y="135536"/>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flipH="1">
              <a:off x="7729547" y="153564"/>
              <a:ext cx="93875" cy="41796"/>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flipH="1">
              <a:off x="7459444" y="174479"/>
              <a:ext cx="94819" cy="93130"/>
            </a:xfrm>
            <a:custGeom>
              <a:avLst/>
              <a:gdLst>
                <a:gd name="connsiteX0" fmla="*/ 0 w 192365"/>
                <a:gd name="connsiteY0" fmla="*/ 0 h 200561"/>
                <a:gd name="connsiteX1" fmla="*/ 74951 w 192365"/>
                <a:gd name="connsiteY1" fmla="*/ 29980 h 200561"/>
                <a:gd name="connsiteX2" fmla="*/ 149902 w 192365"/>
                <a:gd name="connsiteY2" fmla="*/ 74951 h 200561"/>
                <a:gd name="connsiteX3" fmla="*/ 164892 w 192365"/>
                <a:gd name="connsiteY3" fmla="*/ 194872 h 200561"/>
                <a:gd name="connsiteX4" fmla="*/ 14990 w 192365"/>
                <a:gd name="connsiteY4" fmla="*/ 179882 h 200561"/>
                <a:gd name="connsiteX5" fmla="*/ 29980 w 192365"/>
                <a:gd name="connsiteY5" fmla="*/ 179882 h 20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365" h="200561">
                  <a:moveTo>
                    <a:pt x="0" y="0"/>
                  </a:moveTo>
                  <a:cubicBezTo>
                    <a:pt x="24984" y="9993"/>
                    <a:pt x="51588" y="16630"/>
                    <a:pt x="74951" y="29980"/>
                  </a:cubicBezTo>
                  <a:cubicBezTo>
                    <a:pt x="190181" y="95826"/>
                    <a:pt x="8703" y="27886"/>
                    <a:pt x="149902" y="74951"/>
                  </a:cubicBezTo>
                  <a:cubicBezTo>
                    <a:pt x="161430" y="92243"/>
                    <a:pt x="229498" y="171379"/>
                    <a:pt x="164892" y="194872"/>
                  </a:cubicBezTo>
                  <a:cubicBezTo>
                    <a:pt x="117699" y="212033"/>
                    <a:pt x="64899" y="185427"/>
                    <a:pt x="14990" y="179882"/>
                  </a:cubicBezTo>
                  <a:cubicBezTo>
                    <a:pt x="10024" y="179330"/>
                    <a:pt x="24983" y="179882"/>
                    <a:pt x="29980" y="179882"/>
                  </a:cubicBezTo>
                </a:path>
              </a:pathLst>
            </a:custGeom>
            <a:noFill/>
            <a:ln w="2286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flipH="1">
              <a:off x="7507395" y="53255"/>
              <a:ext cx="81817" cy="90488"/>
            </a:xfrm>
            <a:custGeom>
              <a:avLst/>
              <a:gdLst>
                <a:gd name="connsiteX0" fmla="*/ 0 w 165987"/>
                <a:gd name="connsiteY0" fmla="*/ 194872 h 194872"/>
                <a:gd name="connsiteX1" fmla="*/ 14990 w 165987"/>
                <a:gd name="connsiteY1" fmla="*/ 74950 h 194872"/>
                <a:gd name="connsiteX2" fmla="*/ 29981 w 165987"/>
                <a:gd name="connsiteY2" fmla="*/ 29980 h 194872"/>
                <a:gd name="connsiteX3" fmla="*/ 74951 w 165987"/>
                <a:gd name="connsiteY3" fmla="*/ 0 h 194872"/>
                <a:gd name="connsiteX4" fmla="*/ 119922 w 165987"/>
                <a:gd name="connsiteY4" fmla="*/ 14990 h 194872"/>
                <a:gd name="connsiteX5" fmla="*/ 164892 w 165987"/>
                <a:gd name="connsiteY5" fmla="*/ 104931 h 194872"/>
                <a:gd name="connsiteX6" fmla="*/ 164892 w 165987"/>
                <a:gd name="connsiteY6" fmla="*/ 14990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987" h="194872">
                  <a:moveTo>
                    <a:pt x="0" y="194872"/>
                  </a:moveTo>
                  <a:cubicBezTo>
                    <a:pt x="4997" y="154898"/>
                    <a:pt x="7783" y="114585"/>
                    <a:pt x="14990" y="74950"/>
                  </a:cubicBezTo>
                  <a:cubicBezTo>
                    <a:pt x="17817" y="59404"/>
                    <a:pt x="20110" y="42318"/>
                    <a:pt x="29981" y="29980"/>
                  </a:cubicBezTo>
                  <a:cubicBezTo>
                    <a:pt x="41235" y="15912"/>
                    <a:pt x="59961" y="9993"/>
                    <a:pt x="74951" y="0"/>
                  </a:cubicBezTo>
                  <a:cubicBezTo>
                    <a:pt x="89941" y="4997"/>
                    <a:pt x="107583" y="5119"/>
                    <a:pt x="119922" y="14990"/>
                  </a:cubicBezTo>
                  <a:cubicBezTo>
                    <a:pt x="139844" y="30927"/>
                    <a:pt x="160714" y="79864"/>
                    <a:pt x="164892" y="104931"/>
                  </a:cubicBezTo>
                  <a:cubicBezTo>
                    <a:pt x="167356" y="119717"/>
                    <a:pt x="164892" y="134911"/>
                    <a:pt x="164892"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a:off x="7531727" y="12174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flipH="1">
              <a:off x="7416574" y="703506"/>
              <a:ext cx="78716" cy="76546"/>
            </a:xfrm>
            <a:custGeom>
              <a:avLst/>
              <a:gdLst>
                <a:gd name="connsiteX0" fmla="*/ 79279 w 201845"/>
                <a:gd name="connsiteY0" fmla="*/ 194872 h 194872"/>
                <a:gd name="connsiteX1" fmla="*/ 4328 w 201845"/>
                <a:gd name="connsiteY1" fmla="*/ 164892 h 194872"/>
                <a:gd name="connsiteX2" fmla="*/ 49299 w 201845"/>
                <a:gd name="connsiteY2" fmla="*/ 29980 h 194872"/>
                <a:gd name="connsiteX3" fmla="*/ 94269 w 201845"/>
                <a:gd name="connsiteY3" fmla="*/ 0 h 194872"/>
                <a:gd name="connsiteX4" fmla="*/ 154230 w 201845"/>
                <a:gd name="connsiteY4" fmla="*/ 14990 h 194872"/>
                <a:gd name="connsiteX5" fmla="*/ 199201 w 201845"/>
                <a:gd name="connsiteY5" fmla="*/ 29980 h 194872"/>
                <a:gd name="connsiteX6" fmla="*/ 184210 w 201845"/>
                <a:gd name="connsiteY6" fmla="*/ 149902 h 194872"/>
                <a:gd name="connsiteX7" fmla="*/ 169220 w 201845"/>
                <a:gd name="connsiteY7" fmla="*/ 164892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845" h="194872">
                  <a:moveTo>
                    <a:pt x="79279" y="194872"/>
                  </a:moveTo>
                  <a:cubicBezTo>
                    <a:pt x="54295" y="184879"/>
                    <a:pt x="16362" y="188959"/>
                    <a:pt x="4328" y="164892"/>
                  </a:cubicBezTo>
                  <a:cubicBezTo>
                    <a:pt x="-12421" y="131394"/>
                    <a:pt x="23029" y="56250"/>
                    <a:pt x="49299" y="29980"/>
                  </a:cubicBezTo>
                  <a:cubicBezTo>
                    <a:pt x="62038" y="17241"/>
                    <a:pt x="79279" y="9993"/>
                    <a:pt x="94269" y="0"/>
                  </a:cubicBezTo>
                  <a:cubicBezTo>
                    <a:pt x="114256" y="4997"/>
                    <a:pt x="134421" y="9330"/>
                    <a:pt x="154230" y="14990"/>
                  </a:cubicBezTo>
                  <a:cubicBezTo>
                    <a:pt x="169423" y="19331"/>
                    <a:pt x="195773" y="14555"/>
                    <a:pt x="199201" y="29980"/>
                  </a:cubicBezTo>
                  <a:cubicBezTo>
                    <a:pt x="207940" y="69306"/>
                    <a:pt x="192949" y="110576"/>
                    <a:pt x="184210" y="149902"/>
                  </a:cubicBezTo>
                  <a:cubicBezTo>
                    <a:pt x="182677" y="156800"/>
                    <a:pt x="174217" y="159895"/>
                    <a:pt x="169220" y="16489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flipH="1">
              <a:off x="7360158" y="640840"/>
              <a:ext cx="96188" cy="76567"/>
            </a:xfrm>
            <a:custGeom>
              <a:avLst/>
              <a:gdLst>
                <a:gd name="connsiteX0" fmla="*/ 30251 w 195142"/>
                <a:gd name="connsiteY0" fmla="*/ 164892 h 164892"/>
                <a:gd name="connsiteX1" fmla="*/ 270 w 195142"/>
                <a:gd name="connsiteY1" fmla="*/ 89941 h 164892"/>
                <a:gd name="connsiteX2" fmla="*/ 45241 w 195142"/>
                <a:gd name="connsiteY2" fmla="*/ 14990 h 164892"/>
                <a:gd name="connsiteX3" fmla="*/ 90211 w 195142"/>
                <a:gd name="connsiteY3" fmla="*/ 0 h 164892"/>
                <a:gd name="connsiteX4" fmla="*/ 120192 w 195142"/>
                <a:gd name="connsiteY4" fmla="*/ 29980 h 164892"/>
                <a:gd name="connsiteX5" fmla="*/ 165162 w 195142"/>
                <a:gd name="connsiteY5" fmla="*/ 44970 h 164892"/>
                <a:gd name="connsiteX6" fmla="*/ 195142 w 195142"/>
                <a:gd name="connsiteY6" fmla="*/ 89941 h 16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142" h="164892">
                  <a:moveTo>
                    <a:pt x="30251" y="164892"/>
                  </a:moveTo>
                  <a:cubicBezTo>
                    <a:pt x="20257" y="139908"/>
                    <a:pt x="3608" y="116641"/>
                    <a:pt x="270" y="89941"/>
                  </a:cubicBezTo>
                  <a:cubicBezTo>
                    <a:pt x="-3021" y="63616"/>
                    <a:pt x="24435" y="27474"/>
                    <a:pt x="45241" y="14990"/>
                  </a:cubicBezTo>
                  <a:cubicBezTo>
                    <a:pt x="58790" y="6861"/>
                    <a:pt x="75221" y="4997"/>
                    <a:pt x="90211" y="0"/>
                  </a:cubicBezTo>
                  <a:cubicBezTo>
                    <a:pt x="100205" y="9993"/>
                    <a:pt x="108073" y="22709"/>
                    <a:pt x="120192" y="29980"/>
                  </a:cubicBezTo>
                  <a:cubicBezTo>
                    <a:pt x="133741" y="38109"/>
                    <a:pt x="152824" y="35099"/>
                    <a:pt x="165162" y="44970"/>
                  </a:cubicBezTo>
                  <a:cubicBezTo>
                    <a:pt x="179230" y="56225"/>
                    <a:pt x="195142" y="89941"/>
                    <a:pt x="195142" y="89941"/>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flipH="1">
              <a:off x="7389753" y="72198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flipH="1">
              <a:off x="7389753" y="69016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flipH="1">
              <a:off x="7305808"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flipH="1">
              <a:off x="7425247"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flipH="1">
              <a:off x="7500546" y="745249"/>
              <a:ext cx="51722" cy="13922"/>
            </a:xfrm>
            <a:custGeom>
              <a:avLst/>
              <a:gdLst>
                <a:gd name="connsiteX0" fmla="*/ 0 w 104931"/>
                <a:gd name="connsiteY0" fmla="*/ 0 h 29981"/>
                <a:gd name="connsiteX1" fmla="*/ 104931 w 104931"/>
                <a:gd name="connsiteY1" fmla="*/ 29981 h 29981"/>
              </a:gdLst>
              <a:ahLst/>
              <a:cxnLst>
                <a:cxn ang="0">
                  <a:pos x="connsiteX0" y="connsiteY0"/>
                </a:cxn>
                <a:cxn ang="0">
                  <a:pos x="connsiteX1" y="connsiteY1"/>
                </a:cxn>
              </a:cxnLst>
              <a:rect l="l" t="t" r="r" b="b"/>
              <a:pathLst>
                <a:path w="104931" h="29981">
                  <a:moveTo>
                    <a:pt x="0" y="0"/>
                  </a:moveTo>
                  <a:cubicBezTo>
                    <a:pt x="85907" y="17182"/>
                    <a:pt x="52162" y="3597"/>
                    <a:pt x="104931" y="2998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flipH="1">
              <a:off x="7485768" y="731328"/>
              <a:ext cx="59111" cy="0"/>
            </a:xfrm>
            <a:custGeom>
              <a:avLst/>
              <a:gdLst>
                <a:gd name="connsiteX0" fmla="*/ 119922 w 119922"/>
                <a:gd name="connsiteY0" fmla="*/ 0 h 0"/>
                <a:gd name="connsiteX1" fmla="*/ 0 w 119922"/>
                <a:gd name="connsiteY1" fmla="*/ 0 h 0"/>
              </a:gdLst>
              <a:ahLst/>
              <a:cxnLst>
                <a:cxn ang="0">
                  <a:pos x="connsiteX0" y="connsiteY0"/>
                </a:cxn>
                <a:cxn ang="0">
                  <a:pos x="connsiteX1" y="connsiteY1"/>
                </a:cxn>
              </a:cxnLst>
              <a:rect l="l" t="t" r="r" b="b"/>
              <a:pathLst>
                <a:path w="119922">
                  <a:moveTo>
                    <a:pt x="119922" y="0"/>
                  </a:moveTo>
                  <a:lnTo>
                    <a:pt x="0"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flipH="1">
              <a:off x="7470991" y="675643"/>
              <a:ext cx="66500" cy="48724"/>
            </a:xfrm>
            <a:custGeom>
              <a:avLst/>
              <a:gdLst>
                <a:gd name="connsiteX0" fmla="*/ 0 w 134912"/>
                <a:gd name="connsiteY0" fmla="*/ 0 h 104931"/>
                <a:gd name="connsiteX1" fmla="*/ 74951 w 134912"/>
                <a:gd name="connsiteY1" fmla="*/ 59960 h 104931"/>
                <a:gd name="connsiteX2" fmla="*/ 134912 w 134912"/>
                <a:gd name="connsiteY2" fmla="*/ 104931 h 104931"/>
              </a:gdLst>
              <a:ahLst/>
              <a:cxnLst>
                <a:cxn ang="0">
                  <a:pos x="connsiteX0" y="connsiteY0"/>
                </a:cxn>
                <a:cxn ang="0">
                  <a:pos x="connsiteX1" y="connsiteY1"/>
                </a:cxn>
                <a:cxn ang="0">
                  <a:pos x="connsiteX2" y="connsiteY2"/>
                </a:cxn>
              </a:cxnLst>
              <a:rect l="l" t="t" r="r" b="b"/>
              <a:pathLst>
                <a:path w="134912" h="104931">
                  <a:moveTo>
                    <a:pt x="0" y="0"/>
                  </a:moveTo>
                  <a:cubicBezTo>
                    <a:pt x="24984" y="19987"/>
                    <a:pt x="50659" y="39138"/>
                    <a:pt x="74951" y="59960"/>
                  </a:cubicBezTo>
                  <a:cubicBezTo>
                    <a:pt x="127986" y="105418"/>
                    <a:pt x="80311" y="77631"/>
                    <a:pt x="134912"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flipH="1">
              <a:off x="7318766" y="82391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flipH="1">
              <a:off x="7199327" y="79047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flipH="1">
              <a:off x="7163833" y="68855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flipH="1">
              <a:off x="7086772" y="256741"/>
              <a:ext cx="37097" cy="231189"/>
            </a:xfrm>
            <a:custGeom>
              <a:avLst/>
              <a:gdLst>
                <a:gd name="connsiteX0" fmla="*/ 75260 w 75260"/>
                <a:gd name="connsiteY0" fmla="*/ 497881 h 497881"/>
                <a:gd name="connsiteX1" fmla="*/ 60270 w 75260"/>
                <a:gd name="connsiteY1" fmla="*/ 422930 h 497881"/>
                <a:gd name="connsiteX2" fmla="*/ 30290 w 75260"/>
                <a:gd name="connsiteY2" fmla="*/ 377959 h 497881"/>
                <a:gd name="connsiteX3" fmla="*/ 45280 w 75260"/>
                <a:gd name="connsiteY3" fmla="*/ 228058 h 497881"/>
                <a:gd name="connsiteX4" fmla="*/ 30290 w 75260"/>
                <a:gd name="connsiteY4" fmla="*/ 93146 h 497881"/>
                <a:gd name="connsiteX5" fmla="*/ 310 w 75260"/>
                <a:gd name="connsiteY5" fmla="*/ 48176 h 497881"/>
                <a:gd name="connsiteX6" fmla="*/ 15300 w 75260"/>
                <a:gd name="connsiteY6" fmla="*/ 3205 h 497881"/>
                <a:gd name="connsiteX7" fmla="*/ 15300 w 75260"/>
                <a:gd name="connsiteY7" fmla="*/ 123127 h 497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260" h="497881">
                  <a:moveTo>
                    <a:pt x="75260" y="497881"/>
                  </a:moveTo>
                  <a:cubicBezTo>
                    <a:pt x="70263" y="472897"/>
                    <a:pt x="69216" y="446786"/>
                    <a:pt x="60270" y="422930"/>
                  </a:cubicBezTo>
                  <a:cubicBezTo>
                    <a:pt x="53944" y="406061"/>
                    <a:pt x="31672" y="395922"/>
                    <a:pt x="30290" y="377959"/>
                  </a:cubicBezTo>
                  <a:cubicBezTo>
                    <a:pt x="26439" y="327891"/>
                    <a:pt x="40283" y="278025"/>
                    <a:pt x="45280" y="228058"/>
                  </a:cubicBezTo>
                  <a:cubicBezTo>
                    <a:pt x="40283" y="183087"/>
                    <a:pt x="41264" y="137042"/>
                    <a:pt x="30290" y="93146"/>
                  </a:cubicBezTo>
                  <a:cubicBezTo>
                    <a:pt x="25921" y="75668"/>
                    <a:pt x="3272" y="65947"/>
                    <a:pt x="310" y="48176"/>
                  </a:cubicBezTo>
                  <a:cubicBezTo>
                    <a:pt x="-2288" y="32590"/>
                    <a:pt x="12201" y="-12289"/>
                    <a:pt x="15300" y="3205"/>
                  </a:cubicBezTo>
                  <a:cubicBezTo>
                    <a:pt x="23139" y="42403"/>
                    <a:pt x="15300" y="83153"/>
                    <a:pt x="15300" y="123127"/>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flipH="1">
              <a:off x="7101549" y="348494"/>
              <a:ext cx="88865" cy="104409"/>
            </a:xfrm>
            <a:custGeom>
              <a:avLst/>
              <a:gdLst>
                <a:gd name="connsiteX0" fmla="*/ 180285 w 180285"/>
                <a:gd name="connsiteY0" fmla="*/ 74951 h 224852"/>
                <a:gd name="connsiteX1" fmla="*/ 105334 w 180285"/>
                <a:gd name="connsiteY1" fmla="*/ 44971 h 224852"/>
                <a:gd name="connsiteX2" fmla="*/ 30383 w 180285"/>
                <a:gd name="connsiteY2" fmla="*/ 0 h 224852"/>
                <a:gd name="connsiteX3" fmla="*/ 403 w 180285"/>
                <a:gd name="connsiteY3" fmla="*/ 44971 h 224852"/>
                <a:gd name="connsiteX4" fmla="*/ 15393 w 180285"/>
                <a:gd name="connsiteY4" fmla="*/ 89941 h 224852"/>
                <a:gd name="connsiteX5" fmla="*/ 75354 w 180285"/>
                <a:gd name="connsiteY5" fmla="*/ 164892 h 224852"/>
                <a:gd name="connsiteX6" fmla="*/ 120324 w 180285"/>
                <a:gd name="connsiteY6" fmla="*/ 179882 h 224852"/>
                <a:gd name="connsiteX7" fmla="*/ 180285 w 180285"/>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285" h="224852">
                  <a:moveTo>
                    <a:pt x="180285" y="74951"/>
                  </a:moveTo>
                  <a:cubicBezTo>
                    <a:pt x="155301" y="64958"/>
                    <a:pt x="128697" y="58321"/>
                    <a:pt x="105334" y="44971"/>
                  </a:cubicBezTo>
                  <a:cubicBezTo>
                    <a:pt x="-9896" y="-20875"/>
                    <a:pt x="171582" y="47065"/>
                    <a:pt x="30383" y="0"/>
                  </a:cubicBezTo>
                  <a:cubicBezTo>
                    <a:pt x="20390" y="14990"/>
                    <a:pt x="3365" y="27200"/>
                    <a:pt x="403" y="44971"/>
                  </a:cubicBezTo>
                  <a:cubicBezTo>
                    <a:pt x="-2195" y="60557"/>
                    <a:pt x="8327" y="75808"/>
                    <a:pt x="15393" y="89941"/>
                  </a:cubicBezTo>
                  <a:cubicBezTo>
                    <a:pt x="24145" y="107445"/>
                    <a:pt x="55438" y="152942"/>
                    <a:pt x="75354" y="164892"/>
                  </a:cubicBezTo>
                  <a:cubicBezTo>
                    <a:pt x="88903" y="173022"/>
                    <a:pt x="105334" y="174885"/>
                    <a:pt x="120324" y="179882"/>
                  </a:cubicBezTo>
                  <a:cubicBezTo>
                    <a:pt x="158206" y="217762"/>
                    <a:pt x="137664" y="203542"/>
                    <a:pt x="180285" y="22485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7" name="任意多边形 76"/>
            <p:cNvSpPr/>
            <p:nvPr/>
          </p:nvSpPr>
          <p:spPr>
            <a:xfrm flipH="1">
              <a:off x="7124207" y="389239"/>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flipH="1">
              <a:off x="7020272" y="397194"/>
              <a:ext cx="81277" cy="83794"/>
            </a:xfrm>
            <a:custGeom>
              <a:avLst/>
              <a:gdLst>
                <a:gd name="connsiteX0" fmla="*/ 0 w 164892"/>
                <a:gd name="connsiteY0" fmla="*/ 30032 h 180456"/>
                <a:gd name="connsiteX1" fmla="*/ 119921 w 164892"/>
                <a:gd name="connsiteY1" fmla="*/ 15042 h 180456"/>
                <a:gd name="connsiteX2" fmla="*/ 149902 w 164892"/>
                <a:gd name="connsiteY2" fmla="*/ 45023 h 180456"/>
                <a:gd name="connsiteX3" fmla="*/ 164892 w 164892"/>
                <a:gd name="connsiteY3" fmla="*/ 89993 h 180456"/>
                <a:gd name="connsiteX4" fmla="*/ 149902 w 164892"/>
                <a:gd name="connsiteY4" fmla="*/ 134964 h 180456"/>
                <a:gd name="connsiteX5" fmla="*/ 119921 w 164892"/>
                <a:gd name="connsiteY5" fmla="*/ 164944 h 180456"/>
                <a:gd name="connsiteX6" fmla="*/ 0 w 164892"/>
                <a:gd name="connsiteY6" fmla="*/ 179934 h 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892" h="180456">
                  <a:moveTo>
                    <a:pt x="0" y="30032"/>
                  </a:moveTo>
                  <a:cubicBezTo>
                    <a:pt x="57607" y="6990"/>
                    <a:pt x="68223" y="-15977"/>
                    <a:pt x="119921" y="15042"/>
                  </a:cubicBezTo>
                  <a:cubicBezTo>
                    <a:pt x="132040" y="22314"/>
                    <a:pt x="139908" y="35029"/>
                    <a:pt x="149902" y="45023"/>
                  </a:cubicBezTo>
                  <a:cubicBezTo>
                    <a:pt x="154899" y="60013"/>
                    <a:pt x="164892" y="74192"/>
                    <a:pt x="164892" y="89993"/>
                  </a:cubicBezTo>
                  <a:cubicBezTo>
                    <a:pt x="164892" y="105794"/>
                    <a:pt x="158032" y="121415"/>
                    <a:pt x="149902" y="134964"/>
                  </a:cubicBezTo>
                  <a:cubicBezTo>
                    <a:pt x="142631" y="147083"/>
                    <a:pt x="132562" y="158624"/>
                    <a:pt x="119921" y="164944"/>
                  </a:cubicBezTo>
                  <a:cubicBezTo>
                    <a:pt x="80245" y="184782"/>
                    <a:pt x="42072" y="179934"/>
                    <a:pt x="0" y="17993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9" name="任意多边形 78"/>
            <p:cNvSpPr/>
            <p:nvPr/>
          </p:nvSpPr>
          <p:spPr>
            <a:xfrm flipH="1">
              <a:off x="7071994" y="1086310"/>
              <a:ext cx="96055" cy="69615"/>
            </a:xfrm>
            <a:custGeom>
              <a:avLst/>
              <a:gdLst>
                <a:gd name="connsiteX0" fmla="*/ 0 w 194872"/>
                <a:gd name="connsiteY0" fmla="*/ 149920 h 149920"/>
                <a:gd name="connsiteX1" fmla="*/ 89941 w 194872"/>
                <a:gd name="connsiteY1" fmla="*/ 59979 h 149920"/>
                <a:gd name="connsiteX2" fmla="*/ 194872 w 194872"/>
                <a:gd name="connsiteY2" fmla="*/ 18 h 149920"/>
              </a:gdLst>
              <a:ahLst/>
              <a:cxnLst>
                <a:cxn ang="0">
                  <a:pos x="connsiteX0" y="connsiteY0"/>
                </a:cxn>
                <a:cxn ang="0">
                  <a:pos x="connsiteX1" y="connsiteY1"/>
                </a:cxn>
                <a:cxn ang="0">
                  <a:pos x="connsiteX2" y="connsiteY2"/>
                </a:cxn>
              </a:cxnLst>
              <a:rect l="l" t="t" r="r" b="b"/>
              <a:pathLst>
                <a:path w="194872" h="149920">
                  <a:moveTo>
                    <a:pt x="0" y="149920"/>
                  </a:moveTo>
                  <a:cubicBezTo>
                    <a:pt x="79877" y="16789"/>
                    <a:pt x="2807" y="108387"/>
                    <a:pt x="89941" y="59979"/>
                  </a:cubicBezTo>
                  <a:cubicBezTo>
                    <a:pt x="202860" y="-2754"/>
                    <a:pt x="141240" y="18"/>
                    <a:pt x="194872" y="1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79"/>
            <p:cNvSpPr/>
            <p:nvPr/>
          </p:nvSpPr>
          <p:spPr>
            <a:xfrm flipH="1">
              <a:off x="7478380" y="1107201"/>
              <a:ext cx="125610" cy="27843"/>
            </a:xfrm>
            <a:custGeom>
              <a:avLst/>
              <a:gdLst>
                <a:gd name="connsiteX0" fmla="*/ 0 w 254833"/>
                <a:gd name="connsiteY0" fmla="*/ 0 h 59961"/>
                <a:gd name="connsiteX1" fmla="*/ 164892 w 254833"/>
                <a:gd name="connsiteY1" fmla="*/ 59961 h 59961"/>
                <a:gd name="connsiteX2" fmla="*/ 254833 w 254833"/>
                <a:gd name="connsiteY2" fmla="*/ 59961 h 59961"/>
              </a:gdLst>
              <a:ahLst/>
              <a:cxnLst>
                <a:cxn ang="0">
                  <a:pos x="connsiteX0" y="connsiteY0"/>
                </a:cxn>
                <a:cxn ang="0">
                  <a:pos x="connsiteX1" y="connsiteY1"/>
                </a:cxn>
                <a:cxn ang="0">
                  <a:pos x="connsiteX2" y="connsiteY2"/>
                </a:cxn>
              </a:cxnLst>
              <a:rect l="l" t="t" r="r" b="b"/>
              <a:pathLst>
                <a:path w="254833" h="59961">
                  <a:moveTo>
                    <a:pt x="0" y="0"/>
                  </a:moveTo>
                  <a:cubicBezTo>
                    <a:pt x="22359" y="8943"/>
                    <a:pt x="145651" y="59961"/>
                    <a:pt x="164892" y="59961"/>
                  </a:cubicBezTo>
                  <a:lnTo>
                    <a:pt x="254833" y="59961"/>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flipH="1">
              <a:off x="8796539" y="38762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81"/>
            <p:cNvSpPr/>
            <p:nvPr/>
          </p:nvSpPr>
          <p:spPr>
            <a:xfrm flipH="1">
              <a:off x="8738510" y="52136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flipH="1">
              <a:off x="7389753" y="109140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flipH="1">
              <a:off x="7780183" y="89078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84"/>
            <p:cNvSpPr/>
            <p:nvPr/>
          </p:nvSpPr>
          <p:spPr>
            <a:xfrm flipH="1">
              <a:off x="8099625" y="72198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flipH="1">
              <a:off x="8062101" y="800936"/>
              <a:ext cx="66500" cy="76566"/>
            </a:xfrm>
            <a:custGeom>
              <a:avLst/>
              <a:gdLst>
                <a:gd name="connsiteX0" fmla="*/ 29981 w 134912"/>
                <a:gd name="connsiteY0" fmla="*/ 0 h 164891"/>
                <a:gd name="connsiteX1" fmla="*/ 104931 w 134912"/>
                <a:gd name="connsiteY1" fmla="*/ 59960 h 164891"/>
                <a:gd name="connsiteX2" fmla="*/ 134912 w 134912"/>
                <a:gd name="connsiteY2" fmla="*/ 149901 h 164891"/>
                <a:gd name="connsiteX3" fmla="*/ 89941 w 134912"/>
                <a:gd name="connsiteY3" fmla="*/ 164891 h 164891"/>
                <a:gd name="connsiteX4" fmla="*/ 0 w 134912"/>
                <a:gd name="connsiteY4" fmla="*/ 149901 h 164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12" h="164891">
                  <a:moveTo>
                    <a:pt x="29981" y="0"/>
                  </a:moveTo>
                  <a:cubicBezTo>
                    <a:pt x="54964" y="19987"/>
                    <a:pt x="86583" y="33749"/>
                    <a:pt x="104931" y="59960"/>
                  </a:cubicBezTo>
                  <a:cubicBezTo>
                    <a:pt x="123054" y="85849"/>
                    <a:pt x="134912" y="149901"/>
                    <a:pt x="134912" y="149901"/>
                  </a:cubicBezTo>
                  <a:cubicBezTo>
                    <a:pt x="119922" y="154898"/>
                    <a:pt x="105742" y="164891"/>
                    <a:pt x="89941" y="164891"/>
                  </a:cubicBezTo>
                  <a:cubicBezTo>
                    <a:pt x="59547" y="164891"/>
                    <a:pt x="0" y="149901"/>
                    <a:pt x="0" y="14990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flipH="1">
              <a:off x="8033306" y="198562"/>
              <a:ext cx="67086" cy="73362"/>
            </a:xfrm>
            <a:custGeom>
              <a:avLst/>
              <a:gdLst>
                <a:gd name="connsiteX0" fmla="*/ 59961 w 285656"/>
                <a:gd name="connsiteY0" fmla="*/ 0 h 149902"/>
                <a:gd name="connsiteX1" fmla="*/ 134912 w 285656"/>
                <a:gd name="connsiteY1" fmla="*/ 14990 h 149902"/>
                <a:gd name="connsiteX2" fmla="*/ 224853 w 285656"/>
                <a:gd name="connsiteY2" fmla="*/ 29981 h 149902"/>
                <a:gd name="connsiteX3" fmla="*/ 269823 w 285656"/>
                <a:gd name="connsiteY3" fmla="*/ 44971 h 149902"/>
                <a:gd name="connsiteX4" fmla="*/ 269823 w 285656"/>
                <a:gd name="connsiteY4" fmla="*/ 134912 h 149902"/>
                <a:gd name="connsiteX5" fmla="*/ 224853 w 285656"/>
                <a:gd name="connsiteY5" fmla="*/ 149902 h 149902"/>
                <a:gd name="connsiteX6" fmla="*/ 0 w 285656"/>
                <a:gd name="connsiteY6" fmla="*/ 134912 h 149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656" h="149902">
                  <a:moveTo>
                    <a:pt x="59961" y="0"/>
                  </a:moveTo>
                  <a:lnTo>
                    <a:pt x="134912" y="14990"/>
                  </a:lnTo>
                  <a:cubicBezTo>
                    <a:pt x="164816" y="20427"/>
                    <a:pt x="195183" y="23387"/>
                    <a:pt x="224853" y="29981"/>
                  </a:cubicBezTo>
                  <a:cubicBezTo>
                    <a:pt x="240278" y="33409"/>
                    <a:pt x="254833" y="39974"/>
                    <a:pt x="269823" y="44971"/>
                  </a:cubicBezTo>
                  <a:cubicBezTo>
                    <a:pt x="279816" y="74951"/>
                    <a:pt x="299803" y="104931"/>
                    <a:pt x="269823" y="134912"/>
                  </a:cubicBezTo>
                  <a:cubicBezTo>
                    <a:pt x="258650" y="146085"/>
                    <a:pt x="239843" y="144905"/>
                    <a:pt x="224853" y="149902"/>
                  </a:cubicBezTo>
                  <a:cubicBezTo>
                    <a:pt x="10006" y="134556"/>
                    <a:pt x="85123" y="134912"/>
                    <a:pt x="0" y="134912"/>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flipH="1">
              <a:off x="7283049" y="687993"/>
              <a:ext cx="90587" cy="97448"/>
            </a:xfrm>
            <a:custGeom>
              <a:avLst/>
              <a:gdLst>
                <a:gd name="connsiteX0" fmla="*/ 29981 w 183780"/>
                <a:gd name="connsiteY0" fmla="*/ 14990 h 209862"/>
                <a:gd name="connsiteX1" fmla="*/ 104931 w 183780"/>
                <a:gd name="connsiteY1" fmla="*/ 0 h 209862"/>
                <a:gd name="connsiteX2" fmla="*/ 149902 w 183780"/>
                <a:gd name="connsiteY2" fmla="*/ 134911 h 209862"/>
                <a:gd name="connsiteX3" fmla="*/ 59961 w 183780"/>
                <a:gd name="connsiteY3" fmla="*/ 164892 h 209862"/>
                <a:gd name="connsiteX4" fmla="*/ 0 w 183780"/>
                <a:gd name="connsiteY4" fmla="*/ 209862 h 209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80" h="209862">
                  <a:moveTo>
                    <a:pt x="29981" y="14990"/>
                  </a:moveTo>
                  <a:cubicBezTo>
                    <a:pt x="54964" y="9993"/>
                    <a:pt x="79453" y="0"/>
                    <a:pt x="104931" y="0"/>
                  </a:cubicBezTo>
                  <a:cubicBezTo>
                    <a:pt x="180031" y="0"/>
                    <a:pt x="214266" y="42963"/>
                    <a:pt x="149902" y="134911"/>
                  </a:cubicBezTo>
                  <a:cubicBezTo>
                    <a:pt x="131779" y="160800"/>
                    <a:pt x="86256" y="147363"/>
                    <a:pt x="59961" y="164892"/>
                  </a:cubicBezTo>
                  <a:cubicBezTo>
                    <a:pt x="9110" y="198792"/>
                    <a:pt x="27729" y="182133"/>
                    <a:pt x="0" y="209862"/>
                  </a:cubicBezTo>
                </a:path>
              </a:pathLst>
            </a:custGeom>
            <a:noFill/>
            <a:ln w="2413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2" name="标题 2"/>
          <p:cNvSpPr>
            <a:spLocks noGrp="1"/>
          </p:cNvSpPr>
          <p:nvPr>
            <p:ph type="title"/>
          </p:nvPr>
        </p:nvSpPr>
        <p:spPr>
          <a:xfrm>
            <a:off x="755576" y="121196"/>
            <a:ext cx="7715200" cy="708421"/>
          </a:xfrm>
        </p:spPr>
        <p:txBody>
          <a:bodyPr vert="horz" lIns="91440" tIns="45720" rIns="91440" bIns="45720" rtlCol="0" anchor="ctr">
            <a:normAutofit/>
          </a:bodyPr>
          <a:lstStyle/>
          <a:p>
            <a:pPr algn="ctr"/>
            <a:r>
              <a:rPr lang="en-US" altLang="zh-CN"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rPr>
              <a:t>Introduction</a:t>
            </a:r>
            <a:endParaRPr lang="zh-CN" altLang="en-US"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endParaRPr>
          </a:p>
        </p:txBody>
      </p:sp>
      <p:sp>
        <p:nvSpPr>
          <p:cNvPr id="3" name="灯片编号占位符 2"/>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6</a:t>
            </a:fld>
            <a:endParaRPr lang="zh-CN" altLang="en-US">
              <a:solidFill>
                <a:prstClr val="black">
                  <a:tint val="75000"/>
                </a:prstClr>
              </a:solidFill>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403950" y="3738660"/>
            <a:ext cx="2736304" cy="2270128"/>
          </a:xfrm>
          <a:prstGeom prst="rect">
            <a:avLst/>
          </a:prstGeom>
          <a:effectLst>
            <a:softEdge rad="635000"/>
          </a:effectLst>
        </p:spPr>
      </p:pic>
    </p:spTree>
    <p:extLst>
      <p:ext uri="{BB962C8B-B14F-4D97-AF65-F5344CB8AC3E}">
        <p14:creationId xmlns:p14="http://schemas.microsoft.com/office/powerpoint/2010/main" val="234657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716016" y="1057275"/>
            <a:ext cx="4176464" cy="4032447"/>
          </a:xfrm>
        </p:spPr>
        <p:txBody>
          <a:bodyPr vert="horz" lIns="91440" tIns="45720" rIns="91440" bIns="45720" rtlCol="0">
            <a:normAutofit/>
          </a:bodyPr>
          <a:lstStyle/>
          <a:p>
            <a:pPr>
              <a:lnSpc>
                <a:spcPts val="3500"/>
              </a:lnSpc>
              <a:spcBef>
                <a:spcPts val="1200"/>
              </a:spcBef>
            </a:pPr>
            <a:r>
              <a:rPr lang="en-US" altLang="zh-CN" sz="2400" dirty="0" smtClean="0"/>
              <a:t>Iron toxicity is mediated by </a:t>
            </a:r>
            <a:r>
              <a:rPr lang="en-US" altLang="zh-CN" sz="2400" dirty="0" smtClean="0">
                <a:solidFill>
                  <a:srgbClr val="0000FF"/>
                </a:solidFill>
              </a:rPr>
              <a:t>oxidative stress - </a:t>
            </a:r>
            <a:r>
              <a:rPr lang="en-US" altLang="zh-CN" sz="2400" dirty="0" smtClean="0"/>
              <a:t>driven </a:t>
            </a:r>
            <a:r>
              <a:rPr lang="en-US" altLang="zh-CN" sz="2400" dirty="0">
                <a:solidFill>
                  <a:srgbClr val="0000FF"/>
                </a:solidFill>
              </a:rPr>
              <a:t>acute damage </a:t>
            </a:r>
            <a:r>
              <a:rPr lang="en-US" altLang="zh-CN" sz="2400" dirty="0"/>
              <a:t>and</a:t>
            </a:r>
            <a:r>
              <a:rPr lang="en-US" altLang="zh-CN" sz="2400" dirty="0">
                <a:solidFill>
                  <a:srgbClr val="0000FF"/>
                </a:solidFill>
              </a:rPr>
              <a:t> chronic </a:t>
            </a:r>
            <a:r>
              <a:rPr lang="en-US" altLang="zh-CN" sz="2400" dirty="0" err="1">
                <a:solidFill>
                  <a:srgbClr val="0000FF"/>
                </a:solidFill>
              </a:rPr>
              <a:t>fibrogenesis</a:t>
            </a:r>
            <a:r>
              <a:rPr lang="en-US" altLang="zh-CN" sz="2400" dirty="0" smtClean="0"/>
              <a:t>.</a:t>
            </a:r>
          </a:p>
          <a:p>
            <a:pPr>
              <a:lnSpc>
                <a:spcPts val="3500"/>
              </a:lnSpc>
              <a:spcBef>
                <a:spcPts val="1200"/>
              </a:spcBef>
            </a:pPr>
            <a:r>
              <a:rPr lang="en-US" altLang="zh-CN" sz="2400" dirty="0">
                <a:solidFill>
                  <a:srgbClr val="0000FF"/>
                </a:solidFill>
              </a:rPr>
              <a:t>C</a:t>
            </a:r>
            <a:r>
              <a:rPr lang="en-US" altLang="zh-CN" sz="2400" dirty="0" smtClean="0">
                <a:solidFill>
                  <a:srgbClr val="0000FF"/>
                </a:solidFill>
              </a:rPr>
              <a:t>alcium channels </a:t>
            </a:r>
            <a:r>
              <a:rPr lang="en-US" altLang="zh-CN" sz="2400" dirty="0" smtClean="0"/>
              <a:t>provide a major pathway  for iron uptake into cells.</a:t>
            </a:r>
          </a:p>
          <a:p>
            <a:pPr>
              <a:lnSpc>
                <a:spcPts val="3500"/>
              </a:lnSpc>
              <a:spcBef>
                <a:spcPts val="1200"/>
              </a:spcBef>
            </a:pPr>
            <a:r>
              <a:rPr lang="en-US" altLang="zh-CN" sz="2400" dirty="0" smtClean="0">
                <a:solidFill>
                  <a:srgbClr val="0000FF"/>
                </a:solidFill>
              </a:rPr>
              <a:t>Calcium channel blockers</a:t>
            </a:r>
          </a:p>
        </p:txBody>
      </p:sp>
      <p:sp>
        <p:nvSpPr>
          <p:cNvPr id="89" name="标题 2"/>
          <p:cNvSpPr>
            <a:spLocks noGrp="1"/>
          </p:cNvSpPr>
          <p:nvPr>
            <p:ph type="title"/>
          </p:nvPr>
        </p:nvSpPr>
        <p:spPr>
          <a:xfrm>
            <a:off x="755576" y="121196"/>
            <a:ext cx="7715200" cy="708421"/>
          </a:xfrm>
        </p:spPr>
        <p:txBody>
          <a:bodyPr vert="horz" lIns="91440" tIns="45720" rIns="91440" bIns="45720" rtlCol="0" anchor="ctr">
            <a:normAutofit/>
          </a:bodyPr>
          <a:lstStyle/>
          <a:p>
            <a:pPr algn="ctr"/>
            <a:r>
              <a:rPr lang="en-US" altLang="zh-CN"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rPr>
              <a:t>Introduction</a:t>
            </a:r>
            <a:endParaRPr lang="zh-CN" altLang="en-US"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endParaRPr>
          </a:p>
        </p:txBody>
      </p:sp>
      <p:sp>
        <p:nvSpPr>
          <p:cNvPr id="5" name="矩形 4"/>
          <p:cNvSpPr/>
          <p:nvPr/>
        </p:nvSpPr>
        <p:spPr>
          <a:xfrm>
            <a:off x="828547" y="4618791"/>
            <a:ext cx="3311405" cy="707886"/>
          </a:xfrm>
          <a:prstGeom prst="rect">
            <a:avLst/>
          </a:prstGeom>
        </p:spPr>
        <p:txBody>
          <a:bodyPr wrap="square">
            <a:spAutoFit/>
          </a:bodyPr>
          <a:lstStyle/>
          <a:p>
            <a:pPr algn="ctr"/>
            <a:r>
              <a:rPr lang="en-US" altLang="zh-CN" sz="2000" dirty="0"/>
              <a:t>Cellular iron </a:t>
            </a:r>
            <a:r>
              <a:rPr lang="en-US" altLang="zh-CN" sz="2000" dirty="0" smtClean="0"/>
              <a:t>transport</a:t>
            </a:r>
          </a:p>
          <a:p>
            <a:pPr algn="ctr"/>
            <a:r>
              <a:rPr lang="en-US" altLang="zh-CN" sz="2000" dirty="0" smtClean="0"/>
              <a:t>and </a:t>
            </a:r>
            <a:r>
              <a:rPr lang="en-US" altLang="zh-CN" sz="2000" dirty="0"/>
              <a:t>oxidative stress </a:t>
            </a:r>
            <a:r>
              <a:rPr lang="en-US" altLang="zh-CN" sz="2000" dirty="0" smtClean="0"/>
              <a:t> </a:t>
            </a:r>
            <a:endParaRPr lang="zh-CN" altLang="en-US" sz="2000" dirty="0"/>
          </a:p>
        </p:txBody>
      </p:sp>
      <p:sp>
        <p:nvSpPr>
          <p:cNvPr id="7" name="灯片编号占位符 6"/>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7</a:t>
            </a:fld>
            <a:endParaRPr lang="zh-CN" altLang="en-US">
              <a:solidFill>
                <a:prstClr val="black">
                  <a:tint val="75000"/>
                </a:prstClr>
              </a:solidFill>
            </a:endParaRPr>
          </a:p>
        </p:txBody>
      </p:sp>
      <p:pic>
        <p:nvPicPr>
          <p:cNvPr id="1026" name="Picture 2" descr="C:\Users\ZHANG\Desktop\iron+钙通道.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331" y="1024176"/>
            <a:ext cx="4135669" cy="3561516"/>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323527" y="1417340"/>
            <a:ext cx="1080121" cy="93610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altLang="zh-CN" b="1" dirty="0">
                <a:solidFill>
                  <a:schemeClr val="tx1"/>
                </a:solidFill>
              </a:rPr>
              <a:t>Calcium channel blockers</a:t>
            </a:r>
          </a:p>
        </p:txBody>
      </p:sp>
      <p:grpSp>
        <p:nvGrpSpPr>
          <p:cNvPr id="15" name="组合 14"/>
          <p:cNvGrpSpPr/>
          <p:nvPr/>
        </p:nvGrpSpPr>
        <p:grpSpPr>
          <a:xfrm>
            <a:off x="1475656" y="1835932"/>
            <a:ext cx="216024" cy="216024"/>
            <a:chOff x="1907704" y="409228"/>
            <a:chExt cx="216024" cy="216024"/>
          </a:xfrm>
        </p:grpSpPr>
        <p:sp>
          <p:nvSpPr>
            <p:cNvPr id="6" name="椭圆 5"/>
            <p:cNvSpPr/>
            <p:nvPr/>
          </p:nvSpPr>
          <p:spPr>
            <a:xfrm>
              <a:off x="1907704" y="409228"/>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 name="直接连接符 8"/>
            <p:cNvCxnSpPr/>
            <p:nvPr/>
          </p:nvCxnSpPr>
          <p:spPr>
            <a:xfrm>
              <a:off x="1943708" y="512701"/>
              <a:ext cx="1440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39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17654" y="481236"/>
            <a:ext cx="8640958" cy="2675131"/>
          </a:xfrm>
        </p:spPr>
        <p:txBody>
          <a:bodyPr vert="horz" lIns="91440" tIns="45720" rIns="91440" bIns="45720" rtlCol="0">
            <a:noAutofit/>
          </a:bodyPr>
          <a:lstStyle/>
          <a:p>
            <a:pPr>
              <a:lnSpc>
                <a:spcPts val="3200"/>
              </a:lnSpc>
              <a:spcBef>
                <a:spcPts val="700"/>
              </a:spcBef>
            </a:pPr>
            <a:r>
              <a:rPr lang="en-US" altLang="zh-CN" sz="2400" dirty="0" smtClean="0"/>
              <a:t>Some of medicinal </a:t>
            </a:r>
            <a:r>
              <a:rPr lang="en-US" altLang="zh-CN" sz="2400" dirty="0"/>
              <a:t>herb </a:t>
            </a:r>
            <a:r>
              <a:rPr lang="en-US" altLang="zh-CN" sz="2400" dirty="0" smtClean="0">
                <a:solidFill>
                  <a:srgbClr val="0000FF"/>
                </a:solidFill>
              </a:rPr>
              <a:t>promoting </a:t>
            </a:r>
            <a:r>
              <a:rPr lang="en-US" altLang="zh-CN" sz="2400" dirty="0">
                <a:solidFill>
                  <a:srgbClr val="0000FF"/>
                </a:solidFill>
              </a:rPr>
              <a:t>blood circulation</a:t>
            </a:r>
            <a:r>
              <a:rPr lang="en-US" altLang="zh-CN" sz="2400" dirty="0"/>
              <a:t> </a:t>
            </a:r>
            <a:r>
              <a:rPr lang="en-US" altLang="zh-CN" sz="2400" dirty="0" smtClean="0"/>
              <a:t>have </a:t>
            </a:r>
            <a:r>
              <a:rPr lang="en-US" altLang="zh-CN" sz="2400" dirty="0">
                <a:solidFill>
                  <a:srgbClr val="0000FF"/>
                </a:solidFill>
              </a:rPr>
              <a:t>anti-oxidation </a:t>
            </a:r>
            <a:r>
              <a:rPr lang="en-US" altLang="zh-CN" sz="2400" dirty="0" smtClean="0">
                <a:solidFill>
                  <a:srgbClr val="0000FF"/>
                </a:solidFill>
              </a:rPr>
              <a:t>effects</a:t>
            </a:r>
            <a:r>
              <a:rPr lang="en-US" altLang="zh-CN" sz="2400" dirty="0" smtClean="0"/>
              <a:t>;  They exhibit property </a:t>
            </a:r>
            <a:r>
              <a:rPr lang="en-US" altLang="zh-CN" sz="2400" dirty="0"/>
              <a:t>of </a:t>
            </a:r>
            <a:r>
              <a:rPr lang="en-US" altLang="zh-CN" sz="2400" dirty="0">
                <a:solidFill>
                  <a:srgbClr val="0000FF"/>
                </a:solidFill>
              </a:rPr>
              <a:t>calcium channel blockers</a:t>
            </a:r>
            <a:r>
              <a:rPr lang="en-US" altLang="zh-CN" sz="2400" dirty="0"/>
              <a:t>.  </a:t>
            </a:r>
          </a:p>
          <a:p>
            <a:pPr>
              <a:lnSpc>
                <a:spcPts val="3200"/>
              </a:lnSpc>
              <a:spcBef>
                <a:spcPts val="700"/>
              </a:spcBef>
            </a:pPr>
            <a:r>
              <a:rPr lang="en-US" altLang="zh-CN" sz="2400" dirty="0" smtClean="0"/>
              <a:t>Medicinal herb </a:t>
            </a:r>
            <a:r>
              <a:rPr lang="en-US" altLang="zh-CN" sz="2400" dirty="0"/>
              <a:t>were  </a:t>
            </a:r>
            <a:r>
              <a:rPr lang="en-US" altLang="zh-CN" sz="2400" dirty="0" smtClean="0"/>
              <a:t>filtered in </a:t>
            </a:r>
            <a:r>
              <a:rPr lang="en-US" altLang="zh-CN" sz="2400" dirty="0"/>
              <a:t>preliminary </a:t>
            </a:r>
            <a:r>
              <a:rPr lang="en-US" altLang="zh-CN" sz="2400" dirty="0" smtClean="0"/>
              <a:t>experiments.</a:t>
            </a:r>
            <a:endParaRPr lang="en-US" altLang="zh-CN" sz="2400" dirty="0"/>
          </a:p>
          <a:p>
            <a:pPr>
              <a:lnSpc>
                <a:spcPts val="3200"/>
              </a:lnSpc>
              <a:spcBef>
                <a:spcPts val="700"/>
              </a:spcBef>
            </a:pPr>
            <a:r>
              <a:rPr lang="en-US" altLang="zh-CN" sz="2400" b="1" dirty="0" smtClean="0">
                <a:solidFill>
                  <a:srgbClr val="FF0000"/>
                </a:solidFill>
              </a:rPr>
              <a:t>Salvia </a:t>
            </a:r>
            <a:r>
              <a:rPr lang="en-US" altLang="zh-CN" sz="2400" b="1" dirty="0" err="1" smtClean="0">
                <a:solidFill>
                  <a:srgbClr val="FF0000"/>
                </a:solidFill>
              </a:rPr>
              <a:t>Miltiorrhiza</a:t>
            </a:r>
            <a:r>
              <a:rPr lang="en-US" altLang="zh-CN" sz="2400" b="1" dirty="0">
                <a:solidFill>
                  <a:srgbClr val="FF0000"/>
                </a:solidFill>
              </a:rPr>
              <a:t> </a:t>
            </a:r>
            <a:r>
              <a:rPr lang="en-US" altLang="zh-CN" sz="2400" b="1" dirty="0" smtClean="0"/>
              <a:t>demonstrated signiﬁcant protective </a:t>
            </a:r>
            <a:r>
              <a:rPr lang="en-US" altLang="zh-CN" sz="2400" b="1" dirty="0"/>
              <a:t>effects in iron-overloaded liver.</a:t>
            </a:r>
          </a:p>
          <a:p>
            <a:pPr>
              <a:lnSpc>
                <a:spcPts val="3200"/>
              </a:lnSpc>
              <a:spcBef>
                <a:spcPts val="700"/>
              </a:spcBef>
            </a:pPr>
            <a:endParaRPr lang="en-US" altLang="zh-CN" sz="2400" dirty="0"/>
          </a:p>
        </p:txBody>
      </p:sp>
      <p:sp>
        <p:nvSpPr>
          <p:cNvPr id="171" name="标题 2"/>
          <p:cNvSpPr>
            <a:spLocks noGrp="1"/>
          </p:cNvSpPr>
          <p:nvPr>
            <p:ph type="title"/>
          </p:nvPr>
        </p:nvSpPr>
        <p:spPr>
          <a:xfrm>
            <a:off x="755576" y="-11161"/>
            <a:ext cx="7715200" cy="708421"/>
          </a:xfrm>
        </p:spPr>
        <p:txBody>
          <a:bodyPr vert="horz" lIns="91440" tIns="45720" rIns="91440" bIns="45720" rtlCol="0" anchor="ctr">
            <a:normAutofit/>
          </a:bodyPr>
          <a:lstStyle/>
          <a:p>
            <a:pPr algn="ctr"/>
            <a:r>
              <a:rPr lang="en-US" altLang="zh-CN"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rPr>
              <a:t>Introduction</a:t>
            </a:r>
            <a:endParaRPr lang="zh-CN" altLang="en-US"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8</a:t>
            </a:fld>
            <a:endParaRPr lang="zh-CN" altLang="en-US" dirty="0">
              <a:solidFill>
                <a:prstClr val="black">
                  <a:tint val="75000"/>
                </a:prstClr>
              </a:solidFill>
            </a:endParaRPr>
          </a:p>
        </p:txBody>
      </p:sp>
      <p:grpSp>
        <p:nvGrpSpPr>
          <p:cNvPr id="87" name="组合 86"/>
          <p:cNvGrpSpPr/>
          <p:nvPr/>
        </p:nvGrpSpPr>
        <p:grpSpPr>
          <a:xfrm>
            <a:off x="395536" y="3192752"/>
            <a:ext cx="2016224" cy="1969004"/>
            <a:chOff x="3265945" y="1150738"/>
            <a:chExt cx="1859713" cy="1581901"/>
          </a:xfrm>
        </p:grpSpPr>
        <p:pic>
          <p:nvPicPr>
            <p:cNvPr id="170" name="Picture 3" descr="C:\Users\ZHANG\Desktop\17.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0747" b="76349" l="14938" r="97925"/>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12560" t="16245" b="21226"/>
            <a:stretch/>
          </p:blipFill>
          <p:spPr bwMode="auto">
            <a:xfrm>
              <a:off x="3398952" y="1150738"/>
              <a:ext cx="1726706" cy="1234792"/>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2" descr="C:\Users\ZHANG\Desktop\530262 (1).jp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94625" l="3250" r="95000"/>
                      </a14:imgEffect>
                    </a14:imgLayer>
                  </a14:imgProps>
                </a:ext>
                <a:ext uri="{28A0092B-C50C-407E-A947-70E740481C1C}">
                  <a14:useLocalDpi xmlns:a14="http://schemas.microsoft.com/office/drawing/2010/main" val="0"/>
                </a:ext>
              </a:extLst>
            </a:blip>
            <a:srcRect/>
            <a:stretch>
              <a:fillRect/>
            </a:stretch>
          </p:blipFill>
          <p:spPr bwMode="auto">
            <a:xfrm>
              <a:off x="3265945" y="1744271"/>
              <a:ext cx="988368" cy="988368"/>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矩形 2"/>
          <p:cNvSpPr/>
          <p:nvPr/>
        </p:nvSpPr>
        <p:spPr>
          <a:xfrm>
            <a:off x="0" y="5111814"/>
            <a:ext cx="2671583" cy="564001"/>
          </a:xfrm>
          <a:prstGeom prst="rect">
            <a:avLst/>
          </a:prstGeom>
        </p:spPr>
        <p:txBody>
          <a:bodyPr wrap="square">
            <a:spAutoFit/>
          </a:bodyPr>
          <a:lstStyle/>
          <a:p>
            <a:pPr algn="ctr">
              <a:lnSpc>
                <a:spcPts val="1800"/>
              </a:lnSpc>
            </a:pPr>
            <a:r>
              <a:rPr lang="zh-CN" altLang="en-US" sz="2000" dirty="0"/>
              <a:t>川穹嗪</a:t>
            </a:r>
            <a:endParaRPr lang="en-US" altLang="zh-CN" sz="2000" dirty="0" smtClean="0"/>
          </a:p>
          <a:p>
            <a:pPr algn="ctr">
              <a:lnSpc>
                <a:spcPts val="1800"/>
              </a:lnSpc>
            </a:pPr>
            <a:r>
              <a:rPr lang="zh-CN" altLang="en-US" sz="2000" dirty="0" smtClean="0"/>
              <a:t> </a:t>
            </a:r>
            <a:r>
              <a:rPr lang="en-US" altLang="zh-CN" sz="2000" dirty="0" err="1"/>
              <a:t>Tetramethylpyrazine</a:t>
            </a:r>
            <a:endParaRPr lang="zh-CN" altLang="en-US" sz="2000" dirty="0"/>
          </a:p>
        </p:txBody>
      </p:sp>
      <p:pic>
        <p:nvPicPr>
          <p:cNvPr id="2050" name="Picture 2" descr="C:\Users\ZHANG\Desktop\21871706.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0000" b="90000" l="10000" r="90000">
                        <a14:foregroundMark x1="83711" y1="74543" x2="83711" y2="74543"/>
                        <a14:foregroundMark x1="82578" y1="83544" x2="82578" y2="83544"/>
                        <a14:foregroundMark x1="78612" y1="84107" x2="78612" y2="84107"/>
                        <a14:foregroundMark x1="82861" y1="66667" x2="82861" y2="66667"/>
                        <a14:foregroundMark x1="85694" y1="84951" x2="85694" y2="84951"/>
                        <a14:foregroundMark x1="82861" y1="85513" x2="82861" y2="85513"/>
                        <a14:foregroundMark x1="81728" y1="85513" x2="81728" y2="85513"/>
                        <a14:foregroundMark x1="80595" y1="85513" x2="80595" y2="85513"/>
                      </a14:backgroundRemoval>
                    </a14:imgEffect>
                  </a14:imgLayer>
                </a14:imgProps>
              </a:ext>
              <a:ext uri="{28A0092B-C50C-407E-A947-70E740481C1C}">
                <a14:useLocalDpi xmlns:a14="http://schemas.microsoft.com/office/drawing/2010/main" val="0"/>
              </a:ext>
            </a:extLst>
          </a:blip>
          <a:srcRect l="15296" t="24573" r="4870" b="-256"/>
          <a:stretch/>
        </p:blipFill>
        <p:spPr bwMode="auto">
          <a:xfrm>
            <a:off x="2479216" y="3365055"/>
            <a:ext cx="2092784" cy="2060447"/>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843808" y="5111814"/>
            <a:ext cx="1368152" cy="564001"/>
          </a:xfrm>
          <a:prstGeom prst="rect">
            <a:avLst/>
          </a:prstGeom>
        </p:spPr>
        <p:txBody>
          <a:bodyPr wrap="square">
            <a:spAutoFit/>
          </a:bodyPr>
          <a:lstStyle/>
          <a:p>
            <a:pPr algn="ctr">
              <a:lnSpc>
                <a:spcPts val="1800"/>
              </a:lnSpc>
            </a:pPr>
            <a:r>
              <a:rPr lang="zh-CN" altLang="en-US" sz="2000" dirty="0"/>
              <a:t> </a:t>
            </a:r>
            <a:r>
              <a:rPr lang="zh-CN" altLang="en-US" sz="2000" dirty="0" smtClean="0"/>
              <a:t>葛根素</a:t>
            </a:r>
            <a:endParaRPr lang="en-US" altLang="zh-CN" sz="2000" dirty="0"/>
          </a:p>
          <a:p>
            <a:pPr algn="ctr">
              <a:lnSpc>
                <a:spcPts val="1800"/>
              </a:lnSpc>
            </a:pPr>
            <a:r>
              <a:rPr lang="en-US" altLang="zh-CN" sz="2000" dirty="0" err="1" smtClean="0"/>
              <a:t>Puerarin</a:t>
            </a:r>
            <a:endParaRPr lang="zh-CN" altLang="en-US" sz="2000" dirty="0"/>
          </a:p>
        </p:txBody>
      </p:sp>
      <p:sp>
        <p:nvSpPr>
          <p:cNvPr id="9" name="矩形 8"/>
          <p:cNvSpPr/>
          <p:nvPr/>
        </p:nvSpPr>
        <p:spPr>
          <a:xfrm>
            <a:off x="4788024" y="5111814"/>
            <a:ext cx="1533561" cy="564001"/>
          </a:xfrm>
          <a:prstGeom prst="rect">
            <a:avLst/>
          </a:prstGeom>
        </p:spPr>
        <p:txBody>
          <a:bodyPr wrap="square">
            <a:spAutoFit/>
          </a:bodyPr>
          <a:lstStyle/>
          <a:p>
            <a:pPr algn="ctr">
              <a:lnSpc>
                <a:spcPts val="1800"/>
              </a:lnSpc>
            </a:pPr>
            <a:r>
              <a:rPr lang="zh-CN" altLang="en-US" sz="2000" dirty="0"/>
              <a:t>燈盞花素</a:t>
            </a:r>
            <a:endParaRPr lang="en-US" altLang="zh-CN" sz="2000" dirty="0"/>
          </a:p>
          <a:p>
            <a:pPr algn="ctr">
              <a:lnSpc>
                <a:spcPts val="1800"/>
              </a:lnSpc>
            </a:pPr>
            <a:r>
              <a:rPr lang="en-US" altLang="zh-CN" sz="2000" dirty="0" err="1"/>
              <a:t>Breviscapine</a:t>
            </a:r>
            <a:endParaRPr lang="zh-CN" altLang="en-US" sz="2000" dirty="0"/>
          </a:p>
        </p:txBody>
      </p:sp>
      <p:pic>
        <p:nvPicPr>
          <p:cNvPr id="17" name="Picture 2" descr="C:\Users\ZHANG\Desktop\f7246b600c338744f4663390530fd9f9d62aa0be.jpg"/>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5451" b="87017" l="0" r="98366">
                        <a14:foregroundMark x1="21694" y1="72052" x2="21694" y2="72052"/>
                        <a14:foregroundMark x1="28380" y1="77701" x2="28380" y2="77701"/>
                        <a14:foregroundMark x1="18871" y1="49851" x2="18871" y2="49851"/>
                        <a14:foregroundMark x1="35067" y1="32408" x2="33730" y2="32111"/>
                        <a14:foregroundMark x1="45468" y1="78593" x2="45468" y2="78593"/>
                        <a14:foregroundMark x1="15750" y1="64519" x2="15750" y2="64519"/>
                        <a14:foregroundMark x1="18425" y1="54311" x2="18425" y2="54311"/>
                        <a14:foregroundMark x1="17533" y1="56690" x2="17533" y2="56690"/>
                        <a14:foregroundMark x1="34175" y1="43211" x2="34175" y2="43211"/>
                        <a14:foregroundMark x1="25706" y1="45590" x2="25706" y2="45590"/>
                        <a14:foregroundMark x1="23477" y1="45590" x2="23477" y2="45590"/>
                        <a14:foregroundMark x1="22140" y1="44400" x2="22140" y2="44400"/>
                        <a14:foregroundMark x1="34175" y1="47374" x2="34175" y2="47374"/>
                        <a14:foregroundMark x1="32392" y1="43806" x2="32392" y2="43806"/>
                        <a14:foregroundMark x1="30163" y1="44995" x2="30163" y2="44995"/>
                        <a14:foregroundMark x1="31055" y1="43211" x2="31055" y2="43211"/>
                        <a14:foregroundMark x1="26597" y1="26065" x2="26597" y2="26065"/>
                        <a14:foregroundMark x1="25260" y1="35084" x2="25260" y2="35084"/>
                        <a14:foregroundMark x1="11738" y1="27948" x2="11738" y2="27948"/>
                        <a14:backgroundMark x1="72511" y1="28543" x2="72511" y2="28543"/>
                        <a14:backgroundMark x1="49480" y1="41130" x2="49480" y2="41130"/>
                        <a14:backgroundMark x1="38782" y1="45590" x2="38782" y2="45590"/>
                        <a14:backgroundMark x1="72065" y1="49257" x2="72065" y2="49257"/>
                        <a14:backgroundMark x1="80535" y1="57582" x2="80535" y2="57582"/>
                        <a14:backgroundMark x1="59435" y1="52527" x2="59435" y2="52527"/>
                        <a14:backgroundMark x1="61664" y1="33895" x2="61664" y2="33895"/>
                        <a14:backgroundMark x1="57207" y1="24579" x2="57207" y2="24579"/>
                        <a14:backgroundMark x1="53195" y1="28246" x2="53195" y2="28246"/>
                        <a14:backgroundMark x1="61664" y1="47374" x2="61664" y2="47374"/>
                        <a14:backgroundMark x1="63001" y1="52825" x2="63001" y2="52825"/>
                        <a14:backgroundMark x1="42348" y1="42616" x2="42348" y2="42616"/>
                        <a14:backgroundMark x1="49034" y1="45590" x2="49034" y2="45590"/>
                        <a14:backgroundMark x1="88262" y1="39346" x2="88262" y2="39346"/>
                      </a14:backgroundRemoval>
                    </a14:imgEffect>
                    <a14:imgEffect>
                      <a14:brightnessContrast contrast="40000"/>
                    </a14:imgEffect>
                  </a14:imgLayer>
                </a14:imgProps>
              </a:ext>
              <a:ext uri="{28A0092B-C50C-407E-A947-70E740481C1C}">
                <a14:useLocalDpi xmlns:a14="http://schemas.microsoft.com/office/drawing/2010/main" val="0"/>
              </a:ext>
            </a:extLst>
          </a:blip>
          <a:srcRect l="4079" t="7851" r="4585" b="15923"/>
          <a:stretch/>
        </p:blipFill>
        <p:spPr bwMode="auto">
          <a:xfrm>
            <a:off x="7018510" y="3105373"/>
            <a:ext cx="1585938" cy="1984375"/>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6732240" y="5089748"/>
            <a:ext cx="2111412" cy="608885"/>
          </a:xfrm>
          <a:prstGeom prst="rect">
            <a:avLst/>
          </a:prstGeom>
        </p:spPr>
        <p:txBody>
          <a:bodyPr wrap="none">
            <a:spAutoFit/>
          </a:bodyPr>
          <a:lstStyle/>
          <a:p>
            <a:pPr algn="ctr">
              <a:lnSpc>
                <a:spcPts val="2000"/>
              </a:lnSpc>
            </a:pPr>
            <a:r>
              <a:rPr lang="zh-CN" altLang="en-US" sz="2000" dirty="0"/>
              <a:t>丹參</a:t>
            </a:r>
            <a:endParaRPr lang="en-US" altLang="zh-CN" sz="2000" dirty="0"/>
          </a:p>
          <a:p>
            <a:pPr algn="ctr">
              <a:lnSpc>
                <a:spcPts val="2000"/>
              </a:lnSpc>
            </a:pPr>
            <a:r>
              <a:rPr lang="en-US" altLang="zh-CN" sz="2000" dirty="0"/>
              <a:t>Salvia </a:t>
            </a:r>
            <a:r>
              <a:rPr lang="en-US" altLang="zh-CN" sz="2000" dirty="0" err="1" smtClean="0"/>
              <a:t>Miltiorrhiza</a:t>
            </a:r>
            <a:endParaRPr lang="zh-CN" altLang="en-US" sz="2000" dirty="0"/>
          </a:p>
        </p:txBody>
      </p:sp>
      <p:pic>
        <p:nvPicPr>
          <p:cNvPr id="1029" name="Picture 5" descr="C:\Users\ZHANG\Desktop\304.jpg"/>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13953" b="91860" l="18364" r="77455"/>
                    </a14:imgEffect>
                  </a14:imgLayer>
                </a14:imgProps>
              </a:ext>
              <a:ext uri="{28A0092B-C50C-407E-A947-70E740481C1C}">
                <a14:useLocalDpi xmlns:a14="http://schemas.microsoft.com/office/drawing/2010/main" val="0"/>
              </a:ext>
            </a:extLst>
          </a:blip>
          <a:srcRect l="18784" t="13283" r="33219" b="8202"/>
          <a:stretch/>
        </p:blipFill>
        <p:spPr bwMode="auto">
          <a:xfrm>
            <a:off x="4644008" y="3217540"/>
            <a:ext cx="1698353" cy="18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96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animEffect transition="in" filter="fade">
                                      <p:cBhvr>
                                        <p:cTn id="35" dur="1000"/>
                                        <p:tgtEl>
                                          <p:spTgt spid="2">
                                            <p:txEl>
                                              <p:pRg st="2" end="2"/>
                                            </p:txEl>
                                          </p:spTgt>
                                        </p:tgtEl>
                                      </p:cBhvr>
                                    </p:animEffect>
                                    <p:anim calcmode="lin" valueType="num">
                                      <p:cBhvr>
                                        <p:cTn id="36"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nodeType="clickEffect">
                                  <p:stCondLst>
                                    <p:cond delay="0"/>
                                  </p:stCondLst>
                                  <p:childTnLst>
                                    <p:animEffect transition="out" filter="dissolve">
                                      <p:cBhvr>
                                        <p:cTn id="41" dur="500"/>
                                        <p:tgtEl>
                                          <p:spTgt spid="87"/>
                                        </p:tgtEl>
                                      </p:cBhvr>
                                    </p:animEffect>
                                    <p:set>
                                      <p:cBhvr>
                                        <p:cTn id="42" dur="1" fill="hold">
                                          <p:stCondLst>
                                            <p:cond delay="499"/>
                                          </p:stCondLst>
                                        </p:cTn>
                                        <p:tgtEl>
                                          <p:spTgt spid="87"/>
                                        </p:tgtEl>
                                        <p:attrNameLst>
                                          <p:attrName>style.visibility</p:attrName>
                                        </p:attrNameLst>
                                      </p:cBhvr>
                                      <p:to>
                                        <p:strVal val="hidden"/>
                                      </p:to>
                                    </p:set>
                                  </p:childTnLst>
                                </p:cTn>
                              </p:par>
                              <p:par>
                                <p:cTn id="43" presetID="9" presetClass="exit" presetSubtype="0" fill="hold" grpId="1" nodeType="withEffect">
                                  <p:stCondLst>
                                    <p:cond delay="0"/>
                                  </p:stCondLst>
                                  <p:childTnLst>
                                    <p:animEffect transition="out" filter="dissolve">
                                      <p:cBhvr>
                                        <p:cTn id="44" dur="500"/>
                                        <p:tgtEl>
                                          <p:spTgt spid="3"/>
                                        </p:tgtEl>
                                      </p:cBhvr>
                                    </p:animEffect>
                                    <p:set>
                                      <p:cBhvr>
                                        <p:cTn id="45" dur="1" fill="hold">
                                          <p:stCondLst>
                                            <p:cond delay="499"/>
                                          </p:stCondLst>
                                        </p:cTn>
                                        <p:tgtEl>
                                          <p:spTgt spid="3"/>
                                        </p:tgtEl>
                                        <p:attrNameLst>
                                          <p:attrName>style.visibility</p:attrName>
                                        </p:attrNameLst>
                                      </p:cBhvr>
                                      <p:to>
                                        <p:strVal val="hidden"/>
                                      </p:to>
                                    </p:set>
                                  </p:childTnLst>
                                </p:cTn>
                              </p:par>
                              <p:par>
                                <p:cTn id="46" presetID="9" presetClass="exit" presetSubtype="0" fill="hold" nodeType="withEffect">
                                  <p:stCondLst>
                                    <p:cond delay="0"/>
                                  </p:stCondLst>
                                  <p:childTnLst>
                                    <p:animEffect transition="out" filter="dissolve">
                                      <p:cBhvr>
                                        <p:cTn id="47" dur="500"/>
                                        <p:tgtEl>
                                          <p:spTgt spid="2050"/>
                                        </p:tgtEl>
                                      </p:cBhvr>
                                    </p:animEffect>
                                    <p:set>
                                      <p:cBhvr>
                                        <p:cTn id="48" dur="1" fill="hold">
                                          <p:stCondLst>
                                            <p:cond delay="499"/>
                                          </p:stCondLst>
                                        </p:cTn>
                                        <p:tgtEl>
                                          <p:spTgt spid="2050"/>
                                        </p:tgtEl>
                                        <p:attrNameLst>
                                          <p:attrName>style.visibility</p:attrName>
                                        </p:attrNameLst>
                                      </p:cBhvr>
                                      <p:to>
                                        <p:strVal val="hidden"/>
                                      </p:to>
                                    </p:set>
                                  </p:childTnLst>
                                </p:cTn>
                              </p:par>
                              <p:par>
                                <p:cTn id="49" presetID="9" presetClass="exit" presetSubtype="0" fill="hold" grpId="1" nodeType="withEffect">
                                  <p:stCondLst>
                                    <p:cond delay="0"/>
                                  </p:stCondLst>
                                  <p:childTnLst>
                                    <p:animEffect transition="out" filter="dissolve">
                                      <p:cBhvr>
                                        <p:cTn id="50" dur="500"/>
                                        <p:tgtEl>
                                          <p:spTgt spid="5"/>
                                        </p:tgtEl>
                                      </p:cBhvr>
                                    </p:animEffect>
                                    <p:set>
                                      <p:cBhvr>
                                        <p:cTn id="51" dur="1" fill="hold">
                                          <p:stCondLst>
                                            <p:cond delay="499"/>
                                          </p:stCondLst>
                                        </p:cTn>
                                        <p:tgtEl>
                                          <p:spTgt spid="5"/>
                                        </p:tgtEl>
                                        <p:attrNameLst>
                                          <p:attrName>style.visibility</p:attrName>
                                        </p:attrNameLst>
                                      </p:cBhvr>
                                      <p:to>
                                        <p:strVal val="hidden"/>
                                      </p:to>
                                    </p:set>
                                  </p:childTnLst>
                                </p:cTn>
                              </p:par>
                              <p:par>
                                <p:cTn id="52" presetID="9" presetClass="exit" presetSubtype="0" fill="hold" grpId="1" nodeType="withEffect">
                                  <p:stCondLst>
                                    <p:cond delay="0"/>
                                  </p:stCondLst>
                                  <p:childTnLst>
                                    <p:animEffect transition="out" filter="dissolve">
                                      <p:cBhvr>
                                        <p:cTn id="53" dur="500"/>
                                        <p:tgtEl>
                                          <p:spTgt spid="9"/>
                                        </p:tgtEl>
                                      </p:cBhvr>
                                    </p:animEffect>
                                    <p:set>
                                      <p:cBhvr>
                                        <p:cTn id="54" dur="1" fill="hold">
                                          <p:stCondLst>
                                            <p:cond delay="499"/>
                                          </p:stCondLst>
                                        </p:cTn>
                                        <p:tgtEl>
                                          <p:spTgt spid="9"/>
                                        </p:tgtEl>
                                        <p:attrNameLst>
                                          <p:attrName>style.visibility</p:attrName>
                                        </p:attrNameLst>
                                      </p:cBhvr>
                                      <p:to>
                                        <p:strVal val="hidden"/>
                                      </p:to>
                                    </p:set>
                                  </p:childTnLst>
                                </p:cTn>
                              </p:par>
                              <p:par>
                                <p:cTn id="55" presetID="9" presetClass="exit" presetSubtype="0" fill="hold" nodeType="withEffect">
                                  <p:stCondLst>
                                    <p:cond delay="0"/>
                                  </p:stCondLst>
                                  <p:childTnLst>
                                    <p:animEffect transition="out" filter="dissolve">
                                      <p:cBhvr>
                                        <p:cTn id="56" dur="500"/>
                                        <p:tgtEl>
                                          <p:spTgt spid="1029"/>
                                        </p:tgtEl>
                                      </p:cBhvr>
                                    </p:animEffect>
                                    <p:set>
                                      <p:cBhvr>
                                        <p:cTn id="57" dur="1" fill="hold">
                                          <p:stCondLst>
                                            <p:cond delay="499"/>
                                          </p:stCondLst>
                                        </p:cTn>
                                        <p:tgtEl>
                                          <p:spTgt spid="10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3" grpId="1"/>
      <p:bldP spid="5" grpId="0"/>
      <p:bldP spid="5" grpId="1"/>
      <p:bldP spid="9" grpId="0"/>
      <p:bldP spid="9" grpId="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923928" y="1129307"/>
            <a:ext cx="4896544" cy="3881239"/>
          </a:xfrm>
        </p:spPr>
        <p:txBody>
          <a:bodyPr vert="horz" lIns="91440" tIns="45720" rIns="91440" bIns="45720" rtlCol="0">
            <a:normAutofit/>
          </a:bodyPr>
          <a:lstStyle/>
          <a:p>
            <a:pPr marL="0" indent="0">
              <a:lnSpc>
                <a:spcPts val="3000"/>
              </a:lnSpc>
              <a:spcBef>
                <a:spcPts val="1800"/>
              </a:spcBef>
              <a:buNone/>
            </a:pPr>
            <a:r>
              <a:rPr lang="en-US" altLang="zh-CN" sz="2800" dirty="0" smtClean="0">
                <a:solidFill>
                  <a:srgbClr val="0000FF"/>
                </a:solidFill>
              </a:rPr>
              <a:t>           Salvia </a:t>
            </a:r>
            <a:r>
              <a:rPr lang="en-US" altLang="zh-CN" sz="2800" dirty="0" err="1" smtClean="0">
                <a:solidFill>
                  <a:srgbClr val="0000FF"/>
                </a:solidFill>
              </a:rPr>
              <a:t>Miltiorrhiza</a:t>
            </a:r>
            <a:endParaRPr lang="en-US" altLang="zh-CN" sz="2800" dirty="0" smtClean="0">
              <a:solidFill>
                <a:srgbClr val="0000FF"/>
              </a:solidFill>
            </a:endParaRPr>
          </a:p>
          <a:p>
            <a:pPr marL="0" indent="0">
              <a:lnSpc>
                <a:spcPts val="3000"/>
              </a:lnSpc>
              <a:spcBef>
                <a:spcPts val="1800"/>
              </a:spcBef>
              <a:buNone/>
            </a:pPr>
            <a:r>
              <a:rPr lang="en-US" altLang="zh-CN" sz="2400" dirty="0">
                <a:solidFill>
                  <a:srgbClr val="0000FF"/>
                </a:solidFill>
              </a:rPr>
              <a:t> </a:t>
            </a:r>
            <a:r>
              <a:rPr lang="en-US" altLang="zh-CN" sz="2400" dirty="0" smtClean="0">
                <a:solidFill>
                  <a:srgbClr val="0000FF"/>
                </a:solidFill>
              </a:rPr>
              <a:t>          </a:t>
            </a:r>
            <a:r>
              <a:rPr lang="en-US" altLang="zh-CN" sz="2400" dirty="0" smtClean="0"/>
              <a:t>(SM, or </a:t>
            </a:r>
            <a:r>
              <a:rPr lang="en-US" altLang="zh-CN" sz="2400" dirty="0" err="1" smtClean="0"/>
              <a:t>Danshen</a:t>
            </a:r>
            <a:r>
              <a:rPr lang="en-US" altLang="zh-CN" sz="2400" dirty="0"/>
              <a:t> </a:t>
            </a:r>
            <a:r>
              <a:rPr lang="zh-CN" altLang="en-US" sz="2400" dirty="0" smtClean="0">
                <a:latin typeface="+mn-ea"/>
              </a:rPr>
              <a:t>丹參</a:t>
            </a:r>
            <a:r>
              <a:rPr lang="en-US" altLang="zh-CN" sz="2400" dirty="0" smtClean="0"/>
              <a:t>)</a:t>
            </a:r>
          </a:p>
          <a:p>
            <a:pPr>
              <a:lnSpc>
                <a:spcPts val="3000"/>
              </a:lnSpc>
              <a:spcBef>
                <a:spcPts val="1800"/>
              </a:spcBef>
            </a:pPr>
            <a:r>
              <a:rPr lang="en-US" altLang="zh-CN" sz="2400" dirty="0" smtClean="0"/>
              <a:t>SM is a tonic herb of the </a:t>
            </a:r>
            <a:r>
              <a:rPr lang="en-US" altLang="zh-CN" sz="2400" dirty="0" smtClean="0">
                <a:solidFill>
                  <a:srgbClr val="0000FF"/>
                </a:solidFill>
              </a:rPr>
              <a:t>nontoxic superior class </a:t>
            </a:r>
            <a:r>
              <a:rPr lang="en-US" altLang="zh-CN" sz="2400" dirty="0" smtClean="0"/>
              <a:t>for promoting blood circulation.</a:t>
            </a:r>
          </a:p>
          <a:p>
            <a:pPr>
              <a:lnSpc>
                <a:spcPts val="3000"/>
              </a:lnSpc>
              <a:spcBef>
                <a:spcPts val="1800"/>
              </a:spcBef>
            </a:pPr>
            <a:r>
              <a:rPr lang="en-US" altLang="zh-CN" sz="2400" dirty="0" smtClean="0"/>
              <a:t>It has been used for more than two thousand years.</a:t>
            </a:r>
            <a:endParaRPr lang="zh-CN" altLang="en-US" sz="2400" dirty="0"/>
          </a:p>
        </p:txBody>
      </p:sp>
      <p:pic>
        <p:nvPicPr>
          <p:cNvPr id="1026" name="Picture 2" descr="C:\Users\ZHANG\Desktop\f7246b600c338744f4663390530fd9f9d62aa0be.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451" b="87017" l="0" r="98366">
                        <a14:foregroundMark x1="21694" y1="72052" x2="21694" y2="72052"/>
                        <a14:foregroundMark x1="28380" y1="77701" x2="28380" y2="77701"/>
                        <a14:foregroundMark x1="18871" y1="49851" x2="18871" y2="49851"/>
                        <a14:foregroundMark x1="35067" y1="32408" x2="33730" y2="32111"/>
                        <a14:foregroundMark x1="45468" y1="78593" x2="45468" y2="78593"/>
                        <a14:foregroundMark x1="15750" y1="64519" x2="15750" y2="64519"/>
                        <a14:foregroundMark x1="18425" y1="54311" x2="18425" y2="54311"/>
                        <a14:foregroundMark x1="17533" y1="56690" x2="17533" y2="56690"/>
                        <a14:foregroundMark x1="34175" y1="43211" x2="34175" y2="43211"/>
                        <a14:foregroundMark x1="25706" y1="45590" x2="25706" y2="45590"/>
                        <a14:foregroundMark x1="23477" y1="45590" x2="23477" y2="45590"/>
                        <a14:foregroundMark x1="22140" y1="44400" x2="22140" y2="44400"/>
                        <a14:foregroundMark x1="34175" y1="47374" x2="34175" y2="47374"/>
                        <a14:foregroundMark x1="32392" y1="43806" x2="32392" y2="43806"/>
                        <a14:foregroundMark x1="30163" y1="44995" x2="30163" y2="44995"/>
                        <a14:foregroundMark x1="31055" y1="43211" x2="31055" y2="43211"/>
                        <a14:foregroundMark x1="26597" y1="26065" x2="26597" y2="26065"/>
                        <a14:foregroundMark x1="25260" y1="35084" x2="25260" y2="35084"/>
                        <a14:foregroundMark x1="11738" y1="27948" x2="11738" y2="27948"/>
                        <a14:backgroundMark x1="72511" y1="28543" x2="72511" y2="28543"/>
                        <a14:backgroundMark x1="49480" y1="41130" x2="49480" y2="41130"/>
                        <a14:backgroundMark x1="38782" y1="45590" x2="38782" y2="45590"/>
                        <a14:backgroundMark x1="72065" y1="49257" x2="72065" y2="49257"/>
                        <a14:backgroundMark x1="80535" y1="57582" x2="80535" y2="57582"/>
                        <a14:backgroundMark x1="59435" y1="52527" x2="59435" y2="52527"/>
                        <a14:backgroundMark x1="61664" y1="33895" x2="61664" y2="33895"/>
                        <a14:backgroundMark x1="57207" y1="24579" x2="57207" y2="24579"/>
                        <a14:backgroundMark x1="53195" y1="28246" x2="53195" y2="28246"/>
                        <a14:backgroundMark x1="61664" y1="47374" x2="61664" y2="47374"/>
                        <a14:backgroundMark x1="63001" y1="52825" x2="63001" y2="52825"/>
                        <a14:backgroundMark x1="42348" y1="42616" x2="42348" y2="42616"/>
                        <a14:backgroundMark x1="49034" y1="45590" x2="49034" y2="45590"/>
                        <a14:backgroundMark x1="88262" y1="39346" x2="88262" y2="39346"/>
                      </a14:backgroundRemoval>
                    </a14:imgEffect>
                    <a14:imgEffect>
                      <a14:brightnessContrast contrast="40000"/>
                    </a14:imgEffect>
                  </a14:imgLayer>
                </a14:imgProps>
              </a:ext>
              <a:ext uri="{28A0092B-C50C-407E-A947-70E740481C1C}">
                <a14:useLocalDpi xmlns:a14="http://schemas.microsoft.com/office/drawing/2010/main" val="0"/>
              </a:ext>
            </a:extLst>
          </a:blip>
          <a:srcRect l="4079" t="7851" r="4585" b="15923"/>
          <a:stretch/>
        </p:blipFill>
        <p:spPr bwMode="auto">
          <a:xfrm>
            <a:off x="498347" y="1116262"/>
            <a:ext cx="3101936" cy="3881239"/>
          </a:xfrm>
          <a:prstGeom prst="rect">
            <a:avLst/>
          </a:prstGeom>
          <a:noFill/>
          <a:extLst>
            <a:ext uri="{909E8E84-426E-40DD-AFC4-6F175D3DCCD1}">
              <a14:hiddenFill xmlns:a14="http://schemas.microsoft.com/office/drawing/2010/main">
                <a:solidFill>
                  <a:srgbClr val="FFFFFF"/>
                </a:solidFill>
              </a14:hiddenFill>
            </a:ext>
          </a:extLst>
        </p:spPr>
      </p:pic>
      <p:sp>
        <p:nvSpPr>
          <p:cNvPr id="9" name="标题 2"/>
          <p:cNvSpPr>
            <a:spLocks noGrp="1"/>
          </p:cNvSpPr>
          <p:nvPr>
            <p:ph type="title"/>
          </p:nvPr>
        </p:nvSpPr>
        <p:spPr>
          <a:xfrm>
            <a:off x="755576" y="121196"/>
            <a:ext cx="7715200" cy="708421"/>
          </a:xfrm>
        </p:spPr>
        <p:txBody>
          <a:bodyPr vert="horz" lIns="91440" tIns="45720" rIns="91440" bIns="45720" rtlCol="0" anchor="ctr">
            <a:normAutofit/>
          </a:bodyPr>
          <a:lstStyle/>
          <a:p>
            <a:pPr algn="ctr"/>
            <a:r>
              <a:rPr lang="en-US" altLang="zh-CN"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rPr>
              <a:t>Introduction</a:t>
            </a:r>
            <a:endParaRPr lang="zh-CN" altLang="en-US"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endParaRPr>
          </a:p>
        </p:txBody>
      </p:sp>
      <p:sp>
        <p:nvSpPr>
          <p:cNvPr id="6" name="灯片编号占位符 5"/>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9</a:t>
            </a:fld>
            <a:endParaRPr lang="zh-CN" altLang="en-US" dirty="0">
              <a:solidFill>
                <a:prstClr val="black">
                  <a:tint val="75000"/>
                </a:prstClr>
              </a:solidFill>
            </a:endParaRPr>
          </a:p>
        </p:txBody>
      </p:sp>
    </p:spTree>
    <p:extLst>
      <p:ext uri="{BB962C8B-B14F-4D97-AF65-F5344CB8AC3E}">
        <p14:creationId xmlns:p14="http://schemas.microsoft.com/office/powerpoint/2010/main" val="206866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62930" y="1273324"/>
            <a:ext cx="4829150" cy="3804403"/>
          </a:xfrm>
        </p:spPr>
        <p:txBody>
          <a:bodyPr vert="horz" lIns="91440" tIns="45720" rIns="91440" bIns="45720" rtlCol="0">
            <a:normAutofit/>
          </a:bodyPr>
          <a:lstStyle/>
          <a:p>
            <a:pPr>
              <a:lnSpc>
                <a:spcPts val="3500"/>
              </a:lnSpc>
              <a:spcBef>
                <a:spcPts val="3000"/>
              </a:spcBef>
            </a:pPr>
            <a:r>
              <a:rPr lang="en-US" altLang="zh-CN" sz="2400" dirty="0" smtClean="0">
                <a:solidFill>
                  <a:srgbClr val="172B21"/>
                </a:solidFill>
              </a:rPr>
              <a:t>SM shows </a:t>
            </a:r>
            <a:r>
              <a:rPr lang="en-US" altLang="zh-CN" sz="2400" dirty="0" smtClean="0">
                <a:solidFill>
                  <a:srgbClr val="0000FF"/>
                </a:solidFill>
              </a:rPr>
              <a:t>versatile</a:t>
            </a:r>
            <a:r>
              <a:rPr lang="en-US" altLang="zh-CN" sz="2400" dirty="0" smtClean="0">
                <a:solidFill>
                  <a:srgbClr val="172B21"/>
                </a:solidFill>
              </a:rPr>
              <a:t> anti-fibrotic, anti-oxidative, anti-inflammatory and anti-apoptotic effects</a:t>
            </a:r>
            <a:r>
              <a:rPr lang="en-US" altLang="zh-CN" sz="2400" dirty="0">
                <a:solidFill>
                  <a:srgbClr val="172B21"/>
                </a:solidFill>
              </a:rPr>
              <a:t>.</a:t>
            </a:r>
          </a:p>
          <a:p>
            <a:pPr>
              <a:lnSpc>
                <a:spcPts val="3500"/>
              </a:lnSpc>
              <a:spcBef>
                <a:spcPts val="3000"/>
              </a:spcBef>
            </a:pPr>
            <a:r>
              <a:rPr lang="en-US" altLang="zh-CN" sz="2400" dirty="0">
                <a:solidFill>
                  <a:srgbClr val="0000FF"/>
                </a:solidFill>
              </a:rPr>
              <a:t>SM </a:t>
            </a:r>
            <a:r>
              <a:rPr lang="en-US" altLang="zh-CN" sz="2400" dirty="0" smtClean="0">
                <a:solidFill>
                  <a:srgbClr val="0000FF"/>
                </a:solidFill>
              </a:rPr>
              <a:t>injection</a:t>
            </a:r>
            <a:r>
              <a:rPr lang="en-US" altLang="zh-CN" sz="2400" dirty="0" smtClean="0"/>
              <a:t>, </a:t>
            </a:r>
            <a:r>
              <a:rPr lang="en-US" altLang="zh-CN" sz="2400" dirty="0" smtClean="0">
                <a:solidFill>
                  <a:srgbClr val="172B21"/>
                </a:solidFill>
              </a:rPr>
              <a:t>an </a:t>
            </a:r>
            <a:r>
              <a:rPr lang="en-US" altLang="zh-CN" sz="2400" dirty="0">
                <a:solidFill>
                  <a:srgbClr val="172B21"/>
                </a:solidFill>
              </a:rPr>
              <a:t>aqueous </a:t>
            </a:r>
            <a:r>
              <a:rPr lang="en-US" altLang="zh-CN" sz="2400" dirty="0" smtClean="0">
                <a:solidFill>
                  <a:srgbClr val="172B21"/>
                </a:solidFill>
              </a:rPr>
              <a:t>extract, </a:t>
            </a:r>
            <a:r>
              <a:rPr lang="en-US" altLang="zh-CN" sz="2400" dirty="0" smtClean="0">
                <a:solidFill>
                  <a:srgbClr val="0000FF"/>
                </a:solidFill>
              </a:rPr>
              <a:t> </a:t>
            </a:r>
            <a:r>
              <a:rPr lang="en-US" altLang="zh-CN" sz="2400" dirty="0" smtClean="0"/>
              <a:t>is</a:t>
            </a:r>
            <a:r>
              <a:rPr lang="en-US" altLang="zh-CN" sz="2400" dirty="0" smtClean="0">
                <a:solidFill>
                  <a:srgbClr val="0000FF"/>
                </a:solidFill>
              </a:rPr>
              <a:t> </a:t>
            </a:r>
            <a:r>
              <a:rPr lang="en-US" altLang="zh-CN" sz="2400" dirty="0" smtClean="0">
                <a:solidFill>
                  <a:srgbClr val="172B21"/>
                </a:solidFill>
              </a:rPr>
              <a:t>recommended and accepted </a:t>
            </a:r>
            <a:r>
              <a:rPr lang="en-US" altLang="zh-CN" sz="2400" dirty="0">
                <a:solidFill>
                  <a:srgbClr val="172B21"/>
                </a:solidFill>
              </a:rPr>
              <a:t>treatments for liver disease</a:t>
            </a:r>
            <a:r>
              <a:rPr lang="en-US" altLang="zh-CN" sz="2400" dirty="0" smtClean="0">
                <a:solidFill>
                  <a:srgbClr val="172B21"/>
                </a:solidFill>
              </a:rPr>
              <a:t>. </a:t>
            </a:r>
            <a:endParaRPr lang="en-US" altLang="zh-CN" sz="2400" dirty="0">
              <a:solidFill>
                <a:srgbClr val="172B21"/>
              </a:solidFill>
            </a:endParaRPr>
          </a:p>
        </p:txBody>
      </p:sp>
      <p:sp>
        <p:nvSpPr>
          <p:cNvPr id="6" name="矩形 5"/>
          <p:cNvSpPr/>
          <p:nvPr/>
        </p:nvSpPr>
        <p:spPr>
          <a:xfrm>
            <a:off x="5827377" y="2632184"/>
            <a:ext cx="2485232" cy="369332"/>
          </a:xfrm>
          <a:prstGeom prst="rect">
            <a:avLst/>
          </a:prstGeom>
        </p:spPr>
        <p:txBody>
          <a:bodyPr wrap="none">
            <a:spAutoFit/>
          </a:bodyPr>
          <a:lstStyle/>
          <a:p>
            <a:r>
              <a:rPr lang="en-US" altLang="zh-CN" b="1" dirty="0"/>
              <a:t>Salvia </a:t>
            </a:r>
            <a:r>
              <a:rPr lang="en-US" altLang="zh-CN" b="1" dirty="0" err="1" smtClean="0"/>
              <a:t>Miltiorrhiza</a:t>
            </a:r>
            <a:r>
              <a:rPr lang="en-US" altLang="zh-CN" b="1" dirty="0" smtClean="0"/>
              <a:t> </a:t>
            </a:r>
            <a:r>
              <a:rPr lang="zh-CN" altLang="en-US" b="1" dirty="0" smtClean="0"/>
              <a:t>丹參</a:t>
            </a:r>
            <a:r>
              <a:rPr lang="en-US" altLang="zh-CN" b="1" dirty="0" smtClean="0"/>
              <a:t> </a:t>
            </a:r>
            <a:endParaRPr lang="zh-CN" altLang="en-US" b="1" dirty="0"/>
          </a:p>
        </p:txBody>
      </p:sp>
      <p:pic>
        <p:nvPicPr>
          <p:cNvPr id="2051" name="Picture 3" descr="C:\Users\ZHANG\Desktop\bk_c4d0e7a9c42ddaf7c767b196afbbb306_UE2j1g.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2054" b="95536" l="0" r="99000"/>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1" t="10913" r="555" b="10270"/>
          <a:stretch/>
        </p:blipFill>
        <p:spPr bwMode="auto">
          <a:xfrm>
            <a:off x="5535539" y="3129588"/>
            <a:ext cx="3068909" cy="1816144"/>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5292080" y="4936440"/>
            <a:ext cx="3419872" cy="369332"/>
          </a:xfrm>
          <a:prstGeom prst="rect">
            <a:avLst/>
          </a:prstGeom>
        </p:spPr>
        <p:txBody>
          <a:bodyPr wrap="square">
            <a:spAutoFit/>
          </a:bodyPr>
          <a:lstStyle/>
          <a:p>
            <a:pPr algn="ctr"/>
            <a:r>
              <a:rPr lang="en-US" altLang="zh-CN" b="1" dirty="0" smtClean="0"/>
              <a:t>Salvia </a:t>
            </a:r>
            <a:r>
              <a:rPr lang="en-US" altLang="zh-CN" b="1" dirty="0" err="1"/>
              <a:t>Miltiorrhiza</a:t>
            </a:r>
            <a:r>
              <a:rPr lang="en-US" altLang="zh-CN" b="1" dirty="0"/>
              <a:t> </a:t>
            </a:r>
            <a:r>
              <a:rPr lang="zh-CN" altLang="en-US" b="1" dirty="0" smtClean="0"/>
              <a:t> </a:t>
            </a:r>
            <a:r>
              <a:rPr lang="en-US" altLang="zh-CN" b="1" dirty="0" smtClean="0"/>
              <a:t>injection</a:t>
            </a:r>
            <a:endParaRPr lang="zh-CN" altLang="en-US" b="1" dirty="0"/>
          </a:p>
        </p:txBody>
      </p:sp>
      <p:sp>
        <p:nvSpPr>
          <p:cNvPr id="12" name="标题 2"/>
          <p:cNvSpPr>
            <a:spLocks noGrp="1"/>
          </p:cNvSpPr>
          <p:nvPr>
            <p:ph type="title"/>
          </p:nvPr>
        </p:nvSpPr>
        <p:spPr>
          <a:xfrm>
            <a:off x="755576" y="121196"/>
            <a:ext cx="7715200" cy="708421"/>
          </a:xfrm>
        </p:spPr>
        <p:txBody>
          <a:bodyPr vert="horz" lIns="91440" tIns="45720" rIns="91440" bIns="45720" rtlCol="0" anchor="ctr">
            <a:normAutofit/>
          </a:bodyPr>
          <a:lstStyle/>
          <a:p>
            <a:pPr algn="ctr"/>
            <a:r>
              <a:rPr lang="en-US" altLang="zh-CN"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rPr>
              <a:t>Introduction</a:t>
            </a:r>
            <a:endParaRPr lang="zh-CN" altLang="en-US" sz="3600" spc="300" dirty="0">
              <a:solidFill>
                <a:srgbClr val="CC0000"/>
              </a:solidFill>
              <a:effectLst>
                <a:outerShdw blurRad="38100" dist="38100" dir="2700000" algn="tl">
                  <a:srgbClr val="000000">
                    <a:alpha val="43137"/>
                  </a:srgbClr>
                </a:outerShdw>
              </a:effectLst>
              <a:ea typeface="华文行楷" pitchFamily="2" charset="-122"/>
              <a:cs typeface="Arial" pitchFamily="34" charset="0"/>
            </a:endParaRPr>
          </a:p>
        </p:txBody>
      </p:sp>
      <p:pic>
        <p:nvPicPr>
          <p:cNvPr id="13" name="Picture 2" descr="C:\Users\ZHANG\Desktop\20111130114829836.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29" b="100000" l="0" r="100000">
                        <a14:backgroundMark x1="34126" y1="2746" x2="34126" y2="2746"/>
                        <a14:backgroundMark x1="28183" y1="2288" x2="28183" y2="2288"/>
                        <a14:backgroundMark x1="1358" y1="25858" x2="1358" y2="25858"/>
                        <a14:backgroundMark x1="3905" y1="18535" x2="3905" y2="18535"/>
                        <a14:backgroundMark x1="2037" y1="31808" x2="2037" y2="31808"/>
                        <a14:backgroundMark x1="63158" y1="89703" x2="63158" y2="89703"/>
                        <a14:backgroundMark x1="61800" y1="93593" x2="61800" y2="93593"/>
                        <a14:backgroundMark x1="64856" y1="95423" x2="64856" y2="95423"/>
                        <a14:backgroundMark x1="67742" y1="91991" x2="67742" y2="91991"/>
                        <a14:backgroundMark x1="95416" y1="6178" x2="95416" y2="6178"/>
                        <a14:backgroundMark x1="52292" y1="2746" x2="52292" y2="2746"/>
                        <a14:backgroundMark x1="48727" y1="2059" x2="48727" y2="2059"/>
                        <a14:backgroundMark x1="53820" y1="2059" x2="53820" y2="2059"/>
                        <a14:backgroundMark x1="94907" y1="4119" x2="94907" y2="4119"/>
                        <a14:backgroundMark x1="95756" y1="24714" x2="95756" y2="24714"/>
                        <a14:backgroundMark x1="94228" y1="20595" x2="94228" y2="20595"/>
                        <a14:backgroundMark x1="92699" y1="29062" x2="92699" y2="29062"/>
                        <a14:backgroundMark x1="95925" y1="29977" x2="95925" y2="29977"/>
                        <a14:backgroundMark x1="96774" y1="31350" x2="96774" y2="31350"/>
                        <a14:backgroundMark x1="90492" y1="37986" x2="90492" y2="37986"/>
                        <a14:backgroundMark x1="90323" y1="43478" x2="90323" y2="43478"/>
                        <a14:backgroundMark x1="91341" y1="51487" x2="91341" y2="51487"/>
                        <a14:backgroundMark x1="89813" y1="59725" x2="89813" y2="59725"/>
                        <a14:backgroundMark x1="74363" y1="3432" x2="74363" y2="3432"/>
                        <a14:backgroundMark x1="72156" y1="11442" x2="72156" y2="11442"/>
                        <a14:backgroundMark x1="69270" y1="18307" x2="69270" y2="18307"/>
                        <a14:backgroundMark x1="65195" y1="15789" x2="65195" y2="15789"/>
                        <a14:backgroundMark x1="63328" y1="11670" x2="63328" y2="11670"/>
                        <a14:backgroundMark x1="60781" y1="9840" x2="60781" y2="9840"/>
                        <a14:backgroundMark x1="59253" y1="7551" x2="59253" y2="7551"/>
                        <a14:backgroundMark x1="63158" y1="4119" x2="63158" y2="4119"/>
                        <a14:backgroundMark x1="65874" y1="7551" x2="65874" y2="7551"/>
                        <a14:backgroundMark x1="2037" y1="20595" x2="2037" y2="20595"/>
                        <a14:backgroundMark x1="849" y1="25172" x2="849" y2="25172"/>
                        <a14:backgroundMark x1="1358" y1="27918" x2="1358" y2="27918"/>
                        <a14:backgroundMark x1="1868" y1="30664" x2="1868" y2="30664"/>
                        <a14:backgroundMark x1="1528" y1="33867" x2="1528" y2="33867"/>
                        <a14:backgroundMark x1="95416" y1="55149" x2="95416" y2="55149"/>
                        <a14:backgroundMark x1="29542" y1="5034" x2="29542" y2="5034"/>
                        <a14:backgroundMark x1="35993" y1="4119" x2="35993" y2="4119"/>
                        <a14:backgroundMark x1="38200" y1="1373" x2="38200" y2="1373"/>
                        <a14:backgroundMark x1="84550" y1="13043" x2="84550" y2="13043"/>
                      </a14:backgroundRemoval>
                    </a14:imgEffect>
                    <a14:imgEffect>
                      <a14:brightnessContrast contrast="20000"/>
                    </a14:imgEffect>
                  </a14:imgLayer>
                </a14:imgProps>
              </a:ext>
              <a:ext uri="{28A0092B-C50C-407E-A947-70E740481C1C}">
                <a14:useLocalDpi xmlns:a14="http://schemas.microsoft.com/office/drawing/2010/main" val="0"/>
              </a:ext>
            </a:extLst>
          </a:blip>
          <a:srcRect l="-265" t="-1015" r="10753" b="651"/>
          <a:stretch/>
        </p:blipFill>
        <p:spPr bwMode="auto">
          <a:xfrm>
            <a:off x="5921877" y="841276"/>
            <a:ext cx="2250523" cy="1872208"/>
          </a:xfrm>
          <a:prstGeom prst="rect">
            <a:avLst/>
          </a:prstGeom>
          <a:noFill/>
          <a:extLst>
            <a:ext uri="{909E8E84-426E-40DD-AFC4-6F175D3DCCD1}">
              <a14:hiddenFill xmlns:a14="http://schemas.microsoft.com/office/drawing/2010/main">
                <a:solidFill>
                  <a:srgbClr val="FFFFFF"/>
                </a:solidFill>
              </a14:hiddenFill>
            </a:ext>
          </a:extLst>
        </p:spPr>
      </p:pic>
      <p:sp>
        <p:nvSpPr>
          <p:cNvPr id="8" name="灯片编号占位符 7"/>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10</a:t>
            </a:fld>
            <a:endParaRPr lang="zh-CN" altLang="en-US">
              <a:solidFill>
                <a:prstClr val="black">
                  <a:tint val="75000"/>
                </a:prstClr>
              </a:solidFill>
            </a:endParaRPr>
          </a:p>
        </p:txBody>
      </p:sp>
    </p:spTree>
    <p:extLst>
      <p:ext uri="{BB962C8B-B14F-4D97-AF65-F5344CB8AC3E}">
        <p14:creationId xmlns:p14="http://schemas.microsoft.com/office/powerpoint/2010/main" val="311818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05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F:\SM  修稿 2013.5.28\SM 上传 5.12 (新)\FIG 2013.5.10\Graphical abstract-new.tif"/>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807" t="4107" r="1807" b="4290"/>
          <a:stretch/>
        </p:blipFill>
        <p:spPr bwMode="auto">
          <a:xfrm>
            <a:off x="1780368" y="495307"/>
            <a:ext cx="5815968" cy="342992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7" name="标题 4"/>
          <p:cNvSpPr txBox="1">
            <a:spLocks/>
          </p:cNvSpPr>
          <p:nvPr/>
        </p:nvSpPr>
        <p:spPr>
          <a:xfrm>
            <a:off x="789962" y="-83169"/>
            <a:ext cx="7715200" cy="70842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chemeClr val="tx1"/>
                </a:solidFill>
                <a:latin typeface="+mj-lt"/>
                <a:ea typeface="+mj-ea"/>
                <a:cs typeface="+mj-cs"/>
              </a:defRPr>
            </a:lvl1pPr>
          </a:lstStyle>
          <a:p>
            <a:pPr algn="ctr"/>
            <a:r>
              <a:rPr lang="en-US" altLang="zh-CN" dirty="0" smtClean="0"/>
              <a:t>Graphical abstract</a:t>
            </a:r>
            <a:endParaRPr lang="zh-CN" altLang="en-US" dirty="0"/>
          </a:p>
        </p:txBody>
      </p:sp>
      <p:sp>
        <p:nvSpPr>
          <p:cNvPr id="5" name="灯片编号占位符 4"/>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11</a:t>
            </a:fld>
            <a:endParaRPr lang="zh-CN" altLang="en-US">
              <a:solidFill>
                <a:prstClr val="black">
                  <a:tint val="75000"/>
                </a:prstClr>
              </a:solidFill>
            </a:endParaRPr>
          </a:p>
        </p:txBody>
      </p:sp>
      <p:sp>
        <p:nvSpPr>
          <p:cNvPr id="2" name="矩形 1"/>
          <p:cNvSpPr/>
          <p:nvPr/>
        </p:nvSpPr>
        <p:spPr>
          <a:xfrm>
            <a:off x="722685" y="4065180"/>
            <a:ext cx="8385819" cy="1528624"/>
          </a:xfrm>
          <a:prstGeom prst="rect">
            <a:avLst/>
          </a:prstGeom>
        </p:spPr>
        <p:txBody>
          <a:bodyPr wrap="square">
            <a:spAutoFit/>
          </a:bodyPr>
          <a:lstStyle/>
          <a:p>
            <a:pPr>
              <a:lnSpc>
                <a:spcPts val="2800"/>
              </a:lnSpc>
            </a:pPr>
            <a:r>
              <a:rPr lang="en-US" altLang="zh-CN" sz="2400" dirty="0" smtClean="0"/>
              <a:t>Present study </a:t>
            </a:r>
            <a:r>
              <a:rPr lang="en-US" altLang="zh-CN" sz="2400" dirty="0"/>
              <a:t>was designed to investigate the effects of SM injection in preventing </a:t>
            </a:r>
            <a:r>
              <a:rPr lang="en-US" altLang="zh-CN" sz="2400" dirty="0">
                <a:solidFill>
                  <a:srgbClr val="0000FF"/>
                </a:solidFill>
              </a:rPr>
              <a:t>liver damage </a:t>
            </a:r>
            <a:r>
              <a:rPr lang="en-US" altLang="zh-CN" sz="2400" dirty="0"/>
              <a:t>(acute injury) and </a:t>
            </a:r>
            <a:r>
              <a:rPr lang="en-US" altLang="zh-CN" sz="2400" dirty="0" smtClean="0">
                <a:solidFill>
                  <a:srgbClr val="0000FF"/>
                </a:solidFill>
              </a:rPr>
              <a:t>hepatic </a:t>
            </a:r>
            <a:r>
              <a:rPr lang="en-US" altLang="zh-CN" sz="2400" dirty="0">
                <a:solidFill>
                  <a:srgbClr val="0000FF"/>
                </a:solidFill>
              </a:rPr>
              <a:t>fibrosis  </a:t>
            </a:r>
            <a:r>
              <a:rPr lang="en-US" altLang="zh-CN" sz="2400" dirty="0">
                <a:solidFill>
                  <a:srgbClr val="172B21"/>
                </a:solidFill>
              </a:rPr>
              <a:t>(chronic injury) </a:t>
            </a:r>
            <a:r>
              <a:rPr lang="en-US" altLang="zh-CN" sz="2400" dirty="0"/>
              <a:t>caused by iron overload,  and to explore the </a:t>
            </a:r>
            <a:r>
              <a:rPr lang="en-US" altLang="zh-CN" sz="2400" dirty="0">
                <a:solidFill>
                  <a:srgbClr val="0000FF"/>
                </a:solidFill>
              </a:rPr>
              <a:t>mechanism</a:t>
            </a:r>
            <a:r>
              <a:rPr lang="en-US" altLang="zh-CN" sz="2400" dirty="0"/>
              <a:t> involved.</a:t>
            </a:r>
            <a:endParaRPr lang="zh-CN" altLang="en-US" sz="2400" dirty="0"/>
          </a:p>
        </p:txBody>
      </p:sp>
    </p:spTree>
    <p:extLst>
      <p:ext uri="{BB962C8B-B14F-4D97-AF65-F5344CB8AC3E}">
        <p14:creationId xmlns:p14="http://schemas.microsoft.com/office/powerpoint/2010/main" val="4260607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idx="1"/>
          </p:nvPr>
        </p:nvSpPr>
        <p:spPr>
          <a:xfrm>
            <a:off x="628700" y="1057300"/>
            <a:ext cx="7086600" cy="432594"/>
          </a:xfrm>
          <a:noFill/>
          <a:ln/>
        </p:spPr>
        <p:txBody>
          <a:bodyPr>
            <a:normAutofit fontScale="92500" lnSpcReduction="10000"/>
          </a:bodyPr>
          <a:lstStyle/>
          <a:p>
            <a:pPr>
              <a:lnSpc>
                <a:spcPct val="90000"/>
              </a:lnSpc>
            </a:pPr>
            <a:r>
              <a:rPr lang="zh-CN" altLang="en-US" sz="2800" b="1" dirty="0">
                <a:latin typeface="+mj-lt"/>
                <a:ea typeface="宋体" pitchFamily="2" charset="-122"/>
              </a:rPr>
              <a:t> Experimental protocol</a:t>
            </a:r>
          </a:p>
        </p:txBody>
      </p:sp>
      <p:sp>
        <p:nvSpPr>
          <p:cNvPr id="8195" name="Rectangle 3"/>
          <p:cNvSpPr>
            <a:spLocks noGrp="1" noChangeArrowheads="1"/>
          </p:cNvSpPr>
          <p:nvPr>
            <p:ph type="title"/>
          </p:nvPr>
        </p:nvSpPr>
        <p:spPr/>
        <p:txBody>
          <a:bodyPr vert="horz" lIns="91440" tIns="45720" rIns="91440" bIns="45720" rtlCol="0" anchor="ctr">
            <a:normAutofit/>
          </a:bodyPr>
          <a:lstStyle/>
          <a:p>
            <a:pPr algn="ctr"/>
            <a:r>
              <a:rPr lang="zh-CN" altLang="en-US" sz="3200" spc="300" dirty="0">
                <a:solidFill>
                  <a:srgbClr val="CC0000"/>
                </a:solidFill>
                <a:effectLst>
                  <a:outerShdw blurRad="38100" dist="38100" dir="2700000" algn="tl">
                    <a:srgbClr val="000000">
                      <a:alpha val="43137"/>
                    </a:srgbClr>
                  </a:outerShdw>
                </a:effectLst>
                <a:ea typeface="华文行楷" pitchFamily="2" charset="-122"/>
                <a:cs typeface="Arial" pitchFamily="34" charset="0"/>
              </a:rPr>
              <a:t> Materials and methods</a:t>
            </a:r>
          </a:p>
        </p:txBody>
      </p:sp>
      <p:sp>
        <p:nvSpPr>
          <p:cNvPr id="8196" name="Line 4"/>
          <p:cNvSpPr>
            <a:spLocks noChangeShapeType="1"/>
          </p:cNvSpPr>
          <p:nvPr/>
        </p:nvSpPr>
        <p:spPr bwMode="auto">
          <a:xfrm>
            <a:off x="3779912" y="2328333"/>
            <a:ext cx="4680520" cy="0"/>
          </a:xfrm>
          <a:prstGeom prst="line">
            <a:avLst/>
          </a:prstGeom>
          <a:noFill/>
          <a:ln w="38100" cmpd="sng">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197" name="Rectangle 5"/>
          <p:cNvSpPr>
            <a:spLocks noChangeArrowheads="1"/>
          </p:cNvSpPr>
          <p:nvPr/>
        </p:nvSpPr>
        <p:spPr bwMode="auto">
          <a:xfrm>
            <a:off x="2190312" y="1603690"/>
            <a:ext cx="5551231" cy="82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a:lnSpc>
                <a:spcPts val="2000"/>
              </a:lnSpc>
              <a:spcBef>
                <a:spcPct val="20000"/>
              </a:spcBef>
              <a:buClr>
                <a:schemeClr val="tx2"/>
              </a:buClr>
              <a:buSzPct val="115000"/>
            </a:pPr>
            <a:r>
              <a:rPr lang="en-US" altLang="zh-CN" sz="2400" b="1" dirty="0" smtClean="0">
                <a:solidFill>
                  <a:srgbClr val="000099"/>
                </a:solidFill>
              </a:rPr>
              <a:t>Two </a:t>
            </a:r>
            <a:r>
              <a:rPr lang="en-US" altLang="zh-CN" sz="2400" b="1" dirty="0">
                <a:solidFill>
                  <a:srgbClr val="000099"/>
                </a:solidFill>
              </a:rPr>
              <a:t>weeks </a:t>
            </a:r>
            <a:r>
              <a:rPr lang="en-US" altLang="zh-CN" sz="2400" b="1" dirty="0" smtClean="0">
                <a:solidFill>
                  <a:srgbClr val="000099"/>
                </a:solidFill>
              </a:rPr>
              <a:t>(acute injury)</a:t>
            </a:r>
            <a:endParaRPr lang="en-US" sz="2400" b="1" dirty="0" smtClean="0">
              <a:solidFill>
                <a:srgbClr val="000099"/>
              </a:solidFill>
              <a:ea typeface="宋体" pitchFamily="2" charset="-122"/>
            </a:endParaRPr>
          </a:p>
          <a:p>
            <a:pPr marL="342900" indent="-342900" algn="ctr">
              <a:lnSpc>
                <a:spcPts val="2000"/>
              </a:lnSpc>
              <a:spcBef>
                <a:spcPct val="20000"/>
              </a:spcBef>
              <a:buClr>
                <a:schemeClr val="tx2"/>
              </a:buClr>
              <a:buSzPct val="115000"/>
              <a:buFont typeface="Wingdings" pitchFamily="2" charset="2"/>
              <a:buNone/>
            </a:pPr>
            <a:r>
              <a:rPr lang="en-US" sz="2400" b="1" dirty="0">
                <a:solidFill>
                  <a:srgbClr val="172B21"/>
                </a:solidFill>
              </a:rPr>
              <a:t>Seven weeks (chronic injury)</a:t>
            </a:r>
          </a:p>
        </p:txBody>
      </p:sp>
      <p:sp>
        <p:nvSpPr>
          <p:cNvPr id="8198" name="Line 6"/>
          <p:cNvSpPr>
            <a:spLocks noChangeShapeType="1"/>
          </p:cNvSpPr>
          <p:nvPr/>
        </p:nvSpPr>
        <p:spPr bwMode="auto">
          <a:xfrm>
            <a:off x="1882921" y="2391833"/>
            <a:ext cx="0" cy="381000"/>
          </a:xfrm>
          <a:prstGeom prst="line">
            <a:avLst/>
          </a:prstGeom>
          <a:noFill/>
          <a:ln w="38100" cmpd="sng">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199" name="Line 7"/>
          <p:cNvSpPr>
            <a:spLocks noChangeShapeType="1"/>
          </p:cNvSpPr>
          <p:nvPr/>
        </p:nvSpPr>
        <p:spPr bwMode="auto">
          <a:xfrm>
            <a:off x="971600" y="2328333"/>
            <a:ext cx="2672315" cy="0"/>
          </a:xfrm>
          <a:prstGeom prst="line">
            <a:avLst/>
          </a:prstGeom>
          <a:ln>
            <a:headEnd/>
            <a:tailEnd/>
          </a:ln>
          <a:extLst/>
        </p:spPr>
        <p:style>
          <a:lnRef idx="3">
            <a:schemeClr val="dk1"/>
          </a:lnRef>
          <a:fillRef idx="0">
            <a:schemeClr val="dk1"/>
          </a:fillRef>
          <a:effectRef idx="2">
            <a:schemeClr val="dk1"/>
          </a:effectRef>
          <a:fontRef idx="minor">
            <a:schemeClr val="tx1"/>
          </a:fontRef>
        </p:style>
        <p:txBody>
          <a:bodyPr/>
          <a:lstStyle/>
          <a:p>
            <a:endParaRPr lang="zh-CN" altLang="en-US"/>
          </a:p>
        </p:txBody>
      </p:sp>
      <p:sp>
        <p:nvSpPr>
          <p:cNvPr id="8200" name="Rectangle 8"/>
          <p:cNvSpPr>
            <a:spLocks noChangeArrowheads="1"/>
          </p:cNvSpPr>
          <p:nvPr/>
        </p:nvSpPr>
        <p:spPr bwMode="auto">
          <a:xfrm>
            <a:off x="2612934" y="2476500"/>
            <a:ext cx="6858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ts val="2000"/>
              </a:lnSpc>
              <a:spcBef>
                <a:spcPct val="20000"/>
              </a:spcBef>
              <a:buClr>
                <a:schemeClr val="tx2"/>
              </a:buClr>
              <a:buSzPct val="115000"/>
              <a:buFont typeface="Wingdings" pitchFamily="2" charset="2"/>
              <a:buNone/>
            </a:pPr>
            <a:r>
              <a:rPr lang="en-US" sz="2400" b="1" dirty="0">
                <a:solidFill>
                  <a:srgbClr val="006600"/>
                </a:solidFill>
                <a:latin typeface="Times New Roman" pitchFamily="18" charset="0"/>
                <a:ea typeface="宋体" pitchFamily="2" charset="-122"/>
              </a:rPr>
              <a:t>4h</a:t>
            </a:r>
          </a:p>
        </p:txBody>
      </p:sp>
      <p:sp>
        <p:nvSpPr>
          <p:cNvPr id="8201" name="Line 9"/>
          <p:cNvSpPr>
            <a:spLocks noChangeShapeType="1"/>
          </p:cNvSpPr>
          <p:nvPr/>
        </p:nvSpPr>
        <p:spPr bwMode="auto">
          <a:xfrm>
            <a:off x="3070098" y="2391833"/>
            <a:ext cx="0" cy="393658"/>
          </a:xfrm>
          <a:prstGeom prst="line">
            <a:avLst/>
          </a:prstGeom>
          <a:noFill/>
          <a:ln w="38100" cmpd="sng">
            <a:solidFill>
              <a:srgbClr val="0066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a:solidFill>
                  <a:srgbClr val="000066"/>
                </a:solidFill>
              </a:ln>
              <a:latin typeface="Times New Roman" pitchFamily="18" charset="0"/>
              <a:cs typeface="Times New Roman" pitchFamily="18" charset="0"/>
            </a:endParaRPr>
          </a:p>
        </p:txBody>
      </p:sp>
      <p:sp>
        <p:nvSpPr>
          <p:cNvPr id="8202" name="Rectangle 10"/>
          <p:cNvSpPr>
            <a:spLocks noChangeArrowheads="1"/>
          </p:cNvSpPr>
          <p:nvPr/>
        </p:nvSpPr>
        <p:spPr bwMode="auto">
          <a:xfrm>
            <a:off x="3419872" y="4183732"/>
            <a:ext cx="2232248" cy="381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ts val="2000"/>
              </a:lnSpc>
              <a:spcBef>
                <a:spcPct val="20000"/>
              </a:spcBef>
              <a:buClr>
                <a:schemeClr val="tx2"/>
              </a:buClr>
              <a:buSzPct val="115000"/>
              <a:buFont typeface="Wingdings" pitchFamily="2" charset="2"/>
              <a:buNone/>
            </a:pPr>
            <a:r>
              <a:rPr lang="en-US" sz="2400" b="1" dirty="0">
                <a:solidFill>
                  <a:srgbClr val="006600"/>
                </a:solidFill>
                <a:latin typeface="Times New Roman" pitchFamily="18" charset="0"/>
                <a:ea typeface="宋体" pitchFamily="2" charset="-122"/>
              </a:rPr>
              <a:t> + </a:t>
            </a:r>
            <a:r>
              <a:rPr lang="en-US" sz="2400" b="1" dirty="0" smtClean="0">
                <a:solidFill>
                  <a:srgbClr val="006600"/>
                </a:solidFill>
                <a:latin typeface="Times New Roman" pitchFamily="18" charset="0"/>
                <a:ea typeface="宋体" pitchFamily="2" charset="-122"/>
              </a:rPr>
              <a:t>Iron </a:t>
            </a:r>
            <a:r>
              <a:rPr lang="en-US" altLang="zh-CN" sz="2400" b="1" dirty="0" smtClean="0">
                <a:solidFill>
                  <a:srgbClr val="006600"/>
                </a:solidFill>
                <a:latin typeface="Times New Roman" pitchFamily="18" charset="0"/>
                <a:ea typeface="宋体" pitchFamily="2" charset="-122"/>
              </a:rPr>
              <a:t>dextran</a:t>
            </a:r>
            <a:endParaRPr lang="en-US" sz="2400" b="1" dirty="0">
              <a:solidFill>
                <a:srgbClr val="006600"/>
              </a:solidFill>
              <a:latin typeface="Times New Roman" pitchFamily="18" charset="0"/>
              <a:ea typeface="宋体" pitchFamily="2" charset="-122"/>
            </a:endParaRPr>
          </a:p>
        </p:txBody>
      </p:sp>
      <p:sp>
        <p:nvSpPr>
          <p:cNvPr id="8203" name="Rectangle 11"/>
          <p:cNvSpPr>
            <a:spLocks noChangeArrowheads="1"/>
          </p:cNvSpPr>
          <p:nvPr/>
        </p:nvSpPr>
        <p:spPr bwMode="auto">
          <a:xfrm>
            <a:off x="1011560" y="2964670"/>
            <a:ext cx="3200400" cy="255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ts val="3000"/>
              </a:lnSpc>
              <a:spcBef>
                <a:spcPct val="20000"/>
              </a:spcBef>
              <a:buClr>
                <a:schemeClr val="tx2"/>
              </a:buClr>
              <a:buSzPct val="115000"/>
              <a:buFont typeface="Wingdings" pitchFamily="2" charset="2"/>
              <a:buNone/>
            </a:pPr>
            <a:r>
              <a:rPr lang="en-US" sz="2400" dirty="0">
                <a:ea typeface="宋体" pitchFamily="2" charset="-122"/>
              </a:rPr>
              <a:t>A. Saline</a:t>
            </a:r>
          </a:p>
          <a:p>
            <a:pPr marL="342900" indent="-342900">
              <a:lnSpc>
                <a:spcPts val="3000"/>
              </a:lnSpc>
              <a:spcBef>
                <a:spcPct val="20000"/>
              </a:spcBef>
              <a:buClr>
                <a:schemeClr val="tx2"/>
              </a:buClr>
              <a:buSzPct val="115000"/>
              <a:buFont typeface="Wingdings" pitchFamily="2" charset="2"/>
              <a:buNone/>
            </a:pPr>
            <a:r>
              <a:rPr lang="en-US" sz="2400" dirty="0">
                <a:ea typeface="宋体" pitchFamily="2" charset="-122"/>
              </a:rPr>
              <a:t>B. Saline </a:t>
            </a:r>
          </a:p>
          <a:p>
            <a:pPr marL="342900" indent="-342900">
              <a:lnSpc>
                <a:spcPts val="3000"/>
              </a:lnSpc>
              <a:spcBef>
                <a:spcPct val="20000"/>
              </a:spcBef>
              <a:buClr>
                <a:schemeClr val="tx2"/>
              </a:buClr>
              <a:buSzPct val="115000"/>
              <a:buFont typeface="Wingdings" pitchFamily="2" charset="2"/>
              <a:buNone/>
            </a:pPr>
            <a:r>
              <a:rPr lang="en-US" sz="2400" dirty="0">
                <a:ea typeface="宋体" pitchFamily="2" charset="-122"/>
              </a:rPr>
              <a:t>C. Low-dose SM</a:t>
            </a:r>
          </a:p>
          <a:p>
            <a:pPr marL="342900" indent="-342900">
              <a:lnSpc>
                <a:spcPts val="3000"/>
              </a:lnSpc>
              <a:spcBef>
                <a:spcPct val="20000"/>
              </a:spcBef>
              <a:buClr>
                <a:schemeClr val="tx2"/>
              </a:buClr>
              <a:buSzPct val="115000"/>
              <a:buFont typeface="Wingdings" pitchFamily="2" charset="2"/>
              <a:buNone/>
            </a:pPr>
            <a:r>
              <a:rPr lang="en-US" sz="2400" dirty="0">
                <a:ea typeface="宋体" pitchFamily="2" charset="-122"/>
              </a:rPr>
              <a:t>D. High-dose SM</a:t>
            </a:r>
          </a:p>
          <a:p>
            <a:pPr marL="342900" indent="-342900">
              <a:lnSpc>
                <a:spcPts val="3000"/>
              </a:lnSpc>
              <a:spcBef>
                <a:spcPct val="20000"/>
              </a:spcBef>
              <a:buClr>
                <a:schemeClr val="tx2"/>
              </a:buClr>
              <a:buSzPct val="115000"/>
            </a:pPr>
            <a:r>
              <a:rPr lang="en-US" sz="2400" dirty="0" smtClean="0">
                <a:ea typeface="宋体" pitchFamily="2" charset="-122"/>
              </a:rPr>
              <a:t>E. </a:t>
            </a:r>
            <a:r>
              <a:rPr lang="en-US" altLang="zh-CN" sz="2400" dirty="0" err="1" smtClean="0">
                <a:ea typeface="宋体" pitchFamily="2" charset="-122"/>
              </a:rPr>
              <a:t>Deferoxamine</a:t>
            </a:r>
            <a:endParaRPr lang="en-US" altLang="zh-CN" sz="2400" dirty="0" smtClean="0">
              <a:ea typeface="宋体" pitchFamily="2" charset="-122"/>
            </a:endParaRPr>
          </a:p>
        </p:txBody>
      </p:sp>
      <p:sp>
        <p:nvSpPr>
          <p:cNvPr id="8204" name="Rectangle 12"/>
          <p:cNvSpPr>
            <a:spLocks noChangeArrowheads="1"/>
          </p:cNvSpPr>
          <p:nvPr/>
        </p:nvSpPr>
        <p:spPr bwMode="auto">
          <a:xfrm>
            <a:off x="2574032" y="2934954"/>
            <a:ext cx="22860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Clr>
                <a:schemeClr val="tx2"/>
              </a:buClr>
              <a:buSzPct val="115000"/>
              <a:buFont typeface="Wingdings" pitchFamily="2" charset="2"/>
              <a:buNone/>
            </a:pPr>
            <a:r>
              <a:rPr lang="en-US" sz="2400" b="1" dirty="0">
                <a:solidFill>
                  <a:srgbClr val="006600"/>
                </a:solidFill>
                <a:latin typeface="Times New Roman" pitchFamily="18" charset="0"/>
                <a:ea typeface="宋体" pitchFamily="2" charset="-122"/>
              </a:rPr>
              <a:t>+ Saline </a:t>
            </a:r>
          </a:p>
        </p:txBody>
      </p:sp>
      <p:sp>
        <p:nvSpPr>
          <p:cNvPr id="8205" name="AutoShape 13"/>
          <p:cNvSpPr>
            <a:spLocks/>
          </p:cNvSpPr>
          <p:nvPr/>
        </p:nvSpPr>
        <p:spPr bwMode="auto">
          <a:xfrm>
            <a:off x="3231107" y="3514298"/>
            <a:ext cx="260773" cy="1596442"/>
          </a:xfrm>
          <a:prstGeom prst="rightBrace">
            <a:avLst>
              <a:gd name="adj1" fmla="val 58333"/>
              <a:gd name="adj2" fmla="val 50000"/>
            </a:avLst>
          </a:prstGeom>
          <a:noFill/>
          <a:ln w="19050" cmpd="sng">
            <a:solidFill>
              <a:srgbClr val="00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06" name="Rectangle 14"/>
          <p:cNvSpPr>
            <a:spLocks noChangeArrowheads="1"/>
          </p:cNvSpPr>
          <p:nvPr/>
        </p:nvSpPr>
        <p:spPr bwMode="auto">
          <a:xfrm>
            <a:off x="1356423" y="2404492"/>
            <a:ext cx="767305" cy="380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ct val="90000"/>
              </a:lnSpc>
              <a:spcBef>
                <a:spcPct val="20000"/>
              </a:spcBef>
              <a:buClr>
                <a:schemeClr val="tx2"/>
              </a:buClr>
              <a:buSzPct val="115000"/>
              <a:buFont typeface="Wingdings" pitchFamily="2" charset="2"/>
              <a:buNone/>
            </a:pPr>
            <a:r>
              <a:rPr lang="en-US" sz="2400" dirty="0" err="1">
                <a:ea typeface="宋体" pitchFamily="2" charset="-122"/>
              </a:rPr>
              <a:t>i.p</a:t>
            </a:r>
            <a:r>
              <a:rPr lang="en-US" sz="2400" dirty="0">
                <a:ea typeface="宋体" pitchFamily="2" charset="-122"/>
              </a:rPr>
              <a:t>.</a:t>
            </a:r>
            <a:endParaRPr lang="zh-CN" altLang="en-US" sz="2400" dirty="0">
              <a:ea typeface="宋体" pitchFamily="2" charset="-122"/>
            </a:endParaRPr>
          </a:p>
        </p:txBody>
      </p:sp>
      <p:sp>
        <p:nvSpPr>
          <p:cNvPr id="8207" name="Rectangle 15"/>
          <p:cNvSpPr>
            <a:spLocks noChangeArrowheads="1"/>
          </p:cNvSpPr>
          <p:nvPr/>
        </p:nvSpPr>
        <p:spPr bwMode="auto">
          <a:xfrm>
            <a:off x="5985812" y="2964670"/>
            <a:ext cx="1255024" cy="400110"/>
          </a:xfrm>
          <a:prstGeom prst="rect">
            <a:avLst/>
          </a:prstGeom>
          <a:gradFill rotWithShape="1">
            <a:gsLst>
              <a:gs pos="0">
                <a:srgbClr val="DDDDDD">
                  <a:alpha val="85999"/>
                </a:srgbClr>
              </a:gs>
              <a:gs pos="100000">
                <a:srgbClr val="DDDDDD">
                  <a:gamma/>
                  <a:tint val="92157"/>
                  <a:invGamma/>
                  <a:alpha val="85999"/>
                </a:srgbClr>
              </a:gs>
            </a:gsLst>
            <a:lin ang="5400000" scaled="1"/>
          </a:gradFill>
          <a:ln w="9525" cmpd="sng">
            <a:solidFill>
              <a:srgbClr val="47ABE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solidFill>
                  <a:srgbClr val="000000"/>
                </a:solidFill>
                <a:ea typeface="宋体" pitchFamily="2" charset="-122"/>
              </a:rPr>
              <a:t>A. Control</a:t>
            </a:r>
            <a:endParaRPr lang="zh-CN" altLang="en-US" sz="2000" b="1" dirty="0">
              <a:solidFill>
                <a:srgbClr val="000000"/>
              </a:solidFill>
              <a:ea typeface="宋体" pitchFamily="2" charset="-122"/>
            </a:endParaRPr>
          </a:p>
        </p:txBody>
      </p:sp>
      <p:sp>
        <p:nvSpPr>
          <p:cNvPr id="8208" name="Rectangle 16"/>
          <p:cNvSpPr>
            <a:spLocks noChangeArrowheads="1"/>
          </p:cNvSpPr>
          <p:nvPr/>
        </p:nvSpPr>
        <p:spPr bwMode="auto">
          <a:xfrm>
            <a:off x="5985812" y="3439010"/>
            <a:ext cx="1888787" cy="400110"/>
          </a:xfrm>
          <a:prstGeom prst="rect">
            <a:avLst/>
          </a:prstGeom>
          <a:gradFill rotWithShape="1">
            <a:gsLst>
              <a:gs pos="0">
                <a:srgbClr val="DDDDDD">
                  <a:alpha val="85999"/>
                </a:srgbClr>
              </a:gs>
              <a:gs pos="100000">
                <a:srgbClr val="DDDDDD">
                  <a:gamma/>
                  <a:tint val="92157"/>
                  <a:invGamma/>
                  <a:alpha val="85999"/>
                </a:srgbClr>
              </a:gs>
            </a:gsLst>
            <a:lin ang="5400000" scaled="1"/>
          </a:gradFill>
          <a:ln w="9525" cmpd="sng">
            <a:solidFill>
              <a:srgbClr val="47ABE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solidFill>
                  <a:srgbClr val="000000"/>
                </a:solidFill>
                <a:ea typeface="宋体" pitchFamily="2" charset="-122"/>
              </a:rPr>
              <a:t>B. Iron overload</a:t>
            </a:r>
            <a:endParaRPr lang="zh-CN" altLang="en-US" sz="2000" b="1" dirty="0">
              <a:solidFill>
                <a:srgbClr val="000000"/>
              </a:solidFill>
              <a:ea typeface="宋体" pitchFamily="2" charset="-122"/>
            </a:endParaRPr>
          </a:p>
        </p:txBody>
      </p:sp>
      <p:sp>
        <p:nvSpPr>
          <p:cNvPr id="8209" name="Rectangle 17"/>
          <p:cNvSpPr>
            <a:spLocks noChangeArrowheads="1"/>
          </p:cNvSpPr>
          <p:nvPr/>
        </p:nvSpPr>
        <p:spPr bwMode="auto">
          <a:xfrm>
            <a:off x="5985812" y="3900774"/>
            <a:ext cx="1875322" cy="400110"/>
          </a:xfrm>
          <a:prstGeom prst="rect">
            <a:avLst/>
          </a:prstGeom>
          <a:gradFill rotWithShape="1">
            <a:gsLst>
              <a:gs pos="0">
                <a:srgbClr val="DDDDDD">
                  <a:alpha val="85999"/>
                </a:srgbClr>
              </a:gs>
              <a:gs pos="100000">
                <a:srgbClr val="DDDDDD">
                  <a:gamma/>
                  <a:tint val="92157"/>
                  <a:invGamma/>
                  <a:alpha val="85999"/>
                </a:srgbClr>
              </a:gs>
            </a:gsLst>
            <a:lin ang="5400000" scaled="1"/>
          </a:gradFill>
          <a:ln w="9525" cmpd="sng">
            <a:solidFill>
              <a:srgbClr val="47ABE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solidFill>
                  <a:srgbClr val="000000"/>
                </a:solidFill>
                <a:ea typeface="宋体" pitchFamily="2" charset="-122"/>
              </a:rPr>
              <a:t>C. Low-dose SM</a:t>
            </a:r>
            <a:endParaRPr lang="zh-CN" altLang="en-US" sz="2000" b="1" dirty="0">
              <a:solidFill>
                <a:srgbClr val="000000"/>
              </a:solidFill>
              <a:ea typeface="宋体" pitchFamily="2" charset="-122"/>
            </a:endParaRPr>
          </a:p>
        </p:txBody>
      </p:sp>
      <p:sp>
        <p:nvSpPr>
          <p:cNvPr id="8210" name="Rectangle 18"/>
          <p:cNvSpPr>
            <a:spLocks noChangeArrowheads="1"/>
          </p:cNvSpPr>
          <p:nvPr/>
        </p:nvSpPr>
        <p:spPr bwMode="auto">
          <a:xfrm>
            <a:off x="5985812" y="4364760"/>
            <a:ext cx="1942327" cy="400110"/>
          </a:xfrm>
          <a:prstGeom prst="rect">
            <a:avLst/>
          </a:prstGeom>
          <a:gradFill rotWithShape="1">
            <a:gsLst>
              <a:gs pos="0">
                <a:srgbClr val="DDDDDD">
                  <a:alpha val="85999"/>
                </a:srgbClr>
              </a:gs>
              <a:gs pos="100000">
                <a:srgbClr val="DDDDDD">
                  <a:gamma/>
                  <a:tint val="92157"/>
                  <a:invGamma/>
                  <a:alpha val="85999"/>
                </a:srgbClr>
              </a:gs>
            </a:gsLst>
            <a:lin ang="5400000" scaled="1"/>
          </a:gradFill>
          <a:ln w="9525" cmpd="sng">
            <a:solidFill>
              <a:srgbClr val="47ABE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solidFill>
                  <a:srgbClr val="000000"/>
                </a:solidFill>
                <a:ea typeface="宋体" pitchFamily="2" charset="-122"/>
              </a:rPr>
              <a:t>D. High-dose SM</a:t>
            </a:r>
            <a:endParaRPr lang="zh-CN" altLang="en-US" sz="2000" b="1" dirty="0">
              <a:solidFill>
                <a:srgbClr val="000000"/>
              </a:solidFill>
              <a:ea typeface="宋体" pitchFamily="2" charset="-122"/>
            </a:endParaRPr>
          </a:p>
        </p:txBody>
      </p:sp>
      <p:sp>
        <p:nvSpPr>
          <p:cNvPr id="8211" name="Rectangle 19"/>
          <p:cNvSpPr>
            <a:spLocks noChangeArrowheads="1"/>
          </p:cNvSpPr>
          <p:nvPr/>
        </p:nvSpPr>
        <p:spPr bwMode="auto">
          <a:xfrm>
            <a:off x="3110523" y="2476500"/>
            <a:ext cx="94297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nSpc>
                <a:spcPts val="2000"/>
              </a:lnSpc>
              <a:spcBef>
                <a:spcPct val="20000"/>
              </a:spcBef>
              <a:buClr>
                <a:schemeClr val="tx2"/>
              </a:buClr>
              <a:buSzPct val="115000"/>
              <a:buFont typeface="Wingdings" pitchFamily="2" charset="2"/>
              <a:buNone/>
            </a:pPr>
            <a:r>
              <a:rPr lang="en-US" sz="2400" b="1" dirty="0" err="1">
                <a:solidFill>
                  <a:srgbClr val="006600"/>
                </a:solidFill>
                <a:latin typeface="Times New Roman" pitchFamily="18" charset="0"/>
                <a:ea typeface="宋体" pitchFamily="2" charset="-122"/>
              </a:rPr>
              <a:t>i.p</a:t>
            </a:r>
            <a:r>
              <a:rPr lang="en-US" sz="2400" b="1" dirty="0">
                <a:solidFill>
                  <a:srgbClr val="006600"/>
                </a:solidFill>
                <a:latin typeface="Times New Roman" pitchFamily="18" charset="0"/>
                <a:ea typeface="宋体" pitchFamily="2" charset="-122"/>
              </a:rPr>
              <a:t>.</a:t>
            </a:r>
            <a:endParaRPr lang="zh-CN" altLang="en-US" sz="2400" b="1" dirty="0">
              <a:solidFill>
                <a:srgbClr val="006600"/>
              </a:solidFill>
              <a:latin typeface="Times New Roman" pitchFamily="18" charset="0"/>
              <a:ea typeface="宋体" pitchFamily="2" charset="-122"/>
            </a:endParaRPr>
          </a:p>
        </p:txBody>
      </p:sp>
      <p:sp>
        <p:nvSpPr>
          <p:cNvPr id="8212" name="Rectangle 20"/>
          <p:cNvSpPr>
            <a:spLocks noChangeArrowheads="1"/>
          </p:cNvSpPr>
          <p:nvPr/>
        </p:nvSpPr>
        <p:spPr bwMode="auto">
          <a:xfrm>
            <a:off x="5985811" y="4836878"/>
            <a:ext cx="886525" cy="400110"/>
          </a:xfrm>
          <a:prstGeom prst="rect">
            <a:avLst/>
          </a:prstGeom>
          <a:gradFill rotWithShape="1">
            <a:gsLst>
              <a:gs pos="0">
                <a:srgbClr val="DDDDDD">
                  <a:alpha val="85999"/>
                </a:srgbClr>
              </a:gs>
              <a:gs pos="100000">
                <a:srgbClr val="DDDDDD">
                  <a:gamma/>
                  <a:tint val="92157"/>
                  <a:invGamma/>
                  <a:alpha val="85999"/>
                </a:srgbClr>
              </a:gs>
            </a:gsLst>
            <a:lin ang="5400000" scaled="1"/>
          </a:gradFill>
          <a:ln w="9525" cmpd="sng">
            <a:solidFill>
              <a:srgbClr val="47ABE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solidFill>
                  <a:srgbClr val="000000"/>
                </a:solidFill>
                <a:ea typeface="宋体" pitchFamily="2" charset="-122"/>
              </a:rPr>
              <a:t>E. DFO</a:t>
            </a:r>
            <a:endParaRPr lang="zh-CN" altLang="en-US" sz="2000" b="1" dirty="0">
              <a:solidFill>
                <a:srgbClr val="000000"/>
              </a:solidFill>
              <a:ea typeface="宋体" pitchFamily="2" charset="-122"/>
            </a:endParaRPr>
          </a:p>
        </p:txBody>
      </p:sp>
      <p:sp>
        <p:nvSpPr>
          <p:cNvPr id="3" name="灯片编号占位符 2"/>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12</a:t>
            </a:fld>
            <a:endParaRPr lang="zh-CN" altLang="en-US">
              <a:solidFill>
                <a:prstClr val="black">
                  <a:tint val="75000"/>
                </a:prstClr>
              </a:solidFill>
            </a:endParaRPr>
          </a:p>
        </p:txBody>
      </p:sp>
    </p:spTree>
    <p:extLst>
      <p:ext uri="{BB962C8B-B14F-4D97-AF65-F5344CB8AC3E}">
        <p14:creationId xmlns:p14="http://schemas.microsoft.com/office/powerpoint/2010/main" val="1749719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0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20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2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199"/>
                                        </p:tgtEl>
                                        <p:attrNameLst>
                                          <p:attrName>style.visibility</p:attrName>
                                        </p:attrNameLst>
                                      </p:cBhvr>
                                      <p:to>
                                        <p:strVal val="visible"/>
                                      </p:to>
                                    </p:set>
                                    <p:animEffect transition="in" filter="wipe(left)">
                                      <p:cBhvr>
                                        <p:cTn id="19" dur="500"/>
                                        <p:tgtEl>
                                          <p:spTgt spid="819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8198"/>
                                        </p:tgtEl>
                                        <p:attrNameLst>
                                          <p:attrName>style.visibility</p:attrName>
                                        </p:attrNameLst>
                                      </p:cBhvr>
                                      <p:to>
                                        <p:strVal val="visible"/>
                                      </p:to>
                                    </p:set>
                                    <p:animEffect transition="in" filter="slide(fromBottom)">
                                      <p:cBhvr>
                                        <p:cTn id="24" dur="500"/>
                                        <p:tgtEl>
                                          <p:spTgt spid="819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8206"/>
                                        </p:tgtEl>
                                        <p:attrNameLst>
                                          <p:attrName>style.visibility</p:attrName>
                                        </p:attrNameLst>
                                      </p:cBhvr>
                                      <p:to>
                                        <p:strVal val="visible"/>
                                      </p:to>
                                    </p:set>
                                    <p:animEffect transition="in" filter="slide(fromBottom)">
                                      <p:cBhvr>
                                        <p:cTn id="27" dur="500"/>
                                        <p:tgtEl>
                                          <p:spTgt spid="820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820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8200"/>
                                        </p:tgtEl>
                                        <p:attrNameLst>
                                          <p:attrName>style.visibility</p:attrName>
                                        </p:attrNameLst>
                                      </p:cBhvr>
                                      <p:to>
                                        <p:strVal val="visible"/>
                                      </p:to>
                                    </p:set>
                                    <p:animEffect transition="in" filter="slide(fromBottom)">
                                      <p:cBhvr>
                                        <p:cTn id="36" dur="500"/>
                                        <p:tgtEl>
                                          <p:spTgt spid="8200"/>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8201"/>
                                        </p:tgtEl>
                                        <p:attrNameLst>
                                          <p:attrName>style.visibility</p:attrName>
                                        </p:attrNameLst>
                                      </p:cBhvr>
                                      <p:to>
                                        <p:strVal val="visible"/>
                                      </p:to>
                                    </p:set>
                                    <p:animEffect transition="in" filter="slide(fromBottom)">
                                      <p:cBhvr>
                                        <p:cTn id="39" dur="500"/>
                                        <p:tgtEl>
                                          <p:spTgt spid="8201"/>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8211"/>
                                        </p:tgtEl>
                                        <p:attrNameLst>
                                          <p:attrName>style.visibility</p:attrName>
                                        </p:attrNameLst>
                                      </p:cBhvr>
                                      <p:to>
                                        <p:strVal val="visible"/>
                                      </p:to>
                                    </p:set>
                                    <p:animEffect transition="in" filter="slide(fromBottom)">
                                      <p:cBhvr>
                                        <p:cTn id="42" dur="500"/>
                                        <p:tgtEl>
                                          <p:spTgt spid="821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204"/>
                                        </p:tgtEl>
                                        <p:attrNameLst>
                                          <p:attrName>style.visibility</p:attrName>
                                        </p:attrNameLst>
                                      </p:cBhvr>
                                      <p:to>
                                        <p:strVal val="visible"/>
                                      </p:to>
                                    </p:set>
                                    <p:animEffect transition="in" filter="dissolve">
                                      <p:cBhvr>
                                        <p:cTn id="47" dur="500"/>
                                        <p:tgtEl>
                                          <p:spTgt spid="8204"/>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6" fill="hold" grpId="0" nodeType="clickEffect">
                                  <p:stCondLst>
                                    <p:cond delay="0"/>
                                  </p:stCondLst>
                                  <p:childTnLst>
                                    <p:set>
                                      <p:cBhvr>
                                        <p:cTn id="51" dur="1" fill="hold">
                                          <p:stCondLst>
                                            <p:cond delay="0"/>
                                          </p:stCondLst>
                                        </p:cTn>
                                        <p:tgtEl>
                                          <p:spTgt spid="8205"/>
                                        </p:tgtEl>
                                        <p:attrNameLst>
                                          <p:attrName>style.visibility</p:attrName>
                                        </p:attrNameLst>
                                      </p:cBhvr>
                                      <p:to>
                                        <p:strVal val="visible"/>
                                      </p:to>
                                    </p:set>
                                    <p:animEffect transition="in" filter="barn(inHorizontal)">
                                      <p:cBhvr>
                                        <p:cTn id="52" dur="500"/>
                                        <p:tgtEl>
                                          <p:spTgt spid="8205"/>
                                        </p:tgtEl>
                                      </p:cBhvr>
                                    </p:animEffect>
                                  </p:childTnLst>
                                </p:cTn>
                              </p:par>
                            </p:childTnLst>
                          </p:cTn>
                        </p:par>
                        <p:par>
                          <p:cTn id="53" fill="hold">
                            <p:stCondLst>
                              <p:cond delay="500"/>
                            </p:stCondLst>
                            <p:childTnLst>
                              <p:par>
                                <p:cTn id="54" presetID="3" presetClass="entr" presetSubtype="10" fill="hold" grpId="0" nodeType="afterEffect">
                                  <p:stCondLst>
                                    <p:cond delay="0"/>
                                  </p:stCondLst>
                                  <p:childTnLst>
                                    <p:set>
                                      <p:cBhvr>
                                        <p:cTn id="55" dur="1" fill="hold">
                                          <p:stCondLst>
                                            <p:cond delay="0"/>
                                          </p:stCondLst>
                                        </p:cTn>
                                        <p:tgtEl>
                                          <p:spTgt spid="8202"/>
                                        </p:tgtEl>
                                        <p:attrNameLst>
                                          <p:attrName>style.visibility</p:attrName>
                                        </p:attrNameLst>
                                      </p:cBhvr>
                                      <p:to>
                                        <p:strVal val="visible"/>
                                      </p:to>
                                    </p:set>
                                    <p:animEffect transition="in" filter="blinds(horizontal)">
                                      <p:cBhvr>
                                        <p:cTn id="56" dur="500"/>
                                        <p:tgtEl>
                                          <p:spTgt spid="820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8196"/>
                                        </p:tgtEl>
                                        <p:attrNameLst>
                                          <p:attrName>style.visibility</p:attrName>
                                        </p:attrNameLst>
                                      </p:cBhvr>
                                      <p:to>
                                        <p:strVal val="visible"/>
                                      </p:to>
                                    </p:set>
                                    <p:animEffect transition="in" filter="wipe(left)">
                                      <p:cBhvr>
                                        <p:cTn id="61" dur="500"/>
                                        <p:tgtEl>
                                          <p:spTgt spid="8196"/>
                                        </p:tgtEl>
                                      </p:cBhvr>
                                    </p:animEffect>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8197"/>
                                        </p:tgtEl>
                                        <p:attrNameLst>
                                          <p:attrName>style.visibility</p:attrName>
                                        </p:attrNameLst>
                                      </p:cBhvr>
                                      <p:to>
                                        <p:strVal val="visible"/>
                                      </p:to>
                                    </p:set>
                                    <p:animEffect transition="in" filter="checkerboard(across)">
                                      <p:cBhvr>
                                        <p:cTn id="66" dur="5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197" grpId="0" autoUpdateAnimBg="0"/>
      <p:bldP spid="8198" grpId="0" animBg="1"/>
      <p:bldP spid="8199" grpId="0" animBg="1"/>
      <p:bldP spid="8200" grpId="0" autoUpdateAnimBg="0"/>
      <p:bldP spid="8201" grpId="0" animBg="1"/>
      <p:bldP spid="8202" grpId="0" autoUpdateAnimBg="0"/>
      <p:bldP spid="8203" grpId="0" autoUpdateAnimBg="0"/>
      <p:bldP spid="8204" grpId="0" autoUpdateAnimBg="0"/>
      <p:bldP spid="8205" grpId="0" animBg="1"/>
      <p:bldP spid="8206" grpId="0" autoUpdateAnimBg="0"/>
      <p:bldP spid="8207" grpId="0" animBg="1"/>
      <p:bldP spid="8208" grpId="0" animBg="1"/>
      <p:bldP spid="8209" grpId="0" animBg="1"/>
      <p:bldP spid="8210" grpId="0" animBg="1"/>
      <p:bldP spid="8211" grpId="0" autoUpdateAnimBg="0"/>
      <p:bldP spid="82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63481" y="5905"/>
            <a:ext cx="8229600" cy="952500"/>
          </a:xfrm>
        </p:spPr>
        <p:txBody>
          <a:bodyPr vert="horz" lIns="91440" tIns="45720" rIns="91440" bIns="45720" rtlCol="0" anchor="ctr">
            <a:normAutofit/>
          </a:bodyPr>
          <a:lstStyle/>
          <a:p>
            <a:pPr algn="ctr"/>
            <a:r>
              <a:rPr lang="zh-CN" altLang="en-US" sz="3200" spc="300" dirty="0">
                <a:solidFill>
                  <a:srgbClr val="CC0000"/>
                </a:solidFill>
                <a:effectLst>
                  <a:outerShdw blurRad="38100" dist="38100" dir="2700000" algn="tl">
                    <a:srgbClr val="000000">
                      <a:alpha val="43137"/>
                    </a:srgbClr>
                  </a:outerShdw>
                </a:effectLst>
                <a:ea typeface="华文行楷" pitchFamily="2" charset="-122"/>
                <a:cs typeface="Arial" pitchFamily="34" charset="0"/>
              </a:rPr>
              <a:t> Materials and methods</a:t>
            </a:r>
          </a:p>
        </p:txBody>
      </p:sp>
      <p:sp>
        <p:nvSpPr>
          <p:cNvPr id="67" name="Text Box 22"/>
          <p:cNvSpPr txBox="1">
            <a:spLocks noChangeArrowheads="1"/>
          </p:cNvSpPr>
          <p:nvPr/>
        </p:nvSpPr>
        <p:spPr bwMode="auto">
          <a:xfrm>
            <a:off x="5309277" y="1613288"/>
            <a:ext cx="2517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dirty="0">
                <a:ea typeface="宋体" pitchFamily="2" charset="-122"/>
              </a:rPr>
              <a:t> HPLC-UV profiling</a:t>
            </a:r>
          </a:p>
        </p:txBody>
      </p:sp>
      <p:sp>
        <p:nvSpPr>
          <p:cNvPr id="68" name="Text Box 23"/>
          <p:cNvSpPr txBox="1">
            <a:spLocks noChangeArrowheads="1"/>
          </p:cNvSpPr>
          <p:nvPr/>
        </p:nvSpPr>
        <p:spPr bwMode="auto">
          <a:xfrm>
            <a:off x="1043608" y="2985907"/>
            <a:ext cx="19657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dirty="0">
                <a:ea typeface="宋体" pitchFamily="2" charset="-122"/>
              </a:rPr>
              <a:t> L</a:t>
            </a:r>
            <a:r>
              <a:rPr lang="en-US" sz="2400" dirty="0" smtClean="0">
                <a:ea typeface="宋体" pitchFamily="2" charset="-122"/>
              </a:rPr>
              <a:t>iver function</a:t>
            </a:r>
            <a:endParaRPr lang="en-US" sz="2400" dirty="0">
              <a:ea typeface="宋体" pitchFamily="2" charset="-122"/>
            </a:endParaRPr>
          </a:p>
        </p:txBody>
      </p:sp>
      <p:sp>
        <p:nvSpPr>
          <p:cNvPr id="69" name="Text Box 24"/>
          <p:cNvSpPr txBox="1">
            <a:spLocks noChangeArrowheads="1"/>
          </p:cNvSpPr>
          <p:nvPr/>
        </p:nvSpPr>
        <p:spPr bwMode="auto">
          <a:xfrm>
            <a:off x="6162073" y="2971899"/>
            <a:ext cx="17187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dirty="0">
                <a:ea typeface="宋体" pitchFamily="2" charset="-122"/>
              </a:rPr>
              <a:t>Morphology</a:t>
            </a:r>
          </a:p>
        </p:txBody>
      </p:sp>
      <p:sp>
        <p:nvSpPr>
          <p:cNvPr id="70" name="Text Box 25"/>
          <p:cNvSpPr txBox="1">
            <a:spLocks noChangeArrowheads="1"/>
          </p:cNvSpPr>
          <p:nvPr/>
        </p:nvSpPr>
        <p:spPr bwMode="auto">
          <a:xfrm>
            <a:off x="5241857" y="4441676"/>
            <a:ext cx="31465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dirty="0">
                <a:ea typeface="宋体" pitchFamily="2" charset="-122"/>
              </a:rPr>
              <a:t> Immunohistochemistry</a:t>
            </a:r>
          </a:p>
        </p:txBody>
      </p:sp>
      <p:sp>
        <p:nvSpPr>
          <p:cNvPr id="71" name="Text Box 26"/>
          <p:cNvSpPr txBox="1">
            <a:spLocks noChangeArrowheads="1"/>
          </p:cNvSpPr>
          <p:nvPr/>
        </p:nvSpPr>
        <p:spPr bwMode="auto">
          <a:xfrm>
            <a:off x="1201320" y="1571833"/>
            <a:ext cx="25065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dirty="0">
                <a:ea typeface="宋体" pitchFamily="2" charset="-122"/>
              </a:rPr>
              <a:t>Oxidative markers</a:t>
            </a:r>
          </a:p>
        </p:txBody>
      </p:sp>
      <p:sp>
        <p:nvSpPr>
          <p:cNvPr id="72" name="Text Box 27"/>
          <p:cNvSpPr txBox="1">
            <a:spLocks noChangeArrowheads="1"/>
          </p:cNvSpPr>
          <p:nvPr/>
        </p:nvSpPr>
        <p:spPr bwMode="auto">
          <a:xfrm>
            <a:off x="2606128" y="4438674"/>
            <a:ext cx="11017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dirty="0">
                <a:ea typeface="宋体" pitchFamily="2" charset="-122"/>
              </a:rPr>
              <a:t>RT-PCR</a:t>
            </a:r>
          </a:p>
        </p:txBody>
      </p:sp>
      <p:grpSp>
        <p:nvGrpSpPr>
          <p:cNvPr id="90" name="组合 89"/>
          <p:cNvGrpSpPr/>
          <p:nvPr/>
        </p:nvGrpSpPr>
        <p:grpSpPr>
          <a:xfrm>
            <a:off x="2901348" y="1709816"/>
            <a:ext cx="3260725" cy="2959894"/>
            <a:chOff x="2371725" y="1333546"/>
            <a:chExt cx="4094163" cy="3744912"/>
          </a:xfrm>
        </p:grpSpPr>
        <p:sp>
          <p:nvSpPr>
            <p:cNvPr id="48" name="AutoShape 3"/>
            <p:cNvSpPr>
              <a:spLocks noChangeArrowheads="1"/>
            </p:cNvSpPr>
            <p:nvPr/>
          </p:nvSpPr>
          <p:spPr bwMode="auto">
            <a:xfrm rot="17973186">
              <a:off x="4634706" y="1974103"/>
              <a:ext cx="792163" cy="288925"/>
            </a:xfrm>
            <a:prstGeom prst="rightArrow">
              <a:avLst>
                <a:gd name="adj1" fmla="val 35167"/>
                <a:gd name="adj2" fmla="val 111029"/>
              </a:avLst>
            </a:prstGeom>
            <a:gradFill rotWithShape="1">
              <a:gsLst>
                <a:gs pos="0">
                  <a:schemeClr val="tx2">
                    <a:gamma/>
                    <a:tint val="51373"/>
                    <a:invGamma/>
                    <a:alpha val="0"/>
                  </a:schemeClr>
                </a:gs>
                <a:gs pos="100000">
                  <a:schemeClr val="tx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49" name="AutoShape 4"/>
            <p:cNvSpPr>
              <a:spLocks noChangeArrowheads="1"/>
            </p:cNvSpPr>
            <p:nvPr/>
          </p:nvSpPr>
          <p:spPr bwMode="auto">
            <a:xfrm rot="3465783">
              <a:off x="4634707" y="4137865"/>
              <a:ext cx="792162" cy="288925"/>
            </a:xfrm>
            <a:prstGeom prst="rightArrow">
              <a:avLst>
                <a:gd name="adj1" fmla="val 35167"/>
                <a:gd name="adj2" fmla="val 111028"/>
              </a:avLst>
            </a:prstGeom>
            <a:gradFill rotWithShape="1">
              <a:gsLst>
                <a:gs pos="0">
                  <a:schemeClr val="tx2">
                    <a:gamma/>
                    <a:tint val="51373"/>
                    <a:invGamma/>
                    <a:alpha val="0"/>
                  </a:schemeClr>
                </a:gs>
                <a:gs pos="100000">
                  <a:schemeClr val="tx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50" name="AutoShape 5"/>
            <p:cNvSpPr>
              <a:spLocks noChangeArrowheads="1"/>
            </p:cNvSpPr>
            <p:nvPr/>
          </p:nvSpPr>
          <p:spPr bwMode="auto">
            <a:xfrm rot="14369021">
              <a:off x="3415506" y="2050303"/>
              <a:ext cx="792163" cy="288925"/>
            </a:xfrm>
            <a:prstGeom prst="rightArrow">
              <a:avLst>
                <a:gd name="adj1" fmla="val 35167"/>
                <a:gd name="adj2" fmla="val 111029"/>
              </a:avLst>
            </a:prstGeom>
            <a:gradFill rotWithShape="1">
              <a:gsLst>
                <a:gs pos="0">
                  <a:schemeClr val="tx2">
                    <a:gamma/>
                    <a:tint val="51373"/>
                    <a:invGamma/>
                    <a:alpha val="0"/>
                  </a:schemeClr>
                </a:gs>
                <a:gs pos="100000">
                  <a:schemeClr val="tx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51" name="AutoShape 6"/>
            <p:cNvSpPr>
              <a:spLocks noChangeArrowheads="1"/>
            </p:cNvSpPr>
            <p:nvPr/>
          </p:nvSpPr>
          <p:spPr bwMode="auto">
            <a:xfrm rot="7535209">
              <a:off x="3377406" y="4104528"/>
              <a:ext cx="792163" cy="288925"/>
            </a:xfrm>
            <a:prstGeom prst="rightArrow">
              <a:avLst>
                <a:gd name="adj1" fmla="val 35167"/>
                <a:gd name="adj2" fmla="val 111029"/>
              </a:avLst>
            </a:prstGeom>
            <a:gradFill rotWithShape="1">
              <a:gsLst>
                <a:gs pos="0">
                  <a:schemeClr val="tx2">
                    <a:gamma/>
                    <a:tint val="51373"/>
                    <a:invGamma/>
                    <a:alpha val="0"/>
                  </a:schemeClr>
                </a:gs>
                <a:gs pos="100000">
                  <a:schemeClr val="tx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52" name="AutoShape 7"/>
            <p:cNvSpPr>
              <a:spLocks noChangeArrowheads="1"/>
            </p:cNvSpPr>
            <p:nvPr/>
          </p:nvSpPr>
          <p:spPr bwMode="auto">
            <a:xfrm>
              <a:off x="5213350" y="3102022"/>
              <a:ext cx="792163" cy="288925"/>
            </a:xfrm>
            <a:prstGeom prst="rightArrow">
              <a:avLst>
                <a:gd name="adj1" fmla="val 35167"/>
                <a:gd name="adj2" fmla="val 111029"/>
              </a:avLst>
            </a:prstGeom>
            <a:gradFill rotWithShape="1">
              <a:gsLst>
                <a:gs pos="0">
                  <a:schemeClr val="tx2">
                    <a:gamma/>
                    <a:tint val="51373"/>
                    <a:invGamma/>
                    <a:alpha val="0"/>
                  </a:schemeClr>
                </a:gs>
                <a:gs pos="100000">
                  <a:schemeClr val="tx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53" name="AutoShape 8"/>
            <p:cNvSpPr>
              <a:spLocks noChangeArrowheads="1"/>
            </p:cNvSpPr>
            <p:nvPr/>
          </p:nvSpPr>
          <p:spPr bwMode="auto">
            <a:xfrm rot="10800000">
              <a:off x="2803525" y="3095672"/>
              <a:ext cx="863600" cy="288925"/>
            </a:xfrm>
            <a:prstGeom prst="rightArrow">
              <a:avLst>
                <a:gd name="adj1" fmla="val 35167"/>
                <a:gd name="adj2" fmla="val 121041"/>
              </a:avLst>
            </a:prstGeom>
            <a:gradFill rotWithShape="1">
              <a:gsLst>
                <a:gs pos="0">
                  <a:schemeClr val="tx2">
                    <a:gamma/>
                    <a:tint val="51373"/>
                    <a:invGamma/>
                    <a:alpha val="0"/>
                  </a:schemeClr>
                </a:gs>
                <a:gs pos="100000">
                  <a:schemeClr val="tx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54" name="Oval 9"/>
            <p:cNvSpPr>
              <a:spLocks noChangeArrowheads="1"/>
            </p:cNvSpPr>
            <p:nvPr/>
          </p:nvSpPr>
          <p:spPr bwMode="auto">
            <a:xfrm>
              <a:off x="2549525" y="1333546"/>
              <a:ext cx="3743325" cy="3744912"/>
            </a:xfrm>
            <a:prstGeom prst="ellipse">
              <a:avLst/>
            </a:prstGeom>
            <a:noFill/>
            <a:ln w="38100" cmpd="sng">
              <a:solidFill>
                <a:schemeClr val="tx2"/>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grpSp>
          <p:nvGrpSpPr>
            <p:cNvPr id="55" name="Group 10"/>
            <p:cNvGrpSpPr>
              <a:grpSpLocks/>
            </p:cNvGrpSpPr>
            <p:nvPr/>
          </p:nvGrpSpPr>
          <p:grpSpPr bwMode="auto">
            <a:xfrm>
              <a:off x="3205163" y="4591097"/>
              <a:ext cx="360362" cy="360362"/>
              <a:chOff x="0" y="0"/>
              <a:chExt cx="227" cy="227"/>
            </a:xfrm>
          </p:grpSpPr>
          <p:sp>
            <p:nvSpPr>
              <p:cNvPr id="56" name="Oval 11"/>
              <p:cNvSpPr>
                <a:spLocks noChangeArrowheads="1"/>
              </p:cNvSpPr>
              <p:nvPr/>
            </p:nvSpPr>
            <p:spPr bwMode="auto">
              <a:xfrm>
                <a:off x="0" y="0"/>
                <a:ext cx="227" cy="227"/>
              </a:xfrm>
              <a:prstGeom prst="ellipse">
                <a:avLst/>
              </a:prstGeom>
              <a:gradFill rotWithShape="1">
                <a:gsLst>
                  <a:gs pos="0">
                    <a:schemeClr val="accent2"/>
                  </a:gs>
                  <a:gs pos="100000">
                    <a:schemeClr val="accent2">
                      <a:gamma/>
                      <a:shade val="48627"/>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zh-CN" altLang="en-US"/>
              </a:p>
            </p:txBody>
          </p:sp>
          <p:sp>
            <p:nvSpPr>
              <p:cNvPr id="57" name="Oval 12"/>
              <p:cNvSpPr>
                <a:spLocks noChangeArrowheads="1"/>
              </p:cNvSpPr>
              <p:nvPr/>
            </p:nvSpPr>
            <p:spPr bwMode="auto">
              <a:xfrm>
                <a:off x="10" y="19"/>
                <a:ext cx="141" cy="142"/>
              </a:xfrm>
              <a:prstGeom prst="ellipse">
                <a:avLst/>
              </a:prstGeom>
              <a:gradFill rotWithShape="1">
                <a:gsLst>
                  <a:gs pos="0">
                    <a:schemeClr val="accent2">
                      <a:gamma/>
                      <a:tint val="36471"/>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grpSp>
        <p:sp>
          <p:nvSpPr>
            <p:cNvPr id="58" name="Oval 13"/>
            <p:cNvSpPr>
              <a:spLocks noChangeArrowheads="1"/>
            </p:cNvSpPr>
            <p:nvPr/>
          </p:nvSpPr>
          <p:spPr bwMode="auto">
            <a:xfrm>
              <a:off x="3481388" y="2286047"/>
              <a:ext cx="1944687" cy="1944687"/>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59" name="Oval 14"/>
            <p:cNvSpPr>
              <a:spLocks noChangeArrowheads="1"/>
            </p:cNvSpPr>
            <p:nvPr/>
          </p:nvSpPr>
          <p:spPr bwMode="auto">
            <a:xfrm>
              <a:off x="3475037" y="2270172"/>
              <a:ext cx="1944687" cy="1944687"/>
            </a:xfrm>
            <a:prstGeom prst="ellipse">
              <a:avLst/>
            </a:prstGeom>
            <a:gradFill rotWithShape="1">
              <a:gsLst>
                <a:gs pos="0">
                  <a:schemeClr val="hlink">
                    <a:alpha val="31999"/>
                  </a:schemeClr>
                </a:gs>
                <a:gs pos="100000">
                  <a:schemeClr val="hlink">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60" name="Oval 15"/>
            <p:cNvSpPr>
              <a:spLocks noChangeArrowheads="1"/>
            </p:cNvSpPr>
            <p:nvPr/>
          </p:nvSpPr>
          <p:spPr bwMode="auto">
            <a:xfrm>
              <a:off x="3608388" y="2413047"/>
              <a:ext cx="1690687" cy="1690687"/>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61" name="Oval 16"/>
            <p:cNvSpPr>
              <a:spLocks noChangeArrowheads="1"/>
            </p:cNvSpPr>
            <p:nvPr/>
          </p:nvSpPr>
          <p:spPr bwMode="auto">
            <a:xfrm>
              <a:off x="3590925" y="2386058"/>
              <a:ext cx="1690688" cy="1690688"/>
            </a:xfrm>
            <a:prstGeom prst="ellipse">
              <a:avLst/>
            </a:prstGeom>
            <a:gradFill rotWithShape="1">
              <a:gsLst>
                <a:gs pos="0">
                  <a:schemeClr val="hlink">
                    <a:gamma/>
                    <a:shade val="63529"/>
                    <a:invGamma/>
                  </a:schemeClr>
                </a:gs>
                <a:gs pos="100000">
                  <a:schemeClr val="hlink">
                    <a:alpha val="0"/>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62" name="Oval 17"/>
            <p:cNvSpPr>
              <a:spLocks noChangeArrowheads="1"/>
            </p:cNvSpPr>
            <p:nvPr/>
          </p:nvSpPr>
          <p:spPr bwMode="auto">
            <a:xfrm>
              <a:off x="3692525" y="2497184"/>
              <a:ext cx="1522413" cy="1522413"/>
            </a:xfrm>
            <a:prstGeom prst="ellipse">
              <a:avLst/>
            </a:prstGeom>
            <a:solidFill>
              <a:srgbClr val="333333"/>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63" name="Oval 18"/>
            <p:cNvSpPr>
              <a:spLocks noChangeArrowheads="1"/>
            </p:cNvSpPr>
            <p:nvPr/>
          </p:nvSpPr>
          <p:spPr bwMode="auto">
            <a:xfrm>
              <a:off x="3714750" y="2516234"/>
              <a:ext cx="1471613" cy="1473200"/>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64" name="Oval 19"/>
            <p:cNvSpPr>
              <a:spLocks noChangeArrowheads="1"/>
            </p:cNvSpPr>
            <p:nvPr/>
          </p:nvSpPr>
          <p:spPr bwMode="auto">
            <a:xfrm>
              <a:off x="3732213" y="2525759"/>
              <a:ext cx="1438275" cy="1435100"/>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65" name="Oval 20"/>
            <p:cNvSpPr>
              <a:spLocks noChangeArrowheads="1"/>
            </p:cNvSpPr>
            <p:nvPr/>
          </p:nvSpPr>
          <p:spPr bwMode="auto">
            <a:xfrm>
              <a:off x="3748088" y="2540047"/>
              <a:ext cx="1366837" cy="1341437"/>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66" name="Oval 21"/>
            <p:cNvSpPr>
              <a:spLocks noChangeArrowheads="1"/>
            </p:cNvSpPr>
            <p:nvPr/>
          </p:nvSpPr>
          <p:spPr bwMode="auto">
            <a:xfrm>
              <a:off x="3829050" y="2576559"/>
              <a:ext cx="1214438" cy="1090613"/>
            </a:xfrm>
            <a:prstGeom prst="ellipse">
              <a:avLst/>
            </a:prstGeom>
            <a:gradFill rotWithShape="1">
              <a:gsLst>
                <a:gs pos="0">
                  <a:srgbClr val="D6E1E2">
                    <a:gamma/>
                    <a:tint val="0"/>
                    <a:invGamma/>
                  </a:srgbClr>
                </a:gs>
                <a:gs pos="100000">
                  <a:srgbClr val="D6E1E2">
                    <a:alpha val="37999"/>
                  </a:srgb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nvGrpSpPr>
            <p:cNvPr id="73" name="Group 28"/>
            <p:cNvGrpSpPr>
              <a:grpSpLocks/>
            </p:cNvGrpSpPr>
            <p:nvPr/>
          </p:nvGrpSpPr>
          <p:grpSpPr bwMode="auto">
            <a:xfrm>
              <a:off x="2371725" y="3097259"/>
              <a:ext cx="360363" cy="360363"/>
              <a:chOff x="0" y="0"/>
              <a:chExt cx="227" cy="227"/>
            </a:xfrm>
          </p:grpSpPr>
          <p:sp>
            <p:nvSpPr>
              <p:cNvPr id="74" name="Oval 29"/>
              <p:cNvSpPr>
                <a:spLocks noChangeArrowheads="1"/>
              </p:cNvSpPr>
              <p:nvPr/>
            </p:nvSpPr>
            <p:spPr bwMode="auto">
              <a:xfrm>
                <a:off x="0" y="0"/>
                <a:ext cx="227" cy="227"/>
              </a:xfrm>
              <a:prstGeom prst="ellipse">
                <a:avLst/>
              </a:prstGeom>
              <a:gradFill rotWithShape="1">
                <a:gsLst>
                  <a:gs pos="0">
                    <a:schemeClr val="accent2"/>
                  </a:gs>
                  <a:gs pos="100000">
                    <a:schemeClr val="accent2">
                      <a:gamma/>
                      <a:shade val="48627"/>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zh-CN" altLang="en-US"/>
              </a:p>
            </p:txBody>
          </p:sp>
          <p:sp>
            <p:nvSpPr>
              <p:cNvPr id="75" name="Oval 30"/>
              <p:cNvSpPr>
                <a:spLocks noChangeArrowheads="1"/>
              </p:cNvSpPr>
              <p:nvPr/>
            </p:nvSpPr>
            <p:spPr bwMode="auto">
              <a:xfrm>
                <a:off x="10" y="19"/>
                <a:ext cx="141" cy="142"/>
              </a:xfrm>
              <a:prstGeom prst="ellipse">
                <a:avLst/>
              </a:prstGeom>
              <a:gradFill rotWithShape="1">
                <a:gsLst>
                  <a:gs pos="0">
                    <a:schemeClr val="accent2">
                      <a:gamma/>
                      <a:tint val="36471"/>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grpSp>
        <p:grpSp>
          <p:nvGrpSpPr>
            <p:cNvPr id="76" name="Group 31"/>
            <p:cNvGrpSpPr>
              <a:grpSpLocks/>
            </p:cNvGrpSpPr>
            <p:nvPr/>
          </p:nvGrpSpPr>
          <p:grpSpPr bwMode="auto">
            <a:xfrm>
              <a:off x="3209925" y="1420859"/>
              <a:ext cx="360363" cy="360363"/>
              <a:chOff x="0" y="0"/>
              <a:chExt cx="227" cy="227"/>
            </a:xfrm>
          </p:grpSpPr>
          <p:sp>
            <p:nvSpPr>
              <p:cNvPr id="77" name="Oval 32"/>
              <p:cNvSpPr>
                <a:spLocks noChangeArrowheads="1"/>
              </p:cNvSpPr>
              <p:nvPr/>
            </p:nvSpPr>
            <p:spPr bwMode="auto">
              <a:xfrm>
                <a:off x="0" y="0"/>
                <a:ext cx="227" cy="227"/>
              </a:xfrm>
              <a:prstGeom prst="ellipse">
                <a:avLst/>
              </a:prstGeom>
              <a:gradFill rotWithShape="1">
                <a:gsLst>
                  <a:gs pos="0">
                    <a:schemeClr val="accent2"/>
                  </a:gs>
                  <a:gs pos="100000">
                    <a:schemeClr val="accent2">
                      <a:gamma/>
                      <a:shade val="48627"/>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zh-CN" altLang="en-US"/>
              </a:p>
            </p:txBody>
          </p:sp>
          <p:sp>
            <p:nvSpPr>
              <p:cNvPr id="78" name="Oval 33"/>
              <p:cNvSpPr>
                <a:spLocks noChangeArrowheads="1"/>
              </p:cNvSpPr>
              <p:nvPr/>
            </p:nvSpPr>
            <p:spPr bwMode="auto">
              <a:xfrm>
                <a:off x="10" y="19"/>
                <a:ext cx="141" cy="142"/>
              </a:xfrm>
              <a:prstGeom prst="ellipse">
                <a:avLst/>
              </a:prstGeom>
              <a:gradFill rotWithShape="1">
                <a:gsLst>
                  <a:gs pos="0">
                    <a:schemeClr val="accent2">
                      <a:gamma/>
                      <a:tint val="36471"/>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grpSp>
        <p:grpSp>
          <p:nvGrpSpPr>
            <p:cNvPr id="79" name="Group 34"/>
            <p:cNvGrpSpPr>
              <a:grpSpLocks/>
            </p:cNvGrpSpPr>
            <p:nvPr/>
          </p:nvGrpSpPr>
          <p:grpSpPr bwMode="auto">
            <a:xfrm>
              <a:off x="5191125" y="1420859"/>
              <a:ext cx="360363" cy="360363"/>
              <a:chOff x="0" y="0"/>
              <a:chExt cx="227" cy="227"/>
            </a:xfrm>
          </p:grpSpPr>
          <p:sp>
            <p:nvSpPr>
              <p:cNvPr id="80" name="Oval 35"/>
              <p:cNvSpPr>
                <a:spLocks noChangeArrowheads="1"/>
              </p:cNvSpPr>
              <p:nvPr/>
            </p:nvSpPr>
            <p:spPr bwMode="auto">
              <a:xfrm>
                <a:off x="0" y="0"/>
                <a:ext cx="227" cy="227"/>
              </a:xfrm>
              <a:prstGeom prst="ellipse">
                <a:avLst/>
              </a:prstGeom>
              <a:gradFill rotWithShape="1">
                <a:gsLst>
                  <a:gs pos="0">
                    <a:schemeClr val="accent2"/>
                  </a:gs>
                  <a:gs pos="100000">
                    <a:schemeClr val="accent2">
                      <a:gamma/>
                      <a:shade val="48627"/>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zh-CN" altLang="en-US"/>
              </a:p>
            </p:txBody>
          </p:sp>
          <p:sp>
            <p:nvSpPr>
              <p:cNvPr id="81" name="Oval 36"/>
              <p:cNvSpPr>
                <a:spLocks noChangeArrowheads="1"/>
              </p:cNvSpPr>
              <p:nvPr/>
            </p:nvSpPr>
            <p:spPr bwMode="auto">
              <a:xfrm>
                <a:off x="10" y="19"/>
                <a:ext cx="141" cy="142"/>
              </a:xfrm>
              <a:prstGeom prst="ellipse">
                <a:avLst/>
              </a:prstGeom>
              <a:gradFill rotWithShape="1">
                <a:gsLst>
                  <a:gs pos="0">
                    <a:schemeClr val="accent2">
                      <a:gamma/>
                      <a:tint val="36471"/>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grpSp>
        <p:grpSp>
          <p:nvGrpSpPr>
            <p:cNvPr id="82" name="Group 37"/>
            <p:cNvGrpSpPr>
              <a:grpSpLocks/>
            </p:cNvGrpSpPr>
            <p:nvPr/>
          </p:nvGrpSpPr>
          <p:grpSpPr bwMode="auto">
            <a:xfrm>
              <a:off x="6105525" y="3021059"/>
              <a:ext cx="360363" cy="360363"/>
              <a:chOff x="0" y="0"/>
              <a:chExt cx="227" cy="227"/>
            </a:xfrm>
          </p:grpSpPr>
          <p:sp>
            <p:nvSpPr>
              <p:cNvPr id="83" name="Oval 38"/>
              <p:cNvSpPr>
                <a:spLocks noChangeArrowheads="1"/>
              </p:cNvSpPr>
              <p:nvPr/>
            </p:nvSpPr>
            <p:spPr bwMode="auto">
              <a:xfrm>
                <a:off x="0" y="0"/>
                <a:ext cx="227" cy="227"/>
              </a:xfrm>
              <a:prstGeom prst="ellipse">
                <a:avLst/>
              </a:prstGeom>
              <a:gradFill rotWithShape="1">
                <a:gsLst>
                  <a:gs pos="0">
                    <a:schemeClr val="accent2"/>
                  </a:gs>
                  <a:gs pos="100000">
                    <a:schemeClr val="accent2">
                      <a:gamma/>
                      <a:shade val="48627"/>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zh-CN" altLang="en-US"/>
              </a:p>
            </p:txBody>
          </p:sp>
          <p:sp>
            <p:nvSpPr>
              <p:cNvPr id="84" name="Oval 39"/>
              <p:cNvSpPr>
                <a:spLocks noChangeArrowheads="1"/>
              </p:cNvSpPr>
              <p:nvPr/>
            </p:nvSpPr>
            <p:spPr bwMode="auto">
              <a:xfrm>
                <a:off x="10" y="19"/>
                <a:ext cx="141" cy="142"/>
              </a:xfrm>
              <a:prstGeom prst="ellipse">
                <a:avLst/>
              </a:prstGeom>
              <a:gradFill rotWithShape="1">
                <a:gsLst>
                  <a:gs pos="0">
                    <a:schemeClr val="accent2">
                      <a:gamma/>
                      <a:tint val="36471"/>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grpSp>
        <p:grpSp>
          <p:nvGrpSpPr>
            <p:cNvPr id="85" name="Group 40"/>
            <p:cNvGrpSpPr>
              <a:grpSpLocks/>
            </p:cNvGrpSpPr>
            <p:nvPr/>
          </p:nvGrpSpPr>
          <p:grpSpPr bwMode="auto">
            <a:xfrm>
              <a:off x="5267325" y="4545059"/>
              <a:ext cx="360363" cy="360363"/>
              <a:chOff x="0" y="0"/>
              <a:chExt cx="227" cy="227"/>
            </a:xfrm>
          </p:grpSpPr>
          <p:sp>
            <p:nvSpPr>
              <p:cNvPr id="86" name="Oval 41"/>
              <p:cNvSpPr>
                <a:spLocks noChangeArrowheads="1"/>
              </p:cNvSpPr>
              <p:nvPr/>
            </p:nvSpPr>
            <p:spPr bwMode="auto">
              <a:xfrm>
                <a:off x="0" y="0"/>
                <a:ext cx="227" cy="227"/>
              </a:xfrm>
              <a:prstGeom prst="ellipse">
                <a:avLst/>
              </a:prstGeom>
              <a:gradFill rotWithShape="1">
                <a:gsLst>
                  <a:gs pos="0">
                    <a:schemeClr val="accent2"/>
                  </a:gs>
                  <a:gs pos="100000">
                    <a:schemeClr val="accent2">
                      <a:gamma/>
                      <a:shade val="48627"/>
                      <a:invGamma/>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zh-CN" altLang="en-US"/>
              </a:p>
            </p:txBody>
          </p:sp>
          <p:sp>
            <p:nvSpPr>
              <p:cNvPr id="87" name="Oval 42"/>
              <p:cNvSpPr>
                <a:spLocks noChangeArrowheads="1"/>
              </p:cNvSpPr>
              <p:nvPr/>
            </p:nvSpPr>
            <p:spPr bwMode="auto">
              <a:xfrm>
                <a:off x="10" y="19"/>
                <a:ext cx="141" cy="142"/>
              </a:xfrm>
              <a:prstGeom prst="ellipse">
                <a:avLst/>
              </a:prstGeom>
              <a:gradFill rotWithShape="1">
                <a:gsLst>
                  <a:gs pos="0">
                    <a:schemeClr val="accent2">
                      <a:gamma/>
                      <a:tint val="36471"/>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grpSp>
      </p:grpSp>
      <p:pic>
        <p:nvPicPr>
          <p:cNvPr id="89" name="Picture 4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56771" y1="10769" x2="56771" y2="10769"/>
                        <a14:foregroundMark x1="56250" y1="16923" x2="56250" y2="16923"/>
                        <a14:foregroundMark x1="61979" y1="7692" x2="61979" y2="7692"/>
                        <a14:foregroundMark x1="45833" y1="6923" x2="45833" y2="6923"/>
                        <a14:foregroundMark x1="42708" y1="6154" x2="42708" y2="6154"/>
                        <a14:foregroundMark x1="73438" y1="9231" x2="73438" y2="9231"/>
                      </a14:backgroundRemoval>
                    </a14:imgEffect>
                  </a14:imgLayer>
                </a14:imgProps>
              </a:ext>
              <a:ext uri="{28A0092B-C50C-407E-A947-70E740481C1C}">
                <a14:useLocalDpi xmlns:a14="http://schemas.microsoft.com/office/drawing/2010/main" val="0"/>
              </a:ext>
            </a:extLst>
          </a:blip>
          <a:srcRect/>
          <a:stretch>
            <a:fillRect/>
          </a:stretch>
        </p:blipFill>
        <p:spPr bwMode="auto">
          <a:xfrm>
            <a:off x="4048102" y="2862249"/>
            <a:ext cx="1060359" cy="695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灯片编号占位符 2"/>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13</a:t>
            </a:fld>
            <a:endParaRPr lang="zh-CN" altLang="en-US">
              <a:solidFill>
                <a:prstClr val="black">
                  <a:tint val="75000"/>
                </a:prstClr>
              </a:solidFill>
            </a:endParaRPr>
          </a:p>
        </p:txBody>
      </p:sp>
    </p:spTree>
    <p:extLst>
      <p:ext uri="{BB962C8B-B14F-4D97-AF65-F5344CB8AC3E}">
        <p14:creationId xmlns:p14="http://schemas.microsoft.com/office/powerpoint/2010/main" val="141423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utoUpdateAnimBg="0"/>
      <p:bldP spid="68" grpId="0" autoUpdateAnimBg="0"/>
      <p:bldP spid="69" grpId="0" autoUpdateAnimBg="0"/>
      <p:bldP spid="70" grpId="0" autoUpdateAnimBg="0"/>
      <p:bldP spid="71" grpId="0" autoUpdateAnimBg="0"/>
      <p:bldP spid="7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133600" y="121196"/>
            <a:ext cx="4953000" cy="864096"/>
          </a:xfrm>
        </p:spPr>
        <p:txBody>
          <a:bodyPr vert="horz" lIns="91440" tIns="45720" rIns="91440" bIns="45720" rtlCol="0" anchor="ctr">
            <a:normAutofit/>
          </a:bodyPr>
          <a:lstStyle/>
          <a:p>
            <a:pPr algn="ctr"/>
            <a:r>
              <a:rPr lang="en-US" altLang="zh-CN" sz="3200" spc="300" dirty="0" smtClean="0">
                <a:solidFill>
                  <a:srgbClr val="CC0000"/>
                </a:solidFill>
                <a:effectLst>
                  <a:outerShdw blurRad="38100" dist="38100" dir="2700000" algn="tl">
                    <a:srgbClr val="000000">
                      <a:alpha val="43137"/>
                    </a:srgbClr>
                  </a:outerShdw>
                </a:effectLst>
                <a:ea typeface="华文行楷" pitchFamily="2" charset="-122"/>
                <a:cs typeface="Arial" pitchFamily="34" charset="0"/>
              </a:rPr>
              <a:t>Results and </a:t>
            </a:r>
            <a:r>
              <a:rPr lang="zh-CN" altLang="en-US" sz="3200" spc="300" dirty="0">
                <a:solidFill>
                  <a:srgbClr val="CC0000"/>
                </a:solidFill>
                <a:effectLst>
                  <a:outerShdw blurRad="38100" dist="38100" dir="2700000" algn="tl">
                    <a:srgbClr val="000000">
                      <a:alpha val="43137"/>
                    </a:srgbClr>
                  </a:outerShdw>
                </a:effectLst>
                <a:ea typeface="华文行楷" pitchFamily="2" charset="-122"/>
                <a:cs typeface="Arial" pitchFamily="34" charset="0"/>
              </a:rPr>
              <a:t>Discussion</a:t>
            </a:r>
            <a:r>
              <a:rPr lang="en-US" altLang="zh-CN" sz="3200" spc="300" dirty="0" smtClean="0">
                <a:solidFill>
                  <a:srgbClr val="CC0000"/>
                </a:solidFill>
                <a:effectLst>
                  <a:outerShdw blurRad="38100" dist="38100" dir="2700000" algn="tl">
                    <a:srgbClr val="000000">
                      <a:alpha val="43137"/>
                    </a:srgbClr>
                  </a:outerShdw>
                </a:effectLst>
                <a:ea typeface="华文行楷" pitchFamily="2" charset="-122"/>
                <a:cs typeface="Arial" pitchFamily="34" charset="0"/>
              </a:rPr>
              <a:t> </a:t>
            </a:r>
            <a:endParaRPr lang="en-US" altLang="zh-CN" sz="3200" spc="300" dirty="0">
              <a:solidFill>
                <a:srgbClr val="CC0000"/>
              </a:solidFill>
              <a:effectLst>
                <a:outerShdw blurRad="38100" dist="38100" dir="2700000" algn="tl">
                  <a:srgbClr val="000000">
                    <a:alpha val="43137"/>
                  </a:srgbClr>
                </a:outerShdw>
              </a:effectLst>
              <a:ea typeface="华文行楷" pitchFamily="2" charset="-122"/>
              <a:cs typeface="Arial" pitchFamily="34" charset="0"/>
            </a:endParaRPr>
          </a:p>
        </p:txBody>
      </p:sp>
      <p:pic>
        <p:nvPicPr>
          <p:cNvPr id="10243"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4807" b="5473"/>
          <a:stretch/>
        </p:blipFill>
        <p:spPr bwMode="auto">
          <a:xfrm>
            <a:off x="760256" y="1101358"/>
            <a:ext cx="4675840" cy="341232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4"/>
          <p:cNvSpPr>
            <a:spLocks noChangeArrowheads="1"/>
          </p:cNvSpPr>
          <p:nvPr/>
        </p:nvSpPr>
        <p:spPr bwMode="auto">
          <a:xfrm>
            <a:off x="395536" y="4669894"/>
            <a:ext cx="849694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sz="2000" b="1" dirty="0">
                <a:ea typeface="宋体" pitchFamily="2" charset="-122"/>
              </a:rPr>
              <a:t>Fig. 1. HPLC–UV profiles of SM injection (A) and standards (B)</a:t>
            </a:r>
          </a:p>
          <a:p>
            <a:pPr algn="ctr"/>
            <a:r>
              <a:rPr lang="en-US" sz="2000" dirty="0">
                <a:ea typeface="宋体" pitchFamily="2" charset="-122"/>
              </a:rPr>
              <a:t>Peaks represent: 1, </a:t>
            </a:r>
            <a:r>
              <a:rPr lang="en-US" sz="2000" dirty="0" err="1">
                <a:ea typeface="宋体" pitchFamily="2" charset="-122"/>
              </a:rPr>
              <a:t>Danshensu</a:t>
            </a:r>
            <a:r>
              <a:rPr lang="en-US" sz="2000" dirty="0">
                <a:ea typeface="宋体" pitchFamily="2" charset="-122"/>
              </a:rPr>
              <a:t>; </a:t>
            </a:r>
            <a:r>
              <a:rPr lang="en-US" altLang="zh-CN" sz="2000" dirty="0">
                <a:ea typeface="宋体" pitchFamily="2" charset="-122"/>
              </a:rPr>
              <a:t>2, </a:t>
            </a:r>
            <a:r>
              <a:rPr lang="en-US" altLang="zh-CN" sz="2000" dirty="0" err="1">
                <a:ea typeface="宋体" pitchFamily="2" charset="-122"/>
              </a:rPr>
              <a:t>protocatechuic</a:t>
            </a:r>
            <a:r>
              <a:rPr lang="en-US" altLang="zh-CN" sz="2000" dirty="0">
                <a:ea typeface="宋体" pitchFamily="2" charset="-122"/>
              </a:rPr>
              <a:t> aldehyde</a:t>
            </a:r>
            <a:r>
              <a:rPr lang="en-US" sz="2000" dirty="0" smtClean="0">
                <a:ea typeface="宋体" pitchFamily="2" charset="-122"/>
              </a:rPr>
              <a:t>; 3</a:t>
            </a:r>
            <a:r>
              <a:rPr lang="en-US" sz="2000" dirty="0">
                <a:ea typeface="宋体" pitchFamily="2" charset="-122"/>
              </a:rPr>
              <a:t>, </a:t>
            </a:r>
            <a:r>
              <a:rPr lang="en-US" sz="2000" dirty="0" err="1" smtClean="0">
                <a:ea typeface="宋体" pitchFamily="2" charset="-122"/>
              </a:rPr>
              <a:t>salvianolic</a:t>
            </a:r>
            <a:r>
              <a:rPr lang="en-US" sz="2000" dirty="0" smtClean="0">
                <a:ea typeface="宋体" pitchFamily="2" charset="-122"/>
              </a:rPr>
              <a:t> </a:t>
            </a:r>
            <a:r>
              <a:rPr lang="en-US" sz="2000" dirty="0">
                <a:ea typeface="宋体" pitchFamily="2" charset="-122"/>
              </a:rPr>
              <a:t>acid B. </a:t>
            </a:r>
          </a:p>
        </p:txBody>
      </p:sp>
      <p:sp>
        <p:nvSpPr>
          <p:cNvPr id="3" name="灯片编号占位符 2"/>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14</a:t>
            </a:fld>
            <a:endParaRPr lang="zh-CN" altLang="en-US">
              <a:solidFill>
                <a:prstClr val="black">
                  <a:tint val="75000"/>
                </a:prstClr>
              </a:solidFill>
            </a:endParaRPr>
          </a:p>
        </p:txBody>
      </p:sp>
      <p:grpSp>
        <p:nvGrpSpPr>
          <p:cNvPr id="9" name="组合 8"/>
          <p:cNvGrpSpPr/>
          <p:nvPr/>
        </p:nvGrpSpPr>
        <p:grpSpPr>
          <a:xfrm>
            <a:off x="5580112" y="1129308"/>
            <a:ext cx="1498914" cy="1152128"/>
            <a:chOff x="5580112" y="1129308"/>
            <a:chExt cx="1498914" cy="1152128"/>
          </a:xfrm>
        </p:grpSpPr>
        <p:pic>
          <p:nvPicPr>
            <p:cNvPr id="2056" name="Picture 8" descr="c:\users\zhang\appdata\local\360CHR~1\Chrome\USERDA~1\Temp\76822-~1.GIF"/>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652120" y="1129308"/>
              <a:ext cx="1426906" cy="719353"/>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580112" y="1912104"/>
              <a:ext cx="1465466" cy="369332"/>
            </a:xfrm>
            <a:prstGeom prst="rect">
              <a:avLst/>
            </a:prstGeom>
          </p:spPr>
          <p:txBody>
            <a:bodyPr wrap="none">
              <a:spAutoFit/>
            </a:bodyPr>
            <a:lstStyle/>
            <a:p>
              <a:r>
                <a:rPr lang="en-US" altLang="zh-CN" dirty="0" smtClean="0">
                  <a:ea typeface="宋体" pitchFamily="2" charset="-122"/>
                </a:rPr>
                <a:t>1, </a:t>
              </a:r>
              <a:r>
                <a:rPr lang="en-US" altLang="zh-CN" dirty="0" err="1" smtClean="0">
                  <a:ea typeface="宋体" pitchFamily="2" charset="-122"/>
                </a:rPr>
                <a:t>Danshensu</a:t>
              </a:r>
              <a:endParaRPr lang="zh-CN" altLang="en-US" dirty="0"/>
            </a:p>
          </p:txBody>
        </p:sp>
      </p:grpSp>
      <p:grpSp>
        <p:nvGrpSpPr>
          <p:cNvPr id="10" name="组合 9"/>
          <p:cNvGrpSpPr/>
          <p:nvPr/>
        </p:nvGrpSpPr>
        <p:grpSpPr>
          <a:xfrm>
            <a:off x="7078590" y="1129308"/>
            <a:ext cx="1868140" cy="1440160"/>
            <a:chOff x="7078590" y="1129308"/>
            <a:chExt cx="1868140" cy="1440160"/>
          </a:xfrm>
        </p:grpSpPr>
        <p:pic>
          <p:nvPicPr>
            <p:cNvPr id="2062" name="Picture 14" descr="http://d.hiphotos.baidu.com/baike/w%3D268/sign=ef92cd1919d8bc3ec60801ccba8ba6c8/9345d688d43f879427d1300dd21b0ef41bd53ae2.jpg"/>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27500" r="77500">
                          <a14:foregroundMark x1="40000" y1="64000" x2="40000" y2="64000"/>
                          <a14:foregroundMark x1="38500" y1="38400" x2="38500" y2="38400"/>
                          <a14:foregroundMark x1="55500" y1="41600" x2="55500" y2="41600"/>
                          <a14:foregroundMark x1="53000" y1="32000" x2="53000" y2="32000"/>
                          <a14:foregroundMark x1="49500" y1="9600" x2="49500" y2="9600"/>
                          <a14:foregroundMark x1="54000" y1="8000" x2="54000" y2="8000"/>
                          <a14:foregroundMark x1="69500" y1="56000" x2="69500" y2="56000"/>
                          <a14:foregroundMark x1="72000" y1="60000" x2="72000" y2="60000"/>
                          <a14:foregroundMark x1="53000" y1="88000" x2="53000" y2="88000"/>
                        </a14:backgroundRemoval>
                      </a14:imgEffect>
                      <a14:imgEffect>
                        <a14:sharpenSoften amount="-25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452320" y="1129308"/>
              <a:ext cx="1169794" cy="825235"/>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7078590" y="1923137"/>
              <a:ext cx="1868140" cy="646331"/>
            </a:xfrm>
            <a:prstGeom prst="rect">
              <a:avLst/>
            </a:prstGeom>
          </p:spPr>
          <p:txBody>
            <a:bodyPr wrap="none">
              <a:spAutoFit/>
            </a:bodyPr>
            <a:lstStyle/>
            <a:p>
              <a:r>
                <a:rPr lang="en-US" altLang="zh-CN" dirty="0">
                  <a:ea typeface="宋体" pitchFamily="2" charset="-122"/>
                </a:rPr>
                <a:t>2, </a:t>
              </a:r>
              <a:r>
                <a:rPr lang="en-US" altLang="zh-CN" dirty="0" err="1">
                  <a:ea typeface="宋体" pitchFamily="2" charset="-122"/>
                </a:rPr>
                <a:t>protocatechuic</a:t>
              </a:r>
              <a:r>
                <a:rPr lang="en-US" altLang="zh-CN" dirty="0">
                  <a:ea typeface="宋体" pitchFamily="2" charset="-122"/>
                </a:rPr>
                <a:t> </a:t>
              </a:r>
              <a:endParaRPr lang="en-US" altLang="zh-CN" dirty="0" smtClean="0">
                <a:ea typeface="宋体" pitchFamily="2" charset="-122"/>
              </a:endParaRPr>
            </a:p>
            <a:p>
              <a:r>
                <a:rPr lang="en-US" altLang="zh-CN" dirty="0">
                  <a:ea typeface="宋体" pitchFamily="2" charset="-122"/>
                </a:rPr>
                <a:t> </a:t>
              </a:r>
              <a:r>
                <a:rPr lang="en-US" altLang="zh-CN" dirty="0" smtClean="0">
                  <a:ea typeface="宋体" pitchFamily="2" charset="-122"/>
                </a:rPr>
                <a:t>   aldehyde</a:t>
              </a:r>
              <a:endParaRPr lang="zh-CN" altLang="en-US" dirty="0"/>
            </a:p>
          </p:txBody>
        </p:sp>
      </p:grpSp>
      <p:grpSp>
        <p:nvGrpSpPr>
          <p:cNvPr id="11" name="组合 10"/>
          <p:cNvGrpSpPr/>
          <p:nvPr/>
        </p:nvGrpSpPr>
        <p:grpSpPr>
          <a:xfrm>
            <a:off x="5795700" y="2425452"/>
            <a:ext cx="2565780" cy="2160240"/>
            <a:chOff x="5795700" y="2425452"/>
            <a:chExt cx="2565780" cy="2160240"/>
          </a:xfrm>
        </p:grpSpPr>
        <p:pic>
          <p:nvPicPr>
            <p:cNvPr id="2064" name="Picture 16" descr="http://www.nature-standard.com/product/pics/20131014/1381755527.jpg"/>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0" b="100000" l="9583" r="91654">
                          <a14:foregroundMark x1="27048" y1="13021" x2="27048" y2="13021"/>
                          <a14:foregroundMark x1="23648" y1="23177" x2="23648" y2="23177"/>
                          <a14:foregroundMark x1="29675" y1="16667" x2="29675" y2="16667"/>
                          <a14:foregroundMark x1="28439" y1="27865" x2="28439" y2="27865"/>
                          <a14:foregroundMark x1="28284" y1="40104" x2="28284" y2="40104"/>
                          <a14:foregroundMark x1="30757" y1="40104" x2="30757" y2="40104"/>
                          <a14:foregroundMark x1="26739" y1="39323" x2="26739" y2="39323"/>
                          <a14:foregroundMark x1="16229" y1="31510" x2="16229" y2="31510"/>
                          <a14:foregroundMark x1="13910" y1="30990" x2="13910" y2="30990"/>
                          <a14:foregroundMark x1="42349" y1="26042" x2="42349" y2="26042"/>
                          <a14:foregroundMark x1="44204" y1="29948" x2="44204" y2="29948"/>
                          <a14:foregroundMark x1="42040" y1="16406" x2="42040" y2="16406"/>
                          <a14:foregroundMark x1="43277" y1="15885" x2="43277" y2="15885"/>
                          <a14:foregroundMark x1="44513" y1="14583" x2="44513" y2="14583"/>
                          <a14:foregroundMark x1="45286" y1="13802" x2="45286" y2="13802"/>
                          <a14:foregroundMark x1="46677" y1="8854" x2="46677" y2="8854"/>
                          <a14:foregroundMark x1="48223" y1="13802" x2="48223" y2="13802"/>
                          <a14:foregroundMark x1="47141" y1="3646" x2="47141" y2="3646"/>
                          <a14:foregroundMark x1="49923" y1="16667" x2="49923" y2="16667"/>
                          <a14:foregroundMark x1="53632" y1="17448" x2="53632" y2="17448"/>
                          <a14:foregroundMark x1="49768" y1="25521" x2="49768" y2="25521"/>
                          <a14:foregroundMark x1="43586" y1="41406" x2="43586" y2="41406"/>
                          <a14:foregroundMark x1="42813" y1="57031" x2="42813" y2="57031"/>
                          <a14:foregroundMark x1="38022" y1="61458" x2="38022" y2="61458"/>
                          <a14:foregroundMark x1="42968" y1="69271" x2="42968" y2="69271"/>
                          <a14:foregroundMark x1="42349" y1="82292" x2="42349" y2="82292"/>
                          <a14:foregroundMark x1="43895" y1="81771" x2="43895" y2="81771"/>
                          <a14:foregroundMark x1="51005" y1="70833" x2="51005" y2="70833"/>
                          <a14:foregroundMark x1="56414" y1="68490" x2="56414" y2="68490"/>
                          <a14:foregroundMark x1="57651" y1="69271" x2="57651" y2="69271"/>
                          <a14:foregroundMark x1="58423" y1="70833" x2="58423" y2="70833"/>
                          <a14:foregroundMark x1="59660" y1="71354" x2="59660" y2="71354"/>
                          <a14:foregroundMark x1="63060" y1="69792" x2="63060" y2="69792"/>
                          <a14:foregroundMark x1="61206" y1="78385" x2="61206" y2="78385"/>
                          <a14:foregroundMark x1="67697" y1="72396" x2="67697" y2="72396"/>
                          <a14:foregroundMark x1="66615" y1="82552" x2="66615" y2="82552"/>
                          <a14:foregroundMark x1="65533" y1="93229" x2="65533" y2="93229"/>
                          <a14:foregroundMark x1="67079" y1="94531" x2="67079" y2="94531"/>
                          <a14:foregroundMark x1="73107" y1="84896" x2="73107" y2="84896"/>
                          <a14:foregroundMark x1="76816" y1="84896" x2="76816" y2="84896"/>
                          <a14:foregroundMark x1="73107" y1="72656" x2="73107" y2="72656"/>
                          <a14:foregroundMark x1="75116" y1="70573" x2="75116" y2="70573"/>
                          <a14:foregroundMark x1="76971" y1="64323" x2="76971" y2="64323"/>
                          <a14:foregroundMark x1="80062" y1="61198" x2="80062" y2="61198"/>
                          <a14:foregroundMark x1="81607" y1="50781" x2="81607" y2="50781"/>
                          <a14:foregroundMark x1="75116" y1="60156" x2="75116" y2="60156"/>
                          <a14:foregroundMark x1="75734" y1="52344" x2="75734" y2="52344"/>
                          <a14:foregroundMark x1="85008" y1="68490" x2="85008" y2="68490"/>
                          <a14:foregroundMark x1="87790" y1="69792" x2="87790" y2="69792"/>
                          <a14:foregroundMark x1="65842" y1="50521" x2="65842" y2="50521"/>
                          <a14:foregroundMark x1="66151" y1="40365" x2="66151" y2="40365"/>
                          <a14:foregroundMark x1="65224" y1="38542" x2="65224" y2="38542"/>
                          <a14:foregroundMark x1="63988" y1="36198" x2="63988" y2="36198"/>
                          <a14:foregroundMark x1="65688" y1="28385" x2="65688" y2="28385"/>
                          <a14:foregroundMark x1="57496" y1="37760" x2="57496" y2="37760"/>
                          <a14:foregroundMark x1="56414" y1="35677" x2="56414" y2="35677"/>
                          <a14:foregroundMark x1="58269" y1="45052" x2="58269" y2="45052"/>
                          <a14:foregroundMark x1="44668" y1="81771" x2="44668" y2="81771"/>
                        </a14:backgroundRemoval>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10548" r="7288"/>
            <a:stretch/>
          </p:blipFill>
          <p:spPr bwMode="auto">
            <a:xfrm>
              <a:off x="5795700" y="2425452"/>
              <a:ext cx="2565780" cy="185336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6185740" y="4216360"/>
              <a:ext cx="1994457" cy="369332"/>
            </a:xfrm>
            <a:prstGeom prst="rect">
              <a:avLst/>
            </a:prstGeom>
          </p:spPr>
          <p:txBody>
            <a:bodyPr wrap="none">
              <a:spAutoFit/>
            </a:bodyPr>
            <a:lstStyle/>
            <a:p>
              <a:r>
                <a:rPr lang="en-US" altLang="zh-CN" dirty="0">
                  <a:ea typeface="宋体" pitchFamily="2" charset="-122"/>
                </a:rPr>
                <a:t>3, </a:t>
              </a:r>
              <a:r>
                <a:rPr lang="en-US" altLang="zh-CN" dirty="0" err="1">
                  <a:ea typeface="宋体" pitchFamily="2" charset="-122"/>
                </a:rPr>
                <a:t>salvianolic</a:t>
              </a:r>
              <a:r>
                <a:rPr lang="en-US" altLang="zh-CN" dirty="0">
                  <a:ea typeface="宋体" pitchFamily="2" charset="-122"/>
                </a:rPr>
                <a:t> acid </a:t>
              </a:r>
              <a:r>
                <a:rPr lang="en-US" altLang="zh-CN" dirty="0" smtClean="0">
                  <a:ea typeface="宋体" pitchFamily="2" charset="-122"/>
                </a:rPr>
                <a:t>B</a:t>
              </a:r>
              <a:endParaRPr lang="zh-CN" altLang="en-US" dirty="0"/>
            </a:p>
          </p:txBody>
        </p:sp>
      </p:grpSp>
      <p:sp>
        <p:nvSpPr>
          <p:cNvPr id="6" name="矩形 5"/>
          <p:cNvSpPr/>
          <p:nvPr/>
        </p:nvSpPr>
        <p:spPr>
          <a:xfrm>
            <a:off x="1259632" y="1148168"/>
            <a:ext cx="936104" cy="557204"/>
          </a:xfrm>
          <a:prstGeom prst="rect">
            <a:avLst/>
          </a:prstGeom>
        </p:spPr>
        <p:txBody>
          <a:bodyPr wrap="square">
            <a:spAutoFit/>
          </a:bodyPr>
          <a:lstStyle/>
          <a:p>
            <a:pPr algn="ctr">
              <a:lnSpc>
                <a:spcPts val="1800"/>
              </a:lnSpc>
            </a:pPr>
            <a:r>
              <a:rPr lang="en-US" altLang="zh-CN" dirty="0"/>
              <a:t>2.15 mg/ml</a:t>
            </a:r>
            <a:endParaRPr lang="zh-CN" altLang="en-US" dirty="0"/>
          </a:p>
        </p:txBody>
      </p:sp>
      <p:sp>
        <p:nvSpPr>
          <p:cNvPr id="7" name="矩形 6"/>
          <p:cNvSpPr/>
          <p:nvPr/>
        </p:nvSpPr>
        <p:spPr>
          <a:xfrm>
            <a:off x="2123728" y="1345332"/>
            <a:ext cx="1656184" cy="326371"/>
          </a:xfrm>
          <a:prstGeom prst="rect">
            <a:avLst/>
          </a:prstGeom>
        </p:spPr>
        <p:txBody>
          <a:bodyPr wrap="square">
            <a:spAutoFit/>
          </a:bodyPr>
          <a:lstStyle/>
          <a:p>
            <a:pPr algn="ctr">
              <a:lnSpc>
                <a:spcPts val="1800"/>
              </a:lnSpc>
            </a:pPr>
            <a:r>
              <a:rPr lang="en-US" altLang="zh-CN" dirty="0"/>
              <a:t>0.44 </a:t>
            </a:r>
            <a:r>
              <a:rPr lang="en-US" altLang="zh-CN" dirty="0" smtClean="0"/>
              <a:t> mg/ml</a:t>
            </a:r>
            <a:endParaRPr lang="zh-CN" altLang="en-US" dirty="0"/>
          </a:p>
        </p:txBody>
      </p:sp>
      <p:sp>
        <p:nvSpPr>
          <p:cNvPr id="8" name="矩形 7"/>
          <p:cNvSpPr/>
          <p:nvPr/>
        </p:nvSpPr>
        <p:spPr>
          <a:xfrm>
            <a:off x="4294588" y="1624072"/>
            <a:ext cx="1429540" cy="369332"/>
          </a:xfrm>
          <a:prstGeom prst="rect">
            <a:avLst/>
          </a:prstGeom>
        </p:spPr>
        <p:txBody>
          <a:bodyPr wrap="square">
            <a:spAutoFit/>
          </a:bodyPr>
          <a:lstStyle/>
          <a:p>
            <a:r>
              <a:rPr lang="en-US" altLang="zh-CN" dirty="0" smtClean="0"/>
              <a:t>1.01mg/ml</a:t>
            </a:r>
            <a:endParaRPr lang="zh-CN" altLang="en-US" dirty="0"/>
          </a:p>
        </p:txBody>
      </p:sp>
    </p:spTree>
    <p:extLst>
      <p:ext uri="{BB962C8B-B14F-4D97-AF65-F5344CB8AC3E}">
        <p14:creationId xmlns:p14="http://schemas.microsoft.com/office/powerpoint/2010/main" val="7928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Picture 4" descr="F:\SM  修稿 2013.5.28\SM 上传 5.12 (新)\FIG 2013.5.10\Fig 2.t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60" t="5850" r="1763"/>
          <a:stretch/>
        </p:blipFill>
        <p:spPr bwMode="auto">
          <a:xfrm>
            <a:off x="651728" y="337220"/>
            <a:ext cx="5720472" cy="378798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8" name="矩形 17"/>
          <p:cNvSpPr/>
          <p:nvPr/>
        </p:nvSpPr>
        <p:spPr>
          <a:xfrm>
            <a:off x="382337" y="4351665"/>
            <a:ext cx="8568952" cy="954107"/>
          </a:xfrm>
          <a:prstGeom prst="rect">
            <a:avLst/>
          </a:prstGeom>
        </p:spPr>
        <p:txBody>
          <a:bodyPr wrap="square">
            <a:spAutoFit/>
          </a:bodyPr>
          <a:lstStyle/>
          <a:p>
            <a:r>
              <a:rPr lang="en-US" altLang="zh-CN" sz="2000" b="1" dirty="0">
                <a:solidFill>
                  <a:srgbClr val="000099"/>
                </a:solidFill>
                <a:ea typeface="宋体" pitchFamily="2" charset="-122"/>
              </a:rPr>
              <a:t>Fig. 2. Effects of SM on </a:t>
            </a:r>
            <a:r>
              <a:rPr lang="en-US" altLang="zh-CN" sz="2000" b="1" u="sng" dirty="0">
                <a:solidFill>
                  <a:srgbClr val="000099"/>
                </a:solidFill>
                <a:ea typeface="宋体" pitchFamily="2" charset="-122"/>
              </a:rPr>
              <a:t>gross appearances </a:t>
            </a:r>
            <a:r>
              <a:rPr lang="en-US" altLang="zh-CN" sz="2000" b="1" dirty="0">
                <a:solidFill>
                  <a:srgbClr val="000099"/>
                </a:solidFill>
                <a:ea typeface="宋体" pitchFamily="2" charset="-122"/>
              </a:rPr>
              <a:t>and </a:t>
            </a:r>
            <a:r>
              <a:rPr lang="en-US" altLang="zh-CN" sz="2000" b="1" u="sng" dirty="0">
                <a:solidFill>
                  <a:srgbClr val="000099"/>
                </a:solidFill>
                <a:ea typeface="宋体" pitchFamily="2" charset="-122"/>
              </a:rPr>
              <a:t>coefficients</a:t>
            </a:r>
            <a:r>
              <a:rPr lang="en-US" altLang="zh-CN" sz="2000" b="1" dirty="0">
                <a:solidFill>
                  <a:srgbClr val="000099"/>
                </a:solidFill>
                <a:ea typeface="宋体" pitchFamily="2" charset="-122"/>
              </a:rPr>
              <a:t> in mouse livers.</a:t>
            </a:r>
            <a:r>
              <a:rPr lang="en-US" altLang="zh-CN" sz="2000" dirty="0">
                <a:solidFill>
                  <a:srgbClr val="000099"/>
                </a:solidFill>
                <a:ea typeface="宋体" pitchFamily="2" charset="-122"/>
              </a:rPr>
              <a:t> </a:t>
            </a:r>
          </a:p>
          <a:p>
            <a:r>
              <a:rPr lang="en-US" altLang="zh-CN" dirty="0">
                <a:ea typeface="宋体" pitchFamily="2" charset="-122"/>
              </a:rPr>
              <a:t>Liver coefficients were calculated to determine the effects of SM (F). </a:t>
            </a:r>
            <a:endParaRPr lang="en-US" altLang="zh-CN" dirty="0" smtClean="0">
              <a:ea typeface="宋体" pitchFamily="2" charset="-122"/>
            </a:endParaRPr>
          </a:p>
          <a:p>
            <a:r>
              <a:rPr lang="en-US" altLang="zh-CN" dirty="0" smtClean="0">
                <a:ea typeface="宋体" pitchFamily="2" charset="-122"/>
              </a:rPr>
              <a:t>Values </a:t>
            </a:r>
            <a:r>
              <a:rPr lang="en-US" altLang="zh-CN" dirty="0">
                <a:ea typeface="宋体" pitchFamily="2" charset="-122"/>
              </a:rPr>
              <a:t>are means ± </a:t>
            </a:r>
            <a:r>
              <a:rPr lang="en-US" altLang="zh-CN" dirty="0" smtClean="0">
                <a:ea typeface="宋体" pitchFamily="2" charset="-122"/>
              </a:rPr>
              <a:t>SEM. </a:t>
            </a:r>
            <a:r>
              <a:rPr lang="en-US" altLang="zh-CN" dirty="0">
                <a:ea typeface="宋体" pitchFamily="2" charset="-122"/>
              </a:rPr>
              <a:t>**</a:t>
            </a:r>
            <a:r>
              <a:rPr lang="en-US" altLang="zh-CN" i="1" dirty="0">
                <a:ea typeface="宋体" pitchFamily="2" charset="-122"/>
              </a:rPr>
              <a:t>P </a:t>
            </a:r>
            <a:r>
              <a:rPr lang="en-US" altLang="zh-CN" dirty="0">
                <a:ea typeface="宋体" pitchFamily="2" charset="-122"/>
              </a:rPr>
              <a:t>&lt; 0.01 vs. </a:t>
            </a:r>
            <a:r>
              <a:rPr lang="en-US" altLang="zh-CN" dirty="0" smtClean="0">
                <a:ea typeface="宋体" pitchFamily="2" charset="-122"/>
              </a:rPr>
              <a:t>control; </a:t>
            </a:r>
            <a:r>
              <a:rPr lang="en-US" altLang="zh-CN" baseline="30000" dirty="0">
                <a:ea typeface="宋体" pitchFamily="2" charset="-122"/>
              </a:rPr>
              <a:t>## </a:t>
            </a:r>
            <a:r>
              <a:rPr lang="en-US" altLang="zh-CN" i="1" dirty="0">
                <a:ea typeface="宋体" pitchFamily="2" charset="-122"/>
              </a:rPr>
              <a:t>P </a:t>
            </a:r>
            <a:r>
              <a:rPr lang="en-US" altLang="zh-CN" dirty="0">
                <a:ea typeface="宋体" pitchFamily="2" charset="-122"/>
              </a:rPr>
              <a:t>&lt; 0.01 vs. iron </a:t>
            </a:r>
            <a:r>
              <a:rPr lang="en-US" altLang="zh-CN" dirty="0" smtClean="0">
                <a:ea typeface="宋体" pitchFamily="2" charset="-122"/>
              </a:rPr>
              <a:t>overload.</a:t>
            </a:r>
            <a:endParaRPr lang="zh-CN" altLang="en-US" dirty="0"/>
          </a:p>
        </p:txBody>
      </p:sp>
      <p:sp>
        <p:nvSpPr>
          <p:cNvPr id="19" name="Rectangle 15"/>
          <p:cNvSpPr>
            <a:spLocks noChangeArrowheads="1"/>
          </p:cNvSpPr>
          <p:nvPr/>
        </p:nvSpPr>
        <p:spPr bwMode="auto">
          <a:xfrm>
            <a:off x="6609157" y="401677"/>
            <a:ext cx="1923283" cy="1631216"/>
          </a:xfrm>
          <a:prstGeom prst="rect">
            <a:avLst/>
          </a:prstGeom>
          <a:noFill/>
          <a:ln w="9525" cmpd="sng">
            <a:noFill/>
            <a:miter lim="800000"/>
            <a:headEnd/>
            <a:tailEnd/>
          </a:ln>
          <a:effectLst/>
          <a:extLst/>
        </p:spPr>
        <p:txBody>
          <a:bodyPr wrap="none">
            <a:spAutoFit/>
          </a:bodyPr>
          <a:lstStyle/>
          <a:p>
            <a:pPr marL="288000" indent="-288000">
              <a:buAutoNum type="alphaUcPeriod"/>
            </a:pPr>
            <a:r>
              <a:rPr lang="en-US" sz="2000" dirty="0" smtClean="0">
                <a:solidFill>
                  <a:srgbClr val="000000"/>
                </a:solidFill>
                <a:ea typeface="宋体" pitchFamily="2" charset="-122"/>
              </a:rPr>
              <a:t>Control</a:t>
            </a:r>
          </a:p>
          <a:p>
            <a:pPr marL="288000" indent="-288000">
              <a:buFontTx/>
              <a:buAutoNum type="alphaUcPeriod"/>
            </a:pPr>
            <a:r>
              <a:rPr lang="en-US" altLang="zh-CN" sz="2000" dirty="0" smtClean="0">
                <a:solidFill>
                  <a:srgbClr val="000000"/>
                </a:solidFill>
                <a:ea typeface="宋体" pitchFamily="2" charset="-122"/>
              </a:rPr>
              <a:t>Iron </a:t>
            </a:r>
            <a:r>
              <a:rPr lang="en-US" altLang="zh-CN" sz="2000" dirty="0">
                <a:solidFill>
                  <a:srgbClr val="000000"/>
                </a:solidFill>
                <a:ea typeface="宋体" pitchFamily="2" charset="-122"/>
              </a:rPr>
              <a:t>overload</a:t>
            </a:r>
            <a:endParaRPr lang="zh-CN" altLang="en-US" sz="2000" dirty="0">
              <a:solidFill>
                <a:srgbClr val="000000"/>
              </a:solidFill>
              <a:ea typeface="宋体" pitchFamily="2" charset="-122"/>
            </a:endParaRPr>
          </a:p>
          <a:p>
            <a:pPr marL="288000" indent="-288000">
              <a:buFontTx/>
              <a:buAutoNum type="alphaUcPeriod"/>
            </a:pPr>
            <a:r>
              <a:rPr lang="en-US" altLang="zh-CN" sz="2000" dirty="0" smtClean="0">
                <a:solidFill>
                  <a:srgbClr val="000000"/>
                </a:solidFill>
                <a:ea typeface="宋体" pitchFamily="2" charset="-122"/>
              </a:rPr>
              <a:t>Low-dose </a:t>
            </a:r>
            <a:r>
              <a:rPr lang="en-US" altLang="zh-CN" sz="2000" dirty="0">
                <a:solidFill>
                  <a:srgbClr val="000000"/>
                </a:solidFill>
                <a:ea typeface="宋体" pitchFamily="2" charset="-122"/>
              </a:rPr>
              <a:t>SM</a:t>
            </a:r>
            <a:endParaRPr lang="zh-CN" altLang="en-US" sz="2000" dirty="0">
              <a:solidFill>
                <a:srgbClr val="000000"/>
              </a:solidFill>
              <a:ea typeface="宋体" pitchFamily="2" charset="-122"/>
            </a:endParaRPr>
          </a:p>
          <a:p>
            <a:pPr marL="288000" indent="-288000">
              <a:buFontTx/>
              <a:buAutoNum type="alphaUcPeriod"/>
            </a:pPr>
            <a:r>
              <a:rPr lang="en-US" altLang="zh-CN" sz="2000" dirty="0">
                <a:solidFill>
                  <a:srgbClr val="000000"/>
                </a:solidFill>
                <a:ea typeface="宋体" pitchFamily="2" charset="-122"/>
              </a:rPr>
              <a:t>High-dose SM</a:t>
            </a:r>
            <a:endParaRPr lang="zh-CN" altLang="en-US" sz="2000" dirty="0">
              <a:solidFill>
                <a:srgbClr val="000000"/>
              </a:solidFill>
              <a:ea typeface="宋体" pitchFamily="2" charset="-122"/>
            </a:endParaRPr>
          </a:p>
          <a:p>
            <a:pPr marL="288000" indent="-288000">
              <a:buFontTx/>
              <a:buAutoNum type="alphaUcPeriod"/>
            </a:pPr>
            <a:r>
              <a:rPr lang="en-US" altLang="zh-CN" sz="2000" dirty="0" smtClean="0">
                <a:solidFill>
                  <a:srgbClr val="000000"/>
                </a:solidFill>
                <a:ea typeface="宋体" pitchFamily="2" charset="-122"/>
              </a:rPr>
              <a:t>DFO</a:t>
            </a:r>
            <a:endParaRPr lang="zh-CN" altLang="en-US" sz="2000" dirty="0">
              <a:solidFill>
                <a:srgbClr val="000000"/>
              </a:solidFill>
              <a:ea typeface="宋体" pitchFamily="2" charset="-122"/>
            </a:endParaRPr>
          </a:p>
        </p:txBody>
      </p:sp>
      <p:sp>
        <p:nvSpPr>
          <p:cNvPr id="3" name="矩形 2"/>
          <p:cNvSpPr/>
          <p:nvPr/>
        </p:nvSpPr>
        <p:spPr>
          <a:xfrm>
            <a:off x="6530482" y="2273885"/>
            <a:ext cx="2001958" cy="1015663"/>
          </a:xfrm>
          <a:prstGeom prst="rect">
            <a:avLst/>
          </a:prstGeom>
          <a:noFill/>
          <a:ln w="9525" cmpd="sng">
            <a:noFill/>
            <a:miter lim="800000"/>
            <a:headEnd/>
            <a:tailEnd/>
          </a:ln>
          <a:effectLst/>
        </p:spPr>
        <p:txBody>
          <a:bodyPr wrap="none">
            <a:spAutoFit/>
          </a:bodyPr>
          <a:lstStyle/>
          <a:p>
            <a:r>
              <a:rPr lang="en-US" altLang="zh-CN" sz="2000" dirty="0">
                <a:solidFill>
                  <a:srgbClr val="000000"/>
                </a:solidFill>
                <a:ea typeface="宋体" pitchFamily="2" charset="-122"/>
              </a:rPr>
              <a:t>Liver coefficients,</a:t>
            </a:r>
          </a:p>
          <a:p>
            <a:r>
              <a:rPr lang="en-US" altLang="zh-CN" sz="2000" dirty="0" smtClean="0">
                <a:solidFill>
                  <a:srgbClr val="000000"/>
                </a:solidFill>
                <a:ea typeface="宋体" pitchFamily="2" charset="-122"/>
              </a:rPr>
              <a:t>   Liver </a:t>
            </a:r>
            <a:r>
              <a:rPr lang="en-US" altLang="zh-CN" sz="2000" dirty="0">
                <a:solidFill>
                  <a:srgbClr val="000000"/>
                </a:solidFill>
                <a:ea typeface="宋体" pitchFamily="2" charset="-122"/>
              </a:rPr>
              <a:t>weight</a:t>
            </a:r>
          </a:p>
          <a:p>
            <a:r>
              <a:rPr lang="en-US" altLang="zh-CN" sz="2000" dirty="0" smtClean="0">
                <a:solidFill>
                  <a:srgbClr val="000000"/>
                </a:solidFill>
                <a:ea typeface="宋体" pitchFamily="2" charset="-122"/>
              </a:rPr>
              <a:t>    body </a:t>
            </a:r>
            <a:r>
              <a:rPr lang="en-US" altLang="zh-CN" sz="2000" dirty="0">
                <a:solidFill>
                  <a:srgbClr val="000000"/>
                </a:solidFill>
                <a:ea typeface="宋体" pitchFamily="2" charset="-122"/>
              </a:rPr>
              <a:t>mass</a:t>
            </a:r>
          </a:p>
        </p:txBody>
      </p:sp>
      <p:cxnSp>
        <p:nvCxnSpPr>
          <p:cNvPr id="5" name="直接连接符 4"/>
          <p:cNvCxnSpPr/>
          <p:nvPr/>
        </p:nvCxnSpPr>
        <p:spPr>
          <a:xfrm>
            <a:off x="6728657" y="2921957"/>
            <a:ext cx="1396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灯片编号占位符 3"/>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15</a:t>
            </a:fld>
            <a:endParaRPr lang="zh-CN" altLang="en-US">
              <a:solidFill>
                <a:prstClr val="black">
                  <a:tint val="75000"/>
                </a:prstClr>
              </a:solidFill>
            </a:endParaRPr>
          </a:p>
        </p:txBody>
      </p:sp>
    </p:spTree>
    <p:extLst>
      <p:ext uri="{BB962C8B-B14F-4D97-AF65-F5344CB8AC3E}">
        <p14:creationId xmlns:p14="http://schemas.microsoft.com/office/powerpoint/2010/main" val="31235145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078082" y="481236"/>
            <a:ext cx="7166326" cy="3024336"/>
            <a:chOff x="293220" y="841276"/>
            <a:chExt cx="8815284" cy="3260217"/>
          </a:xfrm>
        </p:grpSpPr>
        <p:grpSp>
          <p:nvGrpSpPr>
            <p:cNvPr id="11" name="组合 10"/>
            <p:cNvGrpSpPr/>
            <p:nvPr/>
          </p:nvGrpSpPr>
          <p:grpSpPr>
            <a:xfrm>
              <a:off x="293220" y="841276"/>
              <a:ext cx="8815284" cy="3240360"/>
              <a:chOff x="293220" y="841276"/>
              <a:chExt cx="8815284" cy="3240360"/>
            </a:xfrm>
          </p:grpSpPr>
          <p:pic>
            <p:nvPicPr>
              <p:cNvPr id="9219" name="Picture 3"/>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93220" y="841276"/>
                <a:ext cx="4241730" cy="32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7324" r="-3441"/>
              <a:stretch/>
            </p:blipFill>
            <p:spPr bwMode="auto">
              <a:xfrm>
                <a:off x="4534951" y="841636"/>
                <a:ext cx="4573553" cy="32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矩形 9"/>
            <p:cNvSpPr/>
            <p:nvPr/>
          </p:nvSpPr>
          <p:spPr>
            <a:xfrm>
              <a:off x="2264305" y="3875105"/>
              <a:ext cx="739305" cy="206531"/>
            </a:xfrm>
            <a:prstGeom prst="rect">
              <a:avLst/>
            </a:prstGeom>
            <a:solidFill>
              <a:schemeClr val="bg1"/>
            </a:solidFill>
            <a:ln>
              <a:solidFill>
                <a:schemeClr val="bg1"/>
              </a:solidFill>
            </a:ln>
          </p:spPr>
          <p:txBody>
            <a:bodyPr wrap="none">
              <a:spAutoFit/>
            </a:bodyPr>
            <a:lstStyle/>
            <a:p>
              <a:pPr>
                <a:lnSpc>
                  <a:spcPts val="800"/>
                </a:lnSpc>
              </a:pPr>
              <a:r>
                <a:rPr lang="en-US" altLang="zh-CN" sz="1100" spc="-150" dirty="0">
                  <a:solidFill>
                    <a:srgbClr val="000000"/>
                  </a:solidFill>
                  <a:ea typeface="宋体" pitchFamily="2" charset="-122"/>
                  <a:cs typeface="Arial" pitchFamily="34" charset="0"/>
                </a:rPr>
                <a:t>Low-dose SM</a:t>
              </a:r>
              <a:endParaRPr lang="zh-CN" altLang="en-US" sz="1100" spc="-150" dirty="0">
                <a:solidFill>
                  <a:srgbClr val="000000"/>
                </a:solidFill>
                <a:ea typeface="宋体" pitchFamily="2" charset="-122"/>
                <a:cs typeface="Arial" pitchFamily="34" charset="0"/>
              </a:endParaRPr>
            </a:p>
          </p:txBody>
        </p:sp>
        <p:sp>
          <p:nvSpPr>
            <p:cNvPr id="15" name="矩形 14"/>
            <p:cNvSpPr/>
            <p:nvPr/>
          </p:nvSpPr>
          <p:spPr>
            <a:xfrm>
              <a:off x="2987824" y="3889852"/>
              <a:ext cx="745717" cy="196913"/>
            </a:xfrm>
            <a:prstGeom prst="rect">
              <a:avLst/>
            </a:prstGeom>
            <a:solidFill>
              <a:schemeClr val="bg1"/>
            </a:solidFill>
            <a:ln>
              <a:solidFill>
                <a:schemeClr val="bg1"/>
              </a:solidFill>
            </a:ln>
          </p:spPr>
          <p:txBody>
            <a:bodyPr wrap="none">
              <a:spAutoFit/>
            </a:bodyPr>
            <a:lstStyle/>
            <a:p>
              <a:pPr>
                <a:lnSpc>
                  <a:spcPts val="700"/>
                </a:lnSpc>
              </a:pPr>
              <a:r>
                <a:rPr lang="en-US" altLang="zh-CN" sz="1100" spc="-150" dirty="0">
                  <a:solidFill>
                    <a:srgbClr val="000000"/>
                  </a:solidFill>
                  <a:ea typeface="宋体" pitchFamily="2" charset="-122"/>
                  <a:cs typeface="Arial" pitchFamily="34" charset="0"/>
                </a:rPr>
                <a:t>High-dose SM</a:t>
              </a:r>
              <a:endParaRPr lang="zh-CN" altLang="en-US" sz="1100" spc="-150" dirty="0">
                <a:solidFill>
                  <a:srgbClr val="000000"/>
                </a:solidFill>
                <a:ea typeface="宋体" pitchFamily="2" charset="-122"/>
                <a:cs typeface="Arial" pitchFamily="34" charset="0"/>
              </a:endParaRPr>
            </a:p>
          </p:txBody>
        </p:sp>
        <p:sp>
          <p:nvSpPr>
            <p:cNvPr id="16" name="矩形 15"/>
            <p:cNvSpPr/>
            <p:nvPr/>
          </p:nvSpPr>
          <p:spPr>
            <a:xfrm>
              <a:off x="6516216" y="3894962"/>
              <a:ext cx="739305" cy="206531"/>
            </a:xfrm>
            <a:prstGeom prst="rect">
              <a:avLst/>
            </a:prstGeom>
            <a:solidFill>
              <a:schemeClr val="bg1"/>
            </a:solidFill>
            <a:ln>
              <a:solidFill>
                <a:schemeClr val="bg1"/>
              </a:solidFill>
            </a:ln>
          </p:spPr>
          <p:txBody>
            <a:bodyPr wrap="none">
              <a:spAutoFit/>
            </a:bodyPr>
            <a:lstStyle/>
            <a:p>
              <a:pPr>
                <a:lnSpc>
                  <a:spcPts val="800"/>
                </a:lnSpc>
              </a:pPr>
              <a:r>
                <a:rPr lang="en-US" altLang="zh-CN" sz="1100" spc="-150" dirty="0">
                  <a:solidFill>
                    <a:srgbClr val="000000"/>
                  </a:solidFill>
                  <a:ea typeface="宋体" pitchFamily="2" charset="-122"/>
                  <a:cs typeface="Arial" pitchFamily="34" charset="0"/>
                </a:rPr>
                <a:t>Low-dose SM</a:t>
              </a:r>
              <a:endParaRPr lang="zh-CN" altLang="en-US" sz="1100" spc="-150" dirty="0">
                <a:solidFill>
                  <a:srgbClr val="000000"/>
                </a:solidFill>
                <a:ea typeface="宋体" pitchFamily="2" charset="-122"/>
                <a:cs typeface="Arial" pitchFamily="34" charset="0"/>
              </a:endParaRPr>
            </a:p>
          </p:txBody>
        </p:sp>
        <p:sp>
          <p:nvSpPr>
            <p:cNvPr id="17" name="矩形 16"/>
            <p:cNvSpPr/>
            <p:nvPr/>
          </p:nvSpPr>
          <p:spPr>
            <a:xfrm>
              <a:off x="7255521" y="3904580"/>
              <a:ext cx="745717" cy="196913"/>
            </a:xfrm>
            <a:prstGeom prst="rect">
              <a:avLst/>
            </a:prstGeom>
            <a:solidFill>
              <a:schemeClr val="bg1"/>
            </a:solidFill>
            <a:ln>
              <a:solidFill>
                <a:schemeClr val="bg1"/>
              </a:solidFill>
            </a:ln>
          </p:spPr>
          <p:txBody>
            <a:bodyPr wrap="none">
              <a:spAutoFit/>
            </a:bodyPr>
            <a:lstStyle/>
            <a:p>
              <a:pPr>
                <a:lnSpc>
                  <a:spcPts val="700"/>
                </a:lnSpc>
              </a:pPr>
              <a:r>
                <a:rPr lang="en-US" altLang="zh-CN" sz="1100" spc="-150" dirty="0">
                  <a:solidFill>
                    <a:srgbClr val="000000"/>
                  </a:solidFill>
                  <a:ea typeface="宋体" pitchFamily="2" charset="-122"/>
                  <a:cs typeface="Arial" pitchFamily="34" charset="0"/>
                </a:rPr>
                <a:t>High-dose SM</a:t>
              </a:r>
              <a:endParaRPr lang="zh-CN" altLang="en-US" sz="1100" spc="-150" dirty="0">
                <a:solidFill>
                  <a:srgbClr val="000000"/>
                </a:solidFill>
                <a:ea typeface="宋体" pitchFamily="2" charset="-122"/>
                <a:cs typeface="Arial" pitchFamily="34" charset="0"/>
              </a:endParaRPr>
            </a:p>
          </p:txBody>
        </p:sp>
      </p:grpSp>
      <p:sp>
        <p:nvSpPr>
          <p:cNvPr id="12" name="矩形 11"/>
          <p:cNvSpPr/>
          <p:nvPr/>
        </p:nvSpPr>
        <p:spPr>
          <a:xfrm>
            <a:off x="611560" y="3721596"/>
            <a:ext cx="7992888" cy="1323439"/>
          </a:xfrm>
          <a:prstGeom prst="rect">
            <a:avLst/>
          </a:prstGeom>
        </p:spPr>
        <p:txBody>
          <a:bodyPr wrap="square">
            <a:spAutoFit/>
          </a:bodyPr>
          <a:lstStyle/>
          <a:p>
            <a:pPr eaLnBrk="0" hangingPunct="0"/>
            <a:r>
              <a:rPr lang="en-US" altLang="zh-CN" sz="2000" b="1" dirty="0">
                <a:solidFill>
                  <a:srgbClr val="000099"/>
                </a:solidFill>
                <a:ea typeface="宋体" pitchFamily="2" charset="-122"/>
              </a:rPr>
              <a:t>Fig. </a:t>
            </a:r>
            <a:r>
              <a:rPr lang="en-US" altLang="zh-CN" sz="2000" b="1" dirty="0" smtClean="0">
                <a:solidFill>
                  <a:srgbClr val="000099"/>
                </a:solidFill>
                <a:ea typeface="宋体" pitchFamily="2" charset="-122"/>
              </a:rPr>
              <a:t>3. </a:t>
            </a:r>
            <a:r>
              <a:rPr lang="en-US" altLang="zh-CN" sz="2000" b="1" dirty="0" smtClean="0">
                <a:solidFill>
                  <a:srgbClr val="000099"/>
                </a:solidFill>
              </a:rPr>
              <a:t>Effects </a:t>
            </a:r>
            <a:r>
              <a:rPr lang="en-US" altLang="zh-CN" sz="2000" b="1" dirty="0">
                <a:solidFill>
                  <a:srgbClr val="000099"/>
                </a:solidFill>
              </a:rPr>
              <a:t>of </a:t>
            </a:r>
            <a:r>
              <a:rPr lang="en-US" altLang="zh-CN" sz="2000" b="1" dirty="0" err="1">
                <a:solidFill>
                  <a:srgbClr val="000099"/>
                </a:solidFill>
              </a:rPr>
              <a:t>Danshen</a:t>
            </a:r>
            <a:r>
              <a:rPr lang="en-US" altLang="zh-CN" sz="2000" b="1" dirty="0">
                <a:solidFill>
                  <a:srgbClr val="000099"/>
                </a:solidFill>
              </a:rPr>
              <a:t> on levels of </a:t>
            </a:r>
            <a:r>
              <a:rPr lang="en-US" altLang="zh-CN" sz="2000" b="1" u="sng" dirty="0" smtClean="0">
                <a:solidFill>
                  <a:srgbClr val="000099"/>
                </a:solidFill>
              </a:rPr>
              <a:t>alanine aminotransferase</a:t>
            </a:r>
            <a:r>
              <a:rPr lang="en-US" altLang="zh-CN" sz="2000" b="1" dirty="0" smtClean="0">
                <a:solidFill>
                  <a:srgbClr val="000099"/>
                </a:solidFill>
              </a:rPr>
              <a:t> (ALT) and </a:t>
            </a:r>
            <a:r>
              <a:rPr lang="en-US" altLang="zh-CN" sz="2000" b="1" u="sng" dirty="0">
                <a:solidFill>
                  <a:srgbClr val="000099"/>
                </a:solidFill>
              </a:rPr>
              <a:t>aspartate </a:t>
            </a:r>
            <a:r>
              <a:rPr lang="en-US" altLang="zh-CN" sz="2000" b="1" u="sng" dirty="0" smtClean="0">
                <a:solidFill>
                  <a:srgbClr val="000099"/>
                </a:solidFill>
              </a:rPr>
              <a:t>aminotransferase</a:t>
            </a:r>
            <a:r>
              <a:rPr lang="en-US" altLang="zh-CN" sz="2000" b="1" dirty="0" smtClean="0">
                <a:solidFill>
                  <a:srgbClr val="000099"/>
                </a:solidFill>
              </a:rPr>
              <a:t> (AST) in </a:t>
            </a:r>
            <a:r>
              <a:rPr lang="en-US" altLang="zh-CN" sz="2000" b="1" dirty="0">
                <a:solidFill>
                  <a:srgbClr val="000099"/>
                </a:solidFill>
              </a:rPr>
              <a:t>serum. </a:t>
            </a:r>
            <a:endParaRPr lang="en-US" altLang="zh-CN" sz="2000" b="1" dirty="0" smtClean="0">
              <a:solidFill>
                <a:srgbClr val="000099"/>
              </a:solidFill>
            </a:endParaRPr>
          </a:p>
          <a:p>
            <a:pPr eaLnBrk="0" hangingPunct="0"/>
            <a:r>
              <a:rPr lang="en-US" altLang="zh-CN" sz="2000" dirty="0" smtClean="0"/>
              <a:t>Results </a:t>
            </a:r>
            <a:r>
              <a:rPr lang="en-US" altLang="zh-CN" sz="2000" dirty="0"/>
              <a:t>are expressed as the </a:t>
            </a:r>
            <a:r>
              <a:rPr lang="en-US" altLang="zh-CN" sz="2000" dirty="0" smtClean="0"/>
              <a:t>mean</a:t>
            </a:r>
            <a:r>
              <a:rPr lang="en-US" altLang="zh-CN" sz="2000" dirty="0">
                <a:ea typeface="宋体" pitchFamily="2" charset="-122"/>
              </a:rPr>
              <a:t> ± </a:t>
            </a:r>
            <a:r>
              <a:rPr lang="en-US" altLang="zh-CN" sz="2000" dirty="0" smtClean="0"/>
              <a:t>SEM</a:t>
            </a:r>
            <a:r>
              <a:rPr lang="en-US" altLang="zh-CN" sz="2000" dirty="0"/>
              <a:t>. </a:t>
            </a:r>
            <a:endParaRPr lang="en-US" altLang="zh-CN" sz="2000" dirty="0" smtClean="0"/>
          </a:p>
          <a:p>
            <a:pPr eaLnBrk="0" hangingPunct="0"/>
            <a:r>
              <a:rPr lang="en-US" altLang="zh-CN" sz="2000" dirty="0" smtClean="0">
                <a:ea typeface="宋体" pitchFamily="2" charset="-122"/>
              </a:rPr>
              <a:t>*</a:t>
            </a:r>
            <a:r>
              <a:rPr lang="en-US" altLang="zh-CN" sz="2000" i="1" dirty="0">
                <a:ea typeface="宋体" pitchFamily="2" charset="-122"/>
              </a:rPr>
              <a:t>P</a:t>
            </a:r>
            <a:r>
              <a:rPr lang="en-US" altLang="zh-CN" sz="2000" dirty="0">
                <a:ea typeface="宋体" pitchFamily="2" charset="-122"/>
              </a:rPr>
              <a:t> &lt;</a:t>
            </a:r>
            <a:r>
              <a:rPr lang="en-US" altLang="zh-CN" sz="2000" dirty="0" smtClean="0"/>
              <a:t>  </a:t>
            </a:r>
            <a:r>
              <a:rPr lang="en-US" altLang="zh-CN" sz="2000" dirty="0"/>
              <a:t>0.05, </a:t>
            </a:r>
            <a:r>
              <a:rPr lang="en-US" altLang="zh-CN" sz="2000" dirty="0">
                <a:ea typeface="宋体" pitchFamily="2" charset="-122"/>
              </a:rPr>
              <a:t>**</a:t>
            </a:r>
            <a:r>
              <a:rPr lang="en-US" altLang="zh-CN" sz="2000" i="1" dirty="0">
                <a:ea typeface="宋体" pitchFamily="2" charset="-122"/>
              </a:rPr>
              <a:t>P</a:t>
            </a:r>
            <a:r>
              <a:rPr lang="en-US" altLang="zh-CN" sz="2000" dirty="0">
                <a:ea typeface="宋体" pitchFamily="2" charset="-122"/>
              </a:rPr>
              <a:t> &lt;</a:t>
            </a:r>
            <a:r>
              <a:rPr lang="en-US" altLang="zh-CN" sz="2000" dirty="0" smtClean="0"/>
              <a:t> </a:t>
            </a:r>
            <a:r>
              <a:rPr lang="en-US" altLang="zh-CN" sz="2000" dirty="0"/>
              <a:t>0.01 vs. </a:t>
            </a:r>
            <a:r>
              <a:rPr lang="en-US" altLang="zh-CN" sz="2000" dirty="0" smtClean="0"/>
              <a:t>control;  </a:t>
            </a:r>
            <a:r>
              <a:rPr lang="en-US" altLang="zh-CN" sz="2000" baseline="30000" dirty="0" smtClean="0">
                <a:ea typeface="宋体" pitchFamily="2" charset="-122"/>
              </a:rPr>
              <a:t># </a:t>
            </a:r>
            <a:r>
              <a:rPr lang="en-US" altLang="zh-CN" sz="2000" i="1" dirty="0">
                <a:ea typeface="宋体" pitchFamily="2" charset="-122"/>
              </a:rPr>
              <a:t>P</a:t>
            </a:r>
            <a:r>
              <a:rPr lang="en-US" altLang="zh-CN" sz="2000" dirty="0">
                <a:ea typeface="宋体" pitchFamily="2" charset="-122"/>
              </a:rPr>
              <a:t> &lt; </a:t>
            </a:r>
            <a:r>
              <a:rPr lang="en-US" altLang="zh-CN" sz="2000" dirty="0" smtClean="0"/>
              <a:t>0.05</a:t>
            </a:r>
            <a:r>
              <a:rPr lang="en-US" altLang="zh-CN" sz="2000" dirty="0"/>
              <a:t>, </a:t>
            </a:r>
            <a:r>
              <a:rPr lang="en-US" altLang="zh-CN" sz="2000" baseline="30000" dirty="0">
                <a:ea typeface="宋体" pitchFamily="2" charset="-122"/>
              </a:rPr>
              <a:t>## </a:t>
            </a:r>
            <a:r>
              <a:rPr lang="en-US" altLang="zh-CN" sz="2000" i="1" dirty="0">
                <a:ea typeface="宋体" pitchFamily="2" charset="-122"/>
              </a:rPr>
              <a:t>P</a:t>
            </a:r>
            <a:r>
              <a:rPr lang="en-US" altLang="zh-CN" sz="2000" dirty="0">
                <a:ea typeface="宋体" pitchFamily="2" charset="-122"/>
              </a:rPr>
              <a:t> &lt; </a:t>
            </a:r>
            <a:r>
              <a:rPr lang="en-US" altLang="zh-CN" sz="2000" dirty="0" smtClean="0"/>
              <a:t> </a:t>
            </a:r>
            <a:r>
              <a:rPr lang="en-US" altLang="zh-CN" sz="2000" dirty="0"/>
              <a:t>0.01 vs. iron </a:t>
            </a:r>
            <a:r>
              <a:rPr lang="en-US" altLang="zh-CN" sz="2000" dirty="0" smtClean="0"/>
              <a:t>overload</a:t>
            </a:r>
            <a:endParaRPr lang="zh-CN" altLang="zh-CN" sz="2000" dirty="0"/>
          </a:p>
        </p:txBody>
      </p:sp>
      <p:sp>
        <p:nvSpPr>
          <p:cNvPr id="5" name="灯片编号占位符 4"/>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16</a:t>
            </a:fld>
            <a:endParaRPr lang="zh-CN" altLang="en-US">
              <a:solidFill>
                <a:prstClr val="black">
                  <a:tint val="75000"/>
                </a:prstClr>
              </a:solidFill>
            </a:endParaRPr>
          </a:p>
        </p:txBody>
      </p:sp>
    </p:spTree>
    <p:extLst>
      <p:ext uri="{BB962C8B-B14F-4D97-AF65-F5344CB8AC3E}">
        <p14:creationId xmlns:p14="http://schemas.microsoft.com/office/powerpoint/2010/main" val="24985267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F:\SM  修稿 2013.5.28\SM 上传 5.12 (新)\FIG 2013.5.10\Fig 4.t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l="1374" t="4657" r="1469"/>
          <a:stretch/>
        </p:blipFill>
        <p:spPr bwMode="auto">
          <a:xfrm>
            <a:off x="657535" y="295991"/>
            <a:ext cx="6587951" cy="37122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1" name="Rectangle 15"/>
          <p:cNvSpPr>
            <a:spLocks noChangeArrowheads="1"/>
          </p:cNvSpPr>
          <p:nvPr/>
        </p:nvSpPr>
        <p:spPr bwMode="auto">
          <a:xfrm>
            <a:off x="7283076" y="415772"/>
            <a:ext cx="1779013" cy="1477328"/>
          </a:xfrm>
          <a:prstGeom prst="rect">
            <a:avLst/>
          </a:prstGeom>
          <a:noFill/>
          <a:ln w="9525" cmpd="sng">
            <a:noFill/>
            <a:miter lim="800000"/>
            <a:headEnd/>
            <a:tailEnd/>
          </a:ln>
          <a:effectLst/>
          <a:extLst/>
        </p:spPr>
        <p:txBody>
          <a:bodyPr wrap="none">
            <a:spAutoFit/>
          </a:bodyPr>
          <a:lstStyle/>
          <a:p>
            <a:pPr marL="288000" indent="-288000">
              <a:buAutoNum type="alphaUcPeriod"/>
            </a:pPr>
            <a:r>
              <a:rPr lang="en-US" dirty="0" smtClean="0">
                <a:solidFill>
                  <a:srgbClr val="000000"/>
                </a:solidFill>
                <a:ea typeface="宋体" pitchFamily="2" charset="-122"/>
              </a:rPr>
              <a:t>Control</a:t>
            </a:r>
          </a:p>
          <a:p>
            <a:pPr marL="288000" indent="-288000">
              <a:buFontTx/>
              <a:buAutoNum type="alphaUcPeriod"/>
            </a:pPr>
            <a:r>
              <a:rPr lang="en-US" altLang="zh-CN" dirty="0" smtClean="0">
                <a:solidFill>
                  <a:srgbClr val="000000"/>
                </a:solidFill>
                <a:ea typeface="宋体" pitchFamily="2" charset="-122"/>
              </a:rPr>
              <a:t>Iron </a:t>
            </a:r>
            <a:r>
              <a:rPr lang="en-US" altLang="zh-CN" dirty="0">
                <a:solidFill>
                  <a:srgbClr val="000000"/>
                </a:solidFill>
                <a:ea typeface="宋体" pitchFamily="2" charset="-122"/>
              </a:rPr>
              <a:t>overload</a:t>
            </a:r>
            <a:endParaRPr lang="zh-CN" altLang="en-US" dirty="0">
              <a:solidFill>
                <a:srgbClr val="000000"/>
              </a:solidFill>
              <a:ea typeface="宋体" pitchFamily="2" charset="-122"/>
            </a:endParaRPr>
          </a:p>
          <a:p>
            <a:pPr marL="288000" indent="-288000">
              <a:buFontTx/>
              <a:buAutoNum type="alphaUcPeriod"/>
            </a:pPr>
            <a:r>
              <a:rPr lang="en-US" altLang="zh-CN" dirty="0" smtClean="0">
                <a:solidFill>
                  <a:srgbClr val="000000"/>
                </a:solidFill>
                <a:ea typeface="宋体" pitchFamily="2" charset="-122"/>
              </a:rPr>
              <a:t>Low-dose </a:t>
            </a:r>
            <a:r>
              <a:rPr lang="en-US" altLang="zh-CN" dirty="0">
                <a:solidFill>
                  <a:srgbClr val="000000"/>
                </a:solidFill>
                <a:ea typeface="宋体" pitchFamily="2" charset="-122"/>
              </a:rPr>
              <a:t>SM</a:t>
            </a:r>
            <a:endParaRPr lang="zh-CN" altLang="en-US" dirty="0">
              <a:solidFill>
                <a:srgbClr val="000000"/>
              </a:solidFill>
              <a:ea typeface="宋体" pitchFamily="2" charset="-122"/>
            </a:endParaRPr>
          </a:p>
          <a:p>
            <a:pPr marL="288000" indent="-288000">
              <a:buFontTx/>
              <a:buAutoNum type="alphaUcPeriod"/>
            </a:pPr>
            <a:r>
              <a:rPr lang="en-US" altLang="zh-CN" dirty="0">
                <a:solidFill>
                  <a:srgbClr val="000000"/>
                </a:solidFill>
                <a:ea typeface="宋体" pitchFamily="2" charset="-122"/>
              </a:rPr>
              <a:t>High-dose SM</a:t>
            </a:r>
            <a:endParaRPr lang="zh-CN" altLang="en-US" dirty="0">
              <a:solidFill>
                <a:srgbClr val="000000"/>
              </a:solidFill>
              <a:ea typeface="宋体" pitchFamily="2" charset="-122"/>
            </a:endParaRPr>
          </a:p>
          <a:p>
            <a:pPr marL="288000" indent="-288000">
              <a:buFontTx/>
              <a:buAutoNum type="alphaUcPeriod"/>
            </a:pPr>
            <a:r>
              <a:rPr lang="en-US" altLang="zh-CN" dirty="0" smtClean="0">
                <a:solidFill>
                  <a:srgbClr val="000000"/>
                </a:solidFill>
                <a:ea typeface="宋体" pitchFamily="2" charset="-122"/>
              </a:rPr>
              <a:t>DFO</a:t>
            </a:r>
            <a:endParaRPr lang="zh-CN" altLang="en-US" dirty="0">
              <a:solidFill>
                <a:srgbClr val="000000"/>
              </a:solidFill>
              <a:ea typeface="宋体" pitchFamily="2" charset="-122"/>
            </a:endParaRPr>
          </a:p>
        </p:txBody>
      </p:sp>
      <p:sp>
        <p:nvSpPr>
          <p:cNvPr id="2" name="矩形 1"/>
          <p:cNvSpPr/>
          <p:nvPr/>
        </p:nvSpPr>
        <p:spPr>
          <a:xfrm>
            <a:off x="539552" y="4275568"/>
            <a:ext cx="8352929" cy="1015663"/>
          </a:xfrm>
          <a:prstGeom prst="rect">
            <a:avLst/>
          </a:prstGeom>
        </p:spPr>
        <p:txBody>
          <a:bodyPr wrap="square">
            <a:spAutoFit/>
          </a:bodyPr>
          <a:lstStyle/>
          <a:p>
            <a:r>
              <a:rPr lang="en-US" altLang="zh-CN" sz="2000" b="1" dirty="0">
                <a:solidFill>
                  <a:srgbClr val="000099"/>
                </a:solidFill>
                <a:ea typeface="宋体" pitchFamily="2" charset="-122"/>
              </a:rPr>
              <a:t>Fig. </a:t>
            </a:r>
            <a:r>
              <a:rPr lang="en-US" altLang="zh-CN" sz="2000" b="1" dirty="0" smtClean="0">
                <a:solidFill>
                  <a:srgbClr val="000099"/>
                </a:solidFill>
                <a:ea typeface="宋体" pitchFamily="2" charset="-122"/>
              </a:rPr>
              <a:t>4. Effects </a:t>
            </a:r>
            <a:r>
              <a:rPr lang="en-US" altLang="zh-CN" sz="2000" b="1" dirty="0">
                <a:solidFill>
                  <a:srgbClr val="000099"/>
                </a:solidFill>
                <a:ea typeface="宋体" pitchFamily="2" charset="-122"/>
              </a:rPr>
              <a:t>of SM treatment on </a:t>
            </a:r>
            <a:r>
              <a:rPr lang="en-US" altLang="zh-CN" sz="2000" b="1" u="sng" dirty="0">
                <a:solidFill>
                  <a:srgbClr val="000099"/>
                </a:solidFill>
                <a:ea typeface="宋体" pitchFamily="2" charset="-122"/>
              </a:rPr>
              <a:t>iron deposition </a:t>
            </a:r>
            <a:r>
              <a:rPr lang="en-US" altLang="zh-CN" sz="2000" b="1" dirty="0">
                <a:solidFill>
                  <a:srgbClr val="000099"/>
                </a:solidFill>
                <a:ea typeface="宋体" pitchFamily="2" charset="-122"/>
              </a:rPr>
              <a:t>observed by Prussian blue staining in mouse livers </a:t>
            </a:r>
            <a:r>
              <a:rPr lang="en-US" altLang="zh-CN" sz="2000" b="1" dirty="0" smtClean="0">
                <a:solidFill>
                  <a:srgbClr val="000099"/>
                </a:solidFill>
                <a:ea typeface="宋体" pitchFamily="2" charset="-122"/>
              </a:rPr>
              <a:t>(original magnification</a:t>
            </a:r>
            <a:r>
              <a:rPr lang="en-US" altLang="zh-CN" sz="2000" b="1" dirty="0">
                <a:solidFill>
                  <a:srgbClr val="000099"/>
                </a:solidFill>
                <a:ea typeface="宋体" pitchFamily="2" charset="-122"/>
              </a:rPr>
              <a:t>, 400×). </a:t>
            </a:r>
            <a:endParaRPr lang="en-US" altLang="zh-CN" sz="2000" b="1" dirty="0" smtClean="0">
              <a:solidFill>
                <a:srgbClr val="000099"/>
              </a:solidFill>
              <a:ea typeface="宋体" pitchFamily="2" charset="-122"/>
            </a:endParaRPr>
          </a:p>
          <a:p>
            <a:r>
              <a:rPr lang="en-US" altLang="zh-CN" sz="2000" dirty="0" smtClean="0">
                <a:ea typeface="宋体" pitchFamily="2" charset="-122"/>
              </a:rPr>
              <a:t>Values </a:t>
            </a:r>
            <a:r>
              <a:rPr lang="en-US" altLang="zh-CN" sz="2000" dirty="0">
                <a:ea typeface="宋体" pitchFamily="2" charset="-122"/>
              </a:rPr>
              <a:t>are means ± </a:t>
            </a:r>
            <a:r>
              <a:rPr lang="en-US" altLang="zh-CN" sz="2000" dirty="0" smtClean="0">
                <a:ea typeface="宋体" pitchFamily="2" charset="-122"/>
              </a:rPr>
              <a:t>SEM. </a:t>
            </a:r>
            <a:r>
              <a:rPr lang="en-US" altLang="zh-CN" sz="2000" dirty="0">
                <a:ea typeface="宋体" pitchFamily="2" charset="-122"/>
              </a:rPr>
              <a:t>**</a:t>
            </a:r>
            <a:r>
              <a:rPr lang="en-US" altLang="zh-CN" sz="2000" i="1" dirty="0">
                <a:ea typeface="宋体" pitchFamily="2" charset="-122"/>
              </a:rPr>
              <a:t>P</a:t>
            </a:r>
            <a:r>
              <a:rPr lang="en-US" altLang="zh-CN" sz="2000" dirty="0">
                <a:ea typeface="宋体" pitchFamily="2" charset="-122"/>
              </a:rPr>
              <a:t> &lt; 0.01 vs. </a:t>
            </a:r>
            <a:r>
              <a:rPr lang="en-US" altLang="zh-CN" sz="2000" dirty="0" smtClean="0">
                <a:ea typeface="宋体" pitchFamily="2" charset="-122"/>
              </a:rPr>
              <a:t>control; </a:t>
            </a:r>
            <a:r>
              <a:rPr lang="en-US" altLang="zh-CN" sz="2000" baseline="30000" dirty="0">
                <a:ea typeface="宋体" pitchFamily="2" charset="-122"/>
              </a:rPr>
              <a:t>##</a:t>
            </a:r>
            <a:r>
              <a:rPr lang="en-US" altLang="zh-CN" sz="2000" i="1" baseline="30000" dirty="0">
                <a:ea typeface="宋体" pitchFamily="2" charset="-122"/>
              </a:rPr>
              <a:t> </a:t>
            </a:r>
            <a:r>
              <a:rPr lang="en-US" altLang="zh-CN" sz="2000" i="1" dirty="0">
                <a:ea typeface="宋体" pitchFamily="2" charset="-122"/>
              </a:rPr>
              <a:t>P </a:t>
            </a:r>
            <a:r>
              <a:rPr lang="en-US" altLang="zh-CN" sz="2000" dirty="0">
                <a:ea typeface="宋体" pitchFamily="2" charset="-122"/>
              </a:rPr>
              <a:t>&lt; 0.01 vs. iron </a:t>
            </a:r>
            <a:r>
              <a:rPr lang="en-US" altLang="zh-CN" sz="2000" dirty="0" smtClean="0">
                <a:ea typeface="宋体" pitchFamily="2" charset="-122"/>
              </a:rPr>
              <a:t>overload.</a:t>
            </a:r>
            <a:endParaRPr lang="zh-CN" altLang="en-US" sz="2000" dirty="0">
              <a:ea typeface="宋体" pitchFamily="2" charset="-122"/>
            </a:endParaRPr>
          </a:p>
        </p:txBody>
      </p:sp>
      <p:sp>
        <p:nvSpPr>
          <p:cNvPr id="4" name="灯片编号占位符 3"/>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17</a:t>
            </a:fld>
            <a:endParaRPr lang="zh-CN" altLang="en-US">
              <a:solidFill>
                <a:prstClr val="black">
                  <a:tint val="75000"/>
                </a:prstClr>
              </a:solidFill>
            </a:endParaRPr>
          </a:p>
        </p:txBody>
      </p:sp>
    </p:spTree>
    <p:extLst>
      <p:ext uri="{BB962C8B-B14F-4D97-AF65-F5344CB8AC3E}">
        <p14:creationId xmlns:p14="http://schemas.microsoft.com/office/powerpoint/2010/main" val="3918541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rrowheads="1"/>
          </p:cNvSpPr>
          <p:nvPr/>
        </p:nvSpPr>
        <p:spPr bwMode="auto">
          <a:xfrm>
            <a:off x="456943" y="4008130"/>
            <a:ext cx="8264277" cy="721578"/>
          </a:xfrm>
          <a:prstGeom prst="roundRect">
            <a:avLst>
              <a:gd name="adj" fmla="val 3699"/>
            </a:avLst>
          </a:prstGeom>
          <a:extLst>
            <a:ext uri="{91240B29-F687-4F45-9708-019B960494DF}">
              <a14:hiddenLine xmlns:a14="http://schemas.microsoft.com/office/drawing/2010/main" w="9525">
                <a:solidFill>
                  <a:srgbClr val="000000"/>
                </a:solidFill>
                <a:round/>
                <a:headEnd/>
                <a:tailEnd/>
              </a14:hiddenLine>
            </a:ext>
          </a:extLst>
        </p:spPr>
        <p:txBody>
          <a:bodyPr wrap="square">
            <a:spAutoFit/>
          </a:bodyPr>
          <a:lstStyle/>
          <a:p>
            <a:r>
              <a:rPr lang="en-US" sz="2000" b="1" dirty="0" smtClean="0">
                <a:solidFill>
                  <a:srgbClr val="000099"/>
                </a:solidFill>
                <a:ea typeface="宋体" pitchFamily="2" charset="-122"/>
              </a:rPr>
              <a:t>Fig.6. </a:t>
            </a:r>
            <a:r>
              <a:rPr lang="en-US" sz="2000" b="1" dirty="0">
                <a:solidFill>
                  <a:srgbClr val="000099"/>
                </a:solidFill>
                <a:ea typeface="宋体" pitchFamily="2" charset="-122"/>
              </a:rPr>
              <a:t>Effects of SM on SOD (A), GSH (B) and MDA (C) in liver homogenates. </a:t>
            </a:r>
            <a:endParaRPr lang="en-US" sz="2000" b="1" dirty="0" smtClean="0">
              <a:solidFill>
                <a:srgbClr val="000099"/>
              </a:solidFill>
              <a:ea typeface="宋体" pitchFamily="2" charset="-122"/>
            </a:endParaRPr>
          </a:p>
          <a:p>
            <a:r>
              <a:rPr lang="en-US" sz="2000" dirty="0" smtClean="0">
                <a:ea typeface="宋体" pitchFamily="2" charset="-122"/>
              </a:rPr>
              <a:t>**</a:t>
            </a:r>
            <a:r>
              <a:rPr lang="en-US" sz="2000" i="1" dirty="0">
                <a:ea typeface="宋体" pitchFamily="2" charset="-122"/>
              </a:rPr>
              <a:t>P</a:t>
            </a:r>
            <a:r>
              <a:rPr lang="en-US" sz="2000" dirty="0">
                <a:ea typeface="宋体" pitchFamily="2" charset="-122"/>
              </a:rPr>
              <a:t> &lt; </a:t>
            </a:r>
            <a:r>
              <a:rPr lang="en-US" sz="2000" dirty="0" smtClean="0">
                <a:ea typeface="宋体" pitchFamily="2" charset="-122"/>
              </a:rPr>
              <a:t>0.01,  </a:t>
            </a:r>
            <a:r>
              <a:rPr lang="en-US" altLang="zh-CN" sz="2000" baseline="30000" dirty="0">
                <a:ea typeface="宋体" pitchFamily="2" charset="-122"/>
              </a:rPr>
              <a:t>#</a:t>
            </a:r>
            <a:r>
              <a:rPr lang="en-US" altLang="zh-CN" sz="2000" i="1" dirty="0">
                <a:ea typeface="宋体" pitchFamily="2" charset="-122"/>
              </a:rPr>
              <a:t>P</a:t>
            </a:r>
            <a:r>
              <a:rPr lang="en-US" altLang="zh-CN" sz="2000" dirty="0">
                <a:ea typeface="宋体" pitchFamily="2" charset="-122"/>
              </a:rPr>
              <a:t> &lt; 0.05 </a:t>
            </a:r>
            <a:r>
              <a:rPr lang="en-US" sz="2000" dirty="0" smtClean="0">
                <a:ea typeface="宋体" pitchFamily="2" charset="-122"/>
              </a:rPr>
              <a:t>vs</a:t>
            </a:r>
            <a:r>
              <a:rPr lang="en-US" sz="2000" dirty="0">
                <a:ea typeface="宋体" pitchFamily="2" charset="-122"/>
              </a:rPr>
              <a:t>. control </a:t>
            </a:r>
            <a:r>
              <a:rPr lang="en-US" sz="2000" dirty="0" smtClean="0">
                <a:ea typeface="宋体" pitchFamily="2" charset="-122"/>
              </a:rPr>
              <a:t>group; </a:t>
            </a:r>
            <a:r>
              <a:rPr lang="en-US" sz="2000" baseline="30000" dirty="0">
                <a:ea typeface="宋体" pitchFamily="2" charset="-122"/>
              </a:rPr>
              <a:t>##</a:t>
            </a:r>
            <a:r>
              <a:rPr lang="en-US" sz="2000" dirty="0">
                <a:ea typeface="宋体" pitchFamily="2" charset="-122"/>
              </a:rPr>
              <a:t> </a:t>
            </a:r>
            <a:r>
              <a:rPr lang="en-US" sz="2000" i="1" dirty="0">
                <a:ea typeface="宋体" pitchFamily="2" charset="-122"/>
              </a:rPr>
              <a:t>P</a:t>
            </a:r>
            <a:r>
              <a:rPr lang="en-US" sz="2000" dirty="0">
                <a:ea typeface="宋体" pitchFamily="2" charset="-122"/>
              </a:rPr>
              <a:t> &lt; 0.01 vs. iron overload group. </a:t>
            </a:r>
          </a:p>
        </p:txBody>
      </p:sp>
      <p:pic>
        <p:nvPicPr>
          <p:cNvPr id="7" name="Picture 2" descr="F:\SM  修稿 2013.5.28\SM 上传 5.12 (新)\FIG 2013.5.10\Fig 8.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081" y="1129308"/>
            <a:ext cx="7920000" cy="257595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灯片编号占位符 4"/>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18</a:t>
            </a:fld>
            <a:endParaRPr lang="zh-CN" altLang="en-US">
              <a:solidFill>
                <a:prstClr val="black">
                  <a:tint val="75000"/>
                </a:prstClr>
              </a:solidFill>
            </a:endParaRPr>
          </a:p>
        </p:txBody>
      </p:sp>
    </p:spTree>
    <p:extLst>
      <p:ext uri="{BB962C8B-B14F-4D97-AF65-F5344CB8AC3E}">
        <p14:creationId xmlns:p14="http://schemas.microsoft.com/office/powerpoint/2010/main" val="40160201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l="3325" t="4170" r="4902" b="4320"/>
          <a:stretch/>
        </p:blipFill>
        <p:spPr bwMode="auto">
          <a:xfrm>
            <a:off x="229855" y="175375"/>
            <a:ext cx="5957904" cy="311417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矩形 5"/>
          <p:cNvSpPr/>
          <p:nvPr/>
        </p:nvSpPr>
        <p:spPr>
          <a:xfrm>
            <a:off x="6228184" y="283210"/>
            <a:ext cx="2880320" cy="2862322"/>
          </a:xfrm>
          <a:prstGeom prst="rect">
            <a:avLst/>
          </a:prstGeom>
        </p:spPr>
        <p:txBody>
          <a:bodyPr wrap="square">
            <a:spAutoFit/>
          </a:bodyPr>
          <a:lstStyle/>
          <a:p>
            <a:r>
              <a:rPr lang="en-US" altLang="zh-CN" sz="2000" b="1" dirty="0">
                <a:solidFill>
                  <a:srgbClr val="000099"/>
                </a:solidFill>
                <a:ea typeface="宋体" pitchFamily="2" charset="-122"/>
              </a:rPr>
              <a:t>Fig. </a:t>
            </a:r>
            <a:r>
              <a:rPr lang="en-US" altLang="zh-CN" sz="2000" b="1" dirty="0" smtClean="0">
                <a:solidFill>
                  <a:srgbClr val="000099"/>
                </a:solidFill>
                <a:ea typeface="宋体" pitchFamily="2" charset="-122"/>
              </a:rPr>
              <a:t>7. </a:t>
            </a:r>
            <a:r>
              <a:rPr lang="en-US" altLang="zh-CN" sz="2000" b="1" dirty="0">
                <a:solidFill>
                  <a:srgbClr val="000099"/>
                </a:solidFill>
                <a:ea typeface="宋体" pitchFamily="2" charset="-122"/>
              </a:rPr>
              <a:t>Effects of </a:t>
            </a:r>
            <a:r>
              <a:rPr lang="en-US" altLang="zh-CN" sz="2000" b="1" dirty="0" smtClean="0">
                <a:solidFill>
                  <a:srgbClr val="000099"/>
                </a:solidFill>
                <a:ea typeface="宋体" pitchFamily="2" charset="-122"/>
              </a:rPr>
              <a:t>SM on </a:t>
            </a:r>
            <a:r>
              <a:rPr lang="en-US" altLang="zh-CN" sz="2000" b="1" u="sng" dirty="0">
                <a:solidFill>
                  <a:srgbClr val="000099"/>
                </a:solidFill>
                <a:ea typeface="宋体" pitchFamily="2" charset="-122"/>
              </a:rPr>
              <a:t>apoptosis</a:t>
            </a:r>
            <a:r>
              <a:rPr lang="en-US" altLang="zh-CN" sz="2000" b="1" dirty="0">
                <a:solidFill>
                  <a:srgbClr val="000099"/>
                </a:solidFill>
                <a:ea typeface="宋体" pitchFamily="2" charset="-122"/>
              </a:rPr>
              <a:t> of mouse hepatocytes. </a:t>
            </a:r>
            <a:endParaRPr lang="en-US" altLang="zh-CN" sz="2000" b="1" dirty="0" smtClean="0">
              <a:solidFill>
                <a:srgbClr val="000099"/>
              </a:solidFill>
              <a:ea typeface="宋体" pitchFamily="2" charset="-122"/>
            </a:endParaRPr>
          </a:p>
          <a:p>
            <a:r>
              <a:rPr lang="en-US" altLang="zh-CN" sz="2000" dirty="0" smtClean="0">
                <a:ea typeface="宋体" pitchFamily="2" charset="-122"/>
              </a:rPr>
              <a:t>Hepatocyte </a:t>
            </a:r>
            <a:r>
              <a:rPr lang="en-US" altLang="zh-CN" sz="2000" dirty="0">
                <a:ea typeface="宋体" pitchFamily="2" charset="-122"/>
              </a:rPr>
              <a:t>apoptosis was detected by the TUNEL assay (400 </a:t>
            </a:r>
            <a:r>
              <a:rPr lang="en-US" altLang="zh-CN" sz="2000" dirty="0" smtClean="0">
                <a:ea typeface="宋体" pitchFamily="2" charset="-122"/>
              </a:rPr>
              <a:t>x), and </a:t>
            </a:r>
            <a:r>
              <a:rPr lang="en-US" altLang="zh-CN" sz="2000" dirty="0">
                <a:ea typeface="宋体" pitchFamily="2" charset="-122"/>
              </a:rPr>
              <a:t>brown stained positive nuclei are indicated by arrows.</a:t>
            </a:r>
            <a:endParaRPr lang="zh-CN" altLang="en-US" sz="2000" dirty="0">
              <a:ea typeface="宋体" pitchFamily="2" charset="-122"/>
            </a:endParaRPr>
          </a:p>
        </p:txBody>
      </p:sp>
      <p:sp>
        <p:nvSpPr>
          <p:cNvPr id="7" name="矩形 6"/>
          <p:cNvSpPr/>
          <p:nvPr/>
        </p:nvSpPr>
        <p:spPr>
          <a:xfrm>
            <a:off x="2915816" y="4002077"/>
            <a:ext cx="6120680" cy="1015663"/>
          </a:xfrm>
          <a:prstGeom prst="rect">
            <a:avLst/>
          </a:prstGeom>
        </p:spPr>
        <p:txBody>
          <a:bodyPr wrap="square">
            <a:spAutoFit/>
          </a:bodyPr>
          <a:lstStyle/>
          <a:p>
            <a:r>
              <a:rPr lang="en-US" altLang="zh-CN" sz="2000" b="1" dirty="0" smtClean="0">
                <a:solidFill>
                  <a:srgbClr val="000099"/>
                </a:solidFill>
              </a:rPr>
              <a:t>Effects </a:t>
            </a:r>
            <a:r>
              <a:rPr lang="en-US" altLang="zh-CN" sz="2000" b="1" dirty="0">
                <a:solidFill>
                  <a:srgbClr val="000099"/>
                </a:solidFill>
              </a:rPr>
              <a:t>of SM on mRNA expression of </a:t>
            </a:r>
            <a:r>
              <a:rPr lang="en-US" altLang="zh-CN" sz="2000" b="1" u="sng" dirty="0">
                <a:solidFill>
                  <a:srgbClr val="000099"/>
                </a:solidFill>
              </a:rPr>
              <a:t>caspase-3</a:t>
            </a:r>
            <a:r>
              <a:rPr lang="en-US" altLang="zh-CN" sz="2000" b="1" dirty="0">
                <a:solidFill>
                  <a:srgbClr val="000099"/>
                </a:solidFill>
              </a:rPr>
              <a:t> </a:t>
            </a:r>
            <a:r>
              <a:rPr lang="en-US" altLang="zh-CN" sz="2000" b="1" dirty="0" smtClean="0">
                <a:solidFill>
                  <a:srgbClr val="000099"/>
                </a:solidFill>
              </a:rPr>
              <a:t>in liver</a:t>
            </a:r>
            <a:r>
              <a:rPr lang="en-US" altLang="zh-CN" sz="2000" b="1" dirty="0" smtClean="0"/>
              <a:t>.</a:t>
            </a:r>
          </a:p>
          <a:p>
            <a:r>
              <a:rPr lang="en-US" altLang="zh-CN" sz="2000" dirty="0" smtClean="0"/>
              <a:t>**</a:t>
            </a:r>
            <a:r>
              <a:rPr lang="en-US" altLang="zh-CN" sz="2000" i="1" dirty="0" smtClean="0"/>
              <a:t>P</a:t>
            </a:r>
            <a:r>
              <a:rPr lang="en-US" altLang="zh-CN" sz="2000" dirty="0" smtClean="0"/>
              <a:t> &lt; 0.01 vs. control ; </a:t>
            </a:r>
          </a:p>
          <a:p>
            <a:r>
              <a:rPr lang="en-US" altLang="zh-CN" sz="2000" baseline="30000" dirty="0" smtClean="0"/>
              <a:t>#</a:t>
            </a:r>
            <a:r>
              <a:rPr lang="en-US" altLang="zh-CN" sz="2000" i="1" dirty="0"/>
              <a:t>P</a:t>
            </a:r>
            <a:r>
              <a:rPr lang="en-US" altLang="zh-CN" sz="2000" dirty="0"/>
              <a:t> &lt; </a:t>
            </a:r>
            <a:r>
              <a:rPr lang="en-US" altLang="zh-CN" sz="2000" dirty="0" smtClean="0"/>
              <a:t>0.05 , </a:t>
            </a:r>
            <a:r>
              <a:rPr lang="en-US" altLang="zh-CN" sz="2000" baseline="30000" dirty="0" smtClean="0"/>
              <a:t>##</a:t>
            </a:r>
            <a:r>
              <a:rPr lang="en-US" altLang="zh-CN" sz="2000" dirty="0" smtClean="0"/>
              <a:t> </a:t>
            </a:r>
            <a:r>
              <a:rPr lang="en-US" altLang="zh-CN" sz="2000" i="1" dirty="0"/>
              <a:t>P</a:t>
            </a:r>
            <a:r>
              <a:rPr lang="en-US" altLang="zh-CN" sz="2000" dirty="0"/>
              <a:t> &lt; 0.01 vs. iron </a:t>
            </a:r>
            <a:r>
              <a:rPr lang="en-US" altLang="zh-CN" sz="2000" dirty="0" smtClean="0"/>
              <a:t>overload . </a:t>
            </a:r>
            <a:endParaRPr lang="en-US" altLang="zh-CN" sz="2000" dirty="0"/>
          </a:p>
        </p:txBody>
      </p:sp>
      <p:pic>
        <p:nvPicPr>
          <p:cNvPr id="10244" name="Picture 4" descr="F:\SM  修稿 2013.5.28\SM 上传 5.12 (新)\FIG 2013.5.10\Fig 10.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7147" y="3461367"/>
            <a:ext cx="2556107" cy="20773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灯片编号占位符 4"/>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19</a:t>
            </a:fld>
            <a:endParaRPr lang="zh-CN" altLang="en-US">
              <a:solidFill>
                <a:prstClr val="black">
                  <a:tint val="75000"/>
                </a:prstClr>
              </a:solidFill>
            </a:endParaRPr>
          </a:p>
        </p:txBody>
      </p:sp>
    </p:spTree>
    <p:extLst>
      <p:ext uri="{BB962C8B-B14F-4D97-AF65-F5344CB8AC3E}">
        <p14:creationId xmlns:p14="http://schemas.microsoft.com/office/powerpoint/2010/main" val="645031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20</a:t>
            </a:fld>
            <a:endParaRPr lang="zh-CN" altLang="en-US" dirty="0">
              <a:solidFill>
                <a:prstClr val="black">
                  <a:tint val="75000"/>
                </a:prstClr>
              </a:solidFill>
            </a:endParaRPr>
          </a:p>
        </p:txBody>
      </p:sp>
      <p:sp>
        <p:nvSpPr>
          <p:cNvPr id="4" name="标题 3"/>
          <p:cNvSpPr>
            <a:spLocks noGrp="1"/>
          </p:cNvSpPr>
          <p:nvPr>
            <p:ph type="title"/>
          </p:nvPr>
        </p:nvSpPr>
        <p:spPr>
          <a:xfrm>
            <a:off x="2051720" y="181094"/>
            <a:ext cx="4536504" cy="708421"/>
          </a:xfrm>
        </p:spPr>
        <p:txBody>
          <a:bodyPr/>
          <a:lstStyle/>
          <a:p>
            <a:r>
              <a:rPr lang="en-US" altLang="zh-CN" dirty="0" smtClean="0">
                <a:solidFill>
                  <a:srgbClr val="000099"/>
                </a:solidFill>
              </a:rPr>
              <a:t>Acute liver injury (FIG. 2-7) </a:t>
            </a:r>
            <a:endParaRPr lang="zh-CN" altLang="en-US" dirty="0">
              <a:solidFill>
                <a:srgbClr val="000099"/>
              </a:solidFill>
            </a:endParaRPr>
          </a:p>
        </p:txBody>
      </p:sp>
      <p:sp>
        <p:nvSpPr>
          <p:cNvPr id="6" name="矩形 5"/>
          <p:cNvSpPr/>
          <p:nvPr/>
        </p:nvSpPr>
        <p:spPr>
          <a:xfrm>
            <a:off x="442142" y="918106"/>
            <a:ext cx="8594354" cy="2276714"/>
          </a:xfrm>
          <a:prstGeom prst="rect">
            <a:avLst/>
          </a:prstGeom>
        </p:spPr>
        <p:txBody>
          <a:bodyPr wrap="square">
            <a:spAutoFit/>
          </a:bodyPr>
          <a:lstStyle/>
          <a:p>
            <a:pPr>
              <a:lnSpc>
                <a:spcPts val="3200"/>
              </a:lnSpc>
              <a:spcBef>
                <a:spcPts val="900"/>
              </a:spcBef>
            </a:pPr>
            <a:r>
              <a:rPr lang="en-US" altLang="zh-CN" sz="2400" dirty="0"/>
              <a:t>SM injection could decrease the liver coefﬁcient, restore abnormal </a:t>
            </a:r>
            <a:r>
              <a:rPr lang="en-US" altLang="zh-CN" sz="2400" dirty="0" smtClean="0"/>
              <a:t>function </a:t>
            </a:r>
            <a:r>
              <a:rPr lang="en-US" altLang="zh-CN" sz="2400" dirty="0"/>
              <a:t>and improve the pathological changes.</a:t>
            </a:r>
          </a:p>
          <a:p>
            <a:pPr eaLnBrk="0" hangingPunct="0">
              <a:lnSpc>
                <a:spcPts val="3200"/>
              </a:lnSpc>
              <a:spcBef>
                <a:spcPts val="900"/>
              </a:spcBef>
            </a:pPr>
            <a:r>
              <a:rPr lang="en-US" altLang="zh-CN" sz="2400" dirty="0"/>
              <a:t>The underlying Mechanism may be attributed partly to the decrease of iron deposition, inhibition of oxidative stress  and apoptosis in hepatocytes.</a:t>
            </a:r>
            <a:endParaRPr lang="zh-CN" altLang="en-US" sz="2400" dirty="0"/>
          </a:p>
        </p:txBody>
      </p:sp>
      <p:grpSp>
        <p:nvGrpSpPr>
          <p:cNvPr id="7" name="组合 6"/>
          <p:cNvGrpSpPr/>
          <p:nvPr/>
        </p:nvGrpSpPr>
        <p:grpSpPr>
          <a:xfrm flipH="1">
            <a:off x="73637" y="120008"/>
            <a:ext cx="1762059" cy="793276"/>
            <a:chOff x="7020272" y="49188"/>
            <a:chExt cx="2110634" cy="1106737"/>
          </a:xfrm>
        </p:grpSpPr>
        <p:sp>
          <p:nvSpPr>
            <p:cNvPr id="8" name="任意多边形 7"/>
            <p:cNvSpPr/>
            <p:nvPr/>
          </p:nvSpPr>
          <p:spPr>
            <a:xfrm flipH="1">
              <a:off x="8832033" y="50597"/>
              <a:ext cx="298873" cy="270150"/>
            </a:xfrm>
            <a:custGeom>
              <a:avLst/>
              <a:gdLst>
                <a:gd name="connsiteX0" fmla="*/ 20742 w 606342"/>
                <a:gd name="connsiteY0" fmla="*/ 59272 h 581787"/>
                <a:gd name="connsiteX1" fmla="*/ 194914 w 606342"/>
                <a:gd name="connsiteY1" fmla="*/ 44758 h 581787"/>
                <a:gd name="connsiteX2" fmla="*/ 238457 w 606342"/>
                <a:gd name="connsiteY2" fmla="*/ 1215 h 581787"/>
                <a:gd name="connsiteX3" fmla="*/ 296514 w 606342"/>
                <a:gd name="connsiteY3" fmla="*/ 15729 h 581787"/>
                <a:gd name="connsiteX4" fmla="*/ 383599 w 606342"/>
                <a:gd name="connsiteY4" fmla="*/ 59272 h 581787"/>
                <a:gd name="connsiteX5" fmla="*/ 427142 w 606342"/>
                <a:gd name="connsiteY5" fmla="*/ 146358 h 581787"/>
                <a:gd name="connsiteX6" fmla="*/ 470685 w 606342"/>
                <a:gd name="connsiteY6" fmla="*/ 175387 h 581787"/>
                <a:gd name="connsiteX7" fmla="*/ 499714 w 606342"/>
                <a:gd name="connsiteY7" fmla="*/ 218929 h 581787"/>
                <a:gd name="connsiteX8" fmla="*/ 528742 w 606342"/>
                <a:gd name="connsiteY8" fmla="*/ 306015 h 581787"/>
                <a:gd name="connsiteX9" fmla="*/ 572285 w 606342"/>
                <a:gd name="connsiteY9" fmla="*/ 335044 h 581787"/>
                <a:gd name="connsiteX10" fmla="*/ 586799 w 606342"/>
                <a:gd name="connsiteY10" fmla="*/ 552758 h 581787"/>
                <a:gd name="connsiteX11" fmla="*/ 543257 w 606342"/>
                <a:gd name="connsiteY11" fmla="*/ 581787 h 581787"/>
                <a:gd name="connsiteX12" fmla="*/ 456171 w 606342"/>
                <a:gd name="connsiteY12" fmla="*/ 509215 h 581787"/>
                <a:gd name="connsiteX13" fmla="*/ 369085 w 606342"/>
                <a:gd name="connsiteY13" fmla="*/ 451158 h 581787"/>
                <a:gd name="connsiteX14" fmla="*/ 311028 w 606342"/>
                <a:gd name="connsiteY14" fmla="*/ 364072 h 581787"/>
                <a:gd name="connsiteX15" fmla="*/ 238457 w 606342"/>
                <a:gd name="connsiteY15" fmla="*/ 276987 h 581787"/>
                <a:gd name="connsiteX16" fmla="*/ 20742 w 606342"/>
                <a:gd name="connsiteY16" fmla="*/ 262472 h 581787"/>
                <a:gd name="connsiteX17" fmla="*/ 6228 w 606342"/>
                <a:gd name="connsiteY17" fmla="*/ 131844 h 581787"/>
                <a:gd name="connsiteX18" fmla="*/ 20742 w 606342"/>
                <a:gd name="connsiteY18" fmla="*/ 59272 h 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6342" h="581787">
                  <a:moveTo>
                    <a:pt x="20742" y="59272"/>
                  </a:moveTo>
                  <a:cubicBezTo>
                    <a:pt x="52190" y="44758"/>
                    <a:pt x="138623" y="59769"/>
                    <a:pt x="194914" y="44758"/>
                  </a:cubicBezTo>
                  <a:cubicBezTo>
                    <a:pt x="214747" y="39469"/>
                    <a:pt x="218720" y="6854"/>
                    <a:pt x="238457" y="1215"/>
                  </a:cubicBezTo>
                  <a:cubicBezTo>
                    <a:pt x="257637" y="-4265"/>
                    <a:pt x="277334" y="10249"/>
                    <a:pt x="296514" y="15729"/>
                  </a:cubicBezTo>
                  <a:cubicBezTo>
                    <a:pt x="349092" y="30752"/>
                    <a:pt x="335893" y="27468"/>
                    <a:pt x="383599" y="59272"/>
                  </a:cubicBezTo>
                  <a:cubicBezTo>
                    <a:pt x="395404" y="94685"/>
                    <a:pt x="399007" y="118223"/>
                    <a:pt x="427142" y="146358"/>
                  </a:cubicBezTo>
                  <a:cubicBezTo>
                    <a:pt x="439477" y="158693"/>
                    <a:pt x="456171" y="165711"/>
                    <a:pt x="470685" y="175387"/>
                  </a:cubicBezTo>
                  <a:cubicBezTo>
                    <a:pt x="480361" y="189901"/>
                    <a:pt x="492629" y="202989"/>
                    <a:pt x="499714" y="218929"/>
                  </a:cubicBezTo>
                  <a:cubicBezTo>
                    <a:pt x="512141" y="246891"/>
                    <a:pt x="503282" y="289042"/>
                    <a:pt x="528742" y="306015"/>
                  </a:cubicBezTo>
                  <a:lnTo>
                    <a:pt x="572285" y="335044"/>
                  </a:lnTo>
                  <a:cubicBezTo>
                    <a:pt x="601585" y="422942"/>
                    <a:pt x="624142" y="450063"/>
                    <a:pt x="586799" y="552758"/>
                  </a:cubicBezTo>
                  <a:cubicBezTo>
                    <a:pt x="580838" y="569152"/>
                    <a:pt x="557771" y="572111"/>
                    <a:pt x="543257" y="581787"/>
                  </a:cubicBezTo>
                  <a:cubicBezTo>
                    <a:pt x="387651" y="478048"/>
                    <a:pt x="623816" y="639605"/>
                    <a:pt x="456171" y="509215"/>
                  </a:cubicBezTo>
                  <a:cubicBezTo>
                    <a:pt x="428632" y="487796"/>
                    <a:pt x="369085" y="451158"/>
                    <a:pt x="369085" y="451158"/>
                  </a:cubicBezTo>
                  <a:lnTo>
                    <a:pt x="311028" y="364072"/>
                  </a:lnTo>
                  <a:cubicBezTo>
                    <a:pt x="299519" y="346809"/>
                    <a:pt x="260321" y="281846"/>
                    <a:pt x="238457" y="276987"/>
                  </a:cubicBezTo>
                  <a:cubicBezTo>
                    <a:pt x="167456" y="261209"/>
                    <a:pt x="93314" y="267310"/>
                    <a:pt x="20742" y="262472"/>
                  </a:cubicBezTo>
                  <a:cubicBezTo>
                    <a:pt x="15904" y="218929"/>
                    <a:pt x="13430" y="175059"/>
                    <a:pt x="6228" y="131844"/>
                  </a:cubicBezTo>
                  <a:cubicBezTo>
                    <a:pt x="1744" y="104938"/>
                    <a:pt x="-10706" y="73786"/>
                    <a:pt x="20742" y="59272"/>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7991121" y="220438"/>
              <a:ext cx="876405" cy="606899"/>
            </a:xfrm>
            <a:custGeom>
              <a:avLst/>
              <a:gdLst>
                <a:gd name="connsiteX0" fmla="*/ 21787 w 1778015"/>
                <a:gd name="connsiteY0" fmla="*/ 13793 h 1307000"/>
                <a:gd name="connsiteX1" fmla="*/ 370129 w 1778015"/>
                <a:gd name="connsiteY1" fmla="*/ 13793 h 1307000"/>
                <a:gd name="connsiteX2" fmla="*/ 457215 w 1778015"/>
                <a:gd name="connsiteY2" fmla="*/ 42822 h 1307000"/>
                <a:gd name="connsiteX3" fmla="*/ 500758 w 1778015"/>
                <a:gd name="connsiteY3" fmla="*/ 57336 h 1307000"/>
                <a:gd name="connsiteX4" fmla="*/ 544301 w 1778015"/>
                <a:gd name="connsiteY4" fmla="*/ 86365 h 1307000"/>
                <a:gd name="connsiteX5" fmla="*/ 631387 w 1778015"/>
                <a:gd name="connsiteY5" fmla="*/ 115393 h 1307000"/>
                <a:gd name="connsiteX6" fmla="*/ 762015 w 1778015"/>
                <a:gd name="connsiteY6" fmla="*/ 173451 h 1307000"/>
                <a:gd name="connsiteX7" fmla="*/ 805558 w 1778015"/>
                <a:gd name="connsiteY7" fmla="*/ 187965 h 1307000"/>
                <a:gd name="connsiteX8" fmla="*/ 849101 w 1778015"/>
                <a:gd name="connsiteY8" fmla="*/ 202479 h 1307000"/>
                <a:gd name="connsiteX9" fmla="*/ 936187 w 1778015"/>
                <a:gd name="connsiteY9" fmla="*/ 260536 h 1307000"/>
                <a:gd name="connsiteX10" fmla="*/ 1023272 w 1778015"/>
                <a:gd name="connsiteY10" fmla="*/ 333108 h 1307000"/>
                <a:gd name="connsiteX11" fmla="*/ 1095844 w 1778015"/>
                <a:gd name="connsiteY11" fmla="*/ 391165 h 1307000"/>
                <a:gd name="connsiteX12" fmla="*/ 1168415 w 1778015"/>
                <a:gd name="connsiteY12" fmla="*/ 478251 h 1307000"/>
                <a:gd name="connsiteX13" fmla="*/ 1255501 w 1778015"/>
                <a:gd name="connsiteY13" fmla="*/ 536308 h 1307000"/>
                <a:gd name="connsiteX14" fmla="*/ 1299044 w 1778015"/>
                <a:gd name="connsiteY14" fmla="*/ 565336 h 1307000"/>
                <a:gd name="connsiteX15" fmla="*/ 1371615 w 1778015"/>
                <a:gd name="connsiteY15" fmla="*/ 637908 h 1307000"/>
                <a:gd name="connsiteX16" fmla="*/ 1444187 w 1778015"/>
                <a:gd name="connsiteY16" fmla="*/ 710479 h 1307000"/>
                <a:gd name="connsiteX17" fmla="*/ 1516758 w 1778015"/>
                <a:gd name="connsiteY17" fmla="*/ 841108 h 1307000"/>
                <a:gd name="connsiteX18" fmla="*/ 1560301 w 1778015"/>
                <a:gd name="connsiteY18" fmla="*/ 855622 h 1307000"/>
                <a:gd name="connsiteX19" fmla="*/ 1618358 w 1778015"/>
                <a:gd name="connsiteY19" fmla="*/ 942708 h 1307000"/>
                <a:gd name="connsiteX20" fmla="*/ 1647387 w 1778015"/>
                <a:gd name="connsiteY20" fmla="*/ 986251 h 1307000"/>
                <a:gd name="connsiteX21" fmla="*/ 1719958 w 1778015"/>
                <a:gd name="connsiteY21" fmla="*/ 1073336 h 1307000"/>
                <a:gd name="connsiteX22" fmla="*/ 1763501 w 1778015"/>
                <a:gd name="connsiteY22" fmla="*/ 1203965 h 1307000"/>
                <a:gd name="connsiteX23" fmla="*/ 1778015 w 1778015"/>
                <a:gd name="connsiteY23" fmla="*/ 1247508 h 1307000"/>
                <a:gd name="connsiteX24" fmla="*/ 1763501 w 1778015"/>
                <a:gd name="connsiteY24" fmla="*/ 1305565 h 1307000"/>
                <a:gd name="connsiteX25" fmla="*/ 1676415 w 1778015"/>
                <a:gd name="connsiteY25" fmla="*/ 1262022 h 1307000"/>
                <a:gd name="connsiteX26" fmla="*/ 1632872 w 1778015"/>
                <a:gd name="connsiteY26" fmla="*/ 1160422 h 1307000"/>
                <a:gd name="connsiteX27" fmla="*/ 1589329 w 1778015"/>
                <a:gd name="connsiteY27" fmla="*/ 1131393 h 1307000"/>
                <a:gd name="connsiteX28" fmla="*/ 1531272 w 1778015"/>
                <a:gd name="connsiteY28" fmla="*/ 1000765 h 1307000"/>
                <a:gd name="connsiteX29" fmla="*/ 1487729 w 1778015"/>
                <a:gd name="connsiteY29" fmla="*/ 913679 h 1307000"/>
                <a:gd name="connsiteX30" fmla="*/ 1444187 w 1778015"/>
                <a:gd name="connsiteY30" fmla="*/ 884651 h 1307000"/>
                <a:gd name="connsiteX31" fmla="*/ 1371615 w 1778015"/>
                <a:gd name="connsiteY31" fmla="*/ 812079 h 1307000"/>
                <a:gd name="connsiteX32" fmla="*/ 1342587 w 1778015"/>
                <a:gd name="connsiteY32" fmla="*/ 768536 h 1307000"/>
                <a:gd name="connsiteX33" fmla="*/ 1299044 w 1778015"/>
                <a:gd name="connsiteY33" fmla="*/ 739508 h 1307000"/>
                <a:gd name="connsiteX34" fmla="*/ 1168415 w 1778015"/>
                <a:gd name="connsiteY34" fmla="*/ 637908 h 1307000"/>
                <a:gd name="connsiteX35" fmla="*/ 1081329 w 1778015"/>
                <a:gd name="connsiteY35" fmla="*/ 579851 h 1307000"/>
                <a:gd name="connsiteX36" fmla="*/ 1037787 w 1778015"/>
                <a:gd name="connsiteY36" fmla="*/ 550822 h 1307000"/>
                <a:gd name="connsiteX37" fmla="*/ 1008758 w 1778015"/>
                <a:gd name="connsiteY37" fmla="*/ 507279 h 1307000"/>
                <a:gd name="connsiteX38" fmla="*/ 965215 w 1778015"/>
                <a:gd name="connsiteY38" fmla="*/ 492765 h 1307000"/>
                <a:gd name="connsiteX39" fmla="*/ 907158 w 1778015"/>
                <a:gd name="connsiteY39" fmla="*/ 434708 h 1307000"/>
                <a:gd name="connsiteX40" fmla="*/ 820072 w 1778015"/>
                <a:gd name="connsiteY40" fmla="*/ 376651 h 1307000"/>
                <a:gd name="connsiteX41" fmla="*/ 776529 w 1778015"/>
                <a:gd name="connsiteY41" fmla="*/ 347622 h 1307000"/>
                <a:gd name="connsiteX42" fmla="*/ 689444 w 1778015"/>
                <a:gd name="connsiteY42" fmla="*/ 318593 h 1307000"/>
                <a:gd name="connsiteX43" fmla="*/ 645901 w 1778015"/>
                <a:gd name="connsiteY43" fmla="*/ 304079 h 1307000"/>
                <a:gd name="connsiteX44" fmla="*/ 500758 w 1778015"/>
                <a:gd name="connsiteY44" fmla="*/ 216993 h 1307000"/>
                <a:gd name="connsiteX45" fmla="*/ 384644 w 1778015"/>
                <a:gd name="connsiteY45" fmla="*/ 187965 h 1307000"/>
                <a:gd name="connsiteX46" fmla="*/ 297558 w 1778015"/>
                <a:gd name="connsiteY46" fmla="*/ 158936 h 1307000"/>
                <a:gd name="connsiteX47" fmla="*/ 79844 w 1778015"/>
                <a:gd name="connsiteY47" fmla="*/ 129908 h 1307000"/>
                <a:gd name="connsiteX48" fmla="*/ 36301 w 1778015"/>
                <a:gd name="connsiteY48" fmla="*/ 42822 h 1307000"/>
                <a:gd name="connsiteX49" fmla="*/ 21787 w 1778015"/>
                <a:gd name="connsiteY49" fmla="*/ 13793 h 130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78015" h="1307000">
                  <a:moveTo>
                    <a:pt x="21787" y="13793"/>
                  </a:moveTo>
                  <a:cubicBezTo>
                    <a:pt x="77425" y="8955"/>
                    <a:pt x="132968" y="-14666"/>
                    <a:pt x="370129" y="13793"/>
                  </a:cubicBezTo>
                  <a:cubicBezTo>
                    <a:pt x="400510" y="17439"/>
                    <a:pt x="428186" y="33146"/>
                    <a:pt x="457215" y="42822"/>
                  </a:cubicBezTo>
                  <a:lnTo>
                    <a:pt x="500758" y="57336"/>
                  </a:lnTo>
                  <a:cubicBezTo>
                    <a:pt x="515272" y="67012"/>
                    <a:pt x="528360" y="79280"/>
                    <a:pt x="544301" y="86365"/>
                  </a:cubicBezTo>
                  <a:cubicBezTo>
                    <a:pt x="572263" y="98792"/>
                    <a:pt x="631387" y="115393"/>
                    <a:pt x="631387" y="115393"/>
                  </a:cubicBezTo>
                  <a:cubicBezTo>
                    <a:pt x="700388" y="161395"/>
                    <a:pt x="658382" y="138907"/>
                    <a:pt x="762015" y="173451"/>
                  </a:cubicBezTo>
                  <a:lnTo>
                    <a:pt x="805558" y="187965"/>
                  </a:lnTo>
                  <a:lnTo>
                    <a:pt x="849101" y="202479"/>
                  </a:lnTo>
                  <a:cubicBezTo>
                    <a:pt x="878130" y="221831"/>
                    <a:pt x="911518" y="235866"/>
                    <a:pt x="936187" y="260536"/>
                  </a:cubicBezTo>
                  <a:cubicBezTo>
                    <a:pt x="992064" y="316414"/>
                    <a:pt x="962650" y="292693"/>
                    <a:pt x="1023272" y="333108"/>
                  </a:cubicBezTo>
                  <a:cubicBezTo>
                    <a:pt x="1088195" y="430491"/>
                    <a:pt x="1011715" y="335079"/>
                    <a:pt x="1095844" y="391165"/>
                  </a:cubicBezTo>
                  <a:cubicBezTo>
                    <a:pt x="1204988" y="463927"/>
                    <a:pt x="1082734" y="403280"/>
                    <a:pt x="1168415" y="478251"/>
                  </a:cubicBezTo>
                  <a:cubicBezTo>
                    <a:pt x="1194671" y="501225"/>
                    <a:pt x="1226472" y="516956"/>
                    <a:pt x="1255501" y="536308"/>
                  </a:cubicBezTo>
                  <a:lnTo>
                    <a:pt x="1299044" y="565336"/>
                  </a:lnTo>
                  <a:cubicBezTo>
                    <a:pt x="1376449" y="681446"/>
                    <a:pt x="1274857" y="541150"/>
                    <a:pt x="1371615" y="637908"/>
                  </a:cubicBezTo>
                  <a:cubicBezTo>
                    <a:pt x="1468373" y="734666"/>
                    <a:pt x="1328077" y="633074"/>
                    <a:pt x="1444187" y="710479"/>
                  </a:cubicBezTo>
                  <a:cubicBezTo>
                    <a:pt x="1456967" y="748819"/>
                    <a:pt x="1479327" y="828631"/>
                    <a:pt x="1516758" y="841108"/>
                  </a:cubicBezTo>
                  <a:lnTo>
                    <a:pt x="1560301" y="855622"/>
                  </a:lnTo>
                  <a:cubicBezTo>
                    <a:pt x="1585808" y="932144"/>
                    <a:pt x="1557957" y="870227"/>
                    <a:pt x="1618358" y="942708"/>
                  </a:cubicBezTo>
                  <a:cubicBezTo>
                    <a:pt x="1629525" y="956109"/>
                    <a:pt x="1636220" y="972850"/>
                    <a:pt x="1647387" y="986251"/>
                  </a:cubicBezTo>
                  <a:cubicBezTo>
                    <a:pt x="1740516" y="1098006"/>
                    <a:pt x="1647884" y="965226"/>
                    <a:pt x="1719958" y="1073336"/>
                  </a:cubicBezTo>
                  <a:lnTo>
                    <a:pt x="1763501" y="1203965"/>
                  </a:lnTo>
                  <a:lnTo>
                    <a:pt x="1778015" y="1247508"/>
                  </a:lnTo>
                  <a:cubicBezTo>
                    <a:pt x="1773177" y="1266860"/>
                    <a:pt x="1779459" y="1293596"/>
                    <a:pt x="1763501" y="1305565"/>
                  </a:cubicBezTo>
                  <a:cubicBezTo>
                    <a:pt x="1749361" y="1316170"/>
                    <a:pt x="1680294" y="1264608"/>
                    <a:pt x="1676415" y="1262022"/>
                  </a:cubicBezTo>
                  <a:cubicBezTo>
                    <a:pt x="1665311" y="1217606"/>
                    <a:pt x="1666284" y="1193834"/>
                    <a:pt x="1632872" y="1160422"/>
                  </a:cubicBezTo>
                  <a:cubicBezTo>
                    <a:pt x="1620537" y="1148087"/>
                    <a:pt x="1603843" y="1141069"/>
                    <a:pt x="1589329" y="1131393"/>
                  </a:cubicBezTo>
                  <a:cubicBezTo>
                    <a:pt x="1554785" y="1027759"/>
                    <a:pt x="1577274" y="1069767"/>
                    <a:pt x="1531272" y="1000765"/>
                  </a:cubicBezTo>
                  <a:cubicBezTo>
                    <a:pt x="1519467" y="965349"/>
                    <a:pt x="1515866" y="941816"/>
                    <a:pt x="1487729" y="913679"/>
                  </a:cubicBezTo>
                  <a:cubicBezTo>
                    <a:pt x="1475394" y="901344"/>
                    <a:pt x="1458701" y="894327"/>
                    <a:pt x="1444187" y="884651"/>
                  </a:cubicBezTo>
                  <a:cubicBezTo>
                    <a:pt x="1366774" y="768532"/>
                    <a:pt x="1468380" y="908846"/>
                    <a:pt x="1371615" y="812079"/>
                  </a:cubicBezTo>
                  <a:cubicBezTo>
                    <a:pt x="1359280" y="799744"/>
                    <a:pt x="1354922" y="780871"/>
                    <a:pt x="1342587" y="768536"/>
                  </a:cubicBezTo>
                  <a:cubicBezTo>
                    <a:pt x="1330252" y="756201"/>
                    <a:pt x="1312445" y="750675"/>
                    <a:pt x="1299044" y="739508"/>
                  </a:cubicBezTo>
                  <a:cubicBezTo>
                    <a:pt x="1162611" y="625815"/>
                    <a:pt x="1388532" y="784653"/>
                    <a:pt x="1168415" y="637908"/>
                  </a:cubicBezTo>
                  <a:lnTo>
                    <a:pt x="1081329" y="579851"/>
                  </a:lnTo>
                  <a:lnTo>
                    <a:pt x="1037787" y="550822"/>
                  </a:lnTo>
                  <a:cubicBezTo>
                    <a:pt x="1028111" y="536308"/>
                    <a:pt x="1022380" y="518176"/>
                    <a:pt x="1008758" y="507279"/>
                  </a:cubicBezTo>
                  <a:cubicBezTo>
                    <a:pt x="996811" y="497722"/>
                    <a:pt x="976033" y="503583"/>
                    <a:pt x="965215" y="492765"/>
                  </a:cubicBezTo>
                  <a:cubicBezTo>
                    <a:pt x="887806" y="415356"/>
                    <a:pt x="1023273" y="473412"/>
                    <a:pt x="907158" y="434708"/>
                  </a:cubicBezTo>
                  <a:cubicBezTo>
                    <a:pt x="824614" y="352164"/>
                    <a:pt x="904094" y="418662"/>
                    <a:pt x="820072" y="376651"/>
                  </a:cubicBezTo>
                  <a:cubicBezTo>
                    <a:pt x="804470" y="368850"/>
                    <a:pt x="792470" y="354707"/>
                    <a:pt x="776529" y="347622"/>
                  </a:cubicBezTo>
                  <a:cubicBezTo>
                    <a:pt x="748568" y="335195"/>
                    <a:pt x="718472" y="328269"/>
                    <a:pt x="689444" y="318593"/>
                  </a:cubicBezTo>
                  <a:cubicBezTo>
                    <a:pt x="674930" y="313755"/>
                    <a:pt x="658631" y="312566"/>
                    <a:pt x="645901" y="304079"/>
                  </a:cubicBezTo>
                  <a:cubicBezTo>
                    <a:pt x="612782" y="282000"/>
                    <a:pt x="545386" y="231869"/>
                    <a:pt x="500758" y="216993"/>
                  </a:cubicBezTo>
                  <a:cubicBezTo>
                    <a:pt x="462910" y="204377"/>
                    <a:pt x="422492" y="200581"/>
                    <a:pt x="384644" y="187965"/>
                  </a:cubicBezTo>
                  <a:cubicBezTo>
                    <a:pt x="355615" y="178289"/>
                    <a:pt x="327970" y="162315"/>
                    <a:pt x="297558" y="158936"/>
                  </a:cubicBezTo>
                  <a:cubicBezTo>
                    <a:pt x="137680" y="141172"/>
                    <a:pt x="210144" y="151624"/>
                    <a:pt x="79844" y="129908"/>
                  </a:cubicBezTo>
                  <a:cubicBezTo>
                    <a:pt x="55379" y="93210"/>
                    <a:pt x="44885" y="85746"/>
                    <a:pt x="36301" y="42822"/>
                  </a:cubicBezTo>
                  <a:cubicBezTo>
                    <a:pt x="34403" y="33334"/>
                    <a:pt x="-33851" y="18631"/>
                    <a:pt x="21787" y="13793"/>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H="1">
              <a:off x="8689503" y="299014"/>
              <a:ext cx="71542" cy="209591"/>
            </a:xfrm>
            <a:custGeom>
              <a:avLst/>
              <a:gdLst>
                <a:gd name="connsiteX0" fmla="*/ 101600 w 145142"/>
                <a:gd name="connsiteY0" fmla="*/ 1426 h 451369"/>
                <a:gd name="connsiteX1" fmla="*/ 116114 w 145142"/>
                <a:gd name="connsiteY1" fmla="*/ 73997 h 451369"/>
                <a:gd name="connsiteX2" fmla="*/ 130628 w 145142"/>
                <a:gd name="connsiteY2" fmla="*/ 117540 h 451369"/>
                <a:gd name="connsiteX3" fmla="*/ 116114 w 145142"/>
                <a:gd name="connsiteY3" fmla="*/ 190112 h 451369"/>
                <a:gd name="connsiteX4" fmla="*/ 130628 w 145142"/>
                <a:gd name="connsiteY4" fmla="*/ 277197 h 451369"/>
                <a:gd name="connsiteX5" fmla="*/ 145142 w 145142"/>
                <a:gd name="connsiteY5" fmla="*/ 335255 h 451369"/>
                <a:gd name="connsiteX6" fmla="*/ 130628 w 145142"/>
                <a:gd name="connsiteY6" fmla="*/ 451369 h 451369"/>
                <a:gd name="connsiteX7" fmla="*/ 87085 w 145142"/>
                <a:gd name="connsiteY7" fmla="*/ 436855 h 451369"/>
                <a:gd name="connsiteX8" fmla="*/ 72571 w 145142"/>
                <a:gd name="connsiteY8" fmla="*/ 349769 h 451369"/>
                <a:gd name="connsiteX9" fmla="*/ 43542 w 145142"/>
                <a:gd name="connsiteY9" fmla="*/ 306226 h 451369"/>
                <a:gd name="connsiteX10" fmla="*/ 29028 w 145142"/>
                <a:gd name="connsiteY10" fmla="*/ 262683 h 451369"/>
                <a:gd name="connsiteX11" fmla="*/ 0 w 145142"/>
                <a:gd name="connsiteY11" fmla="*/ 161083 h 451369"/>
                <a:gd name="connsiteX12" fmla="*/ 14514 w 145142"/>
                <a:gd name="connsiteY12" fmla="*/ 30455 h 451369"/>
                <a:gd name="connsiteX13" fmla="*/ 101600 w 145142"/>
                <a:gd name="connsiteY13" fmla="*/ 1426 h 45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42" h="451369">
                  <a:moveTo>
                    <a:pt x="101600" y="1426"/>
                  </a:moveTo>
                  <a:cubicBezTo>
                    <a:pt x="118533" y="8683"/>
                    <a:pt x="110131" y="50064"/>
                    <a:pt x="116114" y="73997"/>
                  </a:cubicBezTo>
                  <a:cubicBezTo>
                    <a:pt x="119825" y="88840"/>
                    <a:pt x="130628" y="102241"/>
                    <a:pt x="130628" y="117540"/>
                  </a:cubicBezTo>
                  <a:cubicBezTo>
                    <a:pt x="130628" y="142210"/>
                    <a:pt x="120952" y="165921"/>
                    <a:pt x="116114" y="190112"/>
                  </a:cubicBezTo>
                  <a:cubicBezTo>
                    <a:pt x="120952" y="219140"/>
                    <a:pt x="124857" y="248340"/>
                    <a:pt x="130628" y="277197"/>
                  </a:cubicBezTo>
                  <a:cubicBezTo>
                    <a:pt x="134540" y="296758"/>
                    <a:pt x="145142" y="315307"/>
                    <a:pt x="145142" y="335255"/>
                  </a:cubicBezTo>
                  <a:cubicBezTo>
                    <a:pt x="145142" y="374261"/>
                    <a:pt x="135466" y="412664"/>
                    <a:pt x="130628" y="451369"/>
                  </a:cubicBezTo>
                  <a:cubicBezTo>
                    <a:pt x="116114" y="446531"/>
                    <a:pt x="94676" y="450139"/>
                    <a:pt x="87085" y="436855"/>
                  </a:cubicBezTo>
                  <a:cubicBezTo>
                    <a:pt x="72484" y="411303"/>
                    <a:pt x="81877" y="377688"/>
                    <a:pt x="72571" y="349769"/>
                  </a:cubicBezTo>
                  <a:cubicBezTo>
                    <a:pt x="67055" y="333220"/>
                    <a:pt x="53218" y="320740"/>
                    <a:pt x="43542" y="306226"/>
                  </a:cubicBezTo>
                  <a:cubicBezTo>
                    <a:pt x="38704" y="291712"/>
                    <a:pt x="33231" y="277394"/>
                    <a:pt x="29028" y="262683"/>
                  </a:cubicBezTo>
                  <a:cubicBezTo>
                    <a:pt x="-7421" y="135108"/>
                    <a:pt x="34800" y="265484"/>
                    <a:pt x="0" y="161083"/>
                  </a:cubicBezTo>
                  <a:cubicBezTo>
                    <a:pt x="4838" y="117540"/>
                    <a:pt x="-1757" y="71132"/>
                    <a:pt x="14514" y="30455"/>
                  </a:cubicBezTo>
                  <a:cubicBezTo>
                    <a:pt x="20196" y="16250"/>
                    <a:pt x="84667" y="-5831"/>
                    <a:pt x="101600" y="142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a:off x="8539264" y="487930"/>
              <a:ext cx="171702" cy="296544"/>
            </a:xfrm>
            <a:custGeom>
              <a:avLst/>
              <a:gdLst>
                <a:gd name="connsiteX0" fmla="*/ 14514 w 348342"/>
                <a:gd name="connsiteY0" fmla="*/ 0 h 638628"/>
                <a:gd name="connsiteX1" fmla="*/ 87085 w 348342"/>
                <a:gd name="connsiteY1" fmla="*/ 58057 h 638628"/>
                <a:gd name="connsiteX2" fmla="*/ 145142 w 348342"/>
                <a:gd name="connsiteY2" fmla="*/ 188686 h 638628"/>
                <a:gd name="connsiteX3" fmla="*/ 174171 w 348342"/>
                <a:gd name="connsiteY3" fmla="*/ 232228 h 638628"/>
                <a:gd name="connsiteX4" fmla="*/ 203200 w 348342"/>
                <a:gd name="connsiteY4" fmla="*/ 319314 h 638628"/>
                <a:gd name="connsiteX5" fmla="*/ 217714 w 348342"/>
                <a:gd name="connsiteY5" fmla="*/ 362857 h 638628"/>
                <a:gd name="connsiteX6" fmla="*/ 261257 w 348342"/>
                <a:gd name="connsiteY6" fmla="*/ 377371 h 638628"/>
                <a:gd name="connsiteX7" fmla="*/ 275771 w 348342"/>
                <a:gd name="connsiteY7" fmla="*/ 420914 h 638628"/>
                <a:gd name="connsiteX8" fmla="*/ 304800 w 348342"/>
                <a:gd name="connsiteY8" fmla="*/ 464457 h 638628"/>
                <a:gd name="connsiteX9" fmla="*/ 348342 w 348342"/>
                <a:gd name="connsiteY9" fmla="*/ 624114 h 638628"/>
                <a:gd name="connsiteX10" fmla="*/ 304800 w 348342"/>
                <a:gd name="connsiteY10" fmla="*/ 638628 h 638628"/>
                <a:gd name="connsiteX11" fmla="*/ 232228 w 348342"/>
                <a:gd name="connsiteY11" fmla="*/ 580571 h 638628"/>
                <a:gd name="connsiteX12" fmla="*/ 174171 w 348342"/>
                <a:gd name="connsiteY12" fmla="*/ 449943 h 638628"/>
                <a:gd name="connsiteX13" fmla="*/ 130628 w 348342"/>
                <a:gd name="connsiteY13" fmla="*/ 319314 h 638628"/>
                <a:gd name="connsiteX14" fmla="*/ 116114 w 348342"/>
                <a:gd name="connsiteY14" fmla="*/ 275771 h 638628"/>
                <a:gd name="connsiteX15" fmla="*/ 72571 w 348342"/>
                <a:gd name="connsiteY15" fmla="*/ 246743 h 638628"/>
                <a:gd name="connsiteX16" fmla="*/ 43542 w 348342"/>
                <a:gd name="connsiteY16" fmla="*/ 159657 h 638628"/>
                <a:gd name="connsiteX17" fmla="*/ 0 w 348342"/>
                <a:gd name="connsiteY17" fmla="*/ 72571 h 638628"/>
                <a:gd name="connsiteX18" fmla="*/ 14514 w 348342"/>
                <a:gd name="connsiteY18" fmla="*/ 29028 h 638628"/>
                <a:gd name="connsiteX19" fmla="*/ 58057 w 348342"/>
                <a:gd name="connsiteY19" fmla="*/ 58057 h 638628"/>
                <a:gd name="connsiteX20" fmla="*/ 87085 w 348342"/>
                <a:gd name="connsiteY20" fmla="*/ 72571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8342" h="638628">
                  <a:moveTo>
                    <a:pt x="14514" y="0"/>
                  </a:moveTo>
                  <a:cubicBezTo>
                    <a:pt x="38704" y="19352"/>
                    <a:pt x="65180" y="36152"/>
                    <a:pt x="87085" y="58057"/>
                  </a:cubicBezTo>
                  <a:cubicBezTo>
                    <a:pt x="146173" y="117145"/>
                    <a:pt x="87645" y="102443"/>
                    <a:pt x="145142" y="188686"/>
                  </a:cubicBezTo>
                  <a:lnTo>
                    <a:pt x="174171" y="232228"/>
                  </a:lnTo>
                  <a:lnTo>
                    <a:pt x="203200" y="319314"/>
                  </a:lnTo>
                  <a:cubicBezTo>
                    <a:pt x="208038" y="333828"/>
                    <a:pt x="203200" y="358019"/>
                    <a:pt x="217714" y="362857"/>
                  </a:cubicBezTo>
                  <a:lnTo>
                    <a:pt x="261257" y="377371"/>
                  </a:lnTo>
                  <a:cubicBezTo>
                    <a:pt x="266095" y="391885"/>
                    <a:pt x="268929" y="407230"/>
                    <a:pt x="275771" y="420914"/>
                  </a:cubicBezTo>
                  <a:cubicBezTo>
                    <a:pt x="283572" y="436516"/>
                    <a:pt x="300210" y="447628"/>
                    <a:pt x="304800" y="464457"/>
                  </a:cubicBezTo>
                  <a:cubicBezTo>
                    <a:pt x="354835" y="647917"/>
                    <a:pt x="282760" y="525739"/>
                    <a:pt x="348342" y="624114"/>
                  </a:cubicBezTo>
                  <a:cubicBezTo>
                    <a:pt x="333828" y="628952"/>
                    <a:pt x="320099" y="638628"/>
                    <a:pt x="304800" y="638628"/>
                  </a:cubicBezTo>
                  <a:cubicBezTo>
                    <a:pt x="258062" y="638628"/>
                    <a:pt x="254518" y="614006"/>
                    <a:pt x="232228" y="580571"/>
                  </a:cubicBezTo>
                  <a:cubicBezTo>
                    <a:pt x="197684" y="476937"/>
                    <a:pt x="220173" y="518945"/>
                    <a:pt x="174171" y="449943"/>
                  </a:cubicBezTo>
                  <a:lnTo>
                    <a:pt x="130628" y="319314"/>
                  </a:lnTo>
                  <a:cubicBezTo>
                    <a:pt x="125790" y="304800"/>
                    <a:pt x="128844" y="284257"/>
                    <a:pt x="116114" y="275771"/>
                  </a:cubicBezTo>
                  <a:lnTo>
                    <a:pt x="72571" y="246743"/>
                  </a:lnTo>
                  <a:cubicBezTo>
                    <a:pt x="62895" y="217714"/>
                    <a:pt x="60515" y="185117"/>
                    <a:pt x="43542" y="159657"/>
                  </a:cubicBezTo>
                  <a:cubicBezTo>
                    <a:pt x="6028" y="103384"/>
                    <a:pt x="20030" y="132663"/>
                    <a:pt x="0" y="72571"/>
                  </a:cubicBezTo>
                  <a:cubicBezTo>
                    <a:pt x="4838" y="58057"/>
                    <a:pt x="-329" y="32739"/>
                    <a:pt x="14514" y="29028"/>
                  </a:cubicBezTo>
                  <a:cubicBezTo>
                    <a:pt x="31437" y="24797"/>
                    <a:pt x="43099" y="49082"/>
                    <a:pt x="58057" y="58057"/>
                  </a:cubicBezTo>
                  <a:cubicBezTo>
                    <a:pt x="67333" y="63623"/>
                    <a:pt x="77409" y="67733"/>
                    <a:pt x="87085" y="7257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flipH="1">
              <a:off x="8143802" y="784474"/>
              <a:ext cx="404282" cy="259790"/>
            </a:xfrm>
            <a:custGeom>
              <a:avLst/>
              <a:gdLst>
                <a:gd name="connsiteX0" fmla="*/ 262 w 820191"/>
                <a:gd name="connsiteY0" fmla="*/ 4866 h 559475"/>
                <a:gd name="connsiteX1" fmla="*/ 87348 w 820191"/>
                <a:gd name="connsiteY1" fmla="*/ 19380 h 559475"/>
                <a:gd name="connsiteX2" fmla="*/ 174433 w 820191"/>
                <a:gd name="connsiteY2" fmla="*/ 48408 h 559475"/>
                <a:gd name="connsiteX3" fmla="*/ 217976 w 820191"/>
                <a:gd name="connsiteY3" fmla="*/ 77437 h 559475"/>
                <a:gd name="connsiteX4" fmla="*/ 247005 w 820191"/>
                <a:gd name="connsiteY4" fmla="*/ 120980 h 559475"/>
                <a:gd name="connsiteX5" fmla="*/ 334090 w 820191"/>
                <a:gd name="connsiteY5" fmla="*/ 179037 h 559475"/>
                <a:gd name="connsiteX6" fmla="*/ 435690 w 820191"/>
                <a:gd name="connsiteY6" fmla="*/ 295151 h 559475"/>
                <a:gd name="connsiteX7" fmla="*/ 450205 w 820191"/>
                <a:gd name="connsiteY7" fmla="*/ 338694 h 559475"/>
                <a:gd name="connsiteX8" fmla="*/ 624376 w 820191"/>
                <a:gd name="connsiteY8" fmla="*/ 425780 h 559475"/>
                <a:gd name="connsiteX9" fmla="*/ 711462 w 820191"/>
                <a:gd name="connsiteY9" fmla="*/ 454808 h 559475"/>
                <a:gd name="connsiteX10" fmla="*/ 755005 w 820191"/>
                <a:gd name="connsiteY10" fmla="*/ 469323 h 559475"/>
                <a:gd name="connsiteX11" fmla="*/ 813062 w 820191"/>
                <a:gd name="connsiteY11" fmla="*/ 556408 h 559475"/>
                <a:gd name="connsiteX12" fmla="*/ 638890 w 820191"/>
                <a:gd name="connsiteY12" fmla="*/ 440294 h 559475"/>
                <a:gd name="connsiteX13" fmla="*/ 595348 w 820191"/>
                <a:gd name="connsiteY13" fmla="*/ 411266 h 559475"/>
                <a:gd name="connsiteX14" fmla="*/ 551805 w 820191"/>
                <a:gd name="connsiteY14" fmla="*/ 382237 h 559475"/>
                <a:gd name="connsiteX15" fmla="*/ 435690 w 820191"/>
                <a:gd name="connsiteY15" fmla="*/ 353208 h 559475"/>
                <a:gd name="connsiteX16" fmla="*/ 392148 w 820191"/>
                <a:gd name="connsiteY16" fmla="*/ 324180 h 559475"/>
                <a:gd name="connsiteX17" fmla="*/ 334090 w 820191"/>
                <a:gd name="connsiteY17" fmla="*/ 237094 h 559475"/>
                <a:gd name="connsiteX18" fmla="*/ 203462 w 820191"/>
                <a:gd name="connsiteY18" fmla="*/ 150008 h 559475"/>
                <a:gd name="connsiteX19" fmla="*/ 159919 w 820191"/>
                <a:gd name="connsiteY19" fmla="*/ 120980 h 559475"/>
                <a:gd name="connsiteX20" fmla="*/ 116376 w 820191"/>
                <a:gd name="connsiteY20" fmla="*/ 106466 h 559475"/>
                <a:gd name="connsiteX21" fmla="*/ 262 w 820191"/>
                <a:gd name="connsiteY21" fmla="*/ 4866 h 55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0191" h="559475">
                  <a:moveTo>
                    <a:pt x="262" y="4866"/>
                  </a:moveTo>
                  <a:cubicBezTo>
                    <a:pt x="-4576" y="-9648"/>
                    <a:pt x="58798" y="12243"/>
                    <a:pt x="87348" y="19380"/>
                  </a:cubicBezTo>
                  <a:cubicBezTo>
                    <a:pt x="117033" y="26801"/>
                    <a:pt x="174433" y="48408"/>
                    <a:pt x="174433" y="48408"/>
                  </a:cubicBezTo>
                  <a:cubicBezTo>
                    <a:pt x="188947" y="58084"/>
                    <a:pt x="205641" y="65102"/>
                    <a:pt x="217976" y="77437"/>
                  </a:cubicBezTo>
                  <a:cubicBezTo>
                    <a:pt x="230311" y="89772"/>
                    <a:pt x="233877" y="109493"/>
                    <a:pt x="247005" y="120980"/>
                  </a:cubicBezTo>
                  <a:cubicBezTo>
                    <a:pt x="273261" y="143954"/>
                    <a:pt x="334090" y="179037"/>
                    <a:pt x="334090" y="179037"/>
                  </a:cubicBezTo>
                  <a:cubicBezTo>
                    <a:pt x="401824" y="280637"/>
                    <a:pt x="363119" y="246770"/>
                    <a:pt x="435690" y="295151"/>
                  </a:cubicBezTo>
                  <a:cubicBezTo>
                    <a:pt x="440528" y="309665"/>
                    <a:pt x="439387" y="327876"/>
                    <a:pt x="450205" y="338694"/>
                  </a:cubicBezTo>
                  <a:cubicBezTo>
                    <a:pt x="506477" y="394966"/>
                    <a:pt x="553547" y="402170"/>
                    <a:pt x="624376" y="425780"/>
                  </a:cubicBezTo>
                  <a:lnTo>
                    <a:pt x="711462" y="454808"/>
                  </a:lnTo>
                  <a:lnTo>
                    <a:pt x="755005" y="469323"/>
                  </a:lnTo>
                  <a:cubicBezTo>
                    <a:pt x="774357" y="498351"/>
                    <a:pt x="842090" y="575760"/>
                    <a:pt x="813062" y="556408"/>
                  </a:cubicBezTo>
                  <a:lnTo>
                    <a:pt x="638890" y="440294"/>
                  </a:lnTo>
                  <a:lnTo>
                    <a:pt x="595348" y="411266"/>
                  </a:lnTo>
                  <a:cubicBezTo>
                    <a:pt x="580834" y="401590"/>
                    <a:pt x="568354" y="387753"/>
                    <a:pt x="551805" y="382237"/>
                  </a:cubicBezTo>
                  <a:cubicBezTo>
                    <a:pt x="484858" y="359922"/>
                    <a:pt x="523264" y="370724"/>
                    <a:pt x="435690" y="353208"/>
                  </a:cubicBezTo>
                  <a:cubicBezTo>
                    <a:pt x="421176" y="343532"/>
                    <a:pt x="403635" y="337308"/>
                    <a:pt x="392148" y="324180"/>
                  </a:cubicBezTo>
                  <a:cubicBezTo>
                    <a:pt x="369174" y="297924"/>
                    <a:pt x="363119" y="256447"/>
                    <a:pt x="334090" y="237094"/>
                  </a:cubicBezTo>
                  <a:lnTo>
                    <a:pt x="203462" y="150008"/>
                  </a:lnTo>
                  <a:cubicBezTo>
                    <a:pt x="188948" y="140332"/>
                    <a:pt x="176468" y="126496"/>
                    <a:pt x="159919" y="120980"/>
                  </a:cubicBezTo>
                  <a:lnTo>
                    <a:pt x="116376" y="106466"/>
                  </a:lnTo>
                  <a:cubicBezTo>
                    <a:pt x="25869" y="15959"/>
                    <a:pt x="5100" y="19380"/>
                    <a:pt x="262" y="486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flipH="1">
              <a:off x="7878020" y="780034"/>
              <a:ext cx="126044" cy="94606"/>
            </a:xfrm>
            <a:custGeom>
              <a:avLst/>
              <a:gdLst>
                <a:gd name="connsiteX0" fmla="*/ 8969 w 255712"/>
                <a:gd name="connsiteY0" fmla="*/ 29568 h 203740"/>
                <a:gd name="connsiteX1" fmla="*/ 168626 w 255712"/>
                <a:gd name="connsiteY1" fmla="*/ 15054 h 203740"/>
                <a:gd name="connsiteX2" fmla="*/ 255712 w 255712"/>
                <a:gd name="connsiteY2" fmla="*/ 15054 h 203740"/>
                <a:gd name="connsiteX3" fmla="*/ 241197 w 255712"/>
                <a:gd name="connsiteY3" fmla="*/ 145683 h 203740"/>
                <a:gd name="connsiteX4" fmla="*/ 197655 w 255712"/>
                <a:gd name="connsiteY4" fmla="*/ 160197 h 203740"/>
                <a:gd name="connsiteX5" fmla="*/ 154112 w 255712"/>
                <a:gd name="connsiteY5" fmla="*/ 203740 h 203740"/>
                <a:gd name="connsiteX6" fmla="*/ 67026 w 255712"/>
                <a:gd name="connsiteY6" fmla="*/ 189226 h 203740"/>
                <a:gd name="connsiteX7" fmla="*/ 8969 w 255712"/>
                <a:gd name="connsiteY7" fmla="*/ 102140 h 203740"/>
                <a:gd name="connsiteX8" fmla="*/ 8969 w 255712"/>
                <a:gd name="connsiteY8" fmla="*/ 29568 h 2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712" h="203740">
                  <a:moveTo>
                    <a:pt x="8969" y="29568"/>
                  </a:moveTo>
                  <a:cubicBezTo>
                    <a:pt x="35578" y="15054"/>
                    <a:pt x="115725" y="22611"/>
                    <a:pt x="168626" y="15054"/>
                  </a:cubicBezTo>
                  <a:cubicBezTo>
                    <a:pt x="249906" y="3443"/>
                    <a:pt x="174432" y="-12039"/>
                    <a:pt x="255712" y="15054"/>
                  </a:cubicBezTo>
                  <a:cubicBezTo>
                    <a:pt x="250874" y="58597"/>
                    <a:pt x="257468" y="105006"/>
                    <a:pt x="241197" y="145683"/>
                  </a:cubicBezTo>
                  <a:cubicBezTo>
                    <a:pt x="235515" y="159888"/>
                    <a:pt x="210385" y="151711"/>
                    <a:pt x="197655" y="160197"/>
                  </a:cubicBezTo>
                  <a:cubicBezTo>
                    <a:pt x="180576" y="171583"/>
                    <a:pt x="168626" y="189226"/>
                    <a:pt x="154112" y="203740"/>
                  </a:cubicBezTo>
                  <a:cubicBezTo>
                    <a:pt x="125083" y="198902"/>
                    <a:pt x="91135" y="206102"/>
                    <a:pt x="67026" y="189226"/>
                  </a:cubicBezTo>
                  <a:cubicBezTo>
                    <a:pt x="38445" y="169219"/>
                    <a:pt x="8969" y="102140"/>
                    <a:pt x="8969" y="102140"/>
                  </a:cubicBezTo>
                  <a:cubicBezTo>
                    <a:pt x="25013" y="54007"/>
                    <a:pt x="-17640" y="44082"/>
                    <a:pt x="8969" y="29568"/>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H="1">
              <a:off x="7620936" y="788859"/>
              <a:ext cx="288263" cy="167183"/>
            </a:xfrm>
            <a:custGeom>
              <a:avLst/>
              <a:gdLst>
                <a:gd name="connsiteX0" fmla="*/ 0 w 654277"/>
                <a:gd name="connsiteY0" fmla="*/ 101600 h 334331"/>
                <a:gd name="connsiteX1" fmla="*/ 87086 w 654277"/>
                <a:gd name="connsiteY1" fmla="*/ 116114 h 334331"/>
                <a:gd name="connsiteX2" fmla="*/ 130629 w 654277"/>
                <a:gd name="connsiteY2" fmla="*/ 130629 h 334331"/>
                <a:gd name="connsiteX3" fmla="*/ 188686 w 654277"/>
                <a:gd name="connsiteY3" fmla="*/ 145143 h 334331"/>
                <a:gd name="connsiteX4" fmla="*/ 275772 w 654277"/>
                <a:gd name="connsiteY4" fmla="*/ 174171 h 334331"/>
                <a:gd name="connsiteX5" fmla="*/ 319315 w 654277"/>
                <a:gd name="connsiteY5" fmla="*/ 188686 h 334331"/>
                <a:gd name="connsiteX6" fmla="*/ 420915 w 654277"/>
                <a:gd name="connsiteY6" fmla="*/ 217714 h 334331"/>
                <a:gd name="connsiteX7" fmla="*/ 508000 w 654277"/>
                <a:gd name="connsiteY7" fmla="*/ 275771 h 334331"/>
                <a:gd name="connsiteX8" fmla="*/ 595086 w 654277"/>
                <a:gd name="connsiteY8" fmla="*/ 304800 h 334331"/>
                <a:gd name="connsiteX9" fmla="*/ 638629 w 654277"/>
                <a:gd name="connsiteY9" fmla="*/ 333829 h 334331"/>
                <a:gd name="connsiteX10" fmla="*/ 638629 w 654277"/>
                <a:gd name="connsiteY10" fmla="*/ 246743 h 334331"/>
                <a:gd name="connsiteX11" fmla="*/ 551543 w 654277"/>
                <a:gd name="connsiteY11" fmla="*/ 188686 h 334331"/>
                <a:gd name="connsiteX12" fmla="*/ 508000 w 654277"/>
                <a:gd name="connsiteY12" fmla="*/ 159657 h 334331"/>
                <a:gd name="connsiteX13" fmla="*/ 464458 w 654277"/>
                <a:gd name="connsiteY13" fmla="*/ 130629 h 334331"/>
                <a:gd name="connsiteX14" fmla="*/ 420915 w 654277"/>
                <a:gd name="connsiteY14" fmla="*/ 101600 h 334331"/>
                <a:gd name="connsiteX15" fmla="*/ 246743 w 654277"/>
                <a:gd name="connsiteY15" fmla="*/ 43543 h 334331"/>
                <a:gd name="connsiteX16" fmla="*/ 203200 w 654277"/>
                <a:gd name="connsiteY16" fmla="*/ 29029 h 334331"/>
                <a:gd name="connsiteX17" fmla="*/ 159658 w 654277"/>
                <a:gd name="connsiteY17" fmla="*/ 14514 h 334331"/>
                <a:gd name="connsiteX18" fmla="*/ 43543 w 654277"/>
                <a:gd name="connsiteY18" fmla="*/ 0 h 334331"/>
                <a:gd name="connsiteX19" fmla="*/ 58058 w 654277"/>
                <a:gd name="connsiteY19" fmla="*/ 43543 h 334331"/>
                <a:gd name="connsiteX20" fmla="*/ 72572 w 654277"/>
                <a:gd name="connsiteY20" fmla="*/ 145143 h 33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4277" h="334331">
                  <a:moveTo>
                    <a:pt x="0" y="101600"/>
                  </a:moveTo>
                  <a:cubicBezTo>
                    <a:pt x="29029" y="106438"/>
                    <a:pt x="58358" y="109730"/>
                    <a:pt x="87086" y="116114"/>
                  </a:cubicBezTo>
                  <a:cubicBezTo>
                    <a:pt x="102021" y="119433"/>
                    <a:pt x="115918" y="126426"/>
                    <a:pt x="130629" y="130629"/>
                  </a:cubicBezTo>
                  <a:cubicBezTo>
                    <a:pt x="149809" y="136109"/>
                    <a:pt x="169579" y="139411"/>
                    <a:pt x="188686" y="145143"/>
                  </a:cubicBezTo>
                  <a:cubicBezTo>
                    <a:pt x="217994" y="153935"/>
                    <a:pt x="246743" y="164495"/>
                    <a:pt x="275772" y="174171"/>
                  </a:cubicBezTo>
                  <a:cubicBezTo>
                    <a:pt x="290286" y="179009"/>
                    <a:pt x="304472" y="184975"/>
                    <a:pt x="319315" y="188686"/>
                  </a:cubicBezTo>
                  <a:cubicBezTo>
                    <a:pt x="392215" y="206911"/>
                    <a:pt x="358448" y="196892"/>
                    <a:pt x="420915" y="217714"/>
                  </a:cubicBezTo>
                  <a:cubicBezTo>
                    <a:pt x="449943" y="237066"/>
                    <a:pt x="474903" y="264738"/>
                    <a:pt x="508000" y="275771"/>
                  </a:cubicBezTo>
                  <a:lnTo>
                    <a:pt x="595086" y="304800"/>
                  </a:lnTo>
                  <a:cubicBezTo>
                    <a:pt x="609600" y="314476"/>
                    <a:pt x="621706" y="338060"/>
                    <a:pt x="638629" y="333829"/>
                  </a:cubicBezTo>
                  <a:cubicBezTo>
                    <a:pt x="669592" y="326088"/>
                    <a:pt x="646370" y="254484"/>
                    <a:pt x="638629" y="246743"/>
                  </a:cubicBezTo>
                  <a:cubicBezTo>
                    <a:pt x="613959" y="222073"/>
                    <a:pt x="580572" y="208038"/>
                    <a:pt x="551543" y="188686"/>
                  </a:cubicBezTo>
                  <a:lnTo>
                    <a:pt x="508000" y="159657"/>
                  </a:lnTo>
                  <a:lnTo>
                    <a:pt x="464458" y="130629"/>
                  </a:lnTo>
                  <a:cubicBezTo>
                    <a:pt x="449944" y="120953"/>
                    <a:pt x="437464" y="107116"/>
                    <a:pt x="420915" y="101600"/>
                  </a:cubicBezTo>
                  <a:lnTo>
                    <a:pt x="246743" y="43543"/>
                  </a:lnTo>
                  <a:lnTo>
                    <a:pt x="203200" y="29029"/>
                  </a:lnTo>
                  <a:cubicBezTo>
                    <a:pt x="188686" y="24191"/>
                    <a:pt x="174839" y="16412"/>
                    <a:pt x="159658" y="14514"/>
                  </a:cubicBezTo>
                  <a:lnTo>
                    <a:pt x="43543" y="0"/>
                  </a:lnTo>
                  <a:cubicBezTo>
                    <a:pt x="48381" y="14514"/>
                    <a:pt x="55057" y="28541"/>
                    <a:pt x="58058" y="43543"/>
                  </a:cubicBezTo>
                  <a:cubicBezTo>
                    <a:pt x="64767" y="77089"/>
                    <a:pt x="72572" y="145143"/>
                    <a:pt x="72572" y="1451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flipH="1">
              <a:off x="7379230" y="914368"/>
              <a:ext cx="317007" cy="146733"/>
            </a:xfrm>
            <a:custGeom>
              <a:avLst/>
              <a:gdLst>
                <a:gd name="connsiteX0" fmla="*/ 0 w 643131"/>
                <a:gd name="connsiteY0" fmla="*/ 0 h 316000"/>
                <a:gd name="connsiteX1" fmla="*/ 275772 w 643131"/>
                <a:gd name="connsiteY1" fmla="*/ 43543 h 316000"/>
                <a:gd name="connsiteX2" fmla="*/ 362857 w 643131"/>
                <a:gd name="connsiteY2" fmla="*/ 101600 h 316000"/>
                <a:gd name="connsiteX3" fmla="*/ 449943 w 643131"/>
                <a:gd name="connsiteY3" fmla="*/ 174171 h 316000"/>
                <a:gd name="connsiteX4" fmla="*/ 493486 w 643131"/>
                <a:gd name="connsiteY4" fmla="*/ 188686 h 316000"/>
                <a:gd name="connsiteX5" fmla="*/ 522515 w 643131"/>
                <a:gd name="connsiteY5" fmla="*/ 232229 h 316000"/>
                <a:gd name="connsiteX6" fmla="*/ 609600 w 643131"/>
                <a:gd name="connsiteY6" fmla="*/ 261257 h 316000"/>
                <a:gd name="connsiteX7" fmla="*/ 638629 w 643131"/>
                <a:gd name="connsiteY7" fmla="*/ 304800 h 316000"/>
                <a:gd name="connsiteX8" fmla="*/ 420915 w 643131"/>
                <a:gd name="connsiteY8" fmla="*/ 261257 h 316000"/>
                <a:gd name="connsiteX9" fmla="*/ 362857 w 643131"/>
                <a:gd name="connsiteY9" fmla="*/ 203200 h 316000"/>
                <a:gd name="connsiteX10" fmla="*/ 232229 w 643131"/>
                <a:gd name="connsiteY10" fmla="*/ 130629 h 316000"/>
                <a:gd name="connsiteX11" fmla="*/ 145143 w 643131"/>
                <a:gd name="connsiteY11" fmla="*/ 87086 h 316000"/>
                <a:gd name="connsiteX12" fmla="*/ 101600 w 643131"/>
                <a:gd name="connsiteY12" fmla="*/ 58057 h 316000"/>
                <a:gd name="connsiteX13" fmla="*/ 29029 w 643131"/>
                <a:gd name="connsiteY13" fmla="*/ 43543 h 3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3131" h="316000">
                  <a:moveTo>
                    <a:pt x="0" y="0"/>
                  </a:moveTo>
                  <a:cubicBezTo>
                    <a:pt x="47990" y="3691"/>
                    <a:pt x="211889" y="954"/>
                    <a:pt x="275772" y="43543"/>
                  </a:cubicBezTo>
                  <a:cubicBezTo>
                    <a:pt x="304800" y="62895"/>
                    <a:pt x="338188" y="76931"/>
                    <a:pt x="362857" y="101600"/>
                  </a:cubicBezTo>
                  <a:cubicBezTo>
                    <a:pt x="394959" y="133702"/>
                    <a:pt x="409526" y="153963"/>
                    <a:pt x="449943" y="174171"/>
                  </a:cubicBezTo>
                  <a:cubicBezTo>
                    <a:pt x="463627" y="181013"/>
                    <a:pt x="478972" y="183848"/>
                    <a:pt x="493486" y="188686"/>
                  </a:cubicBezTo>
                  <a:cubicBezTo>
                    <a:pt x="503162" y="203200"/>
                    <a:pt x="507722" y="222984"/>
                    <a:pt x="522515" y="232229"/>
                  </a:cubicBezTo>
                  <a:cubicBezTo>
                    <a:pt x="548463" y="248446"/>
                    <a:pt x="609600" y="261257"/>
                    <a:pt x="609600" y="261257"/>
                  </a:cubicBezTo>
                  <a:cubicBezTo>
                    <a:pt x="619276" y="275771"/>
                    <a:pt x="655734" y="301379"/>
                    <a:pt x="638629" y="304800"/>
                  </a:cubicBezTo>
                  <a:cubicBezTo>
                    <a:pt x="509696" y="330587"/>
                    <a:pt x="494180" y="310102"/>
                    <a:pt x="420915" y="261257"/>
                  </a:cubicBezTo>
                  <a:cubicBezTo>
                    <a:pt x="396283" y="187365"/>
                    <a:pt x="426193" y="238387"/>
                    <a:pt x="362857" y="203200"/>
                  </a:cubicBezTo>
                  <a:cubicBezTo>
                    <a:pt x="213134" y="120021"/>
                    <a:pt x="330756" y="163471"/>
                    <a:pt x="232229" y="130629"/>
                  </a:cubicBezTo>
                  <a:cubicBezTo>
                    <a:pt x="107440" y="47436"/>
                    <a:pt x="265327" y="147178"/>
                    <a:pt x="145143" y="87086"/>
                  </a:cubicBezTo>
                  <a:cubicBezTo>
                    <a:pt x="129541" y="79285"/>
                    <a:pt x="117933" y="64182"/>
                    <a:pt x="101600" y="58057"/>
                  </a:cubicBezTo>
                  <a:cubicBezTo>
                    <a:pt x="78501" y="49395"/>
                    <a:pt x="29029" y="43543"/>
                    <a:pt x="29029" y="435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flipH="1">
              <a:off x="7232568" y="1005988"/>
              <a:ext cx="293325" cy="110227"/>
            </a:xfrm>
            <a:custGeom>
              <a:avLst/>
              <a:gdLst>
                <a:gd name="connsiteX0" fmla="*/ 0 w 595086"/>
                <a:gd name="connsiteY0" fmla="*/ 0 h 237382"/>
                <a:gd name="connsiteX1" fmla="*/ 217714 w 595086"/>
                <a:gd name="connsiteY1" fmla="*/ 29028 h 237382"/>
                <a:gd name="connsiteX2" fmla="*/ 304800 w 595086"/>
                <a:gd name="connsiteY2" fmla="*/ 58057 h 237382"/>
                <a:gd name="connsiteX3" fmla="*/ 348343 w 595086"/>
                <a:gd name="connsiteY3" fmla="*/ 72571 h 237382"/>
                <a:gd name="connsiteX4" fmla="*/ 435429 w 595086"/>
                <a:gd name="connsiteY4" fmla="*/ 116114 h 237382"/>
                <a:gd name="connsiteX5" fmla="*/ 522514 w 595086"/>
                <a:gd name="connsiteY5" fmla="*/ 159657 h 237382"/>
                <a:gd name="connsiteX6" fmla="*/ 551543 w 595086"/>
                <a:gd name="connsiteY6" fmla="*/ 203200 h 237382"/>
                <a:gd name="connsiteX7" fmla="*/ 595086 w 595086"/>
                <a:gd name="connsiteY7" fmla="*/ 232228 h 237382"/>
                <a:gd name="connsiteX8" fmla="*/ 551543 w 595086"/>
                <a:gd name="connsiteY8" fmla="*/ 217714 h 237382"/>
                <a:gd name="connsiteX9" fmla="*/ 508000 w 595086"/>
                <a:gd name="connsiteY9" fmla="*/ 188686 h 237382"/>
                <a:gd name="connsiteX10" fmla="*/ 420914 w 595086"/>
                <a:gd name="connsiteY10" fmla="*/ 159657 h 237382"/>
                <a:gd name="connsiteX11" fmla="*/ 333829 w 595086"/>
                <a:gd name="connsiteY11" fmla="*/ 130628 h 237382"/>
                <a:gd name="connsiteX12" fmla="*/ 290286 w 595086"/>
                <a:gd name="connsiteY12" fmla="*/ 116114 h 237382"/>
                <a:gd name="connsiteX13" fmla="*/ 232229 w 595086"/>
                <a:gd name="connsiteY13" fmla="*/ 101600 h 237382"/>
                <a:gd name="connsiteX14" fmla="*/ 188686 w 595086"/>
                <a:gd name="connsiteY14" fmla="*/ 87086 h 237382"/>
                <a:gd name="connsiteX15" fmla="*/ 72571 w 595086"/>
                <a:gd name="connsiteY15" fmla="*/ 58057 h 237382"/>
                <a:gd name="connsiteX16" fmla="*/ 29029 w 595086"/>
                <a:gd name="connsiteY16" fmla="*/ 43543 h 23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5086" h="237382">
                  <a:moveTo>
                    <a:pt x="0" y="0"/>
                  </a:moveTo>
                  <a:cubicBezTo>
                    <a:pt x="17181" y="2148"/>
                    <a:pt x="194043" y="23565"/>
                    <a:pt x="217714" y="29028"/>
                  </a:cubicBezTo>
                  <a:cubicBezTo>
                    <a:pt x="247529" y="35908"/>
                    <a:pt x="275771" y="48381"/>
                    <a:pt x="304800" y="58057"/>
                  </a:cubicBezTo>
                  <a:lnTo>
                    <a:pt x="348343" y="72571"/>
                  </a:lnTo>
                  <a:cubicBezTo>
                    <a:pt x="473136" y="155768"/>
                    <a:pt x="315241" y="56019"/>
                    <a:pt x="435429" y="116114"/>
                  </a:cubicBezTo>
                  <a:cubicBezTo>
                    <a:pt x="547974" y="172387"/>
                    <a:pt x="413067" y="123176"/>
                    <a:pt x="522514" y="159657"/>
                  </a:cubicBezTo>
                  <a:cubicBezTo>
                    <a:pt x="532190" y="174171"/>
                    <a:pt x="539208" y="190865"/>
                    <a:pt x="551543" y="203200"/>
                  </a:cubicBezTo>
                  <a:cubicBezTo>
                    <a:pt x="563878" y="215535"/>
                    <a:pt x="595086" y="214784"/>
                    <a:pt x="595086" y="232228"/>
                  </a:cubicBezTo>
                  <a:cubicBezTo>
                    <a:pt x="595086" y="247527"/>
                    <a:pt x="565227" y="224556"/>
                    <a:pt x="551543" y="217714"/>
                  </a:cubicBezTo>
                  <a:cubicBezTo>
                    <a:pt x="535941" y="209913"/>
                    <a:pt x="523940" y="195771"/>
                    <a:pt x="508000" y="188686"/>
                  </a:cubicBezTo>
                  <a:cubicBezTo>
                    <a:pt x="480038" y="176259"/>
                    <a:pt x="449943" y="169333"/>
                    <a:pt x="420914" y="159657"/>
                  </a:cubicBezTo>
                  <a:lnTo>
                    <a:pt x="333829" y="130628"/>
                  </a:lnTo>
                  <a:cubicBezTo>
                    <a:pt x="319315" y="125790"/>
                    <a:pt x="305129" y="119825"/>
                    <a:pt x="290286" y="116114"/>
                  </a:cubicBezTo>
                  <a:cubicBezTo>
                    <a:pt x="270934" y="111276"/>
                    <a:pt x="251409" y="107080"/>
                    <a:pt x="232229" y="101600"/>
                  </a:cubicBezTo>
                  <a:cubicBezTo>
                    <a:pt x="217518" y="97397"/>
                    <a:pt x="203446" y="91112"/>
                    <a:pt x="188686" y="87086"/>
                  </a:cubicBezTo>
                  <a:cubicBezTo>
                    <a:pt x="150196" y="76589"/>
                    <a:pt x="110420" y="70673"/>
                    <a:pt x="72571" y="58057"/>
                  </a:cubicBezTo>
                  <a:lnTo>
                    <a:pt x="29029" y="43543"/>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flipH="1">
              <a:off x="7433306" y="754912"/>
              <a:ext cx="236375" cy="119728"/>
            </a:xfrm>
            <a:custGeom>
              <a:avLst/>
              <a:gdLst>
                <a:gd name="connsiteX0" fmla="*/ 8883 w 479548"/>
                <a:gd name="connsiteY0" fmla="*/ 255770 h 257842"/>
                <a:gd name="connsiteX1" fmla="*/ 128805 w 479548"/>
                <a:gd name="connsiteY1" fmla="*/ 165829 h 257842"/>
                <a:gd name="connsiteX2" fmla="*/ 233736 w 479548"/>
                <a:gd name="connsiteY2" fmla="*/ 135848 h 257842"/>
                <a:gd name="connsiteX3" fmla="*/ 323677 w 479548"/>
                <a:gd name="connsiteY3" fmla="*/ 105868 h 257842"/>
                <a:gd name="connsiteX4" fmla="*/ 368647 w 479548"/>
                <a:gd name="connsiteY4" fmla="*/ 90878 h 257842"/>
                <a:gd name="connsiteX5" fmla="*/ 398628 w 479548"/>
                <a:gd name="connsiteY5" fmla="*/ 60897 h 257842"/>
                <a:gd name="connsiteX6" fmla="*/ 458588 w 479548"/>
                <a:gd name="connsiteY6" fmla="*/ 45907 h 257842"/>
                <a:gd name="connsiteX7" fmla="*/ 473578 w 479548"/>
                <a:gd name="connsiteY7" fmla="*/ 937 h 257842"/>
                <a:gd name="connsiteX8" fmla="*/ 383637 w 479548"/>
                <a:gd name="connsiteY8" fmla="*/ 30917 h 257842"/>
                <a:gd name="connsiteX9" fmla="*/ 338667 w 479548"/>
                <a:gd name="connsiteY9" fmla="*/ 45907 h 257842"/>
                <a:gd name="connsiteX10" fmla="*/ 308687 w 479548"/>
                <a:gd name="connsiteY10" fmla="*/ 75888 h 257842"/>
                <a:gd name="connsiteX11" fmla="*/ 143795 w 479548"/>
                <a:gd name="connsiteY11" fmla="*/ 120858 h 257842"/>
                <a:gd name="connsiteX12" fmla="*/ 53854 w 479548"/>
                <a:gd name="connsiteY12" fmla="*/ 150838 h 257842"/>
                <a:gd name="connsiteX13" fmla="*/ 8883 w 479548"/>
                <a:gd name="connsiteY13" fmla="*/ 225789 h 257842"/>
                <a:gd name="connsiteX14" fmla="*/ 8883 w 479548"/>
                <a:gd name="connsiteY14" fmla="*/ 255770 h 25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9548" h="257842">
                  <a:moveTo>
                    <a:pt x="8883" y="255770"/>
                  </a:moveTo>
                  <a:cubicBezTo>
                    <a:pt x="28870" y="245777"/>
                    <a:pt x="96982" y="181741"/>
                    <a:pt x="128805" y="165829"/>
                  </a:cubicBezTo>
                  <a:cubicBezTo>
                    <a:pt x="154001" y="153231"/>
                    <a:pt x="209712" y="143055"/>
                    <a:pt x="233736" y="135848"/>
                  </a:cubicBezTo>
                  <a:cubicBezTo>
                    <a:pt x="264005" y="126767"/>
                    <a:pt x="293697" y="115861"/>
                    <a:pt x="323677" y="105868"/>
                  </a:cubicBezTo>
                  <a:lnTo>
                    <a:pt x="368647" y="90878"/>
                  </a:lnTo>
                  <a:cubicBezTo>
                    <a:pt x="378641" y="80884"/>
                    <a:pt x="385987" y="67218"/>
                    <a:pt x="398628" y="60897"/>
                  </a:cubicBezTo>
                  <a:cubicBezTo>
                    <a:pt x="417055" y="51684"/>
                    <a:pt x="442501" y="58777"/>
                    <a:pt x="458588" y="45907"/>
                  </a:cubicBezTo>
                  <a:cubicBezTo>
                    <a:pt x="470926" y="36036"/>
                    <a:pt x="489072" y="4036"/>
                    <a:pt x="473578" y="937"/>
                  </a:cubicBezTo>
                  <a:cubicBezTo>
                    <a:pt x="442590" y="-5261"/>
                    <a:pt x="413617" y="20924"/>
                    <a:pt x="383637" y="30917"/>
                  </a:cubicBezTo>
                  <a:lnTo>
                    <a:pt x="338667" y="45907"/>
                  </a:lnTo>
                  <a:cubicBezTo>
                    <a:pt x="328674" y="55901"/>
                    <a:pt x="321328" y="69568"/>
                    <a:pt x="308687" y="75888"/>
                  </a:cubicBezTo>
                  <a:cubicBezTo>
                    <a:pt x="236212" y="112126"/>
                    <a:pt x="216166" y="101121"/>
                    <a:pt x="143795" y="120858"/>
                  </a:cubicBezTo>
                  <a:cubicBezTo>
                    <a:pt x="113306" y="129173"/>
                    <a:pt x="53854" y="150838"/>
                    <a:pt x="53854" y="150838"/>
                  </a:cubicBezTo>
                  <a:cubicBezTo>
                    <a:pt x="30107" y="174585"/>
                    <a:pt x="8883" y="186873"/>
                    <a:pt x="8883" y="225789"/>
                  </a:cubicBezTo>
                  <a:cubicBezTo>
                    <a:pt x="8883" y="236962"/>
                    <a:pt x="-11104" y="265763"/>
                    <a:pt x="8883" y="25577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flipH="1">
              <a:off x="8143802" y="394879"/>
              <a:ext cx="134601" cy="186102"/>
            </a:xfrm>
            <a:custGeom>
              <a:avLst/>
              <a:gdLst>
                <a:gd name="connsiteX0" fmla="*/ 269969 w 273073"/>
                <a:gd name="connsiteY0" fmla="*/ 14990 h 400784"/>
                <a:gd name="connsiteX1" fmla="*/ 165038 w 273073"/>
                <a:gd name="connsiteY1" fmla="*/ 89941 h 400784"/>
                <a:gd name="connsiteX2" fmla="*/ 135058 w 273073"/>
                <a:gd name="connsiteY2" fmla="*/ 179882 h 400784"/>
                <a:gd name="connsiteX3" fmla="*/ 75097 w 273073"/>
                <a:gd name="connsiteY3" fmla="*/ 269823 h 400784"/>
                <a:gd name="connsiteX4" fmla="*/ 45117 w 273073"/>
                <a:gd name="connsiteY4" fmla="*/ 314793 h 400784"/>
                <a:gd name="connsiteX5" fmla="*/ 15136 w 273073"/>
                <a:gd name="connsiteY5" fmla="*/ 344774 h 400784"/>
                <a:gd name="connsiteX6" fmla="*/ 60107 w 273073"/>
                <a:gd name="connsiteY6" fmla="*/ 374754 h 400784"/>
                <a:gd name="connsiteX7" fmla="*/ 90087 w 273073"/>
                <a:gd name="connsiteY7" fmla="*/ 329783 h 400784"/>
                <a:gd name="connsiteX8" fmla="*/ 120068 w 273073"/>
                <a:gd name="connsiteY8" fmla="*/ 299803 h 400784"/>
                <a:gd name="connsiteX9" fmla="*/ 135058 w 273073"/>
                <a:gd name="connsiteY9" fmla="*/ 254833 h 400784"/>
                <a:gd name="connsiteX10" fmla="*/ 165038 w 273073"/>
                <a:gd name="connsiteY10" fmla="*/ 224852 h 400784"/>
                <a:gd name="connsiteX11" fmla="*/ 224999 w 273073"/>
                <a:gd name="connsiteY11" fmla="*/ 134911 h 400784"/>
                <a:gd name="connsiteX12" fmla="*/ 254979 w 273073"/>
                <a:gd name="connsiteY12" fmla="*/ 89941 h 400784"/>
                <a:gd name="connsiteX13" fmla="*/ 269969 w 273073"/>
                <a:gd name="connsiteY13" fmla="*/ 44970 h 400784"/>
                <a:gd name="connsiteX14" fmla="*/ 254979 w 273073"/>
                <a:gd name="connsiteY14" fmla="*/ 0 h 400784"/>
                <a:gd name="connsiteX15" fmla="*/ 269969 w 273073"/>
                <a:gd name="connsiteY15" fmla="*/ 14990 h 40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073" h="400784">
                  <a:moveTo>
                    <a:pt x="269969" y="14990"/>
                  </a:moveTo>
                  <a:cubicBezTo>
                    <a:pt x="254979" y="29980"/>
                    <a:pt x="179491" y="61035"/>
                    <a:pt x="165038" y="89941"/>
                  </a:cubicBezTo>
                  <a:cubicBezTo>
                    <a:pt x="150905" y="118207"/>
                    <a:pt x="152588" y="153588"/>
                    <a:pt x="135058" y="179882"/>
                  </a:cubicBezTo>
                  <a:lnTo>
                    <a:pt x="75097" y="269823"/>
                  </a:lnTo>
                  <a:cubicBezTo>
                    <a:pt x="65104" y="284813"/>
                    <a:pt x="57856" y="302054"/>
                    <a:pt x="45117" y="314793"/>
                  </a:cubicBezTo>
                  <a:lnTo>
                    <a:pt x="15136" y="344774"/>
                  </a:lnTo>
                  <a:cubicBezTo>
                    <a:pt x="3943" y="378354"/>
                    <a:pt x="-28628" y="433911"/>
                    <a:pt x="60107" y="374754"/>
                  </a:cubicBezTo>
                  <a:cubicBezTo>
                    <a:pt x="75097" y="364760"/>
                    <a:pt x="78832" y="343851"/>
                    <a:pt x="90087" y="329783"/>
                  </a:cubicBezTo>
                  <a:cubicBezTo>
                    <a:pt x="98916" y="318747"/>
                    <a:pt x="110074" y="309796"/>
                    <a:pt x="120068" y="299803"/>
                  </a:cubicBezTo>
                  <a:cubicBezTo>
                    <a:pt x="125065" y="284813"/>
                    <a:pt x="126929" y="268382"/>
                    <a:pt x="135058" y="254833"/>
                  </a:cubicBezTo>
                  <a:cubicBezTo>
                    <a:pt x="142329" y="242714"/>
                    <a:pt x="156558" y="236158"/>
                    <a:pt x="165038" y="224852"/>
                  </a:cubicBezTo>
                  <a:cubicBezTo>
                    <a:pt x="186657" y="196026"/>
                    <a:pt x="205012" y="164891"/>
                    <a:pt x="224999" y="134911"/>
                  </a:cubicBezTo>
                  <a:lnTo>
                    <a:pt x="254979" y="89941"/>
                  </a:lnTo>
                  <a:cubicBezTo>
                    <a:pt x="259976" y="74951"/>
                    <a:pt x="269969" y="60771"/>
                    <a:pt x="269969" y="44970"/>
                  </a:cubicBezTo>
                  <a:cubicBezTo>
                    <a:pt x="269969" y="29169"/>
                    <a:pt x="270780" y="0"/>
                    <a:pt x="254979" y="0"/>
                  </a:cubicBezTo>
                  <a:cubicBezTo>
                    <a:pt x="239989" y="0"/>
                    <a:pt x="284959" y="0"/>
                    <a:pt x="269969" y="1499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flipH="1">
              <a:off x="7877060" y="389261"/>
              <a:ext cx="259478" cy="91485"/>
            </a:xfrm>
            <a:custGeom>
              <a:avLst/>
              <a:gdLst>
                <a:gd name="connsiteX0" fmla="*/ 1121 w 526419"/>
                <a:gd name="connsiteY0" fmla="*/ 17137 h 197019"/>
                <a:gd name="connsiteX1" fmla="*/ 76072 w 526419"/>
                <a:gd name="connsiteY1" fmla="*/ 47117 h 197019"/>
                <a:gd name="connsiteX2" fmla="*/ 181003 w 526419"/>
                <a:gd name="connsiteY2" fmla="*/ 77098 h 197019"/>
                <a:gd name="connsiteX3" fmla="*/ 225974 w 526419"/>
                <a:gd name="connsiteY3" fmla="*/ 107078 h 197019"/>
                <a:gd name="connsiteX4" fmla="*/ 315915 w 526419"/>
                <a:gd name="connsiteY4" fmla="*/ 137058 h 197019"/>
                <a:gd name="connsiteX5" fmla="*/ 450826 w 526419"/>
                <a:gd name="connsiteY5" fmla="*/ 182029 h 197019"/>
                <a:gd name="connsiteX6" fmla="*/ 495797 w 526419"/>
                <a:gd name="connsiteY6" fmla="*/ 197019 h 197019"/>
                <a:gd name="connsiteX7" fmla="*/ 525777 w 526419"/>
                <a:gd name="connsiteY7" fmla="*/ 152049 h 197019"/>
                <a:gd name="connsiteX8" fmla="*/ 420846 w 526419"/>
                <a:gd name="connsiteY8" fmla="*/ 77098 h 197019"/>
                <a:gd name="connsiteX9" fmla="*/ 285934 w 526419"/>
                <a:gd name="connsiteY9" fmla="*/ 62108 h 197019"/>
                <a:gd name="connsiteX10" fmla="*/ 181003 w 526419"/>
                <a:gd name="connsiteY10" fmla="*/ 32127 h 197019"/>
                <a:gd name="connsiteX11" fmla="*/ 136033 w 526419"/>
                <a:gd name="connsiteY11" fmla="*/ 2147 h 197019"/>
                <a:gd name="connsiteX12" fmla="*/ 1121 w 526419"/>
                <a:gd name="connsiteY12" fmla="*/ 17137 h 19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419" h="197019">
                  <a:moveTo>
                    <a:pt x="1121" y="17137"/>
                  </a:moveTo>
                  <a:cubicBezTo>
                    <a:pt x="-8873" y="24632"/>
                    <a:pt x="50545" y="38608"/>
                    <a:pt x="76072" y="47117"/>
                  </a:cubicBezTo>
                  <a:cubicBezTo>
                    <a:pt x="104884" y="56721"/>
                    <a:pt x="152134" y="62664"/>
                    <a:pt x="181003" y="77098"/>
                  </a:cubicBezTo>
                  <a:cubicBezTo>
                    <a:pt x="197117" y="85155"/>
                    <a:pt x="209511" y="99761"/>
                    <a:pt x="225974" y="107078"/>
                  </a:cubicBezTo>
                  <a:cubicBezTo>
                    <a:pt x="254852" y="119913"/>
                    <a:pt x="285935" y="127064"/>
                    <a:pt x="315915" y="137058"/>
                  </a:cubicBezTo>
                  <a:lnTo>
                    <a:pt x="450826" y="182029"/>
                  </a:lnTo>
                  <a:lnTo>
                    <a:pt x="495797" y="197019"/>
                  </a:lnTo>
                  <a:cubicBezTo>
                    <a:pt x="505790" y="182029"/>
                    <a:pt x="530726" y="169372"/>
                    <a:pt x="525777" y="152049"/>
                  </a:cubicBezTo>
                  <a:cubicBezTo>
                    <a:pt x="514414" y="112280"/>
                    <a:pt x="459219" y="83493"/>
                    <a:pt x="420846" y="77098"/>
                  </a:cubicBezTo>
                  <a:cubicBezTo>
                    <a:pt x="376214" y="69659"/>
                    <a:pt x="330905" y="67105"/>
                    <a:pt x="285934" y="62108"/>
                  </a:cubicBezTo>
                  <a:cubicBezTo>
                    <a:pt x="266728" y="57306"/>
                    <a:pt x="202504" y="42877"/>
                    <a:pt x="181003" y="32127"/>
                  </a:cubicBezTo>
                  <a:cubicBezTo>
                    <a:pt x="164889" y="24070"/>
                    <a:pt x="153868" y="4695"/>
                    <a:pt x="136033" y="2147"/>
                  </a:cubicBezTo>
                  <a:cubicBezTo>
                    <a:pt x="81621" y="-5626"/>
                    <a:pt x="11115" y="9642"/>
                    <a:pt x="1121" y="17137"/>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flipH="1">
              <a:off x="7550931" y="202322"/>
              <a:ext cx="393772" cy="243621"/>
            </a:xfrm>
            <a:custGeom>
              <a:avLst/>
              <a:gdLst>
                <a:gd name="connsiteX0" fmla="*/ 76627 w 798868"/>
                <a:gd name="connsiteY0" fmla="*/ 524655 h 524655"/>
                <a:gd name="connsiteX1" fmla="*/ 1676 w 798868"/>
                <a:gd name="connsiteY1" fmla="*/ 494675 h 524655"/>
                <a:gd name="connsiteX2" fmla="*/ 31657 w 798868"/>
                <a:gd name="connsiteY2" fmla="*/ 464695 h 524655"/>
                <a:gd name="connsiteX3" fmla="*/ 121598 w 798868"/>
                <a:gd name="connsiteY3" fmla="*/ 434714 h 524655"/>
                <a:gd name="connsiteX4" fmla="*/ 211539 w 798868"/>
                <a:gd name="connsiteY4" fmla="*/ 314793 h 524655"/>
                <a:gd name="connsiteX5" fmla="*/ 256509 w 798868"/>
                <a:gd name="connsiteY5" fmla="*/ 239842 h 524655"/>
                <a:gd name="connsiteX6" fmla="*/ 301480 w 798868"/>
                <a:gd name="connsiteY6" fmla="*/ 224852 h 524655"/>
                <a:gd name="connsiteX7" fmla="*/ 346450 w 798868"/>
                <a:gd name="connsiteY7" fmla="*/ 194872 h 524655"/>
                <a:gd name="connsiteX8" fmla="*/ 391421 w 798868"/>
                <a:gd name="connsiteY8" fmla="*/ 179882 h 524655"/>
                <a:gd name="connsiteX9" fmla="*/ 421401 w 798868"/>
                <a:gd name="connsiteY9" fmla="*/ 149901 h 524655"/>
                <a:gd name="connsiteX10" fmla="*/ 511342 w 798868"/>
                <a:gd name="connsiteY10" fmla="*/ 104931 h 524655"/>
                <a:gd name="connsiteX11" fmla="*/ 631263 w 798868"/>
                <a:gd name="connsiteY11" fmla="*/ 14990 h 524655"/>
                <a:gd name="connsiteX12" fmla="*/ 676234 w 798868"/>
                <a:gd name="connsiteY12" fmla="*/ 0 h 524655"/>
                <a:gd name="connsiteX13" fmla="*/ 721204 w 798868"/>
                <a:gd name="connsiteY13" fmla="*/ 14990 h 524655"/>
                <a:gd name="connsiteX14" fmla="*/ 796155 w 798868"/>
                <a:gd name="connsiteY14" fmla="*/ 29980 h 524655"/>
                <a:gd name="connsiteX15" fmla="*/ 766175 w 798868"/>
                <a:gd name="connsiteY15" fmla="*/ 74950 h 524655"/>
                <a:gd name="connsiteX16" fmla="*/ 631263 w 798868"/>
                <a:gd name="connsiteY16" fmla="*/ 89941 h 524655"/>
                <a:gd name="connsiteX17" fmla="*/ 541322 w 798868"/>
                <a:gd name="connsiteY17" fmla="*/ 119921 h 524655"/>
                <a:gd name="connsiteX18" fmla="*/ 496352 w 798868"/>
                <a:gd name="connsiteY18" fmla="*/ 149901 h 524655"/>
                <a:gd name="connsiteX19" fmla="*/ 421401 w 798868"/>
                <a:gd name="connsiteY19" fmla="*/ 209862 h 524655"/>
                <a:gd name="connsiteX20" fmla="*/ 376430 w 798868"/>
                <a:gd name="connsiteY20" fmla="*/ 224852 h 524655"/>
                <a:gd name="connsiteX21" fmla="*/ 286490 w 798868"/>
                <a:gd name="connsiteY21" fmla="*/ 299803 h 524655"/>
                <a:gd name="connsiteX22" fmla="*/ 196549 w 798868"/>
                <a:gd name="connsiteY22" fmla="*/ 404734 h 524655"/>
                <a:gd name="connsiteX23" fmla="*/ 136588 w 798868"/>
                <a:gd name="connsiteY23" fmla="*/ 464695 h 524655"/>
                <a:gd name="connsiteX24" fmla="*/ 31657 w 798868"/>
                <a:gd name="connsiteY24" fmla="*/ 464695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98868" h="524655">
                  <a:moveTo>
                    <a:pt x="76627" y="524655"/>
                  </a:moveTo>
                  <a:cubicBezTo>
                    <a:pt x="51643" y="514662"/>
                    <a:pt x="17821" y="516202"/>
                    <a:pt x="1676" y="494675"/>
                  </a:cubicBezTo>
                  <a:cubicBezTo>
                    <a:pt x="-6804" y="483369"/>
                    <a:pt x="19016" y="471015"/>
                    <a:pt x="31657" y="464695"/>
                  </a:cubicBezTo>
                  <a:cubicBezTo>
                    <a:pt x="59923" y="450562"/>
                    <a:pt x="121598" y="434714"/>
                    <a:pt x="121598" y="434714"/>
                  </a:cubicBezTo>
                  <a:cubicBezTo>
                    <a:pt x="189397" y="333014"/>
                    <a:pt x="156079" y="370251"/>
                    <a:pt x="211539" y="314793"/>
                  </a:cubicBezTo>
                  <a:cubicBezTo>
                    <a:pt x="223329" y="279422"/>
                    <a:pt x="222216" y="260418"/>
                    <a:pt x="256509" y="239842"/>
                  </a:cubicBezTo>
                  <a:cubicBezTo>
                    <a:pt x="270058" y="231712"/>
                    <a:pt x="286490" y="229849"/>
                    <a:pt x="301480" y="224852"/>
                  </a:cubicBezTo>
                  <a:cubicBezTo>
                    <a:pt x="316470" y="214859"/>
                    <a:pt x="330336" y="202929"/>
                    <a:pt x="346450" y="194872"/>
                  </a:cubicBezTo>
                  <a:cubicBezTo>
                    <a:pt x="360583" y="187806"/>
                    <a:pt x="377872" y="188012"/>
                    <a:pt x="391421" y="179882"/>
                  </a:cubicBezTo>
                  <a:cubicBezTo>
                    <a:pt x="403540" y="172611"/>
                    <a:pt x="410365" y="158730"/>
                    <a:pt x="421401" y="149901"/>
                  </a:cubicBezTo>
                  <a:cubicBezTo>
                    <a:pt x="462912" y="116691"/>
                    <a:pt x="463844" y="120763"/>
                    <a:pt x="511342" y="104931"/>
                  </a:cubicBezTo>
                  <a:cubicBezTo>
                    <a:pt x="546856" y="69416"/>
                    <a:pt x="580410" y="31941"/>
                    <a:pt x="631263" y="14990"/>
                  </a:cubicBezTo>
                  <a:lnTo>
                    <a:pt x="676234" y="0"/>
                  </a:lnTo>
                  <a:cubicBezTo>
                    <a:pt x="691224" y="4997"/>
                    <a:pt x="705875" y="11158"/>
                    <a:pt x="721204" y="14990"/>
                  </a:cubicBezTo>
                  <a:cubicBezTo>
                    <a:pt x="745922" y="21169"/>
                    <a:pt x="780868" y="9597"/>
                    <a:pt x="796155" y="29980"/>
                  </a:cubicBezTo>
                  <a:cubicBezTo>
                    <a:pt x="806965" y="44392"/>
                    <a:pt x="783106" y="68793"/>
                    <a:pt x="766175" y="74950"/>
                  </a:cubicBezTo>
                  <a:cubicBezTo>
                    <a:pt x="723652" y="90413"/>
                    <a:pt x="676234" y="84944"/>
                    <a:pt x="631263" y="89941"/>
                  </a:cubicBezTo>
                  <a:cubicBezTo>
                    <a:pt x="601283" y="99934"/>
                    <a:pt x="567616" y="102391"/>
                    <a:pt x="541322" y="119921"/>
                  </a:cubicBezTo>
                  <a:cubicBezTo>
                    <a:pt x="526332" y="129914"/>
                    <a:pt x="510420" y="138647"/>
                    <a:pt x="496352" y="149901"/>
                  </a:cubicBezTo>
                  <a:cubicBezTo>
                    <a:pt x="449878" y="187081"/>
                    <a:pt x="482916" y="179105"/>
                    <a:pt x="421401" y="209862"/>
                  </a:cubicBezTo>
                  <a:cubicBezTo>
                    <a:pt x="407268" y="216928"/>
                    <a:pt x="391420" y="219855"/>
                    <a:pt x="376430" y="224852"/>
                  </a:cubicBezTo>
                  <a:cubicBezTo>
                    <a:pt x="220505" y="380781"/>
                    <a:pt x="432566" y="174595"/>
                    <a:pt x="286490" y="299803"/>
                  </a:cubicBezTo>
                  <a:cubicBezTo>
                    <a:pt x="170195" y="399485"/>
                    <a:pt x="269994" y="319048"/>
                    <a:pt x="196549" y="404734"/>
                  </a:cubicBezTo>
                  <a:cubicBezTo>
                    <a:pt x="178154" y="426195"/>
                    <a:pt x="164854" y="464695"/>
                    <a:pt x="136588" y="464695"/>
                  </a:cubicBezTo>
                  <a:lnTo>
                    <a:pt x="31657" y="464695"/>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flipH="1">
              <a:off x="7416574" y="49188"/>
              <a:ext cx="157860" cy="153134"/>
            </a:xfrm>
            <a:custGeom>
              <a:avLst/>
              <a:gdLst>
                <a:gd name="connsiteX0" fmla="*/ 0 w 320260"/>
                <a:gd name="connsiteY0" fmla="*/ 329784 h 329784"/>
                <a:gd name="connsiteX1" fmla="*/ 74950 w 320260"/>
                <a:gd name="connsiteY1" fmla="*/ 224852 h 329784"/>
                <a:gd name="connsiteX2" fmla="*/ 104931 w 320260"/>
                <a:gd name="connsiteY2" fmla="*/ 179882 h 329784"/>
                <a:gd name="connsiteX3" fmla="*/ 149901 w 320260"/>
                <a:gd name="connsiteY3" fmla="*/ 149902 h 329784"/>
                <a:gd name="connsiteX4" fmla="*/ 179882 w 320260"/>
                <a:gd name="connsiteY4" fmla="*/ 119921 h 329784"/>
                <a:gd name="connsiteX5" fmla="*/ 269823 w 320260"/>
                <a:gd name="connsiteY5" fmla="*/ 89941 h 329784"/>
                <a:gd name="connsiteX6" fmla="*/ 314793 w 320260"/>
                <a:gd name="connsiteY6" fmla="*/ 0 h 329784"/>
                <a:gd name="connsiteX7" fmla="*/ 299803 w 320260"/>
                <a:gd name="connsiteY7" fmla="*/ 44970 h 329784"/>
                <a:gd name="connsiteX8" fmla="*/ 269823 w 320260"/>
                <a:gd name="connsiteY8" fmla="*/ 74951 h 329784"/>
                <a:gd name="connsiteX9" fmla="*/ 224852 w 320260"/>
                <a:gd name="connsiteY9" fmla="*/ 104931 h 329784"/>
                <a:gd name="connsiteX10" fmla="*/ 104931 w 320260"/>
                <a:gd name="connsiteY10" fmla="*/ 209862 h 329784"/>
                <a:gd name="connsiteX11" fmla="*/ 74950 w 320260"/>
                <a:gd name="connsiteY11" fmla="*/ 299803 h 329784"/>
                <a:gd name="connsiteX12" fmla="*/ 0 w 320260"/>
                <a:gd name="connsiteY12" fmla="*/ 329784 h 32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260" h="329784">
                  <a:moveTo>
                    <a:pt x="0" y="329784"/>
                  </a:moveTo>
                  <a:cubicBezTo>
                    <a:pt x="114794" y="138459"/>
                    <a:pt x="-5974" y="326007"/>
                    <a:pt x="74950" y="224852"/>
                  </a:cubicBezTo>
                  <a:cubicBezTo>
                    <a:pt x="86204" y="210784"/>
                    <a:pt x="92192" y="192621"/>
                    <a:pt x="104931" y="179882"/>
                  </a:cubicBezTo>
                  <a:cubicBezTo>
                    <a:pt x="117670" y="167143"/>
                    <a:pt x="135833" y="161156"/>
                    <a:pt x="149901" y="149902"/>
                  </a:cubicBezTo>
                  <a:cubicBezTo>
                    <a:pt x="160937" y="141073"/>
                    <a:pt x="167241" y="126242"/>
                    <a:pt x="179882" y="119921"/>
                  </a:cubicBezTo>
                  <a:cubicBezTo>
                    <a:pt x="208148" y="105788"/>
                    <a:pt x="269823" y="89941"/>
                    <a:pt x="269823" y="89941"/>
                  </a:cubicBezTo>
                  <a:cubicBezTo>
                    <a:pt x="273519" y="78852"/>
                    <a:pt x="295420" y="0"/>
                    <a:pt x="314793" y="0"/>
                  </a:cubicBezTo>
                  <a:cubicBezTo>
                    <a:pt x="330594" y="0"/>
                    <a:pt x="307932" y="31421"/>
                    <a:pt x="299803" y="44970"/>
                  </a:cubicBezTo>
                  <a:cubicBezTo>
                    <a:pt x="292532" y="57089"/>
                    <a:pt x="280859" y="66122"/>
                    <a:pt x="269823" y="74951"/>
                  </a:cubicBezTo>
                  <a:cubicBezTo>
                    <a:pt x="255755" y="86206"/>
                    <a:pt x="238410" y="93067"/>
                    <a:pt x="224852" y="104931"/>
                  </a:cubicBezTo>
                  <a:cubicBezTo>
                    <a:pt x="84544" y="227700"/>
                    <a:pt x="206129" y="142397"/>
                    <a:pt x="104931" y="209862"/>
                  </a:cubicBezTo>
                  <a:cubicBezTo>
                    <a:pt x="94937" y="239842"/>
                    <a:pt x="104930" y="289809"/>
                    <a:pt x="74950" y="299803"/>
                  </a:cubicBezTo>
                  <a:lnTo>
                    <a:pt x="0" y="329784"/>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flipH="1">
              <a:off x="7160761" y="755423"/>
              <a:ext cx="216033" cy="90710"/>
            </a:xfrm>
            <a:custGeom>
              <a:avLst/>
              <a:gdLst>
                <a:gd name="connsiteX0" fmla="*/ 14990 w 438280"/>
                <a:gd name="connsiteY0" fmla="*/ 89941 h 195350"/>
                <a:gd name="connsiteX1" fmla="*/ 89941 w 438280"/>
                <a:gd name="connsiteY1" fmla="*/ 44971 h 195350"/>
                <a:gd name="connsiteX2" fmla="*/ 194872 w 438280"/>
                <a:gd name="connsiteY2" fmla="*/ 29981 h 195350"/>
                <a:gd name="connsiteX3" fmla="*/ 299803 w 438280"/>
                <a:gd name="connsiteY3" fmla="*/ 0 h 195350"/>
                <a:gd name="connsiteX4" fmla="*/ 404734 w 438280"/>
                <a:gd name="connsiteY4" fmla="*/ 14990 h 195350"/>
                <a:gd name="connsiteX5" fmla="*/ 434714 w 438280"/>
                <a:gd name="connsiteY5" fmla="*/ 44971 h 195350"/>
                <a:gd name="connsiteX6" fmla="*/ 314793 w 438280"/>
                <a:gd name="connsiteY6" fmla="*/ 29981 h 195350"/>
                <a:gd name="connsiteX7" fmla="*/ 179882 w 438280"/>
                <a:gd name="connsiteY7" fmla="*/ 74951 h 195350"/>
                <a:gd name="connsiteX8" fmla="*/ 134911 w 438280"/>
                <a:gd name="connsiteY8" fmla="*/ 89941 h 195350"/>
                <a:gd name="connsiteX9" fmla="*/ 89941 w 438280"/>
                <a:gd name="connsiteY9" fmla="*/ 104931 h 195350"/>
                <a:gd name="connsiteX10" fmla="*/ 59960 w 438280"/>
                <a:gd name="connsiteY10" fmla="*/ 134912 h 195350"/>
                <a:gd name="connsiteX11" fmla="*/ 0 w 438280"/>
                <a:gd name="connsiteY11" fmla="*/ 179882 h 195350"/>
                <a:gd name="connsiteX12" fmla="*/ 14990 w 438280"/>
                <a:gd name="connsiteY12" fmla="*/ 104931 h 195350"/>
                <a:gd name="connsiteX13" fmla="*/ 29980 w 438280"/>
                <a:gd name="connsiteY13" fmla="*/ 59961 h 195350"/>
                <a:gd name="connsiteX14" fmla="*/ 74951 w 438280"/>
                <a:gd name="connsiteY14" fmla="*/ 89941 h 195350"/>
                <a:gd name="connsiteX15" fmla="*/ 89941 w 438280"/>
                <a:gd name="connsiteY15" fmla="*/ 89941 h 1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8280" h="195350">
                  <a:moveTo>
                    <a:pt x="14990" y="89941"/>
                  </a:moveTo>
                  <a:cubicBezTo>
                    <a:pt x="39974" y="74951"/>
                    <a:pt x="62301" y="54184"/>
                    <a:pt x="89941" y="44971"/>
                  </a:cubicBezTo>
                  <a:cubicBezTo>
                    <a:pt x="123460" y="33798"/>
                    <a:pt x="160110" y="36302"/>
                    <a:pt x="194872" y="29981"/>
                  </a:cubicBezTo>
                  <a:cubicBezTo>
                    <a:pt x="236276" y="22453"/>
                    <a:pt x="261277" y="12842"/>
                    <a:pt x="299803" y="0"/>
                  </a:cubicBezTo>
                  <a:cubicBezTo>
                    <a:pt x="334780" y="4997"/>
                    <a:pt x="371215" y="3817"/>
                    <a:pt x="404734" y="14990"/>
                  </a:cubicBezTo>
                  <a:cubicBezTo>
                    <a:pt x="418142" y="19459"/>
                    <a:pt x="448655" y="42647"/>
                    <a:pt x="434714" y="44971"/>
                  </a:cubicBezTo>
                  <a:cubicBezTo>
                    <a:pt x="394977" y="51594"/>
                    <a:pt x="354767" y="34978"/>
                    <a:pt x="314793" y="29981"/>
                  </a:cubicBezTo>
                  <a:lnTo>
                    <a:pt x="179882" y="74951"/>
                  </a:lnTo>
                  <a:lnTo>
                    <a:pt x="134911" y="89941"/>
                  </a:lnTo>
                  <a:lnTo>
                    <a:pt x="89941" y="104931"/>
                  </a:lnTo>
                  <a:cubicBezTo>
                    <a:pt x="79947" y="114925"/>
                    <a:pt x="66281" y="122271"/>
                    <a:pt x="59960" y="134912"/>
                  </a:cubicBezTo>
                  <a:cubicBezTo>
                    <a:pt x="25004" y="204823"/>
                    <a:pt x="76889" y="205512"/>
                    <a:pt x="0" y="179882"/>
                  </a:cubicBezTo>
                  <a:cubicBezTo>
                    <a:pt x="4997" y="154898"/>
                    <a:pt x="8811" y="129649"/>
                    <a:pt x="14990" y="104931"/>
                  </a:cubicBezTo>
                  <a:cubicBezTo>
                    <a:pt x="18822" y="89602"/>
                    <a:pt x="14651" y="63793"/>
                    <a:pt x="29980" y="59961"/>
                  </a:cubicBezTo>
                  <a:cubicBezTo>
                    <a:pt x="47458" y="55592"/>
                    <a:pt x="58837" y="81884"/>
                    <a:pt x="74951" y="89941"/>
                  </a:cubicBezTo>
                  <a:cubicBezTo>
                    <a:pt x="79420" y="92176"/>
                    <a:pt x="84944" y="89941"/>
                    <a:pt x="89941" y="8994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flipH="1">
              <a:off x="7072095" y="410770"/>
              <a:ext cx="177332" cy="344142"/>
            </a:xfrm>
            <a:custGeom>
              <a:avLst/>
              <a:gdLst>
                <a:gd name="connsiteX0" fmla="*/ 0 w 359764"/>
                <a:gd name="connsiteY0" fmla="*/ 764498 h 764498"/>
                <a:gd name="connsiteX1" fmla="*/ 14990 w 359764"/>
                <a:gd name="connsiteY1" fmla="*/ 689547 h 764498"/>
                <a:gd name="connsiteX2" fmla="*/ 44971 w 359764"/>
                <a:gd name="connsiteY2" fmla="*/ 599606 h 764498"/>
                <a:gd name="connsiteX3" fmla="*/ 59961 w 359764"/>
                <a:gd name="connsiteY3" fmla="*/ 554636 h 764498"/>
                <a:gd name="connsiteX4" fmla="*/ 74951 w 359764"/>
                <a:gd name="connsiteY4" fmla="*/ 509665 h 764498"/>
                <a:gd name="connsiteX5" fmla="*/ 89941 w 359764"/>
                <a:gd name="connsiteY5" fmla="*/ 449705 h 764498"/>
                <a:gd name="connsiteX6" fmla="*/ 119922 w 359764"/>
                <a:gd name="connsiteY6" fmla="*/ 359764 h 764498"/>
                <a:gd name="connsiteX7" fmla="*/ 194872 w 359764"/>
                <a:gd name="connsiteY7" fmla="*/ 284813 h 764498"/>
                <a:gd name="connsiteX8" fmla="*/ 209863 w 359764"/>
                <a:gd name="connsiteY8" fmla="*/ 239842 h 764498"/>
                <a:gd name="connsiteX9" fmla="*/ 239843 w 359764"/>
                <a:gd name="connsiteY9" fmla="*/ 194872 h 764498"/>
                <a:gd name="connsiteX10" fmla="*/ 269823 w 359764"/>
                <a:gd name="connsiteY10" fmla="*/ 89941 h 764498"/>
                <a:gd name="connsiteX11" fmla="*/ 344774 w 359764"/>
                <a:gd name="connsiteY11" fmla="*/ 29980 h 764498"/>
                <a:gd name="connsiteX12" fmla="*/ 359764 w 359764"/>
                <a:gd name="connsiteY12" fmla="*/ 0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764" h="764498">
                  <a:moveTo>
                    <a:pt x="0" y="764498"/>
                  </a:moveTo>
                  <a:cubicBezTo>
                    <a:pt x="4997" y="739514"/>
                    <a:pt x="8286" y="714128"/>
                    <a:pt x="14990" y="689547"/>
                  </a:cubicBezTo>
                  <a:cubicBezTo>
                    <a:pt x="23305" y="659058"/>
                    <a:pt x="34977" y="629586"/>
                    <a:pt x="44971" y="599606"/>
                  </a:cubicBezTo>
                  <a:lnTo>
                    <a:pt x="59961" y="554636"/>
                  </a:lnTo>
                  <a:cubicBezTo>
                    <a:pt x="64958" y="539646"/>
                    <a:pt x="71119" y="524994"/>
                    <a:pt x="74951" y="509665"/>
                  </a:cubicBezTo>
                  <a:cubicBezTo>
                    <a:pt x="79948" y="489678"/>
                    <a:pt x="84021" y="469438"/>
                    <a:pt x="89941" y="449705"/>
                  </a:cubicBezTo>
                  <a:cubicBezTo>
                    <a:pt x="99022" y="419436"/>
                    <a:pt x="97576" y="382110"/>
                    <a:pt x="119922" y="359764"/>
                  </a:cubicBezTo>
                  <a:lnTo>
                    <a:pt x="194872" y="284813"/>
                  </a:lnTo>
                  <a:cubicBezTo>
                    <a:pt x="199869" y="269823"/>
                    <a:pt x="202796" y="253975"/>
                    <a:pt x="209863" y="239842"/>
                  </a:cubicBezTo>
                  <a:cubicBezTo>
                    <a:pt x="217920" y="223728"/>
                    <a:pt x="232746" y="211431"/>
                    <a:pt x="239843" y="194872"/>
                  </a:cubicBezTo>
                  <a:cubicBezTo>
                    <a:pt x="249643" y="172005"/>
                    <a:pt x="255238" y="114250"/>
                    <a:pt x="269823" y="89941"/>
                  </a:cubicBezTo>
                  <a:cubicBezTo>
                    <a:pt x="292075" y="52854"/>
                    <a:pt x="314135" y="60619"/>
                    <a:pt x="344774" y="29980"/>
                  </a:cubicBezTo>
                  <a:cubicBezTo>
                    <a:pt x="352674" y="22080"/>
                    <a:pt x="354767" y="9993"/>
                    <a:pt x="359764" y="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flipH="1">
              <a:off x="7121554" y="989479"/>
              <a:ext cx="148760" cy="120311"/>
            </a:xfrm>
            <a:custGeom>
              <a:avLst/>
              <a:gdLst>
                <a:gd name="connsiteX0" fmla="*/ 61948 w 301799"/>
                <a:gd name="connsiteY0" fmla="*/ 137487 h 259098"/>
                <a:gd name="connsiteX1" fmla="*/ 1987 w 301799"/>
                <a:gd name="connsiteY1" fmla="*/ 212438 h 259098"/>
                <a:gd name="connsiteX2" fmla="*/ 16977 w 301799"/>
                <a:gd name="connsiteY2" fmla="*/ 257408 h 259098"/>
                <a:gd name="connsiteX3" fmla="*/ 61948 w 301799"/>
                <a:gd name="connsiteY3" fmla="*/ 242418 h 259098"/>
                <a:gd name="connsiteX4" fmla="*/ 136898 w 301799"/>
                <a:gd name="connsiteY4" fmla="*/ 167467 h 259098"/>
                <a:gd name="connsiteX5" fmla="*/ 166879 w 301799"/>
                <a:gd name="connsiteY5" fmla="*/ 137487 h 259098"/>
                <a:gd name="connsiteX6" fmla="*/ 211849 w 301799"/>
                <a:gd name="connsiteY6" fmla="*/ 122497 h 259098"/>
                <a:gd name="connsiteX7" fmla="*/ 286800 w 301799"/>
                <a:gd name="connsiteY7" fmla="*/ 62536 h 259098"/>
                <a:gd name="connsiteX8" fmla="*/ 256820 w 301799"/>
                <a:gd name="connsiteY8" fmla="*/ 2576 h 259098"/>
                <a:gd name="connsiteX9" fmla="*/ 196859 w 301799"/>
                <a:gd name="connsiteY9" fmla="*/ 77527 h 259098"/>
                <a:gd name="connsiteX10" fmla="*/ 151889 w 301799"/>
                <a:gd name="connsiteY10" fmla="*/ 92517 h 259098"/>
                <a:gd name="connsiteX11" fmla="*/ 121908 w 301799"/>
                <a:gd name="connsiteY11" fmla="*/ 137487 h 259098"/>
                <a:gd name="connsiteX12" fmla="*/ 46957 w 301799"/>
                <a:gd name="connsiteY12" fmla="*/ 197448 h 259098"/>
                <a:gd name="connsiteX13" fmla="*/ 46957 w 301799"/>
                <a:gd name="connsiteY13" fmla="*/ 212438 h 25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799" h="259098">
                  <a:moveTo>
                    <a:pt x="61948" y="137487"/>
                  </a:moveTo>
                  <a:cubicBezTo>
                    <a:pt x="41961" y="162471"/>
                    <a:pt x="13221" y="182480"/>
                    <a:pt x="1987" y="212438"/>
                  </a:cubicBezTo>
                  <a:cubicBezTo>
                    <a:pt x="-3561" y="227233"/>
                    <a:pt x="2844" y="250342"/>
                    <a:pt x="16977" y="257408"/>
                  </a:cubicBezTo>
                  <a:cubicBezTo>
                    <a:pt x="31110" y="264474"/>
                    <a:pt x="46958" y="247415"/>
                    <a:pt x="61948" y="242418"/>
                  </a:cubicBezTo>
                  <a:cubicBezTo>
                    <a:pt x="113341" y="165329"/>
                    <a:pt x="65519" y="224570"/>
                    <a:pt x="136898" y="167467"/>
                  </a:cubicBezTo>
                  <a:cubicBezTo>
                    <a:pt x="147934" y="158638"/>
                    <a:pt x="154760" y="144758"/>
                    <a:pt x="166879" y="137487"/>
                  </a:cubicBezTo>
                  <a:cubicBezTo>
                    <a:pt x="180428" y="129358"/>
                    <a:pt x="197716" y="129563"/>
                    <a:pt x="211849" y="122497"/>
                  </a:cubicBezTo>
                  <a:cubicBezTo>
                    <a:pt x="249672" y="103586"/>
                    <a:pt x="258913" y="90424"/>
                    <a:pt x="286800" y="62536"/>
                  </a:cubicBezTo>
                  <a:cubicBezTo>
                    <a:pt x="295366" y="36839"/>
                    <a:pt x="328201" y="-11700"/>
                    <a:pt x="256820" y="2576"/>
                  </a:cubicBezTo>
                  <a:cubicBezTo>
                    <a:pt x="236444" y="6651"/>
                    <a:pt x="206195" y="70058"/>
                    <a:pt x="196859" y="77527"/>
                  </a:cubicBezTo>
                  <a:cubicBezTo>
                    <a:pt x="184521" y="87398"/>
                    <a:pt x="166879" y="87520"/>
                    <a:pt x="151889" y="92517"/>
                  </a:cubicBezTo>
                  <a:cubicBezTo>
                    <a:pt x="141895" y="107507"/>
                    <a:pt x="134647" y="124748"/>
                    <a:pt x="121908" y="137487"/>
                  </a:cubicBezTo>
                  <a:cubicBezTo>
                    <a:pt x="81814" y="177580"/>
                    <a:pt x="76626" y="152944"/>
                    <a:pt x="46957" y="197448"/>
                  </a:cubicBezTo>
                  <a:cubicBezTo>
                    <a:pt x="44185" y="201605"/>
                    <a:pt x="46957" y="207441"/>
                    <a:pt x="46957" y="21243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flipH="1">
              <a:off x="8077120" y="130921"/>
              <a:ext cx="66682" cy="109501"/>
              <a:chOff x="2411741" y="2833140"/>
              <a:chExt cx="135282" cy="235819"/>
            </a:xfrm>
          </p:grpSpPr>
          <p:sp>
            <p:nvSpPr>
              <p:cNvPr id="87" name="任意多边形 86"/>
              <p:cNvSpPr/>
              <p:nvPr/>
            </p:nvSpPr>
            <p:spPr>
              <a:xfrm>
                <a:off x="2411741" y="2833140"/>
                <a:ext cx="135282" cy="235819"/>
              </a:xfrm>
              <a:custGeom>
                <a:avLst/>
                <a:gdLst>
                  <a:gd name="connsiteX0" fmla="*/ 0 w 239843"/>
                  <a:gd name="connsiteY0" fmla="*/ 119921 h 224852"/>
                  <a:gd name="connsiteX1" fmla="*/ 44971 w 239843"/>
                  <a:gd name="connsiteY1" fmla="*/ 44970 h 224852"/>
                  <a:gd name="connsiteX2" fmla="*/ 134912 w 239843"/>
                  <a:gd name="connsiteY2" fmla="*/ 0 h 224852"/>
                  <a:gd name="connsiteX3" fmla="*/ 224853 w 239843"/>
                  <a:gd name="connsiteY3" fmla="*/ 44970 h 224852"/>
                  <a:gd name="connsiteX4" fmla="*/ 239843 w 239843"/>
                  <a:gd name="connsiteY4" fmla="*/ 89941 h 224852"/>
                  <a:gd name="connsiteX5" fmla="*/ 224853 w 239843"/>
                  <a:gd name="connsiteY5" fmla="*/ 179882 h 224852"/>
                  <a:gd name="connsiteX6" fmla="*/ 194872 w 239843"/>
                  <a:gd name="connsiteY6" fmla="*/ 209862 h 224852"/>
                  <a:gd name="connsiteX7" fmla="*/ 149902 w 239843"/>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843" h="224852">
                    <a:moveTo>
                      <a:pt x="0" y="119921"/>
                    </a:moveTo>
                    <a:cubicBezTo>
                      <a:pt x="14990" y="94937"/>
                      <a:pt x="26010" y="67092"/>
                      <a:pt x="44971" y="44970"/>
                    </a:cubicBezTo>
                    <a:cubicBezTo>
                      <a:pt x="68218" y="17848"/>
                      <a:pt x="103433" y="10493"/>
                      <a:pt x="134912" y="0"/>
                    </a:cubicBezTo>
                    <a:cubicBezTo>
                      <a:pt x="178022" y="10778"/>
                      <a:pt x="201269" y="5664"/>
                      <a:pt x="224853" y="44970"/>
                    </a:cubicBezTo>
                    <a:cubicBezTo>
                      <a:pt x="232983" y="58519"/>
                      <a:pt x="234846" y="74951"/>
                      <a:pt x="239843" y="89941"/>
                    </a:cubicBezTo>
                    <a:cubicBezTo>
                      <a:pt x="234846" y="119921"/>
                      <a:pt x="235525" y="151423"/>
                      <a:pt x="224853" y="179882"/>
                    </a:cubicBezTo>
                    <a:cubicBezTo>
                      <a:pt x="219891" y="193115"/>
                      <a:pt x="206991" y="202591"/>
                      <a:pt x="194872" y="209862"/>
                    </a:cubicBezTo>
                    <a:cubicBezTo>
                      <a:pt x="181323" y="217991"/>
                      <a:pt x="149902" y="224852"/>
                      <a:pt x="149902" y="22485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2411760" y="2924944"/>
                <a:ext cx="76456" cy="93708"/>
              </a:xfrm>
              <a:custGeom>
                <a:avLst/>
                <a:gdLst>
                  <a:gd name="connsiteX0" fmla="*/ 14990 w 76456"/>
                  <a:gd name="connsiteY0" fmla="*/ 391 h 93708"/>
                  <a:gd name="connsiteX1" fmla="*/ 44970 w 76456"/>
                  <a:gd name="connsiteY1" fmla="*/ 75342 h 93708"/>
                  <a:gd name="connsiteX2" fmla="*/ 0 w 76456"/>
                  <a:gd name="connsiteY2" fmla="*/ 45362 h 93708"/>
                  <a:gd name="connsiteX3" fmla="*/ 14990 w 76456"/>
                  <a:gd name="connsiteY3" fmla="*/ 90332 h 93708"/>
                  <a:gd name="connsiteX4" fmla="*/ 74951 w 76456"/>
                  <a:gd name="connsiteY4" fmla="*/ 75342 h 93708"/>
                  <a:gd name="connsiteX5" fmla="*/ 44970 w 76456"/>
                  <a:gd name="connsiteY5" fmla="*/ 45362 h 93708"/>
                  <a:gd name="connsiteX6" fmla="*/ 14990 w 76456"/>
                  <a:gd name="connsiteY6" fmla="*/ 391 h 9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56" h="93708">
                    <a:moveTo>
                      <a:pt x="14990" y="391"/>
                    </a:moveTo>
                    <a:cubicBezTo>
                      <a:pt x="14990" y="5388"/>
                      <a:pt x="53479" y="49815"/>
                      <a:pt x="44970" y="75342"/>
                    </a:cubicBezTo>
                    <a:cubicBezTo>
                      <a:pt x="39273" y="92433"/>
                      <a:pt x="0" y="45362"/>
                      <a:pt x="0" y="45362"/>
                    </a:cubicBezTo>
                    <a:cubicBezTo>
                      <a:pt x="4997" y="60352"/>
                      <a:pt x="319" y="84464"/>
                      <a:pt x="14990" y="90332"/>
                    </a:cubicBezTo>
                    <a:cubicBezTo>
                      <a:pt x="34119" y="97983"/>
                      <a:pt x="63523" y="92484"/>
                      <a:pt x="74951" y="75342"/>
                    </a:cubicBezTo>
                    <a:cubicBezTo>
                      <a:pt x="82791" y="63583"/>
                      <a:pt x="58092" y="50611"/>
                      <a:pt x="44970" y="45362"/>
                    </a:cubicBezTo>
                    <a:cubicBezTo>
                      <a:pt x="31052" y="39795"/>
                      <a:pt x="14990" y="-4606"/>
                      <a:pt x="14990" y="391"/>
                    </a:cubicBez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任意多边形 25"/>
            <p:cNvSpPr/>
            <p:nvPr/>
          </p:nvSpPr>
          <p:spPr>
            <a:xfrm flipH="1">
              <a:off x="7950767" y="150959"/>
              <a:ext cx="206887" cy="236661"/>
            </a:xfrm>
            <a:custGeom>
              <a:avLst/>
              <a:gdLst>
                <a:gd name="connsiteX0" fmla="*/ 0 w 419725"/>
                <a:gd name="connsiteY0" fmla="*/ 509666 h 509666"/>
                <a:gd name="connsiteX1" fmla="*/ 29981 w 419725"/>
                <a:gd name="connsiteY1" fmla="*/ 434715 h 509666"/>
                <a:gd name="connsiteX2" fmla="*/ 59961 w 419725"/>
                <a:gd name="connsiteY2" fmla="*/ 389744 h 509666"/>
                <a:gd name="connsiteX3" fmla="*/ 89941 w 419725"/>
                <a:gd name="connsiteY3" fmla="*/ 299803 h 509666"/>
                <a:gd name="connsiteX4" fmla="*/ 104932 w 419725"/>
                <a:gd name="connsiteY4" fmla="*/ 254833 h 509666"/>
                <a:gd name="connsiteX5" fmla="*/ 179882 w 419725"/>
                <a:gd name="connsiteY5" fmla="*/ 179882 h 509666"/>
                <a:gd name="connsiteX6" fmla="*/ 239843 w 419725"/>
                <a:gd name="connsiteY6" fmla="*/ 104931 h 509666"/>
                <a:gd name="connsiteX7" fmla="*/ 329784 w 419725"/>
                <a:gd name="connsiteY7" fmla="*/ 74951 h 509666"/>
                <a:gd name="connsiteX8" fmla="*/ 359764 w 419725"/>
                <a:gd name="connsiteY8" fmla="*/ 44970 h 509666"/>
                <a:gd name="connsiteX9" fmla="*/ 419725 w 419725"/>
                <a:gd name="connsiteY9" fmla="*/ 0 h 50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9725" h="509666">
                  <a:moveTo>
                    <a:pt x="0" y="509666"/>
                  </a:moveTo>
                  <a:cubicBezTo>
                    <a:pt x="9994" y="484682"/>
                    <a:pt x="17947" y="458783"/>
                    <a:pt x="29981" y="434715"/>
                  </a:cubicBezTo>
                  <a:cubicBezTo>
                    <a:pt x="38038" y="418601"/>
                    <a:pt x="52644" y="406207"/>
                    <a:pt x="59961" y="389744"/>
                  </a:cubicBezTo>
                  <a:cubicBezTo>
                    <a:pt x="72796" y="360866"/>
                    <a:pt x="79947" y="329783"/>
                    <a:pt x="89941" y="299803"/>
                  </a:cubicBezTo>
                  <a:cubicBezTo>
                    <a:pt x="94938" y="284813"/>
                    <a:pt x="93759" y="266006"/>
                    <a:pt x="104932" y="254833"/>
                  </a:cubicBezTo>
                  <a:lnTo>
                    <a:pt x="179882" y="179882"/>
                  </a:lnTo>
                  <a:cubicBezTo>
                    <a:pt x="196138" y="131118"/>
                    <a:pt x="186780" y="128515"/>
                    <a:pt x="239843" y="104931"/>
                  </a:cubicBezTo>
                  <a:cubicBezTo>
                    <a:pt x="268721" y="92096"/>
                    <a:pt x="329784" y="74951"/>
                    <a:pt x="329784" y="74951"/>
                  </a:cubicBezTo>
                  <a:cubicBezTo>
                    <a:pt x="339777" y="64957"/>
                    <a:pt x="347645" y="52241"/>
                    <a:pt x="359764" y="44970"/>
                  </a:cubicBezTo>
                  <a:cubicBezTo>
                    <a:pt x="425920" y="5276"/>
                    <a:pt x="390184" y="59083"/>
                    <a:pt x="419725"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flipH="1">
              <a:off x="7950767" y="125601"/>
              <a:ext cx="103942" cy="60070"/>
            </a:xfrm>
            <a:custGeom>
              <a:avLst/>
              <a:gdLst>
                <a:gd name="connsiteX0" fmla="*/ 0 w 194872"/>
                <a:gd name="connsiteY0" fmla="*/ 15322 h 150771"/>
                <a:gd name="connsiteX1" fmla="*/ 149902 w 194872"/>
                <a:gd name="connsiteY1" fmla="*/ 15322 h 150771"/>
                <a:gd name="connsiteX2" fmla="*/ 194872 w 194872"/>
                <a:gd name="connsiteY2" fmla="*/ 45302 h 150771"/>
                <a:gd name="connsiteX3" fmla="*/ 179882 w 194872"/>
                <a:gd name="connsiteY3" fmla="*/ 105263 h 150771"/>
                <a:gd name="connsiteX4" fmla="*/ 89941 w 194872"/>
                <a:gd name="connsiteY4" fmla="*/ 150233 h 150771"/>
                <a:gd name="connsiteX5" fmla="*/ 74951 w 194872"/>
                <a:gd name="connsiteY5" fmla="*/ 150233 h 15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72" h="150771">
                  <a:moveTo>
                    <a:pt x="0" y="15322"/>
                  </a:moveTo>
                  <a:cubicBezTo>
                    <a:pt x="69520" y="1418"/>
                    <a:pt x="80382" y="-10748"/>
                    <a:pt x="149902" y="15322"/>
                  </a:cubicBezTo>
                  <a:cubicBezTo>
                    <a:pt x="166771" y="21648"/>
                    <a:pt x="179882" y="35309"/>
                    <a:pt x="194872" y="45302"/>
                  </a:cubicBezTo>
                  <a:cubicBezTo>
                    <a:pt x="189875" y="65289"/>
                    <a:pt x="191310" y="88121"/>
                    <a:pt x="179882" y="105263"/>
                  </a:cubicBezTo>
                  <a:cubicBezTo>
                    <a:pt x="165227" y="127245"/>
                    <a:pt x="113883" y="144247"/>
                    <a:pt x="89941" y="150233"/>
                  </a:cubicBezTo>
                  <a:cubicBezTo>
                    <a:pt x="85094" y="151445"/>
                    <a:pt x="79948" y="150233"/>
                    <a:pt x="74951" y="15023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flipH="1">
              <a:off x="8122161" y="170956"/>
              <a:ext cx="70194" cy="88344"/>
            </a:xfrm>
            <a:custGeom>
              <a:avLst/>
              <a:gdLst>
                <a:gd name="connsiteX0" fmla="*/ 194872 w 209862"/>
                <a:gd name="connsiteY0" fmla="*/ 67550 h 218707"/>
                <a:gd name="connsiteX1" fmla="*/ 14990 w 209862"/>
                <a:gd name="connsiteY1" fmla="*/ 22579 h 218707"/>
                <a:gd name="connsiteX2" fmla="*/ 0 w 209862"/>
                <a:gd name="connsiteY2" fmla="*/ 67550 h 218707"/>
                <a:gd name="connsiteX3" fmla="*/ 14990 w 209862"/>
                <a:gd name="connsiteY3" fmla="*/ 142500 h 218707"/>
                <a:gd name="connsiteX4" fmla="*/ 149901 w 209862"/>
                <a:gd name="connsiteY4" fmla="*/ 217451 h 218707"/>
                <a:gd name="connsiteX5" fmla="*/ 209862 w 209862"/>
                <a:gd name="connsiteY5" fmla="*/ 217451 h 2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62" h="218707">
                  <a:moveTo>
                    <a:pt x="194872" y="67550"/>
                  </a:moveTo>
                  <a:cubicBezTo>
                    <a:pt x="126315" y="12705"/>
                    <a:pt x="114065" y="-26959"/>
                    <a:pt x="14990" y="22579"/>
                  </a:cubicBezTo>
                  <a:cubicBezTo>
                    <a:pt x="857" y="29646"/>
                    <a:pt x="4997" y="52560"/>
                    <a:pt x="0" y="67550"/>
                  </a:cubicBezTo>
                  <a:cubicBezTo>
                    <a:pt x="4997" y="92533"/>
                    <a:pt x="-652" y="122389"/>
                    <a:pt x="14990" y="142500"/>
                  </a:cubicBezTo>
                  <a:cubicBezTo>
                    <a:pt x="32156" y="164570"/>
                    <a:pt x="108427" y="211526"/>
                    <a:pt x="149901" y="217451"/>
                  </a:cubicBezTo>
                  <a:cubicBezTo>
                    <a:pt x="169687" y="220278"/>
                    <a:pt x="189875" y="217451"/>
                    <a:pt x="209862" y="217451"/>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flipH="1">
              <a:off x="8096851" y="194712"/>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flipH="1">
              <a:off x="8187708" y="139620"/>
              <a:ext cx="51722" cy="13977"/>
            </a:xfrm>
            <a:custGeom>
              <a:avLst/>
              <a:gdLst>
                <a:gd name="connsiteX0" fmla="*/ 104931 w 104931"/>
                <a:gd name="connsiteY0" fmla="*/ 30100 h 30100"/>
                <a:gd name="connsiteX1" fmla="*/ 0 w 104931"/>
                <a:gd name="connsiteY1" fmla="*/ 120 h 30100"/>
              </a:gdLst>
              <a:ahLst/>
              <a:cxnLst>
                <a:cxn ang="0">
                  <a:pos x="connsiteX0" y="connsiteY0"/>
                </a:cxn>
                <a:cxn ang="0">
                  <a:pos x="connsiteX1" y="connsiteY1"/>
                </a:cxn>
              </a:cxnLst>
              <a:rect l="l" t="t" r="r" b="b"/>
              <a:pathLst>
                <a:path w="104931" h="30100">
                  <a:moveTo>
                    <a:pt x="104931" y="30100"/>
                  </a:moveTo>
                  <a:cubicBezTo>
                    <a:pt x="20701" y="-3591"/>
                    <a:pt x="56888" y="120"/>
                    <a:pt x="0" y="12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flipH="1">
              <a:off x="8172930" y="153597"/>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flipH="1">
              <a:off x="8180319" y="104144"/>
              <a:ext cx="59111" cy="42493"/>
            </a:xfrm>
            <a:custGeom>
              <a:avLst/>
              <a:gdLst>
                <a:gd name="connsiteX0" fmla="*/ 119921 w 119921"/>
                <a:gd name="connsiteY0" fmla="*/ 91511 h 91511"/>
                <a:gd name="connsiteX1" fmla="*/ 44970 w 119921"/>
                <a:gd name="connsiteY1" fmla="*/ 46541 h 91511"/>
                <a:gd name="connsiteX2" fmla="*/ 14990 w 119921"/>
                <a:gd name="connsiteY2" fmla="*/ 1570 h 91511"/>
                <a:gd name="connsiteX3" fmla="*/ 0 w 119921"/>
                <a:gd name="connsiteY3" fmla="*/ 1570 h 91511"/>
              </a:gdLst>
              <a:ahLst/>
              <a:cxnLst>
                <a:cxn ang="0">
                  <a:pos x="connsiteX0" y="connsiteY0"/>
                </a:cxn>
                <a:cxn ang="0">
                  <a:pos x="connsiteX1" y="connsiteY1"/>
                </a:cxn>
                <a:cxn ang="0">
                  <a:pos x="connsiteX2" y="connsiteY2"/>
                </a:cxn>
                <a:cxn ang="0">
                  <a:pos x="connsiteX3" y="connsiteY3"/>
                </a:cxn>
              </a:cxnLst>
              <a:rect l="l" t="t" r="r" b="b"/>
              <a:pathLst>
                <a:path w="119921" h="91511">
                  <a:moveTo>
                    <a:pt x="119921" y="91511"/>
                  </a:moveTo>
                  <a:cubicBezTo>
                    <a:pt x="94937" y="76521"/>
                    <a:pt x="67091" y="65502"/>
                    <a:pt x="44970" y="46541"/>
                  </a:cubicBezTo>
                  <a:cubicBezTo>
                    <a:pt x="31291" y="34816"/>
                    <a:pt x="27729" y="14309"/>
                    <a:pt x="14990" y="1570"/>
                  </a:cubicBezTo>
                  <a:cubicBezTo>
                    <a:pt x="11457" y="-1963"/>
                    <a:pt x="4997" y="1570"/>
                    <a:pt x="0" y="157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flipH="1">
              <a:off x="8172930" y="90952"/>
              <a:ext cx="29555" cy="55685"/>
            </a:xfrm>
            <a:custGeom>
              <a:avLst/>
              <a:gdLst>
                <a:gd name="connsiteX0" fmla="*/ 0 w 59960"/>
                <a:gd name="connsiteY0" fmla="*/ 0 h 104931"/>
                <a:gd name="connsiteX1" fmla="*/ 59960 w 59960"/>
                <a:gd name="connsiteY1" fmla="*/ 104931 h 104931"/>
              </a:gdLst>
              <a:ahLst/>
              <a:cxnLst>
                <a:cxn ang="0">
                  <a:pos x="connsiteX0" y="connsiteY0"/>
                </a:cxn>
                <a:cxn ang="0">
                  <a:pos x="connsiteX1" y="connsiteY1"/>
                </a:cxn>
              </a:cxnLst>
              <a:rect l="l" t="t" r="r" b="b"/>
              <a:pathLst>
                <a:path w="59960" h="104931">
                  <a:moveTo>
                    <a:pt x="0" y="0"/>
                  </a:moveTo>
                  <a:cubicBezTo>
                    <a:pt x="50718" y="84532"/>
                    <a:pt x="31940" y="48891"/>
                    <a:pt x="59960"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flipH="1">
              <a:off x="8150263" y="83959"/>
              <a:ext cx="7390" cy="69606"/>
            </a:xfrm>
            <a:custGeom>
              <a:avLst/>
              <a:gdLst>
                <a:gd name="connsiteX0" fmla="*/ 0 w 14992"/>
                <a:gd name="connsiteY0" fmla="*/ 0 h 149901"/>
                <a:gd name="connsiteX1" fmla="*/ 14990 w 14992"/>
                <a:gd name="connsiteY1" fmla="*/ 149901 h 149901"/>
              </a:gdLst>
              <a:ahLst/>
              <a:cxnLst>
                <a:cxn ang="0">
                  <a:pos x="connsiteX0" y="connsiteY0"/>
                </a:cxn>
                <a:cxn ang="0">
                  <a:pos x="connsiteX1" y="connsiteY1"/>
                </a:cxn>
              </a:cxnLst>
              <a:rect l="l" t="t" r="r" b="b"/>
              <a:pathLst>
                <a:path w="14992" h="149901">
                  <a:moveTo>
                    <a:pt x="0" y="0"/>
                  </a:moveTo>
                  <a:cubicBezTo>
                    <a:pt x="15542" y="139877"/>
                    <a:pt x="14990" y="89664"/>
                    <a:pt x="14990"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flipH="1">
              <a:off x="8122161" y="90919"/>
              <a:ext cx="36944" cy="62646"/>
            </a:xfrm>
            <a:custGeom>
              <a:avLst/>
              <a:gdLst>
                <a:gd name="connsiteX0" fmla="*/ 0 w 74951"/>
                <a:gd name="connsiteY0" fmla="*/ 134912 h 134912"/>
                <a:gd name="connsiteX1" fmla="*/ 14990 w 74951"/>
                <a:gd name="connsiteY1" fmla="*/ 59961 h 134912"/>
                <a:gd name="connsiteX2" fmla="*/ 74951 w 74951"/>
                <a:gd name="connsiteY2" fmla="*/ 0 h 134912"/>
              </a:gdLst>
              <a:ahLst/>
              <a:cxnLst>
                <a:cxn ang="0">
                  <a:pos x="connsiteX0" y="connsiteY0"/>
                </a:cxn>
                <a:cxn ang="0">
                  <a:pos x="connsiteX1" y="connsiteY1"/>
                </a:cxn>
                <a:cxn ang="0">
                  <a:pos x="connsiteX2" y="connsiteY2"/>
                </a:cxn>
              </a:cxnLst>
              <a:rect l="l" t="t" r="r" b="b"/>
              <a:pathLst>
                <a:path w="74951" h="134912">
                  <a:moveTo>
                    <a:pt x="0" y="134912"/>
                  </a:moveTo>
                  <a:cubicBezTo>
                    <a:pt x="4997" y="109928"/>
                    <a:pt x="2617" y="82233"/>
                    <a:pt x="14990" y="59961"/>
                  </a:cubicBezTo>
                  <a:cubicBezTo>
                    <a:pt x="28717" y="35252"/>
                    <a:pt x="74951" y="0"/>
                    <a:pt x="74951" y="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flipH="1">
              <a:off x="8055661" y="103691"/>
              <a:ext cx="66499" cy="49873"/>
            </a:xfrm>
            <a:custGeom>
              <a:avLst/>
              <a:gdLst>
                <a:gd name="connsiteX0" fmla="*/ 0 w 134911"/>
                <a:gd name="connsiteY0" fmla="*/ 107405 h 107405"/>
                <a:gd name="connsiteX1" fmla="*/ 59960 w 134911"/>
                <a:gd name="connsiteY1" fmla="*/ 32454 h 107405"/>
                <a:gd name="connsiteX2" fmla="*/ 89941 w 134911"/>
                <a:gd name="connsiteY2" fmla="*/ 2474 h 107405"/>
                <a:gd name="connsiteX3" fmla="*/ 134911 w 134911"/>
                <a:gd name="connsiteY3" fmla="*/ 2474 h 107405"/>
              </a:gdLst>
              <a:ahLst/>
              <a:cxnLst>
                <a:cxn ang="0">
                  <a:pos x="connsiteX0" y="connsiteY0"/>
                </a:cxn>
                <a:cxn ang="0">
                  <a:pos x="connsiteX1" y="connsiteY1"/>
                </a:cxn>
                <a:cxn ang="0">
                  <a:pos x="connsiteX2" y="connsiteY2"/>
                </a:cxn>
                <a:cxn ang="0">
                  <a:pos x="connsiteX3" y="connsiteY3"/>
                </a:cxn>
              </a:cxnLst>
              <a:rect l="l" t="t" r="r" b="b"/>
              <a:pathLst>
                <a:path w="134911" h="107405">
                  <a:moveTo>
                    <a:pt x="0" y="107405"/>
                  </a:moveTo>
                  <a:cubicBezTo>
                    <a:pt x="19987" y="82421"/>
                    <a:pt x="39138" y="56746"/>
                    <a:pt x="59960" y="32454"/>
                  </a:cubicBezTo>
                  <a:cubicBezTo>
                    <a:pt x="69158" y="21723"/>
                    <a:pt x="76819" y="7723"/>
                    <a:pt x="89941" y="2474"/>
                  </a:cubicBezTo>
                  <a:cubicBezTo>
                    <a:pt x="103859" y="-3093"/>
                    <a:pt x="119921" y="2474"/>
                    <a:pt x="134911" y="247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flipH="1">
              <a:off x="8105491" y="341534"/>
              <a:ext cx="104383" cy="90488"/>
            </a:xfrm>
            <a:custGeom>
              <a:avLst/>
              <a:gdLst>
                <a:gd name="connsiteX0" fmla="*/ 74951 w 211769"/>
                <a:gd name="connsiteY0" fmla="*/ 0 h 194872"/>
                <a:gd name="connsiteX1" fmla="*/ 0 w 211769"/>
                <a:gd name="connsiteY1" fmla="*/ 14990 h 194872"/>
                <a:gd name="connsiteX2" fmla="*/ 59961 w 211769"/>
                <a:gd name="connsiteY2" fmla="*/ 74951 h 194872"/>
                <a:gd name="connsiteX3" fmla="*/ 74951 w 211769"/>
                <a:gd name="connsiteY3" fmla="*/ 119921 h 194872"/>
                <a:gd name="connsiteX4" fmla="*/ 104932 w 211769"/>
                <a:gd name="connsiteY4" fmla="*/ 149901 h 194872"/>
                <a:gd name="connsiteX5" fmla="*/ 194873 w 211769"/>
                <a:gd name="connsiteY5" fmla="*/ 194872 h 194872"/>
                <a:gd name="connsiteX6" fmla="*/ 194873 w 211769"/>
                <a:gd name="connsiteY6" fmla="*/ 89941 h 194872"/>
                <a:gd name="connsiteX7" fmla="*/ 149902 w 211769"/>
                <a:gd name="connsiteY7" fmla="*/ 5996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769" h="194872">
                  <a:moveTo>
                    <a:pt x="74951" y="0"/>
                  </a:moveTo>
                  <a:cubicBezTo>
                    <a:pt x="49967" y="4997"/>
                    <a:pt x="18016" y="-3026"/>
                    <a:pt x="0" y="14990"/>
                  </a:cubicBezTo>
                  <a:lnTo>
                    <a:pt x="59961" y="74951"/>
                  </a:lnTo>
                  <a:cubicBezTo>
                    <a:pt x="64958" y="89941"/>
                    <a:pt x="66821" y="106372"/>
                    <a:pt x="74951" y="119921"/>
                  </a:cubicBezTo>
                  <a:cubicBezTo>
                    <a:pt x="82222" y="132040"/>
                    <a:pt x="93896" y="141072"/>
                    <a:pt x="104932" y="149901"/>
                  </a:cubicBezTo>
                  <a:cubicBezTo>
                    <a:pt x="146447" y="183113"/>
                    <a:pt x="147372" y="179039"/>
                    <a:pt x="194873" y="194872"/>
                  </a:cubicBezTo>
                  <a:cubicBezTo>
                    <a:pt x="207037" y="158380"/>
                    <a:pt x="225874" y="128692"/>
                    <a:pt x="194873" y="89941"/>
                  </a:cubicBezTo>
                  <a:cubicBezTo>
                    <a:pt x="145162" y="27803"/>
                    <a:pt x="149902" y="105162"/>
                    <a:pt x="149902" y="5996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flipH="1">
              <a:off x="8044194" y="220438"/>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flipH="1">
              <a:off x="8134020" y="543391"/>
              <a:ext cx="98020" cy="243621"/>
            </a:xfrm>
            <a:custGeom>
              <a:avLst/>
              <a:gdLst>
                <a:gd name="connsiteX0" fmla="*/ 0 w 198860"/>
                <a:gd name="connsiteY0" fmla="*/ 0 h 524655"/>
                <a:gd name="connsiteX1" fmla="*/ 29980 w 198860"/>
                <a:gd name="connsiteY1" fmla="*/ 74950 h 524655"/>
                <a:gd name="connsiteX2" fmla="*/ 59961 w 198860"/>
                <a:gd name="connsiteY2" fmla="*/ 119921 h 524655"/>
                <a:gd name="connsiteX3" fmla="*/ 89941 w 198860"/>
                <a:gd name="connsiteY3" fmla="*/ 209862 h 524655"/>
                <a:gd name="connsiteX4" fmla="*/ 104931 w 198860"/>
                <a:gd name="connsiteY4" fmla="*/ 254832 h 524655"/>
                <a:gd name="connsiteX5" fmla="*/ 119921 w 198860"/>
                <a:gd name="connsiteY5" fmla="*/ 404734 h 524655"/>
                <a:gd name="connsiteX6" fmla="*/ 149902 w 198860"/>
                <a:gd name="connsiteY6" fmla="*/ 494675 h 524655"/>
                <a:gd name="connsiteX7" fmla="*/ 194872 w 198860"/>
                <a:gd name="connsiteY7" fmla="*/ 524655 h 524655"/>
                <a:gd name="connsiteX8" fmla="*/ 104931 w 198860"/>
                <a:gd name="connsiteY8" fmla="*/ 494675 h 524655"/>
                <a:gd name="connsiteX9" fmla="*/ 74951 w 198860"/>
                <a:gd name="connsiteY9" fmla="*/ 449705 h 524655"/>
                <a:gd name="connsiteX10" fmla="*/ 59961 w 198860"/>
                <a:gd name="connsiteY10" fmla="*/ 269823 h 524655"/>
                <a:gd name="connsiteX11" fmla="*/ 44970 w 198860"/>
                <a:gd name="connsiteY11" fmla="*/ 224852 h 524655"/>
                <a:gd name="connsiteX12" fmla="*/ 29980 w 198860"/>
                <a:gd name="connsiteY12" fmla="*/ 134911 h 524655"/>
                <a:gd name="connsiteX13" fmla="*/ 14990 w 198860"/>
                <a:gd name="connsiteY13" fmla="*/ 59960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8860" h="524655">
                  <a:moveTo>
                    <a:pt x="0" y="0"/>
                  </a:moveTo>
                  <a:cubicBezTo>
                    <a:pt x="9993" y="24983"/>
                    <a:pt x="17946" y="50883"/>
                    <a:pt x="29980" y="74950"/>
                  </a:cubicBezTo>
                  <a:cubicBezTo>
                    <a:pt x="38037" y="91064"/>
                    <a:pt x="52644" y="103458"/>
                    <a:pt x="59961" y="119921"/>
                  </a:cubicBezTo>
                  <a:cubicBezTo>
                    <a:pt x="72796" y="148799"/>
                    <a:pt x="79948" y="179882"/>
                    <a:pt x="89941" y="209862"/>
                  </a:cubicBezTo>
                  <a:lnTo>
                    <a:pt x="104931" y="254832"/>
                  </a:lnTo>
                  <a:cubicBezTo>
                    <a:pt x="109928" y="304799"/>
                    <a:pt x="110667" y="355378"/>
                    <a:pt x="119921" y="404734"/>
                  </a:cubicBezTo>
                  <a:cubicBezTo>
                    <a:pt x="125745" y="435795"/>
                    <a:pt x="123607" y="477145"/>
                    <a:pt x="149902" y="494675"/>
                  </a:cubicBezTo>
                  <a:cubicBezTo>
                    <a:pt x="164892" y="504668"/>
                    <a:pt x="212888" y="524655"/>
                    <a:pt x="194872" y="524655"/>
                  </a:cubicBezTo>
                  <a:cubicBezTo>
                    <a:pt x="163270" y="524655"/>
                    <a:pt x="104931" y="494675"/>
                    <a:pt x="104931" y="494675"/>
                  </a:cubicBezTo>
                  <a:cubicBezTo>
                    <a:pt x="94938" y="479685"/>
                    <a:pt x="78484" y="467371"/>
                    <a:pt x="74951" y="449705"/>
                  </a:cubicBezTo>
                  <a:cubicBezTo>
                    <a:pt x="63151" y="390705"/>
                    <a:pt x="67913" y="329464"/>
                    <a:pt x="59961" y="269823"/>
                  </a:cubicBezTo>
                  <a:cubicBezTo>
                    <a:pt x="57873" y="254160"/>
                    <a:pt x="49967" y="239842"/>
                    <a:pt x="44970" y="224852"/>
                  </a:cubicBezTo>
                  <a:cubicBezTo>
                    <a:pt x="39973" y="194872"/>
                    <a:pt x="36573" y="164581"/>
                    <a:pt x="29980" y="134911"/>
                  </a:cubicBezTo>
                  <a:cubicBezTo>
                    <a:pt x="11830" y="53234"/>
                    <a:pt x="14990" y="122962"/>
                    <a:pt x="14990" y="5996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flipH="1">
              <a:off x="8431539" y="675643"/>
              <a:ext cx="177332" cy="27863"/>
            </a:xfrm>
            <a:custGeom>
              <a:avLst/>
              <a:gdLst>
                <a:gd name="connsiteX0" fmla="*/ 0 w 359764"/>
                <a:gd name="connsiteY0" fmla="*/ 0 h 60005"/>
                <a:gd name="connsiteX1" fmla="*/ 74950 w 359764"/>
                <a:gd name="connsiteY1" fmla="*/ 29980 h 60005"/>
                <a:gd name="connsiteX2" fmla="*/ 119921 w 359764"/>
                <a:gd name="connsiteY2" fmla="*/ 44970 h 60005"/>
                <a:gd name="connsiteX3" fmla="*/ 359764 w 359764"/>
                <a:gd name="connsiteY3" fmla="*/ 59960 h 60005"/>
              </a:gdLst>
              <a:ahLst/>
              <a:cxnLst>
                <a:cxn ang="0">
                  <a:pos x="connsiteX0" y="connsiteY0"/>
                </a:cxn>
                <a:cxn ang="0">
                  <a:pos x="connsiteX1" y="connsiteY1"/>
                </a:cxn>
                <a:cxn ang="0">
                  <a:pos x="connsiteX2" y="connsiteY2"/>
                </a:cxn>
                <a:cxn ang="0">
                  <a:pos x="connsiteX3" y="connsiteY3"/>
                </a:cxn>
              </a:cxnLst>
              <a:rect l="l" t="t" r="r" b="b"/>
              <a:pathLst>
                <a:path w="359764" h="60005">
                  <a:moveTo>
                    <a:pt x="0" y="0"/>
                  </a:moveTo>
                  <a:cubicBezTo>
                    <a:pt x="24983" y="9993"/>
                    <a:pt x="49755" y="20532"/>
                    <a:pt x="74950" y="29980"/>
                  </a:cubicBezTo>
                  <a:cubicBezTo>
                    <a:pt x="89745" y="35528"/>
                    <a:pt x="104258" y="42882"/>
                    <a:pt x="119921" y="44970"/>
                  </a:cubicBezTo>
                  <a:cubicBezTo>
                    <a:pt x="244796" y="61620"/>
                    <a:pt x="264523" y="59960"/>
                    <a:pt x="359764" y="5996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flipH="1">
              <a:off x="8498039" y="665201"/>
              <a:ext cx="22535" cy="38304"/>
            </a:xfrm>
            <a:custGeom>
              <a:avLst/>
              <a:gdLst>
                <a:gd name="connsiteX0" fmla="*/ 75480 w 75480"/>
                <a:gd name="connsiteY0" fmla="*/ 104931 h 104931"/>
                <a:gd name="connsiteX1" fmla="*/ 529 w 75480"/>
                <a:gd name="connsiteY1" fmla="*/ 0 h 104931"/>
              </a:gdLst>
              <a:ahLst/>
              <a:cxnLst>
                <a:cxn ang="0">
                  <a:pos x="connsiteX0" y="connsiteY0"/>
                </a:cxn>
                <a:cxn ang="0">
                  <a:pos x="connsiteX1" y="connsiteY1"/>
                </a:cxn>
              </a:cxnLst>
              <a:rect l="l" t="t" r="r" b="b"/>
              <a:pathLst>
                <a:path w="75480" h="104931">
                  <a:moveTo>
                    <a:pt x="75480" y="104931"/>
                  </a:moveTo>
                  <a:cubicBezTo>
                    <a:pt x="-11176" y="35606"/>
                    <a:pt x="529" y="76965"/>
                    <a:pt x="529" y="0"/>
                  </a:cubicBezTo>
                </a:path>
              </a:pathLst>
            </a:custGeom>
            <a:noFill/>
            <a:ln w="1270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H="1">
              <a:off x="8409244" y="626450"/>
              <a:ext cx="74017" cy="42233"/>
            </a:xfrm>
            <a:custGeom>
              <a:avLst/>
              <a:gdLst>
                <a:gd name="connsiteX0" fmla="*/ 0 w 150162"/>
                <a:gd name="connsiteY0" fmla="*/ 45980 h 90951"/>
                <a:gd name="connsiteX1" fmla="*/ 74951 w 150162"/>
                <a:gd name="connsiteY1" fmla="*/ 1010 h 90951"/>
                <a:gd name="connsiteX2" fmla="*/ 149902 w 150162"/>
                <a:gd name="connsiteY2" fmla="*/ 60970 h 90951"/>
                <a:gd name="connsiteX3" fmla="*/ 134912 w 150162"/>
                <a:gd name="connsiteY3" fmla="*/ 90951 h 90951"/>
              </a:gdLst>
              <a:ahLst/>
              <a:cxnLst>
                <a:cxn ang="0">
                  <a:pos x="connsiteX0" y="connsiteY0"/>
                </a:cxn>
                <a:cxn ang="0">
                  <a:pos x="connsiteX1" y="connsiteY1"/>
                </a:cxn>
                <a:cxn ang="0">
                  <a:pos x="connsiteX2" y="connsiteY2"/>
                </a:cxn>
                <a:cxn ang="0">
                  <a:pos x="connsiteX3" y="connsiteY3"/>
                </a:cxn>
              </a:cxnLst>
              <a:rect l="l" t="t" r="r" b="b"/>
              <a:pathLst>
                <a:path w="150162" h="90951">
                  <a:moveTo>
                    <a:pt x="0" y="45980"/>
                  </a:moveTo>
                  <a:cubicBezTo>
                    <a:pt x="24984" y="30990"/>
                    <a:pt x="46685" y="8076"/>
                    <a:pt x="74951" y="1010"/>
                  </a:cubicBezTo>
                  <a:cubicBezTo>
                    <a:pt x="107463" y="-7118"/>
                    <a:pt x="144849" y="35706"/>
                    <a:pt x="149902" y="60970"/>
                  </a:cubicBezTo>
                  <a:cubicBezTo>
                    <a:pt x="152093" y="71926"/>
                    <a:pt x="139909" y="80957"/>
                    <a:pt x="134912" y="9095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H="1">
              <a:off x="8468483" y="696525"/>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a:off x="8446252" y="675643"/>
              <a:ext cx="39683" cy="24714"/>
            </a:xfrm>
            <a:custGeom>
              <a:avLst/>
              <a:gdLst>
                <a:gd name="connsiteX0" fmla="*/ 0 w 149901"/>
                <a:gd name="connsiteY0" fmla="*/ 194872 h 194872"/>
                <a:gd name="connsiteX1" fmla="*/ 104931 w 149901"/>
                <a:gd name="connsiteY1" fmla="*/ 29980 h 194872"/>
                <a:gd name="connsiteX2" fmla="*/ 149901 w 149901"/>
                <a:gd name="connsiteY2" fmla="*/ 0 h 194872"/>
              </a:gdLst>
              <a:ahLst/>
              <a:cxnLst>
                <a:cxn ang="0">
                  <a:pos x="connsiteX0" y="connsiteY0"/>
                </a:cxn>
                <a:cxn ang="0">
                  <a:pos x="connsiteX1" y="connsiteY1"/>
                </a:cxn>
                <a:cxn ang="0">
                  <a:pos x="connsiteX2" y="connsiteY2"/>
                </a:cxn>
              </a:cxnLst>
              <a:rect l="l" t="t" r="r" b="b"/>
              <a:pathLst>
                <a:path w="149901" h="194872">
                  <a:moveTo>
                    <a:pt x="0" y="194872"/>
                  </a:moveTo>
                  <a:cubicBezTo>
                    <a:pt x="12215" y="174513"/>
                    <a:pt x="92242" y="38439"/>
                    <a:pt x="104931" y="29980"/>
                  </a:cubicBezTo>
                  <a:lnTo>
                    <a:pt x="149901"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flipH="1">
              <a:off x="8498039" y="738288"/>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flipH="1">
              <a:off x="8438928" y="724367"/>
              <a:ext cx="59111" cy="27843"/>
            </a:xfrm>
            <a:custGeom>
              <a:avLst/>
              <a:gdLst>
                <a:gd name="connsiteX0" fmla="*/ 0 w 119921"/>
                <a:gd name="connsiteY0" fmla="*/ 0 h 59961"/>
                <a:gd name="connsiteX1" fmla="*/ 74951 w 119921"/>
                <a:gd name="connsiteY1" fmla="*/ 29980 h 59961"/>
                <a:gd name="connsiteX2" fmla="*/ 119921 w 119921"/>
                <a:gd name="connsiteY2" fmla="*/ 59961 h 59961"/>
              </a:gdLst>
              <a:ahLst/>
              <a:cxnLst>
                <a:cxn ang="0">
                  <a:pos x="connsiteX0" y="connsiteY0"/>
                </a:cxn>
                <a:cxn ang="0">
                  <a:pos x="connsiteX1" y="connsiteY1"/>
                </a:cxn>
                <a:cxn ang="0">
                  <a:pos x="connsiteX2" y="connsiteY2"/>
                </a:cxn>
              </a:cxnLst>
              <a:rect l="l" t="t" r="r" b="b"/>
              <a:pathLst>
                <a:path w="119921" h="59961">
                  <a:moveTo>
                    <a:pt x="0" y="0"/>
                  </a:moveTo>
                  <a:cubicBezTo>
                    <a:pt x="24984" y="9993"/>
                    <a:pt x="50884" y="17946"/>
                    <a:pt x="74951" y="29980"/>
                  </a:cubicBezTo>
                  <a:cubicBezTo>
                    <a:pt x="91065" y="38037"/>
                    <a:pt x="119921" y="59961"/>
                    <a:pt x="119921" y="5996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flipH="1">
              <a:off x="8370616" y="721986"/>
              <a:ext cx="73888" cy="21229"/>
            </a:xfrm>
            <a:custGeom>
              <a:avLst/>
              <a:gdLst>
                <a:gd name="connsiteX0" fmla="*/ 0 w 314793"/>
                <a:gd name="connsiteY0" fmla="*/ 0 h 89941"/>
                <a:gd name="connsiteX1" fmla="*/ 74950 w 314793"/>
                <a:gd name="connsiteY1" fmla="*/ 44970 h 89941"/>
                <a:gd name="connsiteX2" fmla="*/ 149901 w 314793"/>
                <a:gd name="connsiteY2" fmla="*/ 89941 h 89941"/>
                <a:gd name="connsiteX3" fmla="*/ 314793 w 314793"/>
                <a:gd name="connsiteY3" fmla="*/ 74951 h 89941"/>
              </a:gdLst>
              <a:ahLst/>
              <a:cxnLst>
                <a:cxn ang="0">
                  <a:pos x="connsiteX0" y="connsiteY0"/>
                </a:cxn>
                <a:cxn ang="0">
                  <a:pos x="connsiteX1" y="connsiteY1"/>
                </a:cxn>
                <a:cxn ang="0">
                  <a:pos x="connsiteX2" y="connsiteY2"/>
                </a:cxn>
                <a:cxn ang="0">
                  <a:pos x="connsiteX3" y="connsiteY3"/>
                </a:cxn>
              </a:cxnLst>
              <a:rect l="l" t="t" r="r" b="b"/>
              <a:pathLst>
                <a:path w="314793" h="89941">
                  <a:moveTo>
                    <a:pt x="0" y="0"/>
                  </a:moveTo>
                  <a:cubicBezTo>
                    <a:pt x="24983" y="14990"/>
                    <a:pt x="51242" y="28035"/>
                    <a:pt x="74950" y="44970"/>
                  </a:cubicBezTo>
                  <a:cubicBezTo>
                    <a:pt x="146969" y="96412"/>
                    <a:pt x="57016" y="58979"/>
                    <a:pt x="149901" y="89941"/>
                  </a:cubicBezTo>
                  <a:cubicBezTo>
                    <a:pt x="274618" y="72124"/>
                    <a:pt x="219500" y="74951"/>
                    <a:pt x="314793" y="749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H="1">
              <a:off x="8312306" y="864304"/>
              <a:ext cx="119233" cy="91738"/>
            </a:xfrm>
            <a:custGeom>
              <a:avLst/>
              <a:gdLst>
                <a:gd name="connsiteX0" fmla="*/ 0 w 241895"/>
                <a:gd name="connsiteY0" fmla="*/ 14990 h 197564"/>
                <a:gd name="connsiteX1" fmla="*/ 164891 w 241895"/>
                <a:gd name="connsiteY1" fmla="*/ 29980 h 197564"/>
                <a:gd name="connsiteX2" fmla="*/ 209862 w 241895"/>
                <a:gd name="connsiteY2" fmla="*/ 44970 h 197564"/>
                <a:gd name="connsiteX3" fmla="*/ 209862 w 241895"/>
                <a:gd name="connsiteY3" fmla="*/ 164892 h 197564"/>
                <a:gd name="connsiteX4" fmla="*/ 164891 w 241895"/>
                <a:gd name="connsiteY4" fmla="*/ 194872 h 197564"/>
                <a:gd name="connsiteX5" fmla="*/ 89941 w 241895"/>
                <a:gd name="connsiteY5" fmla="*/ 194872 h 19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895" h="197564">
                  <a:moveTo>
                    <a:pt x="0" y="14990"/>
                  </a:moveTo>
                  <a:cubicBezTo>
                    <a:pt x="105939" y="-6198"/>
                    <a:pt x="50779" y="-8057"/>
                    <a:pt x="164891" y="29980"/>
                  </a:cubicBezTo>
                  <a:lnTo>
                    <a:pt x="209862" y="44970"/>
                  </a:lnTo>
                  <a:cubicBezTo>
                    <a:pt x="238152" y="129842"/>
                    <a:pt x="264942" y="120828"/>
                    <a:pt x="209862" y="164892"/>
                  </a:cubicBezTo>
                  <a:cubicBezTo>
                    <a:pt x="195794" y="176147"/>
                    <a:pt x="182369" y="190503"/>
                    <a:pt x="164891" y="194872"/>
                  </a:cubicBezTo>
                  <a:cubicBezTo>
                    <a:pt x="140654" y="200931"/>
                    <a:pt x="114924" y="194872"/>
                    <a:pt x="89941" y="194872"/>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H="1">
              <a:off x="8041960" y="954067"/>
              <a:ext cx="151188" cy="97458"/>
            </a:xfrm>
            <a:custGeom>
              <a:avLst/>
              <a:gdLst>
                <a:gd name="connsiteX0" fmla="*/ 0 w 306724"/>
                <a:gd name="connsiteY0" fmla="*/ 104931 h 209883"/>
                <a:gd name="connsiteX1" fmla="*/ 59961 w 306724"/>
                <a:gd name="connsiteY1" fmla="*/ 0 h 209883"/>
                <a:gd name="connsiteX2" fmla="*/ 104932 w 306724"/>
                <a:gd name="connsiteY2" fmla="*/ 14990 h 209883"/>
                <a:gd name="connsiteX3" fmla="*/ 104932 w 306724"/>
                <a:gd name="connsiteY3" fmla="*/ 149902 h 209883"/>
                <a:gd name="connsiteX4" fmla="*/ 119922 w 306724"/>
                <a:gd name="connsiteY4" fmla="*/ 104931 h 209883"/>
                <a:gd name="connsiteX5" fmla="*/ 164892 w 306724"/>
                <a:gd name="connsiteY5" fmla="*/ 59961 h 209883"/>
                <a:gd name="connsiteX6" fmla="*/ 299804 w 306724"/>
                <a:gd name="connsiteY6" fmla="*/ 74951 h 209883"/>
                <a:gd name="connsiteX7" fmla="*/ 284814 w 306724"/>
                <a:gd name="connsiteY7" fmla="*/ 134912 h 209883"/>
                <a:gd name="connsiteX8" fmla="*/ 239843 w 306724"/>
                <a:gd name="connsiteY8" fmla="*/ 149902 h 209883"/>
                <a:gd name="connsiteX9" fmla="*/ 209863 w 306724"/>
                <a:gd name="connsiteY9" fmla="*/ 194872 h 209883"/>
                <a:gd name="connsiteX10" fmla="*/ 134912 w 306724"/>
                <a:gd name="connsiteY10" fmla="*/ 209863 h 20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724" h="209883">
                  <a:moveTo>
                    <a:pt x="0" y="104931"/>
                  </a:moveTo>
                  <a:cubicBezTo>
                    <a:pt x="9701" y="46727"/>
                    <a:pt x="-9743" y="0"/>
                    <a:pt x="59961" y="0"/>
                  </a:cubicBezTo>
                  <a:cubicBezTo>
                    <a:pt x="75762" y="0"/>
                    <a:pt x="89942" y="9993"/>
                    <a:pt x="104932" y="14990"/>
                  </a:cubicBezTo>
                  <a:cubicBezTo>
                    <a:pt x="141489" y="161222"/>
                    <a:pt x="104932" y="-21374"/>
                    <a:pt x="104932" y="149902"/>
                  </a:cubicBezTo>
                  <a:cubicBezTo>
                    <a:pt x="104932" y="165703"/>
                    <a:pt x="111157" y="118078"/>
                    <a:pt x="119922" y="104931"/>
                  </a:cubicBezTo>
                  <a:cubicBezTo>
                    <a:pt x="131681" y="87292"/>
                    <a:pt x="149902" y="74951"/>
                    <a:pt x="164892" y="59961"/>
                  </a:cubicBezTo>
                  <a:cubicBezTo>
                    <a:pt x="209863" y="64958"/>
                    <a:pt x="261434" y="50970"/>
                    <a:pt x="299804" y="74951"/>
                  </a:cubicBezTo>
                  <a:cubicBezTo>
                    <a:pt x="317275" y="85870"/>
                    <a:pt x="297684" y="118824"/>
                    <a:pt x="284814" y="134912"/>
                  </a:cubicBezTo>
                  <a:cubicBezTo>
                    <a:pt x="274943" y="147251"/>
                    <a:pt x="254833" y="144905"/>
                    <a:pt x="239843" y="149902"/>
                  </a:cubicBezTo>
                  <a:cubicBezTo>
                    <a:pt x="229850" y="164892"/>
                    <a:pt x="224853" y="184879"/>
                    <a:pt x="209863" y="194872"/>
                  </a:cubicBezTo>
                  <a:cubicBezTo>
                    <a:pt x="185559" y="211075"/>
                    <a:pt x="160681" y="209863"/>
                    <a:pt x="134912" y="209863"/>
                  </a:cubicBezTo>
                </a:path>
              </a:pathLst>
            </a:custGeom>
            <a:noFill/>
            <a:ln w="1778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flipH="1">
              <a:off x="8086667" y="972824"/>
              <a:ext cx="33903" cy="83527"/>
            </a:xfrm>
            <a:custGeom>
              <a:avLst/>
              <a:gdLst>
                <a:gd name="connsiteX0" fmla="*/ 0 w 165709"/>
                <a:gd name="connsiteY0" fmla="*/ 149902 h 179882"/>
                <a:gd name="connsiteX1" fmla="*/ 74951 w 165709"/>
                <a:gd name="connsiteY1" fmla="*/ 44970 h 179882"/>
                <a:gd name="connsiteX2" fmla="*/ 104931 w 165709"/>
                <a:gd name="connsiteY2" fmla="*/ 0 h 179882"/>
                <a:gd name="connsiteX3" fmla="*/ 89941 w 165709"/>
                <a:gd name="connsiteY3" fmla="*/ 44970 h 179882"/>
                <a:gd name="connsiteX4" fmla="*/ 29980 w 165709"/>
                <a:gd name="connsiteY4" fmla="*/ 104931 h 179882"/>
                <a:gd name="connsiteX5" fmla="*/ 14990 w 165709"/>
                <a:gd name="connsiteY5" fmla="*/ 149902 h 179882"/>
                <a:gd name="connsiteX6" fmla="*/ 149902 w 165709"/>
                <a:gd name="connsiteY6" fmla="*/ 89941 h 179882"/>
                <a:gd name="connsiteX7" fmla="*/ 134911 w 165709"/>
                <a:gd name="connsiteY7" fmla="*/ 74951 h 179882"/>
                <a:gd name="connsiteX8" fmla="*/ 89941 w 165709"/>
                <a:gd name="connsiteY8" fmla="*/ 104931 h 179882"/>
                <a:gd name="connsiteX9" fmla="*/ 59961 w 165709"/>
                <a:gd name="connsiteY9" fmla="*/ 149902 h 179882"/>
                <a:gd name="connsiteX10" fmla="*/ 149902 w 165709"/>
                <a:gd name="connsiteY10" fmla="*/ 179882 h 179882"/>
                <a:gd name="connsiteX11" fmla="*/ 0 w 165709"/>
                <a:gd name="connsiteY11" fmla="*/ 149902 h 17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09" h="179882">
                  <a:moveTo>
                    <a:pt x="0" y="149902"/>
                  </a:moveTo>
                  <a:cubicBezTo>
                    <a:pt x="59027" y="2333"/>
                    <a:pt x="-7377" y="127298"/>
                    <a:pt x="74951" y="44970"/>
                  </a:cubicBezTo>
                  <a:cubicBezTo>
                    <a:pt x="87690" y="32231"/>
                    <a:pt x="86915" y="0"/>
                    <a:pt x="104931" y="0"/>
                  </a:cubicBezTo>
                  <a:cubicBezTo>
                    <a:pt x="120732" y="0"/>
                    <a:pt x="99125" y="32112"/>
                    <a:pt x="89941" y="44970"/>
                  </a:cubicBezTo>
                  <a:cubicBezTo>
                    <a:pt x="73512" y="67971"/>
                    <a:pt x="29980" y="104931"/>
                    <a:pt x="29980" y="104931"/>
                  </a:cubicBezTo>
                  <a:cubicBezTo>
                    <a:pt x="24983" y="119921"/>
                    <a:pt x="-504" y="146803"/>
                    <a:pt x="14990" y="149902"/>
                  </a:cubicBezTo>
                  <a:cubicBezTo>
                    <a:pt x="56154" y="158135"/>
                    <a:pt x="116187" y="112417"/>
                    <a:pt x="149902" y="89941"/>
                  </a:cubicBezTo>
                  <a:cubicBezTo>
                    <a:pt x="173544" y="19014"/>
                    <a:pt x="172324" y="45021"/>
                    <a:pt x="134911" y="74951"/>
                  </a:cubicBezTo>
                  <a:cubicBezTo>
                    <a:pt x="120843" y="86205"/>
                    <a:pt x="104931" y="94938"/>
                    <a:pt x="89941" y="104931"/>
                  </a:cubicBezTo>
                  <a:cubicBezTo>
                    <a:pt x="79948" y="119921"/>
                    <a:pt x="48706" y="135834"/>
                    <a:pt x="59961" y="149902"/>
                  </a:cubicBezTo>
                  <a:cubicBezTo>
                    <a:pt x="79703" y="174579"/>
                    <a:pt x="181504" y="179882"/>
                    <a:pt x="149902" y="179882"/>
                  </a:cubicBezTo>
                  <a:lnTo>
                    <a:pt x="0" y="149902"/>
                  </a:lnTo>
                  <a:close/>
                </a:path>
              </a:pathLst>
            </a:cu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flipH="1">
              <a:off x="8170612" y="1128649"/>
              <a:ext cx="22535" cy="21229"/>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flipH="1">
              <a:off x="8272022" y="1089788"/>
              <a:ext cx="73888" cy="62849"/>
            </a:xfrm>
            <a:custGeom>
              <a:avLst/>
              <a:gdLst>
                <a:gd name="connsiteX0" fmla="*/ 0 w 179881"/>
                <a:gd name="connsiteY0" fmla="*/ 0 h 270698"/>
                <a:gd name="connsiteX1" fmla="*/ 74950 w 179881"/>
                <a:gd name="connsiteY1" fmla="*/ 14990 h 270698"/>
                <a:gd name="connsiteX2" fmla="*/ 134911 w 179881"/>
                <a:gd name="connsiteY2" fmla="*/ 89940 h 270698"/>
                <a:gd name="connsiteX3" fmla="*/ 164891 w 179881"/>
                <a:gd name="connsiteY3" fmla="*/ 119921 h 270698"/>
                <a:gd name="connsiteX4" fmla="*/ 179881 w 179881"/>
                <a:gd name="connsiteY4" fmla="*/ 164891 h 270698"/>
                <a:gd name="connsiteX5" fmla="*/ 164891 w 179881"/>
                <a:gd name="connsiteY5" fmla="*/ 254832 h 270698"/>
                <a:gd name="connsiteX6" fmla="*/ 59960 w 179881"/>
                <a:gd name="connsiteY6" fmla="*/ 269822 h 27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81" h="270698">
                  <a:moveTo>
                    <a:pt x="0" y="0"/>
                  </a:moveTo>
                  <a:cubicBezTo>
                    <a:pt x="24983" y="4997"/>
                    <a:pt x="51532" y="4954"/>
                    <a:pt x="74950" y="14990"/>
                  </a:cubicBezTo>
                  <a:cubicBezTo>
                    <a:pt x="96983" y="24433"/>
                    <a:pt x="123462" y="75629"/>
                    <a:pt x="134911" y="89940"/>
                  </a:cubicBezTo>
                  <a:cubicBezTo>
                    <a:pt x="143740" y="100976"/>
                    <a:pt x="154898" y="109927"/>
                    <a:pt x="164891" y="119921"/>
                  </a:cubicBezTo>
                  <a:cubicBezTo>
                    <a:pt x="169888" y="134911"/>
                    <a:pt x="179881" y="149090"/>
                    <a:pt x="179881" y="164891"/>
                  </a:cubicBezTo>
                  <a:cubicBezTo>
                    <a:pt x="179881" y="195285"/>
                    <a:pt x="179970" y="228443"/>
                    <a:pt x="164891" y="254832"/>
                  </a:cubicBezTo>
                  <a:cubicBezTo>
                    <a:pt x="152714" y="276142"/>
                    <a:pt x="70256" y="269822"/>
                    <a:pt x="59960" y="269822"/>
                  </a:cubicBezTo>
                </a:path>
              </a:pathLst>
            </a:custGeom>
            <a:solidFill>
              <a:schemeClr val="bg1"/>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flipH="1">
              <a:off x="8347799" y="1094752"/>
              <a:ext cx="22816"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rot="20251038" flipH="1">
              <a:off x="7336280" y="513566"/>
              <a:ext cx="79000" cy="514678"/>
            </a:xfrm>
            <a:custGeom>
              <a:avLst/>
              <a:gdLst>
                <a:gd name="connsiteX0" fmla="*/ 224852 w 224852"/>
                <a:gd name="connsiteY0" fmla="*/ 1199213 h 1199213"/>
                <a:gd name="connsiteX1" fmla="*/ 104931 w 224852"/>
                <a:gd name="connsiteY1" fmla="*/ 1034321 h 1199213"/>
                <a:gd name="connsiteX2" fmla="*/ 89941 w 224852"/>
                <a:gd name="connsiteY2" fmla="*/ 989351 h 1199213"/>
                <a:gd name="connsiteX3" fmla="*/ 74950 w 224852"/>
                <a:gd name="connsiteY3" fmla="*/ 704537 h 1199213"/>
                <a:gd name="connsiteX4" fmla="*/ 89941 w 224852"/>
                <a:gd name="connsiteY4" fmla="*/ 479685 h 1199213"/>
                <a:gd name="connsiteX5" fmla="*/ 74950 w 224852"/>
                <a:gd name="connsiteY5" fmla="*/ 434715 h 1199213"/>
                <a:gd name="connsiteX6" fmla="*/ 59960 w 224852"/>
                <a:gd name="connsiteY6" fmla="*/ 359764 h 1199213"/>
                <a:gd name="connsiteX7" fmla="*/ 29980 w 224852"/>
                <a:gd name="connsiteY7" fmla="*/ 119921 h 1199213"/>
                <a:gd name="connsiteX8" fmla="*/ 14990 w 224852"/>
                <a:gd name="connsiteY8" fmla="*/ 44970 h 1199213"/>
                <a:gd name="connsiteX9" fmla="*/ 0 w 224852"/>
                <a:gd name="connsiteY9" fmla="*/ 0 h 119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852" h="1199213">
                  <a:moveTo>
                    <a:pt x="224852" y="1199213"/>
                  </a:moveTo>
                  <a:cubicBezTo>
                    <a:pt x="201525" y="1170054"/>
                    <a:pt x="116033" y="1067627"/>
                    <a:pt x="104931" y="1034321"/>
                  </a:cubicBezTo>
                  <a:lnTo>
                    <a:pt x="89941" y="989351"/>
                  </a:lnTo>
                  <a:cubicBezTo>
                    <a:pt x="84944" y="894413"/>
                    <a:pt x="74950" y="799606"/>
                    <a:pt x="74950" y="704537"/>
                  </a:cubicBezTo>
                  <a:cubicBezTo>
                    <a:pt x="74950" y="629420"/>
                    <a:pt x="89941" y="554802"/>
                    <a:pt x="89941" y="479685"/>
                  </a:cubicBezTo>
                  <a:cubicBezTo>
                    <a:pt x="89941" y="463884"/>
                    <a:pt x="78782" y="450044"/>
                    <a:pt x="74950" y="434715"/>
                  </a:cubicBezTo>
                  <a:cubicBezTo>
                    <a:pt x="68770" y="409997"/>
                    <a:pt x="63563" y="384986"/>
                    <a:pt x="59960" y="359764"/>
                  </a:cubicBezTo>
                  <a:cubicBezTo>
                    <a:pt x="30676" y="154772"/>
                    <a:pt x="59484" y="296947"/>
                    <a:pt x="29980" y="119921"/>
                  </a:cubicBezTo>
                  <a:cubicBezTo>
                    <a:pt x="25791" y="94789"/>
                    <a:pt x="21169" y="69688"/>
                    <a:pt x="14990" y="44970"/>
                  </a:cubicBezTo>
                  <a:cubicBezTo>
                    <a:pt x="11158" y="29641"/>
                    <a:pt x="0" y="0"/>
                    <a:pt x="0" y="0"/>
                  </a:cubicBezTo>
                </a:path>
              </a:pathLst>
            </a:custGeom>
            <a:solidFill>
              <a:srgbClr val="1F1A17"/>
            </a:solid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H="1">
              <a:off x="7729547" y="71532"/>
              <a:ext cx="66552" cy="215779"/>
            </a:xfrm>
            <a:custGeom>
              <a:avLst/>
              <a:gdLst>
                <a:gd name="connsiteX0" fmla="*/ 0 w 135018"/>
                <a:gd name="connsiteY0" fmla="*/ 464695 h 464695"/>
                <a:gd name="connsiteX1" fmla="*/ 14990 w 135018"/>
                <a:gd name="connsiteY1" fmla="*/ 344774 h 464695"/>
                <a:gd name="connsiteX2" fmla="*/ 44970 w 135018"/>
                <a:gd name="connsiteY2" fmla="*/ 254833 h 464695"/>
                <a:gd name="connsiteX3" fmla="*/ 59960 w 135018"/>
                <a:gd name="connsiteY3" fmla="*/ 209862 h 464695"/>
                <a:gd name="connsiteX4" fmla="*/ 74950 w 135018"/>
                <a:gd name="connsiteY4" fmla="*/ 164892 h 464695"/>
                <a:gd name="connsiteX5" fmla="*/ 89941 w 135018"/>
                <a:gd name="connsiteY5" fmla="*/ 89941 h 464695"/>
                <a:gd name="connsiteX6" fmla="*/ 104931 w 135018"/>
                <a:gd name="connsiteY6" fmla="*/ 44971 h 464695"/>
                <a:gd name="connsiteX7" fmla="*/ 134911 w 135018"/>
                <a:gd name="connsiteY7" fmla="*/ 0 h 46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018" h="464695">
                  <a:moveTo>
                    <a:pt x="0" y="464695"/>
                  </a:moveTo>
                  <a:cubicBezTo>
                    <a:pt x="4997" y="424721"/>
                    <a:pt x="6549" y="384165"/>
                    <a:pt x="14990" y="344774"/>
                  </a:cubicBezTo>
                  <a:cubicBezTo>
                    <a:pt x="21611" y="313873"/>
                    <a:pt x="34977" y="284813"/>
                    <a:pt x="44970" y="254833"/>
                  </a:cubicBezTo>
                  <a:lnTo>
                    <a:pt x="59960" y="209862"/>
                  </a:lnTo>
                  <a:cubicBezTo>
                    <a:pt x="64957" y="194872"/>
                    <a:pt x="71851" y="180386"/>
                    <a:pt x="74950" y="164892"/>
                  </a:cubicBezTo>
                  <a:cubicBezTo>
                    <a:pt x="79947" y="139908"/>
                    <a:pt x="83761" y="114659"/>
                    <a:pt x="89941" y="89941"/>
                  </a:cubicBezTo>
                  <a:cubicBezTo>
                    <a:pt x="93773" y="74612"/>
                    <a:pt x="96802" y="58520"/>
                    <a:pt x="104931" y="44971"/>
                  </a:cubicBezTo>
                  <a:cubicBezTo>
                    <a:pt x="138444" y="-10885"/>
                    <a:pt x="134911" y="37022"/>
                    <a:pt x="134911" y="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flipH="1">
              <a:off x="7766545" y="125755"/>
              <a:ext cx="110515" cy="69605"/>
            </a:xfrm>
            <a:custGeom>
              <a:avLst/>
              <a:gdLst>
                <a:gd name="connsiteX0" fmla="*/ 164892 w 209862"/>
                <a:gd name="connsiteY0" fmla="*/ 180506 h 180506"/>
                <a:gd name="connsiteX1" fmla="*/ 44971 w 209862"/>
                <a:gd name="connsiteY1" fmla="*/ 120546 h 180506"/>
                <a:gd name="connsiteX2" fmla="*/ 29980 w 209862"/>
                <a:gd name="connsiteY2" fmla="*/ 75575 h 180506"/>
                <a:gd name="connsiteX3" fmla="*/ 0 w 209862"/>
                <a:gd name="connsiteY3" fmla="*/ 30605 h 180506"/>
                <a:gd name="connsiteX4" fmla="*/ 134912 w 209862"/>
                <a:gd name="connsiteY4" fmla="*/ 15615 h 180506"/>
                <a:gd name="connsiteX5" fmla="*/ 164892 w 209862"/>
                <a:gd name="connsiteY5" fmla="*/ 60585 h 180506"/>
                <a:gd name="connsiteX6" fmla="*/ 179882 w 209862"/>
                <a:gd name="connsiteY6" fmla="*/ 105556 h 180506"/>
                <a:gd name="connsiteX7" fmla="*/ 209862 w 209862"/>
                <a:gd name="connsiteY7" fmla="*/ 135536 h 18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62" h="180506">
                  <a:moveTo>
                    <a:pt x="164892" y="180506"/>
                  </a:moveTo>
                  <a:cubicBezTo>
                    <a:pt x="142257" y="171452"/>
                    <a:pt x="66104" y="146962"/>
                    <a:pt x="44971" y="120546"/>
                  </a:cubicBezTo>
                  <a:cubicBezTo>
                    <a:pt x="35100" y="108207"/>
                    <a:pt x="37047" y="89708"/>
                    <a:pt x="29980" y="75575"/>
                  </a:cubicBezTo>
                  <a:cubicBezTo>
                    <a:pt x="21923" y="59461"/>
                    <a:pt x="9993" y="45595"/>
                    <a:pt x="0" y="30605"/>
                  </a:cubicBezTo>
                  <a:cubicBezTo>
                    <a:pt x="104931" y="-4373"/>
                    <a:pt x="59961" y="-9370"/>
                    <a:pt x="134912" y="15615"/>
                  </a:cubicBezTo>
                  <a:cubicBezTo>
                    <a:pt x="144905" y="30605"/>
                    <a:pt x="156835" y="44471"/>
                    <a:pt x="164892" y="60585"/>
                  </a:cubicBezTo>
                  <a:cubicBezTo>
                    <a:pt x="171958" y="74718"/>
                    <a:pt x="171752" y="92007"/>
                    <a:pt x="179882" y="105556"/>
                  </a:cubicBezTo>
                  <a:cubicBezTo>
                    <a:pt x="187153" y="117675"/>
                    <a:pt x="199869" y="125543"/>
                    <a:pt x="209862" y="135536"/>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flipH="1">
              <a:off x="7729547" y="153564"/>
              <a:ext cx="93875" cy="41796"/>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flipH="1">
              <a:off x="7459444" y="174479"/>
              <a:ext cx="94819" cy="93130"/>
            </a:xfrm>
            <a:custGeom>
              <a:avLst/>
              <a:gdLst>
                <a:gd name="connsiteX0" fmla="*/ 0 w 192365"/>
                <a:gd name="connsiteY0" fmla="*/ 0 h 200561"/>
                <a:gd name="connsiteX1" fmla="*/ 74951 w 192365"/>
                <a:gd name="connsiteY1" fmla="*/ 29980 h 200561"/>
                <a:gd name="connsiteX2" fmla="*/ 149902 w 192365"/>
                <a:gd name="connsiteY2" fmla="*/ 74951 h 200561"/>
                <a:gd name="connsiteX3" fmla="*/ 164892 w 192365"/>
                <a:gd name="connsiteY3" fmla="*/ 194872 h 200561"/>
                <a:gd name="connsiteX4" fmla="*/ 14990 w 192365"/>
                <a:gd name="connsiteY4" fmla="*/ 179882 h 200561"/>
                <a:gd name="connsiteX5" fmla="*/ 29980 w 192365"/>
                <a:gd name="connsiteY5" fmla="*/ 179882 h 20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365" h="200561">
                  <a:moveTo>
                    <a:pt x="0" y="0"/>
                  </a:moveTo>
                  <a:cubicBezTo>
                    <a:pt x="24984" y="9993"/>
                    <a:pt x="51588" y="16630"/>
                    <a:pt x="74951" y="29980"/>
                  </a:cubicBezTo>
                  <a:cubicBezTo>
                    <a:pt x="190181" y="95826"/>
                    <a:pt x="8703" y="27886"/>
                    <a:pt x="149902" y="74951"/>
                  </a:cubicBezTo>
                  <a:cubicBezTo>
                    <a:pt x="161430" y="92243"/>
                    <a:pt x="229498" y="171379"/>
                    <a:pt x="164892" y="194872"/>
                  </a:cubicBezTo>
                  <a:cubicBezTo>
                    <a:pt x="117699" y="212033"/>
                    <a:pt x="64899" y="185427"/>
                    <a:pt x="14990" y="179882"/>
                  </a:cubicBezTo>
                  <a:cubicBezTo>
                    <a:pt x="10024" y="179330"/>
                    <a:pt x="24983" y="179882"/>
                    <a:pt x="29980" y="179882"/>
                  </a:cubicBezTo>
                </a:path>
              </a:pathLst>
            </a:custGeom>
            <a:noFill/>
            <a:ln w="2286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flipH="1">
              <a:off x="7507395" y="53255"/>
              <a:ext cx="81817" cy="90488"/>
            </a:xfrm>
            <a:custGeom>
              <a:avLst/>
              <a:gdLst>
                <a:gd name="connsiteX0" fmla="*/ 0 w 165987"/>
                <a:gd name="connsiteY0" fmla="*/ 194872 h 194872"/>
                <a:gd name="connsiteX1" fmla="*/ 14990 w 165987"/>
                <a:gd name="connsiteY1" fmla="*/ 74950 h 194872"/>
                <a:gd name="connsiteX2" fmla="*/ 29981 w 165987"/>
                <a:gd name="connsiteY2" fmla="*/ 29980 h 194872"/>
                <a:gd name="connsiteX3" fmla="*/ 74951 w 165987"/>
                <a:gd name="connsiteY3" fmla="*/ 0 h 194872"/>
                <a:gd name="connsiteX4" fmla="*/ 119922 w 165987"/>
                <a:gd name="connsiteY4" fmla="*/ 14990 h 194872"/>
                <a:gd name="connsiteX5" fmla="*/ 164892 w 165987"/>
                <a:gd name="connsiteY5" fmla="*/ 104931 h 194872"/>
                <a:gd name="connsiteX6" fmla="*/ 164892 w 165987"/>
                <a:gd name="connsiteY6" fmla="*/ 14990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987" h="194872">
                  <a:moveTo>
                    <a:pt x="0" y="194872"/>
                  </a:moveTo>
                  <a:cubicBezTo>
                    <a:pt x="4997" y="154898"/>
                    <a:pt x="7783" y="114585"/>
                    <a:pt x="14990" y="74950"/>
                  </a:cubicBezTo>
                  <a:cubicBezTo>
                    <a:pt x="17817" y="59404"/>
                    <a:pt x="20110" y="42318"/>
                    <a:pt x="29981" y="29980"/>
                  </a:cubicBezTo>
                  <a:cubicBezTo>
                    <a:pt x="41235" y="15912"/>
                    <a:pt x="59961" y="9993"/>
                    <a:pt x="74951" y="0"/>
                  </a:cubicBezTo>
                  <a:cubicBezTo>
                    <a:pt x="89941" y="4997"/>
                    <a:pt x="107583" y="5119"/>
                    <a:pt x="119922" y="14990"/>
                  </a:cubicBezTo>
                  <a:cubicBezTo>
                    <a:pt x="139844" y="30927"/>
                    <a:pt x="160714" y="79864"/>
                    <a:pt x="164892" y="104931"/>
                  </a:cubicBezTo>
                  <a:cubicBezTo>
                    <a:pt x="167356" y="119717"/>
                    <a:pt x="164892" y="134911"/>
                    <a:pt x="164892"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flipH="1">
              <a:off x="7531727" y="12174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flipH="1">
              <a:off x="7416574" y="703506"/>
              <a:ext cx="78716" cy="76546"/>
            </a:xfrm>
            <a:custGeom>
              <a:avLst/>
              <a:gdLst>
                <a:gd name="connsiteX0" fmla="*/ 79279 w 201845"/>
                <a:gd name="connsiteY0" fmla="*/ 194872 h 194872"/>
                <a:gd name="connsiteX1" fmla="*/ 4328 w 201845"/>
                <a:gd name="connsiteY1" fmla="*/ 164892 h 194872"/>
                <a:gd name="connsiteX2" fmla="*/ 49299 w 201845"/>
                <a:gd name="connsiteY2" fmla="*/ 29980 h 194872"/>
                <a:gd name="connsiteX3" fmla="*/ 94269 w 201845"/>
                <a:gd name="connsiteY3" fmla="*/ 0 h 194872"/>
                <a:gd name="connsiteX4" fmla="*/ 154230 w 201845"/>
                <a:gd name="connsiteY4" fmla="*/ 14990 h 194872"/>
                <a:gd name="connsiteX5" fmla="*/ 199201 w 201845"/>
                <a:gd name="connsiteY5" fmla="*/ 29980 h 194872"/>
                <a:gd name="connsiteX6" fmla="*/ 184210 w 201845"/>
                <a:gd name="connsiteY6" fmla="*/ 149902 h 194872"/>
                <a:gd name="connsiteX7" fmla="*/ 169220 w 201845"/>
                <a:gd name="connsiteY7" fmla="*/ 164892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845" h="194872">
                  <a:moveTo>
                    <a:pt x="79279" y="194872"/>
                  </a:moveTo>
                  <a:cubicBezTo>
                    <a:pt x="54295" y="184879"/>
                    <a:pt x="16362" y="188959"/>
                    <a:pt x="4328" y="164892"/>
                  </a:cubicBezTo>
                  <a:cubicBezTo>
                    <a:pt x="-12421" y="131394"/>
                    <a:pt x="23029" y="56250"/>
                    <a:pt x="49299" y="29980"/>
                  </a:cubicBezTo>
                  <a:cubicBezTo>
                    <a:pt x="62038" y="17241"/>
                    <a:pt x="79279" y="9993"/>
                    <a:pt x="94269" y="0"/>
                  </a:cubicBezTo>
                  <a:cubicBezTo>
                    <a:pt x="114256" y="4997"/>
                    <a:pt x="134421" y="9330"/>
                    <a:pt x="154230" y="14990"/>
                  </a:cubicBezTo>
                  <a:cubicBezTo>
                    <a:pt x="169423" y="19331"/>
                    <a:pt x="195773" y="14555"/>
                    <a:pt x="199201" y="29980"/>
                  </a:cubicBezTo>
                  <a:cubicBezTo>
                    <a:pt x="207940" y="69306"/>
                    <a:pt x="192949" y="110576"/>
                    <a:pt x="184210" y="149902"/>
                  </a:cubicBezTo>
                  <a:cubicBezTo>
                    <a:pt x="182677" y="156800"/>
                    <a:pt x="174217" y="159895"/>
                    <a:pt x="169220" y="16489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a:off x="7360158" y="640840"/>
              <a:ext cx="96188" cy="76567"/>
            </a:xfrm>
            <a:custGeom>
              <a:avLst/>
              <a:gdLst>
                <a:gd name="connsiteX0" fmla="*/ 30251 w 195142"/>
                <a:gd name="connsiteY0" fmla="*/ 164892 h 164892"/>
                <a:gd name="connsiteX1" fmla="*/ 270 w 195142"/>
                <a:gd name="connsiteY1" fmla="*/ 89941 h 164892"/>
                <a:gd name="connsiteX2" fmla="*/ 45241 w 195142"/>
                <a:gd name="connsiteY2" fmla="*/ 14990 h 164892"/>
                <a:gd name="connsiteX3" fmla="*/ 90211 w 195142"/>
                <a:gd name="connsiteY3" fmla="*/ 0 h 164892"/>
                <a:gd name="connsiteX4" fmla="*/ 120192 w 195142"/>
                <a:gd name="connsiteY4" fmla="*/ 29980 h 164892"/>
                <a:gd name="connsiteX5" fmla="*/ 165162 w 195142"/>
                <a:gd name="connsiteY5" fmla="*/ 44970 h 164892"/>
                <a:gd name="connsiteX6" fmla="*/ 195142 w 195142"/>
                <a:gd name="connsiteY6" fmla="*/ 89941 h 16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142" h="164892">
                  <a:moveTo>
                    <a:pt x="30251" y="164892"/>
                  </a:moveTo>
                  <a:cubicBezTo>
                    <a:pt x="20257" y="139908"/>
                    <a:pt x="3608" y="116641"/>
                    <a:pt x="270" y="89941"/>
                  </a:cubicBezTo>
                  <a:cubicBezTo>
                    <a:pt x="-3021" y="63616"/>
                    <a:pt x="24435" y="27474"/>
                    <a:pt x="45241" y="14990"/>
                  </a:cubicBezTo>
                  <a:cubicBezTo>
                    <a:pt x="58790" y="6861"/>
                    <a:pt x="75221" y="4997"/>
                    <a:pt x="90211" y="0"/>
                  </a:cubicBezTo>
                  <a:cubicBezTo>
                    <a:pt x="100205" y="9993"/>
                    <a:pt x="108073" y="22709"/>
                    <a:pt x="120192" y="29980"/>
                  </a:cubicBezTo>
                  <a:cubicBezTo>
                    <a:pt x="133741" y="38109"/>
                    <a:pt x="152824" y="35099"/>
                    <a:pt x="165162" y="44970"/>
                  </a:cubicBezTo>
                  <a:cubicBezTo>
                    <a:pt x="179230" y="56225"/>
                    <a:pt x="195142" y="89941"/>
                    <a:pt x="195142" y="89941"/>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flipH="1">
              <a:off x="7389753" y="72198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flipH="1">
              <a:off x="7389753" y="69016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flipH="1">
              <a:off x="7305808"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flipH="1">
              <a:off x="7425247"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flipH="1">
              <a:off x="7500546" y="745249"/>
              <a:ext cx="51722" cy="13922"/>
            </a:xfrm>
            <a:custGeom>
              <a:avLst/>
              <a:gdLst>
                <a:gd name="connsiteX0" fmla="*/ 0 w 104931"/>
                <a:gd name="connsiteY0" fmla="*/ 0 h 29981"/>
                <a:gd name="connsiteX1" fmla="*/ 104931 w 104931"/>
                <a:gd name="connsiteY1" fmla="*/ 29981 h 29981"/>
              </a:gdLst>
              <a:ahLst/>
              <a:cxnLst>
                <a:cxn ang="0">
                  <a:pos x="connsiteX0" y="connsiteY0"/>
                </a:cxn>
                <a:cxn ang="0">
                  <a:pos x="connsiteX1" y="connsiteY1"/>
                </a:cxn>
              </a:cxnLst>
              <a:rect l="l" t="t" r="r" b="b"/>
              <a:pathLst>
                <a:path w="104931" h="29981">
                  <a:moveTo>
                    <a:pt x="0" y="0"/>
                  </a:moveTo>
                  <a:cubicBezTo>
                    <a:pt x="85907" y="17182"/>
                    <a:pt x="52162" y="3597"/>
                    <a:pt x="104931" y="2998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flipH="1">
              <a:off x="7485768" y="731328"/>
              <a:ext cx="59111" cy="0"/>
            </a:xfrm>
            <a:custGeom>
              <a:avLst/>
              <a:gdLst>
                <a:gd name="connsiteX0" fmla="*/ 119922 w 119922"/>
                <a:gd name="connsiteY0" fmla="*/ 0 h 0"/>
                <a:gd name="connsiteX1" fmla="*/ 0 w 119922"/>
                <a:gd name="connsiteY1" fmla="*/ 0 h 0"/>
              </a:gdLst>
              <a:ahLst/>
              <a:cxnLst>
                <a:cxn ang="0">
                  <a:pos x="connsiteX0" y="connsiteY0"/>
                </a:cxn>
                <a:cxn ang="0">
                  <a:pos x="connsiteX1" y="connsiteY1"/>
                </a:cxn>
              </a:cxnLst>
              <a:rect l="l" t="t" r="r" b="b"/>
              <a:pathLst>
                <a:path w="119922">
                  <a:moveTo>
                    <a:pt x="119922" y="0"/>
                  </a:moveTo>
                  <a:lnTo>
                    <a:pt x="0"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flipH="1">
              <a:off x="7470991" y="675643"/>
              <a:ext cx="66500" cy="48724"/>
            </a:xfrm>
            <a:custGeom>
              <a:avLst/>
              <a:gdLst>
                <a:gd name="connsiteX0" fmla="*/ 0 w 134912"/>
                <a:gd name="connsiteY0" fmla="*/ 0 h 104931"/>
                <a:gd name="connsiteX1" fmla="*/ 74951 w 134912"/>
                <a:gd name="connsiteY1" fmla="*/ 59960 h 104931"/>
                <a:gd name="connsiteX2" fmla="*/ 134912 w 134912"/>
                <a:gd name="connsiteY2" fmla="*/ 104931 h 104931"/>
              </a:gdLst>
              <a:ahLst/>
              <a:cxnLst>
                <a:cxn ang="0">
                  <a:pos x="connsiteX0" y="connsiteY0"/>
                </a:cxn>
                <a:cxn ang="0">
                  <a:pos x="connsiteX1" y="connsiteY1"/>
                </a:cxn>
                <a:cxn ang="0">
                  <a:pos x="connsiteX2" y="connsiteY2"/>
                </a:cxn>
              </a:cxnLst>
              <a:rect l="l" t="t" r="r" b="b"/>
              <a:pathLst>
                <a:path w="134912" h="104931">
                  <a:moveTo>
                    <a:pt x="0" y="0"/>
                  </a:moveTo>
                  <a:cubicBezTo>
                    <a:pt x="24984" y="19987"/>
                    <a:pt x="50659" y="39138"/>
                    <a:pt x="74951" y="59960"/>
                  </a:cubicBezTo>
                  <a:cubicBezTo>
                    <a:pt x="127986" y="105418"/>
                    <a:pt x="80311" y="77631"/>
                    <a:pt x="134912"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flipH="1">
              <a:off x="7318766" y="82391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flipH="1">
              <a:off x="7199327" y="79047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flipH="1">
              <a:off x="7163833" y="68855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flipH="1">
              <a:off x="7086772" y="256741"/>
              <a:ext cx="37097" cy="231189"/>
            </a:xfrm>
            <a:custGeom>
              <a:avLst/>
              <a:gdLst>
                <a:gd name="connsiteX0" fmla="*/ 75260 w 75260"/>
                <a:gd name="connsiteY0" fmla="*/ 497881 h 497881"/>
                <a:gd name="connsiteX1" fmla="*/ 60270 w 75260"/>
                <a:gd name="connsiteY1" fmla="*/ 422930 h 497881"/>
                <a:gd name="connsiteX2" fmla="*/ 30290 w 75260"/>
                <a:gd name="connsiteY2" fmla="*/ 377959 h 497881"/>
                <a:gd name="connsiteX3" fmla="*/ 45280 w 75260"/>
                <a:gd name="connsiteY3" fmla="*/ 228058 h 497881"/>
                <a:gd name="connsiteX4" fmla="*/ 30290 w 75260"/>
                <a:gd name="connsiteY4" fmla="*/ 93146 h 497881"/>
                <a:gd name="connsiteX5" fmla="*/ 310 w 75260"/>
                <a:gd name="connsiteY5" fmla="*/ 48176 h 497881"/>
                <a:gd name="connsiteX6" fmla="*/ 15300 w 75260"/>
                <a:gd name="connsiteY6" fmla="*/ 3205 h 497881"/>
                <a:gd name="connsiteX7" fmla="*/ 15300 w 75260"/>
                <a:gd name="connsiteY7" fmla="*/ 123127 h 497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260" h="497881">
                  <a:moveTo>
                    <a:pt x="75260" y="497881"/>
                  </a:moveTo>
                  <a:cubicBezTo>
                    <a:pt x="70263" y="472897"/>
                    <a:pt x="69216" y="446786"/>
                    <a:pt x="60270" y="422930"/>
                  </a:cubicBezTo>
                  <a:cubicBezTo>
                    <a:pt x="53944" y="406061"/>
                    <a:pt x="31672" y="395922"/>
                    <a:pt x="30290" y="377959"/>
                  </a:cubicBezTo>
                  <a:cubicBezTo>
                    <a:pt x="26439" y="327891"/>
                    <a:pt x="40283" y="278025"/>
                    <a:pt x="45280" y="228058"/>
                  </a:cubicBezTo>
                  <a:cubicBezTo>
                    <a:pt x="40283" y="183087"/>
                    <a:pt x="41264" y="137042"/>
                    <a:pt x="30290" y="93146"/>
                  </a:cubicBezTo>
                  <a:cubicBezTo>
                    <a:pt x="25921" y="75668"/>
                    <a:pt x="3272" y="65947"/>
                    <a:pt x="310" y="48176"/>
                  </a:cubicBezTo>
                  <a:cubicBezTo>
                    <a:pt x="-2288" y="32590"/>
                    <a:pt x="12201" y="-12289"/>
                    <a:pt x="15300" y="3205"/>
                  </a:cubicBezTo>
                  <a:cubicBezTo>
                    <a:pt x="23139" y="42403"/>
                    <a:pt x="15300" y="83153"/>
                    <a:pt x="15300" y="123127"/>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flipH="1">
              <a:off x="7101549" y="348494"/>
              <a:ext cx="88865" cy="104409"/>
            </a:xfrm>
            <a:custGeom>
              <a:avLst/>
              <a:gdLst>
                <a:gd name="connsiteX0" fmla="*/ 180285 w 180285"/>
                <a:gd name="connsiteY0" fmla="*/ 74951 h 224852"/>
                <a:gd name="connsiteX1" fmla="*/ 105334 w 180285"/>
                <a:gd name="connsiteY1" fmla="*/ 44971 h 224852"/>
                <a:gd name="connsiteX2" fmla="*/ 30383 w 180285"/>
                <a:gd name="connsiteY2" fmla="*/ 0 h 224852"/>
                <a:gd name="connsiteX3" fmla="*/ 403 w 180285"/>
                <a:gd name="connsiteY3" fmla="*/ 44971 h 224852"/>
                <a:gd name="connsiteX4" fmla="*/ 15393 w 180285"/>
                <a:gd name="connsiteY4" fmla="*/ 89941 h 224852"/>
                <a:gd name="connsiteX5" fmla="*/ 75354 w 180285"/>
                <a:gd name="connsiteY5" fmla="*/ 164892 h 224852"/>
                <a:gd name="connsiteX6" fmla="*/ 120324 w 180285"/>
                <a:gd name="connsiteY6" fmla="*/ 179882 h 224852"/>
                <a:gd name="connsiteX7" fmla="*/ 180285 w 180285"/>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285" h="224852">
                  <a:moveTo>
                    <a:pt x="180285" y="74951"/>
                  </a:moveTo>
                  <a:cubicBezTo>
                    <a:pt x="155301" y="64958"/>
                    <a:pt x="128697" y="58321"/>
                    <a:pt x="105334" y="44971"/>
                  </a:cubicBezTo>
                  <a:cubicBezTo>
                    <a:pt x="-9896" y="-20875"/>
                    <a:pt x="171582" y="47065"/>
                    <a:pt x="30383" y="0"/>
                  </a:cubicBezTo>
                  <a:cubicBezTo>
                    <a:pt x="20390" y="14990"/>
                    <a:pt x="3365" y="27200"/>
                    <a:pt x="403" y="44971"/>
                  </a:cubicBezTo>
                  <a:cubicBezTo>
                    <a:pt x="-2195" y="60557"/>
                    <a:pt x="8327" y="75808"/>
                    <a:pt x="15393" y="89941"/>
                  </a:cubicBezTo>
                  <a:cubicBezTo>
                    <a:pt x="24145" y="107445"/>
                    <a:pt x="55438" y="152942"/>
                    <a:pt x="75354" y="164892"/>
                  </a:cubicBezTo>
                  <a:cubicBezTo>
                    <a:pt x="88903" y="173022"/>
                    <a:pt x="105334" y="174885"/>
                    <a:pt x="120324" y="179882"/>
                  </a:cubicBezTo>
                  <a:cubicBezTo>
                    <a:pt x="158206" y="217762"/>
                    <a:pt x="137664" y="203542"/>
                    <a:pt x="180285" y="22485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5" name="任意多边形 74"/>
            <p:cNvSpPr/>
            <p:nvPr/>
          </p:nvSpPr>
          <p:spPr>
            <a:xfrm flipH="1">
              <a:off x="7124207" y="389239"/>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flipH="1">
              <a:off x="7020272" y="397194"/>
              <a:ext cx="81277" cy="83794"/>
            </a:xfrm>
            <a:custGeom>
              <a:avLst/>
              <a:gdLst>
                <a:gd name="connsiteX0" fmla="*/ 0 w 164892"/>
                <a:gd name="connsiteY0" fmla="*/ 30032 h 180456"/>
                <a:gd name="connsiteX1" fmla="*/ 119921 w 164892"/>
                <a:gd name="connsiteY1" fmla="*/ 15042 h 180456"/>
                <a:gd name="connsiteX2" fmla="*/ 149902 w 164892"/>
                <a:gd name="connsiteY2" fmla="*/ 45023 h 180456"/>
                <a:gd name="connsiteX3" fmla="*/ 164892 w 164892"/>
                <a:gd name="connsiteY3" fmla="*/ 89993 h 180456"/>
                <a:gd name="connsiteX4" fmla="*/ 149902 w 164892"/>
                <a:gd name="connsiteY4" fmla="*/ 134964 h 180456"/>
                <a:gd name="connsiteX5" fmla="*/ 119921 w 164892"/>
                <a:gd name="connsiteY5" fmla="*/ 164944 h 180456"/>
                <a:gd name="connsiteX6" fmla="*/ 0 w 164892"/>
                <a:gd name="connsiteY6" fmla="*/ 179934 h 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892" h="180456">
                  <a:moveTo>
                    <a:pt x="0" y="30032"/>
                  </a:moveTo>
                  <a:cubicBezTo>
                    <a:pt x="57607" y="6990"/>
                    <a:pt x="68223" y="-15977"/>
                    <a:pt x="119921" y="15042"/>
                  </a:cubicBezTo>
                  <a:cubicBezTo>
                    <a:pt x="132040" y="22314"/>
                    <a:pt x="139908" y="35029"/>
                    <a:pt x="149902" y="45023"/>
                  </a:cubicBezTo>
                  <a:cubicBezTo>
                    <a:pt x="154899" y="60013"/>
                    <a:pt x="164892" y="74192"/>
                    <a:pt x="164892" y="89993"/>
                  </a:cubicBezTo>
                  <a:cubicBezTo>
                    <a:pt x="164892" y="105794"/>
                    <a:pt x="158032" y="121415"/>
                    <a:pt x="149902" y="134964"/>
                  </a:cubicBezTo>
                  <a:cubicBezTo>
                    <a:pt x="142631" y="147083"/>
                    <a:pt x="132562" y="158624"/>
                    <a:pt x="119921" y="164944"/>
                  </a:cubicBezTo>
                  <a:cubicBezTo>
                    <a:pt x="80245" y="184782"/>
                    <a:pt x="42072" y="179934"/>
                    <a:pt x="0" y="17993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7" name="任意多边形 76"/>
            <p:cNvSpPr/>
            <p:nvPr/>
          </p:nvSpPr>
          <p:spPr>
            <a:xfrm flipH="1">
              <a:off x="7071994" y="1086310"/>
              <a:ext cx="96055" cy="69615"/>
            </a:xfrm>
            <a:custGeom>
              <a:avLst/>
              <a:gdLst>
                <a:gd name="connsiteX0" fmla="*/ 0 w 194872"/>
                <a:gd name="connsiteY0" fmla="*/ 149920 h 149920"/>
                <a:gd name="connsiteX1" fmla="*/ 89941 w 194872"/>
                <a:gd name="connsiteY1" fmla="*/ 59979 h 149920"/>
                <a:gd name="connsiteX2" fmla="*/ 194872 w 194872"/>
                <a:gd name="connsiteY2" fmla="*/ 18 h 149920"/>
              </a:gdLst>
              <a:ahLst/>
              <a:cxnLst>
                <a:cxn ang="0">
                  <a:pos x="connsiteX0" y="connsiteY0"/>
                </a:cxn>
                <a:cxn ang="0">
                  <a:pos x="connsiteX1" y="connsiteY1"/>
                </a:cxn>
                <a:cxn ang="0">
                  <a:pos x="connsiteX2" y="connsiteY2"/>
                </a:cxn>
              </a:cxnLst>
              <a:rect l="l" t="t" r="r" b="b"/>
              <a:pathLst>
                <a:path w="194872" h="149920">
                  <a:moveTo>
                    <a:pt x="0" y="149920"/>
                  </a:moveTo>
                  <a:cubicBezTo>
                    <a:pt x="79877" y="16789"/>
                    <a:pt x="2807" y="108387"/>
                    <a:pt x="89941" y="59979"/>
                  </a:cubicBezTo>
                  <a:cubicBezTo>
                    <a:pt x="202860" y="-2754"/>
                    <a:pt x="141240" y="18"/>
                    <a:pt x="194872" y="1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flipH="1">
              <a:off x="7478380" y="1107201"/>
              <a:ext cx="125610" cy="27843"/>
            </a:xfrm>
            <a:custGeom>
              <a:avLst/>
              <a:gdLst>
                <a:gd name="connsiteX0" fmla="*/ 0 w 254833"/>
                <a:gd name="connsiteY0" fmla="*/ 0 h 59961"/>
                <a:gd name="connsiteX1" fmla="*/ 164892 w 254833"/>
                <a:gd name="connsiteY1" fmla="*/ 59961 h 59961"/>
                <a:gd name="connsiteX2" fmla="*/ 254833 w 254833"/>
                <a:gd name="connsiteY2" fmla="*/ 59961 h 59961"/>
              </a:gdLst>
              <a:ahLst/>
              <a:cxnLst>
                <a:cxn ang="0">
                  <a:pos x="connsiteX0" y="connsiteY0"/>
                </a:cxn>
                <a:cxn ang="0">
                  <a:pos x="connsiteX1" y="connsiteY1"/>
                </a:cxn>
                <a:cxn ang="0">
                  <a:pos x="connsiteX2" y="connsiteY2"/>
                </a:cxn>
              </a:cxnLst>
              <a:rect l="l" t="t" r="r" b="b"/>
              <a:pathLst>
                <a:path w="254833" h="59961">
                  <a:moveTo>
                    <a:pt x="0" y="0"/>
                  </a:moveTo>
                  <a:cubicBezTo>
                    <a:pt x="22359" y="8943"/>
                    <a:pt x="145651" y="59961"/>
                    <a:pt x="164892" y="59961"/>
                  </a:cubicBezTo>
                  <a:lnTo>
                    <a:pt x="254833" y="59961"/>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flipH="1">
              <a:off x="8796539" y="38762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79"/>
            <p:cNvSpPr/>
            <p:nvPr/>
          </p:nvSpPr>
          <p:spPr>
            <a:xfrm flipH="1">
              <a:off x="8738510" y="52136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flipH="1">
              <a:off x="7389753" y="109140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81"/>
            <p:cNvSpPr/>
            <p:nvPr/>
          </p:nvSpPr>
          <p:spPr>
            <a:xfrm flipH="1">
              <a:off x="7780183" y="89078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flipH="1">
              <a:off x="8099625" y="72198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flipH="1">
              <a:off x="8062101" y="800936"/>
              <a:ext cx="66500" cy="76566"/>
            </a:xfrm>
            <a:custGeom>
              <a:avLst/>
              <a:gdLst>
                <a:gd name="connsiteX0" fmla="*/ 29981 w 134912"/>
                <a:gd name="connsiteY0" fmla="*/ 0 h 164891"/>
                <a:gd name="connsiteX1" fmla="*/ 104931 w 134912"/>
                <a:gd name="connsiteY1" fmla="*/ 59960 h 164891"/>
                <a:gd name="connsiteX2" fmla="*/ 134912 w 134912"/>
                <a:gd name="connsiteY2" fmla="*/ 149901 h 164891"/>
                <a:gd name="connsiteX3" fmla="*/ 89941 w 134912"/>
                <a:gd name="connsiteY3" fmla="*/ 164891 h 164891"/>
                <a:gd name="connsiteX4" fmla="*/ 0 w 134912"/>
                <a:gd name="connsiteY4" fmla="*/ 149901 h 164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12" h="164891">
                  <a:moveTo>
                    <a:pt x="29981" y="0"/>
                  </a:moveTo>
                  <a:cubicBezTo>
                    <a:pt x="54964" y="19987"/>
                    <a:pt x="86583" y="33749"/>
                    <a:pt x="104931" y="59960"/>
                  </a:cubicBezTo>
                  <a:cubicBezTo>
                    <a:pt x="123054" y="85849"/>
                    <a:pt x="134912" y="149901"/>
                    <a:pt x="134912" y="149901"/>
                  </a:cubicBezTo>
                  <a:cubicBezTo>
                    <a:pt x="119922" y="154898"/>
                    <a:pt x="105742" y="164891"/>
                    <a:pt x="89941" y="164891"/>
                  </a:cubicBezTo>
                  <a:cubicBezTo>
                    <a:pt x="59547" y="164891"/>
                    <a:pt x="0" y="149901"/>
                    <a:pt x="0" y="14990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84"/>
            <p:cNvSpPr/>
            <p:nvPr/>
          </p:nvSpPr>
          <p:spPr>
            <a:xfrm flipH="1">
              <a:off x="8033306" y="198562"/>
              <a:ext cx="67086" cy="73362"/>
            </a:xfrm>
            <a:custGeom>
              <a:avLst/>
              <a:gdLst>
                <a:gd name="connsiteX0" fmla="*/ 59961 w 285656"/>
                <a:gd name="connsiteY0" fmla="*/ 0 h 149902"/>
                <a:gd name="connsiteX1" fmla="*/ 134912 w 285656"/>
                <a:gd name="connsiteY1" fmla="*/ 14990 h 149902"/>
                <a:gd name="connsiteX2" fmla="*/ 224853 w 285656"/>
                <a:gd name="connsiteY2" fmla="*/ 29981 h 149902"/>
                <a:gd name="connsiteX3" fmla="*/ 269823 w 285656"/>
                <a:gd name="connsiteY3" fmla="*/ 44971 h 149902"/>
                <a:gd name="connsiteX4" fmla="*/ 269823 w 285656"/>
                <a:gd name="connsiteY4" fmla="*/ 134912 h 149902"/>
                <a:gd name="connsiteX5" fmla="*/ 224853 w 285656"/>
                <a:gd name="connsiteY5" fmla="*/ 149902 h 149902"/>
                <a:gd name="connsiteX6" fmla="*/ 0 w 285656"/>
                <a:gd name="connsiteY6" fmla="*/ 134912 h 149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656" h="149902">
                  <a:moveTo>
                    <a:pt x="59961" y="0"/>
                  </a:moveTo>
                  <a:lnTo>
                    <a:pt x="134912" y="14990"/>
                  </a:lnTo>
                  <a:cubicBezTo>
                    <a:pt x="164816" y="20427"/>
                    <a:pt x="195183" y="23387"/>
                    <a:pt x="224853" y="29981"/>
                  </a:cubicBezTo>
                  <a:cubicBezTo>
                    <a:pt x="240278" y="33409"/>
                    <a:pt x="254833" y="39974"/>
                    <a:pt x="269823" y="44971"/>
                  </a:cubicBezTo>
                  <a:cubicBezTo>
                    <a:pt x="279816" y="74951"/>
                    <a:pt x="299803" y="104931"/>
                    <a:pt x="269823" y="134912"/>
                  </a:cubicBezTo>
                  <a:cubicBezTo>
                    <a:pt x="258650" y="146085"/>
                    <a:pt x="239843" y="144905"/>
                    <a:pt x="224853" y="149902"/>
                  </a:cubicBezTo>
                  <a:cubicBezTo>
                    <a:pt x="10006" y="134556"/>
                    <a:pt x="85123" y="134912"/>
                    <a:pt x="0" y="134912"/>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flipH="1">
              <a:off x="7283049" y="687993"/>
              <a:ext cx="90587" cy="97448"/>
            </a:xfrm>
            <a:custGeom>
              <a:avLst/>
              <a:gdLst>
                <a:gd name="connsiteX0" fmla="*/ 29981 w 183780"/>
                <a:gd name="connsiteY0" fmla="*/ 14990 h 209862"/>
                <a:gd name="connsiteX1" fmla="*/ 104931 w 183780"/>
                <a:gd name="connsiteY1" fmla="*/ 0 h 209862"/>
                <a:gd name="connsiteX2" fmla="*/ 149902 w 183780"/>
                <a:gd name="connsiteY2" fmla="*/ 134911 h 209862"/>
                <a:gd name="connsiteX3" fmla="*/ 59961 w 183780"/>
                <a:gd name="connsiteY3" fmla="*/ 164892 h 209862"/>
                <a:gd name="connsiteX4" fmla="*/ 0 w 183780"/>
                <a:gd name="connsiteY4" fmla="*/ 209862 h 209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80" h="209862">
                  <a:moveTo>
                    <a:pt x="29981" y="14990"/>
                  </a:moveTo>
                  <a:cubicBezTo>
                    <a:pt x="54964" y="9993"/>
                    <a:pt x="79453" y="0"/>
                    <a:pt x="104931" y="0"/>
                  </a:cubicBezTo>
                  <a:cubicBezTo>
                    <a:pt x="180031" y="0"/>
                    <a:pt x="214266" y="42963"/>
                    <a:pt x="149902" y="134911"/>
                  </a:cubicBezTo>
                  <a:cubicBezTo>
                    <a:pt x="131779" y="160800"/>
                    <a:pt x="86256" y="147363"/>
                    <a:pt x="59961" y="164892"/>
                  </a:cubicBezTo>
                  <a:cubicBezTo>
                    <a:pt x="9110" y="198792"/>
                    <a:pt x="27729" y="182133"/>
                    <a:pt x="0" y="209862"/>
                  </a:cubicBezTo>
                </a:path>
              </a:pathLst>
            </a:custGeom>
            <a:noFill/>
            <a:ln w="2413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9" name="Text Box 4"/>
          <p:cNvSpPr txBox="1">
            <a:spLocks noChangeArrowheads="1"/>
          </p:cNvSpPr>
          <p:nvPr/>
        </p:nvSpPr>
        <p:spPr bwMode="auto">
          <a:xfrm>
            <a:off x="6112893" y="4015396"/>
            <a:ext cx="1051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2000" b="1" dirty="0">
                <a:latin typeface="Times New Roman" pitchFamily="18" charset="0"/>
                <a:ea typeface="宋体" pitchFamily="2" charset="-122"/>
                <a:cs typeface="Times New Roman" pitchFamily="18" charset="0"/>
              </a:rPr>
              <a:t>ROS ↓</a:t>
            </a:r>
            <a:endParaRPr lang="zh-CN" altLang="en-US" sz="2000" b="1" dirty="0">
              <a:latin typeface="Times New Roman" pitchFamily="18" charset="0"/>
              <a:ea typeface="宋体" pitchFamily="2" charset="-122"/>
              <a:cs typeface="Times New Roman" pitchFamily="18" charset="0"/>
            </a:endParaRPr>
          </a:p>
        </p:txBody>
      </p:sp>
      <p:sp>
        <p:nvSpPr>
          <p:cNvPr id="90" name="AutoShape 5"/>
          <p:cNvSpPr>
            <a:spLocks noChangeArrowheads="1"/>
          </p:cNvSpPr>
          <p:nvPr/>
        </p:nvSpPr>
        <p:spPr bwMode="auto">
          <a:xfrm>
            <a:off x="467544" y="3674857"/>
            <a:ext cx="2794249" cy="1727474"/>
          </a:xfrm>
          <a:prstGeom prst="roundRect">
            <a:avLst>
              <a:gd name="adj" fmla="val 16667"/>
            </a:avLst>
          </a:prstGeom>
          <a:noFill/>
          <a:ln w="28575" cmpd="sng">
            <a:solidFill>
              <a:schemeClr val="accent2"/>
            </a:solidFill>
            <a:round/>
            <a:headEnd/>
            <a:tailEnd/>
          </a:ln>
          <a:effectLst>
            <a:outerShdw blurRad="50800" dist="38100" dir="2700000" algn="tl" rotWithShape="0">
              <a:prstClr val="black">
                <a:alpha val="40000"/>
              </a:prstClr>
            </a:outerShdw>
          </a:effectLst>
          <a:extLst/>
        </p:spPr>
        <p:txBody>
          <a:bodyPr wrap="none" anchor="ctr"/>
          <a:lstStyle/>
          <a:p>
            <a:pPr algn="ctr" eaLnBrk="0" hangingPunct="0"/>
            <a:endParaRPr lang="zh-CN" altLang="en-US">
              <a:latin typeface="Verdana" pitchFamily="34" charset="0"/>
              <a:ea typeface="宋体" pitchFamily="2" charset="-122"/>
            </a:endParaRPr>
          </a:p>
        </p:txBody>
      </p:sp>
      <p:sp>
        <p:nvSpPr>
          <p:cNvPr id="91" name="Text Box 6"/>
          <p:cNvSpPr txBox="1">
            <a:spLocks noChangeArrowheads="1"/>
          </p:cNvSpPr>
          <p:nvPr/>
        </p:nvSpPr>
        <p:spPr bwMode="auto">
          <a:xfrm>
            <a:off x="6094460" y="3640291"/>
            <a:ext cx="27260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eaLnBrk="0" hangingPunct="0">
              <a:defRPr b="1">
                <a:latin typeface="Times New Roman" pitchFamily="18" charset="0"/>
                <a:ea typeface="宋体" pitchFamily="2" charset="-122"/>
                <a:cs typeface="Times New Roman" pitchFamily="18" charset="0"/>
              </a:defRPr>
            </a:lvl1pPr>
          </a:lstStyle>
          <a:p>
            <a:r>
              <a:rPr lang="en-US" sz="2000" dirty="0"/>
              <a:t>Iron deposition </a:t>
            </a:r>
            <a:r>
              <a:rPr lang="zh-CN" altLang="en-US" sz="2000" dirty="0"/>
              <a:t>↓</a:t>
            </a:r>
            <a:endParaRPr lang="en-US" sz="2000" dirty="0"/>
          </a:p>
        </p:txBody>
      </p:sp>
      <p:sp>
        <p:nvSpPr>
          <p:cNvPr id="92" name="AutoShape 8"/>
          <p:cNvSpPr>
            <a:spLocks noChangeAspect="1" noChangeArrowheads="1" noTextEdit="1"/>
          </p:cNvSpPr>
          <p:nvPr/>
        </p:nvSpPr>
        <p:spPr bwMode="auto">
          <a:xfrm flipH="1">
            <a:off x="4886325" y="3640291"/>
            <a:ext cx="857250" cy="99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3" name="未知"/>
          <p:cNvSpPr>
            <a:spLocks/>
          </p:cNvSpPr>
          <p:nvPr/>
        </p:nvSpPr>
        <p:spPr bwMode="auto">
          <a:xfrm flipH="1">
            <a:off x="4943648" y="3972278"/>
            <a:ext cx="852488" cy="701230"/>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1"/>
              </a:gs>
              <a:gs pos="100000">
                <a:schemeClr val="accent1">
                  <a:gamma/>
                  <a:tint val="31765"/>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94" name="Group 10"/>
          <p:cNvGrpSpPr>
            <a:grpSpLocks/>
          </p:cNvGrpSpPr>
          <p:nvPr/>
        </p:nvGrpSpPr>
        <p:grpSpPr bwMode="auto">
          <a:xfrm>
            <a:off x="3485602" y="3001516"/>
            <a:ext cx="2310534" cy="740664"/>
            <a:chOff x="0" y="0"/>
            <a:chExt cx="1889" cy="1009"/>
          </a:xfrm>
        </p:grpSpPr>
        <p:grpSp>
          <p:nvGrpSpPr>
            <p:cNvPr id="95" name="Group 11"/>
            <p:cNvGrpSpPr>
              <a:grpSpLocks/>
            </p:cNvGrpSpPr>
            <p:nvPr/>
          </p:nvGrpSpPr>
          <p:grpSpPr bwMode="auto">
            <a:xfrm>
              <a:off x="0" y="90"/>
              <a:ext cx="1889" cy="919"/>
              <a:chOff x="0" y="0"/>
              <a:chExt cx="1926" cy="937"/>
            </a:xfrm>
          </p:grpSpPr>
          <p:sp>
            <p:nvSpPr>
              <p:cNvPr id="100" name="Oval 12"/>
              <p:cNvSpPr>
                <a:spLocks noChangeArrowheads="1"/>
              </p:cNvSpPr>
              <p:nvPr/>
            </p:nvSpPr>
            <p:spPr bwMode="auto">
              <a:xfrm>
                <a:off x="21" y="30"/>
                <a:ext cx="1905" cy="907"/>
              </a:xfrm>
              <a:prstGeom prst="ellipse">
                <a:avLst/>
              </a:prstGeom>
              <a:gradFill rotWithShape="1">
                <a:gsLst>
                  <a:gs pos="0">
                    <a:schemeClr val="tx2"/>
                  </a:gs>
                  <a:gs pos="100000">
                    <a:schemeClr val="tx2">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 name="Oval 13"/>
              <p:cNvSpPr>
                <a:spLocks noChangeArrowheads="1"/>
              </p:cNvSpPr>
              <p:nvPr/>
            </p:nvSpPr>
            <p:spPr bwMode="auto">
              <a:xfrm>
                <a:off x="0" y="0"/>
                <a:ext cx="1905" cy="907"/>
              </a:xfrm>
              <a:prstGeom prst="ellipse">
                <a:avLst/>
              </a:prstGeom>
              <a:gradFill rotWithShape="1">
                <a:gsLst>
                  <a:gs pos="0">
                    <a:schemeClr val="tx2">
                      <a:gamma/>
                      <a:tint val="44314"/>
                      <a:invGamma/>
                    </a:schemeClr>
                  </a:gs>
                  <a:gs pos="100000">
                    <a:schemeClr val="tx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96" name="Oval 14"/>
            <p:cNvSpPr>
              <a:spLocks noChangeArrowheads="1"/>
            </p:cNvSpPr>
            <p:nvPr/>
          </p:nvSpPr>
          <p:spPr bwMode="auto">
            <a:xfrm>
              <a:off x="89" y="0"/>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7" name="Oval 15"/>
            <p:cNvSpPr>
              <a:spLocks noChangeArrowheads="1"/>
            </p:cNvSpPr>
            <p:nvPr/>
          </p:nvSpPr>
          <p:spPr bwMode="auto">
            <a:xfrm>
              <a:off x="111" y="5"/>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8" name="Oval 16"/>
            <p:cNvSpPr>
              <a:spLocks noChangeArrowheads="1"/>
            </p:cNvSpPr>
            <p:nvPr/>
          </p:nvSpPr>
          <p:spPr bwMode="auto">
            <a:xfrm>
              <a:off x="128" y="13"/>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99" name="Oval 17"/>
            <p:cNvSpPr>
              <a:spLocks noChangeArrowheads="1"/>
            </p:cNvSpPr>
            <p:nvPr/>
          </p:nvSpPr>
          <p:spPr bwMode="auto">
            <a:xfrm>
              <a:off x="211" y="30"/>
              <a:ext cx="1382" cy="624"/>
            </a:xfrm>
            <a:prstGeom prst="ellipse">
              <a:avLst/>
            </a:prstGeom>
            <a:gradFill rotWithShape="1">
              <a:gsLst>
                <a:gs pos="0">
                  <a:schemeClr val="accent1">
                    <a:gamma/>
                    <a:tint val="0"/>
                    <a:invGamma/>
                  </a:schemeClr>
                </a:gs>
                <a:gs pos="100000">
                  <a:schemeClr val="accent1">
                    <a:alpha val="37999"/>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102" name="Text Box 18"/>
          <p:cNvSpPr txBox="1">
            <a:spLocks noChangeArrowheads="1"/>
          </p:cNvSpPr>
          <p:nvPr/>
        </p:nvSpPr>
        <p:spPr bwMode="auto">
          <a:xfrm>
            <a:off x="4107765" y="3089180"/>
            <a:ext cx="1008610" cy="48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0000"/>
              </a:lnSpc>
            </a:pPr>
            <a:r>
              <a:rPr lang="zh-CN" altLang="en-US" sz="3200" b="1" dirty="0">
                <a:solidFill>
                  <a:srgbClr val="FF0000"/>
                </a:solidFill>
                <a:effectLst>
                  <a:outerShdw blurRad="38100" dist="38100" dir="2700000" algn="tl">
                    <a:srgbClr val="FFFFFF"/>
                  </a:outerShdw>
                </a:effectLst>
                <a:latin typeface="Times New Roman" pitchFamily="18" charset="0"/>
                <a:ea typeface="宋体" pitchFamily="2" charset="-122"/>
              </a:rPr>
              <a:t>丹參</a:t>
            </a:r>
            <a:endParaRPr lang="en-US" sz="2800" b="1" dirty="0">
              <a:solidFill>
                <a:srgbClr val="FF0000"/>
              </a:solidFill>
              <a:latin typeface="Times New Roman" pitchFamily="18" charset="0"/>
              <a:ea typeface="宋体" pitchFamily="2" charset="-122"/>
            </a:endParaRPr>
          </a:p>
        </p:txBody>
      </p:sp>
      <p:sp>
        <p:nvSpPr>
          <p:cNvPr id="104" name="Rectangle 22"/>
          <p:cNvSpPr>
            <a:spLocks noChangeArrowheads="1"/>
          </p:cNvSpPr>
          <p:nvPr/>
        </p:nvSpPr>
        <p:spPr bwMode="auto">
          <a:xfrm>
            <a:off x="7164288" y="4010135"/>
            <a:ext cx="1693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2000" b="1" dirty="0">
                <a:latin typeface="Times New Roman" pitchFamily="18" charset="0"/>
                <a:ea typeface="宋体" pitchFamily="2" charset="-122"/>
                <a:cs typeface="Times New Roman" pitchFamily="18" charset="0"/>
              </a:rPr>
              <a:t>Apoptosis ↓</a:t>
            </a:r>
            <a:endParaRPr lang="zh-CN" altLang="en-US" sz="2000" b="1" dirty="0">
              <a:latin typeface="Times New Roman" pitchFamily="18" charset="0"/>
              <a:ea typeface="宋体" pitchFamily="2" charset="-122"/>
              <a:cs typeface="Times New Roman" pitchFamily="18" charset="0"/>
            </a:endParaRPr>
          </a:p>
        </p:txBody>
      </p:sp>
      <p:sp>
        <p:nvSpPr>
          <p:cNvPr id="105" name="未知"/>
          <p:cNvSpPr>
            <a:spLocks/>
          </p:cNvSpPr>
          <p:nvPr/>
        </p:nvSpPr>
        <p:spPr bwMode="auto">
          <a:xfrm>
            <a:off x="3393833" y="3967091"/>
            <a:ext cx="770329" cy="701230"/>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1"/>
              </a:gs>
              <a:gs pos="100000">
                <a:schemeClr val="accent1">
                  <a:gamma/>
                  <a:tint val="31765"/>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6" name="AutoShape 5"/>
          <p:cNvSpPr>
            <a:spLocks noChangeArrowheads="1"/>
          </p:cNvSpPr>
          <p:nvPr/>
        </p:nvSpPr>
        <p:spPr bwMode="auto">
          <a:xfrm>
            <a:off x="5935216" y="3598164"/>
            <a:ext cx="2820144" cy="1790969"/>
          </a:xfrm>
          <a:prstGeom prst="roundRect">
            <a:avLst>
              <a:gd name="adj" fmla="val 16667"/>
            </a:avLst>
          </a:prstGeom>
          <a:noFill/>
          <a:ln w="28575" cmpd="sng">
            <a:solidFill>
              <a:schemeClr val="accent2"/>
            </a:solidFill>
            <a:round/>
            <a:headEnd/>
            <a:tailEnd/>
          </a:ln>
          <a:effectLst>
            <a:outerShdw blurRad="50800" dist="38100" dir="2700000" algn="tl" rotWithShape="0">
              <a:prstClr val="black">
                <a:alpha val="40000"/>
              </a:prstClr>
            </a:outerShdw>
          </a:effectLst>
          <a:extLst/>
        </p:spPr>
        <p:txBody>
          <a:bodyPr wrap="none" anchor="ctr"/>
          <a:lstStyle/>
          <a:p>
            <a:pPr algn="ctr" eaLnBrk="0" hangingPunct="0"/>
            <a:endParaRPr lang="zh-CN" altLang="en-US" b="1">
              <a:latin typeface="Times New Roman" pitchFamily="18" charset="0"/>
              <a:ea typeface="宋体" pitchFamily="2" charset="-122"/>
              <a:cs typeface="Times New Roman" pitchFamily="18" charset="0"/>
            </a:endParaRPr>
          </a:p>
        </p:txBody>
      </p:sp>
      <p:sp>
        <p:nvSpPr>
          <p:cNvPr id="107" name="灯片编号占位符 6"/>
          <p:cNvSpPr txBox="1">
            <a:spLocks/>
          </p:cNvSpPr>
          <p:nvPr/>
        </p:nvSpPr>
        <p:spPr>
          <a:xfrm>
            <a:off x="6553200" y="5296960"/>
            <a:ext cx="2133600" cy="304271"/>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2416E6-ABB5-4960-92B2-39820B47C344}" type="slidenum">
              <a:rPr lang="zh-CN" altLang="en-US" sz="1800" b="1" smtClean="0">
                <a:solidFill>
                  <a:prstClr val="black">
                    <a:tint val="75000"/>
                  </a:prstClr>
                </a:solidFill>
                <a:latin typeface="Times New Roman" pitchFamily="18" charset="0"/>
                <a:cs typeface="Times New Roman" pitchFamily="18" charset="0"/>
              </a:rPr>
              <a:pPr/>
              <a:t>20</a:t>
            </a:fld>
            <a:endParaRPr lang="zh-CN" altLang="en-US" sz="1800" b="1" dirty="0">
              <a:solidFill>
                <a:prstClr val="black">
                  <a:tint val="75000"/>
                </a:prstClr>
              </a:solidFill>
              <a:latin typeface="Times New Roman" pitchFamily="18" charset="0"/>
              <a:cs typeface="Times New Roman" pitchFamily="18" charset="0"/>
            </a:endParaRPr>
          </a:p>
        </p:txBody>
      </p:sp>
      <p:sp>
        <p:nvSpPr>
          <p:cNvPr id="111" name="Text Box 6"/>
          <p:cNvSpPr txBox="1">
            <a:spLocks noChangeArrowheads="1"/>
          </p:cNvSpPr>
          <p:nvPr/>
        </p:nvSpPr>
        <p:spPr bwMode="auto">
          <a:xfrm>
            <a:off x="634076" y="3837576"/>
            <a:ext cx="27260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eaLnBrk="0" hangingPunct="0">
              <a:defRPr b="1">
                <a:latin typeface="Times New Roman" pitchFamily="18" charset="0"/>
                <a:ea typeface="宋体" pitchFamily="2" charset="-122"/>
                <a:cs typeface="Times New Roman" pitchFamily="18" charset="0"/>
              </a:defRPr>
            </a:lvl1pPr>
          </a:lstStyle>
          <a:p>
            <a:r>
              <a:rPr lang="en-US" sz="2400" dirty="0" smtClean="0"/>
              <a:t>Acute liver injury </a:t>
            </a:r>
            <a:r>
              <a:rPr lang="zh-CN" altLang="en-US" sz="2400" dirty="0"/>
              <a:t>↓</a:t>
            </a:r>
            <a:endParaRPr lang="en-US" sz="2400" dirty="0"/>
          </a:p>
        </p:txBody>
      </p:sp>
    </p:spTree>
    <p:extLst>
      <p:ext uri="{BB962C8B-B14F-4D97-AF65-F5344CB8AC3E}">
        <p14:creationId xmlns:p14="http://schemas.microsoft.com/office/powerpoint/2010/main" val="52071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barn(inHorizontal)">
                                      <p:cBhvr>
                                        <p:cTn id="7" dur="500"/>
                                        <p:tgtEl>
                                          <p:spTgt spid="94"/>
                                        </p:tgtEl>
                                      </p:cBhvr>
                                    </p:animEffect>
                                  </p:child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102"/>
                                        </p:tgtEl>
                                        <p:attrNameLst>
                                          <p:attrName>style.visibility</p:attrName>
                                        </p:attrNameLst>
                                      </p:cBhvr>
                                      <p:to>
                                        <p:strVal val="visible"/>
                                      </p:to>
                                    </p:set>
                                    <p:animEffect transition="in" filter="barn(inHorizontal)">
                                      <p:cBhvr>
                                        <p:cTn id="11" dur="500"/>
                                        <p:tgtEl>
                                          <p:spTgt spid="10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105"/>
                                        </p:tgtEl>
                                        <p:attrNameLst>
                                          <p:attrName>style.visibility</p:attrName>
                                        </p:attrNameLst>
                                      </p:cBhvr>
                                      <p:to>
                                        <p:strVal val="visible"/>
                                      </p:to>
                                    </p:set>
                                    <p:animEffect transition="in" filter="wipe(right)">
                                      <p:cBhvr>
                                        <p:cTn id="16" dur="500"/>
                                        <p:tgtEl>
                                          <p:spTgt spid="105"/>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9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childTnLst>
                                </p:cTn>
                              </p:par>
                            </p:childTnLst>
                          </p:cTn>
                        </p:par>
                        <p:par>
                          <p:cTn id="26" fill="hold">
                            <p:stCondLst>
                              <p:cond delay="0"/>
                            </p:stCondLst>
                            <p:childTnLst>
                              <p:par>
                                <p:cTn id="27" presetID="22" presetClass="entr" presetSubtype="8" fill="hold" grpId="0" nodeType="afterEffect">
                                  <p:stCondLst>
                                    <p:cond delay="0"/>
                                  </p:stCondLst>
                                  <p:childTnLst>
                                    <p:set>
                                      <p:cBhvr>
                                        <p:cTn id="28" dur="1" fill="hold">
                                          <p:stCondLst>
                                            <p:cond delay="0"/>
                                          </p:stCondLst>
                                        </p:cTn>
                                        <p:tgtEl>
                                          <p:spTgt spid="93"/>
                                        </p:tgtEl>
                                        <p:attrNameLst>
                                          <p:attrName>style.visibility</p:attrName>
                                        </p:attrNameLst>
                                      </p:cBhvr>
                                      <p:to>
                                        <p:strVal val="visible"/>
                                      </p:to>
                                    </p:set>
                                    <p:animEffect transition="in" filter="wipe(left)">
                                      <p:cBhvr>
                                        <p:cTn id="29" dur="500"/>
                                        <p:tgtEl>
                                          <p:spTgt spid="93"/>
                                        </p:tgtEl>
                                      </p:cBhvr>
                                    </p:animEffec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10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animBg="1"/>
      <p:bldP spid="91" grpId="0"/>
      <p:bldP spid="93" grpId="0" animBg="1"/>
      <p:bldP spid="102" grpId="0" autoUpdateAnimBg="0"/>
      <p:bldP spid="104" grpId="0"/>
      <p:bldP spid="105" grpId="0" animBg="1"/>
      <p:bldP spid="106" grpId="0" animBg="1"/>
      <p:bldP spid="1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4657" y="3937620"/>
            <a:ext cx="8241799" cy="1631216"/>
          </a:xfrm>
          <a:prstGeom prst="rect">
            <a:avLst/>
          </a:prstGeom>
        </p:spPr>
        <p:txBody>
          <a:bodyPr wrap="square">
            <a:spAutoFit/>
          </a:bodyPr>
          <a:lstStyle/>
          <a:p>
            <a:r>
              <a:rPr lang="en-US" altLang="zh-CN" sz="2000" b="1" dirty="0">
                <a:ea typeface="宋体" pitchFamily="2" charset="-122"/>
              </a:rPr>
              <a:t>Fig. </a:t>
            </a:r>
            <a:r>
              <a:rPr lang="en-US" altLang="zh-CN" sz="2000" b="1" dirty="0" smtClean="0">
                <a:ea typeface="宋体" pitchFamily="2" charset="-122"/>
              </a:rPr>
              <a:t>8. Effects of SM treatment on </a:t>
            </a:r>
            <a:r>
              <a:rPr lang="en-US" altLang="zh-CN" sz="2000" b="1" u="sng" dirty="0" smtClean="0">
                <a:ea typeface="宋体" pitchFamily="2" charset="-122"/>
              </a:rPr>
              <a:t>hepatic fibrosis</a:t>
            </a:r>
            <a:r>
              <a:rPr lang="en-US" altLang="zh-CN" sz="2000" b="1" dirty="0" smtClean="0">
                <a:ea typeface="宋体" pitchFamily="2" charset="-122"/>
              </a:rPr>
              <a:t> as observed by Masson's staining (original magnification</a:t>
            </a:r>
            <a:r>
              <a:rPr lang="en-US" altLang="zh-CN" sz="2000" b="1" dirty="0">
                <a:ea typeface="宋体" pitchFamily="2" charset="-122"/>
              </a:rPr>
              <a:t>, 400×). </a:t>
            </a:r>
            <a:endParaRPr lang="en-US" altLang="zh-CN" sz="2000" dirty="0">
              <a:ea typeface="宋体" pitchFamily="2" charset="-122"/>
            </a:endParaRPr>
          </a:p>
          <a:p>
            <a:r>
              <a:rPr lang="en-US" altLang="zh-CN" sz="2000" dirty="0">
                <a:ea typeface="宋体" pitchFamily="2" charset="-122"/>
              </a:rPr>
              <a:t>The bright blue color represents the distribution of collagens (arrows). </a:t>
            </a:r>
            <a:endParaRPr lang="en-US" altLang="zh-CN" sz="2000" dirty="0" smtClean="0">
              <a:ea typeface="宋体" pitchFamily="2" charset="-122"/>
            </a:endParaRPr>
          </a:p>
          <a:p>
            <a:r>
              <a:rPr lang="en-US" altLang="zh-CN" sz="2000" dirty="0" smtClean="0">
                <a:ea typeface="宋体" pitchFamily="2" charset="-122"/>
              </a:rPr>
              <a:t>The </a:t>
            </a:r>
            <a:r>
              <a:rPr lang="en-US" altLang="zh-CN" sz="2000" dirty="0">
                <a:ea typeface="宋体" pitchFamily="2" charset="-122"/>
              </a:rPr>
              <a:t>percentage area of Masson's staining in each group was calculated (F). </a:t>
            </a:r>
            <a:endParaRPr lang="en-US" altLang="zh-CN" sz="2000" dirty="0" smtClean="0">
              <a:ea typeface="宋体" pitchFamily="2" charset="-122"/>
            </a:endParaRPr>
          </a:p>
          <a:p>
            <a:r>
              <a:rPr lang="en-US" altLang="zh-CN" sz="2000" dirty="0" smtClean="0">
                <a:ea typeface="宋体" pitchFamily="2" charset="-122"/>
              </a:rPr>
              <a:t>Values </a:t>
            </a:r>
            <a:r>
              <a:rPr lang="en-US" altLang="zh-CN" sz="2000" dirty="0">
                <a:ea typeface="宋体" pitchFamily="2" charset="-122"/>
              </a:rPr>
              <a:t>are means ± </a:t>
            </a:r>
            <a:r>
              <a:rPr lang="en-US" altLang="zh-CN" sz="2000" dirty="0" smtClean="0">
                <a:ea typeface="宋体" pitchFamily="2" charset="-122"/>
              </a:rPr>
              <a:t>SEM. </a:t>
            </a:r>
            <a:r>
              <a:rPr lang="en-US" altLang="zh-CN" sz="2000" dirty="0">
                <a:ea typeface="宋体" pitchFamily="2" charset="-122"/>
              </a:rPr>
              <a:t>**</a:t>
            </a:r>
            <a:r>
              <a:rPr lang="en-US" altLang="zh-CN" sz="2000" i="1" dirty="0">
                <a:ea typeface="宋体" pitchFamily="2" charset="-122"/>
              </a:rPr>
              <a:t>P </a:t>
            </a:r>
            <a:r>
              <a:rPr lang="en-US" altLang="zh-CN" sz="2000" dirty="0">
                <a:ea typeface="宋体" pitchFamily="2" charset="-122"/>
              </a:rPr>
              <a:t>&lt; 0.01 vs. </a:t>
            </a:r>
            <a:r>
              <a:rPr lang="en-US" altLang="zh-CN" sz="2000" dirty="0" smtClean="0">
                <a:ea typeface="宋体" pitchFamily="2" charset="-122"/>
              </a:rPr>
              <a:t>control; </a:t>
            </a:r>
            <a:r>
              <a:rPr lang="en-US" altLang="zh-CN" sz="2000" baseline="30000" dirty="0">
                <a:ea typeface="宋体" pitchFamily="2" charset="-122"/>
              </a:rPr>
              <a:t>##</a:t>
            </a:r>
            <a:r>
              <a:rPr lang="en-US" altLang="zh-CN" sz="2000" dirty="0">
                <a:ea typeface="宋体" pitchFamily="2" charset="-122"/>
              </a:rPr>
              <a:t> </a:t>
            </a:r>
            <a:r>
              <a:rPr lang="en-US" altLang="zh-CN" sz="2000" i="1" dirty="0">
                <a:ea typeface="宋体" pitchFamily="2" charset="-122"/>
              </a:rPr>
              <a:t>P</a:t>
            </a:r>
            <a:r>
              <a:rPr lang="en-US" altLang="zh-CN" sz="2000" dirty="0">
                <a:ea typeface="宋体" pitchFamily="2" charset="-122"/>
              </a:rPr>
              <a:t> &lt; 0.01 vs. iron </a:t>
            </a:r>
            <a:r>
              <a:rPr lang="en-US" altLang="zh-CN" sz="2000" dirty="0" smtClean="0">
                <a:ea typeface="宋体" pitchFamily="2" charset="-122"/>
              </a:rPr>
              <a:t>overload. </a:t>
            </a:r>
            <a:endParaRPr lang="zh-CN" altLang="en-US" sz="2000" dirty="0">
              <a:ea typeface="宋体" pitchFamily="2" charset="-122"/>
            </a:endParaRPr>
          </a:p>
        </p:txBody>
      </p:sp>
      <p:pic>
        <p:nvPicPr>
          <p:cNvPr id="5122" name="Picture 2" descr="F:\SM  修稿 2013.5.28\SM 上传 5.12 (新)\FIG 2013.5.10\Fig 5.tif"/>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26526" y="265212"/>
            <a:ext cx="6565754" cy="355700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1" name="Rectangle 15"/>
          <p:cNvSpPr>
            <a:spLocks noChangeArrowheads="1"/>
          </p:cNvSpPr>
          <p:nvPr/>
        </p:nvSpPr>
        <p:spPr bwMode="auto">
          <a:xfrm>
            <a:off x="7329491" y="265212"/>
            <a:ext cx="1779013" cy="1477328"/>
          </a:xfrm>
          <a:prstGeom prst="rect">
            <a:avLst/>
          </a:prstGeom>
          <a:noFill/>
          <a:ln w="9525" cmpd="sng">
            <a:noFill/>
            <a:miter lim="800000"/>
            <a:headEnd/>
            <a:tailEnd/>
          </a:ln>
          <a:effectLst/>
          <a:extLst/>
        </p:spPr>
        <p:txBody>
          <a:bodyPr wrap="none">
            <a:spAutoFit/>
          </a:bodyPr>
          <a:lstStyle/>
          <a:p>
            <a:pPr marL="288000" indent="-288000">
              <a:buAutoNum type="alphaUcPeriod"/>
            </a:pPr>
            <a:r>
              <a:rPr lang="en-US" dirty="0" smtClean="0">
                <a:solidFill>
                  <a:srgbClr val="000000"/>
                </a:solidFill>
                <a:ea typeface="宋体" pitchFamily="2" charset="-122"/>
              </a:rPr>
              <a:t>Control</a:t>
            </a:r>
          </a:p>
          <a:p>
            <a:pPr marL="288000" indent="-288000">
              <a:buFontTx/>
              <a:buAutoNum type="alphaUcPeriod"/>
            </a:pPr>
            <a:r>
              <a:rPr lang="en-US" altLang="zh-CN" dirty="0" smtClean="0">
                <a:solidFill>
                  <a:srgbClr val="000000"/>
                </a:solidFill>
                <a:ea typeface="宋体" pitchFamily="2" charset="-122"/>
              </a:rPr>
              <a:t>Iron </a:t>
            </a:r>
            <a:r>
              <a:rPr lang="en-US" altLang="zh-CN" dirty="0">
                <a:solidFill>
                  <a:srgbClr val="000000"/>
                </a:solidFill>
                <a:ea typeface="宋体" pitchFamily="2" charset="-122"/>
              </a:rPr>
              <a:t>overload</a:t>
            </a:r>
            <a:endParaRPr lang="zh-CN" altLang="en-US" dirty="0">
              <a:solidFill>
                <a:srgbClr val="000000"/>
              </a:solidFill>
              <a:ea typeface="宋体" pitchFamily="2" charset="-122"/>
            </a:endParaRPr>
          </a:p>
          <a:p>
            <a:pPr marL="288000" indent="-288000">
              <a:buFontTx/>
              <a:buAutoNum type="alphaUcPeriod"/>
            </a:pPr>
            <a:r>
              <a:rPr lang="en-US" altLang="zh-CN" dirty="0" smtClean="0">
                <a:solidFill>
                  <a:srgbClr val="000000"/>
                </a:solidFill>
                <a:ea typeface="宋体" pitchFamily="2" charset="-122"/>
              </a:rPr>
              <a:t>Low-dose </a:t>
            </a:r>
            <a:r>
              <a:rPr lang="en-US" altLang="zh-CN" dirty="0">
                <a:solidFill>
                  <a:srgbClr val="000000"/>
                </a:solidFill>
                <a:ea typeface="宋体" pitchFamily="2" charset="-122"/>
              </a:rPr>
              <a:t>SM</a:t>
            </a:r>
            <a:endParaRPr lang="zh-CN" altLang="en-US" dirty="0">
              <a:solidFill>
                <a:srgbClr val="000000"/>
              </a:solidFill>
              <a:ea typeface="宋体" pitchFamily="2" charset="-122"/>
            </a:endParaRPr>
          </a:p>
          <a:p>
            <a:pPr marL="288000" indent="-288000">
              <a:buFontTx/>
              <a:buAutoNum type="alphaUcPeriod"/>
            </a:pPr>
            <a:r>
              <a:rPr lang="en-US" altLang="zh-CN" dirty="0">
                <a:solidFill>
                  <a:srgbClr val="000000"/>
                </a:solidFill>
                <a:ea typeface="宋体" pitchFamily="2" charset="-122"/>
              </a:rPr>
              <a:t>High-dose SM</a:t>
            </a:r>
            <a:endParaRPr lang="zh-CN" altLang="en-US" dirty="0">
              <a:solidFill>
                <a:srgbClr val="000000"/>
              </a:solidFill>
              <a:ea typeface="宋体" pitchFamily="2" charset="-122"/>
            </a:endParaRPr>
          </a:p>
          <a:p>
            <a:pPr marL="288000" indent="-288000">
              <a:buFontTx/>
              <a:buAutoNum type="alphaUcPeriod"/>
            </a:pPr>
            <a:r>
              <a:rPr lang="en-US" altLang="zh-CN" dirty="0" smtClean="0">
                <a:solidFill>
                  <a:srgbClr val="000000"/>
                </a:solidFill>
                <a:ea typeface="宋体" pitchFamily="2" charset="-122"/>
              </a:rPr>
              <a:t>DFO</a:t>
            </a:r>
            <a:endParaRPr lang="zh-CN" altLang="en-US" dirty="0">
              <a:solidFill>
                <a:srgbClr val="000000"/>
              </a:solidFill>
              <a:ea typeface="宋体" pitchFamily="2" charset="-122"/>
            </a:endParaRPr>
          </a:p>
        </p:txBody>
      </p:sp>
      <p:sp>
        <p:nvSpPr>
          <p:cNvPr id="4" name="灯片编号占位符 3"/>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21</a:t>
            </a:fld>
            <a:endParaRPr lang="zh-CN" altLang="en-US">
              <a:solidFill>
                <a:prstClr val="black">
                  <a:tint val="75000"/>
                </a:prstClr>
              </a:solidFill>
            </a:endParaRPr>
          </a:p>
        </p:txBody>
      </p:sp>
    </p:spTree>
    <p:extLst>
      <p:ext uri="{BB962C8B-B14F-4D97-AF65-F5344CB8AC3E}">
        <p14:creationId xmlns:p14="http://schemas.microsoft.com/office/powerpoint/2010/main" val="9018688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SM  修稿 2013.5.28\SM 上传 5.12 (新)\FIG 2013.5.10\Fig 6.tif"/>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l="1318" t="5873" r="923"/>
          <a:stretch/>
        </p:blipFill>
        <p:spPr bwMode="auto">
          <a:xfrm>
            <a:off x="323528" y="276511"/>
            <a:ext cx="7020000" cy="387713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0" name="Rectangle 15"/>
          <p:cNvSpPr>
            <a:spLocks noChangeArrowheads="1"/>
          </p:cNvSpPr>
          <p:nvPr/>
        </p:nvSpPr>
        <p:spPr bwMode="auto">
          <a:xfrm>
            <a:off x="7329491" y="265212"/>
            <a:ext cx="1779013" cy="1477328"/>
          </a:xfrm>
          <a:prstGeom prst="rect">
            <a:avLst/>
          </a:prstGeom>
          <a:noFill/>
          <a:ln w="9525" cmpd="sng">
            <a:noFill/>
            <a:miter lim="800000"/>
            <a:headEnd/>
            <a:tailEnd/>
          </a:ln>
          <a:effectLst/>
          <a:extLst/>
        </p:spPr>
        <p:txBody>
          <a:bodyPr wrap="none">
            <a:spAutoFit/>
          </a:bodyPr>
          <a:lstStyle/>
          <a:p>
            <a:pPr marL="288000" indent="-288000">
              <a:buAutoNum type="alphaUcPeriod"/>
            </a:pPr>
            <a:r>
              <a:rPr lang="en-US" dirty="0" smtClean="0">
                <a:solidFill>
                  <a:srgbClr val="000000"/>
                </a:solidFill>
                <a:ea typeface="宋体" pitchFamily="2" charset="-122"/>
              </a:rPr>
              <a:t>Control</a:t>
            </a:r>
          </a:p>
          <a:p>
            <a:pPr marL="288000" indent="-288000">
              <a:buFontTx/>
              <a:buAutoNum type="alphaUcPeriod"/>
            </a:pPr>
            <a:r>
              <a:rPr lang="en-US" altLang="zh-CN" dirty="0" smtClean="0">
                <a:solidFill>
                  <a:srgbClr val="000000"/>
                </a:solidFill>
                <a:ea typeface="宋体" pitchFamily="2" charset="-122"/>
              </a:rPr>
              <a:t>Iron </a:t>
            </a:r>
            <a:r>
              <a:rPr lang="en-US" altLang="zh-CN" dirty="0">
                <a:solidFill>
                  <a:srgbClr val="000000"/>
                </a:solidFill>
                <a:ea typeface="宋体" pitchFamily="2" charset="-122"/>
              </a:rPr>
              <a:t>overload</a:t>
            </a:r>
            <a:endParaRPr lang="zh-CN" altLang="en-US" dirty="0">
              <a:solidFill>
                <a:srgbClr val="000000"/>
              </a:solidFill>
              <a:ea typeface="宋体" pitchFamily="2" charset="-122"/>
            </a:endParaRPr>
          </a:p>
          <a:p>
            <a:pPr marL="288000" indent="-288000">
              <a:buFontTx/>
              <a:buAutoNum type="alphaUcPeriod"/>
            </a:pPr>
            <a:r>
              <a:rPr lang="en-US" altLang="zh-CN" dirty="0" smtClean="0">
                <a:solidFill>
                  <a:srgbClr val="000000"/>
                </a:solidFill>
                <a:ea typeface="宋体" pitchFamily="2" charset="-122"/>
              </a:rPr>
              <a:t>Low-dose </a:t>
            </a:r>
            <a:r>
              <a:rPr lang="en-US" altLang="zh-CN" dirty="0">
                <a:solidFill>
                  <a:srgbClr val="000000"/>
                </a:solidFill>
                <a:ea typeface="宋体" pitchFamily="2" charset="-122"/>
              </a:rPr>
              <a:t>SM</a:t>
            </a:r>
            <a:endParaRPr lang="zh-CN" altLang="en-US" dirty="0">
              <a:solidFill>
                <a:srgbClr val="000000"/>
              </a:solidFill>
              <a:ea typeface="宋体" pitchFamily="2" charset="-122"/>
            </a:endParaRPr>
          </a:p>
          <a:p>
            <a:pPr marL="288000" indent="-288000">
              <a:buFontTx/>
              <a:buAutoNum type="alphaUcPeriod"/>
            </a:pPr>
            <a:r>
              <a:rPr lang="en-US" altLang="zh-CN" dirty="0">
                <a:solidFill>
                  <a:srgbClr val="000000"/>
                </a:solidFill>
                <a:ea typeface="宋体" pitchFamily="2" charset="-122"/>
              </a:rPr>
              <a:t>High-dose SM</a:t>
            </a:r>
            <a:endParaRPr lang="zh-CN" altLang="en-US" dirty="0">
              <a:solidFill>
                <a:srgbClr val="000000"/>
              </a:solidFill>
              <a:ea typeface="宋体" pitchFamily="2" charset="-122"/>
            </a:endParaRPr>
          </a:p>
          <a:p>
            <a:pPr marL="288000" indent="-288000">
              <a:buFontTx/>
              <a:buAutoNum type="alphaUcPeriod"/>
            </a:pPr>
            <a:r>
              <a:rPr lang="en-US" altLang="zh-CN" dirty="0" smtClean="0">
                <a:solidFill>
                  <a:srgbClr val="000000"/>
                </a:solidFill>
                <a:ea typeface="宋体" pitchFamily="2" charset="-122"/>
              </a:rPr>
              <a:t>DFO</a:t>
            </a:r>
            <a:endParaRPr lang="zh-CN" altLang="en-US" dirty="0">
              <a:solidFill>
                <a:srgbClr val="000000"/>
              </a:solidFill>
              <a:ea typeface="宋体" pitchFamily="2" charset="-122"/>
            </a:endParaRPr>
          </a:p>
        </p:txBody>
      </p:sp>
      <p:sp>
        <p:nvSpPr>
          <p:cNvPr id="2" name="矩形 1"/>
          <p:cNvSpPr/>
          <p:nvPr/>
        </p:nvSpPr>
        <p:spPr>
          <a:xfrm>
            <a:off x="179512" y="4153644"/>
            <a:ext cx="8856984" cy="1477328"/>
          </a:xfrm>
          <a:prstGeom prst="rect">
            <a:avLst/>
          </a:prstGeom>
        </p:spPr>
        <p:txBody>
          <a:bodyPr wrap="square">
            <a:spAutoFit/>
          </a:bodyPr>
          <a:lstStyle/>
          <a:p>
            <a:r>
              <a:rPr lang="en-US" altLang="zh-CN" b="1" dirty="0">
                <a:ea typeface="宋体" pitchFamily="2" charset="-122"/>
              </a:rPr>
              <a:t>Fig. </a:t>
            </a:r>
            <a:r>
              <a:rPr lang="en-US" altLang="zh-CN" b="1" dirty="0" smtClean="0">
                <a:ea typeface="宋体" pitchFamily="2" charset="-122"/>
              </a:rPr>
              <a:t>9. </a:t>
            </a:r>
            <a:r>
              <a:rPr lang="en-US" altLang="zh-CN" b="1" dirty="0">
                <a:ea typeface="宋体" pitchFamily="2" charset="-122"/>
              </a:rPr>
              <a:t>Effects of SM on </a:t>
            </a:r>
            <a:r>
              <a:rPr lang="en-US" altLang="zh-CN" b="1" u="sng" dirty="0">
                <a:ea typeface="宋体" pitchFamily="2" charset="-122"/>
              </a:rPr>
              <a:t>type III collagen </a:t>
            </a:r>
            <a:r>
              <a:rPr lang="en-US" altLang="zh-CN" b="1" dirty="0">
                <a:ea typeface="宋体" pitchFamily="2" charset="-122"/>
              </a:rPr>
              <a:t>in liver sections detected by </a:t>
            </a:r>
            <a:r>
              <a:rPr lang="en-US" altLang="zh-CN" b="1" dirty="0" smtClean="0">
                <a:ea typeface="宋体" pitchFamily="2" charset="-122"/>
              </a:rPr>
              <a:t>immunohistochemistry </a:t>
            </a:r>
            <a:r>
              <a:rPr lang="en-US" altLang="zh-CN" b="1" dirty="0">
                <a:ea typeface="宋体" pitchFamily="2" charset="-122"/>
              </a:rPr>
              <a:t>and on </a:t>
            </a:r>
            <a:r>
              <a:rPr lang="en-US" altLang="zh-CN" b="1" u="sng" dirty="0" err="1">
                <a:ea typeface="宋体" pitchFamily="2" charset="-122"/>
              </a:rPr>
              <a:t>Hyp</a:t>
            </a:r>
            <a:r>
              <a:rPr lang="en-US" altLang="zh-CN" b="1" u="sng" dirty="0">
                <a:ea typeface="宋体" pitchFamily="2" charset="-122"/>
              </a:rPr>
              <a:t> content </a:t>
            </a:r>
            <a:r>
              <a:rPr lang="en-US" altLang="zh-CN" b="1" dirty="0">
                <a:ea typeface="宋体" pitchFamily="2" charset="-122"/>
              </a:rPr>
              <a:t>in liver homogenates. </a:t>
            </a:r>
          </a:p>
          <a:p>
            <a:r>
              <a:rPr lang="en-US" altLang="zh-CN" dirty="0">
                <a:ea typeface="宋体" pitchFamily="2" charset="-122"/>
              </a:rPr>
              <a:t>Positive expression of type III collagen (arrows) or iron deposition (triangles) are indicated. The hepatic </a:t>
            </a:r>
            <a:r>
              <a:rPr lang="en-US" altLang="zh-CN" dirty="0" err="1">
                <a:ea typeface="宋体" pitchFamily="2" charset="-122"/>
              </a:rPr>
              <a:t>hydroxyproline</a:t>
            </a:r>
            <a:r>
              <a:rPr lang="en-US" altLang="zh-CN" dirty="0">
                <a:ea typeface="宋体" pitchFamily="2" charset="-122"/>
              </a:rPr>
              <a:t> content was calculated (F). </a:t>
            </a:r>
            <a:endParaRPr lang="en-US" altLang="zh-CN" dirty="0" smtClean="0">
              <a:ea typeface="宋体" pitchFamily="2" charset="-122"/>
            </a:endParaRPr>
          </a:p>
          <a:p>
            <a:r>
              <a:rPr lang="en-US" altLang="zh-CN" dirty="0" smtClean="0">
                <a:ea typeface="宋体" pitchFamily="2" charset="-122"/>
              </a:rPr>
              <a:t>Values </a:t>
            </a:r>
            <a:r>
              <a:rPr lang="en-US" altLang="zh-CN" dirty="0">
                <a:ea typeface="宋体" pitchFamily="2" charset="-122"/>
              </a:rPr>
              <a:t>are means ± </a:t>
            </a:r>
            <a:r>
              <a:rPr lang="en-US" altLang="zh-CN" dirty="0" smtClean="0">
                <a:ea typeface="宋体" pitchFamily="2" charset="-122"/>
              </a:rPr>
              <a:t>SEM. **</a:t>
            </a:r>
            <a:r>
              <a:rPr lang="en-US" altLang="zh-CN" i="1" dirty="0">
                <a:ea typeface="宋体" pitchFamily="2" charset="-122"/>
              </a:rPr>
              <a:t>P </a:t>
            </a:r>
            <a:r>
              <a:rPr lang="en-US" altLang="zh-CN" dirty="0">
                <a:ea typeface="宋体" pitchFamily="2" charset="-122"/>
              </a:rPr>
              <a:t>&lt; 0.01 vs. </a:t>
            </a:r>
            <a:r>
              <a:rPr lang="en-US" altLang="zh-CN" dirty="0" smtClean="0">
                <a:ea typeface="宋体" pitchFamily="2" charset="-122"/>
              </a:rPr>
              <a:t>control; </a:t>
            </a:r>
            <a:r>
              <a:rPr lang="en-US" altLang="zh-CN" baseline="30000" dirty="0">
                <a:ea typeface="宋体" pitchFamily="2" charset="-122"/>
              </a:rPr>
              <a:t>#</a:t>
            </a:r>
            <a:r>
              <a:rPr lang="en-US" altLang="zh-CN" i="1" dirty="0">
                <a:ea typeface="宋体" pitchFamily="2" charset="-122"/>
              </a:rPr>
              <a:t>P</a:t>
            </a:r>
            <a:r>
              <a:rPr lang="en-US" altLang="zh-CN" dirty="0">
                <a:ea typeface="宋体" pitchFamily="2" charset="-122"/>
              </a:rPr>
              <a:t> &lt; 0.01 </a:t>
            </a:r>
            <a:r>
              <a:rPr lang="en-US" altLang="zh-CN" dirty="0" smtClean="0">
                <a:ea typeface="宋体" pitchFamily="2" charset="-122"/>
              </a:rPr>
              <a:t>, </a:t>
            </a:r>
            <a:r>
              <a:rPr lang="en-US" altLang="zh-CN" baseline="30000" dirty="0" smtClean="0">
                <a:ea typeface="宋体" pitchFamily="2" charset="-122"/>
              </a:rPr>
              <a:t>##</a:t>
            </a:r>
            <a:r>
              <a:rPr lang="en-US" altLang="zh-CN" dirty="0" smtClean="0">
                <a:ea typeface="宋体" pitchFamily="2" charset="-122"/>
              </a:rPr>
              <a:t> </a:t>
            </a:r>
            <a:r>
              <a:rPr lang="en-US" altLang="zh-CN" i="1" dirty="0">
                <a:ea typeface="宋体" pitchFamily="2" charset="-122"/>
              </a:rPr>
              <a:t>P</a:t>
            </a:r>
            <a:r>
              <a:rPr lang="en-US" altLang="zh-CN" dirty="0">
                <a:ea typeface="宋体" pitchFamily="2" charset="-122"/>
              </a:rPr>
              <a:t> &lt; 0.01 vs. iron </a:t>
            </a:r>
            <a:r>
              <a:rPr lang="en-US" altLang="zh-CN" dirty="0" smtClean="0">
                <a:ea typeface="宋体" pitchFamily="2" charset="-122"/>
              </a:rPr>
              <a:t>overload.</a:t>
            </a:r>
            <a:endParaRPr lang="zh-CN" altLang="en-US" dirty="0">
              <a:ea typeface="宋体" pitchFamily="2" charset="-122"/>
            </a:endParaRPr>
          </a:p>
        </p:txBody>
      </p:sp>
      <p:sp>
        <p:nvSpPr>
          <p:cNvPr id="4" name="灯片编号占位符 3"/>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22</a:t>
            </a:fld>
            <a:endParaRPr lang="zh-CN" altLang="en-US">
              <a:solidFill>
                <a:prstClr val="black">
                  <a:tint val="75000"/>
                </a:prstClr>
              </a:solidFill>
            </a:endParaRPr>
          </a:p>
        </p:txBody>
      </p:sp>
    </p:spTree>
    <p:extLst>
      <p:ext uri="{BB962C8B-B14F-4D97-AF65-F5344CB8AC3E}">
        <p14:creationId xmlns:p14="http://schemas.microsoft.com/office/powerpoint/2010/main" val="40790292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rrowheads="1"/>
          </p:cNvSpPr>
          <p:nvPr/>
        </p:nvSpPr>
        <p:spPr bwMode="auto">
          <a:xfrm>
            <a:off x="467545" y="4172758"/>
            <a:ext cx="8424935" cy="1349038"/>
          </a:xfrm>
          <a:prstGeom prst="roundRect">
            <a:avLst>
              <a:gd name="adj" fmla="val 3699"/>
            </a:avLst>
          </a:prstGeom>
          <a:extLst>
            <a:ext uri="{91240B29-F687-4F45-9708-019B960494DF}">
              <a14:hiddenLine xmlns:a14="http://schemas.microsoft.com/office/drawing/2010/main" w="9525">
                <a:solidFill>
                  <a:srgbClr val="000000"/>
                </a:solidFill>
                <a:round/>
                <a:headEnd/>
                <a:tailEnd/>
              </a14:hiddenLine>
            </a:ext>
          </a:extLst>
        </p:spPr>
        <p:txBody>
          <a:bodyPr wrap="square">
            <a:spAutoFit/>
          </a:bodyPr>
          <a:lstStyle/>
          <a:p>
            <a:r>
              <a:rPr lang="en-US" sz="2000" b="1" dirty="0">
                <a:ea typeface="宋体" pitchFamily="2" charset="-122"/>
              </a:rPr>
              <a:t>Fig. </a:t>
            </a:r>
            <a:r>
              <a:rPr lang="en-US" sz="2000" b="1" dirty="0" smtClean="0">
                <a:ea typeface="宋体" pitchFamily="2" charset="-122"/>
              </a:rPr>
              <a:t>10 . </a:t>
            </a:r>
            <a:r>
              <a:rPr lang="en-US" sz="2000" b="1" dirty="0">
                <a:ea typeface="宋体" pitchFamily="2" charset="-122"/>
              </a:rPr>
              <a:t>Effects of SM on mRNA expression of </a:t>
            </a:r>
            <a:r>
              <a:rPr lang="en-US" sz="2000" b="1" u="sng" dirty="0">
                <a:ea typeface="宋体" pitchFamily="2" charset="-122"/>
              </a:rPr>
              <a:t>TGF-β</a:t>
            </a:r>
            <a:r>
              <a:rPr lang="en-US" sz="2000" b="1" dirty="0">
                <a:ea typeface="宋体" pitchFamily="2" charset="-122"/>
              </a:rPr>
              <a:t> (A) and </a:t>
            </a:r>
            <a:r>
              <a:rPr lang="en-US" sz="2000" b="1" u="sng" dirty="0">
                <a:ea typeface="宋体" pitchFamily="2" charset="-122"/>
              </a:rPr>
              <a:t>MMP-9</a:t>
            </a:r>
            <a:r>
              <a:rPr lang="en-US" sz="2000" b="1" dirty="0">
                <a:ea typeface="宋体" pitchFamily="2" charset="-122"/>
              </a:rPr>
              <a:t> (B) </a:t>
            </a:r>
            <a:r>
              <a:rPr lang="en-US" sz="2000" b="1" dirty="0" smtClean="0">
                <a:ea typeface="宋体" pitchFamily="2" charset="-122"/>
              </a:rPr>
              <a:t>in livers</a:t>
            </a:r>
            <a:r>
              <a:rPr lang="en-US" sz="2000" b="1" dirty="0">
                <a:ea typeface="宋体" pitchFamily="2" charset="-122"/>
              </a:rPr>
              <a:t>. </a:t>
            </a:r>
            <a:r>
              <a:rPr lang="en-US" sz="2000" dirty="0" smtClean="0">
                <a:ea typeface="宋体" pitchFamily="2" charset="-122"/>
              </a:rPr>
              <a:t>Intensities </a:t>
            </a:r>
            <a:r>
              <a:rPr lang="en-US" sz="2000" dirty="0">
                <a:ea typeface="宋体" pitchFamily="2" charset="-122"/>
              </a:rPr>
              <a:t>of TGF-β and MMP-9 were standardized to that of β-actin. </a:t>
            </a:r>
            <a:endParaRPr lang="en-US" sz="2000" dirty="0" smtClean="0">
              <a:ea typeface="宋体" pitchFamily="2" charset="-122"/>
            </a:endParaRPr>
          </a:p>
          <a:p>
            <a:r>
              <a:rPr lang="en-US" sz="2000" dirty="0" smtClean="0">
                <a:ea typeface="宋体" pitchFamily="2" charset="-122"/>
              </a:rPr>
              <a:t>Values </a:t>
            </a:r>
            <a:r>
              <a:rPr lang="en-US" sz="2000" dirty="0">
                <a:ea typeface="宋体" pitchFamily="2" charset="-122"/>
              </a:rPr>
              <a:t>are means ± </a:t>
            </a:r>
            <a:r>
              <a:rPr lang="en-US" sz="2000" dirty="0" smtClean="0">
                <a:ea typeface="宋体" pitchFamily="2" charset="-122"/>
              </a:rPr>
              <a:t>SEM. </a:t>
            </a:r>
            <a:r>
              <a:rPr lang="en-US" sz="2000" dirty="0">
                <a:ea typeface="宋体" pitchFamily="2" charset="-122"/>
              </a:rPr>
              <a:t>*</a:t>
            </a:r>
            <a:r>
              <a:rPr lang="en-US" sz="2000" i="1" dirty="0">
                <a:ea typeface="宋体" pitchFamily="2" charset="-122"/>
              </a:rPr>
              <a:t>P</a:t>
            </a:r>
            <a:r>
              <a:rPr lang="en-US" sz="2000" dirty="0">
                <a:ea typeface="宋体" pitchFamily="2" charset="-122"/>
              </a:rPr>
              <a:t> &lt; 0.05 </a:t>
            </a:r>
            <a:r>
              <a:rPr lang="en-US" sz="2000" dirty="0" smtClean="0">
                <a:ea typeface="宋体" pitchFamily="2" charset="-122"/>
              </a:rPr>
              <a:t>, </a:t>
            </a:r>
            <a:r>
              <a:rPr lang="en-US" altLang="zh-CN" sz="2000" dirty="0">
                <a:ea typeface="宋体" pitchFamily="2" charset="-122"/>
              </a:rPr>
              <a:t>**</a:t>
            </a:r>
            <a:r>
              <a:rPr lang="en-US" altLang="zh-CN" sz="2000" i="1" dirty="0">
                <a:ea typeface="宋体" pitchFamily="2" charset="-122"/>
              </a:rPr>
              <a:t>P</a:t>
            </a:r>
            <a:r>
              <a:rPr lang="en-US" altLang="zh-CN" sz="2000" dirty="0">
                <a:ea typeface="宋体" pitchFamily="2" charset="-122"/>
              </a:rPr>
              <a:t> &lt; 0.01 </a:t>
            </a:r>
            <a:r>
              <a:rPr lang="en-US" sz="2000" dirty="0" smtClean="0">
                <a:ea typeface="宋体" pitchFamily="2" charset="-122"/>
              </a:rPr>
              <a:t>vs</a:t>
            </a:r>
            <a:r>
              <a:rPr lang="en-US" sz="2000" dirty="0">
                <a:ea typeface="宋体" pitchFamily="2" charset="-122"/>
              </a:rPr>
              <a:t>. </a:t>
            </a:r>
            <a:r>
              <a:rPr lang="en-US" sz="2000" dirty="0" smtClean="0">
                <a:ea typeface="宋体" pitchFamily="2" charset="-122"/>
              </a:rPr>
              <a:t>control; </a:t>
            </a:r>
            <a:r>
              <a:rPr lang="en-US" sz="2000" baseline="30000" dirty="0" smtClean="0">
                <a:ea typeface="宋体" pitchFamily="2" charset="-122"/>
              </a:rPr>
              <a:t>##</a:t>
            </a:r>
            <a:r>
              <a:rPr lang="en-US" sz="2000" dirty="0" smtClean="0">
                <a:ea typeface="宋体" pitchFamily="2" charset="-122"/>
              </a:rPr>
              <a:t> </a:t>
            </a:r>
            <a:r>
              <a:rPr lang="en-US" sz="2000" i="1" dirty="0">
                <a:ea typeface="宋体" pitchFamily="2" charset="-122"/>
              </a:rPr>
              <a:t>P</a:t>
            </a:r>
            <a:r>
              <a:rPr lang="en-US" sz="2000" dirty="0">
                <a:ea typeface="宋体" pitchFamily="2" charset="-122"/>
              </a:rPr>
              <a:t> &lt; 0.01 vs. iron </a:t>
            </a:r>
            <a:r>
              <a:rPr lang="en-US" sz="2000" dirty="0" smtClean="0">
                <a:ea typeface="宋体" pitchFamily="2" charset="-122"/>
              </a:rPr>
              <a:t>overload. </a:t>
            </a:r>
            <a:endParaRPr lang="zh-CN" altLang="en-US" sz="2000" dirty="0">
              <a:ea typeface="宋体" pitchFamily="2" charset="-122"/>
            </a:endParaRPr>
          </a:p>
        </p:txBody>
      </p:sp>
      <p:pic>
        <p:nvPicPr>
          <p:cNvPr id="7" name="Picture 2" descr="F:\SM  修稿 2013.5.28\SM 上传 5.12 (新)\FIG 2013.5.10\Fig 7.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9016" y="553244"/>
            <a:ext cx="7200000" cy="349077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灯片编号占位符 4"/>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23</a:t>
            </a:fld>
            <a:endParaRPr lang="zh-CN" altLang="en-US">
              <a:solidFill>
                <a:prstClr val="black">
                  <a:tint val="75000"/>
                </a:prstClr>
              </a:solidFill>
            </a:endParaRPr>
          </a:p>
        </p:txBody>
      </p:sp>
    </p:spTree>
    <p:extLst>
      <p:ext uri="{BB962C8B-B14F-4D97-AF65-F5344CB8AC3E}">
        <p14:creationId xmlns:p14="http://schemas.microsoft.com/office/powerpoint/2010/main" val="18863801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B32416E6-ABB5-4960-92B2-39820B47C344}" type="slidenum">
              <a:rPr lang="zh-CN" altLang="en-US" smtClean="0">
                <a:solidFill>
                  <a:prstClr val="black">
                    <a:tint val="75000"/>
                  </a:prstClr>
                </a:solidFill>
              </a:rPr>
              <a:pPr/>
              <a:t>24</a:t>
            </a:fld>
            <a:endParaRPr lang="zh-CN" altLang="en-US" dirty="0">
              <a:solidFill>
                <a:prstClr val="black">
                  <a:tint val="75000"/>
                </a:prstClr>
              </a:solidFill>
            </a:endParaRPr>
          </a:p>
        </p:txBody>
      </p:sp>
      <p:sp>
        <p:nvSpPr>
          <p:cNvPr id="4" name="标题 3"/>
          <p:cNvSpPr>
            <a:spLocks noGrp="1"/>
          </p:cNvSpPr>
          <p:nvPr>
            <p:ph type="title"/>
          </p:nvPr>
        </p:nvSpPr>
        <p:spPr>
          <a:xfrm>
            <a:off x="2267744" y="133492"/>
            <a:ext cx="7715200" cy="708421"/>
          </a:xfrm>
        </p:spPr>
        <p:txBody>
          <a:bodyPr/>
          <a:lstStyle/>
          <a:p>
            <a:r>
              <a:rPr lang="en-US" altLang="zh-CN" dirty="0" smtClean="0">
                <a:solidFill>
                  <a:srgbClr val="000099"/>
                </a:solidFill>
              </a:rPr>
              <a:t>Chronic hepatic injury  (FIG. 8-10)</a:t>
            </a:r>
            <a:endParaRPr lang="zh-CN" altLang="en-US" dirty="0">
              <a:solidFill>
                <a:srgbClr val="000099"/>
              </a:solidFill>
            </a:endParaRPr>
          </a:p>
        </p:txBody>
      </p:sp>
      <p:sp>
        <p:nvSpPr>
          <p:cNvPr id="6" name="矩形 5"/>
          <p:cNvSpPr/>
          <p:nvPr/>
        </p:nvSpPr>
        <p:spPr>
          <a:xfrm>
            <a:off x="575838" y="1057300"/>
            <a:ext cx="8396585" cy="1682512"/>
          </a:xfrm>
          <a:prstGeom prst="rect">
            <a:avLst/>
          </a:prstGeom>
        </p:spPr>
        <p:txBody>
          <a:bodyPr wrap="square">
            <a:spAutoFit/>
          </a:bodyPr>
          <a:lstStyle/>
          <a:p>
            <a:pPr>
              <a:lnSpc>
                <a:spcPts val="2800"/>
              </a:lnSpc>
              <a:spcBef>
                <a:spcPts val="1200"/>
              </a:spcBef>
            </a:pPr>
            <a:r>
              <a:rPr lang="en-US" altLang="zh-CN" sz="2400" dirty="0"/>
              <a:t>SM </a:t>
            </a:r>
            <a:r>
              <a:rPr lang="en-US" altLang="zh-CN" sz="2400" dirty="0" smtClean="0"/>
              <a:t>injection decreased  the hepatic fibrosis in iron overload liver.</a:t>
            </a:r>
            <a:endParaRPr lang="en-US" altLang="zh-CN" sz="2400" dirty="0"/>
          </a:p>
          <a:p>
            <a:pPr eaLnBrk="0" hangingPunct="0">
              <a:lnSpc>
                <a:spcPts val="2800"/>
              </a:lnSpc>
              <a:spcBef>
                <a:spcPts val="1200"/>
              </a:spcBef>
            </a:pPr>
            <a:r>
              <a:rPr lang="en-US" altLang="zh-CN" sz="2400" dirty="0"/>
              <a:t>The underlying </a:t>
            </a:r>
            <a:r>
              <a:rPr lang="en-US" altLang="zh-CN" sz="2400" dirty="0" smtClean="0"/>
              <a:t>mechanism </a:t>
            </a:r>
            <a:r>
              <a:rPr lang="en-US" altLang="zh-CN" sz="2400" dirty="0"/>
              <a:t>may </a:t>
            </a:r>
            <a:r>
              <a:rPr lang="en-US" altLang="zh-CN" sz="2400" dirty="0" smtClean="0"/>
              <a:t>be involved in the decrease </a:t>
            </a:r>
            <a:r>
              <a:rPr lang="en-US" altLang="zh-CN" sz="2400" dirty="0"/>
              <a:t>of </a:t>
            </a:r>
            <a:r>
              <a:rPr lang="en-US" altLang="zh-CN" sz="2400" dirty="0" smtClean="0"/>
              <a:t>collagens accumulation and regulation expression </a:t>
            </a:r>
            <a:r>
              <a:rPr lang="en-US" altLang="zh-CN" sz="2400" dirty="0"/>
              <a:t>of fibrosis-related molecules (TGF-β and MMP-9</a:t>
            </a:r>
            <a:r>
              <a:rPr lang="en-US" altLang="zh-CN" sz="2400" dirty="0" smtClean="0"/>
              <a:t>).</a:t>
            </a:r>
            <a:endParaRPr lang="zh-CN" altLang="en-US" sz="2400" dirty="0"/>
          </a:p>
        </p:txBody>
      </p:sp>
      <p:grpSp>
        <p:nvGrpSpPr>
          <p:cNvPr id="7" name="组合 6"/>
          <p:cNvGrpSpPr/>
          <p:nvPr/>
        </p:nvGrpSpPr>
        <p:grpSpPr>
          <a:xfrm flipH="1">
            <a:off x="73637" y="120008"/>
            <a:ext cx="1762059" cy="793276"/>
            <a:chOff x="7020272" y="49188"/>
            <a:chExt cx="2110634" cy="1106737"/>
          </a:xfrm>
        </p:grpSpPr>
        <p:sp>
          <p:nvSpPr>
            <p:cNvPr id="8" name="任意多边形 7"/>
            <p:cNvSpPr/>
            <p:nvPr/>
          </p:nvSpPr>
          <p:spPr>
            <a:xfrm flipH="1">
              <a:off x="8832033" y="50597"/>
              <a:ext cx="298873" cy="270150"/>
            </a:xfrm>
            <a:custGeom>
              <a:avLst/>
              <a:gdLst>
                <a:gd name="connsiteX0" fmla="*/ 20742 w 606342"/>
                <a:gd name="connsiteY0" fmla="*/ 59272 h 581787"/>
                <a:gd name="connsiteX1" fmla="*/ 194914 w 606342"/>
                <a:gd name="connsiteY1" fmla="*/ 44758 h 581787"/>
                <a:gd name="connsiteX2" fmla="*/ 238457 w 606342"/>
                <a:gd name="connsiteY2" fmla="*/ 1215 h 581787"/>
                <a:gd name="connsiteX3" fmla="*/ 296514 w 606342"/>
                <a:gd name="connsiteY3" fmla="*/ 15729 h 581787"/>
                <a:gd name="connsiteX4" fmla="*/ 383599 w 606342"/>
                <a:gd name="connsiteY4" fmla="*/ 59272 h 581787"/>
                <a:gd name="connsiteX5" fmla="*/ 427142 w 606342"/>
                <a:gd name="connsiteY5" fmla="*/ 146358 h 581787"/>
                <a:gd name="connsiteX6" fmla="*/ 470685 w 606342"/>
                <a:gd name="connsiteY6" fmla="*/ 175387 h 581787"/>
                <a:gd name="connsiteX7" fmla="*/ 499714 w 606342"/>
                <a:gd name="connsiteY7" fmla="*/ 218929 h 581787"/>
                <a:gd name="connsiteX8" fmla="*/ 528742 w 606342"/>
                <a:gd name="connsiteY8" fmla="*/ 306015 h 581787"/>
                <a:gd name="connsiteX9" fmla="*/ 572285 w 606342"/>
                <a:gd name="connsiteY9" fmla="*/ 335044 h 581787"/>
                <a:gd name="connsiteX10" fmla="*/ 586799 w 606342"/>
                <a:gd name="connsiteY10" fmla="*/ 552758 h 581787"/>
                <a:gd name="connsiteX11" fmla="*/ 543257 w 606342"/>
                <a:gd name="connsiteY11" fmla="*/ 581787 h 581787"/>
                <a:gd name="connsiteX12" fmla="*/ 456171 w 606342"/>
                <a:gd name="connsiteY12" fmla="*/ 509215 h 581787"/>
                <a:gd name="connsiteX13" fmla="*/ 369085 w 606342"/>
                <a:gd name="connsiteY13" fmla="*/ 451158 h 581787"/>
                <a:gd name="connsiteX14" fmla="*/ 311028 w 606342"/>
                <a:gd name="connsiteY14" fmla="*/ 364072 h 581787"/>
                <a:gd name="connsiteX15" fmla="*/ 238457 w 606342"/>
                <a:gd name="connsiteY15" fmla="*/ 276987 h 581787"/>
                <a:gd name="connsiteX16" fmla="*/ 20742 w 606342"/>
                <a:gd name="connsiteY16" fmla="*/ 262472 h 581787"/>
                <a:gd name="connsiteX17" fmla="*/ 6228 w 606342"/>
                <a:gd name="connsiteY17" fmla="*/ 131844 h 581787"/>
                <a:gd name="connsiteX18" fmla="*/ 20742 w 606342"/>
                <a:gd name="connsiteY18" fmla="*/ 59272 h 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6342" h="581787">
                  <a:moveTo>
                    <a:pt x="20742" y="59272"/>
                  </a:moveTo>
                  <a:cubicBezTo>
                    <a:pt x="52190" y="44758"/>
                    <a:pt x="138623" y="59769"/>
                    <a:pt x="194914" y="44758"/>
                  </a:cubicBezTo>
                  <a:cubicBezTo>
                    <a:pt x="214747" y="39469"/>
                    <a:pt x="218720" y="6854"/>
                    <a:pt x="238457" y="1215"/>
                  </a:cubicBezTo>
                  <a:cubicBezTo>
                    <a:pt x="257637" y="-4265"/>
                    <a:pt x="277334" y="10249"/>
                    <a:pt x="296514" y="15729"/>
                  </a:cubicBezTo>
                  <a:cubicBezTo>
                    <a:pt x="349092" y="30752"/>
                    <a:pt x="335893" y="27468"/>
                    <a:pt x="383599" y="59272"/>
                  </a:cubicBezTo>
                  <a:cubicBezTo>
                    <a:pt x="395404" y="94685"/>
                    <a:pt x="399007" y="118223"/>
                    <a:pt x="427142" y="146358"/>
                  </a:cubicBezTo>
                  <a:cubicBezTo>
                    <a:pt x="439477" y="158693"/>
                    <a:pt x="456171" y="165711"/>
                    <a:pt x="470685" y="175387"/>
                  </a:cubicBezTo>
                  <a:cubicBezTo>
                    <a:pt x="480361" y="189901"/>
                    <a:pt x="492629" y="202989"/>
                    <a:pt x="499714" y="218929"/>
                  </a:cubicBezTo>
                  <a:cubicBezTo>
                    <a:pt x="512141" y="246891"/>
                    <a:pt x="503282" y="289042"/>
                    <a:pt x="528742" y="306015"/>
                  </a:cubicBezTo>
                  <a:lnTo>
                    <a:pt x="572285" y="335044"/>
                  </a:lnTo>
                  <a:cubicBezTo>
                    <a:pt x="601585" y="422942"/>
                    <a:pt x="624142" y="450063"/>
                    <a:pt x="586799" y="552758"/>
                  </a:cubicBezTo>
                  <a:cubicBezTo>
                    <a:pt x="580838" y="569152"/>
                    <a:pt x="557771" y="572111"/>
                    <a:pt x="543257" y="581787"/>
                  </a:cubicBezTo>
                  <a:cubicBezTo>
                    <a:pt x="387651" y="478048"/>
                    <a:pt x="623816" y="639605"/>
                    <a:pt x="456171" y="509215"/>
                  </a:cubicBezTo>
                  <a:cubicBezTo>
                    <a:pt x="428632" y="487796"/>
                    <a:pt x="369085" y="451158"/>
                    <a:pt x="369085" y="451158"/>
                  </a:cubicBezTo>
                  <a:lnTo>
                    <a:pt x="311028" y="364072"/>
                  </a:lnTo>
                  <a:cubicBezTo>
                    <a:pt x="299519" y="346809"/>
                    <a:pt x="260321" y="281846"/>
                    <a:pt x="238457" y="276987"/>
                  </a:cubicBezTo>
                  <a:cubicBezTo>
                    <a:pt x="167456" y="261209"/>
                    <a:pt x="93314" y="267310"/>
                    <a:pt x="20742" y="262472"/>
                  </a:cubicBezTo>
                  <a:cubicBezTo>
                    <a:pt x="15904" y="218929"/>
                    <a:pt x="13430" y="175059"/>
                    <a:pt x="6228" y="131844"/>
                  </a:cubicBezTo>
                  <a:cubicBezTo>
                    <a:pt x="1744" y="104938"/>
                    <a:pt x="-10706" y="73786"/>
                    <a:pt x="20742" y="59272"/>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7991121" y="220438"/>
              <a:ext cx="876405" cy="606899"/>
            </a:xfrm>
            <a:custGeom>
              <a:avLst/>
              <a:gdLst>
                <a:gd name="connsiteX0" fmla="*/ 21787 w 1778015"/>
                <a:gd name="connsiteY0" fmla="*/ 13793 h 1307000"/>
                <a:gd name="connsiteX1" fmla="*/ 370129 w 1778015"/>
                <a:gd name="connsiteY1" fmla="*/ 13793 h 1307000"/>
                <a:gd name="connsiteX2" fmla="*/ 457215 w 1778015"/>
                <a:gd name="connsiteY2" fmla="*/ 42822 h 1307000"/>
                <a:gd name="connsiteX3" fmla="*/ 500758 w 1778015"/>
                <a:gd name="connsiteY3" fmla="*/ 57336 h 1307000"/>
                <a:gd name="connsiteX4" fmla="*/ 544301 w 1778015"/>
                <a:gd name="connsiteY4" fmla="*/ 86365 h 1307000"/>
                <a:gd name="connsiteX5" fmla="*/ 631387 w 1778015"/>
                <a:gd name="connsiteY5" fmla="*/ 115393 h 1307000"/>
                <a:gd name="connsiteX6" fmla="*/ 762015 w 1778015"/>
                <a:gd name="connsiteY6" fmla="*/ 173451 h 1307000"/>
                <a:gd name="connsiteX7" fmla="*/ 805558 w 1778015"/>
                <a:gd name="connsiteY7" fmla="*/ 187965 h 1307000"/>
                <a:gd name="connsiteX8" fmla="*/ 849101 w 1778015"/>
                <a:gd name="connsiteY8" fmla="*/ 202479 h 1307000"/>
                <a:gd name="connsiteX9" fmla="*/ 936187 w 1778015"/>
                <a:gd name="connsiteY9" fmla="*/ 260536 h 1307000"/>
                <a:gd name="connsiteX10" fmla="*/ 1023272 w 1778015"/>
                <a:gd name="connsiteY10" fmla="*/ 333108 h 1307000"/>
                <a:gd name="connsiteX11" fmla="*/ 1095844 w 1778015"/>
                <a:gd name="connsiteY11" fmla="*/ 391165 h 1307000"/>
                <a:gd name="connsiteX12" fmla="*/ 1168415 w 1778015"/>
                <a:gd name="connsiteY12" fmla="*/ 478251 h 1307000"/>
                <a:gd name="connsiteX13" fmla="*/ 1255501 w 1778015"/>
                <a:gd name="connsiteY13" fmla="*/ 536308 h 1307000"/>
                <a:gd name="connsiteX14" fmla="*/ 1299044 w 1778015"/>
                <a:gd name="connsiteY14" fmla="*/ 565336 h 1307000"/>
                <a:gd name="connsiteX15" fmla="*/ 1371615 w 1778015"/>
                <a:gd name="connsiteY15" fmla="*/ 637908 h 1307000"/>
                <a:gd name="connsiteX16" fmla="*/ 1444187 w 1778015"/>
                <a:gd name="connsiteY16" fmla="*/ 710479 h 1307000"/>
                <a:gd name="connsiteX17" fmla="*/ 1516758 w 1778015"/>
                <a:gd name="connsiteY17" fmla="*/ 841108 h 1307000"/>
                <a:gd name="connsiteX18" fmla="*/ 1560301 w 1778015"/>
                <a:gd name="connsiteY18" fmla="*/ 855622 h 1307000"/>
                <a:gd name="connsiteX19" fmla="*/ 1618358 w 1778015"/>
                <a:gd name="connsiteY19" fmla="*/ 942708 h 1307000"/>
                <a:gd name="connsiteX20" fmla="*/ 1647387 w 1778015"/>
                <a:gd name="connsiteY20" fmla="*/ 986251 h 1307000"/>
                <a:gd name="connsiteX21" fmla="*/ 1719958 w 1778015"/>
                <a:gd name="connsiteY21" fmla="*/ 1073336 h 1307000"/>
                <a:gd name="connsiteX22" fmla="*/ 1763501 w 1778015"/>
                <a:gd name="connsiteY22" fmla="*/ 1203965 h 1307000"/>
                <a:gd name="connsiteX23" fmla="*/ 1778015 w 1778015"/>
                <a:gd name="connsiteY23" fmla="*/ 1247508 h 1307000"/>
                <a:gd name="connsiteX24" fmla="*/ 1763501 w 1778015"/>
                <a:gd name="connsiteY24" fmla="*/ 1305565 h 1307000"/>
                <a:gd name="connsiteX25" fmla="*/ 1676415 w 1778015"/>
                <a:gd name="connsiteY25" fmla="*/ 1262022 h 1307000"/>
                <a:gd name="connsiteX26" fmla="*/ 1632872 w 1778015"/>
                <a:gd name="connsiteY26" fmla="*/ 1160422 h 1307000"/>
                <a:gd name="connsiteX27" fmla="*/ 1589329 w 1778015"/>
                <a:gd name="connsiteY27" fmla="*/ 1131393 h 1307000"/>
                <a:gd name="connsiteX28" fmla="*/ 1531272 w 1778015"/>
                <a:gd name="connsiteY28" fmla="*/ 1000765 h 1307000"/>
                <a:gd name="connsiteX29" fmla="*/ 1487729 w 1778015"/>
                <a:gd name="connsiteY29" fmla="*/ 913679 h 1307000"/>
                <a:gd name="connsiteX30" fmla="*/ 1444187 w 1778015"/>
                <a:gd name="connsiteY30" fmla="*/ 884651 h 1307000"/>
                <a:gd name="connsiteX31" fmla="*/ 1371615 w 1778015"/>
                <a:gd name="connsiteY31" fmla="*/ 812079 h 1307000"/>
                <a:gd name="connsiteX32" fmla="*/ 1342587 w 1778015"/>
                <a:gd name="connsiteY32" fmla="*/ 768536 h 1307000"/>
                <a:gd name="connsiteX33" fmla="*/ 1299044 w 1778015"/>
                <a:gd name="connsiteY33" fmla="*/ 739508 h 1307000"/>
                <a:gd name="connsiteX34" fmla="*/ 1168415 w 1778015"/>
                <a:gd name="connsiteY34" fmla="*/ 637908 h 1307000"/>
                <a:gd name="connsiteX35" fmla="*/ 1081329 w 1778015"/>
                <a:gd name="connsiteY35" fmla="*/ 579851 h 1307000"/>
                <a:gd name="connsiteX36" fmla="*/ 1037787 w 1778015"/>
                <a:gd name="connsiteY36" fmla="*/ 550822 h 1307000"/>
                <a:gd name="connsiteX37" fmla="*/ 1008758 w 1778015"/>
                <a:gd name="connsiteY37" fmla="*/ 507279 h 1307000"/>
                <a:gd name="connsiteX38" fmla="*/ 965215 w 1778015"/>
                <a:gd name="connsiteY38" fmla="*/ 492765 h 1307000"/>
                <a:gd name="connsiteX39" fmla="*/ 907158 w 1778015"/>
                <a:gd name="connsiteY39" fmla="*/ 434708 h 1307000"/>
                <a:gd name="connsiteX40" fmla="*/ 820072 w 1778015"/>
                <a:gd name="connsiteY40" fmla="*/ 376651 h 1307000"/>
                <a:gd name="connsiteX41" fmla="*/ 776529 w 1778015"/>
                <a:gd name="connsiteY41" fmla="*/ 347622 h 1307000"/>
                <a:gd name="connsiteX42" fmla="*/ 689444 w 1778015"/>
                <a:gd name="connsiteY42" fmla="*/ 318593 h 1307000"/>
                <a:gd name="connsiteX43" fmla="*/ 645901 w 1778015"/>
                <a:gd name="connsiteY43" fmla="*/ 304079 h 1307000"/>
                <a:gd name="connsiteX44" fmla="*/ 500758 w 1778015"/>
                <a:gd name="connsiteY44" fmla="*/ 216993 h 1307000"/>
                <a:gd name="connsiteX45" fmla="*/ 384644 w 1778015"/>
                <a:gd name="connsiteY45" fmla="*/ 187965 h 1307000"/>
                <a:gd name="connsiteX46" fmla="*/ 297558 w 1778015"/>
                <a:gd name="connsiteY46" fmla="*/ 158936 h 1307000"/>
                <a:gd name="connsiteX47" fmla="*/ 79844 w 1778015"/>
                <a:gd name="connsiteY47" fmla="*/ 129908 h 1307000"/>
                <a:gd name="connsiteX48" fmla="*/ 36301 w 1778015"/>
                <a:gd name="connsiteY48" fmla="*/ 42822 h 1307000"/>
                <a:gd name="connsiteX49" fmla="*/ 21787 w 1778015"/>
                <a:gd name="connsiteY49" fmla="*/ 13793 h 130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78015" h="1307000">
                  <a:moveTo>
                    <a:pt x="21787" y="13793"/>
                  </a:moveTo>
                  <a:cubicBezTo>
                    <a:pt x="77425" y="8955"/>
                    <a:pt x="132968" y="-14666"/>
                    <a:pt x="370129" y="13793"/>
                  </a:cubicBezTo>
                  <a:cubicBezTo>
                    <a:pt x="400510" y="17439"/>
                    <a:pt x="428186" y="33146"/>
                    <a:pt x="457215" y="42822"/>
                  </a:cubicBezTo>
                  <a:lnTo>
                    <a:pt x="500758" y="57336"/>
                  </a:lnTo>
                  <a:cubicBezTo>
                    <a:pt x="515272" y="67012"/>
                    <a:pt x="528360" y="79280"/>
                    <a:pt x="544301" y="86365"/>
                  </a:cubicBezTo>
                  <a:cubicBezTo>
                    <a:pt x="572263" y="98792"/>
                    <a:pt x="631387" y="115393"/>
                    <a:pt x="631387" y="115393"/>
                  </a:cubicBezTo>
                  <a:cubicBezTo>
                    <a:pt x="700388" y="161395"/>
                    <a:pt x="658382" y="138907"/>
                    <a:pt x="762015" y="173451"/>
                  </a:cubicBezTo>
                  <a:lnTo>
                    <a:pt x="805558" y="187965"/>
                  </a:lnTo>
                  <a:lnTo>
                    <a:pt x="849101" y="202479"/>
                  </a:lnTo>
                  <a:cubicBezTo>
                    <a:pt x="878130" y="221831"/>
                    <a:pt x="911518" y="235866"/>
                    <a:pt x="936187" y="260536"/>
                  </a:cubicBezTo>
                  <a:cubicBezTo>
                    <a:pt x="992064" y="316414"/>
                    <a:pt x="962650" y="292693"/>
                    <a:pt x="1023272" y="333108"/>
                  </a:cubicBezTo>
                  <a:cubicBezTo>
                    <a:pt x="1088195" y="430491"/>
                    <a:pt x="1011715" y="335079"/>
                    <a:pt x="1095844" y="391165"/>
                  </a:cubicBezTo>
                  <a:cubicBezTo>
                    <a:pt x="1204988" y="463927"/>
                    <a:pt x="1082734" y="403280"/>
                    <a:pt x="1168415" y="478251"/>
                  </a:cubicBezTo>
                  <a:cubicBezTo>
                    <a:pt x="1194671" y="501225"/>
                    <a:pt x="1226472" y="516956"/>
                    <a:pt x="1255501" y="536308"/>
                  </a:cubicBezTo>
                  <a:lnTo>
                    <a:pt x="1299044" y="565336"/>
                  </a:lnTo>
                  <a:cubicBezTo>
                    <a:pt x="1376449" y="681446"/>
                    <a:pt x="1274857" y="541150"/>
                    <a:pt x="1371615" y="637908"/>
                  </a:cubicBezTo>
                  <a:cubicBezTo>
                    <a:pt x="1468373" y="734666"/>
                    <a:pt x="1328077" y="633074"/>
                    <a:pt x="1444187" y="710479"/>
                  </a:cubicBezTo>
                  <a:cubicBezTo>
                    <a:pt x="1456967" y="748819"/>
                    <a:pt x="1479327" y="828631"/>
                    <a:pt x="1516758" y="841108"/>
                  </a:cubicBezTo>
                  <a:lnTo>
                    <a:pt x="1560301" y="855622"/>
                  </a:lnTo>
                  <a:cubicBezTo>
                    <a:pt x="1585808" y="932144"/>
                    <a:pt x="1557957" y="870227"/>
                    <a:pt x="1618358" y="942708"/>
                  </a:cubicBezTo>
                  <a:cubicBezTo>
                    <a:pt x="1629525" y="956109"/>
                    <a:pt x="1636220" y="972850"/>
                    <a:pt x="1647387" y="986251"/>
                  </a:cubicBezTo>
                  <a:cubicBezTo>
                    <a:pt x="1740516" y="1098006"/>
                    <a:pt x="1647884" y="965226"/>
                    <a:pt x="1719958" y="1073336"/>
                  </a:cubicBezTo>
                  <a:lnTo>
                    <a:pt x="1763501" y="1203965"/>
                  </a:lnTo>
                  <a:lnTo>
                    <a:pt x="1778015" y="1247508"/>
                  </a:lnTo>
                  <a:cubicBezTo>
                    <a:pt x="1773177" y="1266860"/>
                    <a:pt x="1779459" y="1293596"/>
                    <a:pt x="1763501" y="1305565"/>
                  </a:cubicBezTo>
                  <a:cubicBezTo>
                    <a:pt x="1749361" y="1316170"/>
                    <a:pt x="1680294" y="1264608"/>
                    <a:pt x="1676415" y="1262022"/>
                  </a:cubicBezTo>
                  <a:cubicBezTo>
                    <a:pt x="1665311" y="1217606"/>
                    <a:pt x="1666284" y="1193834"/>
                    <a:pt x="1632872" y="1160422"/>
                  </a:cubicBezTo>
                  <a:cubicBezTo>
                    <a:pt x="1620537" y="1148087"/>
                    <a:pt x="1603843" y="1141069"/>
                    <a:pt x="1589329" y="1131393"/>
                  </a:cubicBezTo>
                  <a:cubicBezTo>
                    <a:pt x="1554785" y="1027759"/>
                    <a:pt x="1577274" y="1069767"/>
                    <a:pt x="1531272" y="1000765"/>
                  </a:cubicBezTo>
                  <a:cubicBezTo>
                    <a:pt x="1519467" y="965349"/>
                    <a:pt x="1515866" y="941816"/>
                    <a:pt x="1487729" y="913679"/>
                  </a:cubicBezTo>
                  <a:cubicBezTo>
                    <a:pt x="1475394" y="901344"/>
                    <a:pt x="1458701" y="894327"/>
                    <a:pt x="1444187" y="884651"/>
                  </a:cubicBezTo>
                  <a:cubicBezTo>
                    <a:pt x="1366774" y="768532"/>
                    <a:pt x="1468380" y="908846"/>
                    <a:pt x="1371615" y="812079"/>
                  </a:cubicBezTo>
                  <a:cubicBezTo>
                    <a:pt x="1359280" y="799744"/>
                    <a:pt x="1354922" y="780871"/>
                    <a:pt x="1342587" y="768536"/>
                  </a:cubicBezTo>
                  <a:cubicBezTo>
                    <a:pt x="1330252" y="756201"/>
                    <a:pt x="1312445" y="750675"/>
                    <a:pt x="1299044" y="739508"/>
                  </a:cubicBezTo>
                  <a:cubicBezTo>
                    <a:pt x="1162611" y="625815"/>
                    <a:pt x="1388532" y="784653"/>
                    <a:pt x="1168415" y="637908"/>
                  </a:cubicBezTo>
                  <a:lnTo>
                    <a:pt x="1081329" y="579851"/>
                  </a:lnTo>
                  <a:lnTo>
                    <a:pt x="1037787" y="550822"/>
                  </a:lnTo>
                  <a:cubicBezTo>
                    <a:pt x="1028111" y="536308"/>
                    <a:pt x="1022380" y="518176"/>
                    <a:pt x="1008758" y="507279"/>
                  </a:cubicBezTo>
                  <a:cubicBezTo>
                    <a:pt x="996811" y="497722"/>
                    <a:pt x="976033" y="503583"/>
                    <a:pt x="965215" y="492765"/>
                  </a:cubicBezTo>
                  <a:cubicBezTo>
                    <a:pt x="887806" y="415356"/>
                    <a:pt x="1023273" y="473412"/>
                    <a:pt x="907158" y="434708"/>
                  </a:cubicBezTo>
                  <a:cubicBezTo>
                    <a:pt x="824614" y="352164"/>
                    <a:pt x="904094" y="418662"/>
                    <a:pt x="820072" y="376651"/>
                  </a:cubicBezTo>
                  <a:cubicBezTo>
                    <a:pt x="804470" y="368850"/>
                    <a:pt x="792470" y="354707"/>
                    <a:pt x="776529" y="347622"/>
                  </a:cubicBezTo>
                  <a:cubicBezTo>
                    <a:pt x="748568" y="335195"/>
                    <a:pt x="718472" y="328269"/>
                    <a:pt x="689444" y="318593"/>
                  </a:cubicBezTo>
                  <a:cubicBezTo>
                    <a:pt x="674930" y="313755"/>
                    <a:pt x="658631" y="312566"/>
                    <a:pt x="645901" y="304079"/>
                  </a:cubicBezTo>
                  <a:cubicBezTo>
                    <a:pt x="612782" y="282000"/>
                    <a:pt x="545386" y="231869"/>
                    <a:pt x="500758" y="216993"/>
                  </a:cubicBezTo>
                  <a:cubicBezTo>
                    <a:pt x="462910" y="204377"/>
                    <a:pt x="422492" y="200581"/>
                    <a:pt x="384644" y="187965"/>
                  </a:cubicBezTo>
                  <a:cubicBezTo>
                    <a:pt x="355615" y="178289"/>
                    <a:pt x="327970" y="162315"/>
                    <a:pt x="297558" y="158936"/>
                  </a:cubicBezTo>
                  <a:cubicBezTo>
                    <a:pt x="137680" y="141172"/>
                    <a:pt x="210144" y="151624"/>
                    <a:pt x="79844" y="129908"/>
                  </a:cubicBezTo>
                  <a:cubicBezTo>
                    <a:pt x="55379" y="93210"/>
                    <a:pt x="44885" y="85746"/>
                    <a:pt x="36301" y="42822"/>
                  </a:cubicBezTo>
                  <a:cubicBezTo>
                    <a:pt x="34403" y="33334"/>
                    <a:pt x="-33851" y="18631"/>
                    <a:pt x="21787" y="13793"/>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H="1">
              <a:off x="8689503" y="299014"/>
              <a:ext cx="71542" cy="209591"/>
            </a:xfrm>
            <a:custGeom>
              <a:avLst/>
              <a:gdLst>
                <a:gd name="connsiteX0" fmla="*/ 101600 w 145142"/>
                <a:gd name="connsiteY0" fmla="*/ 1426 h 451369"/>
                <a:gd name="connsiteX1" fmla="*/ 116114 w 145142"/>
                <a:gd name="connsiteY1" fmla="*/ 73997 h 451369"/>
                <a:gd name="connsiteX2" fmla="*/ 130628 w 145142"/>
                <a:gd name="connsiteY2" fmla="*/ 117540 h 451369"/>
                <a:gd name="connsiteX3" fmla="*/ 116114 w 145142"/>
                <a:gd name="connsiteY3" fmla="*/ 190112 h 451369"/>
                <a:gd name="connsiteX4" fmla="*/ 130628 w 145142"/>
                <a:gd name="connsiteY4" fmla="*/ 277197 h 451369"/>
                <a:gd name="connsiteX5" fmla="*/ 145142 w 145142"/>
                <a:gd name="connsiteY5" fmla="*/ 335255 h 451369"/>
                <a:gd name="connsiteX6" fmla="*/ 130628 w 145142"/>
                <a:gd name="connsiteY6" fmla="*/ 451369 h 451369"/>
                <a:gd name="connsiteX7" fmla="*/ 87085 w 145142"/>
                <a:gd name="connsiteY7" fmla="*/ 436855 h 451369"/>
                <a:gd name="connsiteX8" fmla="*/ 72571 w 145142"/>
                <a:gd name="connsiteY8" fmla="*/ 349769 h 451369"/>
                <a:gd name="connsiteX9" fmla="*/ 43542 w 145142"/>
                <a:gd name="connsiteY9" fmla="*/ 306226 h 451369"/>
                <a:gd name="connsiteX10" fmla="*/ 29028 w 145142"/>
                <a:gd name="connsiteY10" fmla="*/ 262683 h 451369"/>
                <a:gd name="connsiteX11" fmla="*/ 0 w 145142"/>
                <a:gd name="connsiteY11" fmla="*/ 161083 h 451369"/>
                <a:gd name="connsiteX12" fmla="*/ 14514 w 145142"/>
                <a:gd name="connsiteY12" fmla="*/ 30455 h 451369"/>
                <a:gd name="connsiteX13" fmla="*/ 101600 w 145142"/>
                <a:gd name="connsiteY13" fmla="*/ 1426 h 45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42" h="451369">
                  <a:moveTo>
                    <a:pt x="101600" y="1426"/>
                  </a:moveTo>
                  <a:cubicBezTo>
                    <a:pt x="118533" y="8683"/>
                    <a:pt x="110131" y="50064"/>
                    <a:pt x="116114" y="73997"/>
                  </a:cubicBezTo>
                  <a:cubicBezTo>
                    <a:pt x="119825" y="88840"/>
                    <a:pt x="130628" y="102241"/>
                    <a:pt x="130628" y="117540"/>
                  </a:cubicBezTo>
                  <a:cubicBezTo>
                    <a:pt x="130628" y="142210"/>
                    <a:pt x="120952" y="165921"/>
                    <a:pt x="116114" y="190112"/>
                  </a:cubicBezTo>
                  <a:cubicBezTo>
                    <a:pt x="120952" y="219140"/>
                    <a:pt x="124857" y="248340"/>
                    <a:pt x="130628" y="277197"/>
                  </a:cubicBezTo>
                  <a:cubicBezTo>
                    <a:pt x="134540" y="296758"/>
                    <a:pt x="145142" y="315307"/>
                    <a:pt x="145142" y="335255"/>
                  </a:cubicBezTo>
                  <a:cubicBezTo>
                    <a:pt x="145142" y="374261"/>
                    <a:pt x="135466" y="412664"/>
                    <a:pt x="130628" y="451369"/>
                  </a:cubicBezTo>
                  <a:cubicBezTo>
                    <a:pt x="116114" y="446531"/>
                    <a:pt x="94676" y="450139"/>
                    <a:pt x="87085" y="436855"/>
                  </a:cubicBezTo>
                  <a:cubicBezTo>
                    <a:pt x="72484" y="411303"/>
                    <a:pt x="81877" y="377688"/>
                    <a:pt x="72571" y="349769"/>
                  </a:cubicBezTo>
                  <a:cubicBezTo>
                    <a:pt x="67055" y="333220"/>
                    <a:pt x="53218" y="320740"/>
                    <a:pt x="43542" y="306226"/>
                  </a:cubicBezTo>
                  <a:cubicBezTo>
                    <a:pt x="38704" y="291712"/>
                    <a:pt x="33231" y="277394"/>
                    <a:pt x="29028" y="262683"/>
                  </a:cubicBezTo>
                  <a:cubicBezTo>
                    <a:pt x="-7421" y="135108"/>
                    <a:pt x="34800" y="265484"/>
                    <a:pt x="0" y="161083"/>
                  </a:cubicBezTo>
                  <a:cubicBezTo>
                    <a:pt x="4838" y="117540"/>
                    <a:pt x="-1757" y="71132"/>
                    <a:pt x="14514" y="30455"/>
                  </a:cubicBezTo>
                  <a:cubicBezTo>
                    <a:pt x="20196" y="16250"/>
                    <a:pt x="84667" y="-5831"/>
                    <a:pt x="101600" y="142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a:off x="8539264" y="487930"/>
              <a:ext cx="171702" cy="296544"/>
            </a:xfrm>
            <a:custGeom>
              <a:avLst/>
              <a:gdLst>
                <a:gd name="connsiteX0" fmla="*/ 14514 w 348342"/>
                <a:gd name="connsiteY0" fmla="*/ 0 h 638628"/>
                <a:gd name="connsiteX1" fmla="*/ 87085 w 348342"/>
                <a:gd name="connsiteY1" fmla="*/ 58057 h 638628"/>
                <a:gd name="connsiteX2" fmla="*/ 145142 w 348342"/>
                <a:gd name="connsiteY2" fmla="*/ 188686 h 638628"/>
                <a:gd name="connsiteX3" fmla="*/ 174171 w 348342"/>
                <a:gd name="connsiteY3" fmla="*/ 232228 h 638628"/>
                <a:gd name="connsiteX4" fmla="*/ 203200 w 348342"/>
                <a:gd name="connsiteY4" fmla="*/ 319314 h 638628"/>
                <a:gd name="connsiteX5" fmla="*/ 217714 w 348342"/>
                <a:gd name="connsiteY5" fmla="*/ 362857 h 638628"/>
                <a:gd name="connsiteX6" fmla="*/ 261257 w 348342"/>
                <a:gd name="connsiteY6" fmla="*/ 377371 h 638628"/>
                <a:gd name="connsiteX7" fmla="*/ 275771 w 348342"/>
                <a:gd name="connsiteY7" fmla="*/ 420914 h 638628"/>
                <a:gd name="connsiteX8" fmla="*/ 304800 w 348342"/>
                <a:gd name="connsiteY8" fmla="*/ 464457 h 638628"/>
                <a:gd name="connsiteX9" fmla="*/ 348342 w 348342"/>
                <a:gd name="connsiteY9" fmla="*/ 624114 h 638628"/>
                <a:gd name="connsiteX10" fmla="*/ 304800 w 348342"/>
                <a:gd name="connsiteY10" fmla="*/ 638628 h 638628"/>
                <a:gd name="connsiteX11" fmla="*/ 232228 w 348342"/>
                <a:gd name="connsiteY11" fmla="*/ 580571 h 638628"/>
                <a:gd name="connsiteX12" fmla="*/ 174171 w 348342"/>
                <a:gd name="connsiteY12" fmla="*/ 449943 h 638628"/>
                <a:gd name="connsiteX13" fmla="*/ 130628 w 348342"/>
                <a:gd name="connsiteY13" fmla="*/ 319314 h 638628"/>
                <a:gd name="connsiteX14" fmla="*/ 116114 w 348342"/>
                <a:gd name="connsiteY14" fmla="*/ 275771 h 638628"/>
                <a:gd name="connsiteX15" fmla="*/ 72571 w 348342"/>
                <a:gd name="connsiteY15" fmla="*/ 246743 h 638628"/>
                <a:gd name="connsiteX16" fmla="*/ 43542 w 348342"/>
                <a:gd name="connsiteY16" fmla="*/ 159657 h 638628"/>
                <a:gd name="connsiteX17" fmla="*/ 0 w 348342"/>
                <a:gd name="connsiteY17" fmla="*/ 72571 h 638628"/>
                <a:gd name="connsiteX18" fmla="*/ 14514 w 348342"/>
                <a:gd name="connsiteY18" fmla="*/ 29028 h 638628"/>
                <a:gd name="connsiteX19" fmla="*/ 58057 w 348342"/>
                <a:gd name="connsiteY19" fmla="*/ 58057 h 638628"/>
                <a:gd name="connsiteX20" fmla="*/ 87085 w 348342"/>
                <a:gd name="connsiteY20" fmla="*/ 72571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8342" h="638628">
                  <a:moveTo>
                    <a:pt x="14514" y="0"/>
                  </a:moveTo>
                  <a:cubicBezTo>
                    <a:pt x="38704" y="19352"/>
                    <a:pt x="65180" y="36152"/>
                    <a:pt x="87085" y="58057"/>
                  </a:cubicBezTo>
                  <a:cubicBezTo>
                    <a:pt x="146173" y="117145"/>
                    <a:pt x="87645" y="102443"/>
                    <a:pt x="145142" y="188686"/>
                  </a:cubicBezTo>
                  <a:lnTo>
                    <a:pt x="174171" y="232228"/>
                  </a:lnTo>
                  <a:lnTo>
                    <a:pt x="203200" y="319314"/>
                  </a:lnTo>
                  <a:cubicBezTo>
                    <a:pt x="208038" y="333828"/>
                    <a:pt x="203200" y="358019"/>
                    <a:pt x="217714" y="362857"/>
                  </a:cubicBezTo>
                  <a:lnTo>
                    <a:pt x="261257" y="377371"/>
                  </a:lnTo>
                  <a:cubicBezTo>
                    <a:pt x="266095" y="391885"/>
                    <a:pt x="268929" y="407230"/>
                    <a:pt x="275771" y="420914"/>
                  </a:cubicBezTo>
                  <a:cubicBezTo>
                    <a:pt x="283572" y="436516"/>
                    <a:pt x="300210" y="447628"/>
                    <a:pt x="304800" y="464457"/>
                  </a:cubicBezTo>
                  <a:cubicBezTo>
                    <a:pt x="354835" y="647917"/>
                    <a:pt x="282760" y="525739"/>
                    <a:pt x="348342" y="624114"/>
                  </a:cubicBezTo>
                  <a:cubicBezTo>
                    <a:pt x="333828" y="628952"/>
                    <a:pt x="320099" y="638628"/>
                    <a:pt x="304800" y="638628"/>
                  </a:cubicBezTo>
                  <a:cubicBezTo>
                    <a:pt x="258062" y="638628"/>
                    <a:pt x="254518" y="614006"/>
                    <a:pt x="232228" y="580571"/>
                  </a:cubicBezTo>
                  <a:cubicBezTo>
                    <a:pt x="197684" y="476937"/>
                    <a:pt x="220173" y="518945"/>
                    <a:pt x="174171" y="449943"/>
                  </a:cubicBezTo>
                  <a:lnTo>
                    <a:pt x="130628" y="319314"/>
                  </a:lnTo>
                  <a:cubicBezTo>
                    <a:pt x="125790" y="304800"/>
                    <a:pt x="128844" y="284257"/>
                    <a:pt x="116114" y="275771"/>
                  </a:cubicBezTo>
                  <a:lnTo>
                    <a:pt x="72571" y="246743"/>
                  </a:lnTo>
                  <a:cubicBezTo>
                    <a:pt x="62895" y="217714"/>
                    <a:pt x="60515" y="185117"/>
                    <a:pt x="43542" y="159657"/>
                  </a:cubicBezTo>
                  <a:cubicBezTo>
                    <a:pt x="6028" y="103384"/>
                    <a:pt x="20030" y="132663"/>
                    <a:pt x="0" y="72571"/>
                  </a:cubicBezTo>
                  <a:cubicBezTo>
                    <a:pt x="4838" y="58057"/>
                    <a:pt x="-329" y="32739"/>
                    <a:pt x="14514" y="29028"/>
                  </a:cubicBezTo>
                  <a:cubicBezTo>
                    <a:pt x="31437" y="24797"/>
                    <a:pt x="43099" y="49082"/>
                    <a:pt x="58057" y="58057"/>
                  </a:cubicBezTo>
                  <a:cubicBezTo>
                    <a:pt x="67333" y="63623"/>
                    <a:pt x="77409" y="67733"/>
                    <a:pt x="87085" y="7257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flipH="1">
              <a:off x="8143802" y="784474"/>
              <a:ext cx="404282" cy="259790"/>
            </a:xfrm>
            <a:custGeom>
              <a:avLst/>
              <a:gdLst>
                <a:gd name="connsiteX0" fmla="*/ 262 w 820191"/>
                <a:gd name="connsiteY0" fmla="*/ 4866 h 559475"/>
                <a:gd name="connsiteX1" fmla="*/ 87348 w 820191"/>
                <a:gd name="connsiteY1" fmla="*/ 19380 h 559475"/>
                <a:gd name="connsiteX2" fmla="*/ 174433 w 820191"/>
                <a:gd name="connsiteY2" fmla="*/ 48408 h 559475"/>
                <a:gd name="connsiteX3" fmla="*/ 217976 w 820191"/>
                <a:gd name="connsiteY3" fmla="*/ 77437 h 559475"/>
                <a:gd name="connsiteX4" fmla="*/ 247005 w 820191"/>
                <a:gd name="connsiteY4" fmla="*/ 120980 h 559475"/>
                <a:gd name="connsiteX5" fmla="*/ 334090 w 820191"/>
                <a:gd name="connsiteY5" fmla="*/ 179037 h 559475"/>
                <a:gd name="connsiteX6" fmla="*/ 435690 w 820191"/>
                <a:gd name="connsiteY6" fmla="*/ 295151 h 559475"/>
                <a:gd name="connsiteX7" fmla="*/ 450205 w 820191"/>
                <a:gd name="connsiteY7" fmla="*/ 338694 h 559475"/>
                <a:gd name="connsiteX8" fmla="*/ 624376 w 820191"/>
                <a:gd name="connsiteY8" fmla="*/ 425780 h 559475"/>
                <a:gd name="connsiteX9" fmla="*/ 711462 w 820191"/>
                <a:gd name="connsiteY9" fmla="*/ 454808 h 559475"/>
                <a:gd name="connsiteX10" fmla="*/ 755005 w 820191"/>
                <a:gd name="connsiteY10" fmla="*/ 469323 h 559475"/>
                <a:gd name="connsiteX11" fmla="*/ 813062 w 820191"/>
                <a:gd name="connsiteY11" fmla="*/ 556408 h 559475"/>
                <a:gd name="connsiteX12" fmla="*/ 638890 w 820191"/>
                <a:gd name="connsiteY12" fmla="*/ 440294 h 559475"/>
                <a:gd name="connsiteX13" fmla="*/ 595348 w 820191"/>
                <a:gd name="connsiteY13" fmla="*/ 411266 h 559475"/>
                <a:gd name="connsiteX14" fmla="*/ 551805 w 820191"/>
                <a:gd name="connsiteY14" fmla="*/ 382237 h 559475"/>
                <a:gd name="connsiteX15" fmla="*/ 435690 w 820191"/>
                <a:gd name="connsiteY15" fmla="*/ 353208 h 559475"/>
                <a:gd name="connsiteX16" fmla="*/ 392148 w 820191"/>
                <a:gd name="connsiteY16" fmla="*/ 324180 h 559475"/>
                <a:gd name="connsiteX17" fmla="*/ 334090 w 820191"/>
                <a:gd name="connsiteY17" fmla="*/ 237094 h 559475"/>
                <a:gd name="connsiteX18" fmla="*/ 203462 w 820191"/>
                <a:gd name="connsiteY18" fmla="*/ 150008 h 559475"/>
                <a:gd name="connsiteX19" fmla="*/ 159919 w 820191"/>
                <a:gd name="connsiteY19" fmla="*/ 120980 h 559475"/>
                <a:gd name="connsiteX20" fmla="*/ 116376 w 820191"/>
                <a:gd name="connsiteY20" fmla="*/ 106466 h 559475"/>
                <a:gd name="connsiteX21" fmla="*/ 262 w 820191"/>
                <a:gd name="connsiteY21" fmla="*/ 4866 h 55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0191" h="559475">
                  <a:moveTo>
                    <a:pt x="262" y="4866"/>
                  </a:moveTo>
                  <a:cubicBezTo>
                    <a:pt x="-4576" y="-9648"/>
                    <a:pt x="58798" y="12243"/>
                    <a:pt x="87348" y="19380"/>
                  </a:cubicBezTo>
                  <a:cubicBezTo>
                    <a:pt x="117033" y="26801"/>
                    <a:pt x="174433" y="48408"/>
                    <a:pt x="174433" y="48408"/>
                  </a:cubicBezTo>
                  <a:cubicBezTo>
                    <a:pt x="188947" y="58084"/>
                    <a:pt x="205641" y="65102"/>
                    <a:pt x="217976" y="77437"/>
                  </a:cubicBezTo>
                  <a:cubicBezTo>
                    <a:pt x="230311" y="89772"/>
                    <a:pt x="233877" y="109493"/>
                    <a:pt x="247005" y="120980"/>
                  </a:cubicBezTo>
                  <a:cubicBezTo>
                    <a:pt x="273261" y="143954"/>
                    <a:pt x="334090" y="179037"/>
                    <a:pt x="334090" y="179037"/>
                  </a:cubicBezTo>
                  <a:cubicBezTo>
                    <a:pt x="401824" y="280637"/>
                    <a:pt x="363119" y="246770"/>
                    <a:pt x="435690" y="295151"/>
                  </a:cubicBezTo>
                  <a:cubicBezTo>
                    <a:pt x="440528" y="309665"/>
                    <a:pt x="439387" y="327876"/>
                    <a:pt x="450205" y="338694"/>
                  </a:cubicBezTo>
                  <a:cubicBezTo>
                    <a:pt x="506477" y="394966"/>
                    <a:pt x="553547" y="402170"/>
                    <a:pt x="624376" y="425780"/>
                  </a:cubicBezTo>
                  <a:lnTo>
                    <a:pt x="711462" y="454808"/>
                  </a:lnTo>
                  <a:lnTo>
                    <a:pt x="755005" y="469323"/>
                  </a:lnTo>
                  <a:cubicBezTo>
                    <a:pt x="774357" y="498351"/>
                    <a:pt x="842090" y="575760"/>
                    <a:pt x="813062" y="556408"/>
                  </a:cubicBezTo>
                  <a:lnTo>
                    <a:pt x="638890" y="440294"/>
                  </a:lnTo>
                  <a:lnTo>
                    <a:pt x="595348" y="411266"/>
                  </a:lnTo>
                  <a:cubicBezTo>
                    <a:pt x="580834" y="401590"/>
                    <a:pt x="568354" y="387753"/>
                    <a:pt x="551805" y="382237"/>
                  </a:cubicBezTo>
                  <a:cubicBezTo>
                    <a:pt x="484858" y="359922"/>
                    <a:pt x="523264" y="370724"/>
                    <a:pt x="435690" y="353208"/>
                  </a:cubicBezTo>
                  <a:cubicBezTo>
                    <a:pt x="421176" y="343532"/>
                    <a:pt x="403635" y="337308"/>
                    <a:pt x="392148" y="324180"/>
                  </a:cubicBezTo>
                  <a:cubicBezTo>
                    <a:pt x="369174" y="297924"/>
                    <a:pt x="363119" y="256447"/>
                    <a:pt x="334090" y="237094"/>
                  </a:cubicBezTo>
                  <a:lnTo>
                    <a:pt x="203462" y="150008"/>
                  </a:lnTo>
                  <a:cubicBezTo>
                    <a:pt x="188948" y="140332"/>
                    <a:pt x="176468" y="126496"/>
                    <a:pt x="159919" y="120980"/>
                  </a:cubicBezTo>
                  <a:lnTo>
                    <a:pt x="116376" y="106466"/>
                  </a:lnTo>
                  <a:cubicBezTo>
                    <a:pt x="25869" y="15959"/>
                    <a:pt x="5100" y="19380"/>
                    <a:pt x="262" y="486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flipH="1">
              <a:off x="7878020" y="780034"/>
              <a:ext cx="126044" cy="94606"/>
            </a:xfrm>
            <a:custGeom>
              <a:avLst/>
              <a:gdLst>
                <a:gd name="connsiteX0" fmla="*/ 8969 w 255712"/>
                <a:gd name="connsiteY0" fmla="*/ 29568 h 203740"/>
                <a:gd name="connsiteX1" fmla="*/ 168626 w 255712"/>
                <a:gd name="connsiteY1" fmla="*/ 15054 h 203740"/>
                <a:gd name="connsiteX2" fmla="*/ 255712 w 255712"/>
                <a:gd name="connsiteY2" fmla="*/ 15054 h 203740"/>
                <a:gd name="connsiteX3" fmla="*/ 241197 w 255712"/>
                <a:gd name="connsiteY3" fmla="*/ 145683 h 203740"/>
                <a:gd name="connsiteX4" fmla="*/ 197655 w 255712"/>
                <a:gd name="connsiteY4" fmla="*/ 160197 h 203740"/>
                <a:gd name="connsiteX5" fmla="*/ 154112 w 255712"/>
                <a:gd name="connsiteY5" fmla="*/ 203740 h 203740"/>
                <a:gd name="connsiteX6" fmla="*/ 67026 w 255712"/>
                <a:gd name="connsiteY6" fmla="*/ 189226 h 203740"/>
                <a:gd name="connsiteX7" fmla="*/ 8969 w 255712"/>
                <a:gd name="connsiteY7" fmla="*/ 102140 h 203740"/>
                <a:gd name="connsiteX8" fmla="*/ 8969 w 255712"/>
                <a:gd name="connsiteY8" fmla="*/ 29568 h 2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712" h="203740">
                  <a:moveTo>
                    <a:pt x="8969" y="29568"/>
                  </a:moveTo>
                  <a:cubicBezTo>
                    <a:pt x="35578" y="15054"/>
                    <a:pt x="115725" y="22611"/>
                    <a:pt x="168626" y="15054"/>
                  </a:cubicBezTo>
                  <a:cubicBezTo>
                    <a:pt x="249906" y="3443"/>
                    <a:pt x="174432" y="-12039"/>
                    <a:pt x="255712" y="15054"/>
                  </a:cubicBezTo>
                  <a:cubicBezTo>
                    <a:pt x="250874" y="58597"/>
                    <a:pt x="257468" y="105006"/>
                    <a:pt x="241197" y="145683"/>
                  </a:cubicBezTo>
                  <a:cubicBezTo>
                    <a:pt x="235515" y="159888"/>
                    <a:pt x="210385" y="151711"/>
                    <a:pt x="197655" y="160197"/>
                  </a:cubicBezTo>
                  <a:cubicBezTo>
                    <a:pt x="180576" y="171583"/>
                    <a:pt x="168626" y="189226"/>
                    <a:pt x="154112" y="203740"/>
                  </a:cubicBezTo>
                  <a:cubicBezTo>
                    <a:pt x="125083" y="198902"/>
                    <a:pt x="91135" y="206102"/>
                    <a:pt x="67026" y="189226"/>
                  </a:cubicBezTo>
                  <a:cubicBezTo>
                    <a:pt x="38445" y="169219"/>
                    <a:pt x="8969" y="102140"/>
                    <a:pt x="8969" y="102140"/>
                  </a:cubicBezTo>
                  <a:cubicBezTo>
                    <a:pt x="25013" y="54007"/>
                    <a:pt x="-17640" y="44082"/>
                    <a:pt x="8969" y="29568"/>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H="1">
              <a:off x="7620936" y="788859"/>
              <a:ext cx="288263" cy="167183"/>
            </a:xfrm>
            <a:custGeom>
              <a:avLst/>
              <a:gdLst>
                <a:gd name="connsiteX0" fmla="*/ 0 w 654277"/>
                <a:gd name="connsiteY0" fmla="*/ 101600 h 334331"/>
                <a:gd name="connsiteX1" fmla="*/ 87086 w 654277"/>
                <a:gd name="connsiteY1" fmla="*/ 116114 h 334331"/>
                <a:gd name="connsiteX2" fmla="*/ 130629 w 654277"/>
                <a:gd name="connsiteY2" fmla="*/ 130629 h 334331"/>
                <a:gd name="connsiteX3" fmla="*/ 188686 w 654277"/>
                <a:gd name="connsiteY3" fmla="*/ 145143 h 334331"/>
                <a:gd name="connsiteX4" fmla="*/ 275772 w 654277"/>
                <a:gd name="connsiteY4" fmla="*/ 174171 h 334331"/>
                <a:gd name="connsiteX5" fmla="*/ 319315 w 654277"/>
                <a:gd name="connsiteY5" fmla="*/ 188686 h 334331"/>
                <a:gd name="connsiteX6" fmla="*/ 420915 w 654277"/>
                <a:gd name="connsiteY6" fmla="*/ 217714 h 334331"/>
                <a:gd name="connsiteX7" fmla="*/ 508000 w 654277"/>
                <a:gd name="connsiteY7" fmla="*/ 275771 h 334331"/>
                <a:gd name="connsiteX8" fmla="*/ 595086 w 654277"/>
                <a:gd name="connsiteY8" fmla="*/ 304800 h 334331"/>
                <a:gd name="connsiteX9" fmla="*/ 638629 w 654277"/>
                <a:gd name="connsiteY9" fmla="*/ 333829 h 334331"/>
                <a:gd name="connsiteX10" fmla="*/ 638629 w 654277"/>
                <a:gd name="connsiteY10" fmla="*/ 246743 h 334331"/>
                <a:gd name="connsiteX11" fmla="*/ 551543 w 654277"/>
                <a:gd name="connsiteY11" fmla="*/ 188686 h 334331"/>
                <a:gd name="connsiteX12" fmla="*/ 508000 w 654277"/>
                <a:gd name="connsiteY12" fmla="*/ 159657 h 334331"/>
                <a:gd name="connsiteX13" fmla="*/ 464458 w 654277"/>
                <a:gd name="connsiteY13" fmla="*/ 130629 h 334331"/>
                <a:gd name="connsiteX14" fmla="*/ 420915 w 654277"/>
                <a:gd name="connsiteY14" fmla="*/ 101600 h 334331"/>
                <a:gd name="connsiteX15" fmla="*/ 246743 w 654277"/>
                <a:gd name="connsiteY15" fmla="*/ 43543 h 334331"/>
                <a:gd name="connsiteX16" fmla="*/ 203200 w 654277"/>
                <a:gd name="connsiteY16" fmla="*/ 29029 h 334331"/>
                <a:gd name="connsiteX17" fmla="*/ 159658 w 654277"/>
                <a:gd name="connsiteY17" fmla="*/ 14514 h 334331"/>
                <a:gd name="connsiteX18" fmla="*/ 43543 w 654277"/>
                <a:gd name="connsiteY18" fmla="*/ 0 h 334331"/>
                <a:gd name="connsiteX19" fmla="*/ 58058 w 654277"/>
                <a:gd name="connsiteY19" fmla="*/ 43543 h 334331"/>
                <a:gd name="connsiteX20" fmla="*/ 72572 w 654277"/>
                <a:gd name="connsiteY20" fmla="*/ 145143 h 33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4277" h="334331">
                  <a:moveTo>
                    <a:pt x="0" y="101600"/>
                  </a:moveTo>
                  <a:cubicBezTo>
                    <a:pt x="29029" y="106438"/>
                    <a:pt x="58358" y="109730"/>
                    <a:pt x="87086" y="116114"/>
                  </a:cubicBezTo>
                  <a:cubicBezTo>
                    <a:pt x="102021" y="119433"/>
                    <a:pt x="115918" y="126426"/>
                    <a:pt x="130629" y="130629"/>
                  </a:cubicBezTo>
                  <a:cubicBezTo>
                    <a:pt x="149809" y="136109"/>
                    <a:pt x="169579" y="139411"/>
                    <a:pt x="188686" y="145143"/>
                  </a:cubicBezTo>
                  <a:cubicBezTo>
                    <a:pt x="217994" y="153935"/>
                    <a:pt x="246743" y="164495"/>
                    <a:pt x="275772" y="174171"/>
                  </a:cubicBezTo>
                  <a:cubicBezTo>
                    <a:pt x="290286" y="179009"/>
                    <a:pt x="304472" y="184975"/>
                    <a:pt x="319315" y="188686"/>
                  </a:cubicBezTo>
                  <a:cubicBezTo>
                    <a:pt x="392215" y="206911"/>
                    <a:pt x="358448" y="196892"/>
                    <a:pt x="420915" y="217714"/>
                  </a:cubicBezTo>
                  <a:cubicBezTo>
                    <a:pt x="449943" y="237066"/>
                    <a:pt x="474903" y="264738"/>
                    <a:pt x="508000" y="275771"/>
                  </a:cubicBezTo>
                  <a:lnTo>
                    <a:pt x="595086" y="304800"/>
                  </a:lnTo>
                  <a:cubicBezTo>
                    <a:pt x="609600" y="314476"/>
                    <a:pt x="621706" y="338060"/>
                    <a:pt x="638629" y="333829"/>
                  </a:cubicBezTo>
                  <a:cubicBezTo>
                    <a:pt x="669592" y="326088"/>
                    <a:pt x="646370" y="254484"/>
                    <a:pt x="638629" y="246743"/>
                  </a:cubicBezTo>
                  <a:cubicBezTo>
                    <a:pt x="613959" y="222073"/>
                    <a:pt x="580572" y="208038"/>
                    <a:pt x="551543" y="188686"/>
                  </a:cubicBezTo>
                  <a:lnTo>
                    <a:pt x="508000" y="159657"/>
                  </a:lnTo>
                  <a:lnTo>
                    <a:pt x="464458" y="130629"/>
                  </a:lnTo>
                  <a:cubicBezTo>
                    <a:pt x="449944" y="120953"/>
                    <a:pt x="437464" y="107116"/>
                    <a:pt x="420915" y="101600"/>
                  </a:cubicBezTo>
                  <a:lnTo>
                    <a:pt x="246743" y="43543"/>
                  </a:lnTo>
                  <a:lnTo>
                    <a:pt x="203200" y="29029"/>
                  </a:lnTo>
                  <a:cubicBezTo>
                    <a:pt x="188686" y="24191"/>
                    <a:pt x="174839" y="16412"/>
                    <a:pt x="159658" y="14514"/>
                  </a:cubicBezTo>
                  <a:lnTo>
                    <a:pt x="43543" y="0"/>
                  </a:lnTo>
                  <a:cubicBezTo>
                    <a:pt x="48381" y="14514"/>
                    <a:pt x="55057" y="28541"/>
                    <a:pt x="58058" y="43543"/>
                  </a:cubicBezTo>
                  <a:cubicBezTo>
                    <a:pt x="64767" y="77089"/>
                    <a:pt x="72572" y="145143"/>
                    <a:pt x="72572" y="1451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flipH="1">
              <a:off x="7379230" y="914368"/>
              <a:ext cx="317007" cy="146733"/>
            </a:xfrm>
            <a:custGeom>
              <a:avLst/>
              <a:gdLst>
                <a:gd name="connsiteX0" fmla="*/ 0 w 643131"/>
                <a:gd name="connsiteY0" fmla="*/ 0 h 316000"/>
                <a:gd name="connsiteX1" fmla="*/ 275772 w 643131"/>
                <a:gd name="connsiteY1" fmla="*/ 43543 h 316000"/>
                <a:gd name="connsiteX2" fmla="*/ 362857 w 643131"/>
                <a:gd name="connsiteY2" fmla="*/ 101600 h 316000"/>
                <a:gd name="connsiteX3" fmla="*/ 449943 w 643131"/>
                <a:gd name="connsiteY3" fmla="*/ 174171 h 316000"/>
                <a:gd name="connsiteX4" fmla="*/ 493486 w 643131"/>
                <a:gd name="connsiteY4" fmla="*/ 188686 h 316000"/>
                <a:gd name="connsiteX5" fmla="*/ 522515 w 643131"/>
                <a:gd name="connsiteY5" fmla="*/ 232229 h 316000"/>
                <a:gd name="connsiteX6" fmla="*/ 609600 w 643131"/>
                <a:gd name="connsiteY6" fmla="*/ 261257 h 316000"/>
                <a:gd name="connsiteX7" fmla="*/ 638629 w 643131"/>
                <a:gd name="connsiteY7" fmla="*/ 304800 h 316000"/>
                <a:gd name="connsiteX8" fmla="*/ 420915 w 643131"/>
                <a:gd name="connsiteY8" fmla="*/ 261257 h 316000"/>
                <a:gd name="connsiteX9" fmla="*/ 362857 w 643131"/>
                <a:gd name="connsiteY9" fmla="*/ 203200 h 316000"/>
                <a:gd name="connsiteX10" fmla="*/ 232229 w 643131"/>
                <a:gd name="connsiteY10" fmla="*/ 130629 h 316000"/>
                <a:gd name="connsiteX11" fmla="*/ 145143 w 643131"/>
                <a:gd name="connsiteY11" fmla="*/ 87086 h 316000"/>
                <a:gd name="connsiteX12" fmla="*/ 101600 w 643131"/>
                <a:gd name="connsiteY12" fmla="*/ 58057 h 316000"/>
                <a:gd name="connsiteX13" fmla="*/ 29029 w 643131"/>
                <a:gd name="connsiteY13" fmla="*/ 43543 h 3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3131" h="316000">
                  <a:moveTo>
                    <a:pt x="0" y="0"/>
                  </a:moveTo>
                  <a:cubicBezTo>
                    <a:pt x="47990" y="3691"/>
                    <a:pt x="211889" y="954"/>
                    <a:pt x="275772" y="43543"/>
                  </a:cubicBezTo>
                  <a:cubicBezTo>
                    <a:pt x="304800" y="62895"/>
                    <a:pt x="338188" y="76931"/>
                    <a:pt x="362857" y="101600"/>
                  </a:cubicBezTo>
                  <a:cubicBezTo>
                    <a:pt x="394959" y="133702"/>
                    <a:pt x="409526" y="153963"/>
                    <a:pt x="449943" y="174171"/>
                  </a:cubicBezTo>
                  <a:cubicBezTo>
                    <a:pt x="463627" y="181013"/>
                    <a:pt x="478972" y="183848"/>
                    <a:pt x="493486" y="188686"/>
                  </a:cubicBezTo>
                  <a:cubicBezTo>
                    <a:pt x="503162" y="203200"/>
                    <a:pt x="507722" y="222984"/>
                    <a:pt x="522515" y="232229"/>
                  </a:cubicBezTo>
                  <a:cubicBezTo>
                    <a:pt x="548463" y="248446"/>
                    <a:pt x="609600" y="261257"/>
                    <a:pt x="609600" y="261257"/>
                  </a:cubicBezTo>
                  <a:cubicBezTo>
                    <a:pt x="619276" y="275771"/>
                    <a:pt x="655734" y="301379"/>
                    <a:pt x="638629" y="304800"/>
                  </a:cubicBezTo>
                  <a:cubicBezTo>
                    <a:pt x="509696" y="330587"/>
                    <a:pt x="494180" y="310102"/>
                    <a:pt x="420915" y="261257"/>
                  </a:cubicBezTo>
                  <a:cubicBezTo>
                    <a:pt x="396283" y="187365"/>
                    <a:pt x="426193" y="238387"/>
                    <a:pt x="362857" y="203200"/>
                  </a:cubicBezTo>
                  <a:cubicBezTo>
                    <a:pt x="213134" y="120021"/>
                    <a:pt x="330756" y="163471"/>
                    <a:pt x="232229" y="130629"/>
                  </a:cubicBezTo>
                  <a:cubicBezTo>
                    <a:pt x="107440" y="47436"/>
                    <a:pt x="265327" y="147178"/>
                    <a:pt x="145143" y="87086"/>
                  </a:cubicBezTo>
                  <a:cubicBezTo>
                    <a:pt x="129541" y="79285"/>
                    <a:pt x="117933" y="64182"/>
                    <a:pt x="101600" y="58057"/>
                  </a:cubicBezTo>
                  <a:cubicBezTo>
                    <a:pt x="78501" y="49395"/>
                    <a:pt x="29029" y="43543"/>
                    <a:pt x="29029" y="435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flipH="1">
              <a:off x="7232568" y="1005988"/>
              <a:ext cx="293325" cy="110227"/>
            </a:xfrm>
            <a:custGeom>
              <a:avLst/>
              <a:gdLst>
                <a:gd name="connsiteX0" fmla="*/ 0 w 595086"/>
                <a:gd name="connsiteY0" fmla="*/ 0 h 237382"/>
                <a:gd name="connsiteX1" fmla="*/ 217714 w 595086"/>
                <a:gd name="connsiteY1" fmla="*/ 29028 h 237382"/>
                <a:gd name="connsiteX2" fmla="*/ 304800 w 595086"/>
                <a:gd name="connsiteY2" fmla="*/ 58057 h 237382"/>
                <a:gd name="connsiteX3" fmla="*/ 348343 w 595086"/>
                <a:gd name="connsiteY3" fmla="*/ 72571 h 237382"/>
                <a:gd name="connsiteX4" fmla="*/ 435429 w 595086"/>
                <a:gd name="connsiteY4" fmla="*/ 116114 h 237382"/>
                <a:gd name="connsiteX5" fmla="*/ 522514 w 595086"/>
                <a:gd name="connsiteY5" fmla="*/ 159657 h 237382"/>
                <a:gd name="connsiteX6" fmla="*/ 551543 w 595086"/>
                <a:gd name="connsiteY6" fmla="*/ 203200 h 237382"/>
                <a:gd name="connsiteX7" fmla="*/ 595086 w 595086"/>
                <a:gd name="connsiteY7" fmla="*/ 232228 h 237382"/>
                <a:gd name="connsiteX8" fmla="*/ 551543 w 595086"/>
                <a:gd name="connsiteY8" fmla="*/ 217714 h 237382"/>
                <a:gd name="connsiteX9" fmla="*/ 508000 w 595086"/>
                <a:gd name="connsiteY9" fmla="*/ 188686 h 237382"/>
                <a:gd name="connsiteX10" fmla="*/ 420914 w 595086"/>
                <a:gd name="connsiteY10" fmla="*/ 159657 h 237382"/>
                <a:gd name="connsiteX11" fmla="*/ 333829 w 595086"/>
                <a:gd name="connsiteY11" fmla="*/ 130628 h 237382"/>
                <a:gd name="connsiteX12" fmla="*/ 290286 w 595086"/>
                <a:gd name="connsiteY12" fmla="*/ 116114 h 237382"/>
                <a:gd name="connsiteX13" fmla="*/ 232229 w 595086"/>
                <a:gd name="connsiteY13" fmla="*/ 101600 h 237382"/>
                <a:gd name="connsiteX14" fmla="*/ 188686 w 595086"/>
                <a:gd name="connsiteY14" fmla="*/ 87086 h 237382"/>
                <a:gd name="connsiteX15" fmla="*/ 72571 w 595086"/>
                <a:gd name="connsiteY15" fmla="*/ 58057 h 237382"/>
                <a:gd name="connsiteX16" fmla="*/ 29029 w 595086"/>
                <a:gd name="connsiteY16" fmla="*/ 43543 h 23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5086" h="237382">
                  <a:moveTo>
                    <a:pt x="0" y="0"/>
                  </a:moveTo>
                  <a:cubicBezTo>
                    <a:pt x="17181" y="2148"/>
                    <a:pt x="194043" y="23565"/>
                    <a:pt x="217714" y="29028"/>
                  </a:cubicBezTo>
                  <a:cubicBezTo>
                    <a:pt x="247529" y="35908"/>
                    <a:pt x="275771" y="48381"/>
                    <a:pt x="304800" y="58057"/>
                  </a:cubicBezTo>
                  <a:lnTo>
                    <a:pt x="348343" y="72571"/>
                  </a:lnTo>
                  <a:cubicBezTo>
                    <a:pt x="473136" y="155768"/>
                    <a:pt x="315241" y="56019"/>
                    <a:pt x="435429" y="116114"/>
                  </a:cubicBezTo>
                  <a:cubicBezTo>
                    <a:pt x="547974" y="172387"/>
                    <a:pt x="413067" y="123176"/>
                    <a:pt x="522514" y="159657"/>
                  </a:cubicBezTo>
                  <a:cubicBezTo>
                    <a:pt x="532190" y="174171"/>
                    <a:pt x="539208" y="190865"/>
                    <a:pt x="551543" y="203200"/>
                  </a:cubicBezTo>
                  <a:cubicBezTo>
                    <a:pt x="563878" y="215535"/>
                    <a:pt x="595086" y="214784"/>
                    <a:pt x="595086" y="232228"/>
                  </a:cubicBezTo>
                  <a:cubicBezTo>
                    <a:pt x="595086" y="247527"/>
                    <a:pt x="565227" y="224556"/>
                    <a:pt x="551543" y="217714"/>
                  </a:cubicBezTo>
                  <a:cubicBezTo>
                    <a:pt x="535941" y="209913"/>
                    <a:pt x="523940" y="195771"/>
                    <a:pt x="508000" y="188686"/>
                  </a:cubicBezTo>
                  <a:cubicBezTo>
                    <a:pt x="480038" y="176259"/>
                    <a:pt x="449943" y="169333"/>
                    <a:pt x="420914" y="159657"/>
                  </a:cubicBezTo>
                  <a:lnTo>
                    <a:pt x="333829" y="130628"/>
                  </a:lnTo>
                  <a:cubicBezTo>
                    <a:pt x="319315" y="125790"/>
                    <a:pt x="305129" y="119825"/>
                    <a:pt x="290286" y="116114"/>
                  </a:cubicBezTo>
                  <a:cubicBezTo>
                    <a:pt x="270934" y="111276"/>
                    <a:pt x="251409" y="107080"/>
                    <a:pt x="232229" y="101600"/>
                  </a:cubicBezTo>
                  <a:cubicBezTo>
                    <a:pt x="217518" y="97397"/>
                    <a:pt x="203446" y="91112"/>
                    <a:pt x="188686" y="87086"/>
                  </a:cubicBezTo>
                  <a:cubicBezTo>
                    <a:pt x="150196" y="76589"/>
                    <a:pt x="110420" y="70673"/>
                    <a:pt x="72571" y="58057"/>
                  </a:cubicBezTo>
                  <a:lnTo>
                    <a:pt x="29029" y="43543"/>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flipH="1">
              <a:off x="7433306" y="754912"/>
              <a:ext cx="236375" cy="119728"/>
            </a:xfrm>
            <a:custGeom>
              <a:avLst/>
              <a:gdLst>
                <a:gd name="connsiteX0" fmla="*/ 8883 w 479548"/>
                <a:gd name="connsiteY0" fmla="*/ 255770 h 257842"/>
                <a:gd name="connsiteX1" fmla="*/ 128805 w 479548"/>
                <a:gd name="connsiteY1" fmla="*/ 165829 h 257842"/>
                <a:gd name="connsiteX2" fmla="*/ 233736 w 479548"/>
                <a:gd name="connsiteY2" fmla="*/ 135848 h 257842"/>
                <a:gd name="connsiteX3" fmla="*/ 323677 w 479548"/>
                <a:gd name="connsiteY3" fmla="*/ 105868 h 257842"/>
                <a:gd name="connsiteX4" fmla="*/ 368647 w 479548"/>
                <a:gd name="connsiteY4" fmla="*/ 90878 h 257842"/>
                <a:gd name="connsiteX5" fmla="*/ 398628 w 479548"/>
                <a:gd name="connsiteY5" fmla="*/ 60897 h 257842"/>
                <a:gd name="connsiteX6" fmla="*/ 458588 w 479548"/>
                <a:gd name="connsiteY6" fmla="*/ 45907 h 257842"/>
                <a:gd name="connsiteX7" fmla="*/ 473578 w 479548"/>
                <a:gd name="connsiteY7" fmla="*/ 937 h 257842"/>
                <a:gd name="connsiteX8" fmla="*/ 383637 w 479548"/>
                <a:gd name="connsiteY8" fmla="*/ 30917 h 257842"/>
                <a:gd name="connsiteX9" fmla="*/ 338667 w 479548"/>
                <a:gd name="connsiteY9" fmla="*/ 45907 h 257842"/>
                <a:gd name="connsiteX10" fmla="*/ 308687 w 479548"/>
                <a:gd name="connsiteY10" fmla="*/ 75888 h 257842"/>
                <a:gd name="connsiteX11" fmla="*/ 143795 w 479548"/>
                <a:gd name="connsiteY11" fmla="*/ 120858 h 257842"/>
                <a:gd name="connsiteX12" fmla="*/ 53854 w 479548"/>
                <a:gd name="connsiteY12" fmla="*/ 150838 h 257842"/>
                <a:gd name="connsiteX13" fmla="*/ 8883 w 479548"/>
                <a:gd name="connsiteY13" fmla="*/ 225789 h 257842"/>
                <a:gd name="connsiteX14" fmla="*/ 8883 w 479548"/>
                <a:gd name="connsiteY14" fmla="*/ 255770 h 25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9548" h="257842">
                  <a:moveTo>
                    <a:pt x="8883" y="255770"/>
                  </a:moveTo>
                  <a:cubicBezTo>
                    <a:pt x="28870" y="245777"/>
                    <a:pt x="96982" y="181741"/>
                    <a:pt x="128805" y="165829"/>
                  </a:cubicBezTo>
                  <a:cubicBezTo>
                    <a:pt x="154001" y="153231"/>
                    <a:pt x="209712" y="143055"/>
                    <a:pt x="233736" y="135848"/>
                  </a:cubicBezTo>
                  <a:cubicBezTo>
                    <a:pt x="264005" y="126767"/>
                    <a:pt x="293697" y="115861"/>
                    <a:pt x="323677" y="105868"/>
                  </a:cubicBezTo>
                  <a:lnTo>
                    <a:pt x="368647" y="90878"/>
                  </a:lnTo>
                  <a:cubicBezTo>
                    <a:pt x="378641" y="80884"/>
                    <a:pt x="385987" y="67218"/>
                    <a:pt x="398628" y="60897"/>
                  </a:cubicBezTo>
                  <a:cubicBezTo>
                    <a:pt x="417055" y="51684"/>
                    <a:pt x="442501" y="58777"/>
                    <a:pt x="458588" y="45907"/>
                  </a:cubicBezTo>
                  <a:cubicBezTo>
                    <a:pt x="470926" y="36036"/>
                    <a:pt x="489072" y="4036"/>
                    <a:pt x="473578" y="937"/>
                  </a:cubicBezTo>
                  <a:cubicBezTo>
                    <a:pt x="442590" y="-5261"/>
                    <a:pt x="413617" y="20924"/>
                    <a:pt x="383637" y="30917"/>
                  </a:cubicBezTo>
                  <a:lnTo>
                    <a:pt x="338667" y="45907"/>
                  </a:lnTo>
                  <a:cubicBezTo>
                    <a:pt x="328674" y="55901"/>
                    <a:pt x="321328" y="69568"/>
                    <a:pt x="308687" y="75888"/>
                  </a:cubicBezTo>
                  <a:cubicBezTo>
                    <a:pt x="236212" y="112126"/>
                    <a:pt x="216166" y="101121"/>
                    <a:pt x="143795" y="120858"/>
                  </a:cubicBezTo>
                  <a:cubicBezTo>
                    <a:pt x="113306" y="129173"/>
                    <a:pt x="53854" y="150838"/>
                    <a:pt x="53854" y="150838"/>
                  </a:cubicBezTo>
                  <a:cubicBezTo>
                    <a:pt x="30107" y="174585"/>
                    <a:pt x="8883" y="186873"/>
                    <a:pt x="8883" y="225789"/>
                  </a:cubicBezTo>
                  <a:cubicBezTo>
                    <a:pt x="8883" y="236962"/>
                    <a:pt x="-11104" y="265763"/>
                    <a:pt x="8883" y="25577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flipH="1">
              <a:off x="8143802" y="394879"/>
              <a:ext cx="134601" cy="186102"/>
            </a:xfrm>
            <a:custGeom>
              <a:avLst/>
              <a:gdLst>
                <a:gd name="connsiteX0" fmla="*/ 269969 w 273073"/>
                <a:gd name="connsiteY0" fmla="*/ 14990 h 400784"/>
                <a:gd name="connsiteX1" fmla="*/ 165038 w 273073"/>
                <a:gd name="connsiteY1" fmla="*/ 89941 h 400784"/>
                <a:gd name="connsiteX2" fmla="*/ 135058 w 273073"/>
                <a:gd name="connsiteY2" fmla="*/ 179882 h 400784"/>
                <a:gd name="connsiteX3" fmla="*/ 75097 w 273073"/>
                <a:gd name="connsiteY3" fmla="*/ 269823 h 400784"/>
                <a:gd name="connsiteX4" fmla="*/ 45117 w 273073"/>
                <a:gd name="connsiteY4" fmla="*/ 314793 h 400784"/>
                <a:gd name="connsiteX5" fmla="*/ 15136 w 273073"/>
                <a:gd name="connsiteY5" fmla="*/ 344774 h 400784"/>
                <a:gd name="connsiteX6" fmla="*/ 60107 w 273073"/>
                <a:gd name="connsiteY6" fmla="*/ 374754 h 400784"/>
                <a:gd name="connsiteX7" fmla="*/ 90087 w 273073"/>
                <a:gd name="connsiteY7" fmla="*/ 329783 h 400784"/>
                <a:gd name="connsiteX8" fmla="*/ 120068 w 273073"/>
                <a:gd name="connsiteY8" fmla="*/ 299803 h 400784"/>
                <a:gd name="connsiteX9" fmla="*/ 135058 w 273073"/>
                <a:gd name="connsiteY9" fmla="*/ 254833 h 400784"/>
                <a:gd name="connsiteX10" fmla="*/ 165038 w 273073"/>
                <a:gd name="connsiteY10" fmla="*/ 224852 h 400784"/>
                <a:gd name="connsiteX11" fmla="*/ 224999 w 273073"/>
                <a:gd name="connsiteY11" fmla="*/ 134911 h 400784"/>
                <a:gd name="connsiteX12" fmla="*/ 254979 w 273073"/>
                <a:gd name="connsiteY12" fmla="*/ 89941 h 400784"/>
                <a:gd name="connsiteX13" fmla="*/ 269969 w 273073"/>
                <a:gd name="connsiteY13" fmla="*/ 44970 h 400784"/>
                <a:gd name="connsiteX14" fmla="*/ 254979 w 273073"/>
                <a:gd name="connsiteY14" fmla="*/ 0 h 400784"/>
                <a:gd name="connsiteX15" fmla="*/ 269969 w 273073"/>
                <a:gd name="connsiteY15" fmla="*/ 14990 h 40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073" h="400784">
                  <a:moveTo>
                    <a:pt x="269969" y="14990"/>
                  </a:moveTo>
                  <a:cubicBezTo>
                    <a:pt x="254979" y="29980"/>
                    <a:pt x="179491" y="61035"/>
                    <a:pt x="165038" y="89941"/>
                  </a:cubicBezTo>
                  <a:cubicBezTo>
                    <a:pt x="150905" y="118207"/>
                    <a:pt x="152588" y="153588"/>
                    <a:pt x="135058" y="179882"/>
                  </a:cubicBezTo>
                  <a:lnTo>
                    <a:pt x="75097" y="269823"/>
                  </a:lnTo>
                  <a:cubicBezTo>
                    <a:pt x="65104" y="284813"/>
                    <a:pt x="57856" y="302054"/>
                    <a:pt x="45117" y="314793"/>
                  </a:cubicBezTo>
                  <a:lnTo>
                    <a:pt x="15136" y="344774"/>
                  </a:lnTo>
                  <a:cubicBezTo>
                    <a:pt x="3943" y="378354"/>
                    <a:pt x="-28628" y="433911"/>
                    <a:pt x="60107" y="374754"/>
                  </a:cubicBezTo>
                  <a:cubicBezTo>
                    <a:pt x="75097" y="364760"/>
                    <a:pt x="78832" y="343851"/>
                    <a:pt x="90087" y="329783"/>
                  </a:cubicBezTo>
                  <a:cubicBezTo>
                    <a:pt x="98916" y="318747"/>
                    <a:pt x="110074" y="309796"/>
                    <a:pt x="120068" y="299803"/>
                  </a:cubicBezTo>
                  <a:cubicBezTo>
                    <a:pt x="125065" y="284813"/>
                    <a:pt x="126929" y="268382"/>
                    <a:pt x="135058" y="254833"/>
                  </a:cubicBezTo>
                  <a:cubicBezTo>
                    <a:pt x="142329" y="242714"/>
                    <a:pt x="156558" y="236158"/>
                    <a:pt x="165038" y="224852"/>
                  </a:cubicBezTo>
                  <a:cubicBezTo>
                    <a:pt x="186657" y="196026"/>
                    <a:pt x="205012" y="164891"/>
                    <a:pt x="224999" y="134911"/>
                  </a:cubicBezTo>
                  <a:lnTo>
                    <a:pt x="254979" y="89941"/>
                  </a:lnTo>
                  <a:cubicBezTo>
                    <a:pt x="259976" y="74951"/>
                    <a:pt x="269969" y="60771"/>
                    <a:pt x="269969" y="44970"/>
                  </a:cubicBezTo>
                  <a:cubicBezTo>
                    <a:pt x="269969" y="29169"/>
                    <a:pt x="270780" y="0"/>
                    <a:pt x="254979" y="0"/>
                  </a:cubicBezTo>
                  <a:cubicBezTo>
                    <a:pt x="239989" y="0"/>
                    <a:pt x="284959" y="0"/>
                    <a:pt x="269969" y="1499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flipH="1">
              <a:off x="7877060" y="389261"/>
              <a:ext cx="259478" cy="91485"/>
            </a:xfrm>
            <a:custGeom>
              <a:avLst/>
              <a:gdLst>
                <a:gd name="connsiteX0" fmla="*/ 1121 w 526419"/>
                <a:gd name="connsiteY0" fmla="*/ 17137 h 197019"/>
                <a:gd name="connsiteX1" fmla="*/ 76072 w 526419"/>
                <a:gd name="connsiteY1" fmla="*/ 47117 h 197019"/>
                <a:gd name="connsiteX2" fmla="*/ 181003 w 526419"/>
                <a:gd name="connsiteY2" fmla="*/ 77098 h 197019"/>
                <a:gd name="connsiteX3" fmla="*/ 225974 w 526419"/>
                <a:gd name="connsiteY3" fmla="*/ 107078 h 197019"/>
                <a:gd name="connsiteX4" fmla="*/ 315915 w 526419"/>
                <a:gd name="connsiteY4" fmla="*/ 137058 h 197019"/>
                <a:gd name="connsiteX5" fmla="*/ 450826 w 526419"/>
                <a:gd name="connsiteY5" fmla="*/ 182029 h 197019"/>
                <a:gd name="connsiteX6" fmla="*/ 495797 w 526419"/>
                <a:gd name="connsiteY6" fmla="*/ 197019 h 197019"/>
                <a:gd name="connsiteX7" fmla="*/ 525777 w 526419"/>
                <a:gd name="connsiteY7" fmla="*/ 152049 h 197019"/>
                <a:gd name="connsiteX8" fmla="*/ 420846 w 526419"/>
                <a:gd name="connsiteY8" fmla="*/ 77098 h 197019"/>
                <a:gd name="connsiteX9" fmla="*/ 285934 w 526419"/>
                <a:gd name="connsiteY9" fmla="*/ 62108 h 197019"/>
                <a:gd name="connsiteX10" fmla="*/ 181003 w 526419"/>
                <a:gd name="connsiteY10" fmla="*/ 32127 h 197019"/>
                <a:gd name="connsiteX11" fmla="*/ 136033 w 526419"/>
                <a:gd name="connsiteY11" fmla="*/ 2147 h 197019"/>
                <a:gd name="connsiteX12" fmla="*/ 1121 w 526419"/>
                <a:gd name="connsiteY12" fmla="*/ 17137 h 19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419" h="197019">
                  <a:moveTo>
                    <a:pt x="1121" y="17137"/>
                  </a:moveTo>
                  <a:cubicBezTo>
                    <a:pt x="-8873" y="24632"/>
                    <a:pt x="50545" y="38608"/>
                    <a:pt x="76072" y="47117"/>
                  </a:cubicBezTo>
                  <a:cubicBezTo>
                    <a:pt x="104884" y="56721"/>
                    <a:pt x="152134" y="62664"/>
                    <a:pt x="181003" y="77098"/>
                  </a:cubicBezTo>
                  <a:cubicBezTo>
                    <a:pt x="197117" y="85155"/>
                    <a:pt x="209511" y="99761"/>
                    <a:pt x="225974" y="107078"/>
                  </a:cubicBezTo>
                  <a:cubicBezTo>
                    <a:pt x="254852" y="119913"/>
                    <a:pt x="285935" y="127064"/>
                    <a:pt x="315915" y="137058"/>
                  </a:cubicBezTo>
                  <a:lnTo>
                    <a:pt x="450826" y="182029"/>
                  </a:lnTo>
                  <a:lnTo>
                    <a:pt x="495797" y="197019"/>
                  </a:lnTo>
                  <a:cubicBezTo>
                    <a:pt x="505790" y="182029"/>
                    <a:pt x="530726" y="169372"/>
                    <a:pt x="525777" y="152049"/>
                  </a:cubicBezTo>
                  <a:cubicBezTo>
                    <a:pt x="514414" y="112280"/>
                    <a:pt x="459219" y="83493"/>
                    <a:pt x="420846" y="77098"/>
                  </a:cubicBezTo>
                  <a:cubicBezTo>
                    <a:pt x="376214" y="69659"/>
                    <a:pt x="330905" y="67105"/>
                    <a:pt x="285934" y="62108"/>
                  </a:cubicBezTo>
                  <a:cubicBezTo>
                    <a:pt x="266728" y="57306"/>
                    <a:pt x="202504" y="42877"/>
                    <a:pt x="181003" y="32127"/>
                  </a:cubicBezTo>
                  <a:cubicBezTo>
                    <a:pt x="164889" y="24070"/>
                    <a:pt x="153868" y="4695"/>
                    <a:pt x="136033" y="2147"/>
                  </a:cubicBezTo>
                  <a:cubicBezTo>
                    <a:pt x="81621" y="-5626"/>
                    <a:pt x="11115" y="9642"/>
                    <a:pt x="1121" y="17137"/>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flipH="1">
              <a:off x="7550931" y="202322"/>
              <a:ext cx="393772" cy="243621"/>
            </a:xfrm>
            <a:custGeom>
              <a:avLst/>
              <a:gdLst>
                <a:gd name="connsiteX0" fmla="*/ 76627 w 798868"/>
                <a:gd name="connsiteY0" fmla="*/ 524655 h 524655"/>
                <a:gd name="connsiteX1" fmla="*/ 1676 w 798868"/>
                <a:gd name="connsiteY1" fmla="*/ 494675 h 524655"/>
                <a:gd name="connsiteX2" fmla="*/ 31657 w 798868"/>
                <a:gd name="connsiteY2" fmla="*/ 464695 h 524655"/>
                <a:gd name="connsiteX3" fmla="*/ 121598 w 798868"/>
                <a:gd name="connsiteY3" fmla="*/ 434714 h 524655"/>
                <a:gd name="connsiteX4" fmla="*/ 211539 w 798868"/>
                <a:gd name="connsiteY4" fmla="*/ 314793 h 524655"/>
                <a:gd name="connsiteX5" fmla="*/ 256509 w 798868"/>
                <a:gd name="connsiteY5" fmla="*/ 239842 h 524655"/>
                <a:gd name="connsiteX6" fmla="*/ 301480 w 798868"/>
                <a:gd name="connsiteY6" fmla="*/ 224852 h 524655"/>
                <a:gd name="connsiteX7" fmla="*/ 346450 w 798868"/>
                <a:gd name="connsiteY7" fmla="*/ 194872 h 524655"/>
                <a:gd name="connsiteX8" fmla="*/ 391421 w 798868"/>
                <a:gd name="connsiteY8" fmla="*/ 179882 h 524655"/>
                <a:gd name="connsiteX9" fmla="*/ 421401 w 798868"/>
                <a:gd name="connsiteY9" fmla="*/ 149901 h 524655"/>
                <a:gd name="connsiteX10" fmla="*/ 511342 w 798868"/>
                <a:gd name="connsiteY10" fmla="*/ 104931 h 524655"/>
                <a:gd name="connsiteX11" fmla="*/ 631263 w 798868"/>
                <a:gd name="connsiteY11" fmla="*/ 14990 h 524655"/>
                <a:gd name="connsiteX12" fmla="*/ 676234 w 798868"/>
                <a:gd name="connsiteY12" fmla="*/ 0 h 524655"/>
                <a:gd name="connsiteX13" fmla="*/ 721204 w 798868"/>
                <a:gd name="connsiteY13" fmla="*/ 14990 h 524655"/>
                <a:gd name="connsiteX14" fmla="*/ 796155 w 798868"/>
                <a:gd name="connsiteY14" fmla="*/ 29980 h 524655"/>
                <a:gd name="connsiteX15" fmla="*/ 766175 w 798868"/>
                <a:gd name="connsiteY15" fmla="*/ 74950 h 524655"/>
                <a:gd name="connsiteX16" fmla="*/ 631263 w 798868"/>
                <a:gd name="connsiteY16" fmla="*/ 89941 h 524655"/>
                <a:gd name="connsiteX17" fmla="*/ 541322 w 798868"/>
                <a:gd name="connsiteY17" fmla="*/ 119921 h 524655"/>
                <a:gd name="connsiteX18" fmla="*/ 496352 w 798868"/>
                <a:gd name="connsiteY18" fmla="*/ 149901 h 524655"/>
                <a:gd name="connsiteX19" fmla="*/ 421401 w 798868"/>
                <a:gd name="connsiteY19" fmla="*/ 209862 h 524655"/>
                <a:gd name="connsiteX20" fmla="*/ 376430 w 798868"/>
                <a:gd name="connsiteY20" fmla="*/ 224852 h 524655"/>
                <a:gd name="connsiteX21" fmla="*/ 286490 w 798868"/>
                <a:gd name="connsiteY21" fmla="*/ 299803 h 524655"/>
                <a:gd name="connsiteX22" fmla="*/ 196549 w 798868"/>
                <a:gd name="connsiteY22" fmla="*/ 404734 h 524655"/>
                <a:gd name="connsiteX23" fmla="*/ 136588 w 798868"/>
                <a:gd name="connsiteY23" fmla="*/ 464695 h 524655"/>
                <a:gd name="connsiteX24" fmla="*/ 31657 w 798868"/>
                <a:gd name="connsiteY24" fmla="*/ 464695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98868" h="524655">
                  <a:moveTo>
                    <a:pt x="76627" y="524655"/>
                  </a:moveTo>
                  <a:cubicBezTo>
                    <a:pt x="51643" y="514662"/>
                    <a:pt x="17821" y="516202"/>
                    <a:pt x="1676" y="494675"/>
                  </a:cubicBezTo>
                  <a:cubicBezTo>
                    <a:pt x="-6804" y="483369"/>
                    <a:pt x="19016" y="471015"/>
                    <a:pt x="31657" y="464695"/>
                  </a:cubicBezTo>
                  <a:cubicBezTo>
                    <a:pt x="59923" y="450562"/>
                    <a:pt x="121598" y="434714"/>
                    <a:pt x="121598" y="434714"/>
                  </a:cubicBezTo>
                  <a:cubicBezTo>
                    <a:pt x="189397" y="333014"/>
                    <a:pt x="156079" y="370251"/>
                    <a:pt x="211539" y="314793"/>
                  </a:cubicBezTo>
                  <a:cubicBezTo>
                    <a:pt x="223329" y="279422"/>
                    <a:pt x="222216" y="260418"/>
                    <a:pt x="256509" y="239842"/>
                  </a:cubicBezTo>
                  <a:cubicBezTo>
                    <a:pt x="270058" y="231712"/>
                    <a:pt x="286490" y="229849"/>
                    <a:pt x="301480" y="224852"/>
                  </a:cubicBezTo>
                  <a:cubicBezTo>
                    <a:pt x="316470" y="214859"/>
                    <a:pt x="330336" y="202929"/>
                    <a:pt x="346450" y="194872"/>
                  </a:cubicBezTo>
                  <a:cubicBezTo>
                    <a:pt x="360583" y="187806"/>
                    <a:pt x="377872" y="188012"/>
                    <a:pt x="391421" y="179882"/>
                  </a:cubicBezTo>
                  <a:cubicBezTo>
                    <a:pt x="403540" y="172611"/>
                    <a:pt x="410365" y="158730"/>
                    <a:pt x="421401" y="149901"/>
                  </a:cubicBezTo>
                  <a:cubicBezTo>
                    <a:pt x="462912" y="116691"/>
                    <a:pt x="463844" y="120763"/>
                    <a:pt x="511342" y="104931"/>
                  </a:cubicBezTo>
                  <a:cubicBezTo>
                    <a:pt x="546856" y="69416"/>
                    <a:pt x="580410" y="31941"/>
                    <a:pt x="631263" y="14990"/>
                  </a:cubicBezTo>
                  <a:lnTo>
                    <a:pt x="676234" y="0"/>
                  </a:lnTo>
                  <a:cubicBezTo>
                    <a:pt x="691224" y="4997"/>
                    <a:pt x="705875" y="11158"/>
                    <a:pt x="721204" y="14990"/>
                  </a:cubicBezTo>
                  <a:cubicBezTo>
                    <a:pt x="745922" y="21169"/>
                    <a:pt x="780868" y="9597"/>
                    <a:pt x="796155" y="29980"/>
                  </a:cubicBezTo>
                  <a:cubicBezTo>
                    <a:pt x="806965" y="44392"/>
                    <a:pt x="783106" y="68793"/>
                    <a:pt x="766175" y="74950"/>
                  </a:cubicBezTo>
                  <a:cubicBezTo>
                    <a:pt x="723652" y="90413"/>
                    <a:pt x="676234" y="84944"/>
                    <a:pt x="631263" y="89941"/>
                  </a:cubicBezTo>
                  <a:cubicBezTo>
                    <a:pt x="601283" y="99934"/>
                    <a:pt x="567616" y="102391"/>
                    <a:pt x="541322" y="119921"/>
                  </a:cubicBezTo>
                  <a:cubicBezTo>
                    <a:pt x="526332" y="129914"/>
                    <a:pt x="510420" y="138647"/>
                    <a:pt x="496352" y="149901"/>
                  </a:cubicBezTo>
                  <a:cubicBezTo>
                    <a:pt x="449878" y="187081"/>
                    <a:pt x="482916" y="179105"/>
                    <a:pt x="421401" y="209862"/>
                  </a:cubicBezTo>
                  <a:cubicBezTo>
                    <a:pt x="407268" y="216928"/>
                    <a:pt x="391420" y="219855"/>
                    <a:pt x="376430" y="224852"/>
                  </a:cubicBezTo>
                  <a:cubicBezTo>
                    <a:pt x="220505" y="380781"/>
                    <a:pt x="432566" y="174595"/>
                    <a:pt x="286490" y="299803"/>
                  </a:cubicBezTo>
                  <a:cubicBezTo>
                    <a:pt x="170195" y="399485"/>
                    <a:pt x="269994" y="319048"/>
                    <a:pt x="196549" y="404734"/>
                  </a:cubicBezTo>
                  <a:cubicBezTo>
                    <a:pt x="178154" y="426195"/>
                    <a:pt x="164854" y="464695"/>
                    <a:pt x="136588" y="464695"/>
                  </a:cubicBezTo>
                  <a:lnTo>
                    <a:pt x="31657" y="464695"/>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flipH="1">
              <a:off x="7416574" y="49188"/>
              <a:ext cx="157860" cy="153134"/>
            </a:xfrm>
            <a:custGeom>
              <a:avLst/>
              <a:gdLst>
                <a:gd name="connsiteX0" fmla="*/ 0 w 320260"/>
                <a:gd name="connsiteY0" fmla="*/ 329784 h 329784"/>
                <a:gd name="connsiteX1" fmla="*/ 74950 w 320260"/>
                <a:gd name="connsiteY1" fmla="*/ 224852 h 329784"/>
                <a:gd name="connsiteX2" fmla="*/ 104931 w 320260"/>
                <a:gd name="connsiteY2" fmla="*/ 179882 h 329784"/>
                <a:gd name="connsiteX3" fmla="*/ 149901 w 320260"/>
                <a:gd name="connsiteY3" fmla="*/ 149902 h 329784"/>
                <a:gd name="connsiteX4" fmla="*/ 179882 w 320260"/>
                <a:gd name="connsiteY4" fmla="*/ 119921 h 329784"/>
                <a:gd name="connsiteX5" fmla="*/ 269823 w 320260"/>
                <a:gd name="connsiteY5" fmla="*/ 89941 h 329784"/>
                <a:gd name="connsiteX6" fmla="*/ 314793 w 320260"/>
                <a:gd name="connsiteY6" fmla="*/ 0 h 329784"/>
                <a:gd name="connsiteX7" fmla="*/ 299803 w 320260"/>
                <a:gd name="connsiteY7" fmla="*/ 44970 h 329784"/>
                <a:gd name="connsiteX8" fmla="*/ 269823 w 320260"/>
                <a:gd name="connsiteY8" fmla="*/ 74951 h 329784"/>
                <a:gd name="connsiteX9" fmla="*/ 224852 w 320260"/>
                <a:gd name="connsiteY9" fmla="*/ 104931 h 329784"/>
                <a:gd name="connsiteX10" fmla="*/ 104931 w 320260"/>
                <a:gd name="connsiteY10" fmla="*/ 209862 h 329784"/>
                <a:gd name="connsiteX11" fmla="*/ 74950 w 320260"/>
                <a:gd name="connsiteY11" fmla="*/ 299803 h 329784"/>
                <a:gd name="connsiteX12" fmla="*/ 0 w 320260"/>
                <a:gd name="connsiteY12" fmla="*/ 329784 h 32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260" h="329784">
                  <a:moveTo>
                    <a:pt x="0" y="329784"/>
                  </a:moveTo>
                  <a:cubicBezTo>
                    <a:pt x="114794" y="138459"/>
                    <a:pt x="-5974" y="326007"/>
                    <a:pt x="74950" y="224852"/>
                  </a:cubicBezTo>
                  <a:cubicBezTo>
                    <a:pt x="86204" y="210784"/>
                    <a:pt x="92192" y="192621"/>
                    <a:pt x="104931" y="179882"/>
                  </a:cubicBezTo>
                  <a:cubicBezTo>
                    <a:pt x="117670" y="167143"/>
                    <a:pt x="135833" y="161156"/>
                    <a:pt x="149901" y="149902"/>
                  </a:cubicBezTo>
                  <a:cubicBezTo>
                    <a:pt x="160937" y="141073"/>
                    <a:pt x="167241" y="126242"/>
                    <a:pt x="179882" y="119921"/>
                  </a:cubicBezTo>
                  <a:cubicBezTo>
                    <a:pt x="208148" y="105788"/>
                    <a:pt x="269823" y="89941"/>
                    <a:pt x="269823" y="89941"/>
                  </a:cubicBezTo>
                  <a:cubicBezTo>
                    <a:pt x="273519" y="78852"/>
                    <a:pt x="295420" y="0"/>
                    <a:pt x="314793" y="0"/>
                  </a:cubicBezTo>
                  <a:cubicBezTo>
                    <a:pt x="330594" y="0"/>
                    <a:pt x="307932" y="31421"/>
                    <a:pt x="299803" y="44970"/>
                  </a:cubicBezTo>
                  <a:cubicBezTo>
                    <a:pt x="292532" y="57089"/>
                    <a:pt x="280859" y="66122"/>
                    <a:pt x="269823" y="74951"/>
                  </a:cubicBezTo>
                  <a:cubicBezTo>
                    <a:pt x="255755" y="86206"/>
                    <a:pt x="238410" y="93067"/>
                    <a:pt x="224852" y="104931"/>
                  </a:cubicBezTo>
                  <a:cubicBezTo>
                    <a:pt x="84544" y="227700"/>
                    <a:pt x="206129" y="142397"/>
                    <a:pt x="104931" y="209862"/>
                  </a:cubicBezTo>
                  <a:cubicBezTo>
                    <a:pt x="94937" y="239842"/>
                    <a:pt x="104930" y="289809"/>
                    <a:pt x="74950" y="299803"/>
                  </a:cubicBezTo>
                  <a:lnTo>
                    <a:pt x="0" y="329784"/>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flipH="1">
              <a:off x="7160761" y="755423"/>
              <a:ext cx="216033" cy="90710"/>
            </a:xfrm>
            <a:custGeom>
              <a:avLst/>
              <a:gdLst>
                <a:gd name="connsiteX0" fmla="*/ 14990 w 438280"/>
                <a:gd name="connsiteY0" fmla="*/ 89941 h 195350"/>
                <a:gd name="connsiteX1" fmla="*/ 89941 w 438280"/>
                <a:gd name="connsiteY1" fmla="*/ 44971 h 195350"/>
                <a:gd name="connsiteX2" fmla="*/ 194872 w 438280"/>
                <a:gd name="connsiteY2" fmla="*/ 29981 h 195350"/>
                <a:gd name="connsiteX3" fmla="*/ 299803 w 438280"/>
                <a:gd name="connsiteY3" fmla="*/ 0 h 195350"/>
                <a:gd name="connsiteX4" fmla="*/ 404734 w 438280"/>
                <a:gd name="connsiteY4" fmla="*/ 14990 h 195350"/>
                <a:gd name="connsiteX5" fmla="*/ 434714 w 438280"/>
                <a:gd name="connsiteY5" fmla="*/ 44971 h 195350"/>
                <a:gd name="connsiteX6" fmla="*/ 314793 w 438280"/>
                <a:gd name="connsiteY6" fmla="*/ 29981 h 195350"/>
                <a:gd name="connsiteX7" fmla="*/ 179882 w 438280"/>
                <a:gd name="connsiteY7" fmla="*/ 74951 h 195350"/>
                <a:gd name="connsiteX8" fmla="*/ 134911 w 438280"/>
                <a:gd name="connsiteY8" fmla="*/ 89941 h 195350"/>
                <a:gd name="connsiteX9" fmla="*/ 89941 w 438280"/>
                <a:gd name="connsiteY9" fmla="*/ 104931 h 195350"/>
                <a:gd name="connsiteX10" fmla="*/ 59960 w 438280"/>
                <a:gd name="connsiteY10" fmla="*/ 134912 h 195350"/>
                <a:gd name="connsiteX11" fmla="*/ 0 w 438280"/>
                <a:gd name="connsiteY11" fmla="*/ 179882 h 195350"/>
                <a:gd name="connsiteX12" fmla="*/ 14990 w 438280"/>
                <a:gd name="connsiteY12" fmla="*/ 104931 h 195350"/>
                <a:gd name="connsiteX13" fmla="*/ 29980 w 438280"/>
                <a:gd name="connsiteY13" fmla="*/ 59961 h 195350"/>
                <a:gd name="connsiteX14" fmla="*/ 74951 w 438280"/>
                <a:gd name="connsiteY14" fmla="*/ 89941 h 195350"/>
                <a:gd name="connsiteX15" fmla="*/ 89941 w 438280"/>
                <a:gd name="connsiteY15" fmla="*/ 89941 h 1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8280" h="195350">
                  <a:moveTo>
                    <a:pt x="14990" y="89941"/>
                  </a:moveTo>
                  <a:cubicBezTo>
                    <a:pt x="39974" y="74951"/>
                    <a:pt x="62301" y="54184"/>
                    <a:pt x="89941" y="44971"/>
                  </a:cubicBezTo>
                  <a:cubicBezTo>
                    <a:pt x="123460" y="33798"/>
                    <a:pt x="160110" y="36302"/>
                    <a:pt x="194872" y="29981"/>
                  </a:cubicBezTo>
                  <a:cubicBezTo>
                    <a:pt x="236276" y="22453"/>
                    <a:pt x="261277" y="12842"/>
                    <a:pt x="299803" y="0"/>
                  </a:cubicBezTo>
                  <a:cubicBezTo>
                    <a:pt x="334780" y="4997"/>
                    <a:pt x="371215" y="3817"/>
                    <a:pt x="404734" y="14990"/>
                  </a:cubicBezTo>
                  <a:cubicBezTo>
                    <a:pt x="418142" y="19459"/>
                    <a:pt x="448655" y="42647"/>
                    <a:pt x="434714" y="44971"/>
                  </a:cubicBezTo>
                  <a:cubicBezTo>
                    <a:pt x="394977" y="51594"/>
                    <a:pt x="354767" y="34978"/>
                    <a:pt x="314793" y="29981"/>
                  </a:cubicBezTo>
                  <a:lnTo>
                    <a:pt x="179882" y="74951"/>
                  </a:lnTo>
                  <a:lnTo>
                    <a:pt x="134911" y="89941"/>
                  </a:lnTo>
                  <a:lnTo>
                    <a:pt x="89941" y="104931"/>
                  </a:lnTo>
                  <a:cubicBezTo>
                    <a:pt x="79947" y="114925"/>
                    <a:pt x="66281" y="122271"/>
                    <a:pt x="59960" y="134912"/>
                  </a:cubicBezTo>
                  <a:cubicBezTo>
                    <a:pt x="25004" y="204823"/>
                    <a:pt x="76889" y="205512"/>
                    <a:pt x="0" y="179882"/>
                  </a:cubicBezTo>
                  <a:cubicBezTo>
                    <a:pt x="4997" y="154898"/>
                    <a:pt x="8811" y="129649"/>
                    <a:pt x="14990" y="104931"/>
                  </a:cubicBezTo>
                  <a:cubicBezTo>
                    <a:pt x="18822" y="89602"/>
                    <a:pt x="14651" y="63793"/>
                    <a:pt x="29980" y="59961"/>
                  </a:cubicBezTo>
                  <a:cubicBezTo>
                    <a:pt x="47458" y="55592"/>
                    <a:pt x="58837" y="81884"/>
                    <a:pt x="74951" y="89941"/>
                  </a:cubicBezTo>
                  <a:cubicBezTo>
                    <a:pt x="79420" y="92176"/>
                    <a:pt x="84944" y="89941"/>
                    <a:pt x="89941" y="8994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flipH="1">
              <a:off x="7072095" y="410770"/>
              <a:ext cx="177332" cy="344142"/>
            </a:xfrm>
            <a:custGeom>
              <a:avLst/>
              <a:gdLst>
                <a:gd name="connsiteX0" fmla="*/ 0 w 359764"/>
                <a:gd name="connsiteY0" fmla="*/ 764498 h 764498"/>
                <a:gd name="connsiteX1" fmla="*/ 14990 w 359764"/>
                <a:gd name="connsiteY1" fmla="*/ 689547 h 764498"/>
                <a:gd name="connsiteX2" fmla="*/ 44971 w 359764"/>
                <a:gd name="connsiteY2" fmla="*/ 599606 h 764498"/>
                <a:gd name="connsiteX3" fmla="*/ 59961 w 359764"/>
                <a:gd name="connsiteY3" fmla="*/ 554636 h 764498"/>
                <a:gd name="connsiteX4" fmla="*/ 74951 w 359764"/>
                <a:gd name="connsiteY4" fmla="*/ 509665 h 764498"/>
                <a:gd name="connsiteX5" fmla="*/ 89941 w 359764"/>
                <a:gd name="connsiteY5" fmla="*/ 449705 h 764498"/>
                <a:gd name="connsiteX6" fmla="*/ 119922 w 359764"/>
                <a:gd name="connsiteY6" fmla="*/ 359764 h 764498"/>
                <a:gd name="connsiteX7" fmla="*/ 194872 w 359764"/>
                <a:gd name="connsiteY7" fmla="*/ 284813 h 764498"/>
                <a:gd name="connsiteX8" fmla="*/ 209863 w 359764"/>
                <a:gd name="connsiteY8" fmla="*/ 239842 h 764498"/>
                <a:gd name="connsiteX9" fmla="*/ 239843 w 359764"/>
                <a:gd name="connsiteY9" fmla="*/ 194872 h 764498"/>
                <a:gd name="connsiteX10" fmla="*/ 269823 w 359764"/>
                <a:gd name="connsiteY10" fmla="*/ 89941 h 764498"/>
                <a:gd name="connsiteX11" fmla="*/ 344774 w 359764"/>
                <a:gd name="connsiteY11" fmla="*/ 29980 h 764498"/>
                <a:gd name="connsiteX12" fmla="*/ 359764 w 359764"/>
                <a:gd name="connsiteY12" fmla="*/ 0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764" h="764498">
                  <a:moveTo>
                    <a:pt x="0" y="764498"/>
                  </a:moveTo>
                  <a:cubicBezTo>
                    <a:pt x="4997" y="739514"/>
                    <a:pt x="8286" y="714128"/>
                    <a:pt x="14990" y="689547"/>
                  </a:cubicBezTo>
                  <a:cubicBezTo>
                    <a:pt x="23305" y="659058"/>
                    <a:pt x="34977" y="629586"/>
                    <a:pt x="44971" y="599606"/>
                  </a:cubicBezTo>
                  <a:lnTo>
                    <a:pt x="59961" y="554636"/>
                  </a:lnTo>
                  <a:cubicBezTo>
                    <a:pt x="64958" y="539646"/>
                    <a:pt x="71119" y="524994"/>
                    <a:pt x="74951" y="509665"/>
                  </a:cubicBezTo>
                  <a:cubicBezTo>
                    <a:pt x="79948" y="489678"/>
                    <a:pt x="84021" y="469438"/>
                    <a:pt x="89941" y="449705"/>
                  </a:cubicBezTo>
                  <a:cubicBezTo>
                    <a:pt x="99022" y="419436"/>
                    <a:pt x="97576" y="382110"/>
                    <a:pt x="119922" y="359764"/>
                  </a:cubicBezTo>
                  <a:lnTo>
                    <a:pt x="194872" y="284813"/>
                  </a:lnTo>
                  <a:cubicBezTo>
                    <a:pt x="199869" y="269823"/>
                    <a:pt x="202796" y="253975"/>
                    <a:pt x="209863" y="239842"/>
                  </a:cubicBezTo>
                  <a:cubicBezTo>
                    <a:pt x="217920" y="223728"/>
                    <a:pt x="232746" y="211431"/>
                    <a:pt x="239843" y="194872"/>
                  </a:cubicBezTo>
                  <a:cubicBezTo>
                    <a:pt x="249643" y="172005"/>
                    <a:pt x="255238" y="114250"/>
                    <a:pt x="269823" y="89941"/>
                  </a:cubicBezTo>
                  <a:cubicBezTo>
                    <a:pt x="292075" y="52854"/>
                    <a:pt x="314135" y="60619"/>
                    <a:pt x="344774" y="29980"/>
                  </a:cubicBezTo>
                  <a:cubicBezTo>
                    <a:pt x="352674" y="22080"/>
                    <a:pt x="354767" y="9993"/>
                    <a:pt x="359764" y="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flipH="1">
              <a:off x="7121554" y="989479"/>
              <a:ext cx="148760" cy="120311"/>
            </a:xfrm>
            <a:custGeom>
              <a:avLst/>
              <a:gdLst>
                <a:gd name="connsiteX0" fmla="*/ 61948 w 301799"/>
                <a:gd name="connsiteY0" fmla="*/ 137487 h 259098"/>
                <a:gd name="connsiteX1" fmla="*/ 1987 w 301799"/>
                <a:gd name="connsiteY1" fmla="*/ 212438 h 259098"/>
                <a:gd name="connsiteX2" fmla="*/ 16977 w 301799"/>
                <a:gd name="connsiteY2" fmla="*/ 257408 h 259098"/>
                <a:gd name="connsiteX3" fmla="*/ 61948 w 301799"/>
                <a:gd name="connsiteY3" fmla="*/ 242418 h 259098"/>
                <a:gd name="connsiteX4" fmla="*/ 136898 w 301799"/>
                <a:gd name="connsiteY4" fmla="*/ 167467 h 259098"/>
                <a:gd name="connsiteX5" fmla="*/ 166879 w 301799"/>
                <a:gd name="connsiteY5" fmla="*/ 137487 h 259098"/>
                <a:gd name="connsiteX6" fmla="*/ 211849 w 301799"/>
                <a:gd name="connsiteY6" fmla="*/ 122497 h 259098"/>
                <a:gd name="connsiteX7" fmla="*/ 286800 w 301799"/>
                <a:gd name="connsiteY7" fmla="*/ 62536 h 259098"/>
                <a:gd name="connsiteX8" fmla="*/ 256820 w 301799"/>
                <a:gd name="connsiteY8" fmla="*/ 2576 h 259098"/>
                <a:gd name="connsiteX9" fmla="*/ 196859 w 301799"/>
                <a:gd name="connsiteY9" fmla="*/ 77527 h 259098"/>
                <a:gd name="connsiteX10" fmla="*/ 151889 w 301799"/>
                <a:gd name="connsiteY10" fmla="*/ 92517 h 259098"/>
                <a:gd name="connsiteX11" fmla="*/ 121908 w 301799"/>
                <a:gd name="connsiteY11" fmla="*/ 137487 h 259098"/>
                <a:gd name="connsiteX12" fmla="*/ 46957 w 301799"/>
                <a:gd name="connsiteY12" fmla="*/ 197448 h 259098"/>
                <a:gd name="connsiteX13" fmla="*/ 46957 w 301799"/>
                <a:gd name="connsiteY13" fmla="*/ 212438 h 25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799" h="259098">
                  <a:moveTo>
                    <a:pt x="61948" y="137487"/>
                  </a:moveTo>
                  <a:cubicBezTo>
                    <a:pt x="41961" y="162471"/>
                    <a:pt x="13221" y="182480"/>
                    <a:pt x="1987" y="212438"/>
                  </a:cubicBezTo>
                  <a:cubicBezTo>
                    <a:pt x="-3561" y="227233"/>
                    <a:pt x="2844" y="250342"/>
                    <a:pt x="16977" y="257408"/>
                  </a:cubicBezTo>
                  <a:cubicBezTo>
                    <a:pt x="31110" y="264474"/>
                    <a:pt x="46958" y="247415"/>
                    <a:pt x="61948" y="242418"/>
                  </a:cubicBezTo>
                  <a:cubicBezTo>
                    <a:pt x="113341" y="165329"/>
                    <a:pt x="65519" y="224570"/>
                    <a:pt x="136898" y="167467"/>
                  </a:cubicBezTo>
                  <a:cubicBezTo>
                    <a:pt x="147934" y="158638"/>
                    <a:pt x="154760" y="144758"/>
                    <a:pt x="166879" y="137487"/>
                  </a:cubicBezTo>
                  <a:cubicBezTo>
                    <a:pt x="180428" y="129358"/>
                    <a:pt x="197716" y="129563"/>
                    <a:pt x="211849" y="122497"/>
                  </a:cubicBezTo>
                  <a:cubicBezTo>
                    <a:pt x="249672" y="103586"/>
                    <a:pt x="258913" y="90424"/>
                    <a:pt x="286800" y="62536"/>
                  </a:cubicBezTo>
                  <a:cubicBezTo>
                    <a:pt x="295366" y="36839"/>
                    <a:pt x="328201" y="-11700"/>
                    <a:pt x="256820" y="2576"/>
                  </a:cubicBezTo>
                  <a:cubicBezTo>
                    <a:pt x="236444" y="6651"/>
                    <a:pt x="206195" y="70058"/>
                    <a:pt x="196859" y="77527"/>
                  </a:cubicBezTo>
                  <a:cubicBezTo>
                    <a:pt x="184521" y="87398"/>
                    <a:pt x="166879" y="87520"/>
                    <a:pt x="151889" y="92517"/>
                  </a:cubicBezTo>
                  <a:cubicBezTo>
                    <a:pt x="141895" y="107507"/>
                    <a:pt x="134647" y="124748"/>
                    <a:pt x="121908" y="137487"/>
                  </a:cubicBezTo>
                  <a:cubicBezTo>
                    <a:pt x="81814" y="177580"/>
                    <a:pt x="76626" y="152944"/>
                    <a:pt x="46957" y="197448"/>
                  </a:cubicBezTo>
                  <a:cubicBezTo>
                    <a:pt x="44185" y="201605"/>
                    <a:pt x="46957" y="207441"/>
                    <a:pt x="46957" y="21243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flipH="1">
              <a:off x="8077120" y="130921"/>
              <a:ext cx="66682" cy="109501"/>
              <a:chOff x="2411741" y="2833140"/>
              <a:chExt cx="135282" cy="235819"/>
            </a:xfrm>
          </p:grpSpPr>
          <p:sp>
            <p:nvSpPr>
              <p:cNvPr id="87" name="任意多边形 86"/>
              <p:cNvSpPr/>
              <p:nvPr/>
            </p:nvSpPr>
            <p:spPr>
              <a:xfrm>
                <a:off x="2411741" y="2833140"/>
                <a:ext cx="135282" cy="235819"/>
              </a:xfrm>
              <a:custGeom>
                <a:avLst/>
                <a:gdLst>
                  <a:gd name="connsiteX0" fmla="*/ 0 w 239843"/>
                  <a:gd name="connsiteY0" fmla="*/ 119921 h 224852"/>
                  <a:gd name="connsiteX1" fmla="*/ 44971 w 239843"/>
                  <a:gd name="connsiteY1" fmla="*/ 44970 h 224852"/>
                  <a:gd name="connsiteX2" fmla="*/ 134912 w 239843"/>
                  <a:gd name="connsiteY2" fmla="*/ 0 h 224852"/>
                  <a:gd name="connsiteX3" fmla="*/ 224853 w 239843"/>
                  <a:gd name="connsiteY3" fmla="*/ 44970 h 224852"/>
                  <a:gd name="connsiteX4" fmla="*/ 239843 w 239843"/>
                  <a:gd name="connsiteY4" fmla="*/ 89941 h 224852"/>
                  <a:gd name="connsiteX5" fmla="*/ 224853 w 239843"/>
                  <a:gd name="connsiteY5" fmla="*/ 179882 h 224852"/>
                  <a:gd name="connsiteX6" fmla="*/ 194872 w 239843"/>
                  <a:gd name="connsiteY6" fmla="*/ 209862 h 224852"/>
                  <a:gd name="connsiteX7" fmla="*/ 149902 w 239843"/>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843" h="224852">
                    <a:moveTo>
                      <a:pt x="0" y="119921"/>
                    </a:moveTo>
                    <a:cubicBezTo>
                      <a:pt x="14990" y="94937"/>
                      <a:pt x="26010" y="67092"/>
                      <a:pt x="44971" y="44970"/>
                    </a:cubicBezTo>
                    <a:cubicBezTo>
                      <a:pt x="68218" y="17848"/>
                      <a:pt x="103433" y="10493"/>
                      <a:pt x="134912" y="0"/>
                    </a:cubicBezTo>
                    <a:cubicBezTo>
                      <a:pt x="178022" y="10778"/>
                      <a:pt x="201269" y="5664"/>
                      <a:pt x="224853" y="44970"/>
                    </a:cubicBezTo>
                    <a:cubicBezTo>
                      <a:pt x="232983" y="58519"/>
                      <a:pt x="234846" y="74951"/>
                      <a:pt x="239843" y="89941"/>
                    </a:cubicBezTo>
                    <a:cubicBezTo>
                      <a:pt x="234846" y="119921"/>
                      <a:pt x="235525" y="151423"/>
                      <a:pt x="224853" y="179882"/>
                    </a:cubicBezTo>
                    <a:cubicBezTo>
                      <a:pt x="219891" y="193115"/>
                      <a:pt x="206991" y="202591"/>
                      <a:pt x="194872" y="209862"/>
                    </a:cubicBezTo>
                    <a:cubicBezTo>
                      <a:pt x="181323" y="217991"/>
                      <a:pt x="149902" y="224852"/>
                      <a:pt x="149902" y="22485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2411760" y="2924944"/>
                <a:ext cx="76456" cy="93708"/>
              </a:xfrm>
              <a:custGeom>
                <a:avLst/>
                <a:gdLst>
                  <a:gd name="connsiteX0" fmla="*/ 14990 w 76456"/>
                  <a:gd name="connsiteY0" fmla="*/ 391 h 93708"/>
                  <a:gd name="connsiteX1" fmla="*/ 44970 w 76456"/>
                  <a:gd name="connsiteY1" fmla="*/ 75342 h 93708"/>
                  <a:gd name="connsiteX2" fmla="*/ 0 w 76456"/>
                  <a:gd name="connsiteY2" fmla="*/ 45362 h 93708"/>
                  <a:gd name="connsiteX3" fmla="*/ 14990 w 76456"/>
                  <a:gd name="connsiteY3" fmla="*/ 90332 h 93708"/>
                  <a:gd name="connsiteX4" fmla="*/ 74951 w 76456"/>
                  <a:gd name="connsiteY4" fmla="*/ 75342 h 93708"/>
                  <a:gd name="connsiteX5" fmla="*/ 44970 w 76456"/>
                  <a:gd name="connsiteY5" fmla="*/ 45362 h 93708"/>
                  <a:gd name="connsiteX6" fmla="*/ 14990 w 76456"/>
                  <a:gd name="connsiteY6" fmla="*/ 391 h 9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56" h="93708">
                    <a:moveTo>
                      <a:pt x="14990" y="391"/>
                    </a:moveTo>
                    <a:cubicBezTo>
                      <a:pt x="14990" y="5388"/>
                      <a:pt x="53479" y="49815"/>
                      <a:pt x="44970" y="75342"/>
                    </a:cubicBezTo>
                    <a:cubicBezTo>
                      <a:pt x="39273" y="92433"/>
                      <a:pt x="0" y="45362"/>
                      <a:pt x="0" y="45362"/>
                    </a:cubicBezTo>
                    <a:cubicBezTo>
                      <a:pt x="4997" y="60352"/>
                      <a:pt x="319" y="84464"/>
                      <a:pt x="14990" y="90332"/>
                    </a:cubicBezTo>
                    <a:cubicBezTo>
                      <a:pt x="34119" y="97983"/>
                      <a:pt x="63523" y="92484"/>
                      <a:pt x="74951" y="75342"/>
                    </a:cubicBezTo>
                    <a:cubicBezTo>
                      <a:pt x="82791" y="63583"/>
                      <a:pt x="58092" y="50611"/>
                      <a:pt x="44970" y="45362"/>
                    </a:cubicBezTo>
                    <a:cubicBezTo>
                      <a:pt x="31052" y="39795"/>
                      <a:pt x="14990" y="-4606"/>
                      <a:pt x="14990" y="391"/>
                    </a:cubicBez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任意多边形 25"/>
            <p:cNvSpPr/>
            <p:nvPr/>
          </p:nvSpPr>
          <p:spPr>
            <a:xfrm flipH="1">
              <a:off x="7950767" y="150959"/>
              <a:ext cx="206887" cy="236661"/>
            </a:xfrm>
            <a:custGeom>
              <a:avLst/>
              <a:gdLst>
                <a:gd name="connsiteX0" fmla="*/ 0 w 419725"/>
                <a:gd name="connsiteY0" fmla="*/ 509666 h 509666"/>
                <a:gd name="connsiteX1" fmla="*/ 29981 w 419725"/>
                <a:gd name="connsiteY1" fmla="*/ 434715 h 509666"/>
                <a:gd name="connsiteX2" fmla="*/ 59961 w 419725"/>
                <a:gd name="connsiteY2" fmla="*/ 389744 h 509666"/>
                <a:gd name="connsiteX3" fmla="*/ 89941 w 419725"/>
                <a:gd name="connsiteY3" fmla="*/ 299803 h 509666"/>
                <a:gd name="connsiteX4" fmla="*/ 104932 w 419725"/>
                <a:gd name="connsiteY4" fmla="*/ 254833 h 509666"/>
                <a:gd name="connsiteX5" fmla="*/ 179882 w 419725"/>
                <a:gd name="connsiteY5" fmla="*/ 179882 h 509666"/>
                <a:gd name="connsiteX6" fmla="*/ 239843 w 419725"/>
                <a:gd name="connsiteY6" fmla="*/ 104931 h 509666"/>
                <a:gd name="connsiteX7" fmla="*/ 329784 w 419725"/>
                <a:gd name="connsiteY7" fmla="*/ 74951 h 509666"/>
                <a:gd name="connsiteX8" fmla="*/ 359764 w 419725"/>
                <a:gd name="connsiteY8" fmla="*/ 44970 h 509666"/>
                <a:gd name="connsiteX9" fmla="*/ 419725 w 419725"/>
                <a:gd name="connsiteY9" fmla="*/ 0 h 50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9725" h="509666">
                  <a:moveTo>
                    <a:pt x="0" y="509666"/>
                  </a:moveTo>
                  <a:cubicBezTo>
                    <a:pt x="9994" y="484682"/>
                    <a:pt x="17947" y="458783"/>
                    <a:pt x="29981" y="434715"/>
                  </a:cubicBezTo>
                  <a:cubicBezTo>
                    <a:pt x="38038" y="418601"/>
                    <a:pt x="52644" y="406207"/>
                    <a:pt x="59961" y="389744"/>
                  </a:cubicBezTo>
                  <a:cubicBezTo>
                    <a:pt x="72796" y="360866"/>
                    <a:pt x="79947" y="329783"/>
                    <a:pt x="89941" y="299803"/>
                  </a:cubicBezTo>
                  <a:cubicBezTo>
                    <a:pt x="94938" y="284813"/>
                    <a:pt x="93759" y="266006"/>
                    <a:pt x="104932" y="254833"/>
                  </a:cubicBezTo>
                  <a:lnTo>
                    <a:pt x="179882" y="179882"/>
                  </a:lnTo>
                  <a:cubicBezTo>
                    <a:pt x="196138" y="131118"/>
                    <a:pt x="186780" y="128515"/>
                    <a:pt x="239843" y="104931"/>
                  </a:cubicBezTo>
                  <a:cubicBezTo>
                    <a:pt x="268721" y="92096"/>
                    <a:pt x="329784" y="74951"/>
                    <a:pt x="329784" y="74951"/>
                  </a:cubicBezTo>
                  <a:cubicBezTo>
                    <a:pt x="339777" y="64957"/>
                    <a:pt x="347645" y="52241"/>
                    <a:pt x="359764" y="44970"/>
                  </a:cubicBezTo>
                  <a:cubicBezTo>
                    <a:pt x="425920" y="5276"/>
                    <a:pt x="390184" y="59083"/>
                    <a:pt x="419725"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flipH="1">
              <a:off x="7950767" y="125601"/>
              <a:ext cx="103942" cy="60070"/>
            </a:xfrm>
            <a:custGeom>
              <a:avLst/>
              <a:gdLst>
                <a:gd name="connsiteX0" fmla="*/ 0 w 194872"/>
                <a:gd name="connsiteY0" fmla="*/ 15322 h 150771"/>
                <a:gd name="connsiteX1" fmla="*/ 149902 w 194872"/>
                <a:gd name="connsiteY1" fmla="*/ 15322 h 150771"/>
                <a:gd name="connsiteX2" fmla="*/ 194872 w 194872"/>
                <a:gd name="connsiteY2" fmla="*/ 45302 h 150771"/>
                <a:gd name="connsiteX3" fmla="*/ 179882 w 194872"/>
                <a:gd name="connsiteY3" fmla="*/ 105263 h 150771"/>
                <a:gd name="connsiteX4" fmla="*/ 89941 w 194872"/>
                <a:gd name="connsiteY4" fmla="*/ 150233 h 150771"/>
                <a:gd name="connsiteX5" fmla="*/ 74951 w 194872"/>
                <a:gd name="connsiteY5" fmla="*/ 150233 h 15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72" h="150771">
                  <a:moveTo>
                    <a:pt x="0" y="15322"/>
                  </a:moveTo>
                  <a:cubicBezTo>
                    <a:pt x="69520" y="1418"/>
                    <a:pt x="80382" y="-10748"/>
                    <a:pt x="149902" y="15322"/>
                  </a:cubicBezTo>
                  <a:cubicBezTo>
                    <a:pt x="166771" y="21648"/>
                    <a:pt x="179882" y="35309"/>
                    <a:pt x="194872" y="45302"/>
                  </a:cubicBezTo>
                  <a:cubicBezTo>
                    <a:pt x="189875" y="65289"/>
                    <a:pt x="191310" y="88121"/>
                    <a:pt x="179882" y="105263"/>
                  </a:cubicBezTo>
                  <a:cubicBezTo>
                    <a:pt x="165227" y="127245"/>
                    <a:pt x="113883" y="144247"/>
                    <a:pt x="89941" y="150233"/>
                  </a:cubicBezTo>
                  <a:cubicBezTo>
                    <a:pt x="85094" y="151445"/>
                    <a:pt x="79948" y="150233"/>
                    <a:pt x="74951" y="15023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flipH="1">
              <a:off x="8122161" y="170956"/>
              <a:ext cx="70194" cy="88344"/>
            </a:xfrm>
            <a:custGeom>
              <a:avLst/>
              <a:gdLst>
                <a:gd name="connsiteX0" fmla="*/ 194872 w 209862"/>
                <a:gd name="connsiteY0" fmla="*/ 67550 h 218707"/>
                <a:gd name="connsiteX1" fmla="*/ 14990 w 209862"/>
                <a:gd name="connsiteY1" fmla="*/ 22579 h 218707"/>
                <a:gd name="connsiteX2" fmla="*/ 0 w 209862"/>
                <a:gd name="connsiteY2" fmla="*/ 67550 h 218707"/>
                <a:gd name="connsiteX3" fmla="*/ 14990 w 209862"/>
                <a:gd name="connsiteY3" fmla="*/ 142500 h 218707"/>
                <a:gd name="connsiteX4" fmla="*/ 149901 w 209862"/>
                <a:gd name="connsiteY4" fmla="*/ 217451 h 218707"/>
                <a:gd name="connsiteX5" fmla="*/ 209862 w 209862"/>
                <a:gd name="connsiteY5" fmla="*/ 217451 h 2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62" h="218707">
                  <a:moveTo>
                    <a:pt x="194872" y="67550"/>
                  </a:moveTo>
                  <a:cubicBezTo>
                    <a:pt x="126315" y="12705"/>
                    <a:pt x="114065" y="-26959"/>
                    <a:pt x="14990" y="22579"/>
                  </a:cubicBezTo>
                  <a:cubicBezTo>
                    <a:pt x="857" y="29646"/>
                    <a:pt x="4997" y="52560"/>
                    <a:pt x="0" y="67550"/>
                  </a:cubicBezTo>
                  <a:cubicBezTo>
                    <a:pt x="4997" y="92533"/>
                    <a:pt x="-652" y="122389"/>
                    <a:pt x="14990" y="142500"/>
                  </a:cubicBezTo>
                  <a:cubicBezTo>
                    <a:pt x="32156" y="164570"/>
                    <a:pt x="108427" y="211526"/>
                    <a:pt x="149901" y="217451"/>
                  </a:cubicBezTo>
                  <a:cubicBezTo>
                    <a:pt x="169687" y="220278"/>
                    <a:pt x="189875" y="217451"/>
                    <a:pt x="209862" y="217451"/>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flipH="1">
              <a:off x="8096851" y="194712"/>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flipH="1">
              <a:off x="8187708" y="139620"/>
              <a:ext cx="51722" cy="13977"/>
            </a:xfrm>
            <a:custGeom>
              <a:avLst/>
              <a:gdLst>
                <a:gd name="connsiteX0" fmla="*/ 104931 w 104931"/>
                <a:gd name="connsiteY0" fmla="*/ 30100 h 30100"/>
                <a:gd name="connsiteX1" fmla="*/ 0 w 104931"/>
                <a:gd name="connsiteY1" fmla="*/ 120 h 30100"/>
              </a:gdLst>
              <a:ahLst/>
              <a:cxnLst>
                <a:cxn ang="0">
                  <a:pos x="connsiteX0" y="connsiteY0"/>
                </a:cxn>
                <a:cxn ang="0">
                  <a:pos x="connsiteX1" y="connsiteY1"/>
                </a:cxn>
              </a:cxnLst>
              <a:rect l="l" t="t" r="r" b="b"/>
              <a:pathLst>
                <a:path w="104931" h="30100">
                  <a:moveTo>
                    <a:pt x="104931" y="30100"/>
                  </a:moveTo>
                  <a:cubicBezTo>
                    <a:pt x="20701" y="-3591"/>
                    <a:pt x="56888" y="120"/>
                    <a:pt x="0" y="12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flipH="1">
              <a:off x="8172930" y="153597"/>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flipH="1">
              <a:off x="8180319" y="104144"/>
              <a:ext cx="59111" cy="42493"/>
            </a:xfrm>
            <a:custGeom>
              <a:avLst/>
              <a:gdLst>
                <a:gd name="connsiteX0" fmla="*/ 119921 w 119921"/>
                <a:gd name="connsiteY0" fmla="*/ 91511 h 91511"/>
                <a:gd name="connsiteX1" fmla="*/ 44970 w 119921"/>
                <a:gd name="connsiteY1" fmla="*/ 46541 h 91511"/>
                <a:gd name="connsiteX2" fmla="*/ 14990 w 119921"/>
                <a:gd name="connsiteY2" fmla="*/ 1570 h 91511"/>
                <a:gd name="connsiteX3" fmla="*/ 0 w 119921"/>
                <a:gd name="connsiteY3" fmla="*/ 1570 h 91511"/>
              </a:gdLst>
              <a:ahLst/>
              <a:cxnLst>
                <a:cxn ang="0">
                  <a:pos x="connsiteX0" y="connsiteY0"/>
                </a:cxn>
                <a:cxn ang="0">
                  <a:pos x="connsiteX1" y="connsiteY1"/>
                </a:cxn>
                <a:cxn ang="0">
                  <a:pos x="connsiteX2" y="connsiteY2"/>
                </a:cxn>
                <a:cxn ang="0">
                  <a:pos x="connsiteX3" y="connsiteY3"/>
                </a:cxn>
              </a:cxnLst>
              <a:rect l="l" t="t" r="r" b="b"/>
              <a:pathLst>
                <a:path w="119921" h="91511">
                  <a:moveTo>
                    <a:pt x="119921" y="91511"/>
                  </a:moveTo>
                  <a:cubicBezTo>
                    <a:pt x="94937" y="76521"/>
                    <a:pt x="67091" y="65502"/>
                    <a:pt x="44970" y="46541"/>
                  </a:cubicBezTo>
                  <a:cubicBezTo>
                    <a:pt x="31291" y="34816"/>
                    <a:pt x="27729" y="14309"/>
                    <a:pt x="14990" y="1570"/>
                  </a:cubicBezTo>
                  <a:cubicBezTo>
                    <a:pt x="11457" y="-1963"/>
                    <a:pt x="4997" y="1570"/>
                    <a:pt x="0" y="157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flipH="1">
              <a:off x="8172930" y="90952"/>
              <a:ext cx="29555" cy="55685"/>
            </a:xfrm>
            <a:custGeom>
              <a:avLst/>
              <a:gdLst>
                <a:gd name="connsiteX0" fmla="*/ 0 w 59960"/>
                <a:gd name="connsiteY0" fmla="*/ 0 h 104931"/>
                <a:gd name="connsiteX1" fmla="*/ 59960 w 59960"/>
                <a:gd name="connsiteY1" fmla="*/ 104931 h 104931"/>
              </a:gdLst>
              <a:ahLst/>
              <a:cxnLst>
                <a:cxn ang="0">
                  <a:pos x="connsiteX0" y="connsiteY0"/>
                </a:cxn>
                <a:cxn ang="0">
                  <a:pos x="connsiteX1" y="connsiteY1"/>
                </a:cxn>
              </a:cxnLst>
              <a:rect l="l" t="t" r="r" b="b"/>
              <a:pathLst>
                <a:path w="59960" h="104931">
                  <a:moveTo>
                    <a:pt x="0" y="0"/>
                  </a:moveTo>
                  <a:cubicBezTo>
                    <a:pt x="50718" y="84532"/>
                    <a:pt x="31940" y="48891"/>
                    <a:pt x="59960"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flipH="1">
              <a:off x="8150263" y="83959"/>
              <a:ext cx="7390" cy="69606"/>
            </a:xfrm>
            <a:custGeom>
              <a:avLst/>
              <a:gdLst>
                <a:gd name="connsiteX0" fmla="*/ 0 w 14992"/>
                <a:gd name="connsiteY0" fmla="*/ 0 h 149901"/>
                <a:gd name="connsiteX1" fmla="*/ 14990 w 14992"/>
                <a:gd name="connsiteY1" fmla="*/ 149901 h 149901"/>
              </a:gdLst>
              <a:ahLst/>
              <a:cxnLst>
                <a:cxn ang="0">
                  <a:pos x="connsiteX0" y="connsiteY0"/>
                </a:cxn>
                <a:cxn ang="0">
                  <a:pos x="connsiteX1" y="connsiteY1"/>
                </a:cxn>
              </a:cxnLst>
              <a:rect l="l" t="t" r="r" b="b"/>
              <a:pathLst>
                <a:path w="14992" h="149901">
                  <a:moveTo>
                    <a:pt x="0" y="0"/>
                  </a:moveTo>
                  <a:cubicBezTo>
                    <a:pt x="15542" y="139877"/>
                    <a:pt x="14990" y="89664"/>
                    <a:pt x="14990"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flipH="1">
              <a:off x="8122161" y="90919"/>
              <a:ext cx="36944" cy="62646"/>
            </a:xfrm>
            <a:custGeom>
              <a:avLst/>
              <a:gdLst>
                <a:gd name="connsiteX0" fmla="*/ 0 w 74951"/>
                <a:gd name="connsiteY0" fmla="*/ 134912 h 134912"/>
                <a:gd name="connsiteX1" fmla="*/ 14990 w 74951"/>
                <a:gd name="connsiteY1" fmla="*/ 59961 h 134912"/>
                <a:gd name="connsiteX2" fmla="*/ 74951 w 74951"/>
                <a:gd name="connsiteY2" fmla="*/ 0 h 134912"/>
              </a:gdLst>
              <a:ahLst/>
              <a:cxnLst>
                <a:cxn ang="0">
                  <a:pos x="connsiteX0" y="connsiteY0"/>
                </a:cxn>
                <a:cxn ang="0">
                  <a:pos x="connsiteX1" y="connsiteY1"/>
                </a:cxn>
                <a:cxn ang="0">
                  <a:pos x="connsiteX2" y="connsiteY2"/>
                </a:cxn>
              </a:cxnLst>
              <a:rect l="l" t="t" r="r" b="b"/>
              <a:pathLst>
                <a:path w="74951" h="134912">
                  <a:moveTo>
                    <a:pt x="0" y="134912"/>
                  </a:moveTo>
                  <a:cubicBezTo>
                    <a:pt x="4997" y="109928"/>
                    <a:pt x="2617" y="82233"/>
                    <a:pt x="14990" y="59961"/>
                  </a:cubicBezTo>
                  <a:cubicBezTo>
                    <a:pt x="28717" y="35252"/>
                    <a:pt x="74951" y="0"/>
                    <a:pt x="74951" y="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flipH="1">
              <a:off x="8055661" y="103691"/>
              <a:ext cx="66499" cy="49873"/>
            </a:xfrm>
            <a:custGeom>
              <a:avLst/>
              <a:gdLst>
                <a:gd name="connsiteX0" fmla="*/ 0 w 134911"/>
                <a:gd name="connsiteY0" fmla="*/ 107405 h 107405"/>
                <a:gd name="connsiteX1" fmla="*/ 59960 w 134911"/>
                <a:gd name="connsiteY1" fmla="*/ 32454 h 107405"/>
                <a:gd name="connsiteX2" fmla="*/ 89941 w 134911"/>
                <a:gd name="connsiteY2" fmla="*/ 2474 h 107405"/>
                <a:gd name="connsiteX3" fmla="*/ 134911 w 134911"/>
                <a:gd name="connsiteY3" fmla="*/ 2474 h 107405"/>
              </a:gdLst>
              <a:ahLst/>
              <a:cxnLst>
                <a:cxn ang="0">
                  <a:pos x="connsiteX0" y="connsiteY0"/>
                </a:cxn>
                <a:cxn ang="0">
                  <a:pos x="connsiteX1" y="connsiteY1"/>
                </a:cxn>
                <a:cxn ang="0">
                  <a:pos x="connsiteX2" y="connsiteY2"/>
                </a:cxn>
                <a:cxn ang="0">
                  <a:pos x="connsiteX3" y="connsiteY3"/>
                </a:cxn>
              </a:cxnLst>
              <a:rect l="l" t="t" r="r" b="b"/>
              <a:pathLst>
                <a:path w="134911" h="107405">
                  <a:moveTo>
                    <a:pt x="0" y="107405"/>
                  </a:moveTo>
                  <a:cubicBezTo>
                    <a:pt x="19987" y="82421"/>
                    <a:pt x="39138" y="56746"/>
                    <a:pt x="59960" y="32454"/>
                  </a:cubicBezTo>
                  <a:cubicBezTo>
                    <a:pt x="69158" y="21723"/>
                    <a:pt x="76819" y="7723"/>
                    <a:pt x="89941" y="2474"/>
                  </a:cubicBezTo>
                  <a:cubicBezTo>
                    <a:pt x="103859" y="-3093"/>
                    <a:pt x="119921" y="2474"/>
                    <a:pt x="134911" y="247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flipH="1">
              <a:off x="8105491" y="341534"/>
              <a:ext cx="104383" cy="90488"/>
            </a:xfrm>
            <a:custGeom>
              <a:avLst/>
              <a:gdLst>
                <a:gd name="connsiteX0" fmla="*/ 74951 w 211769"/>
                <a:gd name="connsiteY0" fmla="*/ 0 h 194872"/>
                <a:gd name="connsiteX1" fmla="*/ 0 w 211769"/>
                <a:gd name="connsiteY1" fmla="*/ 14990 h 194872"/>
                <a:gd name="connsiteX2" fmla="*/ 59961 w 211769"/>
                <a:gd name="connsiteY2" fmla="*/ 74951 h 194872"/>
                <a:gd name="connsiteX3" fmla="*/ 74951 w 211769"/>
                <a:gd name="connsiteY3" fmla="*/ 119921 h 194872"/>
                <a:gd name="connsiteX4" fmla="*/ 104932 w 211769"/>
                <a:gd name="connsiteY4" fmla="*/ 149901 h 194872"/>
                <a:gd name="connsiteX5" fmla="*/ 194873 w 211769"/>
                <a:gd name="connsiteY5" fmla="*/ 194872 h 194872"/>
                <a:gd name="connsiteX6" fmla="*/ 194873 w 211769"/>
                <a:gd name="connsiteY6" fmla="*/ 89941 h 194872"/>
                <a:gd name="connsiteX7" fmla="*/ 149902 w 211769"/>
                <a:gd name="connsiteY7" fmla="*/ 5996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769" h="194872">
                  <a:moveTo>
                    <a:pt x="74951" y="0"/>
                  </a:moveTo>
                  <a:cubicBezTo>
                    <a:pt x="49967" y="4997"/>
                    <a:pt x="18016" y="-3026"/>
                    <a:pt x="0" y="14990"/>
                  </a:cubicBezTo>
                  <a:lnTo>
                    <a:pt x="59961" y="74951"/>
                  </a:lnTo>
                  <a:cubicBezTo>
                    <a:pt x="64958" y="89941"/>
                    <a:pt x="66821" y="106372"/>
                    <a:pt x="74951" y="119921"/>
                  </a:cubicBezTo>
                  <a:cubicBezTo>
                    <a:pt x="82222" y="132040"/>
                    <a:pt x="93896" y="141072"/>
                    <a:pt x="104932" y="149901"/>
                  </a:cubicBezTo>
                  <a:cubicBezTo>
                    <a:pt x="146447" y="183113"/>
                    <a:pt x="147372" y="179039"/>
                    <a:pt x="194873" y="194872"/>
                  </a:cubicBezTo>
                  <a:cubicBezTo>
                    <a:pt x="207037" y="158380"/>
                    <a:pt x="225874" y="128692"/>
                    <a:pt x="194873" y="89941"/>
                  </a:cubicBezTo>
                  <a:cubicBezTo>
                    <a:pt x="145162" y="27803"/>
                    <a:pt x="149902" y="105162"/>
                    <a:pt x="149902" y="5996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flipH="1">
              <a:off x="8044194" y="220438"/>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flipH="1">
              <a:off x="8134020" y="543391"/>
              <a:ext cx="98020" cy="243621"/>
            </a:xfrm>
            <a:custGeom>
              <a:avLst/>
              <a:gdLst>
                <a:gd name="connsiteX0" fmla="*/ 0 w 198860"/>
                <a:gd name="connsiteY0" fmla="*/ 0 h 524655"/>
                <a:gd name="connsiteX1" fmla="*/ 29980 w 198860"/>
                <a:gd name="connsiteY1" fmla="*/ 74950 h 524655"/>
                <a:gd name="connsiteX2" fmla="*/ 59961 w 198860"/>
                <a:gd name="connsiteY2" fmla="*/ 119921 h 524655"/>
                <a:gd name="connsiteX3" fmla="*/ 89941 w 198860"/>
                <a:gd name="connsiteY3" fmla="*/ 209862 h 524655"/>
                <a:gd name="connsiteX4" fmla="*/ 104931 w 198860"/>
                <a:gd name="connsiteY4" fmla="*/ 254832 h 524655"/>
                <a:gd name="connsiteX5" fmla="*/ 119921 w 198860"/>
                <a:gd name="connsiteY5" fmla="*/ 404734 h 524655"/>
                <a:gd name="connsiteX6" fmla="*/ 149902 w 198860"/>
                <a:gd name="connsiteY6" fmla="*/ 494675 h 524655"/>
                <a:gd name="connsiteX7" fmla="*/ 194872 w 198860"/>
                <a:gd name="connsiteY7" fmla="*/ 524655 h 524655"/>
                <a:gd name="connsiteX8" fmla="*/ 104931 w 198860"/>
                <a:gd name="connsiteY8" fmla="*/ 494675 h 524655"/>
                <a:gd name="connsiteX9" fmla="*/ 74951 w 198860"/>
                <a:gd name="connsiteY9" fmla="*/ 449705 h 524655"/>
                <a:gd name="connsiteX10" fmla="*/ 59961 w 198860"/>
                <a:gd name="connsiteY10" fmla="*/ 269823 h 524655"/>
                <a:gd name="connsiteX11" fmla="*/ 44970 w 198860"/>
                <a:gd name="connsiteY11" fmla="*/ 224852 h 524655"/>
                <a:gd name="connsiteX12" fmla="*/ 29980 w 198860"/>
                <a:gd name="connsiteY12" fmla="*/ 134911 h 524655"/>
                <a:gd name="connsiteX13" fmla="*/ 14990 w 198860"/>
                <a:gd name="connsiteY13" fmla="*/ 59960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8860" h="524655">
                  <a:moveTo>
                    <a:pt x="0" y="0"/>
                  </a:moveTo>
                  <a:cubicBezTo>
                    <a:pt x="9993" y="24983"/>
                    <a:pt x="17946" y="50883"/>
                    <a:pt x="29980" y="74950"/>
                  </a:cubicBezTo>
                  <a:cubicBezTo>
                    <a:pt x="38037" y="91064"/>
                    <a:pt x="52644" y="103458"/>
                    <a:pt x="59961" y="119921"/>
                  </a:cubicBezTo>
                  <a:cubicBezTo>
                    <a:pt x="72796" y="148799"/>
                    <a:pt x="79948" y="179882"/>
                    <a:pt x="89941" y="209862"/>
                  </a:cubicBezTo>
                  <a:lnTo>
                    <a:pt x="104931" y="254832"/>
                  </a:lnTo>
                  <a:cubicBezTo>
                    <a:pt x="109928" y="304799"/>
                    <a:pt x="110667" y="355378"/>
                    <a:pt x="119921" y="404734"/>
                  </a:cubicBezTo>
                  <a:cubicBezTo>
                    <a:pt x="125745" y="435795"/>
                    <a:pt x="123607" y="477145"/>
                    <a:pt x="149902" y="494675"/>
                  </a:cubicBezTo>
                  <a:cubicBezTo>
                    <a:pt x="164892" y="504668"/>
                    <a:pt x="212888" y="524655"/>
                    <a:pt x="194872" y="524655"/>
                  </a:cubicBezTo>
                  <a:cubicBezTo>
                    <a:pt x="163270" y="524655"/>
                    <a:pt x="104931" y="494675"/>
                    <a:pt x="104931" y="494675"/>
                  </a:cubicBezTo>
                  <a:cubicBezTo>
                    <a:pt x="94938" y="479685"/>
                    <a:pt x="78484" y="467371"/>
                    <a:pt x="74951" y="449705"/>
                  </a:cubicBezTo>
                  <a:cubicBezTo>
                    <a:pt x="63151" y="390705"/>
                    <a:pt x="67913" y="329464"/>
                    <a:pt x="59961" y="269823"/>
                  </a:cubicBezTo>
                  <a:cubicBezTo>
                    <a:pt x="57873" y="254160"/>
                    <a:pt x="49967" y="239842"/>
                    <a:pt x="44970" y="224852"/>
                  </a:cubicBezTo>
                  <a:cubicBezTo>
                    <a:pt x="39973" y="194872"/>
                    <a:pt x="36573" y="164581"/>
                    <a:pt x="29980" y="134911"/>
                  </a:cubicBezTo>
                  <a:cubicBezTo>
                    <a:pt x="11830" y="53234"/>
                    <a:pt x="14990" y="122962"/>
                    <a:pt x="14990" y="5996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flipH="1">
              <a:off x="8431539" y="675643"/>
              <a:ext cx="177332" cy="27863"/>
            </a:xfrm>
            <a:custGeom>
              <a:avLst/>
              <a:gdLst>
                <a:gd name="connsiteX0" fmla="*/ 0 w 359764"/>
                <a:gd name="connsiteY0" fmla="*/ 0 h 60005"/>
                <a:gd name="connsiteX1" fmla="*/ 74950 w 359764"/>
                <a:gd name="connsiteY1" fmla="*/ 29980 h 60005"/>
                <a:gd name="connsiteX2" fmla="*/ 119921 w 359764"/>
                <a:gd name="connsiteY2" fmla="*/ 44970 h 60005"/>
                <a:gd name="connsiteX3" fmla="*/ 359764 w 359764"/>
                <a:gd name="connsiteY3" fmla="*/ 59960 h 60005"/>
              </a:gdLst>
              <a:ahLst/>
              <a:cxnLst>
                <a:cxn ang="0">
                  <a:pos x="connsiteX0" y="connsiteY0"/>
                </a:cxn>
                <a:cxn ang="0">
                  <a:pos x="connsiteX1" y="connsiteY1"/>
                </a:cxn>
                <a:cxn ang="0">
                  <a:pos x="connsiteX2" y="connsiteY2"/>
                </a:cxn>
                <a:cxn ang="0">
                  <a:pos x="connsiteX3" y="connsiteY3"/>
                </a:cxn>
              </a:cxnLst>
              <a:rect l="l" t="t" r="r" b="b"/>
              <a:pathLst>
                <a:path w="359764" h="60005">
                  <a:moveTo>
                    <a:pt x="0" y="0"/>
                  </a:moveTo>
                  <a:cubicBezTo>
                    <a:pt x="24983" y="9993"/>
                    <a:pt x="49755" y="20532"/>
                    <a:pt x="74950" y="29980"/>
                  </a:cubicBezTo>
                  <a:cubicBezTo>
                    <a:pt x="89745" y="35528"/>
                    <a:pt x="104258" y="42882"/>
                    <a:pt x="119921" y="44970"/>
                  </a:cubicBezTo>
                  <a:cubicBezTo>
                    <a:pt x="244796" y="61620"/>
                    <a:pt x="264523" y="59960"/>
                    <a:pt x="359764" y="5996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flipH="1">
              <a:off x="8498039" y="665201"/>
              <a:ext cx="22535" cy="38304"/>
            </a:xfrm>
            <a:custGeom>
              <a:avLst/>
              <a:gdLst>
                <a:gd name="connsiteX0" fmla="*/ 75480 w 75480"/>
                <a:gd name="connsiteY0" fmla="*/ 104931 h 104931"/>
                <a:gd name="connsiteX1" fmla="*/ 529 w 75480"/>
                <a:gd name="connsiteY1" fmla="*/ 0 h 104931"/>
              </a:gdLst>
              <a:ahLst/>
              <a:cxnLst>
                <a:cxn ang="0">
                  <a:pos x="connsiteX0" y="connsiteY0"/>
                </a:cxn>
                <a:cxn ang="0">
                  <a:pos x="connsiteX1" y="connsiteY1"/>
                </a:cxn>
              </a:cxnLst>
              <a:rect l="l" t="t" r="r" b="b"/>
              <a:pathLst>
                <a:path w="75480" h="104931">
                  <a:moveTo>
                    <a:pt x="75480" y="104931"/>
                  </a:moveTo>
                  <a:cubicBezTo>
                    <a:pt x="-11176" y="35606"/>
                    <a:pt x="529" y="76965"/>
                    <a:pt x="529" y="0"/>
                  </a:cubicBezTo>
                </a:path>
              </a:pathLst>
            </a:custGeom>
            <a:noFill/>
            <a:ln w="1270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H="1">
              <a:off x="8409244" y="626450"/>
              <a:ext cx="74017" cy="42233"/>
            </a:xfrm>
            <a:custGeom>
              <a:avLst/>
              <a:gdLst>
                <a:gd name="connsiteX0" fmla="*/ 0 w 150162"/>
                <a:gd name="connsiteY0" fmla="*/ 45980 h 90951"/>
                <a:gd name="connsiteX1" fmla="*/ 74951 w 150162"/>
                <a:gd name="connsiteY1" fmla="*/ 1010 h 90951"/>
                <a:gd name="connsiteX2" fmla="*/ 149902 w 150162"/>
                <a:gd name="connsiteY2" fmla="*/ 60970 h 90951"/>
                <a:gd name="connsiteX3" fmla="*/ 134912 w 150162"/>
                <a:gd name="connsiteY3" fmla="*/ 90951 h 90951"/>
              </a:gdLst>
              <a:ahLst/>
              <a:cxnLst>
                <a:cxn ang="0">
                  <a:pos x="connsiteX0" y="connsiteY0"/>
                </a:cxn>
                <a:cxn ang="0">
                  <a:pos x="connsiteX1" y="connsiteY1"/>
                </a:cxn>
                <a:cxn ang="0">
                  <a:pos x="connsiteX2" y="connsiteY2"/>
                </a:cxn>
                <a:cxn ang="0">
                  <a:pos x="connsiteX3" y="connsiteY3"/>
                </a:cxn>
              </a:cxnLst>
              <a:rect l="l" t="t" r="r" b="b"/>
              <a:pathLst>
                <a:path w="150162" h="90951">
                  <a:moveTo>
                    <a:pt x="0" y="45980"/>
                  </a:moveTo>
                  <a:cubicBezTo>
                    <a:pt x="24984" y="30990"/>
                    <a:pt x="46685" y="8076"/>
                    <a:pt x="74951" y="1010"/>
                  </a:cubicBezTo>
                  <a:cubicBezTo>
                    <a:pt x="107463" y="-7118"/>
                    <a:pt x="144849" y="35706"/>
                    <a:pt x="149902" y="60970"/>
                  </a:cubicBezTo>
                  <a:cubicBezTo>
                    <a:pt x="152093" y="71926"/>
                    <a:pt x="139909" y="80957"/>
                    <a:pt x="134912" y="9095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H="1">
              <a:off x="8468483" y="696525"/>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a:off x="8446252" y="675643"/>
              <a:ext cx="39683" cy="24714"/>
            </a:xfrm>
            <a:custGeom>
              <a:avLst/>
              <a:gdLst>
                <a:gd name="connsiteX0" fmla="*/ 0 w 149901"/>
                <a:gd name="connsiteY0" fmla="*/ 194872 h 194872"/>
                <a:gd name="connsiteX1" fmla="*/ 104931 w 149901"/>
                <a:gd name="connsiteY1" fmla="*/ 29980 h 194872"/>
                <a:gd name="connsiteX2" fmla="*/ 149901 w 149901"/>
                <a:gd name="connsiteY2" fmla="*/ 0 h 194872"/>
              </a:gdLst>
              <a:ahLst/>
              <a:cxnLst>
                <a:cxn ang="0">
                  <a:pos x="connsiteX0" y="connsiteY0"/>
                </a:cxn>
                <a:cxn ang="0">
                  <a:pos x="connsiteX1" y="connsiteY1"/>
                </a:cxn>
                <a:cxn ang="0">
                  <a:pos x="connsiteX2" y="connsiteY2"/>
                </a:cxn>
              </a:cxnLst>
              <a:rect l="l" t="t" r="r" b="b"/>
              <a:pathLst>
                <a:path w="149901" h="194872">
                  <a:moveTo>
                    <a:pt x="0" y="194872"/>
                  </a:moveTo>
                  <a:cubicBezTo>
                    <a:pt x="12215" y="174513"/>
                    <a:pt x="92242" y="38439"/>
                    <a:pt x="104931" y="29980"/>
                  </a:cubicBezTo>
                  <a:lnTo>
                    <a:pt x="149901"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flipH="1">
              <a:off x="8498039" y="738288"/>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flipH="1">
              <a:off x="8438928" y="724367"/>
              <a:ext cx="59111" cy="27843"/>
            </a:xfrm>
            <a:custGeom>
              <a:avLst/>
              <a:gdLst>
                <a:gd name="connsiteX0" fmla="*/ 0 w 119921"/>
                <a:gd name="connsiteY0" fmla="*/ 0 h 59961"/>
                <a:gd name="connsiteX1" fmla="*/ 74951 w 119921"/>
                <a:gd name="connsiteY1" fmla="*/ 29980 h 59961"/>
                <a:gd name="connsiteX2" fmla="*/ 119921 w 119921"/>
                <a:gd name="connsiteY2" fmla="*/ 59961 h 59961"/>
              </a:gdLst>
              <a:ahLst/>
              <a:cxnLst>
                <a:cxn ang="0">
                  <a:pos x="connsiteX0" y="connsiteY0"/>
                </a:cxn>
                <a:cxn ang="0">
                  <a:pos x="connsiteX1" y="connsiteY1"/>
                </a:cxn>
                <a:cxn ang="0">
                  <a:pos x="connsiteX2" y="connsiteY2"/>
                </a:cxn>
              </a:cxnLst>
              <a:rect l="l" t="t" r="r" b="b"/>
              <a:pathLst>
                <a:path w="119921" h="59961">
                  <a:moveTo>
                    <a:pt x="0" y="0"/>
                  </a:moveTo>
                  <a:cubicBezTo>
                    <a:pt x="24984" y="9993"/>
                    <a:pt x="50884" y="17946"/>
                    <a:pt x="74951" y="29980"/>
                  </a:cubicBezTo>
                  <a:cubicBezTo>
                    <a:pt x="91065" y="38037"/>
                    <a:pt x="119921" y="59961"/>
                    <a:pt x="119921" y="5996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flipH="1">
              <a:off x="8370616" y="721986"/>
              <a:ext cx="73888" cy="21229"/>
            </a:xfrm>
            <a:custGeom>
              <a:avLst/>
              <a:gdLst>
                <a:gd name="connsiteX0" fmla="*/ 0 w 314793"/>
                <a:gd name="connsiteY0" fmla="*/ 0 h 89941"/>
                <a:gd name="connsiteX1" fmla="*/ 74950 w 314793"/>
                <a:gd name="connsiteY1" fmla="*/ 44970 h 89941"/>
                <a:gd name="connsiteX2" fmla="*/ 149901 w 314793"/>
                <a:gd name="connsiteY2" fmla="*/ 89941 h 89941"/>
                <a:gd name="connsiteX3" fmla="*/ 314793 w 314793"/>
                <a:gd name="connsiteY3" fmla="*/ 74951 h 89941"/>
              </a:gdLst>
              <a:ahLst/>
              <a:cxnLst>
                <a:cxn ang="0">
                  <a:pos x="connsiteX0" y="connsiteY0"/>
                </a:cxn>
                <a:cxn ang="0">
                  <a:pos x="connsiteX1" y="connsiteY1"/>
                </a:cxn>
                <a:cxn ang="0">
                  <a:pos x="connsiteX2" y="connsiteY2"/>
                </a:cxn>
                <a:cxn ang="0">
                  <a:pos x="connsiteX3" y="connsiteY3"/>
                </a:cxn>
              </a:cxnLst>
              <a:rect l="l" t="t" r="r" b="b"/>
              <a:pathLst>
                <a:path w="314793" h="89941">
                  <a:moveTo>
                    <a:pt x="0" y="0"/>
                  </a:moveTo>
                  <a:cubicBezTo>
                    <a:pt x="24983" y="14990"/>
                    <a:pt x="51242" y="28035"/>
                    <a:pt x="74950" y="44970"/>
                  </a:cubicBezTo>
                  <a:cubicBezTo>
                    <a:pt x="146969" y="96412"/>
                    <a:pt x="57016" y="58979"/>
                    <a:pt x="149901" y="89941"/>
                  </a:cubicBezTo>
                  <a:cubicBezTo>
                    <a:pt x="274618" y="72124"/>
                    <a:pt x="219500" y="74951"/>
                    <a:pt x="314793" y="749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H="1">
              <a:off x="8312306" y="864304"/>
              <a:ext cx="119233" cy="91738"/>
            </a:xfrm>
            <a:custGeom>
              <a:avLst/>
              <a:gdLst>
                <a:gd name="connsiteX0" fmla="*/ 0 w 241895"/>
                <a:gd name="connsiteY0" fmla="*/ 14990 h 197564"/>
                <a:gd name="connsiteX1" fmla="*/ 164891 w 241895"/>
                <a:gd name="connsiteY1" fmla="*/ 29980 h 197564"/>
                <a:gd name="connsiteX2" fmla="*/ 209862 w 241895"/>
                <a:gd name="connsiteY2" fmla="*/ 44970 h 197564"/>
                <a:gd name="connsiteX3" fmla="*/ 209862 w 241895"/>
                <a:gd name="connsiteY3" fmla="*/ 164892 h 197564"/>
                <a:gd name="connsiteX4" fmla="*/ 164891 w 241895"/>
                <a:gd name="connsiteY4" fmla="*/ 194872 h 197564"/>
                <a:gd name="connsiteX5" fmla="*/ 89941 w 241895"/>
                <a:gd name="connsiteY5" fmla="*/ 194872 h 19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895" h="197564">
                  <a:moveTo>
                    <a:pt x="0" y="14990"/>
                  </a:moveTo>
                  <a:cubicBezTo>
                    <a:pt x="105939" y="-6198"/>
                    <a:pt x="50779" y="-8057"/>
                    <a:pt x="164891" y="29980"/>
                  </a:cubicBezTo>
                  <a:lnTo>
                    <a:pt x="209862" y="44970"/>
                  </a:lnTo>
                  <a:cubicBezTo>
                    <a:pt x="238152" y="129842"/>
                    <a:pt x="264942" y="120828"/>
                    <a:pt x="209862" y="164892"/>
                  </a:cubicBezTo>
                  <a:cubicBezTo>
                    <a:pt x="195794" y="176147"/>
                    <a:pt x="182369" y="190503"/>
                    <a:pt x="164891" y="194872"/>
                  </a:cubicBezTo>
                  <a:cubicBezTo>
                    <a:pt x="140654" y="200931"/>
                    <a:pt x="114924" y="194872"/>
                    <a:pt x="89941" y="194872"/>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H="1">
              <a:off x="8041960" y="954067"/>
              <a:ext cx="151188" cy="97458"/>
            </a:xfrm>
            <a:custGeom>
              <a:avLst/>
              <a:gdLst>
                <a:gd name="connsiteX0" fmla="*/ 0 w 306724"/>
                <a:gd name="connsiteY0" fmla="*/ 104931 h 209883"/>
                <a:gd name="connsiteX1" fmla="*/ 59961 w 306724"/>
                <a:gd name="connsiteY1" fmla="*/ 0 h 209883"/>
                <a:gd name="connsiteX2" fmla="*/ 104932 w 306724"/>
                <a:gd name="connsiteY2" fmla="*/ 14990 h 209883"/>
                <a:gd name="connsiteX3" fmla="*/ 104932 w 306724"/>
                <a:gd name="connsiteY3" fmla="*/ 149902 h 209883"/>
                <a:gd name="connsiteX4" fmla="*/ 119922 w 306724"/>
                <a:gd name="connsiteY4" fmla="*/ 104931 h 209883"/>
                <a:gd name="connsiteX5" fmla="*/ 164892 w 306724"/>
                <a:gd name="connsiteY5" fmla="*/ 59961 h 209883"/>
                <a:gd name="connsiteX6" fmla="*/ 299804 w 306724"/>
                <a:gd name="connsiteY6" fmla="*/ 74951 h 209883"/>
                <a:gd name="connsiteX7" fmla="*/ 284814 w 306724"/>
                <a:gd name="connsiteY7" fmla="*/ 134912 h 209883"/>
                <a:gd name="connsiteX8" fmla="*/ 239843 w 306724"/>
                <a:gd name="connsiteY8" fmla="*/ 149902 h 209883"/>
                <a:gd name="connsiteX9" fmla="*/ 209863 w 306724"/>
                <a:gd name="connsiteY9" fmla="*/ 194872 h 209883"/>
                <a:gd name="connsiteX10" fmla="*/ 134912 w 306724"/>
                <a:gd name="connsiteY10" fmla="*/ 209863 h 20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724" h="209883">
                  <a:moveTo>
                    <a:pt x="0" y="104931"/>
                  </a:moveTo>
                  <a:cubicBezTo>
                    <a:pt x="9701" y="46727"/>
                    <a:pt x="-9743" y="0"/>
                    <a:pt x="59961" y="0"/>
                  </a:cubicBezTo>
                  <a:cubicBezTo>
                    <a:pt x="75762" y="0"/>
                    <a:pt x="89942" y="9993"/>
                    <a:pt x="104932" y="14990"/>
                  </a:cubicBezTo>
                  <a:cubicBezTo>
                    <a:pt x="141489" y="161222"/>
                    <a:pt x="104932" y="-21374"/>
                    <a:pt x="104932" y="149902"/>
                  </a:cubicBezTo>
                  <a:cubicBezTo>
                    <a:pt x="104932" y="165703"/>
                    <a:pt x="111157" y="118078"/>
                    <a:pt x="119922" y="104931"/>
                  </a:cubicBezTo>
                  <a:cubicBezTo>
                    <a:pt x="131681" y="87292"/>
                    <a:pt x="149902" y="74951"/>
                    <a:pt x="164892" y="59961"/>
                  </a:cubicBezTo>
                  <a:cubicBezTo>
                    <a:pt x="209863" y="64958"/>
                    <a:pt x="261434" y="50970"/>
                    <a:pt x="299804" y="74951"/>
                  </a:cubicBezTo>
                  <a:cubicBezTo>
                    <a:pt x="317275" y="85870"/>
                    <a:pt x="297684" y="118824"/>
                    <a:pt x="284814" y="134912"/>
                  </a:cubicBezTo>
                  <a:cubicBezTo>
                    <a:pt x="274943" y="147251"/>
                    <a:pt x="254833" y="144905"/>
                    <a:pt x="239843" y="149902"/>
                  </a:cubicBezTo>
                  <a:cubicBezTo>
                    <a:pt x="229850" y="164892"/>
                    <a:pt x="224853" y="184879"/>
                    <a:pt x="209863" y="194872"/>
                  </a:cubicBezTo>
                  <a:cubicBezTo>
                    <a:pt x="185559" y="211075"/>
                    <a:pt x="160681" y="209863"/>
                    <a:pt x="134912" y="209863"/>
                  </a:cubicBezTo>
                </a:path>
              </a:pathLst>
            </a:custGeom>
            <a:noFill/>
            <a:ln w="1778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flipH="1">
              <a:off x="8086667" y="972824"/>
              <a:ext cx="33903" cy="83527"/>
            </a:xfrm>
            <a:custGeom>
              <a:avLst/>
              <a:gdLst>
                <a:gd name="connsiteX0" fmla="*/ 0 w 165709"/>
                <a:gd name="connsiteY0" fmla="*/ 149902 h 179882"/>
                <a:gd name="connsiteX1" fmla="*/ 74951 w 165709"/>
                <a:gd name="connsiteY1" fmla="*/ 44970 h 179882"/>
                <a:gd name="connsiteX2" fmla="*/ 104931 w 165709"/>
                <a:gd name="connsiteY2" fmla="*/ 0 h 179882"/>
                <a:gd name="connsiteX3" fmla="*/ 89941 w 165709"/>
                <a:gd name="connsiteY3" fmla="*/ 44970 h 179882"/>
                <a:gd name="connsiteX4" fmla="*/ 29980 w 165709"/>
                <a:gd name="connsiteY4" fmla="*/ 104931 h 179882"/>
                <a:gd name="connsiteX5" fmla="*/ 14990 w 165709"/>
                <a:gd name="connsiteY5" fmla="*/ 149902 h 179882"/>
                <a:gd name="connsiteX6" fmla="*/ 149902 w 165709"/>
                <a:gd name="connsiteY6" fmla="*/ 89941 h 179882"/>
                <a:gd name="connsiteX7" fmla="*/ 134911 w 165709"/>
                <a:gd name="connsiteY7" fmla="*/ 74951 h 179882"/>
                <a:gd name="connsiteX8" fmla="*/ 89941 w 165709"/>
                <a:gd name="connsiteY8" fmla="*/ 104931 h 179882"/>
                <a:gd name="connsiteX9" fmla="*/ 59961 w 165709"/>
                <a:gd name="connsiteY9" fmla="*/ 149902 h 179882"/>
                <a:gd name="connsiteX10" fmla="*/ 149902 w 165709"/>
                <a:gd name="connsiteY10" fmla="*/ 179882 h 179882"/>
                <a:gd name="connsiteX11" fmla="*/ 0 w 165709"/>
                <a:gd name="connsiteY11" fmla="*/ 149902 h 17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09" h="179882">
                  <a:moveTo>
                    <a:pt x="0" y="149902"/>
                  </a:moveTo>
                  <a:cubicBezTo>
                    <a:pt x="59027" y="2333"/>
                    <a:pt x="-7377" y="127298"/>
                    <a:pt x="74951" y="44970"/>
                  </a:cubicBezTo>
                  <a:cubicBezTo>
                    <a:pt x="87690" y="32231"/>
                    <a:pt x="86915" y="0"/>
                    <a:pt x="104931" y="0"/>
                  </a:cubicBezTo>
                  <a:cubicBezTo>
                    <a:pt x="120732" y="0"/>
                    <a:pt x="99125" y="32112"/>
                    <a:pt x="89941" y="44970"/>
                  </a:cubicBezTo>
                  <a:cubicBezTo>
                    <a:pt x="73512" y="67971"/>
                    <a:pt x="29980" y="104931"/>
                    <a:pt x="29980" y="104931"/>
                  </a:cubicBezTo>
                  <a:cubicBezTo>
                    <a:pt x="24983" y="119921"/>
                    <a:pt x="-504" y="146803"/>
                    <a:pt x="14990" y="149902"/>
                  </a:cubicBezTo>
                  <a:cubicBezTo>
                    <a:pt x="56154" y="158135"/>
                    <a:pt x="116187" y="112417"/>
                    <a:pt x="149902" y="89941"/>
                  </a:cubicBezTo>
                  <a:cubicBezTo>
                    <a:pt x="173544" y="19014"/>
                    <a:pt x="172324" y="45021"/>
                    <a:pt x="134911" y="74951"/>
                  </a:cubicBezTo>
                  <a:cubicBezTo>
                    <a:pt x="120843" y="86205"/>
                    <a:pt x="104931" y="94938"/>
                    <a:pt x="89941" y="104931"/>
                  </a:cubicBezTo>
                  <a:cubicBezTo>
                    <a:pt x="79948" y="119921"/>
                    <a:pt x="48706" y="135834"/>
                    <a:pt x="59961" y="149902"/>
                  </a:cubicBezTo>
                  <a:cubicBezTo>
                    <a:pt x="79703" y="174579"/>
                    <a:pt x="181504" y="179882"/>
                    <a:pt x="149902" y="179882"/>
                  </a:cubicBezTo>
                  <a:lnTo>
                    <a:pt x="0" y="149902"/>
                  </a:lnTo>
                  <a:close/>
                </a:path>
              </a:pathLst>
            </a:cu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flipH="1">
              <a:off x="8170612" y="1128649"/>
              <a:ext cx="22535" cy="21229"/>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flipH="1">
              <a:off x="8272022" y="1089788"/>
              <a:ext cx="73888" cy="62849"/>
            </a:xfrm>
            <a:custGeom>
              <a:avLst/>
              <a:gdLst>
                <a:gd name="connsiteX0" fmla="*/ 0 w 179881"/>
                <a:gd name="connsiteY0" fmla="*/ 0 h 270698"/>
                <a:gd name="connsiteX1" fmla="*/ 74950 w 179881"/>
                <a:gd name="connsiteY1" fmla="*/ 14990 h 270698"/>
                <a:gd name="connsiteX2" fmla="*/ 134911 w 179881"/>
                <a:gd name="connsiteY2" fmla="*/ 89940 h 270698"/>
                <a:gd name="connsiteX3" fmla="*/ 164891 w 179881"/>
                <a:gd name="connsiteY3" fmla="*/ 119921 h 270698"/>
                <a:gd name="connsiteX4" fmla="*/ 179881 w 179881"/>
                <a:gd name="connsiteY4" fmla="*/ 164891 h 270698"/>
                <a:gd name="connsiteX5" fmla="*/ 164891 w 179881"/>
                <a:gd name="connsiteY5" fmla="*/ 254832 h 270698"/>
                <a:gd name="connsiteX6" fmla="*/ 59960 w 179881"/>
                <a:gd name="connsiteY6" fmla="*/ 269822 h 27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81" h="270698">
                  <a:moveTo>
                    <a:pt x="0" y="0"/>
                  </a:moveTo>
                  <a:cubicBezTo>
                    <a:pt x="24983" y="4997"/>
                    <a:pt x="51532" y="4954"/>
                    <a:pt x="74950" y="14990"/>
                  </a:cubicBezTo>
                  <a:cubicBezTo>
                    <a:pt x="96983" y="24433"/>
                    <a:pt x="123462" y="75629"/>
                    <a:pt x="134911" y="89940"/>
                  </a:cubicBezTo>
                  <a:cubicBezTo>
                    <a:pt x="143740" y="100976"/>
                    <a:pt x="154898" y="109927"/>
                    <a:pt x="164891" y="119921"/>
                  </a:cubicBezTo>
                  <a:cubicBezTo>
                    <a:pt x="169888" y="134911"/>
                    <a:pt x="179881" y="149090"/>
                    <a:pt x="179881" y="164891"/>
                  </a:cubicBezTo>
                  <a:cubicBezTo>
                    <a:pt x="179881" y="195285"/>
                    <a:pt x="179970" y="228443"/>
                    <a:pt x="164891" y="254832"/>
                  </a:cubicBezTo>
                  <a:cubicBezTo>
                    <a:pt x="152714" y="276142"/>
                    <a:pt x="70256" y="269822"/>
                    <a:pt x="59960" y="269822"/>
                  </a:cubicBezTo>
                </a:path>
              </a:pathLst>
            </a:custGeom>
            <a:solidFill>
              <a:schemeClr val="bg1"/>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flipH="1">
              <a:off x="8347799" y="1094752"/>
              <a:ext cx="22816"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rot="20251038" flipH="1">
              <a:off x="7336280" y="513566"/>
              <a:ext cx="79000" cy="514678"/>
            </a:xfrm>
            <a:custGeom>
              <a:avLst/>
              <a:gdLst>
                <a:gd name="connsiteX0" fmla="*/ 224852 w 224852"/>
                <a:gd name="connsiteY0" fmla="*/ 1199213 h 1199213"/>
                <a:gd name="connsiteX1" fmla="*/ 104931 w 224852"/>
                <a:gd name="connsiteY1" fmla="*/ 1034321 h 1199213"/>
                <a:gd name="connsiteX2" fmla="*/ 89941 w 224852"/>
                <a:gd name="connsiteY2" fmla="*/ 989351 h 1199213"/>
                <a:gd name="connsiteX3" fmla="*/ 74950 w 224852"/>
                <a:gd name="connsiteY3" fmla="*/ 704537 h 1199213"/>
                <a:gd name="connsiteX4" fmla="*/ 89941 w 224852"/>
                <a:gd name="connsiteY4" fmla="*/ 479685 h 1199213"/>
                <a:gd name="connsiteX5" fmla="*/ 74950 w 224852"/>
                <a:gd name="connsiteY5" fmla="*/ 434715 h 1199213"/>
                <a:gd name="connsiteX6" fmla="*/ 59960 w 224852"/>
                <a:gd name="connsiteY6" fmla="*/ 359764 h 1199213"/>
                <a:gd name="connsiteX7" fmla="*/ 29980 w 224852"/>
                <a:gd name="connsiteY7" fmla="*/ 119921 h 1199213"/>
                <a:gd name="connsiteX8" fmla="*/ 14990 w 224852"/>
                <a:gd name="connsiteY8" fmla="*/ 44970 h 1199213"/>
                <a:gd name="connsiteX9" fmla="*/ 0 w 224852"/>
                <a:gd name="connsiteY9" fmla="*/ 0 h 119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852" h="1199213">
                  <a:moveTo>
                    <a:pt x="224852" y="1199213"/>
                  </a:moveTo>
                  <a:cubicBezTo>
                    <a:pt x="201525" y="1170054"/>
                    <a:pt x="116033" y="1067627"/>
                    <a:pt x="104931" y="1034321"/>
                  </a:cubicBezTo>
                  <a:lnTo>
                    <a:pt x="89941" y="989351"/>
                  </a:lnTo>
                  <a:cubicBezTo>
                    <a:pt x="84944" y="894413"/>
                    <a:pt x="74950" y="799606"/>
                    <a:pt x="74950" y="704537"/>
                  </a:cubicBezTo>
                  <a:cubicBezTo>
                    <a:pt x="74950" y="629420"/>
                    <a:pt x="89941" y="554802"/>
                    <a:pt x="89941" y="479685"/>
                  </a:cubicBezTo>
                  <a:cubicBezTo>
                    <a:pt x="89941" y="463884"/>
                    <a:pt x="78782" y="450044"/>
                    <a:pt x="74950" y="434715"/>
                  </a:cubicBezTo>
                  <a:cubicBezTo>
                    <a:pt x="68770" y="409997"/>
                    <a:pt x="63563" y="384986"/>
                    <a:pt x="59960" y="359764"/>
                  </a:cubicBezTo>
                  <a:cubicBezTo>
                    <a:pt x="30676" y="154772"/>
                    <a:pt x="59484" y="296947"/>
                    <a:pt x="29980" y="119921"/>
                  </a:cubicBezTo>
                  <a:cubicBezTo>
                    <a:pt x="25791" y="94789"/>
                    <a:pt x="21169" y="69688"/>
                    <a:pt x="14990" y="44970"/>
                  </a:cubicBezTo>
                  <a:cubicBezTo>
                    <a:pt x="11158" y="29641"/>
                    <a:pt x="0" y="0"/>
                    <a:pt x="0" y="0"/>
                  </a:cubicBezTo>
                </a:path>
              </a:pathLst>
            </a:custGeom>
            <a:solidFill>
              <a:srgbClr val="1F1A17"/>
            </a:solid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H="1">
              <a:off x="7729547" y="71532"/>
              <a:ext cx="66552" cy="215779"/>
            </a:xfrm>
            <a:custGeom>
              <a:avLst/>
              <a:gdLst>
                <a:gd name="connsiteX0" fmla="*/ 0 w 135018"/>
                <a:gd name="connsiteY0" fmla="*/ 464695 h 464695"/>
                <a:gd name="connsiteX1" fmla="*/ 14990 w 135018"/>
                <a:gd name="connsiteY1" fmla="*/ 344774 h 464695"/>
                <a:gd name="connsiteX2" fmla="*/ 44970 w 135018"/>
                <a:gd name="connsiteY2" fmla="*/ 254833 h 464695"/>
                <a:gd name="connsiteX3" fmla="*/ 59960 w 135018"/>
                <a:gd name="connsiteY3" fmla="*/ 209862 h 464695"/>
                <a:gd name="connsiteX4" fmla="*/ 74950 w 135018"/>
                <a:gd name="connsiteY4" fmla="*/ 164892 h 464695"/>
                <a:gd name="connsiteX5" fmla="*/ 89941 w 135018"/>
                <a:gd name="connsiteY5" fmla="*/ 89941 h 464695"/>
                <a:gd name="connsiteX6" fmla="*/ 104931 w 135018"/>
                <a:gd name="connsiteY6" fmla="*/ 44971 h 464695"/>
                <a:gd name="connsiteX7" fmla="*/ 134911 w 135018"/>
                <a:gd name="connsiteY7" fmla="*/ 0 h 46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018" h="464695">
                  <a:moveTo>
                    <a:pt x="0" y="464695"/>
                  </a:moveTo>
                  <a:cubicBezTo>
                    <a:pt x="4997" y="424721"/>
                    <a:pt x="6549" y="384165"/>
                    <a:pt x="14990" y="344774"/>
                  </a:cubicBezTo>
                  <a:cubicBezTo>
                    <a:pt x="21611" y="313873"/>
                    <a:pt x="34977" y="284813"/>
                    <a:pt x="44970" y="254833"/>
                  </a:cubicBezTo>
                  <a:lnTo>
                    <a:pt x="59960" y="209862"/>
                  </a:lnTo>
                  <a:cubicBezTo>
                    <a:pt x="64957" y="194872"/>
                    <a:pt x="71851" y="180386"/>
                    <a:pt x="74950" y="164892"/>
                  </a:cubicBezTo>
                  <a:cubicBezTo>
                    <a:pt x="79947" y="139908"/>
                    <a:pt x="83761" y="114659"/>
                    <a:pt x="89941" y="89941"/>
                  </a:cubicBezTo>
                  <a:cubicBezTo>
                    <a:pt x="93773" y="74612"/>
                    <a:pt x="96802" y="58520"/>
                    <a:pt x="104931" y="44971"/>
                  </a:cubicBezTo>
                  <a:cubicBezTo>
                    <a:pt x="138444" y="-10885"/>
                    <a:pt x="134911" y="37022"/>
                    <a:pt x="134911" y="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flipH="1">
              <a:off x="7766545" y="125755"/>
              <a:ext cx="110515" cy="69605"/>
            </a:xfrm>
            <a:custGeom>
              <a:avLst/>
              <a:gdLst>
                <a:gd name="connsiteX0" fmla="*/ 164892 w 209862"/>
                <a:gd name="connsiteY0" fmla="*/ 180506 h 180506"/>
                <a:gd name="connsiteX1" fmla="*/ 44971 w 209862"/>
                <a:gd name="connsiteY1" fmla="*/ 120546 h 180506"/>
                <a:gd name="connsiteX2" fmla="*/ 29980 w 209862"/>
                <a:gd name="connsiteY2" fmla="*/ 75575 h 180506"/>
                <a:gd name="connsiteX3" fmla="*/ 0 w 209862"/>
                <a:gd name="connsiteY3" fmla="*/ 30605 h 180506"/>
                <a:gd name="connsiteX4" fmla="*/ 134912 w 209862"/>
                <a:gd name="connsiteY4" fmla="*/ 15615 h 180506"/>
                <a:gd name="connsiteX5" fmla="*/ 164892 w 209862"/>
                <a:gd name="connsiteY5" fmla="*/ 60585 h 180506"/>
                <a:gd name="connsiteX6" fmla="*/ 179882 w 209862"/>
                <a:gd name="connsiteY6" fmla="*/ 105556 h 180506"/>
                <a:gd name="connsiteX7" fmla="*/ 209862 w 209862"/>
                <a:gd name="connsiteY7" fmla="*/ 135536 h 18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62" h="180506">
                  <a:moveTo>
                    <a:pt x="164892" y="180506"/>
                  </a:moveTo>
                  <a:cubicBezTo>
                    <a:pt x="142257" y="171452"/>
                    <a:pt x="66104" y="146962"/>
                    <a:pt x="44971" y="120546"/>
                  </a:cubicBezTo>
                  <a:cubicBezTo>
                    <a:pt x="35100" y="108207"/>
                    <a:pt x="37047" y="89708"/>
                    <a:pt x="29980" y="75575"/>
                  </a:cubicBezTo>
                  <a:cubicBezTo>
                    <a:pt x="21923" y="59461"/>
                    <a:pt x="9993" y="45595"/>
                    <a:pt x="0" y="30605"/>
                  </a:cubicBezTo>
                  <a:cubicBezTo>
                    <a:pt x="104931" y="-4373"/>
                    <a:pt x="59961" y="-9370"/>
                    <a:pt x="134912" y="15615"/>
                  </a:cubicBezTo>
                  <a:cubicBezTo>
                    <a:pt x="144905" y="30605"/>
                    <a:pt x="156835" y="44471"/>
                    <a:pt x="164892" y="60585"/>
                  </a:cubicBezTo>
                  <a:cubicBezTo>
                    <a:pt x="171958" y="74718"/>
                    <a:pt x="171752" y="92007"/>
                    <a:pt x="179882" y="105556"/>
                  </a:cubicBezTo>
                  <a:cubicBezTo>
                    <a:pt x="187153" y="117675"/>
                    <a:pt x="199869" y="125543"/>
                    <a:pt x="209862" y="135536"/>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flipH="1">
              <a:off x="7729547" y="153564"/>
              <a:ext cx="93875" cy="41796"/>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flipH="1">
              <a:off x="7459444" y="174479"/>
              <a:ext cx="94819" cy="93130"/>
            </a:xfrm>
            <a:custGeom>
              <a:avLst/>
              <a:gdLst>
                <a:gd name="connsiteX0" fmla="*/ 0 w 192365"/>
                <a:gd name="connsiteY0" fmla="*/ 0 h 200561"/>
                <a:gd name="connsiteX1" fmla="*/ 74951 w 192365"/>
                <a:gd name="connsiteY1" fmla="*/ 29980 h 200561"/>
                <a:gd name="connsiteX2" fmla="*/ 149902 w 192365"/>
                <a:gd name="connsiteY2" fmla="*/ 74951 h 200561"/>
                <a:gd name="connsiteX3" fmla="*/ 164892 w 192365"/>
                <a:gd name="connsiteY3" fmla="*/ 194872 h 200561"/>
                <a:gd name="connsiteX4" fmla="*/ 14990 w 192365"/>
                <a:gd name="connsiteY4" fmla="*/ 179882 h 200561"/>
                <a:gd name="connsiteX5" fmla="*/ 29980 w 192365"/>
                <a:gd name="connsiteY5" fmla="*/ 179882 h 20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365" h="200561">
                  <a:moveTo>
                    <a:pt x="0" y="0"/>
                  </a:moveTo>
                  <a:cubicBezTo>
                    <a:pt x="24984" y="9993"/>
                    <a:pt x="51588" y="16630"/>
                    <a:pt x="74951" y="29980"/>
                  </a:cubicBezTo>
                  <a:cubicBezTo>
                    <a:pt x="190181" y="95826"/>
                    <a:pt x="8703" y="27886"/>
                    <a:pt x="149902" y="74951"/>
                  </a:cubicBezTo>
                  <a:cubicBezTo>
                    <a:pt x="161430" y="92243"/>
                    <a:pt x="229498" y="171379"/>
                    <a:pt x="164892" y="194872"/>
                  </a:cubicBezTo>
                  <a:cubicBezTo>
                    <a:pt x="117699" y="212033"/>
                    <a:pt x="64899" y="185427"/>
                    <a:pt x="14990" y="179882"/>
                  </a:cubicBezTo>
                  <a:cubicBezTo>
                    <a:pt x="10024" y="179330"/>
                    <a:pt x="24983" y="179882"/>
                    <a:pt x="29980" y="179882"/>
                  </a:cubicBezTo>
                </a:path>
              </a:pathLst>
            </a:custGeom>
            <a:noFill/>
            <a:ln w="2286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flipH="1">
              <a:off x="7507395" y="53255"/>
              <a:ext cx="81817" cy="90488"/>
            </a:xfrm>
            <a:custGeom>
              <a:avLst/>
              <a:gdLst>
                <a:gd name="connsiteX0" fmla="*/ 0 w 165987"/>
                <a:gd name="connsiteY0" fmla="*/ 194872 h 194872"/>
                <a:gd name="connsiteX1" fmla="*/ 14990 w 165987"/>
                <a:gd name="connsiteY1" fmla="*/ 74950 h 194872"/>
                <a:gd name="connsiteX2" fmla="*/ 29981 w 165987"/>
                <a:gd name="connsiteY2" fmla="*/ 29980 h 194872"/>
                <a:gd name="connsiteX3" fmla="*/ 74951 w 165987"/>
                <a:gd name="connsiteY3" fmla="*/ 0 h 194872"/>
                <a:gd name="connsiteX4" fmla="*/ 119922 w 165987"/>
                <a:gd name="connsiteY4" fmla="*/ 14990 h 194872"/>
                <a:gd name="connsiteX5" fmla="*/ 164892 w 165987"/>
                <a:gd name="connsiteY5" fmla="*/ 104931 h 194872"/>
                <a:gd name="connsiteX6" fmla="*/ 164892 w 165987"/>
                <a:gd name="connsiteY6" fmla="*/ 14990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987" h="194872">
                  <a:moveTo>
                    <a:pt x="0" y="194872"/>
                  </a:moveTo>
                  <a:cubicBezTo>
                    <a:pt x="4997" y="154898"/>
                    <a:pt x="7783" y="114585"/>
                    <a:pt x="14990" y="74950"/>
                  </a:cubicBezTo>
                  <a:cubicBezTo>
                    <a:pt x="17817" y="59404"/>
                    <a:pt x="20110" y="42318"/>
                    <a:pt x="29981" y="29980"/>
                  </a:cubicBezTo>
                  <a:cubicBezTo>
                    <a:pt x="41235" y="15912"/>
                    <a:pt x="59961" y="9993"/>
                    <a:pt x="74951" y="0"/>
                  </a:cubicBezTo>
                  <a:cubicBezTo>
                    <a:pt x="89941" y="4997"/>
                    <a:pt x="107583" y="5119"/>
                    <a:pt x="119922" y="14990"/>
                  </a:cubicBezTo>
                  <a:cubicBezTo>
                    <a:pt x="139844" y="30927"/>
                    <a:pt x="160714" y="79864"/>
                    <a:pt x="164892" y="104931"/>
                  </a:cubicBezTo>
                  <a:cubicBezTo>
                    <a:pt x="167356" y="119717"/>
                    <a:pt x="164892" y="134911"/>
                    <a:pt x="164892"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flipH="1">
              <a:off x="7531727" y="12174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flipH="1">
              <a:off x="7416574" y="703506"/>
              <a:ext cx="78716" cy="76546"/>
            </a:xfrm>
            <a:custGeom>
              <a:avLst/>
              <a:gdLst>
                <a:gd name="connsiteX0" fmla="*/ 79279 w 201845"/>
                <a:gd name="connsiteY0" fmla="*/ 194872 h 194872"/>
                <a:gd name="connsiteX1" fmla="*/ 4328 w 201845"/>
                <a:gd name="connsiteY1" fmla="*/ 164892 h 194872"/>
                <a:gd name="connsiteX2" fmla="*/ 49299 w 201845"/>
                <a:gd name="connsiteY2" fmla="*/ 29980 h 194872"/>
                <a:gd name="connsiteX3" fmla="*/ 94269 w 201845"/>
                <a:gd name="connsiteY3" fmla="*/ 0 h 194872"/>
                <a:gd name="connsiteX4" fmla="*/ 154230 w 201845"/>
                <a:gd name="connsiteY4" fmla="*/ 14990 h 194872"/>
                <a:gd name="connsiteX5" fmla="*/ 199201 w 201845"/>
                <a:gd name="connsiteY5" fmla="*/ 29980 h 194872"/>
                <a:gd name="connsiteX6" fmla="*/ 184210 w 201845"/>
                <a:gd name="connsiteY6" fmla="*/ 149902 h 194872"/>
                <a:gd name="connsiteX7" fmla="*/ 169220 w 201845"/>
                <a:gd name="connsiteY7" fmla="*/ 164892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845" h="194872">
                  <a:moveTo>
                    <a:pt x="79279" y="194872"/>
                  </a:moveTo>
                  <a:cubicBezTo>
                    <a:pt x="54295" y="184879"/>
                    <a:pt x="16362" y="188959"/>
                    <a:pt x="4328" y="164892"/>
                  </a:cubicBezTo>
                  <a:cubicBezTo>
                    <a:pt x="-12421" y="131394"/>
                    <a:pt x="23029" y="56250"/>
                    <a:pt x="49299" y="29980"/>
                  </a:cubicBezTo>
                  <a:cubicBezTo>
                    <a:pt x="62038" y="17241"/>
                    <a:pt x="79279" y="9993"/>
                    <a:pt x="94269" y="0"/>
                  </a:cubicBezTo>
                  <a:cubicBezTo>
                    <a:pt x="114256" y="4997"/>
                    <a:pt x="134421" y="9330"/>
                    <a:pt x="154230" y="14990"/>
                  </a:cubicBezTo>
                  <a:cubicBezTo>
                    <a:pt x="169423" y="19331"/>
                    <a:pt x="195773" y="14555"/>
                    <a:pt x="199201" y="29980"/>
                  </a:cubicBezTo>
                  <a:cubicBezTo>
                    <a:pt x="207940" y="69306"/>
                    <a:pt x="192949" y="110576"/>
                    <a:pt x="184210" y="149902"/>
                  </a:cubicBezTo>
                  <a:cubicBezTo>
                    <a:pt x="182677" y="156800"/>
                    <a:pt x="174217" y="159895"/>
                    <a:pt x="169220" y="16489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a:off x="7360158" y="640840"/>
              <a:ext cx="96188" cy="76567"/>
            </a:xfrm>
            <a:custGeom>
              <a:avLst/>
              <a:gdLst>
                <a:gd name="connsiteX0" fmla="*/ 30251 w 195142"/>
                <a:gd name="connsiteY0" fmla="*/ 164892 h 164892"/>
                <a:gd name="connsiteX1" fmla="*/ 270 w 195142"/>
                <a:gd name="connsiteY1" fmla="*/ 89941 h 164892"/>
                <a:gd name="connsiteX2" fmla="*/ 45241 w 195142"/>
                <a:gd name="connsiteY2" fmla="*/ 14990 h 164892"/>
                <a:gd name="connsiteX3" fmla="*/ 90211 w 195142"/>
                <a:gd name="connsiteY3" fmla="*/ 0 h 164892"/>
                <a:gd name="connsiteX4" fmla="*/ 120192 w 195142"/>
                <a:gd name="connsiteY4" fmla="*/ 29980 h 164892"/>
                <a:gd name="connsiteX5" fmla="*/ 165162 w 195142"/>
                <a:gd name="connsiteY5" fmla="*/ 44970 h 164892"/>
                <a:gd name="connsiteX6" fmla="*/ 195142 w 195142"/>
                <a:gd name="connsiteY6" fmla="*/ 89941 h 16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142" h="164892">
                  <a:moveTo>
                    <a:pt x="30251" y="164892"/>
                  </a:moveTo>
                  <a:cubicBezTo>
                    <a:pt x="20257" y="139908"/>
                    <a:pt x="3608" y="116641"/>
                    <a:pt x="270" y="89941"/>
                  </a:cubicBezTo>
                  <a:cubicBezTo>
                    <a:pt x="-3021" y="63616"/>
                    <a:pt x="24435" y="27474"/>
                    <a:pt x="45241" y="14990"/>
                  </a:cubicBezTo>
                  <a:cubicBezTo>
                    <a:pt x="58790" y="6861"/>
                    <a:pt x="75221" y="4997"/>
                    <a:pt x="90211" y="0"/>
                  </a:cubicBezTo>
                  <a:cubicBezTo>
                    <a:pt x="100205" y="9993"/>
                    <a:pt x="108073" y="22709"/>
                    <a:pt x="120192" y="29980"/>
                  </a:cubicBezTo>
                  <a:cubicBezTo>
                    <a:pt x="133741" y="38109"/>
                    <a:pt x="152824" y="35099"/>
                    <a:pt x="165162" y="44970"/>
                  </a:cubicBezTo>
                  <a:cubicBezTo>
                    <a:pt x="179230" y="56225"/>
                    <a:pt x="195142" y="89941"/>
                    <a:pt x="195142" y="89941"/>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flipH="1">
              <a:off x="7389753" y="72198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flipH="1">
              <a:off x="7389753" y="69016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flipH="1">
              <a:off x="7305808"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flipH="1">
              <a:off x="7425247"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flipH="1">
              <a:off x="7500546" y="745249"/>
              <a:ext cx="51722" cy="13922"/>
            </a:xfrm>
            <a:custGeom>
              <a:avLst/>
              <a:gdLst>
                <a:gd name="connsiteX0" fmla="*/ 0 w 104931"/>
                <a:gd name="connsiteY0" fmla="*/ 0 h 29981"/>
                <a:gd name="connsiteX1" fmla="*/ 104931 w 104931"/>
                <a:gd name="connsiteY1" fmla="*/ 29981 h 29981"/>
              </a:gdLst>
              <a:ahLst/>
              <a:cxnLst>
                <a:cxn ang="0">
                  <a:pos x="connsiteX0" y="connsiteY0"/>
                </a:cxn>
                <a:cxn ang="0">
                  <a:pos x="connsiteX1" y="connsiteY1"/>
                </a:cxn>
              </a:cxnLst>
              <a:rect l="l" t="t" r="r" b="b"/>
              <a:pathLst>
                <a:path w="104931" h="29981">
                  <a:moveTo>
                    <a:pt x="0" y="0"/>
                  </a:moveTo>
                  <a:cubicBezTo>
                    <a:pt x="85907" y="17182"/>
                    <a:pt x="52162" y="3597"/>
                    <a:pt x="104931" y="2998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flipH="1">
              <a:off x="7485768" y="731328"/>
              <a:ext cx="59111" cy="0"/>
            </a:xfrm>
            <a:custGeom>
              <a:avLst/>
              <a:gdLst>
                <a:gd name="connsiteX0" fmla="*/ 119922 w 119922"/>
                <a:gd name="connsiteY0" fmla="*/ 0 h 0"/>
                <a:gd name="connsiteX1" fmla="*/ 0 w 119922"/>
                <a:gd name="connsiteY1" fmla="*/ 0 h 0"/>
              </a:gdLst>
              <a:ahLst/>
              <a:cxnLst>
                <a:cxn ang="0">
                  <a:pos x="connsiteX0" y="connsiteY0"/>
                </a:cxn>
                <a:cxn ang="0">
                  <a:pos x="connsiteX1" y="connsiteY1"/>
                </a:cxn>
              </a:cxnLst>
              <a:rect l="l" t="t" r="r" b="b"/>
              <a:pathLst>
                <a:path w="119922">
                  <a:moveTo>
                    <a:pt x="119922" y="0"/>
                  </a:moveTo>
                  <a:lnTo>
                    <a:pt x="0"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flipH="1">
              <a:off x="7470991" y="675643"/>
              <a:ext cx="66500" cy="48724"/>
            </a:xfrm>
            <a:custGeom>
              <a:avLst/>
              <a:gdLst>
                <a:gd name="connsiteX0" fmla="*/ 0 w 134912"/>
                <a:gd name="connsiteY0" fmla="*/ 0 h 104931"/>
                <a:gd name="connsiteX1" fmla="*/ 74951 w 134912"/>
                <a:gd name="connsiteY1" fmla="*/ 59960 h 104931"/>
                <a:gd name="connsiteX2" fmla="*/ 134912 w 134912"/>
                <a:gd name="connsiteY2" fmla="*/ 104931 h 104931"/>
              </a:gdLst>
              <a:ahLst/>
              <a:cxnLst>
                <a:cxn ang="0">
                  <a:pos x="connsiteX0" y="connsiteY0"/>
                </a:cxn>
                <a:cxn ang="0">
                  <a:pos x="connsiteX1" y="connsiteY1"/>
                </a:cxn>
                <a:cxn ang="0">
                  <a:pos x="connsiteX2" y="connsiteY2"/>
                </a:cxn>
              </a:cxnLst>
              <a:rect l="l" t="t" r="r" b="b"/>
              <a:pathLst>
                <a:path w="134912" h="104931">
                  <a:moveTo>
                    <a:pt x="0" y="0"/>
                  </a:moveTo>
                  <a:cubicBezTo>
                    <a:pt x="24984" y="19987"/>
                    <a:pt x="50659" y="39138"/>
                    <a:pt x="74951" y="59960"/>
                  </a:cubicBezTo>
                  <a:cubicBezTo>
                    <a:pt x="127986" y="105418"/>
                    <a:pt x="80311" y="77631"/>
                    <a:pt x="134912"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flipH="1">
              <a:off x="7318766" y="82391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flipH="1">
              <a:off x="7199327" y="79047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flipH="1">
              <a:off x="7163833" y="68855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flipH="1">
              <a:off x="7086772" y="256741"/>
              <a:ext cx="37097" cy="231189"/>
            </a:xfrm>
            <a:custGeom>
              <a:avLst/>
              <a:gdLst>
                <a:gd name="connsiteX0" fmla="*/ 75260 w 75260"/>
                <a:gd name="connsiteY0" fmla="*/ 497881 h 497881"/>
                <a:gd name="connsiteX1" fmla="*/ 60270 w 75260"/>
                <a:gd name="connsiteY1" fmla="*/ 422930 h 497881"/>
                <a:gd name="connsiteX2" fmla="*/ 30290 w 75260"/>
                <a:gd name="connsiteY2" fmla="*/ 377959 h 497881"/>
                <a:gd name="connsiteX3" fmla="*/ 45280 w 75260"/>
                <a:gd name="connsiteY3" fmla="*/ 228058 h 497881"/>
                <a:gd name="connsiteX4" fmla="*/ 30290 w 75260"/>
                <a:gd name="connsiteY4" fmla="*/ 93146 h 497881"/>
                <a:gd name="connsiteX5" fmla="*/ 310 w 75260"/>
                <a:gd name="connsiteY5" fmla="*/ 48176 h 497881"/>
                <a:gd name="connsiteX6" fmla="*/ 15300 w 75260"/>
                <a:gd name="connsiteY6" fmla="*/ 3205 h 497881"/>
                <a:gd name="connsiteX7" fmla="*/ 15300 w 75260"/>
                <a:gd name="connsiteY7" fmla="*/ 123127 h 497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260" h="497881">
                  <a:moveTo>
                    <a:pt x="75260" y="497881"/>
                  </a:moveTo>
                  <a:cubicBezTo>
                    <a:pt x="70263" y="472897"/>
                    <a:pt x="69216" y="446786"/>
                    <a:pt x="60270" y="422930"/>
                  </a:cubicBezTo>
                  <a:cubicBezTo>
                    <a:pt x="53944" y="406061"/>
                    <a:pt x="31672" y="395922"/>
                    <a:pt x="30290" y="377959"/>
                  </a:cubicBezTo>
                  <a:cubicBezTo>
                    <a:pt x="26439" y="327891"/>
                    <a:pt x="40283" y="278025"/>
                    <a:pt x="45280" y="228058"/>
                  </a:cubicBezTo>
                  <a:cubicBezTo>
                    <a:pt x="40283" y="183087"/>
                    <a:pt x="41264" y="137042"/>
                    <a:pt x="30290" y="93146"/>
                  </a:cubicBezTo>
                  <a:cubicBezTo>
                    <a:pt x="25921" y="75668"/>
                    <a:pt x="3272" y="65947"/>
                    <a:pt x="310" y="48176"/>
                  </a:cubicBezTo>
                  <a:cubicBezTo>
                    <a:pt x="-2288" y="32590"/>
                    <a:pt x="12201" y="-12289"/>
                    <a:pt x="15300" y="3205"/>
                  </a:cubicBezTo>
                  <a:cubicBezTo>
                    <a:pt x="23139" y="42403"/>
                    <a:pt x="15300" y="83153"/>
                    <a:pt x="15300" y="123127"/>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flipH="1">
              <a:off x="7101549" y="348494"/>
              <a:ext cx="88865" cy="104409"/>
            </a:xfrm>
            <a:custGeom>
              <a:avLst/>
              <a:gdLst>
                <a:gd name="connsiteX0" fmla="*/ 180285 w 180285"/>
                <a:gd name="connsiteY0" fmla="*/ 74951 h 224852"/>
                <a:gd name="connsiteX1" fmla="*/ 105334 w 180285"/>
                <a:gd name="connsiteY1" fmla="*/ 44971 h 224852"/>
                <a:gd name="connsiteX2" fmla="*/ 30383 w 180285"/>
                <a:gd name="connsiteY2" fmla="*/ 0 h 224852"/>
                <a:gd name="connsiteX3" fmla="*/ 403 w 180285"/>
                <a:gd name="connsiteY3" fmla="*/ 44971 h 224852"/>
                <a:gd name="connsiteX4" fmla="*/ 15393 w 180285"/>
                <a:gd name="connsiteY4" fmla="*/ 89941 h 224852"/>
                <a:gd name="connsiteX5" fmla="*/ 75354 w 180285"/>
                <a:gd name="connsiteY5" fmla="*/ 164892 h 224852"/>
                <a:gd name="connsiteX6" fmla="*/ 120324 w 180285"/>
                <a:gd name="connsiteY6" fmla="*/ 179882 h 224852"/>
                <a:gd name="connsiteX7" fmla="*/ 180285 w 180285"/>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285" h="224852">
                  <a:moveTo>
                    <a:pt x="180285" y="74951"/>
                  </a:moveTo>
                  <a:cubicBezTo>
                    <a:pt x="155301" y="64958"/>
                    <a:pt x="128697" y="58321"/>
                    <a:pt x="105334" y="44971"/>
                  </a:cubicBezTo>
                  <a:cubicBezTo>
                    <a:pt x="-9896" y="-20875"/>
                    <a:pt x="171582" y="47065"/>
                    <a:pt x="30383" y="0"/>
                  </a:cubicBezTo>
                  <a:cubicBezTo>
                    <a:pt x="20390" y="14990"/>
                    <a:pt x="3365" y="27200"/>
                    <a:pt x="403" y="44971"/>
                  </a:cubicBezTo>
                  <a:cubicBezTo>
                    <a:pt x="-2195" y="60557"/>
                    <a:pt x="8327" y="75808"/>
                    <a:pt x="15393" y="89941"/>
                  </a:cubicBezTo>
                  <a:cubicBezTo>
                    <a:pt x="24145" y="107445"/>
                    <a:pt x="55438" y="152942"/>
                    <a:pt x="75354" y="164892"/>
                  </a:cubicBezTo>
                  <a:cubicBezTo>
                    <a:pt x="88903" y="173022"/>
                    <a:pt x="105334" y="174885"/>
                    <a:pt x="120324" y="179882"/>
                  </a:cubicBezTo>
                  <a:cubicBezTo>
                    <a:pt x="158206" y="217762"/>
                    <a:pt x="137664" y="203542"/>
                    <a:pt x="180285" y="22485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5" name="任意多边形 74"/>
            <p:cNvSpPr/>
            <p:nvPr/>
          </p:nvSpPr>
          <p:spPr>
            <a:xfrm flipH="1">
              <a:off x="7124207" y="389239"/>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flipH="1">
              <a:off x="7020272" y="397194"/>
              <a:ext cx="81277" cy="83794"/>
            </a:xfrm>
            <a:custGeom>
              <a:avLst/>
              <a:gdLst>
                <a:gd name="connsiteX0" fmla="*/ 0 w 164892"/>
                <a:gd name="connsiteY0" fmla="*/ 30032 h 180456"/>
                <a:gd name="connsiteX1" fmla="*/ 119921 w 164892"/>
                <a:gd name="connsiteY1" fmla="*/ 15042 h 180456"/>
                <a:gd name="connsiteX2" fmla="*/ 149902 w 164892"/>
                <a:gd name="connsiteY2" fmla="*/ 45023 h 180456"/>
                <a:gd name="connsiteX3" fmla="*/ 164892 w 164892"/>
                <a:gd name="connsiteY3" fmla="*/ 89993 h 180456"/>
                <a:gd name="connsiteX4" fmla="*/ 149902 w 164892"/>
                <a:gd name="connsiteY4" fmla="*/ 134964 h 180456"/>
                <a:gd name="connsiteX5" fmla="*/ 119921 w 164892"/>
                <a:gd name="connsiteY5" fmla="*/ 164944 h 180456"/>
                <a:gd name="connsiteX6" fmla="*/ 0 w 164892"/>
                <a:gd name="connsiteY6" fmla="*/ 179934 h 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892" h="180456">
                  <a:moveTo>
                    <a:pt x="0" y="30032"/>
                  </a:moveTo>
                  <a:cubicBezTo>
                    <a:pt x="57607" y="6990"/>
                    <a:pt x="68223" y="-15977"/>
                    <a:pt x="119921" y="15042"/>
                  </a:cubicBezTo>
                  <a:cubicBezTo>
                    <a:pt x="132040" y="22314"/>
                    <a:pt x="139908" y="35029"/>
                    <a:pt x="149902" y="45023"/>
                  </a:cubicBezTo>
                  <a:cubicBezTo>
                    <a:pt x="154899" y="60013"/>
                    <a:pt x="164892" y="74192"/>
                    <a:pt x="164892" y="89993"/>
                  </a:cubicBezTo>
                  <a:cubicBezTo>
                    <a:pt x="164892" y="105794"/>
                    <a:pt x="158032" y="121415"/>
                    <a:pt x="149902" y="134964"/>
                  </a:cubicBezTo>
                  <a:cubicBezTo>
                    <a:pt x="142631" y="147083"/>
                    <a:pt x="132562" y="158624"/>
                    <a:pt x="119921" y="164944"/>
                  </a:cubicBezTo>
                  <a:cubicBezTo>
                    <a:pt x="80245" y="184782"/>
                    <a:pt x="42072" y="179934"/>
                    <a:pt x="0" y="17993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7" name="任意多边形 76"/>
            <p:cNvSpPr/>
            <p:nvPr/>
          </p:nvSpPr>
          <p:spPr>
            <a:xfrm flipH="1">
              <a:off x="7071994" y="1086310"/>
              <a:ext cx="96055" cy="69615"/>
            </a:xfrm>
            <a:custGeom>
              <a:avLst/>
              <a:gdLst>
                <a:gd name="connsiteX0" fmla="*/ 0 w 194872"/>
                <a:gd name="connsiteY0" fmla="*/ 149920 h 149920"/>
                <a:gd name="connsiteX1" fmla="*/ 89941 w 194872"/>
                <a:gd name="connsiteY1" fmla="*/ 59979 h 149920"/>
                <a:gd name="connsiteX2" fmla="*/ 194872 w 194872"/>
                <a:gd name="connsiteY2" fmla="*/ 18 h 149920"/>
              </a:gdLst>
              <a:ahLst/>
              <a:cxnLst>
                <a:cxn ang="0">
                  <a:pos x="connsiteX0" y="connsiteY0"/>
                </a:cxn>
                <a:cxn ang="0">
                  <a:pos x="connsiteX1" y="connsiteY1"/>
                </a:cxn>
                <a:cxn ang="0">
                  <a:pos x="connsiteX2" y="connsiteY2"/>
                </a:cxn>
              </a:cxnLst>
              <a:rect l="l" t="t" r="r" b="b"/>
              <a:pathLst>
                <a:path w="194872" h="149920">
                  <a:moveTo>
                    <a:pt x="0" y="149920"/>
                  </a:moveTo>
                  <a:cubicBezTo>
                    <a:pt x="79877" y="16789"/>
                    <a:pt x="2807" y="108387"/>
                    <a:pt x="89941" y="59979"/>
                  </a:cubicBezTo>
                  <a:cubicBezTo>
                    <a:pt x="202860" y="-2754"/>
                    <a:pt x="141240" y="18"/>
                    <a:pt x="194872" y="1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flipH="1">
              <a:off x="7478380" y="1107201"/>
              <a:ext cx="125610" cy="27843"/>
            </a:xfrm>
            <a:custGeom>
              <a:avLst/>
              <a:gdLst>
                <a:gd name="connsiteX0" fmla="*/ 0 w 254833"/>
                <a:gd name="connsiteY0" fmla="*/ 0 h 59961"/>
                <a:gd name="connsiteX1" fmla="*/ 164892 w 254833"/>
                <a:gd name="connsiteY1" fmla="*/ 59961 h 59961"/>
                <a:gd name="connsiteX2" fmla="*/ 254833 w 254833"/>
                <a:gd name="connsiteY2" fmla="*/ 59961 h 59961"/>
              </a:gdLst>
              <a:ahLst/>
              <a:cxnLst>
                <a:cxn ang="0">
                  <a:pos x="connsiteX0" y="connsiteY0"/>
                </a:cxn>
                <a:cxn ang="0">
                  <a:pos x="connsiteX1" y="connsiteY1"/>
                </a:cxn>
                <a:cxn ang="0">
                  <a:pos x="connsiteX2" y="connsiteY2"/>
                </a:cxn>
              </a:cxnLst>
              <a:rect l="l" t="t" r="r" b="b"/>
              <a:pathLst>
                <a:path w="254833" h="59961">
                  <a:moveTo>
                    <a:pt x="0" y="0"/>
                  </a:moveTo>
                  <a:cubicBezTo>
                    <a:pt x="22359" y="8943"/>
                    <a:pt x="145651" y="59961"/>
                    <a:pt x="164892" y="59961"/>
                  </a:cubicBezTo>
                  <a:lnTo>
                    <a:pt x="254833" y="59961"/>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flipH="1">
              <a:off x="8796539" y="38762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79"/>
            <p:cNvSpPr/>
            <p:nvPr/>
          </p:nvSpPr>
          <p:spPr>
            <a:xfrm flipH="1">
              <a:off x="8738510" y="52136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flipH="1">
              <a:off x="7389753" y="109140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81"/>
            <p:cNvSpPr/>
            <p:nvPr/>
          </p:nvSpPr>
          <p:spPr>
            <a:xfrm flipH="1">
              <a:off x="7780183" y="89078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flipH="1">
              <a:off x="8099625" y="72198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flipH="1">
              <a:off x="8062101" y="800936"/>
              <a:ext cx="66500" cy="76566"/>
            </a:xfrm>
            <a:custGeom>
              <a:avLst/>
              <a:gdLst>
                <a:gd name="connsiteX0" fmla="*/ 29981 w 134912"/>
                <a:gd name="connsiteY0" fmla="*/ 0 h 164891"/>
                <a:gd name="connsiteX1" fmla="*/ 104931 w 134912"/>
                <a:gd name="connsiteY1" fmla="*/ 59960 h 164891"/>
                <a:gd name="connsiteX2" fmla="*/ 134912 w 134912"/>
                <a:gd name="connsiteY2" fmla="*/ 149901 h 164891"/>
                <a:gd name="connsiteX3" fmla="*/ 89941 w 134912"/>
                <a:gd name="connsiteY3" fmla="*/ 164891 h 164891"/>
                <a:gd name="connsiteX4" fmla="*/ 0 w 134912"/>
                <a:gd name="connsiteY4" fmla="*/ 149901 h 164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12" h="164891">
                  <a:moveTo>
                    <a:pt x="29981" y="0"/>
                  </a:moveTo>
                  <a:cubicBezTo>
                    <a:pt x="54964" y="19987"/>
                    <a:pt x="86583" y="33749"/>
                    <a:pt x="104931" y="59960"/>
                  </a:cubicBezTo>
                  <a:cubicBezTo>
                    <a:pt x="123054" y="85849"/>
                    <a:pt x="134912" y="149901"/>
                    <a:pt x="134912" y="149901"/>
                  </a:cubicBezTo>
                  <a:cubicBezTo>
                    <a:pt x="119922" y="154898"/>
                    <a:pt x="105742" y="164891"/>
                    <a:pt x="89941" y="164891"/>
                  </a:cubicBezTo>
                  <a:cubicBezTo>
                    <a:pt x="59547" y="164891"/>
                    <a:pt x="0" y="149901"/>
                    <a:pt x="0" y="14990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84"/>
            <p:cNvSpPr/>
            <p:nvPr/>
          </p:nvSpPr>
          <p:spPr>
            <a:xfrm flipH="1">
              <a:off x="8033306" y="198562"/>
              <a:ext cx="67086" cy="73362"/>
            </a:xfrm>
            <a:custGeom>
              <a:avLst/>
              <a:gdLst>
                <a:gd name="connsiteX0" fmla="*/ 59961 w 285656"/>
                <a:gd name="connsiteY0" fmla="*/ 0 h 149902"/>
                <a:gd name="connsiteX1" fmla="*/ 134912 w 285656"/>
                <a:gd name="connsiteY1" fmla="*/ 14990 h 149902"/>
                <a:gd name="connsiteX2" fmla="*/ 224853 w 285656"/>
                <a:gd name="connsiteY2" fmla="*/ 29981 h 149902"/>
                <a:gd name="connsiteX3" fmla="*/ 269823 w 285656"/>
                <a:gd name="connsiteY3" fmla="*/ 44971 h 149902"/>
                <a:gd name="connsiteX4" fmla="*/ 269823 w 285656"/>
                <a:gd name="connsiteY4" fmla="*/ 134912 h 149902"/>
                <a:gd name="connsiteX5" fmla="*/ 224853 w 285656"/>
                <a:gd name="connsiteY5" fmla="*/ 149902 h 149902"/>
                <a:gd name="connsiteX6" fmla="*/ 0 w 285656"/>
                <a:gd name="connsiteY6" fmla="*/ 134912 h 149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656" h="149902">
                  <a:moveTo>
                    <a:pt x="59961" y="0"/>
                  </a:moveTo>
                  <a:lnTo>
                    <a:pt x="134912" y="14990"/>
                  </a:lnTo>
                  <a:cubicBezTo>
                    <a:pt x="164816" y="20427"/>
                    <a:pt x="195183" y="23387"/>
                    <a:pt x="224853" y="29981"/>
                  </a:cubicBezTo>
                  <a:cubicBezTo>
                    <a:pt x="240278" y="33409"/>
                    <a:pt x="254833" y="39974"/>
                    <a:pt x="269823" y="44971"/>
                  </a:cubicBezTo>
                  <a:cubicBezTo>
                    <a:pt x="279816" y="74951"/>
                    <a:pt x="299803" y="104931"/>
                    <a:pt x="269823" y="134912"/>
                  </a:cubicBezTo>
                  <a:cubicBezTo>
                    <a:pt x="258650" y="146085"/>
                    <a:pt x="239843" y="144905"/>
                    <a:pt x="224853" y="149902"/>
                  </a:cubicBezTo>
                  <a:cubicBezTo>
                    <a:pt x="10006" y="134556"/>
                    <a:pt x="85123" y="134912"/>
                    <a:pt x="0" y="134912"/>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flipH="1">
              <a:off x="7283049" y="687993"/>
              <a:ext cx="90587" cy="97448"/>
            </a:xfrm>
            <a:custGeom>
              <a:avLst/>
              <a:gdLst>
                <a:gd name="connsiteX0" fmla="*/ 29981 w 183780"/>
                <a:gd name="connsiteY0" fmla="*/ 14990 h 209862"/>
                <a:gd name="connsiteX1" fmla="*/ 104931 w 183780"/>
                <a:gd name="connsiteY1" fmla="*/ 0 h 209862"/>
                <a:gd name="connsiteX2" fmla="*/ 149902 w 183780"/>
                <a:gd name="connsiteY2" fmla="*/ 134911 h 209862"/>
                <a:gd name="connsiteX3" fmla="*/ 59961 w 183780"/>
                <a:gd name="connsiteY3" fmla="*/ 164892 h 209862"/>
                <a:gd name="connsiteX4" fmla="*/ 0 w 183780"/>
                <a:gd name="connsiteY4" fmla="*/ 209862 h 209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80" h="209862">
                  <a:moveTo>
                    <a:pt x="29981" y="14990"/>
                  </a:moveTo>
                  <a:cubicBezTo>
                    <a:pt x="54964" y="9993"/>
                    <a:pt x="79453" y="0"/>
                    <a:pt x="104931" y="0"/>
                  </a:cubicBezTo>
                  <a:cubicBezTo>
                    <a:pt x="180031" y="0"/>
                    <a:pt x="214266" y="42963"/>
                    <a:pt x="149902" y="134911"/>
                  </a:cubicBezTo>
                  <a:cubicBezTo>
                    <a:pt x="131779" y="160800"/>
                    <a:pt x="86256" y="147363"/>
                    <a:pt x="59961" y="164892"/>
                  </a:cubicBezTo>
                  <a:cubicBezTo>
                    <a:pt x="9110" y="198792"/>
                    <a:pt x="27729" y="182133"/>
                    <a:pt x="0" y="209862"/>
                  </a:cubicBezTo>
                </a:path>
              </a:pathLst>
            </a:custGeom>
            <a:noFill/>
            <a:ln w="2413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2" name="AutoShape 8"/>
          <p:cNvSpPr>
            <a:spLocks noChangeAspect="1" noChangeArrowheads="1" noTextEdit="1"/>
          </p:cNvSpPr>
          <p:nvPr/>
        </p:nvSpPr>
        <p:spPr bwMode="auto">
          <a:xfrm flipH="1">
            <a:off x="4869159" y="3533146"/>
            <a:ext cx="857250" cy="99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3" name="Rectangle 20"/>
          <p:cNvSpPr>
            <a:spLocks noChangeArrowheads="1"/>
          </p:cNvSpPr>
          <p:nvPr/>
        </p:nvSpPr>
        <p:spPr bwMode="auto">
          <a:xfrm>
            <a:off x="640410" y="4566432"/>
            <a:ext cx="26354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2400" b="1" dirty="0">
                <a:latin typeface="Times New Roman" pitchFamily="18" charset="0"/>
                <a:ea typeface="宋体" pitchFamily="2" charset="-122"/>
                <a:cs typeface="Times New Roman" pitchFamily="18" charset="0"/>
              </a:rPr>
              <a:t>Fibrosis degree↓</a:t>
            </a:r>
            <a:endParaRPr lang="zh-CN" altLang="en-US" sz="2400" b="1" dirty="0">
              <a:latin typeface="Times New Roman" pitchFamily="18" charset="0"/>
              <a:ea typeface="宋体" pitchFamily="2" charset="-122"/>
              <a:cs typeface="Times New Roman" pitchFamily="18" charset="0"/>
            </a:endParaRPr>
          </a:p>
        </p:txBody>
      </p:sp>
      <p:sp>
        <p:nvSpPr>
          <p:cNvPr id="107" name="Text Box 4"/>
          <p:cNvSpPr txBox="1">
            <a:spLocks noChangeArrowheads="1"/>
          </p:cNvSpPr>
          <p:nvPr/>
        </p:nvSpPr>
        <p:spPr bwMode="auto">
          <a:xfrm>
            <a:off x="6045696" y="4391759"/>
            <a:ext cx="205469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2000" b="1" dirty="0" smtClean="0">
                <a:latin typeface="Times New Roman" pitchFamily="18" charset="0"/>
                <a:ea typeface="宋体" pitchFamily="2" charset="-122"/>
                <a:cs typeface="Times New Roman" pitchFamily="18" charset="0"/>
              </a:rPr>
              <a:t>Collagens ↓</a:t>
            </a:r>
            <a:endParaRPr lang="zh-CN" altLang="en-US" sz="2000" b="1" dirty="0">
              <a:latin typeface="Times New Roman" pitchFamily="18" charset="0"/>
              <a:ea typeface="宋体" pitchFamily="2" charset="-122"/>
              <a:cs typeface="Times New Roman" pitchFamily="18" charset="0"/>
            </a:endParaRPr>
          </a:p>
        </p:txBody>
      </p:sp>
      <p:sp>
        <p:nvSpPr>
          <p:cNvPr id="108" name="Rectangle 21"/>
          <p:cNvSpPr>
            <a:spLocks noChangeArrowheads="1"/>
          </p:cNvSpPr>
          <p:nvPr/>
        </p:nvSpPr>
        <p:spPr bwMode="auto">
          <a:xfrm>
            <a:off x="6089104" y="4783787"/>
            <a:ext cx="1219200" cy="36933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b="1" dirty="0">
                <a:latin typeface="Times New Roman" pitchFamily="18" charset="0"/>
                <a:ea typeface="宋体" pitchFamily="2" charset="-122"/>
                <a:cs typeface="Times New Roman" pitchFamily="18" charset="0"/>
              </a:rPr>
              <a:t>TGF-</a:t>
            </a:r>
            <a:r>
              <a:rPr lang="el-GR" b="1" dirty="0">
                <a:latin typeface="Times New Roman" pitchFamily="18" charset="0"/>
                <a:ea typeface="宋体" pitchFamily="2" charset="-122"/>
                <a:cs typeface="Times New Roman" pitchFamily="18" charset="0"/>
              </a:rPr>
              <a:t>β </a:t>
            </a:r>
            <a:r>
              <a:rPr lang="en-US" b="1" dirty="0" smtClean="0">
                <a:latin typeface="Times New Roman" pitchFamily="18" charset="0"/>
                <a:ea typeface="宋体" pitchFamily="2" charset="-122"/>
                <a:cs typeface="Times New Roman" pitchFamily="18" charset="0"/>
              </a:rPr>
              <a:t>↓</a:t>
            </a:r>
            <a:endParaRPr lang="zh-CN" altLang="en-US" b="1" dirty="0">
              <a:latin typeface="Times New Roman" pitchFamily="18" charset="0"/>
              <a:ea typeface="宋体" pitchFamily="2" charset="-122"/>
              <a:cs typeface="Times New Roman" pitchFamily="18" charset="0"/>
            </a:endParaRPr>
          </a:p>
        </p:txBody>
      </p:sp>
      <p:sp>
        <p:nvSpPr>
          <p:cNvPr id="109" name="Rectangle 22"/>
          <p:cNvSpPr>
            <a:spLocks noChangeArrowheads="1"/>
          </p:cNvSpPr>
          <p:nvPr/>
        </p:nvSpPr>
        <p:spPr bwMode="auto">
          <a:xfrm>
            <a:off x="7353671" y="4794628"/>
            <a:ext cx="14100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b="1" dirty="0" smtClean="0">
                <a:latin typeface="Times New Roman" pitchFamily="18" charset="0"/>
                <a:ea typeface="宋体" pitchFamily="2" charset="-122"/>
                <a:cs typeface="Times New Roman" pitchFamily="18" charset="0"/>
              </a:rPr>
              <a:t>MMP-9 </a:t>
            </a:r>
            <a:r>
              <a:rPr lang="zh-CN" altLang="en-US" b="1" dirty="0" smtClean="0">
                <a:latin typeface="Times New Roman" pitchFamily="18" charset="0"/>
                <a:ea typeface="宋体" pitchFamily="2" charset="-122"/>
                <a:cs typeface="Times New Roman" pitchFamily="18" charset="0"/>
              </a:rPr>
              <a:t>↑</a:t>
            </a:r>
            <a:endParaRPr lang="zh-CN" altLang="en-US" b="1" dirty="0">
              <a:latin typeface="Times New Roman" pitchFamily="18" charset="0"/>
              <a:ea typeface="宋体" pitchFamily="2" charset="-122"/>
              <a:cs typeface="Times New Roman" pitchFamily="18" charset="0"/>
            </a:endParaRPr>
          </a:p>
        </p:txBody>
      </p:sp>
      <p:sp>
        <p:nvSpPr>
          <p:cNvPr id="110" name="灯片编号占位符 2"/>
          <p:cNvSpPr txBox="1">
            <a:spLocks/>
          </p:cNvSpPr>
          <p:nvPr/>
        </p:nvSpPr>
        <p:spPr>
          <a:xfrm>
            <a:off x="6528007" y="5195071"/>
            <a:ext cx="2133600" cy="304271"/>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2416E6-ABB5-4960-92B2-39820B47C344}" type="slidenum">
              <a:rPr lang="zh-CN" altLang="en-US" smtClean="0">
                <a:solidFill>
                  <a:prstClr val="black">
                    <a:tint val="75000"/>
                  </a:prstClr>
                </a:solidFill>
              </a:rPr>
              <a:pPr/>
              <a:t>24</a:t>
            </a:fld>
            <a:endParaRPr lang="zh-CN" altLang="en-US" dirty="0">
              <a:solidFill>
                <a:prstClr val="black">
                  <a:tint val="75000"/>
                </a:prstClr>
              </a:solidFill>
            </a:endParaRPr>
          </a:p>
        </p:txBody>
      </p:sp>
      <p:sp>
        <p:nvSpPr>
          <p:cNvPr id="111" name="Text Box 4"/>
          <p:cNvSpPr txBox="1">
            <a:spLocks noChangeArrowheads="1"/>
          </p:cNvSpPr>
          <p:nvPr/>
        </p:nvSpPr>
        <p:spPr bwMode="auto">
          <a:xfrm>
            <a:off x="6087700" y="3913507"/>
            <a:ext cx="1051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2000" b="1" dirty="0">
                <a:latin typeface="Times New Roman" pitchFamily="18" charset="0"/>
                <a:ea typeface="宋体" pitchFamily="2" charset="-122"/>
                <a:cs typeface="Times New Roman" pitchFamily="18" charset="0"/>
              </a:rPr>
              <a:t>ROS ↓</a:t>
            </a:r>
            <a:endParaRPr lang="zh-CN" altLang="en-US" sz="2000" b="1" dirty="0">
              <a:latin typeface="Times New Roman" pitchFamily="18" charset="0"/>
              <a:ea typeface="宋体" pitchFamily="2" charset="-122"/>
              <a:cs typeface="Times New Roman" pitchFamily="18" charset="0"/>
            </a:endParaRPr>
          </a:p>
        </p:txBody>
      </p:sp>
      <p:sp>
        <p:nvSpPr>
          <p:cNvPr id="112" name="AutoShape 5"/>
          <p:cNvSpPr>
            <a:spLocks noChangeArrowheads="1"/>
          </p:cNvSpPr>
          <p:nvPr/>
        </p:nvSpPr>
        <p:spPr bwMode="auto">
          <a:xfrm>
            <a:off x="442351" y="3572968"/>
            <a:ext cx="2794249" cy="1727474"/>
          </a:xfrm>
          <a:prstGeom prst="roundRect">
            <a:avLst>
              <a:gd name="adj" fmla="val 16667"/>
            </a:avLst>
          </a:prstGeom>
          <a:noFill/>
          <a:ln w="28575" cmpd="sng">
            <a:solidFill>
              <a:schemeClr val="accent2"/>
            </a:solidFill>
            <a:round/>
            <a:headEnd/>
            <a:tailEnd/>
          </a:ln>
          <a:effectLst>
            <a:outerShdw blurRad="50800" dist="38100" dir="2700000" algn="tl" rotWithShape="0">
              <a:prstClr val="black">
                <a:alpha val="40000"/>
              </a:prstClr>
            </a:outerShdw>
          </a:effectLst>
          <a:extLst/>
        </p:spPr>
        <p:txBody>
          <a:bodyPr wrap="none" anchor="ctr"/>
          <a:lstStyle/>
          <a:p>
            <a:pPr algn="ctr" eaLnBrk="0" hangingPunct="0"/>
            <a:endParaRPr lang="zh-CN" altLang="en-US">
              <a:latin typeface="Verdana" pitchFamily="34" charset="0"/>
              <a:ea typeface="宋体" pitchFamily="2" charset="-122"/>
            </a:endParaRPr>
          </a:p>
        </p:txBody>
      </p:sp>
      <p:sp>
        <p:nvSpPr>
          <p:cNvPr id="113" name="Text Box 6"/>
          <p:cNvSpPr txBox="1">
            <a:spLocks noChangeArrowheads="1"/>
          </p:cNvSpPr>
          <p:nvPr/>
        </p:nvSpPr>
        <p:spPr bwMode="auto">
          <a:xfrm>
            <a:off x="6069267" y="3538402"/>
            <a:ext cx="27260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eaLnBrk="0" hangingPunct="0">
              <a:defRPr b="1">
                <a:latin typeface="Times New Roman" pitchFamily="18" charset="0"/>
                <a:ea typeface="宋体" pitchFamily="2" charset="-122"/>
                <a:cs typeface="Times New Roman" pitchFamily="18" charset="0"/>
              </a:defRPr>
            </a:lvl1pPr>
          </a:lstStyle>
          <a:p>
            <a:r>
              <a:rPr lang="en-US" sz="2000" dirty="0"/>
              <a:t>Iron deposition </a:t>
            </a:r>
            <a:r>
              <a:rPr lang="zh-CN" altLang="en-US" sz="2000" dirty="0"/>
              <a:t>↓</a:t>
            </a:r>
            <a:endParaRPr lang="en-US" sz="2000" dirty="0"/>
          </a:p>
        </p:txBody>
      </p:sp>
      <p:sp>
        <p:nvSpPr>
          <p:cNvPr id="114" name="AutoShape 8"/>
          <p:cNvSpPr>
            <a:spLocks noChangeAspect="1" noChangeArrowheads="1" noTextEdit="1"/>
          </p:cNvSpPr>
          <p:nvPr/>
        </p:nvSpPr>
        <p:spPr bwMode="auto">
          <a:xfrm flipH="1">
            <a:off x="4861132" y="3538402"/>
            <a:ext cx="857250" cy="99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5" name="未知"/>
          <p:cNvSpPr>
            <a:spLocks/>
          </p:cNvSpPr>
          <p:nvPr/>
        </p:nvSpPr>
        <p:spPr bwMode="auto">
          <a:xfrm flipH="1">
            <a:off x="4918455" y="3870389"/>
            <a:ext cx="852488" cy="701230"/>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1"/>
              </a:gs>
              <a:gs pos="100000">
                <a:schemeClr val="accent1">
                  <a:gamma/>
                  <a:tint val="31765"/>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16" name="Group 10"/>
          <p:cNvGrpSpPr>
            <a:grpSpLocks/>
          </p:cNvGrpSpPr>
          <p:nvPr/>
        </p:nvGrpSpPr>
        <p:grpSpPr bwMode="auto">
          <a:xfrm>
            <a:off x="3460409" y="2899627"/>
            <a:ext cx="2310534" cy="740664"/>
            <a:chOff x="0" y="0"/>
            <a:chExt cx="1889" cy="1009"/>
          </a:xfrm>
        </p:grpSpPr>
        <p:grpSp>
          <p:nvGrpSpPr>
            <p:cNvPr id="117" name="Group 11"/>
            <p:cNvGrpSpPr>
              <a:grpSpLocks/>
            </p:cNvGrpSpPr>
            <p:nvPr/>
          </p:nvGrpSpPr>
          <p:grpSpPr bwMode="auto">
            <a:xfrm>
              <a:off x="0" y="90"/>
              <a:ext cx="1889" cy="919"/>
              <a:chOff x="0" y="0"/>
              <a:chExt cx="1926" cy="937"/>
            </a:xfrm>
          </p:grpSpPr>
          <p:sp>
            <p:nvSpPr>
              <p:cNvPr id="122" name="Oval 12"/>
              <p:cNvSpPr>
                <a:spLocks noChangeArrowheads="1"/>
              </p:cNvSpPr>
              <p:nvPr/>
            </p:nvSpPr>
            <p:spPr bwMode="auto">
              <a:xfrm>
                <a:off x="21" y="30"/>
                <a:ext cx="1905" cy="907"/>
              </a:xfrm>
              <a:prstGeom prst="ellipse">
                <a:avLst/>
              </a:prstGeom>
              <a:gradFill rotWithShape="1">
                <a:gsLst>
                  <a:gs pos="0">
                    <a:schemeClr val="tx2"/>
                  </a:gs>
                  <a:gs pos="100000">
                    <a:schemeClr val="tx2">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 name="Oval 13"/>
              <p:cNvSpPr>
                <a:spLocks noChangeArrowheads="1"/>
              </p:cNvSpPr>
              <p:nvPr/>
            </p:nvSpPr>
            <p:spPr bwMode="auto">
              <a:xfrm>
                <a:off x="0" y="0"/>
                <a:ext cx="1905" cy="907"/>
              </a:xfrm>
              <a:prstGeom prst="ellipse">
                <a:avLst/>
              </a:prstGeom>
              <a:gradFill rotWithShape="1">
                <a:gsLst>
                  <a:gs pos="0">
                    <a:schemeClr val="tx2">
                      <a:gamma/>
                      <a:tint val="44314"/>
                      <a:invGamma/>
                    </a:schemeClr>
                  </a:gs>
                  <a:gs pos="100000">
                    <a:schemeClr val="tx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18" name="Oval 14"/>
            <p:cNvSpPr>
              <a:spLocks noChangeArrowheads="1"/>
            </p:cNvSpPr>
            <p:nvPr/>
          </p:nvSpPr>
          <p:spPr bwMode="auto">
            <a:xfrm>
              <a:off x="89" y="0"/>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19" name="Oval 15"/>
            <p:cNvSpPr>
              <a:spLocks noChangeArrowheads="1"/>
            </p:cNvSpPr>
            <p:nvPr/>
          </p:nvSpPr>
          <p:spPr bwMode="auto">
            <a:xfrm>
              <a:off x="111" y="5"/>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20" name="Oval 16"/>
            <p:cNvSpPr>
              <a:spLocks noChangeArrowheads="1"/>
            </p:cNvSpPr>
            <p:nvPr/>
          </p:nvSpPr>
          <p:spPr bwMode="auto">
            <a:xfrm>
              <a:off x="128" y="13"/>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121" name="Oval 17"/>
            <p:cNvSpPr>
              <a:spLocks noChangeArrowheads="1"/>
            </p:cNvSpPr>
            <p:nvPr/>
          </p:nvSpPr>
          <p:spPr bwMode="auto">
            <a:xfrm>
              <a:off x="211" y="30"/>
              <a:ext cx="1382" cy="624"/>
            </a:xfrm>
            <a:prstGeom prst="ellipse">
              <a:avLst/>
            </a:prstGeom>
            <a:gradFill rotWithShape="1">
              <a:gsLst>
                <a:gs pos="0">
                  <a:schemeClr val="accent1">
                    <a:gamma/>
                    <a:tint val="0"/>
                    <a:invGamma/>
                  </a:schemeClr>
                </a:gs>
                <a:gs pos="100000">
                  <a:schemeClr val="accent1">
                    <a:alpha val="37999"/>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124" name="Text Box 18"/>
          <p:cNvSpPr txBox="1">
            <a:spLocks noChangeArrowheads="1"/>
          </p:cNvSpPr>
          <p:nvPr/>
        </p:nvSpPr>
        <p:spPr bwMode="auto">
          <a:xfrm>
            <a:off x="4082572" y="2987291"/>
            <a:ext cx="1008610" cy="48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0000"/>
              </a:lnSpc>
            </a:pPr>
            <a:r>
              <a:rPr lang="zh-CN" altLang="en-US" sz="3200" b="1" dirty="0">
                <a:solidFill>
                  <a:srgbClr val="FF0000"/>
                </a:solidFill>
                <a:effectLst>
                  <a:outerShdw blurRad="38100" dist="38100" dir="2700000" algn="tl">
                    <a:srgbClr val="FFFFFF"/>
                  </a:outerShdw>
                </a:effectLst>
                <a:latin typeface="Times New Roman" pitchFamily="18" charset="0"/>
                <a:ea typeface="宋体" pitchFamily="2" charset="-122"/>
              </a:rPr>
              <a:t>丹參</a:t>
            </a:r>
            <a:endParaRPr lang="en-US" sz="2800" b="1" dirty="0">
              <a:solidFill>
                <a:srgbClr val="FF0000"/>
              </a:solidFill>
              <a:latin typeface="Times New Roman" pitchFamily="18" charset="0"/>
              <a:ea typeface="宋体" pitchFamily="2" charset="-122"/>
            </a:endParaRPr>
          </a:p>
        </p:txBody>
      </p:sp>
      <p:sp>
        <p:nvSpPr>
          <p:cNvPr id="125" name="Rectangle 22"/>
          <p:cNvSpPr>
            <a:spLocks noChangeArrowheads="1"/>
          </p:cNvSpPr>
          <p:nvPr/>
        </p:nvSpPr>
        <p:spPr bwMode="auto">
          <a:xfrm>
            <a:off x="7139095" y="3908246"/>
            <a:ext cx="1693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2000" b="1" dirty="0">
                <a:latin typeface="Times New Roman" pitchFamily="18" charset="0"/>
                <a:ea typeface="宋体" pitchFamily="2" charset="-122"/>
                <a:cs typeface="Times New Roman" pitchFamily="18" charset="0"/>
              </a:rPr>
              <a:t>Apoptosis ↓</a:t>
            </a:r>
            <a:endParaRPr lang="zh-CN" altLang="en-US" sz="2000" b="1" dirty="0">
              <a:latin typeface="Times New Roman" pitchFamily="18" charset="0"/>
              <a:ea typeface="宋体" pitchFamily="2" charset="-122"/>
              <a:cs typeface="Times New Roman" pitchFamily="18" charset="0"/>
            </a:endParaRPr>
          </a:p>
        </p:txBody>
      </p:sp>
      <p:sp>
        <p:nvSpPr>
          <p:cNvPr id="126" name="未知"/>
          <p:cNvSpPr>
            <a:spLocks/>
          </p:cNvSpPr>
          <p:nvPr/>
        </p:nvSpPr>
        <p:spPr bwMode="auto">
          <a:xfrm>
            <a:off x="3368640" y="3865202"/>
            <a:ext cx="770329" cy="701230"/>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1"/>
              </a:gs>
              <a:gs pos="100000">
                <a:schemeClr val="accent1">
                  <a:gamma/>
                  <a:tint val="31765"/>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7" name="AutoShape 5"/>
          <p:cNvSpPr>
            <a:spLocks noChangeArrowheads="1"/>
          </p:cNvSpPr>
          <p:nvPr/>
        </p:nvSpPr>
        <p:spPr bwMode="auto">
          <a:xfrm>
            <a:off x="5910023" y="3496275"/>
            <a:ext cx="2820144" cy="1790969"/>
          </a:xfrm>
          <a:prstGeom prst="roundRect">
            <a:avLst>
              <a:gd name="adj" fmla="val 16667"/>
            </a:avLst>
          </a:prstGeom>
          <a:noFill/>
          <a:ln w="28575" cmpd="sng">
            <a:solidFill>
              <a:schemeClr val="accent2"/>
            </a:solidFill>
            <a:round/>
            <a:headEnd/>
            <a:tailEnd/>
          </a:ln>
          <a:effectLst>
            <a:outerShdw blurRad="50800" dist="38100" dir="2700000" algn="tl" rotWithShape="0">
              <a:prstClr val="black">
                <a:alpha val="40000"/>
              </a:prstClr>
            </a:outerShdw>
          </a:effectLst>
          <a:extLst/>
        </p:spPr>
        <p:txBody>
          <a:bodyPr wrap="none" anchor="ctr"/>
          <a:lstStyle/>
          <a:p>
            <a:pPr algn="ctr" eaLnBrk="0" hangingPunct="0"/>
            <a:endParaRPr lang="zh-CN" altLang="en-US" b="1">
              <a:latin typeface="Times New Roman" pitchFamily="18" charset="0"/>
              <a:ea typeface="宋体" pitchFamily="2" charset="-122"/>
              <a:cs typeface="Times New Roman" pitchFamily="18" charset="0"/>
            </a:endParaRPr>
          </a:p>
        </p:txBody>
      </p:sp>
      <p:sp>
        <p:nvSpPr>
          <p:cNvPr id="129" name="Text Box 6"/>
          <p:cNvSpPr txBox="1">
            <a:spLocks noChangeArrowheads="1"/>
          </p:cNvSpPr>
          <p:nvPr/>
        </p:nvSpPr>
        <p:spPr bwMode="auto">
          <a:xfrm>
            <a:off x="608883" y="3735687"/>
            <a:ext cx="27260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eaLnBrk="0" hangingPunct="0">
              <a:defRPr b="1">
                <a:latin typeface="Times New Roman" pitchFamily="18" charset="0"/>
                <a:ea typeface="宋体" pitchFamily="2" charset="-122"/>
                <a:cs typeface="Times New Roman" pitchFamily="18" charset="0"/>
              </a:defRPr>
            </a:lvl1pPr>
          </a:lstStyle>
          <a:p>
            <a:r>
              <a:rPr lang="en-US" sz="2400" dirty="0" smtClean="0"/>
              <a:t>Acute liver injury </a:t>
            </a:r>
            <a:r>
              <a:rPr lang="zh-CN" altLang="en-US" sz="2400" dirty="0"/>
              <a:t>↓</a:t>
            </a:r>
            <a:endParaRPr lang="en-US" sz="2400" dirty="0"/>
          </a:p>
        </p:txBody>
      </p:sp>
    </p:spTree>
    <p:extLst>
      <p:ext uri="{BB962C8B-B14F-4D97-AF65-F5344CB8AC3E}">
        <p14:creationId xmlns:p14="http://schemas.microsoft.com/office/powerpoint/2010/main" val="248726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wipe(down)">
                                      <p:cBhvr>
                                        <p:cTn id="7" dur="500"/>
                                        <p:tgtEl>
                                          <p:spTgt spid="10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7" grpId="0"/>
      <p:bldP spid="108" grpId="0"/>
      <p:bldP spid="10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232261" y="985292"/>
            <a:ext cx="8708394" cy="1121764"/>
          </a:xfrm>
        </p:spPr>
        <p:txBody>
          <a:bodyPr>
            <a:noAutofit/>
          </a:bodyPr>
          <a:lstStyle/>
          <a:p>
            <a:r>
              <a:rPr lang="en-US" altLang="zh-CN" sz="2800" dirty="0"/>
              <a:t>SM </a:t>
            </a:r>
            <a:r>
              <a:rPr lang="en-US" altLang="zh-CN" sz="2800" dirty="0" smtClean="0"/>
              <a:t>play a protective role on iron-overloaded liver.</a:t>
            </a:r>
          </a:p>
          <a:p>
            <a:r>
              <a:rPr lang="en-US" altLang="zh-CN" sz="2800" dirty="0" smtClean="0"/>
              <a:t>SM may be a </a:t>
            </a:r>
            <a:r>
              <a:rPr lang="en-US" altLang="zh-CN" sz="2800" dirty="0">
                <a:solidFill>
                  <a:srgbClr val="0000FF"/>
                </a:solidFill>
              </a:rPr>
              <a:t>therapeutic drug </a:t>
            </a:r>
            <a:r>
              <a:rPr lang="en-US" altLang="zh-CN" sz="2800" dirty="0"/>
              <a:t>for iron overload diseases</a:t>
            </a:r>
            <a:r>
              <a:rPr lang="en-US" altLang="zh-CN" sz="2800" dirty="0" smtClean="0"/>
              <a:t>.</a:t>
            </a:r>
          </a:p>
        </p:txBody>
      </p:sp>
      <p:sp>
        <p:nvSpPr>
          <p:cNvPr id="6" name="Rectangle 3"/>
          <p:cNvSpPr>
            <a:spLocks noChangeArrowheads="1"/>
          </p:cNvSpPr>
          <p:nvPr/>
        </p:nvSpPr>
        <p:spPr bwMode="auto">
          <a:xfrm>
            <a:off x="2038547" y="299632"/>
            <a:ext cx="4953000" cy="46963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p>
            <a:pPr algn="ctr">
              <a:spcBef>
                <a:spcPct val="0"/>
              </a:spcBef>
            </a:pPr>
            <a:r>
              <a:rPr lang="en-US" altLang="zh-CN" sz="3600" b="1" spc="300" dirty="0">
                <a:solidFill>
                  <a:srgbClr val="CC0000"/>
                </a:solidFill>
                <a:effectLst>
                  <a:outerShdw blurRad="38100" dist="38100" dir="2700000" algn="tl">
                    <a:srgbClr val="000000">
                      <a:alpha val="43137"/>
                    </a:srgbClr>
                  </a:outerShdw>
                </a:effectLst>
                <a:latin typeface="+mj-lt"/>
                <a:ea typeface="华文行楷" pitchFamily="2" charset="-122"/>
                <a:cs typeface="Arial" pitchFamily="34" charset="0"/>
              </a:rPr>
              <a:t>Conclusions</a:t>
            </a:r>
            <a:r>
              <a:rPr lang="zh-CN" altLang="en-US" sz="3600" b="1" spc="300" dirty="0">
                <a:solidFill>
                  <a:srgbClr val="CC0000"/>
                </a:solidFill>
                <a:effectLst>
                  <a:outerShdw blurRad="38100" dist="38100" dir="2700000" algn="tl">
                    <a:srgbClr val="000000">
                      <a:alpha val="43137"/>
                    </a:srgbClr>
                  </a:outerShdw>
                </a:effectLst>
                <a:latin typeface="+mj-lt"/>
                <a:ea typeface="华文行楷" pitchFamily="2" charset="-122"/>
                <a:cs typeface="Arial" pitchFamily="34" charset="0"/>
              </a:rPr>
              <a:t> </a:t>
            </a:r>
          </a:p>
        </p:txBody>
      </p:sp>
      <p:sp>
        <p:nvSpPr>
          <p:cNvPr id="7" name="灯片编号占位符 6"/>
          <p:cNvSpPr>
            <a:spLocks noGrp="1"/>
          </p:cNvSpPr>
          <p:nvPr>
            <p:ph type="sldNum" sz="quarter" idx="12"/>
          </p:nvPr>
        </p:nvSpPr>
        <p:spPr/>
        <p:txBody>
          <a:bodyPr/>
          <a:lstStyle/>
          <a:p>
            <a:fld id="{B32416E6-ABB5-4960-92B2-39820B47C344}" type="slidenum">
              <a:rPr lang="zh-CN" altLang="en-US" sz="1800" b="1" smtClean="0">
                <a:solidFill>
                  <a:prstClr val="black">
                    <a:tint val="75000"/>
                  </a:prstClr>
                </a:solidFill>
                <a:latin typeface="Times New Roman" pitchFamily="18" charset="0"/>
                <a:cs typeface="Times New Roman" pitchFamily="18" charset="0"/>
              </a:rPr>
              <a:pPr/>
              <a:t>25</a:t>
            </a:fld>
            <a:endParaRPr lang="zh-CN" altLang="en-US" sz="1800" b="1" dirty="0">
              <a:solidFill>
                <a:prstClr val="black">
                  <a:tint val="75000"/>
                </a:prstClr>
              </a:solidFill>
              <a:latin typeface="Times New Roman" pitchFamily="18" charset="0"/>
              <a:cs typeface="Times New Roman" pitchFamily="18" charset="0"/>
            </a:endParaRPr>
          </a:p>
        </p:txBody>
      </p:sp>
      <p:grpSp>
        <p:nvGrpSpPr>
          <p:cNvPr id="110" name="组合 109"/>
          <p:cNvGrpSpPr/>
          <p:nvPr/>
        </p:nvGrpSpPr>
        <p:grpSpPr>
          <a:xfrm flipH="1">
            <a:off x="107504" y="49188"/>
            <a:ext cx="1762061" cy="793276"/>
            <a:chOff x="7020272" y="49188"/>
            <a:chExt cx="2110634" cy="1106737"/>
          </a:xfrm>
        </p:grpSpPr>
        <p:sp>
          <p:nvSpPr>
            <p:cNvPr id="111" name="任意多边形 110"/>
            <p:cNvSpPr/>
            <p:nvPr/>
          </p:nvSpPr>
          <p:spPr>
            <a:xfrm flipH="1">
              <a:off x="8832033" y="50597"/>
              <a:ext cx="298873" cy="270150"/>
            </a:xfrm>
            <a:custGeom>
              <a:avLst/>
              <a:gdLst>
                <a:gd name="connsiteX0" fmla="*/ 20742 w 606342"/>
                <a:gd name="connsiteY0" fmla="*/ 59272 h 581787"/>
                <a:gd name="connsiteX1" fmla="*/ 194914 w 606342"/>
                <a:gd name="connsiteY1" fmla="*/ 44758 h 581787"/>
                <a:gd name="connsiteX2" fmla="*/ 238457 w 606342"/>
                <a:gd name="connsiteY2" fmla="*/ 1215 h 581787"/>
                <a:gd name="connsiteX3" fmla="*/ 296514 w 606342"/>
                <a:gd name="connsiteY3" fmla="*/ 15729 h 581787"/>
                <a:gd name="connsiteX4" fmla="*/ 383599 w 606342"/>
                <a:gd name="connsiteY4" fmla="*/ 59272 h 581787"/>
                <a:gd name="connsiteX5" fmla="*/ 427142 w 606342"/>
                <a:gd name="connsiteY5" fmla="*/ 146358 h 581787"/>
                <a:gd name="connsiteX6" fmla="*/ 470685 w 606342"/>
                <a:gd name="connsiteY6" fmla="*/ 175387 h 581787"/>
                <a:gd name="connsiteX7" fmla="*/ 499714 w 606342"/>
                <a:gd name="connsiteY7" fmla="*/ 218929 h 581787"/>
                <a:gd name="connsiteX8" fmla="*/ 528742 w 606342"/>
                <a:gd name="connsiteY8" fmla="*/ 306015 h 581787"/>
                <a:gd name="connsiteX9" fmla="*/ 572285 w 606342"/>
                <a:gd name="connsiteY9" fmla="*/ 335044 h 581787"/>
                <a:gd name="connsiteX10" fmla="*/ 586799 w 606342"/>
                <a:gd name="connsiteY10" fmla="*/ 552758 h 581787"/>
                <a:gd name="connsiteX11" fmla="*/ 543257 w 606342"/>
                <a:gd name="connsiteY11" fmla="*/ 581787 h 581787"/>
                <a:gd name="connsiteX12" fmla="*/ 456171 w 606342"/>
                <a:gd name="connsiteY12" fmla="*/ 509215 h 581787"/>
                <a:gd name="connsiteX13" fmla="*/ 369085 w 606342"/>
                <a:gd name="connsiteY13" fmla="*/ 451158 h 581787"/>
                <a:gd name="connsiteX14" fmla="*/ 311028 w 606342"/>
                <a:gd name="connsiteY14" fmla="*/ 364072 h 581787"/>
                <a:gd name="connsiteX15" fmla="*/ 238457 w 606342"/>
                <a:gd name="connsiteY15" fmla="*/ 276987 h 581787"/>
                <a:gd name="connsiteX16" fmla="*/ 20742 w 606342"/>
                <a:gd name="connsiteY16" fmla="*/ 262472 h 581787"/>
                <a:gd name="connsiteX17" fmla="*/ 6228 w 606342"/>
                <a:gd name="connsiteY17" fmla="*/ 131844 h 581787"/>
                <a:gd name="connsiteX18" fmla="*/ 20742 w 606342"/>
                <a:gd name="connsiteY18" fmla="*/ 59272 h 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6342" h="581787">
                  <a:moveTo>
                    <a:pt x="20742" y="59272"/>
                  </a:moveTo>
                  <a:cubicBezTo>
                    <a:pt x="52190" y="44758"/>
                    <a:pt x="138623" y="59769"/>
                    <a:pt x="194914" y="44758"/>
                  </a:cubicBezTo>
                  <a:cubicBezTo>
                    <a:pt x="214747" y="39469"/>
                    <a:pt x="218720" y="6854"/>
                    <a:pt x="238457" y="1215"/>
                  </a:cubicBezTo>
                  <a:cubicBezTo>
                    <a:pt x="257637" y="-4265"/>
                    <a:pt x="277334" y="10249"/>
                    <a:pt x="296514" y="15729"/>
                  </a:cubicBezTo>
                  <a:cubicBezTo>
                    <a:pt x="349092" y="30752"/>
                    <a:pt x="335893" y="27468"/>
                    <a:pt x="383599" y="59272"/>
                  </a:cubicBezTo>
                  <a:cubicBezTo>
                    <a:pt x="395404" y="94685"/>
                    <a:pt x="399007" y="118223"/>
                    <a:pt x="427142" y="146358"/>
                  </a:cubicBezTo>
                  <a:cubicBezTo>
                    <a:pt x="439477" y="158693"/>
                    <a:pt x="456171" y="165711"/>
                    <a:pt x="470685" y="175387"/>
                  </a:cubicBezTo>
                  <a:cubicBezTo>
                    <a:pt x="480361" y="189901"/>
                    <a:pt x="492629" y="202989"/>
                    <a:pt x="499714" y="218929"/>
                  </a:cubicBezTo>
                  <a:cubicBezTo>
                    <a:pt x="512141" y="246891"/>
                    <a:pt x="503282" y="289042"/>
                    <a:pt x="528742" y="306015"/>
                  </a:cubicBezTo>
                  <a:lnTo>
                    <a:pt x="572285" y="335044"/>
                  </a:lnTo>
                  <a:cubicBezTo>
                    <a:pt x="601585" y="422942"/>
                    <a:pt x="624142" y="450063"/>
                    <a:pt x="586799" y="552758"/>
                  </a:cubicBezTo>
                  <a:cubicBezTo>
                    <a:pt x="580838" y="569152"/>
                    <a:pt x="557771" y="572111"/>
                    <a:pt x="543257" y="581787"/>
                  </a:cubicBezTo>
                  <a:cubicBezTo>
                    <a:pt x="387651" y="478048"/>
                    <a:pt x="623816" y="639605"/>
                    <a:pt x="456171" y="509215"/>
                  </a:cubicBezTo>
                  <a:cubicBezTo>
                    <a:pt x="428632" y="487796"/>
                    <a:pt x="369085" y="451158"/>
                    <a:pt x="369085" y="451158"/>
                  </a:cubicBezTo>
                  <a:lnTo>
                    <a:pt x="311028" y="364072"/>
                  </a:lnTo>
                  <a:cubicBezTo>
                    <a:pt x="299519" y="346809"/>
                    <a:pt x="260321" y="281846"/>
                    <a:pt x="238457" y="276987"/>
                  </a:cubicBezTo>
                  <a:cubicBezTo>
                    <a:pt x="167456" y="261209"/>
                    <a:pt x="93314" y="267310"/>
                    <a:pt x="20742" y="262472"/>
                  </a:cubicBezTo>
                  <a:cubicBezTo>
                    <a:pt x="15904" y="218929"/>
                    <a:pt x="13430" y="175059"/>
                    <a:pt x="6228" y="131844"/>
                  </a:cubicBezTo>
                  <a:cubicBezTo>
                    <a:pt x="1744" y="104938"/>
                    <a:pt x="-10706" y="73786"/>
                    <a:pt x="20742" y="59272"/>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2" name="任意多边形 111"/>
            <p:cNvSpPr/>
            <p:nvPr/>
          </p:nvSpPr>
          <p:spPr>
            <a:xfrm flipH="1">
              <a:off x="7991121" y="220438"/>
              <a:ext cx="876405" cy="606899"/>
            </a:xfrm>
            <a:custGeom>
              <a:avLst/>
              <a:gdLst>
                <a:gd name="connsiteX0" fmla="*/ 21787 w 1778015"/>
                <a:gd name="connsiteY0" fmla="*/ 13793 h 1307000"/>
                <a:gd name="connsiteX1" fmla="*/ 370129 w 1778015"/>
                <a:gd name="connsiteY1" fmla="*/ 13793 h 1307000"/>
                <a:gd name="connsiteX2" fmla="*/ 457215 w 1778015"/>
                <a:gd name="connsiteY2" fmla="*/ 42822 h 1307000"/>
                <a:gd name="connsiteX3" fmla="*/ 500758 w 1778015"/>
                <a:gd name="connsiteY3" fmla="*/ 57336 h 1307000"/>
                <a:gd name="connsiteX4" fmla="*/ 544301 w 1778015"/>
                <a:gd name="connsiteY4" fmla="*/ 86365 h 1307000"/>
                <a:gd name="connsiteX5" fmla="*/ 631387 w 1778015"/>
                <a:gd name="connsiteY5" fmla="*/ 115393 h 1307000"/>
                <a:gd name="connsiteX6" fmla="*/ 762015 w 1778015"/>
                <a:gd name="connsiteY6" fmla="*/ 173451 h 1307000"/>
                <a:gd name="connsiteX7" fmla="*/ 805558 w 1778015"/>
                <a:gd name="connsiteY7" fmla="*/ 187965 h 1307000"/>
                <a:gd name="connsiteX8" fmla="*/ 849101 w 1778015"/>
                <a:gd name="connsiteY8" fmla="*/ 202479 h 1307000"/>
                <a:gd name="connsiteX9" fmla="*/ 936187 w 1778015"/>
                <a:gd name="connsiteY9" fmla="*/ 260536 h 1307000"/>
                <a:gd name="connsiteX10" fmla="*/ 1023272 w 1778015"/>
                <a:gd name="connsiteY10" fmla="*/ 333108 h 1307000"/>
                <a:gd name="connsiteX11" fmla="*/ 1095844 w 1778015"/>
                <a:gd name="connsiteY11" fmla="*/ 391165 h 1307000"/>
                <a:gd name="connsiteX12" fmla="*/ 1168415 w 1778015"/>
                <a:gd name="connsiteY12" fmla="*/ 478251 h 1307000"/>
                <a:gd name="connsiteX13" fmla="*/ 1255501 w 1778015"/>
                <a:gd name="connsiteY13" fmla="*/ 536308 h 1307000"/>
                <a:gd name="connsiteX14" fmla="*/ 1299044 w 1778015"/>
                <a:gd name="connsiteY14" fmla="*/ 565336 h 1307000"/>
                <a:gd name="connsiteX15" fmla="*/ 1371615 w 1778015"/>
                <a:gd name="connsiteY15" fmla="*/ 637908 h 1307000"/>
                <a:gd name="connsiteX16" fmla="*/ 1444187 w 1778015"/>
                <a:gd name="connsiteY16" fmla="*/ 710479 h 1307000"/>
                <a:gd name="connsiteX17" fmla="*/ 1516758 w 1778015"/>
                <a:gd name="connsiteY17" fmla="*/ 841108 h 1307000"/>
                <a:gd name="connsiteX18" fmla="*/ 1560301 w 1778015"/>
                <a:gd name="connsiteY18" fmla="*/ 855622 h 1307000"/>
                <a:gd name="connsiteX19" fmla="*/ 1618358 w 1778015"/>
                <a:gd name="connsiteY19" fmla="*/ 942708 h 1307000"/>
                <a:gd name="connsiteX20" fmla="*/ 1647387 w 1778015"/>
                <a:gd name="connsiteY20" fmla="*/ 986251 h 1307000"/>
                <a:gd name="connsiteX21" fmla="*/ 1719958 w 1778015"/>
                <a:gd name="connsiteY21" fmla="*/ 1073336 h 1307000"/>
                <a:gd name="connsiteX22" fmla="*/ 1763501 w 1778015"/>
                <a:gd name="connsiteY22" fmla="*/ 1203965 h 1307000"/>
                <a:gd name="connsiteX23" fmla="*/ 1778015 w 1778015"/>
                <a:gd name="connsiteY23" fmla="*/ 1247508 h 1307000"/>
                <a:gd name="connsiteX24" fmla="*/ 1763501 w 1778015"/>
                <a:gd name="connsiteY24" fmla="*/ 1305565 h 1307000"/>
                <a:gd name="connsiteX25" fmla="*/ 1676415 w 1778015"/>
                <a:gd name="connsiteY25" fmla="*/ 1262022 h 1307000"/>
                <a:gd name="connsiteX26" fmla="*/ 1632872 w 1778015"/>
                <a:gd name="connsiteY26" fmla="*/ 1160422 h 1307000"/>
                <a:gd name="connsiteX27" fmla="*/ 1589329 w 1778015"/>
                <a:gd name="connsiteY27" fmla="*/ 1131393 h 1307000"/>
                <a:gd name="connsiteX28" fmla="*/ 1531272 w 1778015"/>
                <a:gd name="connsiteY28" fmla="*/ 1000765 h 1307000"/>
                <a:gd name="connsiteX29" fmla="*/ 1487729 w 1778015"/>
                <a:gd name="connsiteY29" fmla="*/ 913679 h 1307000"/>
                <a:gd name="connsiteX30" fmla="*/ 1444187 w 1778015"/>
                <a:gd name="connsiteY30" fmla="*/ 884651 h 1307000"/>
                <a:gd name="connsiteX31" fmla="*/ 1371615 w 1778015"/>
                <a:gd name="connsiteY31" fmla="*/ 812079 h 1307000"/>
                <a:gd name="connsiteX32" fmla="*/ 1342587 w 1778015"/>
                <a:gd name="connsiteY32" fmla="*/ 768536 h 1307000"/>
                <a:gd name="connsiteX33" fmla="*/ 1299044 w 1778015"/>
                <a:gd name="connsiteY33" fmla="*/ 739508 h 1307000"/>
                <a:gd name="connsiteX34" fmla="*/ 1168415 w 1778015"/>
                <a:gd name="connsiteY34" fmla="*/ 637908 h 1307000"/>
                <a:gd name="connsiteX35" fmla="*/ 1081329 w 1778015"/>
                <a:gd name="connsiteY35" fmla="*/ 579851 h 1307000"/>
                <a:gd name="connsiteX36" fmla="*/ 1037787 w 1778015"/>
                <a:gd name="connsiteY36" fmla="*/ 550822 h 1307000"/>
                <a:gd name="connsiteX37" fmla="*/ 1008758 w 1778015"/>
                <a:gd name="connsiteY37" fmla="*/ 507279 h 1307000"/>
                <a:gd name="connsiteX38" fmla="*/ 965215 w 1778015"/>
                <a:gd name="connsiteY38" fmla="*/ 492765 h 1307000"/>
                <a:gd name="connsiteX39" fmla="*/ 907158 w 1778015"/>
                <a:gd name="connsiteY39" fmla="*/ 434708 h 1307000"/>
                <a:gd name="connsiteX40" fmla="*/ 820072 w 1778015"/>
                <a:gd name="connsiteY40" fmla="*/ 376651 h 1307000"/>
                <a:gd name="connsiteX41" fmla="*/ 776529 w 1778015"/>
                <a:gd name="connsiteY41" fmla="*/ 347622 h 1307000"/>
                <a:gd name="connsiteX42" fmla="*/ 689444 w 1778015"/>
                <a:gd name="connsiteY42" fmla="*/ 318593 h 1307000"/>
                <a:gd name="connsiteX43" fmla="*/ 645901 w 1778015"/>
                <a:gd name="connsiteY43" fmla="*/ 304079 h 1307000"/>
                <a:gd name="connsiteX44" fmla="*/ 500758 w 1778015"/>
                <a:gd name="connsiteY44" fmla="*/ 216993 h 1307000"/>
                <a:gd name="connsiteX45" fmla="*/ 384644 w 1778015"/>
                <a:gd name="connsiteY45" fmla="*/ 187965 h 1307000"/>
                <a:gd name="connsiteX46" fmla="*/ 297558 w 1778015"/>
                <a:gd name="connsiteY46" fmla="*/ 158936 h 1307000"/>
                <a:gd name="connsiteX47" fmla="*/ 79844 w 1778015"/>
                <a:gd name="connsiteY47" fmla="*/ 129908 h 1307000"/>
                <a:gd name="connsiteX48" fmla="*/ 36301 w 1778015"/>
                <a:gd name="connsiteY48" fmla="*/ 42822 h 1307000"/>
                <a:gd name="connsiteX49" fmla="*/ 21787 w 1778015"/>
                <a:gd name="connsiteY49" fmla="*/ 13793 h 130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78015" h="1307000">
                  <a:moveTo>
                    <a:pt x="21787" y="13793"/>
                  </a:moveTo>
                  <a:cubicBezTo>
                    <a:pt x="77425" y="8955"/>
                    <a:pt x="132968" y="-14666"/>
                    <a:pt x="370129" y="13793"/>
                  </a:cubicBezTo>
                  <a:cubicBezTo>
                    <a:pt x="400510" y="17439"/>
                    <a:pt x="428186" y="33146"/>
                    <a:pt x="457215" y="42822"/>
                  </a:cubicBezTo>
                  <a:lnTo>
                    <a:pt x="500758" y="57336"/>
                  </a:lnTo>
                  <a:cubicBezTo>
                    <a:pt x="515272" y="67012"/>
                    <a:pt x="528360" y="79280"/>
                    <a:pt x="544301" y="86365"/>
                  </a:cubicBezTo>
                  <a:cubicBezTo>
                    <a:pt x="572263" y="98792"/>
                    <a:pt x="631387" y="115393"/>
                    <a:pt x="631387" y="115393"/>
                  </a:cubicBezTo>
                  <a:cubicBezTo>
                    <a:pt x="700388" y="161395"/>
                    <a:pt x="658382" y="138907"/>
                    <a:pt x="762015" y="173451"/>
                  </a:cubicBezTo>
                  <a:lnTo>
                    <a:pt x="805558" y="187965"/>
                  </a:lnTo>
                  <a:lnTo>
                    <a:pt x="849101" y="202479"/>
                  </a:lnTo>
                  <a:cubicBezTo>
                    <a:pt x="878130" y="221831"/>
                    <a:pt x="911518" y="235866"/>
                    <a:pt x="936187" y="260536"/>
                  </a:cubicBezTo>
                  <a:cubicBezTo>
                    <a:pt x="992064" y="316414"/>
                    <a:pt x="962650" y="292693"/>
                    <a:pt x="1023272" y="333108"/>
                  </a:cubicBezTo>
                  <a:cubicBezTo>
                    <a:pt x="1088195" y="430491"/>
                    <a:pt x="1011715" y="335079"/>
                    <a:pt x="1095844" y="391165"/>
                  </a:cubicBezTo>
                  <a:cubicBezTo>
                    <a:pt x="1204988" y="463927"/>
                    <a:pt x="1082734" y="403280"/>
                    <a:pt x="1168415" y="478251"/>
                  </a:cubicBezTo>
                  <a:cubicBezTo>
                    <a:pt x="1194671" y="501225"/>
                    <a:pt x="1226472" y="516956"/>
                    <a:pt x="1255501" y="536308"/>
                  </a:cubicBezTo>
                  <a:lnTo>
                    <a:pt x="1299044" y="565336"/>
                  </a:lnTo>
                  <a:cubicBezTo>
                    <a:pt x="1376449" y="681446"/>
                    <a:pt x="1274857" y="541150"/>
                    <a:pt x="1371615" y="637908"/>
                  </a:cubicBezTo>
                  <a:cubicBezTo>
                    <a:pt x="1468373" y="734666"/>
                    <a:pt x="1328077" y="633074"/>
                    <a:pt x="1444187" y="710479"/>
                  </a:cubicBezTo>
                  <a:cubicBezTo>
                    <a:pt x="1456967" y="748819"/>
                    <a:pt x="1479327" y="828631"/>
                    <a:pt x="1516758" y="841108"/>
                  </a:cubicBezTo>
                  <a:lnTo>
                    <a:pt x="1560301" y="855622"/>
                  </a:lnTo>
                  <a:cubicBezTo>
                    <a:pt x="1585808" y="932144"/>
                    <a:pt x="1557957" y="870227"/>
                    <a:pt x="1618358" y="942708"/>
                  </a:cubicBezTo>
                  <a:cubicBezTo>
                    <a:pt x="1629525" y="956109"/>
                    <a:pt x="1636220" y="972850"/>
                    <a:pt x="1647387" y="986251"/>
                  </a:cubicBezTo>
                  <a:cubicBezTo>
                    <a:pt x="1740516" y="1098006"/>
                    <a:pt x="1647884" y="965226"/>
                    <a:pt x="1719958" y="1073336"/>
                  </a:cubicBezTo>
                  <a:lnTo>
                    <a:pt x="1763501" y="1203965"/>
                  </a:lnTo>
                  <a:lnTo>
                    <a:pt x="1778015" y="1247508"/>
                  </a:lnTo>
                  <a:cubicBezTo>
                    <a:pt x="1773177" y="1266860"/>
                    <a:pt x="1779459" y="1293596"/>
                    <a:pt x="1763501" y="1305565"/>
                  </a:cubicBezTo>
                  <a:cubicBezTo>
                    <a:pt x="1749361" y="1316170"/>
                    <a:pt x="1680294" y="1264608"/>
                    <a:pt x="1676415" y="1262022"/>
                  </a:cubicBezTo>
                  <a:cubicBezTo>
                    <a:pt x="1665311" y="1217606"/>
                    <a:pt x="1666284" y="1193834"/>
                    <a:pt x="1632872" y="1160422"/>
                  </a:cubicBezTo>
                  <a:cubicBezTo>
                    <a:pt x="1620537" y="1148087"/>
                    <a:pt x="1603843" y="1141069"/>
                    <a:pt x="1589329" y="1131393"/>
                  </a:cubicBezTo>
                  <a:cubicBezTo>
                    <a:pt x="1554785" y="1027759"/>
                    <a:pt x="1577274" y="1069767"/>
                    <a:pt x="1531272" y="1000765"/>
                  </a:cubicBezTo>
                  <a:cubicBezTo>
                    <a:pt x="1519467" y="965349"/>
                    <a:pt x="1515866" y="941816"/>
                    <a:pt x="1487729" y="913679"/>
                  </a:cubicBezTo>
                  <a:cubicBezTo>
                    <a:pt x="1475394" y="901344"/>
                    <a:pt x="1458701" y="894327"/>
                    <a:pt x="1444187" y="884651"/>
                  </a:cubicBezTo>
                  <a:cubicBezTo>
                    <a:pt x="1366774" y="768532"/>
                    <a:pt x="1468380" y="908846"/>
                    <a:pt x="1371615" y="812079"/>
                  </a:cubicBezTo>
                  <a:cubicBezTo>
                    <a:pt x="1359280" y="799744"/>
                    <a:pt x="1354922" y="780871"/>
                    <a:pt x="1342587" y="768536"/>
                  </a:cubicBezTo>
                  <a:cubicBezTo>
                    <a:pt x="1330252" y="756201"/>
                    <a:pt x="1312445" y="750675"/>
                    <a:pt x="1299044" y="739508"/>
                  </a:cubicBezTo>
                  <a:cubicBezTo>
                    <a:pt x="1162611" y="625815"/>
                    <a:pt x="1388532" y="784653"/>
                    <a:pt x="1168415" y="637908"/>
                  </a:cubicBezTo>
                  <a:lnTo>
                    <a:pt x="1081329" y="579851"/>
                  </a:lnTo>
                  <a:lnTo>
                    <a:pt x="1037787" y="550822"/>
                  </a:lnTo>
                  <a:cubicBezTo>
                    <a:pt x="1028111" y="536308"/>
                    <a:pt x="1022380" y="518176"/>
                    <a:pt x="1008758" y="507279"/>
                  </a:cubicBezTo>
                  <a:cubicBezTo>
                    <a:pt x="996811" y="497722"/>
                    <a:pt x="976033" y="503583"/>
                    <a:pt x="965215" y="492765"/>
                  </a:cubicBezTo>
                  <a:cubicBezTo>
                    <a:pt x="887806" y="415356"/>
                    <a:pt x="1023273" y="473412"/>
                    <a:pt x="907158" y="434708"/>
                  </a:cubicBezTo>
                  <a:cubicBezTo>
                    <a:pt x="824614" y="352164"/>
                    <a:pt x="904094" y="418662"/>
                    <a:pt x="820072" y="376651"/>
                  </a:cubicBezTo>
                  <a:cubicBezTo>
                    <a:pt x="804470" y="368850"/>
                    <a:pt x="792470" y="354707"/>
                    <a:pt x="776529" y="347622"/>
                  </a:cubicBezTo>
                  <a:cubicBezTo>
                    <a:pt x="748568" y="335195"/>
                    <a:pt x="718472" y="328269"/>
                    <a:pt x="689444" y="318593"/>
                  </a:cubicBezTo>
                  <a:cubicBezTo>
                    <a:pt x="674930" y="313755"/>
                    <a:pt x="658631" y="312566"/>
                    <a:pt x="645901" y="304079"/>
                  </a:cubicBezTo>
                  <a:cubicBezTo>
                    <a:pt x="612782" y="282000"/>
                    <a:pt x="545386" y="231869"/>
                    <a:pt x="500758" y="216993"/>
                  </a:cubicBezTo>
                  <a:cubicBezTo>
                    <a:pt x="462910" y="204377"/>
                    <a:pt x="422492" y="200581"/>
                    <a:pt x="384644" y="187965"/>
                  </a:cubicBezTo>
                  <a:cubicBezTo>
                    <a:pt x="355615" y="178289"/>
                    <a:pt x="327970" y="162315"/>
                    <a:pt x="297558" y="158936"/>
                  </a:cubicBezTo>
                  <a:cubicBezTo>
                    <a:pt x="137680" y="141172"/>
                    <a:pt x="210144" y="151624"/>
                    <a:pt x="79844" y="129908"/>
                  </a:cubicBezTo>
                  <a:cubicBezTo>
                    <a:pt x="55379" y="93210"/>
                    <a:pt x="44885" y="85746"/>
                    <a:pt x="36301" y="42822"/>
                  </a:cubicBezTo>
                  <a:cubicBezTo>
                    <a:pt x="34403" y="33334"/>
                    <a:pt x="-33851" y="18631"/>
                    <a:pt x="21787" y="13793"/>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3" name="任意多边形 112"/>
            <p:cNvSpPr/>
            <p:nvPr/>
          </p:nvSpPr>
          <p:spPr>
            <a:xfrm flipH="1">
              <a:off x="8689503" y="299014"/>
              <a:ext cx="71542" cy="209591"/>
            </a:xfrm>
            <a:custGeom>
              <a:avLst/>
              <a:gdLst>
                <a:gd name="connsiteX0" fmla="*/ 101600 w 145142"/>
                <a:gd name="connsiteY0" fmla="*/ 1426 h 451369"/>
                <a:gd name="connsiteX1" fmla="*/ 116114 w 145142"/>
                <a:gd name="connsiteY1" fmla="*/ 73997 h 451369"/>
                <a:gd name="connsiteX2" fmla="*/ 130628 w 145142"/>
                <a:gd name="connsiteY2" fmla="*/ 117540 h 451369"/>
                <a:gd name="connsiteX3" fmla="*/ 116114 w 145142"/>
                <a:gd name="connsiteY3" fmla="*/ 190112 h 451369"/>
                <a:gd name="connsiteX4" fmla="*/ 130628 w 145142"/>
                <a:gd name="connsiteY4" fmla="*/ 277197 h 451369"/>
                <a:gd name="connsiteX5" fmla="*/ 145142 w 145142"/>
                <a:gd name="connsiteY5" fmla="*/ 335255 h 451369"/>
                <a:gd name="connsiteX6" fmla="*/ 130628 w 145142"/>
                <a:gd name="connsiteY6" fmla="*/ 451369 h 451369"/>
                <a:gd name="connsiteX7" fmla="*/ 87085 w 145142"/>
                <a:gd name="connsiteY7" fmla="*/ 436855 h 451369"/>
                <a:gd name="connsiteX8" fmla="*/ 72571 w 145142"/>
                <a:gd name="connsiteY8" fmla="*/ 349769 h 451369"/>
                <a:gd name="connsiteX9" fmla="*/ 43542 w 145142"/>
                <a:gd name="connsiteY9" fmla="*/ 306226 h 451369"/>
                <a:gd name="connsiteX10" fmla="*/ 29028 w 145142"/>
                <a:gd name="connsiteY10" fmla="*/ 262683 h 451369"/>
                <a:gd name="connsiteX11" fmla="*/ 0 w 145142"/>
                <a:gd name="connsiteY11" fmla="*/ 161083 h 451369"/>
                <a:gd name="connsiteX12" fmla="*/ 14514 w 145142"/>
                <a:gd name="connsiteY12" fmla="*/ 30455 h 451369"/>
                <a:gd name="connsiteX13" fmla="*/ 101600 w 145142"/>
                <a:gd name="connsiteY13" fmla="*/ 1426 h 45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142" h="451369">
                  <a:moveTo>
                    <a:pt x="101600" y="1426"/>
                  </a:moveTo>
                  <a:cubicBezTo>
                    <a:pt x="118533" y="8683"/>
                    <a:pt x="110131" y="50064"/>
                    <a:pt x="116114" y="73997"/>
                  </a:cubicBezTo>
                  <a:cubicBezTo>
                    <a:pt x="119825" y="88840"/>
                    <a:pt x="130628" y="102241"/>
                    <a:pt x="130628" y="117540"/>
                  </a:cubicBezTo>
                  <a:cubicBezTo>
                    <a:pt x="130628" y="142210"/>
                    <a:pt x="120952" y="165921"/>
                    <a:pt x="116114" y="190112"/>
                  </a:cubicBezTo>
                  <a:cubicBezTo>
                    <a:pt x="120952" y="219140"/>
                    <a:pt x="124857" y="248340"/>
                    <a:pt x="130628" y="277197"/>
                  </a:cubicBezTo>
                  <a:cubicBezTo>
                    <a:pt x="134540" y="296758"/>
                    <a:pt x="145142" y="315307"/>
                    <a:pt x="145142" y="335255"/>
                  </a:cubicBezTo>
                  <a:cubicBezTo>
                    <a:pt x="145142" y="374261"/>
                    <a:pt x="135466" y="412664"/>
                    <a:pt x="130628" y="451369"/>
                  </a:cubicBezTo>
                  <a:cubicBezTo>
                    <a:pt x="116114" y="446531"/>
                    <a:pt x="94676" y="450139"/>
                    <a:pt x="87085" y="436855"/>
                  </a:cubicBezTo>
                  <a:cubicBezTo>
                    <a:pt x="72484" y="411303"/>
                    <a:pt x="81877" y="377688"/>
                    <a:pt x="72571" y="349769"/>
                  </a:cubicBezTo>
                  <a:cubicBezTo>
                    <a:pt x="67055" y="333220"/>
                    <a:pt x="53218" y="320740"/>
                    <a:pt x="43542" y="306226"/>
                  </a:cubicBezTo>
                  <a:cubicBezTo>
                    <a:pt x="38704" y="291712"/>
                    <a:pt x="33231" y="277394"/>
                    <a:pt x="29028" y="262683"/>
                  </a:cubicBezTo>
                  <a:cubicBezTo>
                    <a:pt x="-7421" y="135108"/>
                    <a:pt x="34800" y="265484"/>
                    <a:pt x="0" y="161083"/>
                  </a:cubicBezTo>
                  <a:cubicBezTo>
                    <a:pt x="4838" y="117540"/>
                    <a:pt x="-1757" y="71132"/>
                    <a:pt x="14514" y="30455"/>
                  </a:cubicBezTo>
                  <a:cubicBezTo>
                    <a:pt x="20196" y="16250"/>
                    <a:pt x="84667" y="-5831"/>
                    <a:pt x="101600" y="142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4" name="任意多边形 113"/>
            <p:cNvSpPr/>
            <p:nvPr/>
          </p:nvSpPr>
          <p:spPr>
            <a:xfrm flipH="1">
              <a:off x="8539264" y="487930"/>
              <a:ext cx="171702" cy="296544"/>
            </a:xfrm>
            <a:custGeom>
              <a:avLst/>
              <a:gdLst>
                <a:gd name="connsiteX0" fmla="*/ 14514 w 348342"/>
                <a:gd name="connsiteY0" fmla="*/ 0 h 638628"/>
                <a:gd name="connsiteX1" fmla="*/ 87085 w 348342"/>
                <a:gd name="connsiteY1" fmla="*/ 58057 h 638628"/>
                <a:gd name="connsiteX2" fmla="*/ 145142 w 348342"/>
                <a:gd name="connsiteY2" fmla="*/ 188686 h 638628"/>
                <a:gd name="connsiteX3" fmla="*/ 174171 w 348342"/>
                <a:gd name="connsiteY3" fmla="*/ 232228 h 638628"/>
                <a:gd name="connsiteX4" fmla="*/ 203200 w 348342"/>
                <a:gd name="connsiteY4" fmla="*/ 319314 h 638628"/>
                <a:gd name="connsiteX5" fmla="*/ 217714 w 348342"/>
                <a:gd name="connsiteY5" fmla="*/ 362857 h 638628"/>
                <a:gd name="connsiteX6" fmla="*/ 261257 w 348342"/>
                <a:gd name="connsiteY6" fmla="*/ 377371 h 638628"/>
                <a:gd name="connsiteX7" fmla="*/ 275771 w 348342"/>
                <a:gd name="connsiteY7" fmla="*/ 420914 h 638628"/>
                <a:gd name="connsiteX8" fmla="*/ 304800 w 348342"/>
                <a:gd name="connsiteY8" fmla="*/ 464457 h 638628"/>
                <a:gd name="connsiteX9" fmla="*/ 348342 w 348342"/>
                <a:gd name="connsiteY9" fmla="*/ 624114 h 638628"/>
                <a:gd name="connsiteX10" fmla="*/ 304800 w 348342"/>
                <a:gd name="connsiteY10" fmla="*/ 638628 h 638628"/>
                <a:gd name="connsiteX11" fmla="*/ 232228 w 348342"/>
                <a:gd name="connsiteY11" fmla="*/ 580571 h 638628"/>
                <a:gd name="connsiteX12" fmla="*/ 174171 w 348342"/>
                <a:gd name="connsiteY12" fmla="*/ 449943 h 638628"/>
                <a:gd name="connsiteX13" fmla="*/ 130628 w 348342"/>
                <a:gd name="connsiteY13" fmla="*/ 319314 h 638628"/>
                <a:gd name="connsiteX14" fmla="*/ 116114 w 348342"/>
                <a:gd name="connsiteY14" fmla="*/ 275771 h 638628"/>
                <a:gd name="connsiteX15" fmla="*/ 72571 w 348342"/>
                <a:gd name="connsiteY15" fmla="*/ 246743 h 638628"/>
                <a:gd name="connsiteX16" fmla="*/ 43542 w 348342"/>
                <a:gd name="connsiteY16" fmla="*/ 159657 h 638628"/>
                <a:gd name="connsiteX17" fmla="*/ 0 w 348342"/>
                <a:gd name="connsiteY17" fmla="*/ 72571 h 638628"/>
                <a:gd name="connsiteX18" fmla="*/ 14514 w 348342"/>
                <a:gd name="connsiteY18" fmla="*/ 29028 h 638628"/>
                <a:gd name="connsiteX19" fmla="*/ 58057 w 348342"/>
                <a:gd name="connsiteY19" fmla="*/ 58057 h 638628"/>
                <a:gd name="connsiteX20" fmla="*/ 87085 w 348342"/>
                <a:gd name="connsiteY20" fmla="*/ 72571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8342" h="638628">
                  <a:moveTo>
                    <a:pt x="14514" y="0"/>
                  </a:moveTo>
                  <a:cubicBezTo>
                    <a:pt x="38704" y="19352"/>
                    <a:pt x="65180" y="36152"/>
                    <a:pt x="87085" y="58057"/>
                  </a:cubicBezTo>
                  <a:cubicBezTo>
                    <a:pt x="146173" y="117145"/>
                    <a:pt x="87645" y="102443"/>
                    <a:pt x="145142" y="188686"/>
                  </a:cubicBezTo>
                  <a:lnTo>
                    <a:pt x="174171" y="232228"/>
                  </a:lnTo>
                  <a:lnTo>
                    <a:pt x="203200" y="319314"/>
                  </a:lnTo>
                  <a:cubicBezTo>
                    <a:pt x="208038" y="333828"/>
                    <a:pt x="203200" y="358019"/>
                    <a:pt x="217714" y="362857"/>
                  </a:cubicBezTo>
                  <a:lnTo>
                    <a:pt x="261257" y="377371"/>
                  </a:lnTo>
                  <a:cubicBezTo>
                    <a:pt x="266095" y="391885"/>
                    <a:pt x="268929" y="407230"/>
                    <a:pt x="275771" y="420914"/>
                  </a:cubicBezTo>
                  <a:cubicBezTo>
                    <a:pt x="283572" y="436516"/>
                    <a:pt x="300210" y="447628"/>
                    <a:pt x="304800" y="464457"/>
                  </a:cubicBezTo>
                  <a:cubicBezTo>
                    <a:pt x="354835" y="647917"/>
                    <a:pt x="282760" y="525739"/>
                    <a:pt x="348342" y="624114"/>
                  </a:cubicBezTo>
                  <a:cubicBezTo>
                    <a:pt x="333828" y="628952"/>
                    <a:pt x="320099" y="638628"/>
                    <a:pt x="304800" y="638628"/>
                  </a:cubicBezTo>
                  <a:cubicBezTo>
                    <a:pt x="258062" y="638628"/>
                    <a:pt x="254518" y="614006"/>
                    <a:pt x="232228" y="580571"/>
                  </a:cubicBezTo>
                  <a:cubicBezTo>
                    <a:pt x="197684" y="476937"/>
                    <a:pt x="220173" y="518945"/>
                    <a:pt x="174171" y="449943"/>
                  </a:cubicBezTo>
                  <a:lnTo>
                    <a:pt x="130628" y="319314"/>
                  </a:lnTo>
                  <a:cubicBezTo>
                    <a:pt x="125790" y="304800"/>
                    <a:pt x="128844" y="284257"/>
                    <a:pt x="116114" y="275771"/>
                  </a:cubicBezTo>
                  <a:lnTo>
                    <a:pt x="72571" y="246743"/>
                  </a:lnTo>
                  <a:cubicBezTo>
                    <a:pt x="62895" y="217714"/>
                    <a:pt x="60515" y="185117"/>
                    <a:pt x="43542" y="159657"/>
                  </a:cubicBezTo>
                  <a:cubicBezTo>
                    <a:pt x="6028" y="103384"/>
                    <a:pt x="20030" y="132663"/>
                    <a:pt x="0" y="72571"/>
                  </a:cubicBezTo>
                  <a:cubicBezTo>
                    <a:pt x="4838" y="58057"/>
                    <a:pt x="-329" y="32739"/>
                    <a:pt x="14514" y="29028"/>
                  </a:cubicBezTo>
                  <a:cubicBezTo>
                    <a:pt x="31437" y="24797"/>
                    <a:pt x="43099" y="49082"/>
                    <a:pt x="58057" y="58057"/>
                  </a:cubicBezTo>
                  <a:cubicBezTo>
                    <a:pt x="67333" y="63623"/>
                    <a:pt x="77409" y="67733"/>
                    <a:pt x="87085" y="7257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5" name="任意多边形 114"/>
            <p:cNvSpPr/>
            <p:nvPr/>
          </p:nvSpPr>
          <p:spPr>
            <a:xfrm flipH="1">
              <a:off x="8143802" y="784474"/>
              <a:ext cx="404282" cy="259790"/>
            </a:xfrm>
            <a:custGeom>
              <a:avLst/>
              <a:gdLst>
                <a:gd name="connsiteX0" fmla="*/ 262 w 820191"/>
                <a:gd name="connsiteY0" fmla="*/ 4866 h 559475"/>
                <a:gd name="connsiteX1" fmla="*/ 87348 w 820191"/>
                <a:gd name="connsiteY1" fmla="*/ 19380 h 559475"/>
                <a:gd name="connsiteX2" fmla="*/ 174433 w 820191"/>
                <a:gd name="connsiteY2" fmla="*/ 48408 h 559475"/>
                <a:gd name="connsiteX3" fmla="*/ 217976 w 820191"/>
                <a:gd name="connsiteY3" fmla="*/ 77437 h 559475"/>
                <a:gd name="connsiteX4" fmla="*/ 247005 w 820191"/>
                <a:gd name="connsiteY4" fmla="*/ 120980 h 559475"/>
                <a:gd name="connsiteX5" fmla="*/ 334090 w 820191"/>
                <a:gd name="connsiteY5" fmla="*/ 179037 h 559475"/>
                <a:gd name="connsiteX6" fmla="*/ 435690 w 820191"/>
                <a:gd name="connsiteY6" fmla="*/ 295151 h 559475"/>
                <a:gd name="connsiteX7" fmla="*/ 450205 w 820191"/>
                <a:gd name="connsiteY7" fmla="*/ 338694 h 559475"/>
                <a:gd name="connsiteX8" fmla="*/ 624376 w 820191"/>
                <a:gd name="connsiteY8" fmla="*/ 425780 h 559475"/>
                <a:gd name="connsiteX9" fmla="*/ 711462 w 820191"/>
                <a:gd name="connsiteY9" fmla="*/ 454808 h 559475"/>
                <a:gd name="connsiteX10" fmla="*/ 755005 w 820191"/>
                <a:gd name="connsiteY10" fmla="*/ 469323 h 559475"/>
                <a:gd name="connsiteX11" fmla="*/ 813062 w 820191"/>
                <a:gd name="connsiteY11" fmla="*/ 556408 h 559475"/>
                <a:gd name="connsiteX12" fmla="*/ 638890 w 820191"/>
                <a:gd name="connsiteY12" fmla="*/ 440294 h 559475"/>
                <a:gd name="connsiteX13" fmla="*/ 595348 w 820191"/>
                <a:gd name="connsiteY13" fmla="*/ 411266 h 559475"/>
                <a:gd name="connsiteX14" fmla="*/ 551805 w 820191"/>
                <a:gd name="connsiteY14" fmla="*/ 382237 h 559475"/>
                <a:gd name="connsiteX15" fmla="*/ 435690 w 820191"/>
                <a:gd name="connsiteY15" fmla="*/ 353208 h 559475"/>
                <a:gd name="connsiteX16" fmla="*/ 392148 w 820191"/>
                <a:gd name="connsiteY16" fmla="*/ 324180 h 559475"/>
                <a:gd name="connsiteX17" fmla="*/ 334090 w 820191"/>
                <a:gd name="connsiteY17" fmla="*/ 237094 h 559475"/>
                <a:gd name="connsiteX18" fmla="*/ 203462 w 820191"/>
                <a:gd name="connsiteY18" fmla="*/ 150008 h 559475"/>
                <a:gd name="connsiteX19" fmla="*/ 159919 w 820191"/>
                <a:gd name="connsiteY19" fmla="*/ 120980 h 559475"/>
                <a:gd name="connsiteX20" fmla="*/ 116376 w 820191"/>
                <a:gd name="connsiteY20" fmla="*/ 106466 h 559475"/>
                <a:gd name="connsiteX21" fmla="*/ 262 w 820191"/>
                <a:gd name="connsiteY21" fmla="*/ 4866 h 55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0191" h="559475">
                  <a:moveTo>
                    <a:pt x="262" y="4866"/>
                  </a:moveTo>
                  <a:cubicBezTo>
                    <a:pt x="-4576" y="-9648"/>
                    <a:pt x="58798" y="12243"/>
                    <a:pt x="87348" y="19380"/>
                  </a:cubicBezTo>
                  <a:cubicBezTo>
                    <a:pt x="117033" y="26801"/>
                    <a:pt x="174433" y="48408"/>
                    <a:pt x="174433" y="48408"/>
                  </a:cubicBezTo>
                  <a:cubicBezTo>
                    <a:pt x="188947" y="58084"/>
                    <a:pt x="205641" y="65102"/>
                    <a:pt x="217976" y="77437"/>
                  </a:cubicBezTo>
                  <a:cubicBezTo>
                    <a:pt x="230311" y="89772"/>
                    <a:pt x="233877" y="109493"/>
                    <a:pt x="247005" y="120980"/>
                  </a:cubicBezTo>
                  <a:cubicBezTo>
                    <a:pt x="273261" y="143954"/>
                    <a:pt x="334090" y="179037"/>
                    <a:pt x="334090" y="179037"/>
                  </a:cubicBezTo>
                  <a:cubicBezTo>
                    <a:pt x="401824" y="280637"/>
                    <a:pt x="363119" y="246770"/>
                    <a:pt x="435690" y="295151"/>
                  </a:cubicBezTo>
                  <a:cubicBezTo>
                    <a:pt x="440528" y="309665"/>
                    <a:pt x="439387" y="327876"/>
                    <a:pt x="450205" y="338694"/>
                  </a:cubicBezTo>
                  <a:cubicBezTo>
                    <a:pt x="506477" y="394966"/>
                    <a:pt x="553547" y="402170"/>
                    <a:pt x="624376" y="425780"/>
                  </a:cubicBezTo>
                  <a:lnTo>
                    <a:pt x="711462" y="454808"/>
                  </a:lnTo>
                  <a:lnTo>
                    <a:pt x="755005" y="469323"/>
                  </a:lnTo>
                  <a:cubicBezTo>
                    <a:pt x="774357" y="498351"/>
                    <a:pt x="842090" y="575760"/>
                    <a:pt x="813062" y="556408"/>
                  </a:cubicBezTo>
                  <a:lnTo>
                    <a:pt x="638890" y="440294"/>
                  </a:lnTo>
                  <a:lnTo>
                    <a:pt x="595348" y="411266"/>
                  </a:lnTo>
                  <a:cubicBezTo>
                    <a:pt x="580834" y="401590"/>
                    <a:pt x="568354" y="387753"/>
                    <a:pt x="551805" y="382237"/>
                  </a:cubicBezTo>
                  <a:cubicBezTo>
                    <a:pt x="484858" y="359922"/>
                    <a:pt x="523264" y="370724"/>
                    <a:pt x="435690" y="353208"/>
                  </a:cubicBezTo>
                  <a:cubicBezTo>
                    <a:pt x="421176" y="343532"/>
                    <a:pt x="403635" y="337308"/>
                    <a:pt x="392148" y="324180"/>
                  </a:cubicBezTo>
                  <a:cubicBezTo>
                    <a:pt x="369174" y="297924"/>
                    <a:pt x="363119" y="256447"/>
                    <a:pt x="334090" y="237094"/>
                  </a:cubicBezTo>
                  <a:lnTo>
                    <a:pt x="203462" y="150008"/>
                  </a:lnTo>
                  <a:cubicBezTo>
                    <a:pt x="188948" y="140332"/>
                    <a:pt x="176468" y="126496"/>
                    <a:pt x="159919" y="120980"/>
                  </a:cubicBezTo>
                  <a:lnTo>
                    <a:pt x="116376" y="106466"/>
                  </a:lnTo>
                  <a:cubicBezTo>
                    <a:pt x="25869" y="15959"/>
                    <a:pt x="5100" y="19380"/>
                    <a:pt x="262" y="4866"/>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6" name="任意多边形 115"/>
            <p:cNvSpPr/>
            <p:nvPr/>
          </p:nvSpPr>
          <p:spPr>
            <a:xfrm flipH="1">
              <a:off x="7878020" y="780034"/>
              <a:ext cx="126044" cy="94606"/>
            </a:xfrm>
            <a:custGeom>
              <a:avLst/>
              <a:gdLst>
                <a:gd name="connsiteX0" fmla="*/ 8969 w 255712"/>
                <a:gd name="connsiteY0" fmla="*/ 29568 h 203740"/>
                <a:gd name="connsiteX1" fmla="*/ 168626 w 255712"/>
                <a:gd name="connsiteY1" fmla="*/ 15054 h 203740"/>
                <a:gd name="connsiteX2" fmla="*/ 255712 w 255712"/>
                <a:gd name="connsiteY2" fmla="*/ 15054 h 203740"/>
                <a:gd name="connsiteX3" fmla="*/ 241197 w 255712"/>
                <a:gd name="connsiteY3" fmla="*/ 145683 h 203740"/>
                <a:gd name="connsiteX4" fmla="*/ 197655 w 255712"/>
                <a:gd name="connsiteY4" fmla="*/ 160197 h 203740"/>
                <a:gd name="connsiteX5" fmla="*/ 154112 w 255712"/>
                <a:gd name="connsiteY5" fmla="*/ 203740 h 203740"/>
                <a:gd name="connsiteX6" fmla="*/ 67026 w 255712"/>
                <a:gd name="connsiteY6" fmla="*/ 189226 h 203740"/>
                <a:gd name="connsiteX7" fmla="*/ 8969 w 255712"/>
                <a:gd name="connsiteY7" fmla="*/ 102140 h 203740"/>
                <a:gd name="connsiteX8" fmla="*/ 8969 w 255712"/>
                <a:gd name="connsiteY8" fmla="*/ 29568 h 20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712" h="203740">
                  <a:moveTo>
                    <a:pt x="8969" y="29568"/>
                  </a:moveTo>
                  <a:cubicBezTo>
                    <a:pt x="35578" y="15054"/>
                    <a:pt x="115725" y="22611"/>
                    <a:pt x="168626" y="15054"/>
                  </a:cubicBezTo>
                  <a:cubicBezTo>
                    <a:pt x="249906" y="3443"/>
                    <a:pt x="174432" y="-12039"/>
                    <a:pt x="255712" y="15054"/>
                  </a:cubicBezTo>
                  <a:cubicBezTo>
                    <a:pt x="250874" y="58597"/>
                    <a:pt x="257468" y="105006"/>
                    <a:pt x="241197" y="145683"/>
                  </a:cubicBezTo>
                  <a:cubicBezTo>
                    <a:pt x="235515" y="159888"/>
                    <a:pt x="210385" y="151711"/>
                    <a:pt x="197655" y="160197"/>
                  </a:cubicBezTo>
                  <a:cubicBezTo>
                    <a:pt x="180576" y="171583"/>
                    <a:pt x="168626" y="189226"/>
                    <a:pt x="154112" y="203740"/>
                  </a:cubicBezTo>
                  <a:cubicBezTo>
                    <a:pt x="125083" y="198902"/>
                    <a:pt x="91135" y="206102"/>
                    <a:pt x="67026" y="189226"/>
                  </a:cubicBezTo>
                  <a:cubicBezTo>
                    <a:pt x="38445" y="169219"/>
                    <a:pt x="8969" y="102140"/>
                    <a:pt x="8969" y="102140"/>
                  </a:cubicBezTo>
                  <a:cubicBezTo>
                    <a:pt x="25013" y="54007"/>
                    <a:pt x="-17640" y="44082"/>
                    <a:pt x="8969" y="29568"/>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7" name="任意多边形 116"/>
            <p:cNvSpPr/>
            <p:nvPr/>
          </p:nvSpPr>
          <p:spPr>
            <a:xfrm flipH="1">
              <a:off x="7620936" y="788859"/>
              <a:ext cx="288263" cy="167183"/>
            </a:xfrm>
            <a:custGeom>
              <a:avLst/>
              <a:gdLst>
                <a:gd name="connsiteX0" fmla="*/ 0 w 654277"/>
                <a:gd name="connsiteY0" fmla="*/ 101600 h 334331"/>
                <a:gd name="connsiteX1" fmla="*/ 87086 w 654277"/>
                <a:gd name="connsiteY1" fmla="*/ 116114 h 334331"/>
                <a:gd name="connsiteX2" fmla="*/ 130629 w 654277"/>
                <a:gd name="connsiteY2" fmla="*/ 130629 h 334331"/>
                <a:gd name="connsiteX3" fmla="*/ 188686 w 654277"/>
                <a:gd name="connsiteY3" fmla="*/ 145143 h 334331"/>
                <a:gd name="connsiteX4" fmla="*/ 275772 w 654277"/>
                <a:gd name="connsiteY4" fmla="*/ 174171 h 334331"/>
                <a:gd name="connsiteX5" fmla="*/ 319315 w 654277"/>
                <a:gd name="connsiteY5" fmla="*/ 188686 h 334331"/>
                <a:gd name="connsiteX6" fmla="*/ 420915 w 654277"/>
                <a:gd name="connsiteY6" fmla="*/ 217714 h 334331"/>
                <a:gd name="connsiteX7" fmla="*/ 508000 w 654277"/>
                <a:gd name="connsiteY7" fmla="*/ 275771 h 334331"/>
                <a:gd name="connsiteX8" fmla="*/ 595086 w 654277"/>
                <a:gd name="connsiteY8" fmla="*/ 304800 h 334331"/>
                <a:gd name="connsiteX9" fmla="*/ 638629 w 654277"/>
                <a:gd name="connsiteY9" fmla="*/ 333829 h 334331"/>
                <a:gd name="connsiteX10" fmla="*/ 638629 w 654277"/>
                <a:gd name="connsiteY10" fmla="*/ 246743 h 334331"/>
                <a:gd name="connsiteX11" fmla="*/ 551543 w 654277"/>
                <a:gd name="connsiteY11" fmla="*/ 188686 h 334331"/>
                <a:gd name="connsiteX12" fmla="*/ 508000 w 654277"/>
                <a:gd name="connsiteY12" fmla="*/ 159657 h 334331"/>
                <a:gd name="connsiteX13" fmla="*/ 464458 w 654277"/>
                <a:gd name="connsiteY13" fmla="*/ 130629 h 334331"/>
                <a:gd name="connsiteX14" fmla="*/ 420915 w 654277"/>
                <a:gd name="connsiteY14" fmla="*/ 101600 h 334331"/>
                <a:gd name="connsiteX15" fmla="*/ 246743 w 654277"/>
                <a:gd name="connsiteY15" fmla="*/ 43543 h 334331"/>
                <a:gd name="connsiteX16" fmla="*/ 203200 w 654277"/>
                <a:gd name="connsiteY16" fmla="*/ 29029 h 334331"/>
                <a:gd name="connsiteX17" fmla="*/ 159658 w 654277"/>
                <a:gd name="connsiteY17" fmla="*/ 14514 h 334331"/>
                <a:gd name="connsiteX18" fmla="*/ 43543 w 654277"/>
                <a:gd name="connsiteY18" fmla="*/ 0 h 334331"/>
                <a:gd name="connsiteX19" fmla="*/ 58058 w 654277"/>
                <a:gd name="connsiteY19" fmla="*/ 43543 h 334331"/>
                <a:gd name="connsiteX20" fmla="*/ 72572 w 654277"/>
                <a:gd name="connsiteY20" fmla="*/ 145143 h 33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4277" h="334331">
                  <a:moveTo>
                    <a:pt x="0" y="101600"/>
                  </a:moveTo>
                  <a:cubicBezTo>
                    <a:pt x="29029" y="106438"/>
                    <a:pt x="58358" y="109730"/>
                    <a:pt x="87086" y="116114"/>
                  </a:cubicBezTo>
                  <a:cubicBezTo>
                    <a:pt x="102021" y="119433"/>
                    <a:pt x="115918" y="126426"/>
                    <a:pt x="130629" y="130629"/>
                  </a:cubicBezTo>
                  <a:cubicBezTo>
                    <a:pt x="149809" y="136109"/>
                    <a:pt x="169579" y="139411"/>
                    <a:pt x="188686" y="145143"/>
                  </a:cubicBezTo>
                  <a:cubicBezTo>
                    <a:pt x="217994" y="153935"/>
                    <a:pt x="246743" y="164495"/>
                    <a:pt x="275772" y="174171"/>
                  </a:cubicBezTo>
                  <a:cubicBezTo>
                    <a:pt x="290286" y="179009"/>
                    <a:pt x="304472" y="184975"/>
                    <a:pt x="319315" y="188686"/>
                  </a:cubicBezTo>
                  <a:cubicBezTo>
                    <a:pt x="392215" y="206911"/>
                    <a:pt x="358448" y="196892"/>
                    <a:pt x="420915" y="217714"/>
                  </a:cubicBezTo>
                  <a:cubicBezTo>
                    <a:pt x="449943" y="237066"/>
                    <a:pt x="474903" y="264738"/>
                    <a:pt x="508000" y="275771"/>
                  </a:cubicBezTo>
                  <a:lnTo>
                    <a:pt x="595086" y="304800"/>
                  </a:lnTo>
                  <a:cubicBezTo>
                    <a:pt x="609600" y="314476"/>
                    <a:pt x="621706" y="338060"/>
                    <a:pt x="638629" y="333829"/>
                  </a:cubicBezTo>
                  <a:cubicBezTo>
                    <a:pt x="669592" y="326088"/>
                    <a:pt x="646370" y="254484"/>
                    <a:pt x="638629" y="246743"/>
                  </a:cubicBezTo>
                  <a:cubicBezTo>
                    <a:pt x="613959" y="222073"/>
                    <a:pt x="580572" y="208038"/>
                    <a:pt x="551543" y="188686"/>
                  </a:cubicBezTo>
                  <a:lnTo>
                    <a:pt x="508000" y="159657"/>
                  </a:lnTo>
                  <a:lnTo>
                    <a:pt x="464458" y="130629"/>
                  </a:lnTo>
                  <a:cubicBezTo>
                    <a:pt x="449944" y="120953"/>
                    <a:pt x="437464" y="107116"/>
                    <a:pt x="420915" y="101600"/>
                  </a:cubicBezTo>
                  <a:lnTo>
                    <a:pt x="246743" y="43543"/>
                  </a:lnTo>
                  <a:lnTo>
                    <a:pt x="203200" y="29029"/>
                  </a:lnTo>
                  <a:cubicBezTo>
                    <a:pt x="188686" y="24191"/>
                    <a:pt x="174839" y="16412"/>
                    <a:pt x="159658" y="14514"/>
                  </a:cubicBezTo>
                  <a:lnTo>
                    <a:pt x="43543" y="0"/>
                  </a:lnTo>
                  <a:cubicBezTo>
                    <a:pt x="48381" y="14514"/>
                    <a:pt x="55057" y="28541"/>
                    <a:pt x="58058" y="43543"/>
                  </a:cubicBezTo>
                  <a:cubicBezTo>
                    <a:pt x="64767" y="77089"/>
                    <a:pt x="72572" y="145143"/>
                    <a:pt x="72572" y="1451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8" name="任意多边形 117"/>
            <p:cNvSpPr/>
            <p:nvPr/>
          </p:nvSpPr>
          <p:spPr>
            <a:xfrm flipH="1">
              <a:off x="7379230" y="914368"/>
              <a:ext cx="317007" cy="146733"/>
            </a:xfrm>
            <a:custGeom>
              <a:avLst/>
              <a:gdLst>
                <a:gd name="connsiteX0" fmla="*/ 0 w 643131"/>
                <a:gd name="connsiteY0" fmla="*/ 0 h 316000"/>
                <a:gd name="connsiteX1" fmla="*/ 275772 w 643131"/>
                <a:gd name="connsiteY1" fmla="*/ 43543 h 316000"/>
                <a:gd name="connsiteX2" fmla="*/ 362857 w 643131"/>
                <a:gd name="connsiteY2" fmla="*/ 101600 h 316000"/>
                <a:gd name="connsiteX3" fmla="*/ 449943 w 643131"/>
                <a:gd name="connsiteY3" fmla="*/ 174171 h 316000"/>
                <a:gd name="connsiteX4" fmla="*/ 493486 w 643131"/>
                <a:gd name="connsiteY4" fmla="*/ 188686 h 316000"/>
                <a:gd name="connsiteX5" fmla="*/ 522515 w 643131"/>
                <a:gd name="connsiteY5" fmla="*/ 232229 h 316000"/>
                <a:gd name="connsiteX6" fmla="*/ 609600 w 643131"/>
                <a:gd name="connsiteY6" fmla="*/ 261257 h 316000"/>
                <a:gd name="connsiteX7" fmla="*/ 638629 w 643131"/>
                <a:gd name="connsiteY7" fmla="*/ 304800 h 316000"/>
                <a:gd name="connsiteX8" fmla="*/ 420915 w 643131"/>
                <a:gd name="connsiteY8" fmla="*/ 261257 h 316000"/>
                <a:gd name="connsiteX9" fmla="*/ 362857 w 643131"/>
                <a:gd name="connsiteY9" fmla="*/ 203200 h 316000"/>
                <a:gd name="connsiteX10" fmla="*/ 232229 w 643131"/>
                <a:gd name="connsiteY10" fmla="*/ 130629 h 316000"/>
                <a:gd name="connsiteX11" fmla="*/ 145143 w 643131"/>
                <a:gd name="connsiteY11" fmla="*/ 87086 h 316000"/>
                <a:gd name="connsiteX12" fmla="*/ 101600 w 643131"/>
                <a:gd name="connsiteY12" fmla="*/ 58057 h 316000"/>
                <a:gd name="connsiteX13" fmla="*/ 29029 w 643131"/>
                <a:gd name="connsiteY13" fmla="*/ 43543 h 3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3131" h="316000">
                  <a:moveTo>
                    <a:pt x="0" y="0"/>
                  </a:moveTo>
                  <a:cubicBezTo>
                    <a:pt x="47990" y="3691"/>
                    <a:pt x="211889" y="954"/>
                    <a:pt x="275772" y="43543"/>
                  </a:cubicBezTo>
                  <a:cubicBezTo>
                    <a:pt x="304800" y="62895"/>
                    <a:pt x="338188" y="76931"/>
                    <a:pt x="362857" y="101600"/>
                  </a:cubicBezTo>
                  <a:cubicBezTo>
                    <a:pt x="394959" y="133702"/>
                    <a:pt x="409526" y="153963"/>
                    <a:pt x="449943" y="174171"/>
                  </a:cubicBezTo>
                  <a:cubicBezTo>
                    <a:pt x="463627" y="181013"/>
                    <a:pt x="478972" y="183848"/>
                    <a:pt x="493486" y="188686"/>
                  </a:cubicBezTo>
                  <a:cubicBezTo>
                    <a:pt x="503162" y="203200"/>
                    <a:pt x="507722" y="222984"/>
                    <a:pt x="522515" y="232229"/>
                  </a:cubicBezTo>
                  <a:cubicBezTo>
                    <a:pt x="548463" y="248446"/>
                    <a:pt x="609600" y="261257"/>
                    <a:pt x="609600" y="261257"/>
                  </a:cubicBezTo>
                  <a:cubicBezTo>
                    <a:pt x="619276" y="275771"/>
                    <a:pt x="655734" y="301379"/>
                    <a:pt x="638629" y="304800"/>
                  </a:cubicBezTo>
                  <a:cubicBezTo>
                    <a:pt x="509696" y="330587"/>
                    <a:pt x="494180" y="310102"/>
                    <a:pt x="420915" y="261257"/>
                  </a:cubicBezTo>
                  <a:cubicBezTo>
                    <a:pt x="396283" y="187365"/>
                    <a:pt x="426193" y="238387"/>
                    <a:pt x="362857" y="203200"/>
                  </a:cubicBezTo>
                  <a:cubicBezTo>
                    <a:pt x="213134" y="120021"/>
                    <a:pt x="330756" y="163471"/>
                    <a:pt x="232229" y="130629"/>
                  </a:cubicBezTo>
                  <a:cubicBezTo>
                    <a:pt x="107440" y="47436"/>
                    <a:pt x="265327" y="147178"/>
                    <a:pt x="145143" y="87086"/>
                  </a:cubicBezTo>
                  <a:cubicBezTo>
                    <a:pt x="129541" y="79285"/>
                    <a:pt x="117933" y="64182"/>
                    <a:pt x="101600" y="58057"/>
                  </a:cubicBezTo>
                  <a:cubicBezTo>
                    <a:pt x="78501" y="49395"/>
                    <a:pt x="29029" y="43543"/>
                    <a:pt x="29029" y="43543"/>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9" name="任意多边形 118"/>
            <p:cNvSpPr/>
            <p:nvPr/>
          </p:nvSpPr>
          <p:spPr>
            <a:xfrm flipH="1">
              <a:off x="7232568" y="1005988"/>
              <a:ext cx="293325" cy="110227"/>
            </a:xfrm>
            <a:custGeom>
              <a:avLst/>
              <a:gdLst>
                <a:gd name="connsiteX0" fmla="*/ 0 w 595086"/>
                <a:gd name="connsiteY0" fmla="*/ 0 h 237382"/>
                <a:gd name="connsiteX1" fmla="*/ 217714 w 595086"/>
                <a:gd name="connsiteY1" fmla="*/ 29028 h 237382"/>
                <a:gd name="connsiteX2" fmla="*/ 304800 w 595086"/>
                <a:gd name="connsiteY2" fmla="*/ 58057 h 237382"/>
                <a:gd name="connsiteX3" fmla="*/ 348343 w 595086"/>
                <a:gd name="connsiteY3" fmla="*/ 72571 h 237382"/>
                <a:gd name="connsiteX4" fmla="*/ 435429 w 595086"/>
                <a:gd name="connsiteY4" fmla="*/ 116114 h 237382"/>
                <a:gd name="connsiteX5" fmla="*/ 522514 w 595086"/>
                <a:gd name="connsiteY5" fmla="*/ 159657 h 237382"/>
                <a:gd name="connsiteX6" fmla="*/ 551543 w 595086"/>
                <a:gd name="connsiteY6" fmla="*/ 203200 h 237382"/>
                <a:gd name="connsiteX7" fmla="*/ 595086 w 595086"/>
                <a:gd name="connsiteY7" fmla="*/ 232228 h 237382"/>
                <a:gd name="connsiteX8" fmla="*/ 551543 w 595086"/>
                <a:gd name="connsiteY8" fmla="*/ 217714 h 237382"/>
                <a:gd name="connsiteX9" fmla="*/ 508000 w 595086"/>
                <a:gd name="connsiteY9" fmla="*/ 188686 h 237382"/>
                <a:gd name="connsiteX10" fmla="*/ 420914 w 595086"/>
                <a:gd name="connsiteY10" fmla="*/ 159657 h 237382"/>
                <a:gd name="connsiteX11" fmla="*/ 333829 w 595086"/>
                <a:gd name="connsiteY11" fmla="*/ 130628 h 237382"/>
                <a:gd name="connsiteX12" fmla="*/ 290286 w 595086"/>
                <a:gd name="connsiteY12" fmla="*/ 116114 h 237382"/>
                <a:gd name="connsiteX13" fmla="*/ 232229 w 595086"/>
                <a:gd name="connsiteY13" fmla="*/ 101600 h 237382"/>
                <a:gd name="connsiteX14" fmla="*/ 188686 w 595086"/>
                <a:gd name="connsiteY14" fmla="*/ 87086 h 237382"/>
                <a:gd name="connsiteX15" fmla="*/ 72571 w 595086"/>
                <a:gd name="connsiteY15" fmla="*/ 58057 h 237382"/>
                <a:gd name="connsiteX16" fmla="*/ 29029 w 595086"/>
                <a:gd name="connsiteY16" fmla="*/ 43543 h 23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5086" h="237382">
                  <a:moveTo>
                    <a:pt x="0" y="0"/>
                  </a:moveTo>
                  <a:cubicBezTo>
                    <a:pt x="17181" y="2148"/>
                    <a:pt x="194043" y="23565"/>
                    <a:pt x="217714" y="29028"/>
                  </a:cubicBezTo>
                  <a:cubicBezTo>
                    <a:pt x="247529" y="35908"/>
                    <a:pt x="275771" y="48381"/>
                    <a:pt x="304800" y="58057"/>
                  </a:cubicBezTo>
                  <a:lnTo>
                    <a:pt x="348343" y="72571"/>
                  </a:lnTo>
                  <a:cubicBezTo>
                    <a:pt x="473136" y="155768"/>
                    <a:pt x="315241" y="56019"/>
                    <a:pt x="435429" y="116114"/>
                  </a:cubicBezTo>
                  <a:cubicBezTo>
                    <a:pt x="547974" y="172387"/>
                    <a:pt x="413067" y="123176"/>
                    <a:pt x="522514" y="159657"/>
                  </a:cubicBezTo>
                  <a:cubicBezTo>
                    <a:pt x="532190" y="174171"/>
                    <a:pt x="539208" y="190865"/>
                    <a:pt x="551543" y="203200"/>
                  </a:cubicBezTo>
                  <a:cubicBezTo>
                    <a:pt x="563878" y="215535"/>
                    <a:pt x="595086" y="214784"/>
                    <a:pt x="595086" y="232228"/>
                  </a:cubicBezTo>
                  <a:cubicBezTo>
                    <a:pt x="595086" y="247527"/>
                    <a:pt x="565227" y="224556"/>
                    <a:pt x="551543" y="217714"/>
                  </a:cubicBezTo>
                  <a:cubicBezTo>
                    <a:pt x="535941" y="209913"/>
                    <a:pt x="523940" y="195771"/>
                    <a:pt x="508000" y="188686"/>
                  </a:cubicBezTo>
                  <a:cubicBezTo>
                    <a:pt x="480038" y="176259"/>
                    <a:pt x="449943" y="169333"/>
                    <a:pt x="420914" y="159657"/>
                  </a:cubicBezTo>
                  <a:lnTo>
                    <a:pt x="333829" y="130628"/>
                  </a:lnTo>
                  <a:cubicBezTo>
                    <a:pt x="319315" y="125790"/>
                    <a:pt x="305129" y="119825"/>
                    <a:pt x="290286" y="116114"/>
                  </a:cubicBezTo>
                  <a:cubicBezTo>
                    <a:pt x="270934" y="111276"/>
                    <a:pt x="251409" y="107080"/>
                    <a:pt x="232229" y="101600"/>
                  </a:cubicBezTo>
                  <a:cubicBezTo>
                    <a:pt x="217518" y="97397"/>
                    <a:pt x="203446" y="91112"/>
                    <a:pt x="188686" y="87086"/>
                  </a:cubicBezTo>
                  <a:cubicBezTo>
                    <a:pt x="150196" y="76589"/>
                    <a:pt x="110420" y="70673"/>
                    <a:pt x="72571" y="58057"/>
                  </a:cubicBezTo>
                  <a:lnTo>
                    <a:pt x="29029" y="43543"/>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0" name="任意多边形 119"/>
            <p:cNvSpPr/>
            <p:nvPr/>
          </p:nvSpPr>
          <p:spPr>
            <a:xfrm flipH="1">
              <a:off x="7433306" y="754912"/>
              <a:ext cx="236375" cy="119728"/>
            </a:xfrm>
            <a:custGeom>
              <a:avLst/>
              <a:gdLst>
                <a:gd name="connsiteX0" fmla="*/ 8883 w 479548"/>
                <a:gd name="connsiteY0" fmla="*/ 255770 h 257842"/>
                <a:gd name="connsiteX1" fmla="*/ 128805 w 479548"/>
                <a:gd name="connsiteY1" fmla="*/ 165829 h 257842"/>
                <a:gd name="connsiteX2" fmla="*/ 233736 w 479548"/>
                <a:gd name="connsiteY2" fmla="*/ 135848 h 257842"/>
                <a:gd name="connsiteX3" fmla="*/ 323677 w 479548"/>
                <a:gd name="connsiteY3" fmla="*/ 105868 h 257842"/>
                <a:gd name="connsiteX4" fmla="*/ 368647 w 479548"/>
                <a:gd name="connsiteY4" fmla="*/ 90878 h 257842"/>
                <a:gd name="connsiteX5" fmla="*/ 398628 w 479548"/>
                <a:gd name="connsiteY5" fmla="*/ 60897 h 257842"/>
                <a:gd name="connsiteX6" fmla="*/ 458588 w 479548"/>
                <a:gd name="connsiteY6" fmla="*/ 45907 h 257842"/>
                <a:gd name="connsiteX7" fmla="*/ 473578 w 479548"/>
                <a:gd name="connsiteY7" fmla="*/ 937 h 257842"/>
                <a:gd name="connsiteX8" fmla="*/ 383637 w 479548"/>
                <a:gd name="connsiteY8" fmla="*/ 30917 h 257842"/>
                <a:gd name="connsiteX9" fmla="*/ 338667 w 479548"/>
                <a:gd name="connsiteY9" fmla="*/ 45907 h 257842"/>
                <a:gd name="connsiteX10" fmla="*/ 308687 w 479548"/>
                <a:gd name="connsiteY10" fmla="*/ 75888 h 257842"/>
                <a:gd name="connsiteX11" fmla="*/ 143795 w 479548"/>
                <a:gd name="connsiteY11" fmla="*/ 120858 h 257842"/>
                <a:gd name="connsiteX12" fmla="*/ 53854 w 479548"/>
                <a:gd name="connsiteY12" fmla="*/ 150838 h 257842"/>
                <a:gd name="connsiteX13" fmla="*/ 8883 w 479548"/>
                <a:gd name="connsiteY13" fmla="*/ 225789 h 257842"/>
                <a:gd name="connsiteX14" fmla="*/ 8883 w 479548"/>
                <a:gd name="connsiteY14" fmla="*/ 255770 h 25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9548" h="257842">
                  <a:moveTo>
                    <a:pt x="8883" y="255770"/>
                  </a:moveTo>
                  <a:cubicBezTo>
                    <a:pt x="28870" y="245777"/>
                    <a:pt x="96982" y="181741"/>
                    <a:pt x="128805" y="165829"/>
                  </a:cubicBezTo>
                  <a:cubicBezTo>
                    <a:pt x="154001" y="153231"/>
                    <a:pt x="209712" y="143055"/>
                    <a:pt x="233736" y="135848"/>
                  </a:cubicBezTo>
                  <a:cubicBezTo>
                    <a:pt x="264005" y="126767"/>
                    <a:pt x="293697" y="115861"/>
                    <a:pt x="323677" y="105868"/>
                  </a:cubicBezTo>
                  <a:lnTo>
                    <a:pt x="368647" y="90878"/>
                  </a:lnTo>
                  <a:cubicBezTo>
                    <a:pt x="378641" y="80884"/>
                    <a:pt x="385987" y="67218"/>
                    <a:pt x="398628" y="60897"/>
                  </a:cubicBezTo>
                  <a:cubicBezTo>
                    <a:pt x="417055" y="51684"/>
                    <a:pt x="442501" y="58777"/>
                    <a:pt x="458588" y="45907"/>
                  </a:cubicBezTo>
                  <a:cubicBezTo>
                    <a:pt x="470926" y="36036"/>
                    <a:pt x="489072" y="4036"/>
                    <a:pt x="473578" y="937"/>
                  </a:cubicBezTo>
                  <a:cubicBezTo>
                    <a:pt x="442590" y="-5261"/>
                    <a:pt x="413617" y="20924"/>
                    <a:pt x="383637" y="30917"/>
                  </a:cubicBezTo>
                  <a:lnTo>
                    <a:pt x="338667" y="45907"/>
                  </a:lnTo>
                  <a:cubicBezTo>
                    <a:pt x="328674" y="55901"/>
                    <a:pt x="321328" y="69568"/>
                    <a:pt x="308687" y="75888"/>
                  </a:cubicBezTo>
                  <a:cubicBezTo>
                    <a:pt x="236212" y="112126"/>
                    <a:pt x="216166" y="101121"/>
                    <a:pt x="143795" y="120858"/>
                  </a:cubicBezTo>
                  <a:cubicBezTo>
                    <a:pt x="113306" y="129173"/>
                    <a:pt x="53854" y="150838"/>
                    <a:pt x="53854" y="150838"/>
                  </a:cubicBezTo>
                  <a:cubicBezTo>
                    <a:pt x="30107" y="174585"/>
                    <a:pt x="8883" y="186873"/>
                    <a:pt x="8883" y="225789"/>
                  </a:cubicBezTo>
                  <a:cubicBezTo>
                    <a:pt x="8883" y="236962"/>
                    <a:pt x="-11104" y="265763"/>
                    <a:pt x="8883" y="25577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1" name="任意多边形 120"/>
            <p:cNvSpPr/>
            <p:nvPr/>
          </p:nvSpPr>
          <p:spPr>
            <a:xfrm flipH="1">
              <a:off x="8143802" y="394879"/>
              <a:ext cx="134601" cy="186102"/>
            </a:xfrm>
            <a:custGeom>
              <a:avLst/>
              <a:gdLst>
                <a:gd name="connsiteX0" fmla="*/ 269969 w 273073"/>
                <a:gd name="connsiteY0" fmla="*/ 14990 h 400784"/>
                <a:gd name="connsiteX1" fmla="*/ 165038 w 273073"/>
                <a:gd name="connsiteY1" fmla="*/ 89941 h 400784"/>
                <a:gd name="connsiteX2" fmla="*/ 135058 w 273073"/>
                <a:gd name="connsiteY2" fmla="*/ 179882 h 400784"/>
                <a:gd name="connsiteX3" fmla="*/ 75097 w 273073"/>
                <a:gd name="connsiteY3" fmla="*/ 269823 h 400784"/>
                <a:gd name="connsiteX4" fmla="*/ 45117 w 273073"/>
                <a:gd name="connsiteY4" fmla="*/ 314793 h 400784"/>
                <a:gd name="connsiteX5" fmla="*/ 15136 w 273073"/>
                <a:gd name="connsiteY5" fmla="*/ 344774 h 400784"/>
                <a:gd name="connsiteX6" fmla="*/ 60107 w 273073"/>
                <a:gd name="connsiteY6" fmla="*/ 374754 h 400784"/>
                <a:gd name="connsiteX7" fmla="*/ 90087 w 273073"/>
                <a:gd name="connsiteY7" fmla="*/ 329783 h 400784"/>
                <a:gd name="connsiteX8" fmla="*/ 120068 w 273073"/>
                <a:gd name="connsiteY8" fmla="*/ 299803 h 400784"/>
                <a:gd name="connsiteX9" fmla="*/ 135058 w 273073"/>
                <a:gd name="connsiteY9" fmla="*/ 254833 h 400784"/>
                <a:gd name="connsiteX10" fmla="*/ 165038 w 273073"/>
                <a:gd name="connsiteY10" fmla="*/ 224852 h 400784"/>
                <a:gd name="connsiteX11" fmla="*/ 224999 w 273073"/>
                <a:gd name="connsiteY11" fmla="*/ 134911 h 400784"/>
                <a:gd name="connsiteX12" fmla="*/ 254979 w 273073"/>
                <a:gd name="connsiteY12" fmla="*/ 89941 h 400784"/>
                <a:gd name="connsiteX13" fmla="*/ 269969 w 273073"/>
                <a:gd name="connsiteY13" fmla="*/ 44970 h 400784"/>
                <a:gd name="connsiteX14" fmla="*/ 254979 w 273073"/>
                <a:gd name="connsiteY14" fmla="*/ 0 h 400784"/>
                <a:gd name="connsiteX15" fmla="*/ 269969 w 273073"/>
                <a:gd name="connsiteY15" fmla="*/ 14990 h 40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073" h="400784">
                  <a:moveTo>
                    <a:pt x="269969" y="14990"/>
                  </a:moveTo>
                  <a:cubicBezTo>
                    <a:pt x="254979" y="29980"/>
                    <a:pt x="179491" y="61035"/>
                    <a:pt x="165038" y="89941"/>
                  </a:cubicBezTo>
                  <a:cubicBezTo>
                    <a:pt x="150905" y="118207"/>
                    <a:pt x="152588" y="153588"/>
                    <a:pt x="135058" y="179882"/>
                  </a:cubicBezTo>
                  <a:lnTo>
                    <a:pt x="75097" y="269823"/>
                  </a:lnTo>
                  <a:cubicBezTo>
                    <a:pt x="65104" y="284813"/>
                    <a:pt x="57856" y="302054"/>
                    <a:pt x="45117" y="314793"/>
                  </a:cubicBezTo>
                  <a:lnTo>
                    <a:pt x="15136" y="344774"/>
                  </a:lnTo>
                  <a:cubicBezTo>
                    <a:pt x="3943" y="378354"/>
                    <a:pt x="-28628" y="433911"/>
                    <a:pt x="60107" y="374754"/>
                  </a:cubicBezTo>
                  <a:cubicBezTo>
                    <a:pt x="75097" y="364760"/>
                    <a:pt x="78832" y="343851"/>
                    <a:pt x="90087" y="329783"/>
                  </a:cubicBezTo>
                  <a:cubicBezTo>
                    <a:pt x="98916" y="318747"/>
                    <a:pt x="110074" y="309796"/>
                    <a:pt x="120068" y="299803"/>
                  </a:cubicBezTo>
                  <a:cubicBezTo>
                    <a:pt x="125065" y="284813"/>
                    <a:pt x="126929" y="268382"/>
                    <a:pt x="135058" y="254833"/>
                  </a:cubicBezTo>
                  <a:cubicBezTo>
                    <a:pt x="142329" y="242714"/>
                    <a:pt x="156558" y="236158"/>
                    <a:pt x="165038" y="224852"/>
                  </a:cubicBezTo>
                  <a:cubicBezTo>
                    <a:pt x="186657" y="196026"/>
                    <a:pt x="205012" y="164891"/>
                    <a:pt x="224999" y="134911"/>
                  </a:cubicBezTo>
                  <a:lnTo>
                    <a:pt x="254979" y="89941"/>
                  </a:lnTo>
                  <a:cubicBezTo>
                    <a:pt x="259976" y="74951"/>
                    <a:pt x="269969" y="60771"/>
                    <a:pt x="269969" y="44970"/>
                  </a:cubicBezTo>
                  <a:cubicBezTo>
                    <a:pt x="269969" y="29169"/>
                    <a:pt x="270780" y="0"/>
                    <a:pt x="254979" y="0"/>
                  </a:cubicBezTo>
                  <a:cubicBezTo>
                    <a:pt x="239989" y="0"/>
                    <a:pt x="284959" y="0"/>
                    <a:pt x="269969" y="14990"/>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2" name="任意多边形 121"/>
            <p:cNvSpPr/>
            <p:nvPr/>
          </p:nvSpPr>
          <p:spPr>
            <a:xfrm flipH="1">
              <a:off x="7877060" y="389261"/>
              <a:ext cx="259478" cy="91485"/>
            </a:xfrm>
            <a:custGeom>
              <a:avLst/>
              <a:gdLst>
                <a:gd name="connsiteX0" fmla="*/ 1121 w 526419"/>
                <a:gd name="connsiteY0" fmla="*/ 17137 h 197019"/>
                <a:gd name="connsiteX1" fmla="*/ 76072 w 526419"/>
                <a:gd name="connsiteY1" fmla="*/ 47117 h 197019"/>
                <a:gd name="connsiteX2" fmla="*/ 181003 w 526419"/>
                <a:gd name="connsiteY2" fmla="*/ 77098 h 197019"/>
                <a:gd name="connsiteX3" fmla="*/ 225974 w 526419"/>
                <a:gd name="connsiteY3" fmla="*/ 107078 h 197019"/>
                <a:gd name="connsiteX4" fmla="*/ 315915 w 526419"/>
                <a:gd name="connsiteY4" fmla="*/ 137058 h 197019"/>
                <a:gd name="connsiteX5" fmla="*/ 450826 w 526419"/>
                <a:gd name="connsiteY5" fmla="*/ 182029 h 197019"/>
                <a:gd name="connsiteX6" fmla="*/ 495797 w 526419"/>
                <a:gd name="connsiteY6" fmla="*/ 197019 h 197019"/>
                <a:gd name="connsiteX7" fmla="*/ 525777 w 526419"/>
                <a:gd name="connsiteY7" fmla="*/ 152049 h 197019"/>
                <a:gd name="connsiteX8" fmla="*/ 420846 w 526419"/>
                <a:gd name="connsiteY8" fmla="*/ 77098 h 197019"/>
                <a:gd name="connsiteX9" fmla="*/ 285934 w 526419"/>
                <a:gd name="connsiteY9" fmla="*/ 62108 h 197019"/>
                <a:gd name="connsiteX10" fmla="*/ 181003 w 526419"/>
                <a:gd name="connsiteY10" fmla="*/ 32127 h 197019"/>
                <a:gd name="connsiteX11" fmla="*/ 136033 w 526419"/>
                <a:gd name="connsiteY11" fmla="*/ 2147 h 197019"/>
                <a:gd name="connsiteX12" fmla="*/ 1121 w 526419"/>
                <a:gd name="connsiteY12" fmla="*/ 17137 h 19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419" h="197019">
                  <a:moveTo>
                    <a:pt x="1121" y="17137"/>
                  </a:moveTo>
                  <a:cubicBezTo>
                    <a:pt x="-8873" y="24632"/>
                    <a:pt x="50545" y="38608"/>
                    <a:pt x="76072" y="47117"/>
                  </a:cubicBezTo>
                  <a:cubicBezTo>
                    <a:pt x="104884" y="56721"/>
                    <a:pt x="152134" y="62664"/>
                    <a:pt x="181003" y="77098"/>
                  </a:cubicBezTo>
                  <a:cubicBezTo>
                    <a:pt x="197117" y="85155"/>
                    <a:pt x="209511" y="99761"/>
                    <a:pt x="225974" y="107078"/>
                  </a:cubicBezTo>
                  <a:cubicBezTo>
                    <a:pt x="254852" y="119913"/>
                    <a:pt x="285935" y="127064"/>
                    <a:pt x="315915" y="137058"/>
                  </a:cubicBezTo>
                  <a:lnTo>
                    <a:pt x="450826" y="182029"/>
                  </a:lnTo>
                  <a:lnTo>
                    <a:pt x="495797" y="197019"/>
                  </a:lnTo>
                  <a:cubicBezTo>
                    <a:pt x="505790" y="182029"/>
                    <a:pt x="530726" y="169372"/>
                    <a:pt x="525777" y="152049"/>
                  </a:cubicBezTo>
                  <a:cubicBezTo>
                    <a:pt x="514414" y="112280"/>
                    <a:pt x="459219" y="83493"/>
                    <a:pt x="420846" y="77098"/>
                  </a:cubicBezTo>
                  <a:cubicBezTo>
                    <a:pt x="376214" y="69659"/>
                    <a:pt x="330905" y="67105"/>
                    <a:pt x="285934" y="62108"/>
                  </a:cubicBezTo>
                  <a:cubicBezTo>
                    <a:pt x="266728" y="57306"/>
                    <a:pt x="202504" y="42877"/>
                    <a:pt x="181003" y="32127"/>
                  </a:cubicBezTo>
                  <a:cubicBezTo>
                    <a:pt x="164889" y="24070"/>
                    <a:pt x="153868" y="4695"/>
                    <a:pt x="136033" y="2147"/>
                  </a:cubicBezTo>
                  <a:cubicBezTo>
                    <a:pt x="81621" y="-5626"/>
                    <a:pt x="11115" y="9642"/>
                    <a:pt x="1121" y="17137"/>
                  </a:cubicBez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3" name="任意多边形 122"/>
            <p:cNvSpPr/>
            <p:nvPr/>
          </p:nvSpPr>
          <p:spPr>
            <a:xfrm flipH="1">
              <a:off x="7550931" y="202322"/>
              <a:ext cx="393772" cy="243621"/>
            </a:xfrm>
            <a:custGeom>
              <a:avLst/>
              <a:gdLst>
                <a:gd name="connsiteX0" fmla="*/ 76627 w 798868"/>
                <a:gd name="connsiteY0" fmla="*/ 524655 h 524655"/>
                <a:gd name="connsiteX1" fmla="*/ 1676 w 798868"/>
                <a:gd name="connsiteY1" fmla="*/ 494675 h 524655"/>
                <a:gd name="connsiteX2" fmla="*/ 31657 w 798868"/>
                <a:gd name="connsiteY2" fmla="*/ 464695 h 524655"/>
                <a:gd name="connsiteX3" fmla="*/ 121598 w 798868"/>
                <a:gd name="connsiteY3" fmla="*/ 434714 h 524655"/>
                <a:gd name="connsiteX4" fmla="*/ 211539 w 798868"/>
                <a:gd name="connsiteY4" fmla="*/ 314793 h 524655"/>
                <a:gd name="connsiteX5" fmla="*/ 256509 w 798868"/>
                <a:gd name="connsiteY5" fmla="*/ 239842 h 524655"/>
                <a:gd name="connsiteX6" fmla="*/ 301480 w 798868"/>
                <a:gd name="connsiteY6" fmla="*/ 224852 h 524655"/>
                <a:gd name="connsiteX7" fmla="*/ 346450 w 798868"/>
                <a:gd name="connsiteY7" fmla="*/ 194872 h 524655"/>
                <a:gd name="connsiteX8" fmla="*/ 391421 w 798868"/>
                <a:gd name="connsiteY8" fmla="*/ 179882 h 524655"/>
                <a:gd name="connsiteX9" fmla="*/ 421401 w 798868"/>
                <a:gd name="connsiteY9" fmla="*/ 149901 h 524655"/>
                <a:gd name="connsiteX10" fmla="*/ 511342 w 798868"/>
                <a:gd name="connsiteY10" fmla="*/ 104931 h 524655"/>
                <a:gd name="connsiteX11" fmla="*/ 631263 w 798868"/>
                <a:gd name="connsiteY11" fmla="*/ 14990 h 524655"/>
                <a:gd name="connsiteX12" fmla="*/ 676234 w 798868"/>
                <a:gd name="connsiteY12" fmla="*/ 0 h 524655"/>
                <a:gd name="connsiteX13" fmla="*/ 721204 w 798868"/>
                <a:gd name="connsiteY13" fmla="*/ 14990 h 524655"/>
                <a:gd name="connsiteX14" fmla="*/ 796155 w 798868"/>
                <a:gd name="connsiteY14" fmla="*/ 29980 h 524655"/>
                <a:gd name="connsiteX15" fmla="*/ 766175 w 798868"/>
                <a:gd name="connsiteY15" fmla="*/ 74950 h 524655"/>
                <a:gd name="connsiteX16" fmla="*/ 631263 w 798868"/>
                <a:gd name="connsiteY16" fmla="*/ 89941 h 524655"/>
                <a:gd name="connsiteX17" fmla="*/ 541322 w 798868"/>
                <a:gd name="connsiteY17" fmla="*/ 119921 h 524655"/>
                <a:gd name="connsiteX18" fmla="*/ 496352 w 798868"/>
                <a:gd name="connsiteY18" fmla="*/ 149901 h 524655"/>
                <a:gd name="connsiteX19" fmla="*/ 421401 w 798868"/>
                <a:gd name="connsiteY19" fmla="*/ 209862 h 524655"/>
                <a:gd name="connsiteX20" fmla="*/ 376430 w 798868"/>
                <a:gd name="connsiteY20" fmla="*/ 224852 h 524655"/>
                <a:gd name="connsiteX21" fmla="*/ 286490 w 798868"/>
                <a:gd name="connsiteY21" fmla="*/ 299803 h 524655"/>
                <a:gd name="connsiteX22" fmla="*/ 196549 w 798868"/>
                <a:gd name="connsiteY22" fmla="*/ 404734 h 524655"/>
                <a:gd name="connsiteX23" fmla="*/ 136588 w 798868"/>
                <a:gd name="connsiteY23" fmla="*/ 464695 h 524655"/>
                <a:gd name="connsiteX24" fmla="*/ 31657 w 798868"/>
                <a:gd name="connsiteY24" fmla="*/ 464695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98868" h="524655">
                  <a:moveTo>
                    <a:pt x="76627" y="524655"/>
                  </a:moveTo>
                  <a:cubicBezTo>
                    <a:pt x="51643" y="514662"/>
                    <a:pt x="17821" y="516202"/>
                    <a:pt x="1676" y="494675"/>
                  </a:cubicBezTo>
                  <a:cubicBezTo>
                    <a:pt x="-6804" y="483369"/>
                    <a:pt x="19016" y="471015"/>
                    <a:pt x="31657" y="464695"/>
                  </a:cubicBezTo>
                  <a:cubicBezTo>
                    <a:pt x="59923" y="450562"/>
                    <a:pt x="121598" y="434714"/>
                    <a:pt x="121598" y="434714"/>
                  </a:cubicBezTo>
                  <a:cubicBezTo>
                    <a:pt x="189397" y="333014"/>
                    <a:pt x="156079" y="370251"/>
                    <a:pt x="211539" y="314793"/>
                  </a:cubicBezTo>
                  <a:cubicBezTo>
                    <a:pt x="223329" y="279422"/>
                    <a:pt x="222216" y="260418"/>
                    <a:pt x="256509" y="239842"/>
                  </a:cubicBezTo>
                  <a:cubicBezTo>
                    <a:pt x="270058" y="231712"/>
                    <a:pt x="286490" y="229849"/>
                    <a:pt x="301480" y="224852"/>
                  </a:cubicBezTo>
                  <a:cubicBezTo>
                    <a:pt x="316470" y="214859"/>
                    <a:pt x="330336" y="202929"/>
                    <a:pt x="346450" y="194872"/>
                  </a:cubicBezTo>
                  <a:cubicBezTo>
                    <a:pt x="360583" y="187806"/>
                    <a:pt x="377872" y="188012"/>
                    <a:pt x="391421" y="179882"/>
                  </a:cubicBezTo>
                  <a:cubicBezTo>
                    <a:pt x="403540" y="172611"/>
                    <a:pt x="410365" y="158730"/>
                    <a:pt x="421401" y="149901"/>
                  </a:cubicBezTo>
                  <a:cubicBezTo>
                    <a:pt x="462912" y="116691"/>
                    <a:pt x="463844" y="120763"/>
                    <a:pt x="511342" y="104931"/>
                  </a:cubicBezTo>
                  <a:cubicBezTo>
                    <a:pt x="546856" y="69416"/>
                    <a:pt x="580410" y="31941"/>
                    <a:pt x="631263" y="14990"/>
                  </a:cubicBezTo>
                  <a:lnTo>
                    <a:pt x="676234" y="0"/>
                  </a:lnTo>
                  <a:cubicBezTo>
                    <a:pt x="691224" y="4997"/>
                    <a:pt x="705875" y="11158"/>
                    <a:pt x="721204" y="14990"/>
                  </a:cubicBezTo>
                  <a:cubicBezTo>
                    <a:pt x="745922" y="21169"/>
                    <a:pt x="780868" y="9597"/>
                    <a:pt x="796155" y="29980"/>
                  </a:cubicBezTo>
                  <a:cubicBezTo>
                    <a:pt x="806965" y="44392"/>
                    <a:pt x="783106" y="68793"/>
                    <a:pt x="766175" y="74950"/>
                  </a:cubicBezTo>
                  <a:cubicBezTo>
                    <a:pt x="723652" y="90413"/>
                    <a:pt x="676234" y="84944"/>
                    <a:pt x="631263" y="89941"/>
                  </a:cubicBezTo>
                  <a:cubicBezTo>
                    <a:pt x="601283" y="99934"/>
                    <a:pt x="567616" y="102391"/>
                    <a:pt x="541322" y="119921"/>
                  </a:cubicBezTo>
                  <a:cubicBezTo>
                    <a:pt x="526332" y="129914"/>
                    <a:pt x="510420" y="138647"/>
                    <a:pt x="496352" y="149901"/>
                  </a:cubicBezTo>
                  <a:cubicBezTo>
                    <a:pt x="449878" y="187081"/>
                    <a:pt x="482916" y="179105"/>
                    <a:pt x="421401" y="209862"/>
                  </a:cubicBezTo>
                  <a:cubicBezTo>
                    <a:pt x="407268" y="216928"/>
                    <a:pt x="391420" y="219855"/>
                    <a:pt x="376430" y="224852"/>
                  </a:cubicBezTo>
                  <a:cubicBezTo>
                    <a:pt x="220505" y="380781"/>
                    <a:pt x="432566" y="174595"/>
                    <a:pt x="286490" y="299803"/>
                  </a:cubicBezTo>
                  <a:cubicBezTo>
                    <a:pt x="170195" y="399485"/>
                    <a:pt x="269994" y="319048"/>
                    <a:pt x="196549" y="404734"/>
                  </a:cubicBezTo>
                  <a:cubicBezTo>
                    <a:pt x="178154" y="426195"/>
                    <a:pt x="164854" y="464695"/>
                    <a:pt x="136588" y="464695"/>
                  </a:cubicBezTo>
                  <a:lnTo>
                    <a:pt x="31657" y="464695"/>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4" name="任意多边形 123"/>
            <p:cNvSpPr/>
            <p:nvPr/>
          </p:nvSpPr>
          <p:spPr>
            <a:xfrm flipH="1">
              <a:off x="7416574" y="49188"/>
              <a:ext cx="157860" cy="153134"/>
            </a:xfrm>
            <a:custGeom>
              <a:avLst/>
              <a:gdLst>
                <a:gd name="connsiteX0" fmla="*/ 0 w 320260"/>
                <a:gd name="connsiteY0" fmla="*/ 329784 h 329784"/>
                <a:gd name="connsiteX1" fmla="*/ 74950 w 320260"/>
                <a:gd name="connsiteY1" fmla="*/ 224852 h 329784"/>
                <a:gd name="connsiteX2" fmla="*/ 104931 w 320260"/>
                <a:gd name="connsiteY2" fmla="*/ 179882 h 329784"/>
                <a:gd name="connsiteX3" fmla="*/ 149901 w 320260"/>
                <a:gd name="connsiteY3" fmla="*/ 149902 h 329784"/>
                <a:gd name="connsiteX4" fmla="*/ 179882 w 320260"/>
                <a:gd name="connsiteY4" fmla="*/ 119921 h 329784"/>
                <a:gd name="connsiteX5" fmla="*/ 269823 w 320260"/>
                <a:gd name="connsiteY5" fmla="*/ 89941 h 329784"/>
                <a:gd name="connsiteX6" fmla="*/ 314793 w 320260"/>
                <a:gd name="connsiteY6" fmla="*/ 0 h 329784"/>
                <a:gd name="connsiteX7" fmla="*/ 299803 w 320260"/>
                <a:gd name="connsiteY7" fmla="*/ 44970 h 329784"/>
                <a:gd name="connsiteX8" fmla="*/ 269823 w 320260"/>
                <a:gd name="connsiteY8" fmla="*/ 74951 h 329784"/>
                <a:gd name="connsiteX9" fmla="*/ 224852 w 320260"/>
                <a:gd name="connsiteY9" fmla="*/ 104931 h 329784"/>
                <a:gd name="connsiteX10" fmla="*/ 104931 w 320260"/>
                <a:gd name="connsiteY10" fmla="*/ 209862 h 329784"/>
                <a:gd name="connsiteX11" fmla="*/ 74950 w 320260"/>
                <a:gd name="connsiteY11" fmla="*/ 299803 h 329784"/>
                <a:gd name="connsiteX12" fmla="*/ 0 w 320260"/>
                <a:gd name="connsiteY12" fmla="*/ 329784 h 32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260" h="329784">
                  <a:moveTo>
                    <a:pt x="0" y="329784"/>
                  </a:moveTo>
                  <a:cubicBezTo>
                    <a:pt x="114794" y="138459"/>
                    <a:pt x="-5974" y="326007"/>
                    <a:pt x="74950" y="224852"/>
                  </a:cubicBezTo>
                  <a:cubicBezTo>
                    <a:pt x="86204" y="210784"/>
                    <a:pt x="92192" y="192621"/>
                    <a:pt x="104931" y="179882"/>
                  </a:cubicBezTo>
                  <a:cubicBezTo>
                    <a:pt x="117670" y="167143"/>
                    <a:pt x="135833" y="161156"/>
                    <a:pt x="149901" y="149902"/>
                  </a:cubicBezTo>
                  <a:cubicBezTo>
                    <a:pt x="160937" y="141073"/>
                    <a:pt x="167241" y="126242"/>
                    <a:pt x="179882" y="119921"/>
                  </a:cubicBezTo>
                  <a:cubicBezTo>
                    <a:pt x="208148" y="105788"/>
                    <a:pt x="269823" y="89941"/>
                    <a:pt x="269823" y="89941"/>
                  </a:cubicBezTo>
                  <a:cubicBezTo>
                    <a:pt x="273519" y="78852"/>
                    <a:pt x="295420" y="0"/>
                    <a:pt x="314793" y="0"/>
                  </a:cubicBezTo>
                  <a:cubicBezTo>
                    <a:pt x="330594" y="0"/>
                    <a:pt x="307932" y="31421"/>
                    <a:pt x="299803" y="44970"/>
                  </a:cubicBezTo>
                  <a:cubicBezTo>
                    <a:pt x="292532" y="57089"/>
                    <a:pt x="280859" y="66122"/>
                    <a:pt x="269823" y="74951"/>
                  </a:cubicBezTo>
                  <a:cubicBezTo>
                    <a:pt x="255755" y="86206"/>
                    <a:pt x="238410" y="93067"/>
                    <a:pt x="224852" y="104931"/>
                  </a:cubicBezTo>
                  <a:cubicBezTo>
                    <a:pt x="84544" y="227700"/>
                    <a:pt x="206129" y="142397"/>
                    <a:pt x="104931" y="209862"/>
                  </a:cubicBezTo>
                  <a:cubicBezTo>
                    <a:pt x="94937" y="239842"/>
                    <a:pt x="104930" y="289809"/>
                    <a:pt x="74950" y="299803"/>
                  </a:cubicBezTo>
                  <a:lnTo>
                    <a:pt x="0" y="329784"/>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5" name="任意多边形 124"/>
            <p:cNvSpPr/>
            <p:nvPr/>
          </p:nvSpPr>
          <p:spPr>
            <a:xfrm flipH="1">
              <a:off x="7160761" y="755423"/>
              <a:ext cx="216033" cy="90710"/>
            </a:xfrm>
            <a:custGeom>
              <a:avLst/>
              <a:gdLst>
                <a:gd name="connsiteX0" fmla="*/ 14990 w 438280"/>
                <a:gd name="connsiteY0" fmla="*/ 89941 h 195350"/>
                <a:gd name="connsiteX1" fmla="*/ 89941 w 438280"/>
                <a:gd name="connsiteY1" fmla="*/ 44971 h 195350"/>
                <a:gd name="connsiteX2" fmla="*/ 194872 w 438280"/>
                <a:gd name="connsiteY2" fmla="*/ 29981 h 195350"/>
                <a:gd name="connsiteX3" fmla="*/ 299803 w 438280"/>
                <a:gd name="connsiteY3" fmla="*/ 0 h 195350"/>
                <a:gd name="connsiteX4" fmla="*/ 404734 w 438280"/>
                <a:gd name="connsiteY4" fmla="*/ 14990 h 195350"/>
                <a:gd name="connsiteX5" fmla="*/ 434714 w 438280"/>
                <a:gd name="connsiteY5" fmla="*/ 44971 h 195350"/>
                <a:gd name="connsiteX6" fmla="*/ 314793 w 438280"/>
                <a:gd name="connsiteY6" fmla="*/ 29981 h 195350"/>
                <a:gd name="connsiteX7" fmla="*/ 179882 w 438280"/>
                <a:gd name="connsiteY7" fmla="*/ 74951 h 195350"/>
                <a:gd name="connsiteX8" fmla="*/ 134911 w 438280"/>
                <a:gd name="connsiteY8" fmla="*/ 89941 h 195350"/>
                <a:gd name="connsiteX9" fmla="*/ 89941 w 438280"/>
                <a:gd name="connsiteY9" fmla="*/ 104931 h 195350"/>
                <a:gd name="connsiteX10" fmla="*/ 59960 w 438280"/>
                <a:gd name="connsiteY10" fmla="*/ 134912 h 195350"/>
                <a:gd name="connsiteX11" fmla="*/ 0 w 438280"/>
                <a:gd name="connsiteY11" fmla="*/ 179882 h 195350"/>
                <a:gd name="connsiteX12" fmla="*/ 14990 w 438280"/>
                <a:gd name="connsiteY12" fmla="*/ 104931 h 195350"/>
                <a:gd name="connsiteX13" fmla="*/ 29980 w 438280"/>
                <a:gd name="connsiteY13" fmla="*/ 59961 h 195350"/>
                <a:gd name="connsiteX14" fmla="*/ 74951 w 438280"/>
                <a:gd name="connsiteY14" fmla="*/ 89941 h 195350"/>
                <a:gd name="connsiteX15" fmla="*/ 89941 w 438280"/>
                <a:gd name="connsiteY15" fmla="*/ 89941 h 1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8280" h="195350">
                  <a:moveTo>
                    <a:pt x="14990" y="89941"/>
                  </a:moveTo>
                  <a:cubicBezTo>
                    <a:pt x="39974" y="74951"/>
                    <a:pt x="62301" y="54184"/>
                    <a:pt x="89941" y="44971"/>
                  </a:cubicBezTo>
                  <a:cubicBezTo>
                    <a:pt x="123460" y="33798"/>
                    <a:pt x="160110" y="36302"/>
                    <a:pt x="194872" y="29981"/>
                  </a:cubicBezTo>
                  <a:cubicBezTo>
                    <a:pt x="236276" y="22453"/>
                    <a:pt x="261277" y="12842"/>
                    <a:pt x="299803" y="0"/>
                  </a:cubicBezTo>
                  <a:cubicBezTo>
                    <a:pt x="334780" y="4997"/>
                    <a:pt x="371215" y="3817"/>
                    <a:pt x="404734" y="14990"/>
                  </a:cubicBezTo>
                  <a:cubicBezTo>
                    <a:pt x="418142" y="19459"/>
                    <a:pt x="448655" y="42647"/>
                    <a:pt x="434714" y="44971"/>
                  </a:cubicBezTo>
                  <a:cubicBezTo>
                    <a:pt x="394977" y="51594"/>
                    <a:pt x="354767" y="34978"/>
                    <a:pt x="314793" y="29981"/>
                  </a:cubicBezTo>
                  <a:lnTo>
                    <a:pt x="179882" y="74951"/>
                  </a:lnTo>
                  <a:lnTo>
                    <a:pt x="134911" y="89941"/>
                  </a:lnTo>
                  <a:lnTo>
                    <a:pt x="89941" y="104931"/>
                  </a:lnTo>
                  <a:cubicBezTo>
                    <a:pt x="79947" y="114925"/>
                    <a:pt x="66281" y="122271"/>
                    <a:pt x="59960" y="134912"/>
                  </a:cubicBezTo>
                  <a:cubicBezTo>
                    <a:pt x="25004" y="204823"/>
                    <a:pt x="76889" y="205512"/>
                    <a:pt x="0" y="179882"/>
                  </a:cubicBezTo>
                  <a:cubicBezTo>
                    <a:pt x="4997" y="154898"/>
                    <a:pt x="8811" y="129649"/>
                    <a:pt x="14990" y="104931"/>
                  </a:cubicBezTo>
                  <a:cubicBezTo>
                    <a:pt x="18822" y="89602"/>
                    <a:pt x="14651" y="63793"/>
                    <a:pt x="29980" y="59961"/>
                  </a:cubicBezTo>
                  <a:cubicBezTo>
                    <a:pt x="47458" y="55592"/>
                    <a:pt x="58837" y="81884"/>
                    <a:pt x="74951" y="89941"/>
                  </a:cubicBezTo>
                  <a:cubicBezTo>
                    <a:pt x="79420" y="92176"/>
                    <a:pt x="84944" y="89941"/>
                    <a:pt x="89941" y="89941"/>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6" name="任意多边形 125"/>
            <p:cNvSpPr/>
            <p:nvPr/>
          </p:nvSpPr>
          <p:spPr>
            <a:xfrm flipH="1">
              <a:off x="7072095" y="410770"/>
              <a:ext cx="177332" cy="344142"/>
            </a:xfrm>
            <a:custGeom>
              <a:avLst/>
              <a:gdLst>
                <a:gd name="connsiteX0" fmla="*/ 0 w 359764"/>
                <a:gd name="connsiteY0" fmla="*/ 764498 h 764498"/>
                <a:gd name="connsiteX1" fmla="*/ 14990 w 359764"/>
                <a:gd name="connsiteY1" fmla="*/ 689547 h 764498"/>
                <a:gd name="connsiteX2" fmla="*/ 44971 w 359764"/>
                <a:gd name="connsiteY2" fmla="*/ 599606 h 764498"/>
                <a:gd name="connsiteX3" fmla="*/ 59961 w 359764"/>
                <a:gd name="connsiteY3" fmla="*/ 554636 h 764498"/>
                <a:gd name="connsiteX4" fmla="*/ 74951 w 359764"/>
                <a:gd name="connsiteY4" fmla="*/ 509665 h 764498"/>
                <a:gd name="connsiteX5" fmla="*/ 89941 w 359764"/>
                <a:gd name="connsiteY5" fmla="*/ 449705 h 764498"/>
                <a:gd name="connsiteX6" fmla="*/ 119922 w 359764"/>
                <a:gd name="connsiteY6" fmla="*/ 359764 h 764498"/>
                <a:gd name="connsiteX7" fmla="*/ 194872 w 359764"/>
                <a:gd name="connsiteY7" fmla="*/ 284813 h 764498"/>
                <a:gd name="connsiteX8" fmla="*/ 209863 w 359764"/>
                <a:gd name="connsiteY8" fmla="*/ 239842 h 764498"/>
                <a:gd name="connsiteX9" fmla="*/ 239843 w 359764"/>
                <a:gd name="connsiteY9" fmla="*/ 194872 h 764498"/>
                <a:gd name="connsiteX10" fmla="*/ 269823 w 359764"/>
                <a:gd name="connsiteY10" fmla="*/ 89941 h 764498"/>
                <a:gd name="connsiteX11" fmla="*/ 344774 w 359764"/>
                <a:gd name="connsiteY11" fmla="*/ 29980 h 764498"/>
                <a:gd name="connsiteX12" fmla="*/ 359764 w 359764"/>
                <a:gd name="connsiteY12" fmla="*/ 0 h 76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764" h="764498">
                  <a:moveTo>
                    <a:pt x="0" y="764498"/>
                  </a:moveTo>
                  <a:cubicBezTo>
                    <a:pt x="4997" y="739514"/>
                    <a:pt x="8286" y="714128"/>
                    <a:pt x="14990" y="689547"/>
                  </a:cubicBezTo>
                  <a:cubicBezTo>
                    <a:pt x="23305" y="659058"/>
                    <a:pt x="34977" y="629586"/>
                    <a:pt x="44971" y="599606"/>
                  </a:cubicBezTo>
                  <a:lnTo>
                    <a:pt x="59961" y="554636"/>
                  </a:lnTo>
                  <a:cubicBezTo>
                    <a:pt x="64958" y="539646"/>
                    <a:pt x="71119" y="524994"/>
                    <a:pt x="74951" y="509665"/>
                  </a:cubicBezTo>
                  <a:cubicBezTo>
                    <a:pt x="79948" y="489678"/>
                    <a:pt x="84021" y="469438"/>
                    <a:pt x="89941" y="449705"/>
                  </a:cubicBezTo>
                  <a:cubicBezTo>
                    <a:pt x="99022" y="419436"/>
                    <a:pt x="97576" y="382110"/>
                    <a:pt x="119922" y="359764"/>
                  </a:cubicBezTo>
                  <a:lnTo>
                    <a:pt x="194872" y="284813"/>
                  </a:lnTo>
                  <a:cubicBezTo>
                    <a:pt x="199869" y="269823"/>
                    <a:pt x="202796" y="253975"/>
                    <a:pt x="209863" y="239842"/>
                  </a:cubicBezTo>
                  <a:cubicBezTo>
                    <a:pt x="217920" y="223728"/>
                    <a:pt x="232746" y="211431"/>
                    <a:pt x="239843" y="194872"/>
                  </a:cubicBezTo>
                  <a:cubicBezTo>
                    <a:pt x="249643" y="172005"/>
                    <a:pt x="255238" y="114250"/>
                    <a:pt x="269823" y="89941"/>
                  </a:cubicBezTo>
                  <a:cubicBezTo>
                    <a:pt x="292075" y="52854"/>
                    <a:pt x="314135" y="60619"/>
                    <a:pt x="344774" y="29980"/>
                  </a:cubicBezTo>
                  <a:cubicBezTo>
                    <a:pt x="352674" y="22080"/>
                    <a:pt x="354767" y="9993"/>
                    <a:pt x="359764" y="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7" name="任意多边形 126"/>
            <p:cNvSpPr/>
            <p:nvPr/>
          </p:nvSpPr>
          <p:spPr>
            <a:xfrm flipH="1">
              <a:off x="7121554" y="989479"/>
              <a:ext cx="148760" cy="120311"/>
            </a:xfrm>
            <a:custGeom>
              <a:avLst/>
              <a:gdLst>
                <a:gd name="connsiteX0" fmla="*/ 61948 w 301799"/>
                <a:gd name="connsiteY0" fmla="*/ 137487 h 259098"/>
                <a:gd name="connsiteX1" fmla="*/ 1987 w 301799"/>
                <a:gd name="connsiteY1" fmla="*/ 212438 h 259098"/>
                <a:gd name="connsiteX2" fmla="*/ 16977 w 301799"/>
                <a:gd name="connsiteY2" fmla="*/ 257408 h 259098"/>
                <a:gd name="connsiteX3" fmla="*/ 61948 w 301799"/>
                <a:gd name="connsiteY3" fmla="*/ 242418 h 259098"/>
                <a:gd name="connsiteX4" fmla="*/ 136898 w 301799"/>
                <a:gd name="connsiteY4" fmla="*/ 167467 h 259098"/>
                <a:gd name="connsiteX5" fmla="*/ 166879 w 301799"/>
                <a:gd name="connsiteY5" fmla="*/ 137487 h 259098"/>
                <a:gd name="connsiteX6" fmla="*/ 211849 w 301799"/>
                <a:gd name="connsiteY6" fmla="*/ 122497 h 259098"/>
                <a:gd name="connsiteX7" fmla="*/ 286800 w 301799"/>
                <a:gd name="connsiteY7" fmla="*/ 62536 h 259098"/>
                <a:gd name="connsiteX8" fmla="*/ 256820 w 301799"/>
                <a:gd name="connsiteY8" fmla="*/ 2576 h 259098"/>
                <a:gd name="connsiteX9" fmla="*/ 196859 w 301799"/>
                <a:gd name="connsiteY9" fmla="*/ 77527 h 259098"/>
                <a:gd name="connsiteX10" fmla="*/ 151889 w 301799"/>
                <a:gd name="connsiteY10" fmla="*/ 92517 h 259098"/>
                <a:gd name="connsiteX11" fmla="*/ 121908 w 301799"/>
                <a:gd name="connsiteY11" fmla="*/ 137487 h 259098"/>
                <a:gd name="connsiteX12" fmla="*/ 46957 w 301799"/>
                <a:gd name="connsiteY12" fmla="*/ 197448 h 259098"/>
                <a:gd name="connsiteX13" fmla="*/ 46957 w 301799"/>
                <a:gd name="connsiteY13" fmla="*/ 212438 h 25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799" h="259098">
                  <a:moveTo>
                    <a:pt x="61948" y="137487"/>
                  </a:moveTo>
                  <a:cubicBezTo>
                    <a:pt x="41961" y="162471"/>
                    <a:pt x="13221" y="182480"/>
                    <a:pt x="1987" y="212438"/>
                  </a:cubicBezTo>
                  <a:cubicBezTo>
                    <a:pt x="-3561" y="227233"/>
                    <a:pt x="2844" y="250342"/>
                    <a:pt x="16977" y="257408"/>
                  </a:cubicBezTo>
                  <a:cubicBezTo>
                    <a:pt x="31110" y="264474"/>
                    <a:pt x="46958" y="247415"/>
                    <a:pt x="61948" y="242418"/>
                  </a:cubicBezTo>
                  <a:cubicBezTo>
                    <a:pt x="113341" y="165329"/>
                    <a:pt x="65519" y="224570"/>
                    <a:pt x="136898" y="167467"/>
                  </a:cubicBezTo>
                  <a:cubicBezTo>
                    <a:pt x="147934" y="158638"/>
                    <a:pt x="154760" y="144758"/>
                    <a:pt x="166879" y="137487"/>
                  </a:cubicBezTo>
                  <a:cubicBezTo>
                    <a:pt x="180428" y="129358"/>
                    <a:pt x="197716" y="129563"/>
                    <a:pt x="211849" y="122497"/>
                  </a:cubicBezTo>
                  <a:cubicBezTo>
                    <a:pt x="249672" y="103586"/>
                    <a:pt x="258913" y="90424"/>
                    <a:pt x="286800" y="62536"/>
                  </a:cubicBezTo>
                  <a:cubicBezTo>
                    <a:pt x="295366" y="36839"/>
                    <a:pt x="328201" y="-11700"/>
                    <a:pt x="256820" y="2576"/>
                  </a:cubicBezTo>
                  <a:cubicBezTo>
                    <a:pt x="236444" y="6651"/>
                    <a:pt x="206195" y="70058"/>
                    <a:pt x="196859" y="77527"/>
                  </a:cubicBezTo>
                  <a:cubicBezTo>
                    <a:pt x="184521" y="87398"/>
                    <a:pt x="166879" y="87520"/>
                    <a:pt x="151889" y="92517"/>
                  </a:cubicBezTo>
                  <a:cubicBezTo>
                    <a:pt x="141895" y="107507"/>
                    <a:pt x="134647" y="124748"/>
                    <a:pt x="121908" y="137487"/>
                  </a:cubicBezTo>
                  <a:cubicBezTo>
                    <a:pt x="81814" y="177580"/>
                    <a:pt x="76626" y="152944"/>
                    <a:pt x="46957" y="197448"/>
                  </a:cubicBezTo>
                  <a:cubicBezTo>
                    <a:pt x="44185" y="201605"/>
                    <a:pt x="46957" y="207441"/>
                    <a:pt x="46957" y="21243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28" name="组合 127"/>
            <p:cNvGrpSpPr/>
            <p:nvPr/>
          </p:nvGrpSpPr>
          <p:grpSpPr>
            <a:xfrm flipH="1">
              <a:off x="8077120" y="130921"/>
              <a:ext cx="66682" cy="109501"/>
              <a:chOff x="2411741" y="2833140"/>
              <a:chExt cx="135282" cy="235819"/>
            </a:xfrm>
          </p:grpSpPr>
          <p:sp>
            <p:nvSpPr>
              <p:cNvPr id="190" name="任意多边形 189"/>
              <p:cNvSpPr/>
              <p:nvPr/>
            </p:nvSpPr>
            <p:spPr>
              <a:xfrm>
                <a:off x="2411741" y="2833140"/>
                <a:ext cx="135282" cy="235819"/>
              </a:xfrm>
              <a:custGeom>
                <a:avLst/>
                <a:gdLst>
                  <a:gd name="connsiteX0" fmla="*/ 0 w 239843"/>
                  <a:gd name="connsiteY0" fmla="*/ 119921 h 224852"/>
                  <a:gd name="connsiteX1" fmla="*/ 44971 w 239843"/>
                  <a:gd name="connsiteY1" fmla="*/ 44970 h 224852"/>
                  <a:gd name="connsiteX2" fmla="*/ 134912 w 239843"/>
                  <a:gd name="connsiteY2" fmla="*/ 0 h 224852"/>
                  <a:gd name="connsiteX3" fmla="*/ 224853 w 239843"/>
                  <a:gd name="connsiteY3" fmla="*/ 44970 h 224852"/>
                  <a:gd name="connsiteX4" fmla="*/ 239843 w 239843"/>
                  <a:gd name="connsiteY4" fmla="*/ 89941 h 224852"/>
                  <a:gd name="connsiteX5" fmla="*/ 224853 w 239843"/>
                  <a:gd name="connsiteY5" fmla="*/ 179882 h 224852"/>
                  <a:gd name="connsiteX6" fmla="*/ 194872 w 239843"/>
                  <a:gd name="connsiteY6" fmla="*/ 209862 h 224852"/>
                  <a:gd name="connsiteX7" fmla="*/ 149902 w 239843"/>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843" h="224852">
                    <a:moveTo>
                      <a:pt x="0" y="119921"/>
                    </a:moveTo>
                    <a:cubicBezTo>
                      <a:pt x="14990" y="94937"/>
                      <a:pt x="26010" y="67092"/>
                      <a:pt x="44971" y="44970"/>
                    </a:cubicBezTo>
                    <a:cubicBezTo>
                      <a:pt x="68218" y="17848"/>
                      <a:pt x="103433" y="10493"/>
                      <a:pt x="134912" y="0"/>
                    </a:cubicBezTo>
                    <a:cubicBezTo>
                      <a:pt x="178022" y="10778"/>
                      <a:pt x="201269" y="5664"/>
                      <a:pt x="224853" y="44970"/>
                    </a:cubicBezTo>
                    <a:cubicBezTo>
                      <a:pt x="232983" y="58519"/>
                      <a:pt x="234846" y="74951"/>
                      <a:pt x="239843" y="89941"/>
                    </a:cubicBezTo>
                    <a:cubicBezTo>
                      <a:pt x="234846" y="119921"/>
                      <a:pt x="235525" y="151423"/>
                      <a:pt x="224853" y="179882"/>
                    </a:cubicBezTo>
                    <a:cubicBezTo>
                      <a:pt x="219891" y="193115"/>
                      <a:pt x="206991" y="202591"/>
                      <a:pt x="194872" y="209862"/>
                    </a:cubicBezTo>
                    <a:cubicBezTo>
                      <a:pt x="181323" y="217991"/>
                      <a:pt x="149902" y="224852"/>
                      <a:pt x="149902" y="22485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1" name="任意多边形 190"/>
              <p:cNvSpPr/>
              <p:nvPr/>
            </p:nvSpPr>
            <p:spPr>
              <a:xfrm>
                <a:off x="2411760" y="2924944"/>
                <a:ext cx="76456" cy="93708"/>
              </a:xfrm>
              <a:custGeom>
                <a:avLst/>
                <a:gdLst>
                  <a:gd name="connsiteX0" fmla="*/ 14990 w 76456"/>
                  <a:gd name="connsiteY0" fmla="*/ 391 h 93708"/>
                  <a:gd name="connsiteX1" fmla="*/ 44970 w 76456"/>
                  <a:gd name="connsiteY1" fmla="*/ 75342 h 93708"/>
                  <a:gd name="connsiteX2" fmla="*/ 0 w 76456"/>
                  <a:gd name="connsiteY2" fmla="*/ 45362 h 93708"/>
                  <a:gd name="connsiteX3" fmla="*/ 14990 w 76456"/>
                  <a:gd name="connsiteY3" fmla="*/ 90332 h 93708"/>
                  <a:gd name="connsiteX4" fmla="*/ 74951 w 76456"/>
                  <a:gd name="connsiteY4" fmla="*/ 75342 h 93708"/>
                  <a:gd name="connsiteX5" fmla="*/ 44970 w 76456"/>
                  <a:gd name="connsiteY5" fmla="*/ 45362 h 93708"/>
                  <a:gd name="connsiteX6" fmla="*/ 14990 w 76456"/>
                  <a:gd name="connsiteY6" fmla="*/ 391 h 9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56" h="93708">
                    <a:moveTo>
                      <a:pt x="14990" y="391"/>
                    </a:moveTo>
                    <a:cubicBezTo>
                      <a:pt x="14990" y="5388"/>
                      <a:pt x="53479" y="49815"/>
                      <a:pt x="44970" y="75342"/>
                    </a:cubicBezTo>
                    <a:cubicBezTo>
                      <a:pt x="39273" y="92433"/>
                      <a:pt x="0" y="45362"/>
                      <a:pt x="0" y="45362"/>
                    </a:cubicBezTo>
                    <a:cubicBezTo>
                      <a:pt x="4997" y="60352"/>
                      <a:pt x="319" y="84464"/>
                      <a:pt x="14990" y="90332"/>
                    </a:cubicBezTo>
                    <a:cubicBezTo>
                      <a:pt x="34119" y="97983"/>
                      <a:pt x="63523" y="92484"/>
                      <a:pt x="74951" y="75342"/>
                    </a:cubicBezTo>
                    <a:cubicBezTo>
                      <a:pt x="82791" y="63583"/>
                      <a:pt x="58092" y="50611"/>
                      <a:pt x="44970" y="45362"/>
                    </a:cubicBezTo>
                    <a:cubicBezTo>
                      <a:pt x="31052" y="39795"/>
                      <a:pt x="14990" y="-4606"/>
                      <a:pt x="14990" y="391"/>
                    </a:cubicBez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29" name="任意多边形 128"/>
            <p:cNvSpPr/>
            <p:nvPr/>
          </p:nvSpPr>
          <p:spPr>
            <a:xfrm flipH="1">
              <a:off x="7950767" y="150959"/>
              <a:ext cx="206887" cy="236661"/>
            </a:xfrm>
            <a:custGeom>
              <a:avLst/>
              <a:gdLst>
                <a:gd name="connsiteX0" fmla="*/ 0 w 419725"/>
                <a:gd name="connsiteY0" fmla="*/ 509666 h 509666"/>
                <a:gd name="connsiteX1" fmla="*/ 29981 w 419725"/>
                <a:gd name="connsiteY1" fmla="*/ 434715 h 509666"/>
                <a:gd name="connsiteX2" fmla="*/ 59961 w 419725"/>
                <a:gd name="connsiteY2" fmla="*/ 389744 h 509666"/>
                <a:gd name="connsiteX3" fmla="*/ 89941 w 419725"/>
                <a:gd name="connsiteY3" fmla="*/ 299803 h 509666"/>
                <a:gd name="connsiteX4" fmla="*/ 104932 w 419725"/>
                <a:gd name="connsiteY4" fmla="*/ 254833 h 509666"/>
                <a:gd name="connsiteX5" fmla="*/ 179882 w 419725"/>
                <a:gd name="connsiteY5" fmla="*/ 179882 h 509666"/>
                <a:gd name="connsiteX6" fmla="*/ 239843 w 419725"/>
                <a:gd name="connsiteY6" fmla="*/ 104931 h 509666"/>
                <a:gd name="connsiteX7" fmla="*/ 329784 w 419725"/>
                <a:gd name="connsiteY7" fmla="*/ 74951 h 509666"/>
                <a:gd name="connsiteX8" fmla="*/ 359764 w 419725"/>
                <a:gd name="connsiteY8" fmla="*/ 44970 h 509666"/>
                <a:gd name="connsiteX9" fmla="*/ 419725 w 419725"/>
                <a:gd name="connsiteY9" fmla="*/ 0 h 50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9725" h="509666">
                  <a:moveTo>
                    <a:pt x="0" y="509666"/>
                  </a:moveTo>
                  <a:cubicBezTo>
                    <a:pt x="9994" y="484682"/>
                    <a:pt x="17947" y="458783"/>
                    <a:pt x="29981" y="434715"/>
                  </a:cubicBezTo>
                  <a:cubicBezTo>
                    <a:pt x="38038" y="418601"/>
                    <a:pt x="52644" y="406207"/>
                    <a:pt x="59961" y="389744"/>
                  </a:cubicBezTo>
                  <a:cubicBezTo>
                    <a:pt x="72796" y="360866"/>
                    <a:pt x="79947" y="329783"/>
                    <a:pt x="89941" y="299803"/>
                  </a:cubicBezTo>
                  <a:cubicBezTo>
                    <a:pt x="94938" y="284813"/>
                    <a:pt x="93759" y="266006"/>
                    <a:pt x="104932" y="254833"/>
                  </a:cubicBezTo>
                  <a:lnTo>
                    <a:pt x="179882" y="179882"/>
                  </a:lnTo>
                  <a:cubicBezTo>
                    <a:pt x="196138" y="131118"/>
                    <a:pt x="186780" y="128515"/>
                    <a:pt x="239843" y="104931"/>
                  </a:cubicBezTo>
                  <a:cubicBezTo>
                    <a:pt x="268721" y="92096"/>
                    <a:pt x="329784" y="74951"/>
                    <a:pt x="329784" y="74951"/>
                  </a:cubicBezTo>
                  <a:cubicBezTo>
                    <a:pt x="339777" y="64957"/>
                    <a:pt x="347645" y="52241"/>
                    <a:pt x="359764" y="44970"/>
                  </a:cubicBezTo>
                  <a:cubicBezTo>
                    <a:pt x="425920" y="5276"/>
                    <a:pt x="390184" y="59083"/>
                    <a:pt x="419725"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0" name="任意多边形 129"/>
            <p:cNvSpPr/>
            <p:nvPr/>
          </p:nvSpPr>
          <p:spPr>
            <a:xfrm flipH="1">
              <a:off x="7950767" y="125601"/>
              <a:ext cx="103942" cy="60070"/>
            </a:xfrm>
            <a:custGeom>
              <a:avLst/>
              <a:gdLst>
                <a:gd name="connsiteX0" fmla="*/ 0 w 194872"/>
                <a:gd name="connsiteY0" fmla="*/ 15322 h 150771"/>
                <a:gd name="connsiteX1" fmla="*/ 149902 w 194872"/>
                <a:gd name="connsiteY1" fmla="*/ 15322 h 150771"/>
                <a:gd name="connsiteX2" fmla="*/ 194872 w 194872"/>
                <a:gd name="connsiteY2" fmla="*/ 45302 h 150771"/>
                <a:gd name="connsiteX3" fmla="*/ 179882 w 194872"/>
                <a:gd name="connsiteY3" fmla="*/ 105263 h 150771"/>
                <a:gd name="connsiteX4" fmla="*/ 89941 w 194872"/>
                <a:gd name="connsiteY4" fmla="*/ 150233 h 150771"/>
                <a:gd name="connsiteX5" fmla="*/ 74951 w 194872"/>
                <a:gd name="connsiteY5" fmla="*/ 150233 h 15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72" h="150771">
                  <a:moveTo>
                    <a:pt x="0" y="15322"/>
                  </a:moveTo>
                  <a:cubicBezTo>
                    <a:pt x="69520" y="1418"/>
                    <a:pt x="80382" y="-10748"/>
                    <a:pt x="149902" y="15322"/>
                  </a:cubicBezTo>
                  <a:cubicBezTo>
                    <a:pt x="166771" y="21648"/>
                    <a:pt x="179882" y="35309"/>
                    <a:pt x="194872" y="45302"/>
                  </a:cubicBezTo>
                  <a:cubicBezTo>
                    <a:pt x="189875" y="65289"/>
                    <a:pt x="191310" y="88121"/>
                    <a:pt x="179882" y="105263"/>
                  </a:cubicBezTo>
                  <a:cubicBezTo>
                    <a:pt x="165227" y="127245"/>
                    <a:pt x="113883" y="144247"/>
                    <a:pt x="89941" y="150233"/>
                  </a:cubicBezTo>
                  <a:cubicBezTo>
                    <a:pt x="85094" y="151445"/>
                    <a:pt x="79948" y="150233"/>
                    <a:pt x="74951" y="15023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1" name="任意多边形 130"/>
            <p:cNvSpPr/>
            <p:nvPr/>
          </p:nvSpPr>
          <p:spPr>
            <a:xfrm flipH="1">
              <a:off x="8122161" y="170956"/>
              <a:ext cx="70194" cy="88344"/>
            </a:xfrm>
            <a:custGeom>
              <a:avLst/>
              <a:gdLst>
                <a:gd name="connsiteX0" fmla="*/ 194872 w 209862"/>
                <a:gd name="connsiteY0" fmla="*/ 67550 h 218707"/>
                <a:gd name="connsiteX1" fmla="*/ 14990 w 209862"/>
                <a:gd name="connsiteY1" fmla="*/ 22579 h 218707"/>
                <a:gd name="connsiteX2" fmla="*/ 0 w 209862"/>
                <a:gd name="connsiteY2" fmla="*/ 67550 h 218707"/>
                <a:gd name="connsiteX3" fmla="*/ 14990 w 209862"/>
                <a:gd name="connsiteY3" fmla="*/ 142500 h 218707"/>
                <a:gd name="connsiteX4" fmla="*/ 149901 w 209862"/>
                <a:gd name="connsiteY4" fmla="*/ 217451 h 218707"/>
                <a:gd name="connsiteX5" fmla="*/ 209862 w 209862"/>
                <a:gd name="connsiteY5" fmla="*/ 217451 h 2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62" h="218707">
                  <a:moveTo>
                    <a:pt x="194872" y="67550"/>
                  </a:moveTo>
                  <a:cubicBezTo>
                    <a:pt x="126315" y="12705"/>
                    <a:pt x="114065" y="-26959"/>
                    <a:pt x="14990" y="22579"/>
                  </a:cubicBezTo>
                  <a:cubicBezTo>
                    <a:pt x="857" y="29646"/>
                    <a:pt x="4997" y="52560"/>
                    <a:pt x="0" y="67550"/>
                  </a:cubicBezTo>
                  <a:cubicBezTo>
                    <a:pt x="4997" y="92533"/>
                    <a:pt x="-652" y="122389"/>
                    <a:pt x="14990" y="142500"/>
                  </a:cubicBezTo>
                  <a:cubicBezTo>
                    <a:pt x="32156" y="164570"/>
                    <a:pt x="108427" y="211526"/>
                    <a:pt x="149901" y="217451"/>
                  </a:cubicBezTo>
                  <a:cubicBezTo>
                    <a:pt x="169687" y="220278"/>
                    <a:pt x="189875" y="217451"/>
                    <a:pt x="209862" y="217451"/>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2" name="任意多边形 131"/>
            <p:cNvSpPr/>
            <p:nvPr/>
          </p:nvSpPr>
          <p:spPr>
            <a:xfrm flipH="1">
              <a:off x="8096851" y="194712"/>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3" name="任意多边形 132"/>
            <p:cNvSpPr/>
            <p:nvPr/>
          </p:nvSpPr>
          <p:spPr>
            <a:xfrm flipH="1">
              <a:off x="8187708" y="139620"/>
              <a:ext cx="51722" cy="13977"/>
            </a:xfrm>
            <a:custGeom>
              <a:avLst/>
              <a:gdLst>
                <a:gd name="connsiteX0" fmla="*/ 104931 w 104931"/>
                <a:gd name="connsiteY0" fmla="*/ 30100 h 30100"/>
                <a:gd name="connsiteX1" fmla="*/ 0 w 104931"/>
                <a:gd name="connsiteY1" fmla="*/ 120 h 30100"/>
              </a:gdLst>
              <a:ahLst/>
              <a:cxnLst>
                <a:cxn ang="0">
                  <a:pos x="connsiteX0" y="connsiteY0"/>
                </a:cxn>
                <a:cxn ang="0">
                  <a:pos x="connsiteX1" y="connsiteY1"/>
                </a:cxn>
              </a:cxnLst>
              <a:rect l="l" t="t" r="r" b="b"/>
              <a:pathLst>
                <a:path w="104931" h="30100">
                  <a:moveTo>
                    <a:pt x="104931" y="30100"/>
                  </a:moveTo>
                  <a:cubicBezTo>
                    <a:pt x="20701" y="-3591"/>
                    <a:pt x="56888" y="120"/>
                    <a:pt x="0" y="12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4" name="任意多边形 133"/>
            <p:cNvSpPr/>
            <p:nvPr/>
          </p:nvSpPr>
          <p:spPr>
            <a:xfrm flipH="1">
              <a:off x="8172930" y="153597"/>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5" name="任意多边形 134"/>
            <p:cNvSpPr/>
            <p:nvPr/>
          </p:nvSpPr>
          <p:spPr>
            <a:xfrm flipH="1">
              <a:off x="8180319" y="104144"/>
              <a:ext cx="59111" cy="42493"/>
            </a:xfrm>
            <a:custGeom>
              <a:avLst/>
              <a:gdLst>
                <a:gd name="connsiteX0" fmla="*/ 119921 w 119921"/>
                <a:gd name="connsiteY0" fmla="*/ 91511 h 91511"/>
                <a:gd name="connsiteX1" fmla="*/ 44970 w 119921"/>
                <a:gd name="connsiteY1" fmla="*/ 46541 h 91511"/>
                <a:gd name="connsiteX2" fmla="*/ 14990 w 119921"/>
                <a:gd name="connsiteY2" fmla="*/ 1570 h 91511"/>
                <a:gd name="connsiteX3" fmla="*/ 0 w 119921"/>
                <a:gd name="connsiteY3" fmla="*/ 1570 h 91511"/>
              </a:gdLst>
              <a:ahLst/>
              <a:cxnLst>
                <a:cxn ang="0">
                  <a:pos x="connsiteX0" y="connsiteY0"/>
                </a:cxn>
                <a:cxn ang="0">
                  <a:pos x="connsiteX1" y="connsiteY1"/>
                </a:cxn>
                <a:cxn ang="0">
                  <a:pos x="connsiteX2" y="connsiteY2"/>
                </a:cxn>
                <a:cxn ang="0">
                  <a:pos x="connsiteX3" y="connsiteY3"/>
                </a:cxn>
              </a:cxnLst>
              <a:rect l="l" t="t" r="r" b="b"/>
              <a:pathLst>
                <a:path w="119921" h="91511">
                  <a:moveTo>
                    <a:pt x="119921" y="91511"/>
                  </a:moveTo>
                  <a:cubicBezTo>
                    <a:pt x="94937" y="76521"/>
                    <a:pt x="67091" y="65502"/>
                    <a:pt x="44970" y="46541"/>
                  </a:cubicBezTo>
                  <a:cubicBezTo>
                    <a:pt x="31291" y="34816"/>
                    <a:pt x="27729" y="14309"/>
                    <a:pt x="14990" y="1570"/>
                  </a:cubicBezTo>
                  <a:cubicBezTo>
                    <a:pt x="11457" y="-1963"/>
                    <a:pt x="4997" y="1570"/>
                    <a:pt x="0" y="157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6" name="任意多边形 135"/>
            <p:cNvSpPr/>
            <p:nvPr/>
          </p:nvSpPr>
          <p:spPr>
            <a:xfrm flipH="1">
              <a:off x="8172930" y="90952"/>
              <a:ext cx="29555" cy="55685"/>
            </a:xfrm>
            <a:custGeom>
              <a:avLst/>
              <a:gdLst>
                <a:gd name="connsiteX0" fmla="*/ 0 w 59960"/>
                <a:gd name="connsiteY0" fmla="*/ 0 h 104931"/>
                <a:gd name="connsiteX1" fmla="*/ 59960 w 59960"/>
                <a:gd name="connsiteY1" fmla="*/ 104931 h 104931"/>
              </a:gdLst>
              <a:ahLst/>
              <a:cxnLst>
                <a:cxn ang="0">
                  <a:pos x="connsiteX0" y="connsiteY0"/>
                </a:cxn>
                <a:cxn ang="0">
                  <a:pos x="connsiteX1" y="connsiteY1"/>
                </a:cxn>
              </a:cxnLst>
              <a:rect l="l" t="t" r="r" b="b"/>
              <a:pathLst>
                <a:path w="59960" h="104931">
                  <a:moveTo>
                    <a:pt x="0" y="0"/>
                  </a:moveTo>
                  <a:cubicBezTo>
                    <a:pt x="50718" y="84532"/>
                    <a:pt x="31940" y="48891"/>
                    <a:pt x="59960"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7" name="任意多边形 136"/>
            <p:cNvSpPr/>
            <p:nvPr/>
          </p:nvSpPr>
          <p:spPr>
            <a:xfrm flipH="1">
              <a:off x="8150263" y="83959"/>
              <a:ext cx="7390" cy="69606"/>
            </a:xfrm>
            <a:custGeom>
              <a:avLst/>
              <a:gdLst>
                <a:gd name="connsiteX0" fmla="*/ 0 w 14992"/>
                <a:gd name="connsiteY0" fmla="*/ 0 h 149901"/>
                <a:gd name="connsiteX1" fmla="*/ 14990 w 14992"/>
                <a:gd name="connsiteY1" fmla="*/ 149901 h 149901"/>
              </a:gdLst>
              <a:ahLst/>
              <a:cxnLst>
                <a:cxn ang="0">
                  <a:pos x="connsiteX0" y="connsiteY0"/>
                </a:cxn>
                <a:cxn ang="0">
                  <a:pos x="connsiteX1" y="connsiteY1"/>
                </a:cxn>
              </a:cxnLst>
              <a:rect l="l" t="t" r="r" b="b"/>
              <a:pathLst>
                <a:path w="14992" h="149901">
                  <a:moveTo>
                    <a:pt x="0" y="0"/>
                  </a:moveTo>
                  <a:cubicBezTo>
                    <a:pt x="15542" y="139877"/>
                    <a:pt x="14990" y="89664"/>
                    <a:pt x="14990"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8" name="任意多边形 137"/>
            <p:cNvSpPr/>
            <p:nvPr/>
          </p:nvSpPr>
          <p:spPr>
            <a:xfrm flipH="1">
              <a:off x="8122161" y="90919"/>
              <a:ext cx="36944" cy="62646"/>
            </a:xfrm>
            <a:custGeom>
              <a:avLst/>
              <a:gdLst>
                <a:gd name="connsiteX0" fmla="*/ 0 w 74951"/>
                <a:gd name="connsiteY0" fmla="*/ 134912 h 134912"/>
                <a:gd name="connsiteX1" fmla="*/ 14990 w 74951"/>
                <a:gd name="connsiteY1" fmla="*/ 59961 h 134912"/>
                <a:gd name="connsiteX2" fmla="*/ 74951 w 74951"/>
                <a:gd name="connsiteY2" fmla="*/ 0 h 134912"/>
              </a:gdLst>
              <a:ahLst/>
              <a:cxnLst>
                <a:cxn ang="0">
                  <a:pos x="connsiteX0" y="connsiteY0"/>
                </a:cxn>
                <a:cxn ang="0">
                  <a:pos x="connsiteX1" y="connsiteY1"/>
                </a:cxn>
                <a:cxn ang="0">
                  <a:pos x="connsiteX2" y="connsiteY2"/>
                </a:cxn>
              </a:cxnLst>
              <a:rect l="l" t="t" r="r" b="b"/>
              <a:pathLst>
                <a:path w="74951" h="134912">
                  <a:moveTo>
                    <a:pt x="0" y="134912"/>
                  </a:moveTo>
                  <a:cubicBezTo>
                    <a:pt x="4997" y="109928"/>
                    <a:pt x="2617" y="82233"/>
                    <a:pt x="14990" y="59961"/>
                  </a:cubicBezTo>
                  <a:cubicBezTo>
                    <a:pt x="28717" y="35252"/>
                    <a:pt x="74951" y="0"/>
                    <a:pt x="74951" y="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9" name="任意多边形 138"/>
            <p:cNvSpPr/>
            <p:nvPr/>
          </p:nvSpPr>
          <p:spPr>
            <a:xfrm flipH="1">
              <a:off x="8055661" y="103691"/>
              <a:ext cx="66499" cy="49873"/>
            </a:xfrm>
            <a:custGeom>
              <a:avLst/>
              <a:gdLst>
                <a:gd name="connsiteX0" fmla="*/ 0 w 134911"/>
                <a:gd name="connsiteY0" fmla="*/ 107405 h 107405"/>
                <a:gd name="connsiteX1" fmla="*/ 59960 w 134911"/>
                <a:gd name="connsiteY1" fmla="*/ 32454 h 107405"/>
                <a:gd name="connsiteX2" fmla="*/ 89941 w 134911"/>
                <a:gd name="connsiteY2" fmla="*/ 2474 h 107405"/>
                <a:gd name="connsiteX3" fmla="*/ 134911 w 134911"/>
                <a:gd name="connsiteY3" fmla="*/ 2474 h 107405"/>
              </a:gdLst>
              <a:ahLst/>
              <a:cxnLst>
                <a:cxn ang="0">
                  <a:pos x="connsiteX0" y="connsiteY0"/>
                </a:cxn>
                <a:cxn ang="0">
                  <a:pos x="connsiteX1" y="connsiteY1"/>
                </a:cxn>
                <a:cxn ang="0">
                  <a:pos x="connsiteX2" y="connsiteY2"/>
                </a:cxn>
                <a:cxn ang="0">
                  <a:pos x="connsiteX3" y="connsiteY3"/>
                </a:cxn>
              </a:cxnLst>
              <a:rect l="l" t="t" r="r" b="b"/>
              <a:pathLst>
                <a:path w="134911" h="107405">
                  <a:moveTo>
                    <a:pt x="0" y="107405"/>
                  </a:moveTo>
                  <a:cubicBezTo>
                    <a:pt x="19987" y="82421"/>
                    <a:pt x="39138" y="56746"/>
                    <a:pt x="59960" y="32454"/>
                  </a:cubicBezTo>
                  <a:cubicBezTo>
                    <a:pt x="69158" y="21723"/>
                    <a:pt x="76819" y="7723"/>
                    <a:pt x="89941" y="2474"/>
                  </a:cubicBezTo>
                  <a:cubicBezTo>
                    <a:pt x="103859" y="-3093"/>
                    <a:pt x="119921" y="2474"/>
                    <a:pt x="134911" y="247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0" name="任意多边形 139"/>
            <p:cNvSpPr/>
            <p:nvPr/>
          </p:nvSpPr>
          <p:spPr>
            <a:xfrm flipH="1">
              <a:off x="8105491" y="341534"/>
              <a:ext cx="104383" cy="90488"/>
            </a:xfrm>
            <a:custGeom>
              <a:avLst/>
              <a:gdLst>
                <a:gd name="connsiteX0" fmla="*/ 74951 w 211769"/>
                <a:gd name="connsiteY0" fmla="*/ 0 h 194872"/>
                <a:gd name="connsiteX1" fmla="*/ 0 w 211769"/>
                <a:gd name="connsiteY1" fmla="*/ 14990 h 194872"/>
                <a:gd name="connsiteX2" fmla="*/ 59961 w 211769"/>
                <a:gd name="connsiteY2" fmla="*/ 74951 h 194872"/>
                <a:gd name="connsiteX3" fmla="*/ 74951 w 211769"/>
                <a:gd name="connsiteY3" fmla="*/ 119921 h 194872"/>
                <a:gd name="connsiteX4" fmla="*/ 104932 w 211769"/>
                <a:gd name="connsiteY4" fmla="*/ 149901 h 194872"/>
                <a:gd name="connsiteX5" fmla="*/ 194873 w 211769"/>
                <a:gd name="connsiteY5" fmla="*/ 194872 h 194872"/>
                <a:gd name="connsiteX6" fmla="*/ 194873 w 211769"/>
                <a:gd name="connsiteY6" fmla="*/ 89941 h 194872"/>
                <a:gd name="connsiteX7" fmla="*/ 149902 w 211769"/>
                <a:gd name="connsiteY7" fmla="*/ 5996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769" h="194872">
                  <a:moveTo>
                    <a:pt x="74951" y="0"/>
                  </a:moveTo>
                  <a:cubicBezTo>
                    <a:pt x="49967" y="4997"/>
                    <a:pt x="18016" y="-3026"/>
                    <a:pt x="0" y="14990"/>
                  </a:cubicBezTo>
                  <a:lnTo>
                    <a:pt x="59961" y="74951"/>
                  </a:lnTo>
                  <a:cubicBezTo>
                    <a:pt x="64958" y="89941"/>
                    <a:pt x="66821" y="106372"/>
                    <a:pt x="74951" y="119921"/>
                  </a:cubicBezTo>
                  <a:cubicBezTo>
                    <a:pt x="82222" y="132040"/>
                    <a:pt x="93896" y="141072"/>
                    <a:pt x="104932" y="149901"/>
                  </a:cubicBezTo>
                  <a:cubicBezTo>
                    <a:pt x="146447" y="183113"/>
                    <a:pt x="147372" y="179039"/>
                    <a:pt x="194873" y="194872"/>
                  </a:cubicBezTo>
                  <a:cubicBezTo>
                    <a:pt x="207037" y="158380"/>
                    <a:pt x="225874" y="128692"/>
                    <a:pt x="194873" y="89941"/>
                  </a:cubicBezTo>
                  <a:cubicBezTo>
                    <a:pt x="145162" y="27803"/>
                    <a:pt x="149902" y="105162"/>
                    <a:pt x="149902" y="5996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1" name="任意多边形 140"/>
            <p:cNvSpPr/>
            <p:nvPr/>
          </p:nvSpPr>
          <p:spPr>
            <a:xfrm flipH="1">
              <a:off x="8044194" y="220438"/>
              <a:ext cx="56198"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2" name="任意多边形 141"/>
            <p:cNvSpPr/>
            <p:nvPr/>
          </p:nvSpPr>
          <p:spPr>
            <a:xfrm flipH="1">
              <a:off x="8134020" y="543391"/>
              <a:ext cx="98020" cy="243621"/>
            </a:xfrm>
            <a:custGeom>
              <a:avLst/>
              <a:gdLst>
                <a:gd name="connsiteX0" fmla="*/ 0 w 198860"/>
                <a:gd name="connsiteY0" fmla="*/ 0 h 524655"/>
                <a:gd name="connsiteX1" fmla="*/ 29980 w 198860"/>
                <a:gd name="connsiteY1" fmla="*/ 74950 h 524655"/>
                <a:gd name="connsiteX2" fmla="*/ 59961 w 198860"/>
                <a:gd name="connsiteY2" fmla="*/ 119921 h 524655"/>
                <a:gd name="connsiteX3" fmla="*/ 89941 w 198860"/>
                <a:gd name="connsiteY3" fmla="*/ 209862 h 524655"/>
                <a:gd name="connsiteX4" fmla="*/ 104931 w 198860"/>
                <a:gd name="connsiteY4" fmla="*/ 254832 h 524655"/>
                <a:gd name="connsiteX5" fmla="*/ 119921 w 198860"/>
                <a:gd name="connsiteY5" fmla="*/ 404734 h 524655"/>
                <a:gd name="connsiteX6" fmla="*/ 149902 w 198860"/>
                <a:gd name="connsiteY6" fmla="*/ 494675 h 524655"/>
                <a:gd name="connsiteX7" fmla="*/ 194872 w 198860"/>
                <a:gd name="connsiteY7" fmla="*/ 524655 h 524655"/>
                <a:gd name="connsiteX8" fmla="*/ 104931 w 198860"/>
                <a:gd name="connsiteY8" fmla="*/ 494675 h 524655"/>
                <a:gd name="connsiteX9" fmla="*/ 74951 w 198860"/>
                <a:gd name="connsiteY9" fmla="*/ 449705 h 524655"/>
                <a:gd name="connsiteX10" fmla="*/ 59961 w 198860"/>
                <a:gd name="connsiteY10" fmla="*/ 269823 h 524655"/>
                <a:gd name="connsiteX11" fmla="*/ 44970 w 198860"/>
                <a:gd name="connsiteY11" fmla="*/ 224852 h 524655"/>
                <a:gd name="connsiteX12" fmla="*/ 29980 w 198860"/>
                <a:gd name="connsiteY12" fmla="*/ 134911 h 524655"/>
                <a:gd name="connsiteX13" fmla="*/ 14990 w 198860"/>
                <a:gd name="connsiteY13" fmla="*/ 59960 h 5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8860" h="524655">
                  <a:moveTo>
                    <a:pt x="0" y="0"/>
                  </a:moveTo>
                  <a:cubicBezTo>
                    <a:pt x="9993" y="24983"/>
                    <a:pt x="17946" y="50883"/>
                    <a:pt x="29980" y="74950"/>
                  </a:cubicBezTo>
                  <a:cubicBezTo>
                    <a:pt x="38037" y="91064"/>
                    <a:pt x="52644" y="103458"/>
                    <a:pt x="59961" y="119921"/>
                  </a:cubicBezTo>
                  <a:cubicBezTo>
                    <a:pt x="72796" y="148799"/>
                    <a:pt x="79948" y="179882"/>
                    <a:pt x="89941" y="209862"/>
                  </a:cubicBezTo>
                  <a:lnTo>
                    <a:pt x="104931" y="254832"/>
                  </a:lnTo>
                  <a:cubicBezTo>
                    <a:pt x="109928" y="304799"/>
                    <a:pt x="110667" y="355378"/>
                    <a:pt x="119921" y="404734"/>
                  </a:cubicBezTo>
                  <a:cubicBezTo>
                    <a:pt x="125745" y="435795"/>
                    <a:pt x="123607" y="477145"/>
                    <a:pt x="149902" y="494675"/>
                  </a:cubicBezTo>
                  <a:cubicBezTo>
                    <a:pt x="164892" y="504668"/>
                    <a:pt x="212888" y="524655"/>
                    <a:pt x="194872" y="524655"/>
                  </a:cubicBezTo>
                  <a:cubicBezTo>
                    <a:pt x="163270" y="524655"/>
                    <a:pt x="104931" y="494675"/>
                    <a:pt x="104931" y="494675"/>
                  </a:cubicBezTo>
                  <a:cubicBezTo>
                    <a:pt x="94938" y="479685"/>
                    <a:pt x="78484" y="467371"/>
                    <a:pt x="74951" y="449705"/>
                  </a:cubicBezTo>
                  <a:cubicBezTo>
                    <a:pt x="63151" y="390705"/>
                    <a:pt x="67913" y="329464"/>
                    <a:pt x="59961" y="269823"/>
                  </a:cubicBezTo>
                  <a:cubicBezTo>
                    <a:pt x="57873" y="254160"/>
                    <a:pt x="49967" y="239842"/>
                    <a:pt x="44970" y="224852"/>
                  </a:cubicBezTo>
                  <a:cubicBezTo>
                    <a:pt x="39973" y="194872"/>
                    <a:pt x="36573" y="164581"/>
                    <a:pt x="29980" y="134911"/>
                  </a:cubicBezTo>
                  <a:cubicBezTo>
                    <a:pt x="11830" y="53234"/>
                    <a:pt x="14990" y="122962"/>
                    <a:pt x="14990" y="59960"/>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3" name="任意多边形 142"/>
            <p:cNvSpPr/>
            <p:nvPr/>
          </p:nvSpPr>
          <p:spPr>
            <a:xfrm flipH="1">
              <a:off x="8431539" y="675643"/>
              <a:ext cx="177332" cy="27863"/>
            </a:xfrm>
            <a:custGeom>
              <a:avLst/>
              <a:gdLst>
                <a:gd name="connsiteX0" fmla="*/ 0 w 359764"/>
                <a:gd name="connsiteY0" fmla="*/ 0 h 60005"/>
                <a:gd name="connsiteX1" fmla="*/ 74950 w 359764"/>
                <a:gd name="connsiteY1" fmla="*/ 29980 h 60005"/>
                <a:gd name="connsiteX2" fmla="*/ 119921 w 359764"/>
                <a:gd name="connsiteY2" fmla="*/ 44970 h 60005"/>
                <a:gd name="connsiteX3" fmla="*/ 359764 w 359764"/>
                <a:gd name="connsiteY3" fmla="*/ 59960 h 60005"/>
              </a:gdLst>
              <a:ahLst/>
              <a:cxnLst>
                <a:cxn ang="0">
                  <a:pos x="connsiteX0" y="connsiteY0"/>
                </a:cxn>
                <a:cxn ang="0">
                  <a:pos x="connsiteX1" y="connsiteY1"/>
                </a:cxn>
                <a:cxn ang="0">
                  <a:pos x="connsiteX2" y="connsiteY2"/>
                </a:cxn>
                <a:cxn ang="0">
                  <a:pos x="connsiteX3" y="connsiteY3"/>
                </a:cxn>
              </a:cxnLst>
              <a:rect l="l" t="t" r="r" b="b"/>
              <a:pathLst>
                <a:path w="359764" h="60005">
                  <a:moveTo>
                    <a:pt x="0" y="0"/>
                  </a:moveTo>
                  <a:cubicBezTo>
                    <a:pt x="24983" y="9993"/>
                    <a:pt x="49755" y="20532"/>
                    <a:pt x="74950" y="29980"/>
                  </a:cubicBezTo>
                  <a:cubicBezTo>
                    <a:pt x="89745" y="35528"/>
                    <a:pt x="104258" y="42882"/>
                    <a:pt x="119921" y="44970"/>
                  </a:cubicBezTo>
                  <a:cubicBezTo>
                    <a:pt x="244796" y="61620"/>
                    <a:pt x="264523" y="59960"/>
                    <a:pt x="359764" y="5996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4" name="任意多边形 143"/>
            <p:cNvSpPr/>
            <p:nvPr/>
          </p:nvSpPr>
          <p:spPr>
            <a:xfrm flipH="1">
              <a:off x="8498039" y="665201"/>
              <a:ext cx="22535" cy="38304"/>
            </a:xfrm>
            <a:custGeom>
              <a:avLst/>
              <a:gdLst>
                <a:gd name="connsiteX0" fmla="*/ 75480 w 75480"/>
                <a:gd name="connsiteY0" fmla="*/ 104931 h 104931"/>
                <a:gd name="connsiteX1" fmla="*/ 529 w 75480"/>
                <a:gd name="connsiteY1" fmla="*/ 0 h 104931"/>
              </a:gdLst>
              <a:ahLst/>
              <a:cxnLst>
                <a:cxn ang="0">
                  <a:pos x="connsiteX0" y="connsiteY0"/>
                </a:cxn>
                <a:cxn ang="0">
                  <a:pos x="connsiteX1" y="connsiteY1"/>
                </a:cxn>
              </a:cxnLst>
              <a:rect l="l" t="t" r="r" b="b"/>
              <a:pathLst>
                <a:path w="75480" h="104931">
                  <a:moveTo>
                    <a:pt x="75480" y="104931"/>
                  </a:moveTo>
                  <a:cubicBezTo>
                    <a:pt x="-11176" y="35606"/>
                    <a:pt x="529" y="76965"/>
                    <a:pt x="529" y="0"/>
                  </a:cubicBezTo>
                </a:path>
              </a:pathLst>
            </a:custGeom>
            <a:noFill/>
            <a:ln w="1270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5" name="任意多边形 144"/>
            <p:cNvSpPr/>
            <p:nvPr/>
          </p:nvSpPr>
          <p:spPr>
            <a:xfrm flipH="1">
              <a:off x="8409244" y="626450"/>
              <a:ext cx="74017" cy="42233"/>
            </a:xfrm>
            <a:custGeom>
              <a:avLst/>
              <a:gdLst>
                <a:gd name="connsiteX0" fmla="*/ 0 w 150162"/>
                <a:gd name="connsiteY0" fmla="*/ 45980 h 90951"/>
                <a:gd name="connsiteX1" fmla="*/ 74951 w 150162"/>
                <a:gd name="connsiteY1" fmla="*/ 1010 h 90951"/>
                <a:gd name="connsiteX2" fmla="*/ 149902 w 150162"/>
                <a:gd name="connsiteY2" fmla="*/ 60970 h 90951"/>
                <a:gd name="connsiteX3" fmla="*/ 134912 w 150162"/>
                <a:gd name="connsiteY3" fmla="*/ 90951 h 90951"/>
              </a:gdLst>
              <a:ahLst/>
              <a:cxnLst>
                <a:cxn ang="0">
                  <a:pos x="connsiteX0" y="connsiteY0"/>
                </a:cxn>
                <a:cxn ang="0">
                  <a:pos x="connsiteX1" y="connsiteY1"/>
                </a:cxn>
                <a:cxn ang="0">
                  <a:pos x="connsiteX2" y="connsiteY2"/>
                </a:cxn>
                <a:cxn ang="0">
                  <a:pos x="connsiteX3" y="connsiteY3"/>
                </a:cxn>
              </a:cxnLst>
              <a:rect l="l" t="t" r="r" b="b"/>
              <a:pathLst>
                <a:path w="150162" h="90951">
                  <a:moveTo>
                    <a:pt x="0" y="45980"/>
                  </a:moveTo>
                  <a:cubicBezTo>
                    <a:pt x="24984" y="30990"/>
                    <a:pt x="46685" y="8076"/>
                    <a:pt x="74951" y="1010"/>
                  </a:cubicBezTo>
                  <a:cubicBezTo>
                    <a:pt x="107463" y="-7118"/>
                    <a:pt x="144849" y="35706"/>
                    <a:pt x="149902" y="60970"/>
                  </a:cubicBezTo>
                  <a:cubicBezTo>
                    <a:pt x="152093" y="71926"/>
                    <a:pt x="139909" y="80957"/>
                    <a:pt x="134912" y="9095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6" name="任意多边形 145"/>
            <p:cNvSpPr/>
            <p:nvPr/>
          </p:nvSpPr>
          <p:spPr>
            <a:xfrm flipH="1">
              <a:off x="8468483" y="696525"/>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7" name="任意多边形 146"/>
            <p:cNvSpPr/>
            <p:nvPr/>
          </p:nvSpPr>
          <p:spPr>
            <a:xfrm flipH="1">
              <a:off x="8446252" y="675643"/>
              <a:ext cx="39683" cy="24714"/>
            </a:xfrm>
            <a:custGeom>
              <a:avLst/>
              <a:gdLst>
                <a:gd name="connsiteX0" fmla="*/ 0 w 149901"/>
                <a:gd name="connsiteY0" fmla="*/ 194872 h 194872"/>
                <a:gd name="connsiteX1" fmla="*/ 104931 w 149901"/>
                <a:gd name="connsiteY1" fmla="*/ 29980 h 194872"/>
                <a:gd name="connsiteX2" fmla="*/ 149901 w 149901"/>
                <a:gd name="connsiteY2" fmla="*/ 0 h 194872"/>
              </a:gdLst>
              <a:ahLst/>
              <a:cxnLst>
                <a:cxn ang="0">
                  <a:pos x="connsiteX0" y="connsiteY0"/>
                </a:cxn>
                <a:cxn ang="0">
                  <a:pos x="connsiteX1" y="connsiteY1"/>
                </a:cxn>
                <a:cxn ang="0">
                  <a:pos x="connsiteX2" y="connsiteY2"/>
                </a:cxn>
              </a:cxnLst>
              <a:rect l="l" t="t" r="r" b="b"/>
              <a:pathLst>
                <a:path w="149901" h="194872">
                  <a:moveTo>
                    <a:pt x="0" y="194872"/>
                  </a:moveTo>
                  <a:cubicBezTo>
                    <a:pt x="12215" y="174513"/>
                    <a:pt x="92242" y="38439"/>
                    <a:pt x="104931" y="29980"/>
                  </a:cubicBezTo>
                  <a:lnTo>
                    <a:pt x="149901"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8" name="任意多边形 147"/>
            <p:cNvSpPr/>
            <p:nvPr/>
          </p:nvSpPr>
          <p:spPr>
            <a:xfrm flipH="1">
              <a:off x="8498039" y="738288"/>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9" name="任意多边形 148"/>
            <p:cNvSpPr/>
            <p:nvPr/>
          </p:nvSpPr>
          <p:spPr>
            <a:xfrm flipH="1">
              <a:off x="8438928" y="724367"/>
              <a:ext cx="59111" cy="27843"/>
            </a:xfrm>
            <a:custGeom>
              <a:avLst/>
              <a:gdLst>
                <a:gd name="connsiteX0" fmla="*/ 0 w 119921"/>
                <a:gd name="connsiteY0" fmla="*/ 0 h 59961"/>
                <a:gd name="connsiteX1" fmla="*/ 74951 w 119921"/>
                <a:gd name="connsiteY1" fmla="*/ 29980 h 59961"/>
                <a:gd name="connsiteX2" fmla="*/ 119921 w 119921"/>
                <a:gd name="connsiteY2" fmla="*/ 59961 h 59961"/>
              </a:gdLst>
              <a:ahLst/>
              <a:cxnLst>
                <a:cxn ang="0">
                  <a:pos x="connsiteX0" y="connsiteY0"/>
                </a:cxn>
                <a:cxn ang="0">
                  <a:pos x="connsiteX1" y="connsiteY1"/>
                </a:cxn>
                <a:cxn ang="0">
                  <a:pos x="connsiteX2" y="connsiteY2"/>
                </a:cxn>
              </a:cxnLst>
              <a:rect l="l" t="t" r="r" b="b"/>
              <a:pathLst>
                <a:path w="119921" h="59961">
                  <a:moveTo>
                    <a:pt x="0" y="0"/>
                  </a:moveTo>
                  <a:cubicBezTo>
                    <a:pt x="24984" y="9993"/>
                    <a:pt x="50884" y="17946"/>
                    <a:pt x="74951" y="29980"/>
                  </a:cubicBezTo>
                  <a:cubicBezTo>
                    <a:pt x="91065" y="38037"/>
                    <a:pt x="119921" y="59961"/>
                    <a:pt x="119921" y="5996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0" name="任意多边形 149"/>
            <p:cNvSpPr/>
            <p:nvPr/>
          </p:nvSpPr>
          <p:spPr>
            <a:xfrm flipH="1">
              <a:off x="8370616" y="721986"/>
              <a:ext cx="73888" cy="21229"/>
            </a:xfrm>
            <a:custGeom>
              <a:avLst/>
              <a:gdLst>
                <a:gd name="connsiteX0" fmla="*/ 0 w 314793"/>
                <a:gd name="connsiteY0" fmla="*/ 0 h 89941"/>
                <a:gd name="connsiteX1" fmla="*/ 74950 w 314793"/>
                <a:gd name="connsiteY1" fmla="*/ 44970 h 89941"/>
                <a:gd name="connsiteX2" fmla="*/ 149901 w 314793"/>
                <a:gd name="connsiteY2" fmla="*/ 89941 h 89941"/>
                <a:gd name="connsiteX3" fmla="*/ 314793 w 314793"/>
                <a:gd name="connsiteY3" fmla="*/ 74951 h 89941"/>
              </a:gdLst>
              <a:ahLst/>
              <a:cxnLst>
                <a:cxn ang="0">
                  <a:pos x="connsiteX0" y="connsiteY0"/>
                </a:cxn>
                <a:cxn ang="0">
                  <a:pos x="connsiteX1" y="connsiteY1"/>
                </a:cxn>
                <a:cxn ang="0">
                  <a:pos x="connsiteX2" y="connsiteY2"/>
                </a:cxn>
                <a:cxn ang="0">
                  <a:pos x="connsiteX3" y="connsiteY3"/>
                </a:cxn>
              </a:cxnLst>
              <a:rect l="l" t="t" r="r" b="b"/>
              <a:pathLst>
                <a:path w="314793" h="89941">
                  <a:moveTo>
                    <a:pt x="0" y="0"/>
                  </a:moveTo>
                  <a:cubicBezTo>
                    <a:pt x="24983" y="14990"/>
                    <a:pt x="51242" y="28035"/>
                    <a:pt x="74950" y="44970"/>
                  </a:cubicBezTo>
                  <a:cubicBezTo>
                    <a:pt x="146969" y="96412"/>
                    <a:pt x="57016" y="58979"/>
                    <a:pt x="149901" y="89941"/>
                  </a:cubicBezTo>
                  <a:cubicBezTo>
                    <a:pt x="274618" y="72124"/>
                    <a:pt x="219500" y="74951"/>
                    <a:pt x="314793" y="749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1" name="任意多边形 150"/>
            <p:cNvSpPr/>
            <p:nvPr/>
          </p:nvSpPr>
          <p:spPr>
            <a:xfrm flipH="1">
              <a:off x="8312306" y="864304"/>
              <a:ext cx="119233" cy="91738"/>
            </a:xfrm>
            <a:custGeom>
              <a:avLst/>
              <a:gdLst>
                <a:gd name="connsiteX0" fmla="*/ 0 w 241895"/>
                <a:gd name="connsiteY0" fmla="*/ 14990 h 197564"/>
                <a:gd name="connsiteX1" fmla="*/ 164891 w 241895"/>
                <a:gd name="connsiteY1" fmla="*/ 29980 h 197564"/>
                <a:gd name="connsiteX2" fmla="*/ 209862 w 241895"/>
                <a:gd name="connsiteY2" fmla="*/ 44970 h 197564"/>
                <a:gd name="connsiteX3" fmla="*/ 209862 w 241895"/>
                <a:gd name="connsiteY3" fmla="*/ 164892 h 197564"/>
                <a:gd name="connsiteX4" fmla="*/ 164891 w 241895"/>
                <a:gd name="connsiteY4" fmla="*/ 194872 h 197564"/>
                <a:gd name="connsiteX5" fmla="*/ 89941 w 241895"/>
                <a:gd name="connsiteY5" fmla="*/ 194872 h 19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895" h="197564">
                  <a:moveTo>
                    <a:pt x="0" y="14990"/>
                  </a:moveTo>
                  <a:cubicBezTo>
                    <a:pt x="105939" y="-6198"/>
                    <a:pt x="50779" y="-8057"/>
                    <a:pt x="164891" y="29980"/>
                  </a:cubicBezTo>
                  <a:lnTo>
                    <a:pt x="209862" y="44970"/>
                  </a:lnTo>
                  <a:cubicBezTo>
                    <a:pt x="238152" y="129842"/>
                    <a:pt x="264942" y="120828"/>
                    <a:pt x="209862" y="164892"/>
                  </a:cubicBezTo>
                  <a:cubicBezTo>
                    <a:pt x="195794" y="176147"/>
                    <a:pt x="182369" y="190503"/>
                    <a:pt x="164891" y="194872"/>
                  </a:cubicBezTo>
                  <a:cubicBezTo>
                    <a:pt x="140654" y="200931"/>
                    <a:pt x="114924" y="194872"/>
                    <a:pt x="89941" y="194872"/>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2" name="任意多边形 151"/>
            <p:cNvSpPr/>
            <p:nvPr/>
          </p:nvSpPr>
          <p:spPr>
            <a:xfrm flipH="1">
              <a:off x="8041960" y="954067"/>
              <a:ext cx="151188" cy="97458"/>
            </a:xfrm>
            <a:custGeom>
              <a:avLst/>
              <a:gdLst>
                <a:gd name="connsiteX0" fmla="*/ 0 w 306724"/>
                <a:gd name="connsiteY0" fmla="*/ 104931 h 209883"/>
                <a:gd name="connsiteX1" fmla="*/ 59961 w 306724"/>
                <a:gd name="connsiteY1" fmla="*/ 0 h 209883"/>
                <a:gd name="connsiteX2" fmla="*/ 104932 w 306724"/>
                <a:gd name="connsiteY2" fmla="*/ 14990 h 209883"/>
                <a:gd name="connsiteX3" fmla="*/ 104932 w 306724"/>
                <a:gd name="connsiteY3" fmla="*/ 149902 h 209883"/>
                <a:gd name="connsiteX4" fmla="*/ 119922 w 306724"/>
                <a:gd name="connsiteY4" fmla="*/ 104931 h 209883"/>
                <a:gd name="connsiteX5" fmla="*/ 164892 w 306724"/>
                <a:gd name="connsiteY5" fmla="*/ 59961 h 209883"/>
                <a:gd name="connsiteX6" fmla="*/ 299804 w 306724"/>
                <a:gd name="connsiteY6" fmla="*/ 74951 h 209883"/>
                <a:gd name="connsiteX7" fmla="*/ 284814 w 306724"/>
                <a:gd name="connsiteY7" fmla="*/ 134912 h 209883"/>
                <a:gd name="connsiteX8" fmla="*/ 239843 w 306724"/>
                <a:gd name="connsiteY8" fmla="*/ 149902 h 209883"/>
                <a:gd name="connsiteX9" fmla="*/ 209863 w 306724"/>
                <a:gd name="connsiteY9" fmla="*/ 194872 h 209883"/>
                <a:gd name="connsiteX10" fmla="*/ 134912 w 306724"/>
                <a:gd name="connsiteY10" fmla="*/ 209863 h 20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724" h="209883">
                  <a:moveTo>
                    <a:pt x="0" y="104931"/>
                  </a:moveTo>
                  <a:cubicBezTo>
                    <a:pt x="9701" y="46727"/>
                    <a:pt x="-9743" y="0"/>
                    <a:pt x="59961" y="0"/>
                  </a:cubicBezTo>
                  <a:cubicBezTo>
                    <a:pt x="75762" y="0"/>
                    <a:pt x="89942" y="9993"/>
                    <a:pt x="104932" y="14990"/>
                  </a:cubicBezTo>
                  <a:cubicBezTo>
                    <a:pt x="141489" y="161222"/>
                    <a:pt x="104932" y="-21374"/>
                    <a:pt x="104932" y="149902"/>
                  </a:cubicBezTo>
                  <a:cubicBezTo>
                    <a:pt x="104932" y="165703"/>
                    <a:pt x="111157" y="118078"/>
                    <a:pt x="119922" y="104931"/>
                  </a:cubicBezTo>
                  <a:cubicBezTo>
                    <a:pt x="131681" y="87292"/>
                    <a:pt x="149902" y="74951"/>
                    <a:pt x="164892" y="59961"/>
                  </a:cubicBezTo>
                  <a:cubicBezTo>
                    <a:pt x="209863" y="64958"/>
                    <a:pt x="261434" y="50970"/>
                    <a:pt x="299804" y="74951"/>
                  </a:cubicBezTo>
                  <a:cubicBezTo>
                    <a:pt x="317275" y="85870"/>
                    <a:pt x="297684" y="118824"/>
                    <a:pt x="284814" y="134912"/>
                  </a:cubicBezTo>
                  <a:cubicBezTo>
                    <a:pt x="274943" y="147251"/>
                    <a:pt x="254833" y="144905"/>
                    <a:pt x="239843" y="149902"/>
                  </a:cubicBezTo>
                  <a:cubicBezTo>
                    <a:pt x="229850" y="164892"/>
                    <a:pt x="224853" y="184879"/>
                    <a:pt x="209863" y="194872"/>
                  </a:cubicBezTo>
                  <a:cubicBezTo>
                    <a:pt x="185559" y="211075"/>
                    <a:pt x="160681" y="209863"/>
                    <a:pt x="134912" y="209863"/>
                  </a:cubicBezTo>
                </a:path>
              </a:pathLst>
            </a:custGeom>
            <a:noFill/>
            <a:ln w="1778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3" name="任意多边形 152"/>
            <p:cNvSpPr/>
            <p:nvPr/>
          </p:nvSpPr>
          <p:spPr>
            <a:xfrm flipH="1">
              <a:off x="8086667" y="972824"/>
              <a:ext cx="33903" cy="83527"/>
            </a:xfrm>
            <a:custGeom>
              <a:avLst/>
              <a:gdLst>
                <a:gd name="connsiteX0" fmla="*/ 0 w 165709"/>
                <a:gd name="connsiteY0" fmla="*/ 149902 h 179882"/>
                <a:gd name="connsiteX1" fmla="*/ 74951 w 165709"/>
                <a:gd name="connsiteY1" fmla="*/ 44970 h 179882"/>
                <a:gd name="connsiteX2" fmla="*/ 104931 w 165709"/>
                <a:gd name="connsiteY2" fmla="*/ 0 h 179882"/>
                <a:gd name="connsiteX3" fmla="*/ 89941 w 165709"/>
                <a:gd name="connsiteY3" fmla="*/ 44970 h 179882"/>
                <a:gd name="connsiteX4" fmla="*/ 29980 w 165709"/>
                <a:gd name="connsiteY4" fmla="*/ 104931 h 179882"/>
                <a:gd name="connsiteX5" fmla="*/ 14990 w 165709"/>
                <a:gd name="connsiteY5" fmla="*/ 149902 h 179882"/>
                <a:gd name="connsiteX6" fmla="*/ 149902 w 165709"/>
                <a:gd name="connsiteY6" fmla="*/ 89941 h 179882"/>
                <a:gd name="connsiteX7" fmla="*/ 134911 w 165709"/>
                <a:gd name="connsiteY7" fmla="*/ 74951 h 179882"/>
                <a:gd name="connsiteX8" fmla="*/ 89941 w 165709"/>
                <a:gd name="connsiteY8" fmla="*/ 104931 h 179882"/>
                <a:gd name="connsiteX9" fmla="*/ 59961 w 165709"/>
                <a:gd name="connsiteY9" fmla="*/ 149902 h 179882"/>
                <a:gd name="connsiteX10" fmla="*/ 149902 w 165709"/>
                <a:gd name="connsiteY10" fmla="*/ 179882 h 179882"/>
                <a:gd name="connsiteX11" fmla="*/ 0 w 165709"/>
                <a:gd name="connsiteY11" fmla="*/ 149902 h 17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09" h="179882">
                  <a:moveTo>
                    <a:pt x="0" y="149902"/>
                  </a:moveTo>
                  <a:cubicBezTo>
                    <a:pt x="59027" y="2333"/>
                    <a:pt x="-7377" y="127298"/>
                    <a:pt x="74951" y="44970"/>
                  </a:cubicBezTo>
                  <a:cubicBezTo>
                    <a:pt x="87690" y="32231"/>
                    <a:pt x="86915" y="0"/>
                    <a:pt x="104931" y="0"/>
                  </a:cubicBezTo>
                  <a:cubicBezTo>
                    <a:pt x="120732" y="0"/>
                    <a:pt x="99125" y="32112"/>
                    <a:pt x="89941" y="44970"/>
                  </a:cubicBezTo>
                  <a:cubicBezTo>
                    <a:pt x="73512" y="67971"/>
                    <a:pt x="29980" y="104931"/>
                    <a:pt x="29980" y="104931"/>
                  </a:cubicBezTo>
                  <a:cubicBezTo>
                    <a:pt x="24983" y="119921"/>
                    <a:pt x="-504" y="146803"/>
                    <a:pt x="14990" y="149902"/>
                  </a:cubicBezTo>
                  <a:cubicBezTo>
                    <a:pt x="56154" y="158135"/>
                    <a:pt x="116187" y="112417"/>
                    <a:pt x="149902" y="89941"/>
                  </a:cubicBezTo>
                  <a:cubicBezTo>
                    <a:pt x="173544" y="19014"/>
                    <a:pt x="172324" y="45021"/>
                    <a:pt x="134911" y="74951"/>
                  </a:cubicBezTo>
                  <a:cubicBezTo>
                    <a:pt x="120843" y="86205"/>
                    <a:pt x="104931" y="94938"/>
                    <a:pt x="89941" y="104931"/>
                  </a:cubicBezTo>
                  <a:cubicBezTo>
                    <a:pt x="79948" y="119921"/>
                    <a:pt x="48706" y="135834"/>
                    <a:pt x="59961" y="149902"/>
                  </a:cubicBezTo>
                  <a:cubicBezTo>
                    <a:pt x="79703" y="174579"/>
                    <a:pt x="181504" y="179882"/>
                    <a:pt x="149902" y="179882"/>
                  </a:cubicBezTo>
                  <a:lnTo>
                    <a:pt x="0" y="149902"/>
                  </a:lnTo>
                  <a:close/>
                </a:path>
              </a:pathLst>
            </a:cu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4" name="任意多边形 153"/>
            <p:cNvSpPr/>
            <p:nvPr/>
          </p:nvSpPr>
          <p:spPr>
            <a:xfrm flipH="1">
              <a:off x="8170612" y="1128649"/>
              <a:ext cx="22535" cy="21229"/>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5" name="任意多边形 154"/>
            <p:cNvSpPr/>
            <p:nvPr/>
          </p:nvSpPr>
          <p:spPr>
            <a:xfrm flipH="1">
              <a:off x="8272022" y="1089788"/>
              <a:ext cx="73888" cy="62849"/>
            </a:xfrm>
            <a:custGeom>
              <a:avLst/>
              <a:gdLst>
                <a:gd name="connsiteX0" fmla="*/ 0 w 179881"/>
                <a:gd name="connsiteY0" fmla="*/ 0 h 270698"/>
                <a:gd name="connsiteX1" fmla="*/ 74950 w 179881"/>
                <a:gd name="connsiteY1" fmla="*/ 14990 h 270698"/>
                <a:gd name="connsiteX2" fmla="*/ 134911 w 179881"/>
                <a:gd name="connsiteY2" fmla="*/ 89940 h 270698"/>
                <a:gd name="connsiteX3" fmla="*/ 164891 w 179881"/>
                <a:gd name="connsiteY3" fmla="*/ 119921 h 270698"/>
                <a:gd name="connsiteX4" fmla="*/ 179881 w 179881"/>
                <a:gd name="connsiteY4" fmla="*/ 164891 h 270698"/>
                <a:gd name="connsiteX5" fmla="*/ 164891 w 179881"/>
                <a:gd name="connsiteY5" fmla="*/ 254832 h 270698"/>
                <a:gd name="connsiteX6" fmla="*/ 59960 w 179881"/>
                <a:gd name="connsiteY6" fmla="*/ 269822 h 27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81" h="270698">
                  <a:moveTo>
                    <a:pt x="0" y="0"/>
                  </a:moveTo>
                  <a:cubicBezTo>
                    <a:pt x="24983" y="4997"/>
                    <a:pt x="51532" y="4954"/>
                    <a:pt x="74950" y="14990"/>
                  </a:cubicBezTo>
                  <a:cubicBezTo>
                    <a:pt x="96983" y="24433"/>
                    <a:pt x="123462" y="75629"/>
                    <a:pt x="134911" y="89940"/>
                  </a:cubicBezTo>
                  <a:cubicBezTo>
                    <a:pt x="143740" y="100976"/>
                    <a:pt x="154898" y="109927"/>
                    <a:pt x="164891" y="119921"/>
                  </a:cubicBezTo>
                  <a:cubicBezTo>
                    <a:pt x="169888" y="134911"/>
                    <a:pt x="179881" y="149090"/>
                    <a:pt x="179881" y="164891"/>
                  </a:cubicBezTo>
                  <a:cubicBezTo>
                    <a:pt x="179881" y="195285"/>
                    <a:pt x="179970" y="228443"/>
                    <a:pt x="164891" y="254832"/>
                  </a:cubicBezTo>
                  <a:cubicBezTo>
                    <a:pt x="152714" y="276142"/>
                    <a:pt x="70256" y="269822"/>
                    <a:pt x="59960" y="269822"/>
                  </a:cubicBezTo>
                </a:path>
              </a:pathLst>
            </a:custGeom>
            <a:solidFill>
              <a:schemeClr val="bg1"/>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6" name="任意多边形 155"/>
            <p:cNvSpPr/>
            <p:nvPr/>
          </p:nvSpPr>
          <p:spPr>
            <a:xfrm flipH="1">
              <a:off x="8347799" y="1094752"/>
              <a:ext cx="22816" cy="28012"/>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7" name="任意多边形 156"/>
            <p:cNvSpPr/>
            <p:nvPr/>
          </p:nvSpPr>
          <p:spPr>
            <a:xfrm rot="20251038" flipH="1">
              <a:off x="7336280" y="513566"/>
              <a:ext cx="79000" cy="514678"/>
            </a:xfrm>
            <a:custGeom>
              <a:avLst/>
              <a:gdLst>
                <a:gd name="connsiteX0" fmla="*/ 224852 w 224852"/>
                <a:gd name="connsiteY0" fmla="*/ 1199213 h 1199213"/>
                <a:gd name="connsiteX1" fmla="*/ 104931 w 224852"/>
                <a:gd name="connsiteY1" fmla="*/ 1034321 h 1199213"/>
                <a:gd name="connsiteX2" fmla="*/ 89941 w 224852"/>
                <a:gd name="connsiteY2" fmla="*/ 989351 h 1199213"/>
                <a:gd name="connsiteX3" fmla="*/ 74950 w 224852"/>
                <a:gd name="connsiteY3" fmla="*/ 704537 h 1199213"/>
                <a:gd name="connsiteX4" fmla="*/ 89941 w 224852"/>
                <a:gd name="connsiteY4" fmla="*/ 479685 h 1199213"/>
                <a:gd name="connsiteX5" fmla="*/ 74950 w 224852"/>
                <a:gd name="connsiteY5" fmla="*/ 434715 h 1199213"/>
                <a:gd name="connsiteX6" fmla="*/ 59960 w 224852"/>
                <a:gd name="connsiteY6" fmla="*/ 359764 h 1199213"/>
                <a:gd name="connsiteX7" fmla="*/ 29980 w 224852"/>
                <a:gd name="connsiteY7" fmla="*/ 119921 h 1199213"/>
                <a:gd name="connsiteX8" fmla="*/ 14990 w 224852"/>
                <a:gd name="connsiteY8" fmla="*/ 44970 h 1199213"/>
                <a:gd name="connsiteX9" fmla="*/ 0 w 224852"/>
                <a:gd name="connsiteY9" fmla="*/ 0 h 119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852" h="1199213">
                  <a:moveTo>
                    <a:pt x="224852" y="1199213"/>
                  </a:moveTo>
                  <a:cubicBezTo>
                    <a:pt x="201525" y="1170054"/>
                    <a:pt x="116033" y="1067627"/>
                    <a:pt x="104931" y="1034321"/>
                  </a:cubicBezTo>
                  <a:lnTo>
                    <a:pt x="89941" y="989351"/>
                  </a:lnTo>
                  <a:cubicBezTo>
                    <a:pt x="84944" y="894413"/>
                    <a:pt x="74950" y="799606"/>
                    <a:pt x="74950" y="704537"/>
                  </a:cubicBezTo>
                  <a:cubicBezTo>
                    <a:pt x="74950" y="629420"/>
                    <a:pt x="89941" y="554802"/>
                    <a:pt x="89941" y="479685"/>
                  </a:cubicBezTo>
                  <a:cubicBezTo>
                    <a:pt x="89941" y="463884"/>
                    <a:pt x="78782" y="450044"/>
                    <a:pt x="74950" y="434715"/>
                  </a:cubicBezTo>
                  <a:cubicBezTo>
                    <a:pt x="68770" y="409997"/>
                    <a:pt x="63563" y="384986"/>
                    <a:pt x="59960" y="359764"/>
                  </a:cubicBezTo>
                  <a:cubicBezTo>
                    <a:pt x="30676" y="154772"/>
                    <a:pt x="59484" y="296947"/>
                    <a:pt x="29980" y="119921"/>
                  </a:cubicBezTo>
                  <a:cubicBezTo>
                    <a:pt x="25791" y="94789"/>
                    <a:pt x="21169" y="69688"/>
                    <a:pt x="14990" y="44970"/>
                  </a:cubicBezTo>
                  <a:cubicBezTo>
                    <a:pt x="11158" y="29641"/>
                    <a:pt x="0" y="0"/>
                    <a:pt x="0" y="0"/>
                  </a:cubicBezTo>
                </a:path>
              </a:pathLst>
            </a:custGeom>
            <a:solidFill>
              <a:srgbClr val="1F1A17"/>
            </a:solid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8" name="任意多边形 157"/>
            <p:cNvSpPr/>
            <p:nvPr/>
          </p:nvSpPr>
          <p:spPr>
            <a:xfrm flipH="1">
              <a:off x="7729547" y="71532"/>
              <a:ext cx="66552" cy="215779"/>
            </a:xfrm>
            <a:custGeom>
              <a:avLst/>
              <a:gdLst>
                <a:gd name="connsiteX0" fmla="*/ 0 w 135018"/>
                <a:gd name="connsiteY0" fmla="*/ 464695 h 464695"/>
                <a:gd name="connsiteX1" fmla="*/ 14990 w 135018"/>
                <a:gd name="connsiteY1" fmla="*/ 344774 h 464695"/>
                <a:gd name="connsiteX2" fmla="*/ 44970 w 135018"/>
                <a:gd name="connsiteY2" fmla="*/ 254833 h 464695"/>
                <a:gd name="connsiteX3" fmla="*/ 59960 w 135018"/>
                <a:gd name="connsiteY3" fmla="*/ 209862 h 464695"/>
                <a:gd name="connsiteX4" fmla="*/ 74950 w 135018"/>
                <a:gd name="connsiteY4" fmla="*/ 164892 h 464695"/>
                <a:gd name="connsiteX5" fmla="*/ 89941 w 135018"/>
                <a:gd name="connsiteY5" fmla="*/ 89941 h 464695"/>
                <a:gd name="connsiteX6" fmla="*/ 104931 w 135018"/>
                <a:gd name="connsiteY6" fmla="*/ 44971 h 464695"/>
                <a:gd name="connsiteX7" fmla="*/ 134911 w 135018"/>
                <a:gd name="connsiteY7" fmla="*/ 0 h 46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018" h="464695">
                  <a:moveTo>
                    <a:pt x="0" y="464695"/>
                  </a:moveTo>
                  <a:cubicBezTo>
                    <a:pt x="4997" y="424721"/>
                    <a:pt x="6549" y="384165"/>
                    <a:pt x="14990" y="344774"/>
                  </a:cubicBezTo>
                  <a:cubicBezTo>
                    <a:pt x="21611" y="313873"/>
                    <a:pt x="34977" y="284813"/>
                    <a:pt x="44970" y="254833"/>
                  </a:cubicBezTo>
                  <a:lnTo>
                    <a:pt x="59960" y="209862"/>
                  </a:lnTo>
                  <a:cubicBezTo>
                    <a:pt x="64957" y="194872"/>
                    <a:pt x="71851" y="180386"/>
                    <a:pt x="74950" y="164892"/>
                  </a:cubicBezTo>
                  <a:cubicBezTo>
                    <a:pt x="79947" y="139908"/>
                    <a:pt x="83761" y="114659"/>
                    <a:pt x="89941" y="89941"/>
                  </a:cubicBezTo>
                  <a:cubicBezTo>
                    <a:pt x="93773" y="74612"/>
                    <a:pt x="96802" y="58520"/>
                    <a:pt x="104931" y="44971"/>
                  </a:cubicBezTo>
                  <a:cubicBezTo>
                    <a:pt x="138444" y="-10885"/>
                    <a:pt x="134911" y="37022"/>
                    <a:pt x="134911" y="0"/>
                  </a:cubicBezTo>
                </a:path>
              </a:pathLst>
            </a:custGeom>
            <a:noFill/>
            <a:ln>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9" name="任意多边形 158"/>
            <p:cNvSpPr/>
            <p:nvPr/>
          </p:nvSpPr>
          <p:spPr>
            <a:xfrm flipH="1">
              <a:off x="7766545" y="125755"/>
              <a:ext cx="110515" cy="69605"/>
            </a:xfrm>
            <a:custGeom>
              <a:avLst/>
              <a:gdLst>
                <a:gd name="connsiteX0" fmla="*/ 164892 w 209862"/>
                <a:gd name="connsiteY0" fmla="*/ 180506 h 180506"/>
                <a:gd name="connsiteX1" fmla="*/ 44971 w 209862"/>
                <a:gd name="connsiteY1" fmla="*/ 120546 h 180506"/>
                <a:gd name="connsiteX2" fmla="*/ 29980 w 209862"/>
                <a:gd name="connsiteY2" fmla="*/ 75575 h 180506"/>
                <a:gd name="connsiteX3" fmla="*/ 0 w 209862"/>
                <a:gd name="connsiteY3" fmla="*/ 30605 h 180506"/>
                <a:gd name="connsiteX4" fmla="*/ 134912 w 209862"/>
                <a:gd name="connsiteY4" fmla="*/ 15615 h 180506"/>
                <a:gd name="connsiteX5" fmla="*/ 164892 w 209862"/>
                <a:gd name="connsiteY5" fmla="*/ 60585 h 180506"/>
                <a:gd name="connsiteX6" fmla="*/ 179882 w 209862"/>
                <a:gd name="connsiteY6" fmla="*/ 105556 h 180506"/>
                <a:gd name="connsiteX7" fmla="*/ 209862 w 209862"/>
                <a:gd name="connsiteY7" fmla="*/ 135536 h 18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62" h="180506">
                  <a:moveTo>
                    <a:pt x="164892" y="180506"/>
                  </a:moveTo>
                  <a:cubicBezTo>
                    <a:pt x="142257" y="171452"/>
                    <a:pt x="66104" y="146962"/>
                    <a:pt x="44971" y="120546"/>
                  </a:cubicBezTo>
                  <a:cubicBezTo>
                    <a:pt x="35100" y="108207"/>
                    <a:pt x="37047" y="89708"/>
                    <a:pt x="29980" y="75575"/>
                  </a:cubicBezTo>
                  <a:cubicBezTo>
                    <a:pt x="21923" y="59461"/>
                    <a:pt x="9993" y="45595"/>
                    <a:pt x="0" y="30605"/>
                  </a:cubicBezTo>
                  <a:cubicBezTo>
                    <a:pt x="104931" y="-4373"/>
                    <a:pt x="59961" y="-9370"/>
                    <a:pt x="134912" y="15615"/>
                  </a:cubicBezTo>
                  <a:cubicBezTo>
                    <a:pt x="144905" y="30605"/>
                    <a:pt x="156835" y="44471"/>
                    <a:pt x="164892" y="60585"/>
                  </a:cubicBezTo>
                  <a:cubicBezTo>
                    <a:pt x="171958" y="74718"/>
                    <a:pt x="171752" y="92007"/>
                    <a:pt x="179882" y="105556"/>
                  </a:cubicBezTo>
                  <a:cubicBezTo>
                    <a:pt x="187153" y="117675"/>
                    <a:pt x="199869" y="125543"/>
                    <a:pt x="209862" y="135536"/>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0" name="任意多边形 159"/>
            <p:cNvSpPr/>
            <p:nvPr/>
          </p:nvSpPr>
          <p:spPr>
            <a:xfrm flipH="1">
              <a:off x="7729547" y="153564"/>
              <a:ext cx="93875" cy="41796"/>
            </a:xfrm>
            <a:custGeom>
              <a:avLst/>
              <a:gdLst>
                <a:gd name="connsiteX0" fmla="*/ 0 w 332313"/>
                <a:gd name="connsiteY0" fmla="*/ 91404 h 241306"/>
                <a:gd name="connsiteX1" fmla="*/ 119921 w 332313"/>
                <a:gd name="connsiteY1" fmla="*/ 211325 h 241306"/>
                <a:gd name="connsiteX2" fmla="*/ 209862 w 332313"/>
                <a:gd name="connsiteY2" fmla="*/ 241306 h 241306"/>
                <a:gd name="connsiteX3" fmla="*/ 299803 w 332313"/>
                <a:gd name="connsiteY3" fmla="*/ 226316 h 241306"/>
                <a:gd name="connsiteX4" fmla="*/ 314794 w 332313"/>
                <a:gd name="connsiteY4" fmla="*/ 61424 h 241306"/>
                <a:gd name="connsiteX5" fmla="*/ 269823 w 332313"/>
                <a:gd name="connsiteY5" fmla="*/ 46434 h 241306"/>
                <a:gd name="connsiteX6" fmla="*/ 224853 w 332313"/>
                <a:gd name="connsiteY6" fmla="*/ 16453 h 241306"/>
                <a:gd name="connsiteX7" fmla="*/ 44971 w 332313"/>
                <a:gd name="connsiteY7" fmla="*/ 16453 h 241306"/>
                <a:gd name="connsiteX8" fmla="*/ 29980 w 332313"/>
                <a:gd name="connsiteY8" fmla="*/ 61424 h 241306"/>
                <a:gd name="connsiteX9" fmla="*/ 44971 w 332313"/>
                <a:gd name="connsiteY9" fmla="*/ 151365 h 241306"/>
                <a:gd name="connsiteX10" fmla="*/ 44971 w 332313"/>
                <a:gd name="connsiteY10" fmla="*/ 166355 h 24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313" h="241306">
                  <a:moveTo>
                    <a:pt x="0" y="91404"/>
                  </a:moveTo>
                  <a:cubicBezTo>
                    <a:pt x="39974" y="131378"/>
                    <a:pt x="66291" y="193448"/>
                    <a:pt x="119921" y="211325"/>
                  </a:cubicBezTo>
                  <a:lnTo>
                    <a:pt x="209862" y="241306"/>
                  </a:lnTo>
                  <a:cubicBezTo>
                    <a:pt x="239842" y="236309"/>
                    <a:pt x="272618" y="239909"/>
                    <a:pt x="299803" y="226316"/>
                  </a:cubicBezTo>
                  <a:cubicBezTo>
                    <a:pt x="355051" y="198692"/>
                    <a:pt x="325488" y="85485"/>
                    <a:pt x="314794" y="61424"/>
                  </a:cubicBezTo>
                  <a:cubicBezTo>
                    <a:pt x="308376" y="46985"/>
                    <a:pt x="284813" y="51431"/>
                    <a:pt x="269823" y="46434"/>
                  </a:cubicBezTo>
                  <a:cubicBezTo>
                    <a:pt x="254833" y="36440"/>
                    <a:pt x="240967" y="24510"/>
                    <a:pt x="224853" y="16453"/>
                  </a:cubicBezTo>
                  <a:cubicBezTo>
                    <a:pt x="160930" y="-15509"/>
                    <a:pt x="126938" y="7346"/>
                    <a:pt x="44971" y="16453"/>
                  </a:cubicBezTo>
                  <a:cubicBezTo>
                    <a:pt x="39974" y="31443"/>
                    <a:pt x="29980" y="45623"/>
                    <a:pt x="29980" y="61424"/>
                  </a:cubicBezTo>
                  <a:cubicBezTo>
                    <a:pt x="29980" y="91818"/>
                    <a:pt x="40672" y="121277"/>
                    <a:pt x="44971" y="151365"/>
                  </a:cubicBezTo>
                  <a:cubicBezTo>
                    <a:pt x="45678" y="156311"/>
                    <a:pt x="44971" y="161358"/>
                    <a:pt x="44971" y="166355"/>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1" name="任意多边形 160"/>
            <p:cNvSpPr/>
            <p:nvPr/>
          </p:nvSpPr>
          <p:spPr>
            <a:xfrm flipH="1">
              <a:off x="7459444" y="174479"/>
              <a:ext cx="94819" cy="93130"/>
            </a:xfrm>
            <a:custGeom>
              <a:avLst/>
              <a:gdLst>
                <a:gd name="connsiteX0" fmla="*/ 0 w 192365"/>
                <a:gd name="connsiteY0" fmla="*/ 0 h 200561"/>
                <a:gd name="connsiteX1" fmla="*/ 74951 w 192365"/>
                <a:gd name="connsiteY1" fmla="*/ 29980 h 200561"/>
                <a:gd name="connsiteX2" fmla="*/ 149902 w 192365"/>
                <a:gd name="connsiteY2" fmla="*/ 74951 h 200561"/>
                <a:gd name="connsiteX3" fmla="*/ 164892 w 192365"/>
                <a:gd name="connsiteY3" fmla="*/ 194872 h 200561"/>
                <a:gd name="connsiteX4" fmla="*/ 14990 w 192365"/>
                <a:gd name="connsiteY4" fmla="*/ 179882 h 200561"/>
                <a:gd name="connsiteX5" fmla="*/ 29980 w 192365"/>
                <a:gd name="connsiteY5" fmla="*/ 179882 h 20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365" h="200561">
                  <a:moveTo>
                    <a:pt x="0" y="0"/>
                  </a:moveTo>
                  <a:cubicBezTo>
                    <a:pt x="24984" y="9993"/>
                    <a:pt x="51588" y="16630"/>
                    <a:pt x="74951" y="29980"/>
                  </a:cubicBezTo>
                  <a:cubicBezTo>
                    <a:pt x="190181" y="95826"/>
                    <a:pt x="8703" y="27886"/>
                    <a:pt x="149902" y="74951"/>
                  </a:cubicBezTo>
                  <a:cubicBezTo>
                    <a:pt x="161430" y="92243"/>
                    <a:pt x="229498" y="171379"/>
                    <a:pt x="164892" y="194872"/>
                  </a:cubicBezTo>
                  <a:cubicBezTo>
                    <a:pt x="117699" y="212033"/>
                    <a:pt x="64899" y="185427"/>
                    <a:pt x="14990" y="179882"/>
                  </a:cubicBezTo>
                  <a:cubicBezTo>
                    <a:pt x="10024" y="179330"/>
                    <a:pt x="24983" y="179882"/>
                    <a:pt x="29980" y="179882"/>
                  </a:cubicBezTo>
                </a:path>
              </a:pathLst>
            </a:custGeom>
            <a:noFill/>
            <a:ln w="2286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2" name="任意多边形 161"/>
            <p:cNvSpPr/>
            <p:nvPr/>
          </p:nvSpPr>
          <p:spPr>
            <a:xfrm flipH="1">
              <a:off x="7507395" y="53255"/>
              <a:ext cx="81817" cy="90488"/>
            </a:xfrm>
            <a:custGeom>
              <a:avLst/>
              <a:gdLst>
                <a:gd name="connsiteX0" fmla="*/ 0 w 165987"/>
                <a:gd name="connsiteY0" fmla="*/ 194872 h 194872"/>
                <a:gd name="connsiteX1" fmla="*/ 14990 w 165987"/>
                <a:gd name="connsiteY1" fmla="*/ 74950 h 194872"/>
                <a:gd name="connsiteX2" fmla="*/ 29981 w 165987"/>
                <a:gd name="connsiteY2" fmla="*/ 29980 h 194872"/>
                <a:gd name="connsiteX3" fmla="*/ 74951 w 165987"/>
                <a:gd name="connsiteY3" fmla="*/ 0 h 194872"/>
                <a:gd name="connsiteX4" fmla="*/ 119922 w 165987"/>
                <a:gd name="connsiteY4" fmla="*/ 14990 h 194872"/>
                <a:gd name="connsiteX5" fmla="*/ 164892 w 165987"/>
                <a:gd name="connsiteY5" fmla="*/ 104931 h 194872"/>
                <a:gd name="connsiteX6" fmla="*/ 164892 w 165987"/>
                <a:gd name="connsiteY6" fmla="*/ 149901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987" h="194872">
                  <a:moveTo>
                    <a:pt x="0" y="194872"/>
                  </a:moveTo>
                  <a:cubicBezTo>
                    <a:pt x="4997" y="154898"/>
                    <a:pt x="7783" y="114585"/>
                    <a:pt x="14990" y="74950"/>
                  </a:cubicBezTo>
                  <a:cubicBezTo>
                    <a:pt x="17817" y="59404"/>
                    <a:pt x="20110" y="42318"/>
                    <a:pt x="29981" y="29980"/>
                  </a:cubicBezTo>
                  <a:cubicBezTo>
                    <a:pt x="41235" y="15912"/>
                    <a:pt x="59961" y="9993"/>
                    <a:pt x="74951" y="0"/>
                  </a:cubicBezTo>
                  <a:cubicBezTo>
                    <a:pt x="89941" y="4997"/>
                    <a:pt x="107583" y="5119"/>
                    <a:pt x="119922" y="14990"/>
                  </a:cubicBezTo>
                  <a:cubicBezTo>
                    <a:pt x="139844" y="30927"/>
                    <a:pt x="160714" y="79864"/>
                    <a:pt x="164892" y="104931"/>
                  </a:cubicBezTo>
                  <a:cubicBezTo>
                    <a:pt x="167356" y="119717"/>
                    <a:pt x="164892" y="134911"/>
                    <a:pt x="164892" y="14990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3" name="任意多边形 162"/>
            <p:cNvSpPr/>
            <p:nvPr/>
          </p:nvSpPr>
          <p:spPr>
            <a:xfrm flipH="1">
              <a:off x="7531727" y="12174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4" name="任意多边形 163"/>
            <p:cNvSpPr/>
            <p:nvPr/>
          </p:nvSpPr>
          <p:spPr>
            <a:xfrm flipH="1">
              <a:off x="7416574" y="703506"/>
              <a:ext cx="78716" cy="76546"/>
            </a:xfrm>
            <a:custGeom>
              <a:avLst/>
              <a:gdLst>
                <a:gd name="connsiteX0" fmla="*/ 79279 w 201845"/>
                <a:gd name="connsiteY0" fmla="*/ 194872 h 194872"/>
                <a:gd name="connsiteX1" fmla="*/ 4328 w 201845"/>
                <a:gd name="connsiteY1" fmla="*/ 164892 h 194872"/>
                <a:gd name="connsiteX2" fmla="*/ 49299 w 201845"/>
                <a:gd name="connsiteY2" fmla="*/ 29980 h 194872"/>
                <a:gd name="connsiteX3" fmla="*/ 94269 w 201845"/>
                <a:gd name="connsiteY3" fmla="*/ 0 h 194872"/>
                <a:gd name="connsiteX4" fmla="*/ 154230 w 201845"/>
                <a:gd name="connsiteY4" fmla="*/ 14990 h 194872"/>
                <a:gd name="connsiteX5" fmla="*/ 199201 w 201845"/>
                <a:gd name="connsiteY5" fmla="*/ 29980 h 194872"/>
                <a:gd name="connsiteX6" fmla="*/ 184210 w 201845"/>
                <a:gd name="connsiteY6" fmla="*/ 149902 h 194872"/>
                <a:gd name="connsiteX7" fmla="*/ 169220 w 201845"/>
                <a:gd name="connsiteY7" fmla="*/ 164892 h 194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845" h="194872">
                  <a:moveTo>
                    <a:pt x="79279" y="194872"/>
                  </a:moveTo>
                  <a:cubicBezTo>
                    <a:pt x="54295" y="184879"/>
                    <a:pt x="16362" y="188959"/>
                    <a:pt x="4328" y="164892"/>
                  </a:cubicBezTo>
                  <a:cubicBezTo>
                    <a:pt x="-12421" y="131394"/>
                    <a:pt x="23029" y="56250"/>
                    <a:pt x="49299" y="29980"/>
                  </a:cubicBezTo>
                  <a:cubicBezTo>
                    <a:pt x="62038" y="17241"/>
                    <a:pt x="79279" y="9993"/>
                    <a:pt x="94269" y="0"/>
                  </a:cubicBezTo>
                  <a:cubicBezTo>
                    <a:pt x="114256" y="4997"/>
                    <a:pt x="134421" y="9330"/>
                    <a:pt x="154230" y="14990"/>
                  </a:cubicBezTo>
                  <a:cubicBezTo>
                    <a:pt x="169423" y="19331"/>
                    <a:pt x="195773" y="14555"/>
                    <a:pt x="199201" y="29980"/>
                  </a:cubicBezTo>
                  <a:cubicBezTo>
                    <a:pt x="207940" y="69306"/>
                    <a:pt x="192949" y="110576"/>
                    <a:pt x="184210" y="149902"/>
                  </a:cubicBezTo>
                  <a:cubicBezTo>
                    <a:pt x="182677" y="156800"/>
                    <a:pt x="174217" y="159895"/>
                    <a:pt x="169220" y="16489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5" name="任意多边形 164"/>
            <p:cNvSpPr/>
            <p:nvPr/>
          </p:nvSpPr>
          <p:spPr>
            <a:xfrm flipH="1">
              <a:off x="7360158" y="640840"/>
              <a:ext cx="96188" cy="76567"/>
            </a:xfrm>
            <a:custGeom>
              <a:avLst/>
              <a:gdLst>
                <a:gd name="connsiteX0" fmla="*/ 30251 w 195142"/>
                <a:gd name="connsiteY0" fmla="*/ 164892 h 164892"/>
                <a:gd name="connsiteX1" fmla="*/ 270 w 195142"/>
                <a:gd name="connsiteY1" fmla="*/ 89941 h 164892"/>
                <a:gd name="connsiteX2" fmla="*/ 45241 w 195142"/>
                <a:gd name="connsiteY2" fmla="*/ 14990 h 164892"/>
                <a:gd name="connsiteX3" fmla="*/ 90211 w 195142"/>
                <a:gd name="connsiteY3" fmla="*/ 0 h 164892"/>
                <a:gd name="connsiteX4" fmla="*/ 120192 w 195142"/>
                <a:gd name="connsiteY4" fmla="*/ 29980 h 164892"/>
                <a:gd name="connsiteX5" fmla="*/ 165162 w 195142"/>
                <a:gd name="connsiteY5" fmla="*/ 44970 h 164892"/>
                <a:gd name="connsiteX6" fmla="*/ 195142 w 195142"/>
                <a:gd name="connsiteY6" fmla="*/ 89941 h 16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142" h="164892">
                  <a:moveTo>
                    <a:pt x="30251" y="164892"/>
                  </a:moveTo>
                  <a:cubicBezTo>
                    <a:pt x="20257" y="139908"/>
                    <a:pt x="3608" y="116641"/>
                    <a:pt x="270" y="89941"/>
                  </a:cubicBezTo>
                  <a:cubicBezTo>
                    <a:pt x="-3021" y="63616"/>
                    <a:pt x="24435" y="27474"/>
                    <a:pt x="45241" y="14990"/>
                  </a:cubicBezTo>
                  <a:cubicBezTo>
                    <a:pt x="58790" y="6861"/>
                    <a:pt x="75221" y="4997"/>
                    <a:pt x="90211" y="0"/>
                  </a:cubicBezTo>
                  <a:cubicBezTo>
                    <a:pt x="100205" y="9993"/>
                    <a:pt x="108073" y="22709"/>
                    <a:pt x="120192" y="29980"/>
                  </a:cubicBezTo>
                  <a:cubicBezTo>
                    <a:pt x="133741" y="38109"/>
                    <a:pt x="152824" y="35099"/>
                    <a:pt x="165162" y="44970"/>
                  </a:cubicBezTo>
                  <a:cubicBezTo>
                    <a:pt x="179230" y="56225"/>
                    <a:pt x="195142" y="89941"/>
                    <a:pt x="195142" y="89941"/>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6" name="任意多边形 165"/>
            <p:cNvSpPr/>
            <p:nvPr/>
          </p:nvSpPr>
          <p:spPr>
            <a:xfrm flipH="1">
              <a:off x="7389753" y="721986"/>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7" name="任意多边形 166"/>
            <p:cNvSpPr/>
            <p:nvPr/>
          </p:nvSpPr>
          <p:spPr>
            <a:xfrm flipH="1">
              <a:off x="7389753" y="69016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8" name="任意多边形 167"/>
            <p:cNvSpPr/>
            <p:nvPr/>
          </p:nvSpPr>
          <p:spPr>
            <a:xfrm flipH="1">
              <a:off x="7305808"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9" name="任意多边形 168"/>
            <p:cNvSpPr/>
            <p:nvPr/>
          </p:nvSpPr>
          <p:spPr>
            <a:xfrm flipH="1">
              <a:off x="7425247" y="72360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0" name="任意多边形 169"/>
            <p:cNvSpPr/>
            <p:nvPr/>
          </p:nvSpPr>
          <p:spPr>
            <a:xfrm flipH="1">
              <a:off x="7500546" y="745249"/>
              <a:ext cx="51722" cy="13922"/>
            </a:xfrm>
            <a:custGeom>
              <a:avLst/>
              <a:gdLst>
                <a:gd name="connsiteX0" fmla="*/ 0 w 104931"/>
                <a:gd name="connsiteY0" fmla="*/ 0 h 29981"/>
                <a:gd name="connsiteX1" fmla="*/ 104931 w 104931"/>
                <a:gd name="connsiteY1" fmla="*/ 29981 h 29981"/>
              </a:gdLst>
              <a:ahLst/>
              <a:cxnLst>
                <a:cxn ang="0">
                  <a:pos x="connsiteX0" y="connsiteY0"/>
                </a:cxn>
                <a:cxn ang="0">
                  <a:pos x="connsiteX1" y="connsiteY1"/>
                </a:cxn>
              </a:cxnLst>
              <a:rect l="l" t="t" r="r" b="b"/>
              <a:pathLst>
                <a:path w="104931" h="29981">
                  <a:moveTo>
                    <a:pt x="0" y="0"/>
                  </a:moveTo>
                  <a:cubicBezTo>
                    <a:pt x="85907" y="17182"/>
                    <a:pt x="52162" y="3597"/>
                    <a:pt x="104931" y="2998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1" name="任意多边形 170"/>
            <p:cNvSpPr/>
            <p:nvPr/>
          </p:nvSpPr>
          <p:spPr>
            <a:xfrm flipH="1">
              <a:off x="7485768" y="731328"/>
              <a:ext cx="59111" cy="0"/>
            </a:xfrm>
            <a:custGeom>
              <a:avLst/>
              <a:gdLst>
                <a:gd name="connsiteX0" fmla="*/ 119922 w 119922"/>
                <a:gd name="connsiteY0" fmla="*/ 0 h 0"/>
                <a:gd name="connsiteX1" fmla="*/ 0 w 119922"/>
                <a:gd name="connsiteY1" fmla="*/ 0 h 0"/>
              </a:gdLst>
              <a:ahLst/>
              <a:cxnLst>
                <a:cxn ang="0">
                  <a:pos x="connsiteX0" y="connsiteY0"/>
                </a:cxn>
                <a:cxn ang="0">
                  <a:pos x="connsiteX1" y="connsiteY1"/>
                </a:cxn>
              </a:cxnLst>
              <a:rect l="l" t="t" r="r" b="b"/>
              <a:pathLst>
                <a:path w="119922">
                  <a:moveTo>
                    <a:pt x="119922" y="0"/>
                  </a:moveTo>
                  <a:lnTo>
                    <a:pt x="0" y="0"/>
                  </a:ln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2" name="任意多边形 171"/>
            <p:cNvSpPr/>
            <p:nvPr/>
          </p:nvSpPr>
          <p:spPr>
            <a:xfrm flipH="1">
              <a:off x="7470991" y="675643"/>
              <a:ext cx="66500" cy="48724"/>
            </a:xfrm>
            <a:custGeom>
              <a:avLst/>
              <a:gdLst>
                <a:gd name="connsiteX0" fmla="*/ 0 w 134912"/>
                <a:gd name="connsiteY0" fmla="*/ 0 h 104931"/>
                <a:gd name="connsiteX1" fmla="*/ 74951 w 134912"/>
                <a:gd name="connsiteY1" fmla="*/ 59960 h 104931"/>
                <a:gd name="connsiteX2" fmla="*/ 134912 w 134912"/>
                <a:gd name="connsiteY2" fmla="*/ 104931 h 104931"/>
              </a:gdLst>
              <a:ahLst/>
              <a:cxnLst>
                <a:cxn ang="0">
                  <a:pos x="connsiteX0" y="connsiteY0"/>
                </a:cxn>
                <a:cxn ang="0">
                  <a:pos x="connsiteX1" y="connsiteY1"/>
                </a:cxn>
                <a:cxn ang="0">
                  <a:pos x="connsiteX2" y="connsiteY2"/>
                </a:cxn>
              </a:cxnLst>
              <a:rect l="l" t="t" r="r" b="b"/>
              <a:pathLst>
                <a:path w="134912" h="104931">
                  <a:moveTo>
                    <a:pt x="0" y="0"/>
                  </a:moveTo>
                  <a:cubicBezTo>
                    <a:pt x="24984" y="19987"/>
                    <a:pt x="50659" y="39138"/>
                    <a:pt x="74951" y="59960"/>
                  </a:cubicBezTo>
                  <a:cubicBezTo>
                    <a:pt x="127986" y="105418"/>
                    <a:pt x="80311" y="77631"/>
                    <a:pt x="134912" y="104931"/>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3" name="任意多边形 172"/>
            <p:cNvSpPr/>
            <p:nvPr/>
          </p:nvSpPr>
          <p:spPr>
            <a:xfrm flipH="1">
              <a:off x="7318766" y="823914"/>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4" name="任意多边形 173"/>
            <p:cNvSpPr/>
            <p:nvPr/>
          </p:nvSpPr>
          <p:spPr>
            <a:xfrm flipH="1">
              <a:off x="7199327" y="79047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5" name="任意多边形 174"/>
            <p:cNvSpPr/>
            <p:nvPr/>
          </p:nvSpPr>
          <p:spPr>
            <a:xfrm flipH="1">
              <a:off x="7163833" y="68855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6" name="任意多边形 175"/>
            <p:cNvSpPr/>
            <p:nvPr/>
          </p:nvSpPr>
          <p:spPr>
            <a:xfrm flipH="1">
              <a:off x="7086772" y="256741"/>
              <a:ext cx="37097" cy="231189"/>
            </a:xfrm>
            <a:custGeom>
              <a:avLst/>
              <a:gdLst>
                <a:gd name="connsiteX0" fmla="*/ 75260 w 75260"/>
                <a:gd name="connsiteY0" fmla="*/ 497881 h 497881"/>
                <a:gd name="connsiteX1" fmla="*/ 60270 w 75260"/>
                <a:gd name="connsiteY1" fmla="*/ 422930 h 497881"/>
                <a:gd name="connsiteX2" fmla="*/ 30290 w 75260"/>
                <a:gd name="connsiteY2" fmla="*/ 377959 h 497881"/>
                <a:gd name="connsiteX3" fmla="*/ 45280 w 75260"/>
                <a:gd name="connsiteY3" fmla="*/ 228058 h 497881"/>
                <a:gd name="connsiteX4" fmla="*/ 30290 w 75260"/>
                <a:gd name="connsiteY4" fmla="*/ 93146 h 497881"/>
                <a:gd name="connsiteX5" fmla="*/ 310 w 75260"/>
                <a:gd name="connsiteY5" fmla="*/ 48176 h 497881"/>
                <a:gd name="connsiteX6" fmla="*/ 15300 w 75260"/>
                <a:gd name="connsiteY6" fmla="*/ 3205 h 497881"/>
                <a:gd name="connsiteX7" fmla="*/ 15300 w 75260"/>
                <a:gd name="connsiteY7" fmla="*/ 123127 h 497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260" h="497881">
                  <a:moveTo>
                    <a:pt x="75260" y="497881"/>
                  </a:moveTo>
                  <a:cubicBezTo>
                    <a:pt x="70263" y="472897"/>
                    <a:pt x="69216" y="446786"/>
                    <a:pt x="60270" y="422930"/>
                  </a:cubicBezTo>
                  <a:cubicBezTo>
                    <a:pt x="53944" y="406061"/>
                    <a:pt x="31672" y="395922"/>
                    <a:pt x="30290" y="377959"/>
                  </a:cubicBezTo>
                  <a:cubicBezTo>
                    <a:pt x="26439" y="327891"/>
                    <a:pt x="40283" y="278025"/>
                    <a:pt x="45280" y="228058"/>
                  </a:cubicBezTo>
                  <a:cubicBezTo>
                    <a:pt x="40283" y="183087"/>
                    <a:pt x="41264" y="137042"/>
                    <a:pt x="30290" y="93146"/>
                  </a:cubicBezTo>
                  <a:cubicBezTo>
                    <a:pt x="25921" y="75668"/>
                    <a:pt x="3272" y="65947"/>
                    <a:pt x="310" y="48176"/>
                  </a:cubicBezTo>
                  <a:cubicBezTo>
                    <a:pt x="-2288" y="32590"/>
                    <a:pt x="12201" y="-12289"/>
                    <a:pt x="15300" y="3205"/>
                  </a:cubicBezTo>
                  <a:cubicBezTo>
                    <a:pt x="23139" y="42403"/>
                    <a:pt x="15300" y="83153"/>
                    <a:pt x="15300" y="123127"/>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7" name="任意多边形 176"/>
            <p:cNvSpPr/>
            <p:nvPr/>
          </p:nvSpPr>
          <p:spPr>
            <a:xfrm flipH="1">
              <a:off x="7101549" y="348494"/>
              <a:ext cx="88865" cy="104409"/>
            </a:xfrm>
            <a:custGeom>
              <a:avLst/>
              <a:gdLst>
                <a:gd name="connsiteX0" fmla="*/ 180285 w 180285"/>
                <a:gd name="connsiteY0" fmla="*/ 74951 h 224852"/>
                <a:gd name="connsiteX1" fmla="*/ 105334 w 180285"/>
                <a:gd name="connsiteY1" fmla="*/ 44971 h 224852"/>
                <a:gd name="connsiteX2" fmla="*/ 30383 w 180285"/>
                <a:gd name="connsiteY2" fmla="*/ 0 h 224852"/>
                <a:gd name="connsiteX3" fmla="*/ 403 w 180285"/>
                <a:gd name="connsiteY3" fmla="*/ 44971 h 224852"/>
                <a:gd name="connsiteX4" fmla="*/ 15393 w 180285"/>
                <a:gd name="connsiteY4" fmla="*/ 89941 h 224852"/>
                <a:gd name="connsiteX5" fmla="*/ 75354 w 180285"/>
                <a:gd name="connsiteY5" fmla="*/ 164892 h 224852"/>
                <a:gd name="connsiteX6" fmla="*/ 120324 w 180285"/>
                <a:gd name="connsiteY6" fmla="*/ 179882 h 224852"/>
                <a:gd name="connsiteX7" fmla="*/ 180285 w 180285"/>
                <a:gd name="connsiteY7" fmla="*/ 224852 h 22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285" h="224852">
                  <a:moveTo>
                    <a:pt x="180285" y="74951"/>
                  </a:moveTo>
                  <a:cubicBezTo>
                    <a:pt x="155301" y="64958"/>
                    <a:pt x="128697" y="58321"/>
                    <a:pt x="105334" y="44971"/>
                  </a:cubicBezTo>
                  <a:cubicBezTo>
                    <a:pt x="-9896" y="-20875"/>
                    <a:pt x="171582" y="47065"/>
                    <a:pt x="30383" y="0"/>
                  </a:cubicBezTo>
                  <a:cubicBezTo>
                    <a:pt x="20390" y="14990"/>
                    <a:pt x="3365" y="27200"/>
                    <a:pt x="403" y="44971"/>
                  </a:cubicBezTo>
                  <a:cubicBezTo>
                    <a:pt x="-2195" y="60557"/>
                    <a:pt x="8327" y="75808"/>
                    <a:pt x="15393" y="89941"/>
                  </a:cubicBezTo>
                  <a:cubicBezTo>
                    <a:pt x="24145" y="107445"/>
                    <a:pt x="55438" y="152942"/>
                    <a:pt x="75354" y="164892"/>
                  </a:cubicBezTo>
                  <a:cubicBezTo>
                    <a:pt x="88903" y="173022"/>
                    <a:pt x="105334" y="174885"/>
                    <a:pt x="120324" y="179882"/>
                  </a:cubicBezTo>
                  <a:cubicBezTo>
                    <a:pt x="158206" y="217762"/>
                    <a:pt x="137664" y="203542"/>
                    <a:pt x="180285" y="224852"/>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C00000"/>
                </a:solidFill>
              </a:endParaRPr>
            </a:p>
          </p:txBody>
        </p:sp>
        <p:sp>
          <p:nvSpPr>
            <p:cNvPr id="178" name="任意多边形 177"/>
            <p:cNvSpPr/>
            <p:nvPr/>
          </p:nvSpPr>
          <p:spPr>
            <a:xfrm flipH="1">
              <a:off x="7124207" y="389239"/>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9" name="任意多边形 178"/>
            <p:cNvSpPr/>
            <p:nvPr/>
          </p:nvSpPr>
          <p:spPr>
            <a:xfrm flipH="1">
              <a:off x="7020272" y="397194"/>
              <a:ext cx="81277" cy="83794"/>
            </a:xfrm>
            <a:custGeom>
              <a:avLst/>
              <a:gdLst>
                <a:gd name="connsiteX0" fmla="*/ 0 w 164892"/>
                <a:gd name="connsiteY0" fmla="*/ 30032 h 180456"/>
                <a:gd name="connsiteX1" fmla="*/ 119921 w 164892"/>
                <a:gd name="connsiteY1" fmla="*/ 15042 h 180456"/>
                <a:gd name="connsiteX2" fmla="*/ 149902 w 164892"/>
                <a:gd name="connsiteY2" fmla="*/ 45023 h 180456"/>
                <a:gd name="connsiteX3" fmla="*/ 164892 w 164892"/>
                <a:gd name="connsiteY3" fmla="*/ 89993 h 180456"/>
                <a:gd name="connsiteX4" fmla="*/ 149902 w 164892"/>
                <a:gd name="connsiteY4" fmla="*/ 134964 h 180456"/>
                <a:gd name="connsiteX5" fmla="*/ 119921 w 164892"/>
                <a:gd name="connsiteY5" fmla="*/ 164944 h 180456"/>
                <a:gd name="connsiteX6" fmla="*/ 0 w 164892"/>
                <a:gd name="connsiteY6" fmla="*/ 179934 h 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892" h="180456">
                  <a:moveTo>
                    <a:pt x="0" y="30032"/>
                  </a:moveTo>
                  <a:cubicBezTo>
                    <a:pt x="57607" y="6990"/>
                    <a:pt x="68223" y="-15977"/>
                    <a:pt x="119921" y="15042"/>
                  </a:cubicBezTo>
                  <a:cubicBezTo>
                    <a:pt x="132040" y="22314"/>
                    <a:pt x="139908" y="35029"/>
                    <a:pt x="149902" y="45023"/>
                  </a:cubicBezTo>
                  <a:cubicBezTo>
                    <a:pt x="154899" y="60013"/>
                    <a:pt x="164892" y="74192"/>
                    <a:pt x="164892" y="89993"/>
                  </a:cubicBezTo>
                  <a:cubicBezTo>
                    <a:pt x="164892" y="105794"/>
                    <a:pt x="158032" y="121415"/>
                    <a:pt x="149902" y="134964"/>
                  </a:cubicBezTo>
                  <a:cubicBezTo>
                    <a:pt x="142631" y="147083"/>
                    <a:pt x="132562" y="158624"/>
                    <a:pt x="119921" y="164944"/>
                  </a:cubicBezTo>
                  <a:cubicBezTo>
                    <a:pt x="80245" y="184782"/>
                    <a:pt x="42072" y="179934"/>
                    <a:pt x="0" y="17993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B0F0"/>
                </a:solidFill>
              </a:endParaRPr>
            </a:p>
          </p:txBody>
        </p:sp>
        <p:sp>
          <p:nvSpPr>
            <p:cNvPr id="180" name="任意多边形 179"/>
            <p:cNvSpPr/>
            <p:nvPr/>
          </p:nvSpPr>
          <p:spPr>
            <a:xfrm flipH="1">
              <a:off x="7071994" y="1086310"/>
              <a:ext cx="96055" cy="69615"/>
            </a:xfrm>
            <a:custGeom>
              <a:avLst/>
              <a:gdLst>
                <a:gd name="connsiteX0" fmla="*/ 0 w 194872"/>
                <a:gd name="connsiteY0" fmla="*/ 149920 h 149920"/>
                <a:gd name="connsiteX1" fmla="*/ 89941 w 194872"/>
                <a:gd name="connsiteY1" fmla="*/ 59979 h 149920"/>
                <a:gd name="connsiteX2" fmla="*/ 194872 w 194872"/>
                <a:gd name="connsiteY2" fmla="*/ 18 h 149920"/>
              </a:gdLst>
              <a:ahLst/>
              <a:cxnLst>
                <a:cxn ang="0">
                  <a:pos x="connsiteX0" y="connsiteY0"/>
                </a:cxn>
                <a:cxn ang="0">
                  <a:pos x="connsiteX1" y="connsiteY1"/>
                </a:cxn>
                <a:cxn ang="0">
                  <a:pos x="connsiteX2" y="connsiteY2"/>
                </a:cxn>
              </a:cxnLst>
              <a:rect l="l" t="t" r="r" b="b"/>
              <a:pathLst>
                <a:path w="194872" h="149920">
                  <a:moveTo>
                    <a:pt x="0" y="149920"/>
                  </a:moveTo>
                  <a:cubicBezTo>
                    <a:pt x="79877" y="16789"/>
                    <a:pt x="2807" y="108387"/>
                    <a:pt x="89941" y="59979"/>
                  </a:cubicBezTo>
                  <a:cubicBezTo>
                    <a:pt x="202860" y="-2754"/>
                    <a:pt x="141240" y="18"/>
                    <a:pt x="194872" y="18"/>
                  </a:cubicBez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1" name="任意多边形 180"/>
            <p:cNvSpPr/>
            <p:nvPr/>
          </p:nvSpPr>
          <p:spPr>
            <a:xfrm flipH="1">
              <a:off x="7478380" y="1107201"/>
              <a:ext cx="125610" cy="27843"/>
            </a:xfrm>
            <a:custGeom>
              <a:avLst/>
              <a:gdLst>
                <a:gd name="connsiteX0" fmla="*/ 0 w 254833"/>
                <a:gd name="connsiteY0" fmla="*/ 0 h 59961"/>
                <a:gd name="connsiteX1" fmla="*/ 164892 w 254833"/>
                <a:gd name="connsiteY1" fmla="*/ 59961 h 59961"/>
                <a:gd name="connsiteX2" fmla="*/ 254833 w 254833"/>
                <a:gd name="connsiteY2" fmla="*/ 59961 h 59961"/>
              </a:gdLst>
              <a:ahLst/>
              <a:cxnLst>
                <a:cxn ang="0">
                  <a:pos x="connsiteX0" y="connsiteY0"/>
                </a:cxn>
                <a:cxn ang="0">
                  <a:pos x="connsiteX1" y="connsiteY1"/>
                </a:cxn>
                <a:cxn ang="0">
                  <a:pos x="connsiteX2" y="connsiteY2"/>
                </a:cxn>
              </a:cxnLst>
              <a:rect l="l" t="t" r="r" b="b"/>
              <a:pathLst>
                <a:path w="254833" h="59961">
                  <a:moveTo>
                    <a:pt x="0" y="0"/>
                  </a:moveTo>
                  <a:cubicBezTo>
                    <a:pt x="22359" y="8943"/>
                    <a:pt x="145651" y="59961"/>
                    <a:pt x="164892" y="59961"/>
                  </a:cubicBezTo>
                  <a:lnTo>
                    <a:pt x="254833" y="59961"/>
                  </a:lnTo>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2" name="任意多边形 181"/>
            <p:cNvSpPr/>
            <p:nvPr/>
          </p:nvSpPr>
          <p:spPr>
            <a:xfrm flipH="1">
              <a:off x="8796539" y="387620"/>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3" name="任意多边形 182"/>
            <p:cNvSpPr/>
            <p:nvPr/>
          </p:nvSpPr>
          <p:spPr>
            <a:xfrm flipH="1">
              <a:off x="8738510" y="52136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4" name="任意多边形 183"/>
            <p:cNvSpPr/>
            <p:nvPr/>
          </p:nvSpPr>
          <p:spPr>
            <a:xfrm flipH="1">
              <a:off x="7389753" y="109140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5" name="任意多边形 184"/>
            <p:cNvSpPr/>
            <p:nvPr/>
          </p:nvSpPr>
          <p:spPr>
            <a:xfrm flipH="1">
              <a:off x="7780183" y="890788"/>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6" name="任意多边形 185"/>
            <p:cNvSpPr/>
            <p:nvPr/>
          </p:nvSpPr>
          <p:spPr>
            <a:xfrm flipH="1">
              <a:off x="8099625" y="721987"/>
              <a:ext cx="22535" cy="31818"/>
            </a:xfrm>
            <a:custGeom>
              <a:avLst/>
              <a:gdLst>
                <a:gd name="connsiteX0" fmla="*/ 0 w 75751"/>
                <a:gd name="connsiteY0" fmla="*/ 44970 h 68523"/>
                <a:gd name="connsiteX1" fmla="*/ 74951 w 75751"/>
                <a:gd name="connsiteY1" fmla="*/ 59961 h 68523"/>
                <a:gd name="connsiteX2" fmla="*/ 14990 w 75751"/>
                <a:gd name="connsiteY2" fmla="*/ 0 h 68523"/>
                <a:gd name="connsiteX3" fmla="*/ 0 w 75751"/>
                <a:gd name="connsiteY3" fmla="*/ 44970 h 68523"/>
              </a:gdLst>
              <a:ahLst/>
              <a:cxnLst>
                <a:cxn ang="0">
                  <a:pos x="connsiteX0" y="connsiteY0"/>
                </a:cxn>
                <a:cxn ang="0">
                  <a:pos x="connsiteX1" y="connsiteY1"/>
                </a:cxn>
                <a:cxn ang="0">
                  <a:pos x="connsiteX2" y="connsiteY2"/>
                </a:cxn>
                <a:cxn ang="0">
                  <a:pos x="connsiteX3" y="connsiteY3"/>
                </a:cxn>
              </a:cxnLst>
              <a:rect l="l" t="t" r="r" b="b"/>
              <a:pathLst>
                <a:path w="75751" h="68523">
                  <a:moveTo>
                    <a:pt x="0" y="44970"/>
                  </a:moveTo>
                  <a:cubicBezTo>
                    <a:pt x="24984" y="49967"/>
                    <a:pt x="66894" y="84132"/>
                    <a:pt x="74951" y="59961"/>
                  </a:cubicBezTo>
                  <a:cubicBezTo>
                    <a:pt x="83889" y="33146"/>
                    <a:pt x="14990" y="0"/>
                    <a:pt x="14990" y="0"/>
                  </a:cubicBezTo>
                  <a:lnTo>
                    <a:pt x="0" y="44970"/>
                  </a:lnTo>
                  <a:close/>
                </a:path>
              </a:pathLst>
            </a:cu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7" name="任意多边形 186"/>
            <p:cNvSpPr/>
            <p:nvPr/>
          </p:nvSpPr>
          <p:spPr>
            <a:xfrm flipH="1">
              <a:off x="8062101" y="800936"/>
              <a:ext cx="66500" cy="76566"/>
            </a:xfrm>
            <a:custGeom>
              <a:avLst/>
              <a:gdLst>
                <a:gd name="connsiteX0" fmla="*/ 29981 w 134912"/>
                <a:gd name="connsiteY0" fmla="*/ 0 h 164891"/>
                <a:gd name="connsiteX1" fmla="*/ 104931 w 134912"/>
                <a:gd name="connsiteY1" fmla="*/ 59960 h 164891"/>
                <a:gd name="connsiteX2" fmla="*/ 134912 w 134912"/>
                <a:gd name="connsiteY2" fmla="*/ 149901 h 164891"/>
                <a:gd name="connsiteX3" fmla="*/ 89941 w 134912"/>
                <a:gd name="connsiteY3" fmla="*/ 164891 h 164891"/>
                <a:gd name="connsiteX4" fmla="*/ 0 w 134912"/>
                <a:gd name="connsiteY4" fmla="*/ 149901 h 164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12" h="164891">
                  <a:moveTo>
                    <a:pt x="29981" y="0"/>
                  </a:moveTo>
                  <a:cubicBezTo>
                    <a:pt x="54964" y="19987"/>
                    <a:pt x="86583" y="33749"/>
                    <a:pt x="104931" y="59960"/>
                  </a:cubicBezTo>
                  <a:cubicBezTo>
                    <a:pt x="123054" y="85849"/>
                    <a:pt x="134912" y="149901"/>
                    <a:pt x="134912" y="149901"/>
                  </a:cubicBezTo>
                  <a:cubicBezTo>
                    <a:pt x="119922" y="154898"/>
                    <a:pt x="105742" y="164891"/>
                    <a:pt x="89941" y="164891"/>
                  </a:cubicBezTo>
                  <a:cubicBezTo>
                    <a:pt x="59547" y="164891"/>
                    <a:pt x="0" y="149901"/>
                    <a:pt x="0" y="149901"/>
                  </a:cubicBezTo>
                </a:path>
              </a:pathLst>
            </a:custGeom>
            <a:noFill/>
            <a:ln w="21590">
              <a:solidFill>
                <a:srgbClr val="1F1A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8" name="任意多边形 187"/>
            <p:cNvSpPr/>
            <p:nvPr/>
          </p:nvSpPr>
          <p:spPr>
            <a:xfrm flipH="1">
              <a:off x="8033306" y="198562"/>
              <a:ext cx="67086" cy="73362"/>
            </a:xfrm>
            <a:custGeom>
              <a:avLst/>
              <a:gdLst>
                <a:gd name="connsiteX0" fmla="*/ 59961 w 285656"/>
                <a:gd name="connsiteY0" fmla="*/ 0 h 149902"/>
                <a:gd name="connsiteX1" fmla="*/ 134912 w 285656"/>
                <a:gd name="connsiteY1" fmla="*/ 14990 h 149902"/>
                <a:gd name="connsiteX2" fmla="*/ 224853 w 285656"/>
                <a:gd name="connsiteY2" fmla="*/ 29981 h 149902"/>
                <a:gd name="connsiteX3" fmla="*/ 269823 w 285656"/>
                <a:gd name="connsiteY3" fmla="*/ 44971 h 149902"/>
                <a:gd name="connsiteX4" fmla="*/ 269823 w 285656"/>
                <a:gd name="connsiteY4" fmla="*/ 134912 h 149902"/>
                <a:gd name="connsiteX5" fmla="*/ 224853 w 285656"/>
                <a:gd name="connsiteY5" fmla="*/ 149902 h 149902"/>
                <a:gd name="connsiteX6" fmla="*/ 0 w 285656"/>
                <a:gd name="connsiteY6" fmla="*/ 134912 h 149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656" h="149902">
                  <a:moveTo>
                    <a:pt x="59961" y="0"/>
                  </a:moveTo>
                  <a:lnTo>
                    <a:pt x="134912" y="14990"/>
                  </a:lnTo>
                  <a:cubicBezTo>
                    <a:pt x="164816" y="20427"/>
                    <a:pt x="195183" y="23387"/>
                    <a:pt x="224853" y="29981"/>
                  </a:cubicBezTo>
                  <a:cubicBezTo>
                    <a:pt x="240278" y="33409"/>
                    <a:pt x="254833" y="39974"/>
                    <a:pt x="269823" y="44971"/>
                  </a:cubicBezTo>
                  <a:cubicBezTo>
                    <a:pt x="279816" y="74951"/>
                    <a:pt x="299803" y="104931"/>
                    <a:pt x="269823" y="134912"/>
                  </a:cubicBezTo>
                  <a:cubicBezTo>
                    <a:pt x="258650" y="146085"/>
                    <a:pt x="239843" y="144905"/>
                    <a:pt x="224853" y="149902"/>
                  </a:cubicBezTo>
                  <a:cubicBezTo>
                    <a:pt x="10006" y="134556"/>
                    <a:pt x="85123" y="134912"/>
                    <a:pt x="0" y="134912"/>
                  </a:cubicBezTo>
                </a:path>
              </a:pathLst>
            </a:custGeom>
            <a:noFill/>
            <a:ln w="2159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9" name="任意多边形 188"/>
            <p:cNvSpPr/>
            <p:nvPr/>
          </p:nvSpPr>
          <p:spPr>
            <a:xfrm flipH="1">
              <a:off x="7283049" y="687993"/>
              <a:ext cx="90587" cy="97448"/>
            </a:xfrm>
            <a:custGeom>
              <a:avLst/>
              <a:gdLst>
                <a:gd name="connsiteX0" fmla="*/ 29981 w 183780"/>
                <a:gd name="connsiteY0" fmla="*/ 14990 h 209862"/>
                <a:gd name="connsiteX1" fmla="*/ 104931 w 183780"/>
                <a:gd name="connsiteY1" fmla="*/ 0 h 209862"/>
                <a:gd name="connsiteX2" fmla="*/ 149902 w 183780"/>
                <a:gd name="connsiteY2" fmla="*/ 134911 h 209862"/>
                <a:gd name="connsiteX3" fmla="*/ 59961 w 183780"/>
                <a:gd name="connsiteY3" fmla="*/ 164892 h 209862"/>
                <a:gd name="connsiteX4" fmla="*/ 0 w 183780"/>
                <a:gd name="connsiteY4" fmla="*/ 209862 h 209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80" h="209862">
                  <a:moveTo>
                    <a:pt x="29981" y="14990"/>
                  </a:moveTo>
                  <a:cubicBezTo>
                    <a:pt x="54964" y="9993"/>
                    <a:pt x="79453" y="0"/>
                    <a:pt x="104931" y="0"/>
                  </a:cubicBezTo>
                  <a:cubicBezTo>
                    <a:pt x="180031" y="0"/>
                    <a:pt x="214266" y="42963"/>
                    <a:pt x="149902" y="134911"/>
                  </a:cubicBezTo>
                  <a:cubicBezTo>
                    <a:pt x="131779" y="160800"/>
                    <a:pt x="86256" y="147363"/>
                    <a:pt x="59961" y="164892"/>
                  </a:cubicBezTo>
                  <a:cubicBezTo>
                    <a:pt x="9110" y="198792"/>
                    <a:pt x="27729" y="182133"/>
                    <a:pt x="0" y="209862"/>
                  </a:cubicBezTo>
                </a:path>
              </a:pathLst>
            </a:custGeom>
            <a:noFill/>
            <a:ln w="2413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09" name="Picture 2" descr="F:\SM  修稿 2013.5.28\SM 上传 5.12 (新)\FIG 2013.5.10\Graphical abstract-new.tif"/>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l="1807" t="4107" r="1807" b="4290"/>
          <a:stretch/>
        </p:blipFill>
        <p:spPr bwMode="auto">
          <a:xfrm>
            <a:off x="1664016" y="2065412"/>
            <a:ext cx="5815968" cy="342992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4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057411"/>
            <a:ext cx="750896" cy="1040116"/>
          </a:xfrm>
          <a:prstGeom prst="rect">
            <a:avLst/>
          </a:prstGeom>
        </p:spPr>
      </p:pic>
      <p:sp>
        <p:nvSpPr>
          <p:cNvPr id="2" name="矩形 1"/>
          <p:cNvSpPr/>
          <p:nvPr/>
        </p:nvSpPr>
        <p:spPr>
          <a:xfrm>
            <a:off x="1547664" y="2129853"/>
            <a:ext cx="4896544" cy="110799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Thank you</a:t>
            </a:r>
            <a:endParaRPr lang="zh-CN" altLang="en-US"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ndParaRPr>
          </a:p>
        </p:txBody>
      </p:sp>
    </p:spTree>
    <p:extLst>
      <p:ext uri="{BB962C8B-B14F-4D97-AF65-F5344CB8AC3E}">
        <p14:creationId xmlns:p14="http://schemas.microsoft.com/office/powerpoint/2010/main" val="35431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357188"/>
            <a:ext cx="8186737" cy="952500"/>
          </a:xfrm>
          <a:ln w="3175"/>
        </p:spPr>
        <p:txBody>
          <a:bodyPr/>
          <a:lstStyle/>
          <a:p>
            <a:pPr>
              <a:defRPr/>
            </a:pPr>
            <a:r>
              <a:rPr lang="en-US" sz="3200" b="1" dirty="0">
                <a:solidFill>
                  <a:schemeClr val="accent3">
                    <a:lumMod val="75000"/>
                  </a:schemeClr>
                </a:solidFill>
                <a:latin typeface="Baskerville Old Face" pitchFamily="18" charset="0"/>
              </a:rPr>
              <a:t>Lets Meet again at Pharmacognosy-2015</a:t>
            </a:r>
          </a:p>
        </p:txBody>
      </p:sp>
      <p:sp>
        <p:nvSpPr>
          <p:cNvPr id="3" name="Content Placeholder 2"/>
          <p:cNvSpPr>
            <a:spLocks noGrp="1"/>
          </p:cNvSpPr>
          <p:nvPr>
            <p:ph idx="1"/>
          </p:nvPr>
        </p:nvSpPr>
        <p:spPr>
          <a:xfrm>
            <a:off x="642938" y="1428751"/>
            <a:ext cx="8001000" cy="3036094"/>
          </a:xfrm>
          <a:ln w="19050">
            <a:solidFill>
              <a:srgbClr val="002060"/>
            </a:solidFill>
          </a:ln>
        </p:spPr>
        <p:txBody>
          <a:bodyPr/>
          <a:lstStyle/>
          <a:p>
            <a:pPr algn="ctr">
              <a:buFont typeface="Arial" charset="0"/>
              <a:buNone/>
              <a:defRPr/>
            </a:pPr>
            <a:r>
              <a:rPr lang="en-US" sz="2500" b="1" dirty="0">
                <a:solidFill>
                  <a:schemeClr val="accent4">
                    <a:lumMod val="50000"/>
                  </a:schemeClr>
                </a:solidFill>
                <a:effectLst>
                  <a:outerShdw blurRad="38100" dist="38100" dir="2700000" algn="tl">
                    <a:srgbClr val="000000">
                      <a:alpha val="43137"/>
                    </a:srgbClr>
                  </a:outerShdw>
                </a:effectLst>
              </a:rPr>
              <a:t>3</a:t>
            </a:r>
            <a:r>
              <a:rPr lang="en-US" sz="2500" b="1" baseline="30000" dirty="0">
                <a:solidFill>
                  <a:schemeClr val="accent4">
                    <a:lumMod val="50000"/>
                  </a:schemeClr>
                </a:solidFill>
                <a:effectLst>
                  <a:outerShdw blurRad="38100" dist="38100" dir="2700000" algn="tl">
                    <a:srgbClr val="000000">
                      <a:alpha val="43137"/>
                    </a:srgbClr>
                  </a:outerShdw>
                </a:effectLst>
              </a:rPr>
              <a:t>rd</a:t>
            </a:r>
            <a:r>
              <a:rPr lang="en-US" sz="2500" b="1" dirty="0">
                <a:solidFill>
                  <a:schemeClr val="accent4">
                    <a:lumMod val="50000"/>
                  </a:schemeClr>
                </a:solidFill>
                <a:effectLst>
                  <a:outerShdw blurRad="38100" dist="38100" dir="2700000" algn="tl">
                    <a:srgbClr val="000000">
                      <a:alpha val="43137"/>
                    </a:srgbClr>
                  </a:outerShdw>
                </a:effectLst>
              </a:rPr>
              <a:t> International Conference and Exhibition on Pharmacognosy, Phytochemistry and Natural Products</a:t>
            </a:r>
          </a:p>
          <a:p>
            <a:pPr algn="ctr">
              <a:buFont typeface="Arial" charset="0"/>
              <a:buNone/>
              <a:defRPr/>
            </a:pPr>
            <a:r>
              <a:rPr lang="en-US" sz="2100" b="1" dirty="0">
                <a:solidFill>
                  <a:schemeClr val="accent2">
                    <a:lumMod val="50000"/>
                  </a:schemeClr>
                </a:solidFill>
                <a:effectLst>
                  <a:outerShdw blurRad="38100" dist="38100" dir="2700000" algn="tl">
                    <a:srgbClr val="000000">
                      <a:alpha val="43137"/>
                    </a:srgbClr>
                  </a:outerShdw>
                </a:effectLst>
                <a:latin typeface="Arial Black" pitchFamily="34" charset="0"/>
              </a:rPr>
              <a:t>October 26-28, 2015 Hyderabad, India</a:t>
            </a:r>
          </a:p>
          <a:p>
            <a:pPr algn="ctr">
              <a:buFont typeface="Arial" charset="0"/>
              <a:buNone/>
              <a:defRPr/>
            </a:pPr>
            <a:r>
              <a:rPr lang="en-US" sz="2100" b="1" dirty="0">
                <a:solidFill>
                  <a:srgbClr val="C00000"/>
                </a:solidFill>
                <a:effectLst>
                  <a:outerShdw blurRad="38100" dist="38100" dir="2700000" algn="tl">
                    <a:srgbClr val="000000">
                      <a:alpha val="43137"/>
                    </a:srgbClr>
                  </a:outerShdw>
                </a:effectLst>
              </a:rPr>
              <a:t>Theme: </a:t>
            </a:r>
            <a:r>
              <a:rPr lang="en-US" sz="2100" i="1" dirty="0">
                <a:effectLst>
                  <a:outerShdw blurRad="38100" dist="38100" dir="2700000" algn="tl">
                    <a:srgbClr val="000000">
                      <a:alpha val="43137"/>
                    </a:srgbClr>
                  </a:outerShdw>
                </a:effectLst>
              </a:rPr>
              <a:t>Advanced trends for the future of Herbal Drugs and Products</a:t>
            </a:r>
          </a:p>
          <a:p>
            <a:pPr algn="ctr">
              <a:buFont typeface="Arial" charset="0"/>
              <a:buNone/>
              <a:defRPr/>
            </a:pPr>
            <a:r>
              <a:rPr lang="en-US" sz="2100" b="1" i="1" dirty="0">
                <a:effectLst>
                  <a:outerShdw blurRad="38100" dist="38100" dir="2700000" algn="tl">
                    <a:srgbClr val="000000">
                      <a:alpha val="43137"/>
                    </a:srgbClr>
                  </a:outerShdw>
                </a:effectLst>
              </a:rPr>
              <a:t>Website:</a:t>
            </a:r>
            <a:r>
              <a:rPr lang="en-US" sz="2100" i="1" dirty="0">
                <a:effectLst>
                  <a:outerShdw blurRad="38100" dist="38100" dir="2700000" algn="tl">
                    <a:srgbClr val="000000">
                      <a:alpha val="43137"/>
                    </a:srgbClr>
                  </a:outerShdw>
                </a:effectLst>
              </a:rPr>
              <a:t> </a:t>
            </a:r>
            <a:r>
              <a:rPr lang="en-US" sz="2100" i="1" dirty="0">
                <a:effectLst>
                  <a:outerShdw blurRad="38100" dist="38100" dir="2700000" algn="tl">
                    <a:srgbClr val="000000">
                      <a:alpha val="43137"/>
                    </a:srgbClr>
                  </a:outerShdw>
                </a:effectLst>
                <a:hlinkClick r:id="rId2"/>
              </a:rPr>
              <a:t>http://pharmacognosy-phytochemistry-natural-products.pharmaceuticalconferences.com/</a:t>
            </a:r>
            <a:endParaRPr lang="en-US" sz="2100" i="1" dirty="0">
              <a:effectLst>
                <a:outerShdw blurRad="38100" dist="38100" dir="2700000" algn="tl">
                  <a:srgbClr val="000000">
                    <a:alpha val="43137"/>
                  </a:srgbClr>
                </a:outerShdw>
              </a:effectLst>
            </a:endParaRPr>
          </a:p>
          <a:p>
            <a:pPr algn="ctr">
              <a:buFont typeface="Arial" charset="0"/>
              <a:buNone/>
              <a:defRPr/>
            </a:pPr>
            <a:endParaRPr lang="en-US" sz="21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83412138"/>
      </p:ext>
    </p:extLst>
  </p:cSld>
  <p:clrMapOvr>
    <a:masterClrMapping/>
  </p:clrMapOvr>
</p:sld>
</file>

<file path=ppt/theme/theme1.xml><?xml version="1.0" encoding="utf-8"?>
<a:theme xmlns:a="http://schemas.openxmlformats.org/drawingml/2006/main" name="Office 主题">
  <a:themeElements>
    <a:clrScheme name="自定义 1">
      <a:dk1>
        <a:sysClr val="windowText" lastClr="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3">
      <a:majorFont>
        <a:latin typeface="Calibri"/>
        <a:ea typeface="方正宋黑简体"/>
        <a:cs typeface=""/>
      </a:majorFont>
      <a:minorFont>
        <a:latin typeface="Calibri"/>
        <a:ea typeface="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主题">
  <a:themeElements>
    <a:clrScheme name="自定义 1">
      <a:dk1>
        <a:sysClr val="windowText" lastClr="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3">
      <a:majorFont>
        <a:latin typeface="Calibri"/>
        <a:ea typeface="方正宋黑简体"/>
        <a:cs typeface=""/>
      </a:majorFont>
      <a:minorFont>
        <a:latin typeface="Calibri"/>
        <a:ea typeface="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4579</TotalTime>
  <Words>1279</Words>
  <Application>Microsoft Office PowerPoint</Application>
  <PresentationFormat>On-screen Show (16:10)</PresentationFormat>
  <Paragraphs>219</Paragraphs>
  <Slides>27</Slides>
  <Notes>24</Notes>
  <HiddenSlides>0</HiddenSlides>
  <MMClips>0</MMClips>
  <ScaleCrop>false</ScaleCrop>
  <HeadingPairs>
    <vt:vector size="4" baseType="variant">
      <vt:variant>
        <vt:lpstr>Theme</vt:lpstr>
      </vt:variant>
      <vt:variant>
        <vt:i4>4</vt:i4>
      </vt:variant>
      <vt:variant>
        <vt:lpstr>Slide Titles</vt:lpstr>
      </vt:variant>
      <vt:variant>
        <vt:i4>27</vt:i4>
      </vt:variant>
    </vt:vector>
  </HeadingPairs>
  <TitlesOfParts>
    <vt:vector size="31" baseType="lpstr">
      <vt:lpstr>Office 主题</vt:lpstr>
      <vt:lpstr>1_Office 主题​​</vt:lpstr>
      <vt:lpstr>1_Office 主题</vt:lpstr>
      <vt:lpstr>2_Office 主题​​</vt:lpstr>
      <vt:lpstr>About OMICS Group</vt:lpstr>
      <vt:lpstr>About OMICS Group Conferences</vt:lpstr>
      <vt:lpstr>PowerPoint Presentation</vt:lpstr>
      <vt:lpstr>PowerPoint Presentation</vt:lpstr>
      <vt:lpstr>Introduction</vt:lpstr>
      <vt:lpstr>Introduction</vt:lpstr>
      <vt:lpstr>Introduction</vt:lpstr>
      <vt:lpstr>Introduction</vt:lpstr>
      <vt:lpstr>Introduction</vt:lpstr>
      <vt:lpstr>Introduction</vt:lpstr>
      <vt:lpstr>PowerPoint Presentation</vt:lpstr>
      <vt:lpstr> Materials and methods</vt:lpstr>
      <vt:lpstr> Materials and methods</vt:lpstr>
      <vt:lpstr>Results and Discussion </vt:lpstr>
      <vt:lpstr>PowerPoint Presentation</vt:lpstr>
      <vt:lpstr>PowerPoint Presentation</vt:lpstr>
      <vt:lpstr>PowerPoint Presentation</vt:lpstr>
      <vt:lpstr>PowerPoint Presentation</vt:lpstr>
      <vt:lpstr>PowerPoint Presentation</vt:lpstr>
      <vt:lpstr>Acute liver injury (FIG. 2-7) </vt:lpstr>
      <vt:lpstr>PowerPoint Presentation</vt:lpstr>
      <vt:lpstr>PowerPoint Presentation</vt:lpstr>
      <vt:lpstr>PowerPoint Presentation</vt:lpstr>
      <vt:lpstr>Chronic hepatic injury  (FIG. 8-10)</vt:lpstr>
      <vt:lpstr>PowerPoint Presentation</vt:lpstr>
      <vt:lpstr>PowerPoint Presentation</vt:lpstr>
      <vt:lpstr>Lets Meet again at Pharmacognosy-2015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Syeda Aeliya Fatima Zaidi</cp:lastModifiedBy>
  <cp:revision>556</cp:revision>
  <dcterms:created xsi:type="dcterms:W3CDTF">2013-03-31T06:46:08Z</dcterms:created>
  <dcterms:modified xsi:type="dcterms:W3CDTF">2014-09-23T16:20:47Z</dcterms:modified>
</cp:coreProperties>
</file>