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g"/><Relationship Id="rId3" Type="http://schemas.openxmlformats.org/officeDocument/2006/relationships/image" Target="../media/image2.png"/><Relationship Id="rId7" Type="http://schemas.openxmlformats.org/officeDocument/2006/relationships/image" Target="../media/image16.jpg"/><Relationship Id="rId12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g"/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12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jpg"/><Relationship Id="rId5" Type="http://schemas.openxmlformats.org/officeDocument/2006/relationships/image" Target="../media/image14.png"/><Relationship Id="rId10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.png"/><Relationship Id="rId7" Type="http://schemas.openxmlformats.org/officeDocument/2006/relationships/image" Target="../media/image3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3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image" Target="../media/image2.png"/><Relationship Id="rId21" Type="http://schemas.openxmlformats.org/officeDocument/2006/relationships/image" Target="../media/image56.png"/><Relationship Id="rId34" Type="http://schemas.openxmlformats.org/officeDocument/2006/relationships/hyperlink" Target="http://www.themegallery.com" TargetMode="Externa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2" Type="http://schemas.openxmlformats.org/officeDocument/2006/relationships/image" Target="../media/image6.jp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6.png"/><Relationship Id="rId4" Type="http://schemas.openxmlformats.org/officeDocument/2006/relationships/image" Target="../media/image3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png"/><Relationship Id="rId8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.png"/><Relationship Id="rId7" Type="http://schemas.openxmlformats.org/officeDocument/2006/relationships/image" Target="../media/image7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40.png"/><Relationship Id="rId10" Type="http://schemas.openxmlformats.org/officeDocument/2006/relationships/image" Target="../media/image73.png"/><Relationship Id="rId4" Type="http://schemas.openxmlformats.org/officeDocument/2006/relationships/image" Target="../media/image3.png"/><Relationship Id="rId9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7.jpg"/><Relationship Id="rId12" Type="http://schemas.openxmlformats.org/officeDocument/2006/relationships/image" Target="../media/image8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jpg"/><Relationship Id="rId5" Type="http://schemas.openxmlformats.org/officeDocument/2006/relationships/image" Target="../media/image40.png"/><Relationship Id="rId10" Type="http://schemas.openxmlformats.org/officeDocument/2006/relationships/image" Target="../media/image80.png"/><Relationship Id="rId4" Type="http://schemas.openxmlformats.org/officeDocument/2006/relationships/image" Target="../media/image3.png"/><Relationship Id="rId9" Type="http://schemas.openxmlformats.org/officeDocument/2006/relationships/image" Target="../media/image7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6.jp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7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19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2.png"/><Relationship Id="rId7" Type="http://schemas.openxmlformats.org/officeDocument/2006/relationships/image" Target="../media/image10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7.png"/><Relationship Id="rId10" Type="http://schemas.openxmlformats.org/officeDocument/2006/relationships/image" Target="../media/image105.jpg"/><Relationship Id="rId4" Type="http://schemas.openxmlformats.org/officeDocument/2006/relationships/image" Target="../media/image3.png"/><Relationship Id="rId9" Type="http://schemas.openxmlformats.org/officeDocument/2006/relationships/image" Target="../media/image10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ioinfogp.cnb.csic.es/tools/venny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5937" y="2951226"/>
            <a:ext cx="3105150" cy="228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5600" y="3357562"/>
            <a:ext cx="3313176" cy="228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79676" y="4004945"/>
            <a:ext cx="5300599" cy="1297050"/>
          </a:xfrm>
          <a:custGeom>
            <a:avLst/>
            <a:gdLst/>
            <a:ahLst/>
            <a:cxnLst/>
            <a:rect l="l" t="t" r="r" b="b"/>
            <a:pathLst>
              <a:path w="5300599" h="1297051">
                <a:moveTo>
                  <a:pt x="0" y="1297050"/>
                </a:moveTo>
                <a:lnTo>
                  <a:pt x="5300599" y="1297050"/>
                </a:lnTo>
                <a:lnTo>
                  <a:pt x="5300599" y="0"/>
                </a:lnTo>
                <a:lnTo>
                  <a:pt x="0" y="0"/>
                </a:lnTo>
                <a:lnTo>
                  <a:pt x="0" y="1297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79676" y="4004945"/>
            <a:ext cx="5300599" cy="1297050"/>
          </a:xfrm>
          <a:custGeom>
            <a:avLst/>
            <a:gdLst/>
            <a:ahLst/>
            <a:cxnLst/>
            <a:rect l="l" t="t" r="r" b="b"/>
            <a:pathLst>
              <a:path w="5300599" h="1297051">
                <a:moveTo>
                  <a:pt x="0" y="1297050"/>
                </a:moveTo>
                <a:lnTo>
                  <a:pt x="5300599" y="1297050"/>
                </a:lnTo>
                <a:lnTo>
                  <a:pt x="5300599" y="0"/>
                </a:lnTo>
                <a:lnTo>
                  <a:pt x="0" y="0"/>
                </a:lnTo>
                <a:lnTo>
                  <a:pt x="0" y="1297050"/>
                </a:lnTo>
                <a:close/>
              </a:path>
            </a:pathLst>
          </a:custGeom>
          <a:ln w="25400">
            <a:solidFill>
              <a:srgbClr val="E4B4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3399" y="1170589"/>
            <a:ext cx="7386194" cy="15804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5421" marR="522003" algn="ctr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Estab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ishm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nt and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verif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cat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3600" b="1" i="1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endParaRPr sz="3600">
              <a:latin typeface="Times New Roman"/>
              <a:cs typeface="Times New Roman"/>
            </a:endParaRPr>
          </a:p>
          <a:p>
            <a:pPr marL="430012" marR="465650" algn="ctr">
              <a:lnSpc>
                <a:spcPct val="95825"/>
              </a:lnSpc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mi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NAs expression mole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ules </a:t>
            </a:r>
            <a:r>
              <a:rPr sz="3600" b="1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180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breast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cancer and 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ts dis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ant met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stasis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79676" y="4004945"/>
            <a:ext cx="5300599" cy="1297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6742" marR="440689" algn="ctr">
              <a:lnSpc>
                <a:spcPts val="2625"/>
              </a:lnSpc>
              <a:spcBef>
                <a:spcPts val="131"/>
              </a:spcBef>
            </a:pPr>
            <a:r>
              <a:rPr sz="2400" b="1" spc="-269" dirty="0" smtClean="0">
                <a:solidFill>
                  <a:srgbClr val="006FC0"/>
                </a:solidFill>
                <a:latin typeface="Times New Roman"/>
                <a:cs typeface="Times New Roman"/>
              </a:rPr>
              <a:t>Y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anho</a:t>
            </a:r>
            <a:r>
              <a:rPr sz="2400" b="1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n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400" b="1" spc="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Gao</a:t>
            </a:r>
            <a:r>
              <a:rPr sz="2400" b="1" spc="46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Assoc</a:t>
            </a:r>
            <a:r>
              <a:rPr sz="24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ate</a:t>
            </a:r>
            <a:r>
              <a:rPr sz="2400" b="1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P</a:t>
            </a:r>
            <a:r>
              <a:rPr sz="2400" b="1" spc="-50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of</a:t>
            </a:r>
            <a:r>
              <a:rPr sz="24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4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ssor</a:t>
            </a:r>
            <a:endParaRPr sz="2400">
              <a:latin typeface="Times New Roman"/>
              <a:cs typeface="Times New Roman"/>
            </a:endParaRPr>
          </a:p>
          <a:p>
            <a:pPr marL="1020446" marR="1021629" algn="ctr">
              <a:lnSpc>
                <a:spcPct val="95825"/>
              </a:lnSpc>
              <a:spcBef>
                <a:spcPts val="1890"/>
              </a:spcBef>
            </a:pP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Dep</a:t>
            </a:r>
            <a:r>
              <a:rPr sz="16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rt</a:t>
            </a:r>
            <a:r>
              <a:rPr sz="1600" b="1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ent</a:t>
            </a:r>
            <a:r>
              <a:rPr sz="1600" b="1" spc="-42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f</a:t>
            </a:r>
            <a:r>
              <a:rPr sz="1600" b="1" spc="-13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Clinic</a:t>
            </a:r>
            <a:r>
              <a:rPr sz="16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l</a:t>
            </a:r>
            <a:r>
              <a:rPr sz="1600" b="1" spc="-28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Bi</a:t>
            </a:r>
            <a:r>
              <a:rPr sz="1600" b="1" spc="9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che</a:t>
            </a:r>
            <a:r>
              <a:rPr sz="1600" b="1" spc="-19" dirty="0" smtClean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is</a:t>
            </a:r>
            <a:r>
              <a:rPr sz="1600" b="1" spc="9" dirty="0" smtClean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ry</a:t>
            </a:r>
            <a:endParaRPr sz="1600">
              <a:latin typeface="Times New Roman"/>
              <a:cs typeface="Times New Roman"/>
            </a:endParaRPr>
          </a:p>
          <a:p>
            <a:pPr marL="1312329" marR="1263620" algn="ctr">
              <a:lnSpc>
                <a:spcPct val="95825"/>
              </a:lnSpc>
              <a:spcBef>
                <a:spcPts val="80"/>
              </a:spcBef>
            </a:pP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Chinese</a:t>
            </a:r>
            <a:r>
              <a:rPr sz="1600" b="1" spc="-34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PLA</a:t>
            </a:r>
            <a:r>
              <a:rPr sz="1600" b="1" spc="-13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eneral</a:t>
            </a:r>
            <a:r>
              <a:rPr sz="1600" b="1" spc="-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H</a:t>
            </a:r>
            <a:r>
              <a:rPr sz="16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spit</a:t>
            </a:r>
            <a:r>
              <a:rPr sz="16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3272" y="2857500"/>
            <a:ext cx="3113531" cy="3044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42232" y="2889504"/>
            <a:ext cx="4453127" cy="37124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437" y="833895"/>
            <a:ext cx="6480203" cy="605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-9" dirty="0" smtClean="0">
                <a:solidFill>
                  <a:srgbClr val="003399"/>
                </a:solidFill>
                <a:latin typeface="Wingdings"/>
                <a:cs typeface="Wingdings"/>
              </a:rPr>
              <a:t>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1999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8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-2002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06 </a:t>
            </a:r>
            <a:r>
              <a:rPr sz="1800" b="1" spc="320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Academy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of  M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dical</a:t>
            </a:r>
            <a:r>
              <a:rPr sz="1800" b="1" spc="-1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Sci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nces,</a:t>
            </a:r>
            <a:r>
              <a:rPr sz="1800" b="1" spc="440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Mast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-3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deg</a:t>
            </a:r>
            <a:r>
              <a:rPr sz="1800" b="1" spc="-29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ee</a:t>
            </a:r>
            <a:endParaRPr sz="1800">
              <a:latin typeface="Times New Roman"/>
              <a:cs typeface="Times New Roman"/>
            </a:endParaRPr>
          </a:p>
          <a:p>
            <a:pPr marL="12700" marR="34470">
              <a:lnSpc>
                <a:spcPct val="95825"/>
              </a:lnSpc>
              <a:spcBef>
                <a:spcPts val="592"/>
              </a:spcBef>
            </a:pPr>
            <a:r>
              <a:rPr sz="1800" spc="0" dirty="0" smtClean="0">
                <a:solidFill>
                  <a:srgbClr val="003399"/>
                </a:solidFill>
                <a:latin typeface="Wingdings"/>
                <a:cs typeface="Wingdings"/>
              </a:rPr>
              <a:t></a:t>
            </a:r>
            <a:r>
              <a:rPr sz="1800" spc="-25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2002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8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-2005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06</a:t>
            </a:r>
            <a:r>
              <a:rPr sz="1800" b="1" spc="355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Academy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of  M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dical</a:t>
            </a:r>
            <a:r>
              <a:rPr sz="1800" b="1" spc="-1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Sci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nces,</a:t>
            </a:r>
            <a:r>
              <a:rPr sz="1800" b="1" spc="440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Doctor</a:t>
            </a:r>
            <a:r>
              <a:rPr sz="1800" b="1" spc="-3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deg</a:t>
            </a:r>
            <a:r>
              <a:rPr sz="1800" b="1" spc="-29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ee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1534935"/>
            <a:ext cx="1543814" cy="255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003399"/>
                </a:solidFill>
                <a:latin typeface="Wingdings"/>
                <a:cs typeface="Wingdings"/>
              </a:rPr>
              <a:t></a:t>
            </a:r>
            <a:r>
              <a:rPr sz="1800" spc="-25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2005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8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-now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42896" y="1536139"/>
            <a:ext cx="66900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Departm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nt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of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Clini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al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biochem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str</a:t>
            </a:r>
            <a:r>
              <a:rPr sz="1800" b="1" spc="-84" dirty="0" smtClean="0">
                <a:solidFill>
                  <a:srgbClr val="003399"/>
                </a:solidFill>
                <a:latin typeface="Times New Roman"/>
                <a:cs typeface="Times New Roman"/>
              </a:rPr>
              <a:t>y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,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C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inese PLA</a:t>
            </a:r>
            <a:r>
              <a:rPr sz="1800" b="1" spc="-100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G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neral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ho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pital,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2437" y="1810459"/>
            <a:ext cx="8132936" cy="8790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sociate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C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f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p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h</a:t>
            </a:r>
            <a:r>
              <a:rPr sz="1800" b="1" spc="9" dirty="0" smtClean="0">
                <a:solidFill>
                  <a:srgbClr val="003399"/>
                </a:solidFill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sic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an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and</a:t>
            </a:r>
            <a:r>
              <a:rPr sz="1800" b="1" spc="-100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sociate P</a:t>
            </a:r>
            <a:r>
              <a:rPr sz="1800" b="1" spc="-25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of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or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  <a:spcBef>
                <a:spcPts val="595"/>
              </a:spcBef>
            </a:pPr>
            <a:r>
              <a:rPr sz="1800" spc="0" dirty="0" smtClean="0">
                <a:solidFill>
                  <a:srgbClr val="003399"/>
                </a:solidFill>
                <a:latin typeface="Wingdings"/>
                <a:cs typeface="Wingdings"/>
              </a:rPr>
              <a:t></a:t>
            </a:r>
            <a:r>
              <a:rPr sz="1800" spc="-25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2012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1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0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-2013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10</a:t>
            </a:r>
            <a:r>
              <a:rPr sz="1800" b="1" spc="415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e canc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-3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in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titute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of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New Je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sey</a:t>
            </a:r>
            <a:r>
              <a:rPr sz="1800" b="1" spc="-4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,</a:t>
            </a:r>
            <a:r>
              <a:rPr sz="1800" b="1" spc="1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Ro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gt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rs</a:t>
            </a:r>
            <a:r>
              <a:rPr sz="1800" b="1" spc="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U</a:t>
            </a:r>
            <a:r>
              <a:rPr sz="1800" b="1" spc="-9" dirty="0" smtClean="0">
                <a:solidFill>
                  <a:srgbClr val="003399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iv</a:t>
            </a:r>
            <a:r>
              <a:rPr sz="1800" b="1" spc="4" dirty="0" smtClean="0">
                <a:solidFill>
                  <a:srgbClr val="003399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rsit</a:t>
            </a:r>
            <a:r>
              <a:rPr sz="1800" b="1" spc="-79" dirty="0" smtClean="0">
                <a:solidFill>
                  <a:srgbClr val="003399"/>
                </a:solidFill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,</a:t>
            </a:r>
            <a:r>
              <a:rPr sz="1800" b="1" spc="-19" dirty="0" smtClean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003399"/>
                </a:solidFill>
                <a:latin typeface="Times New Roman"/>
                <a:cs typeface="Times New Roman"/>
              </a:rPr>
              <a:t>vistor scholar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4088" y="3810000"/>
            <a:ext cx="4308348" cy="2827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591" y="4005059"/>
            <a:ext cx="3719322" cy="22395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48556" y="3810000"/>
            <a:ext cx="4189476" cy="28209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009" y="4010113"/>
            <a:ext cx="3600450" cy="22271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18540" y="759318"/>
            <a:ext cx="8084733" cy="26292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2625" marR="2866661" algn="ctr">
              <a:lnSpc>
                <a:spcPts val="4905"/>
              </a:lnSpc>
              <a:spcBef>
                <a:spcPts val="245"/>
              </a:spcBef>
            </a:pPr>
            <a:r>
              <a:rPr sz="47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My</a:t>
            </a:r>
            <a:r>
              <a:rPr sz="4700" b="1" i="1" spc="-10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700" b="1" i="1" spc="-344" dirty="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7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ork</a:t>
            </a:r>
            <a:endParaRPr sz="4700">
              <a:latin typeface="Times New Roman"/>
              <a:cs typeface="Times New Roman"/>
            </a:endParaRPr>
          </a:p>
          <a:p>
            <a:pPr marL="12700" marR="53309">
              <a:lnSpc>
                <a:spcPct val="95825"/>
              </a:lnSpc>
              <a:spcBef>
                <a:spcPts val="600"/>
              </a:spcBef>
            </a:pPr>
            <a:r>
              <a:rPr sz="1400" spc="-4" dirty="0" smtClean="0">
                <a:solidFill>
                  <a:srgbClr val="FF0000"/>
                </a:solidFill>
                <a:latin typeface="Wingdings"/>
                <a:cs typeface="Wingdings"/>
              </a:rPr>
              <a:t></a:t>
            </a:r>
            <a:r>
              <a:rPr sz="2800" spc="0" dirty="0" smtClean="0">
                <a:latin typeface="Times New Roman"/>
                <a:cs typeface="Times New Roman"/>
              </a:rPr>
              <a:t>I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f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9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ation</a:t>
            </a:r>
            <a:r>
              <a:rPr sz="2800" spc="-20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and</a:t>
            </a:r>
            <a:r>
              <a:rPr sz="2800" spc="-4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aut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ation</a:t>
            </a:r>
            <a:r>
              <a:rPr sz="2800" spc="-69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anage</a:t>
            </a:r>
            <a:r>
              <a:rPr sz="2800" spc="-19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ent</a:t>
            </a:r>
            <a:r>
              <a:rPr sz="2800" spc="-8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of</a:t>
            </a:r>
            <a:r>
              <a:rPr sz="2800" spc="-1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Clinical</a:t>
            </a:r>
            <a:endParaRPr sz="2800">
              <a:latin typeface="Times New Roman"/>
              <a:cs typeface="Times New Roman"/>
            </a:endParaRPr>
          </a:p>
          <a:p>
            <a:pPr marL="12700" marR="53309">
              <a:lnSpc>
                <a:spcPct val="95825"/>
              </a:lnSpc>
              <a:spcBef>
                <a:spcPts val="480"/>
              </a:spcBef>
            </a:pPr>
            <a:r>
              <a:rPr sz="2800" spc="0" dirty="0" smtClean="0">
                <a:latin typeface="Times New Roman"/>
                <a:cs typeface="Times New Roman"/>
              </a:rPr>
              <a:t>Bioche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is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ry</a:t>
            </a:r>
            <a:r>
              <a:rPr sz="2800" spc="-12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;</a:t>
            </a:r>
            <a:endParaRPr sz="2800">
              <a:latin typeface="Times New Roman"/>
              <a:cs typeface="Times New Roman"/>
            </a:endParaRPr>
          </a:p>
          <a:p>
            <a:pPr marL="12700" marR="53309">
              <a:lnSpc>
                <a:spcPct val="95825"/>
              </a:lnSpc>
              <a:spcBef>
                <a:spcPts val="1076"/>
              </a:spcBef>
            </a:pPr>
            <a:r>
              <a:rPr sz="1400" spc="-4" dirty="0" smtClean="0">
                <a:solidFill>
                  <a:srgbClr val="FF0000"/>
                </a:solidFill>
                <a:latin typeface="Wingdings"/>
                <a:cs typeface="Wingdings"/>
              </a:rPr>
              <a:t></a:t>
            </a:r>
            <a:r>
              <a:rPr sz="2800" spc="0" dirty="0" smtClean="0">
                <a:latin typeface="Times New Roman"/>
                <a:cs typeface="Times New Roman"/>
              </a:rPr>
              <a:t>Exp</a:t>
            </a:r>
            <a:r>
              <a:rPr sz="2800" spc="9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ating</a:t>
            </a:r>
            <a:r>
              <a:rPr sz="2800" spc="-21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new</a:t>
            </a:r>
            <a:r>
              <a:rPr sz="2800" spc="-46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u</a:t>
            </a:r>
            <a:r>
              <a:rPr sz="2800" spc="-9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or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b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9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arkers</a:t>
            </a:r>
            <a:r>
              <a:rPr sz="2800" spc="-1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for</a:t>
            </a:r>
            <a:r>
              <a:rPr sz="2800" spc="-2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diag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es</a:t>
            </a:r>
            <a:r>
              <a:rPr sz="2800" spc="-13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and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75"/>
              </a:spcBef>
            </a:pP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g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stic</a:t>
            </a:r>
            <a:r>
              <a:rPr sz="2800" spc="-11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fr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4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bl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od</a:t>
            </a:r>
            <a:r>
              <a:rPr sz="2800" spc="-3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by</a:t>
            </a:r>
            <a:r>
              <a:rPr sz="2800" spc="-3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advanc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800" spc="-1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te</a:t>
            </a:r>
            <a:r>
              <a:rPr sz="2800" spc="-9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h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ol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gy</a:t>
            </a:r>
            <a:r>
              <a:rPr sz="2800" spc="-80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etho</a:t>
            </a:r>
            <a:r>
              <a:rPr sz="2800" spc="9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85999" y="1053499"/>
            <a:ext cx="5903976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9328" y="3416808"/>
            <a:ext cx="3963924" cy="31409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24400" y="3611841"/>
            <a:ext cx="3376040" cy="25534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4128" y="3416807"/>
            <a:ext cx="3997452" cy="31455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19200" y="3611816"/>
            <a:ext cx="3409950" cy="255752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11936" y="888492"/>
            <a:ext cx="3997452" cy="29352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07058" y="1083183"/>
            <a:ext cx="3409950" cy="2347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20184" y="891539"/>
            <a:ext cx="3973067" cy="2980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16018" y="1087374"/>
            <a:ext cx="3384422" cy="239242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58670" y="448249"/>
            <a:ext cx="106017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PLA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41126" y="448249"/>
            <a:ext cx="1794517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Gener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89388" y="448249"/>
            <a:ext cx="188332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000" b="1" i="1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it</a:t>
            </a:r>
            <a:r>
              <a:rPr sz="4000" b="1" i="1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4940" y="6482330"/>
            <a:ext cx="832136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2015/11/15</a:t>
            </a:r>
            <a:endParaRPr sz="11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99004" y="4002024"/>
            <a:ext cx="2729484" cy="2218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9936" y="4075176"/>
            <a:ext cx="2665476" cy="21701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25852" y="1609344"/>
            <a:ext cx="2750820" cy="25405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9936" y="1556003"/>
            <a:ext cx="2615184" cy="25938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13915" y="580456"/>
            <a:ext cx="106017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PLA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6371" y="580456"/>
            <a:ext cx="1794517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Gener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4633" y="580456"/>
            <a:ext cx="188332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000" b="1" i="1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it</a:t>
            </a:r>
            <a:r>
              <a:rPr sz="4000" b="1" i="1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3855" y="2116436"/>
            <a:ext cx="204866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400" spc="0" dirty="0" smtClean="0">
                <a:latin typeface="Times New Roman"/>
                <a:cs typeface="Times New Roman"/>
              </a:rPr>
              <a:t>450000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square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97628" y="2116436"/>
            <a:ext cx="88182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2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ete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43855" y="2665321"/>
            <a:ext cx="3053892" cy="1427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4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400" spc="0" dirty="0" smtClean="0">
                <a:latin typeface="Times New Roman"/>
                <a:cs typeface="Times New Roman"/>
              </a:rPr>
              <a:t>15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floors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ground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  <a:spcBef>
                <a:spcPts val="1435"/>
              </a:spcBef>
            </a:pPr>
            <a:r>
              <a:rPr sz="1900" spc="4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400" spc="0" dirty="0" smtClean="0">
                <a:latin typeface="Times New Roman"/>
                <a:cs typeface="Times New Roman"/>
              </a:rPr>
              <a:t>5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floors unde</a:t>
            </a:r>
            <a:r>
              <a:rPr sz="2400" spc="-3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ground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  <a:spcBef>
                <a:spcPts val="1560"/>
              </a:spcBef>
            </a:pPr>
            <a:r>
              <a:rPr sz="1900" spc="4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400" spc="0" dirty="0" smtClean="0">
                <a:latin typeface="Times New Roman"/>
                <a:cs typeface="Times New Roman"/>
              </a:rPr>
              <a:t>50000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people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5999" y="1053499"/>
            <a:ext cx="5903976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20184" y="3625596"/>
            <a:ext cx="4099560" cy="2915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25670" y="3831170"/>
            <a:ext cx="3490976" cy="23080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20971" y="3826408"/>
            <a:ext cx="3500501" cy="2317623"/>
          </a:xfrm>
          <a:custGeom>
            <a:avLst/>
            <a:gdLst/>
            <a:ahLst/>
            <a:cxnLst/>
            <a:rect l="l" t="t" r="r" b="b"/>
            <a:pathLst>
              <a:path w="3500501" h="2317623">
                <a:moveTo>
                  <a:pt x="0" y="2317623"/>
                </a:moveTo>
                <a:lnTo>
                  <a:pt x="3500501" y="2317623"/>
                </a:lnTo>
                <a:lnTo>
                  <a:pt x="3500501" y="0"/>
                </a:lnTo>
                <a:lnTo>
                  <a:pt x="0" y="0"/>
                </a:lnTo>
                <a:lnTo>
                  <a:pt x="0" y="2317623"/>
                </a:lnTo>
                <a:close/>
              </a:path>
            </a:pathLst>
          </a:custGeom>
          <a:ln w="9524">
            <a:solidFill>
              <a:srgbClr val="E7EE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9140" y="1109472"/>
            <a:ext cx="4293108" cy="2983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3838" y="1314703"/>
            <a:ext cx="3685666" cy="23766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9076" y="1309877"/>
            <a:ext cx="3695191" cy="2386203"/>
          </a:xfrm>
          <a:custGeom>
            <a:avLst/>
            <a:gdLst/>
            <a:ahLst/>
            <a:cxnLst/>
            <a:rect l="l" t="t" r="r" b="b"/>
            <a:pathLst>
              <a:path w="3695191" h="2386203">
                <a:moveTo>
                  <a:pt x="0" y="2386203"/>
                </a:moveTo>
                <a:lnTo>
                  <a:pt x="3695191" y="2386203"/>
                </a:lnTo>
                <a:lnTo>
                  <a:pt x="3695191" y="0"/>
                </a:lnTo>
                <a:lnTo>
                  <a:pt x="0" y="0"/>
                </a:lnTo>
                <a:lnTo>
                  <a:pt x="0" y="2386203"/>
                </a:lnTo>
                <a:close/>
              </a:path>
            </a:pathLst>
          </a:custGeom>
          <a:ln w="9525">
            <a:solidFill>
              <a:srgbClr val="E7EE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20184" y="1109472"/>
            <a:ext cx="4099560" cy="29839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25670" y="1314703"/>
            <a:ext cx="3490976" cy="23766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20971" y="1309877"/>
            <a:ext cx="3500501" cy="2386203"/>
          </a:xfrm>
          <a:custGeom>
            <a:avLst/>
            <a:gdLst/>
            <a:ahLst/>
            <a:cxnLst/>
            <a:rect l="l" t="t" r="r" b="b"/>
            <a:pathLst>
              <a:path w="3500501" h="2386203">
                <a:moveTo>
                  <a:pt x="0" y="2386203"/>
                </a:moveTo>
                <a:lnTo>
                  <a:pt x="3500501" y="2386203"/>
                </a:lnTo>
                <a:lnTo>
                  <a:pt x="3500501" y="0"/>
                </a:lnTo>
                <a:lnTo>
                  <a:pt x="0" y="0"/>
                </a:lnTo>
                <a:lnTo>
                  <a:pt x="0" y="2386203"/>
                </a:lnTo>
                <a:close/>
              </a:path>
            </a:pathLst>
          </a:custGeom>
          <a:ln w="9525">
            <a:solidFill>
              <a:srgbClr val="E7EE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9808" y="3625596"/>
            <a:ext cx="4305300" cy="29154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4557" y="3831170"/>
            <a:ext cx="3698366" cy="23080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9794" y="3826408"/>
            <a:ext cx="3707891" cy="2317623"/>
          </a:xfrm>
          <a:custGeom>
            <a:avLst/>
            <a:gdLst/>
            <a:ahLst/>
            <a:cxnLst/>
            <a:rect l="l" t="t" r="r" b="b"/>
            <a:pathLst>
              <a:path w="3707891" h="2317623">
                <a:moveTo>
                  <a:pt x="0" y="2317623"/>
                </a:moveTo>
                <a:lnTo>
                  <a:pt x="3707891" y="2317623"/>
                </a:lnTo>
                <a:lnTo>
                  <a:pt x="3707891" y="0"/>
                </a:lnTo>
                <a:lnTo>
                  <a:pt x="0" y="0"/>
                </a:lnTo>
                <a:lnTo>
                  <a:pt x="0" y="2317623"/>
                </a:lnTo>
                <a:close/>
              </a:path>
            </a:pathLst>
          </a:custGeom>
          <a:ln w="9525">
            <a:solidFill>
              <a:srgbClr val="E7EEF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48916" y="520131"/>
            <a:ext cx="106017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PLA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0357" y="520131"/>
            <a:ext cx="179299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General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77604" y="520131"/>
            <a:ext cx="188129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sp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tal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9794" y="3826408"/>
            <a:ext cx="3707891" cy="2317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720971" y="3826408"/>
            <a:ext cx="3500501" cy="2317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39076" y="1309877"/>
            <a:ext cx="3695191" cy="2386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720971" y="1309877"/>
            <a:ext cx="3500501" cy="2386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85999" y="1053499"/>
            <a:ext cx="5903976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89475" y="3877525"/>
            <a:ext cx="3392678" cy="2209800"/>
          </a:xfrm>
          <a:custGeom>
            <a:avLst/>
            <a:gdLst/>
            <a:ahLst/>
            <a:cxnLst/>
            <a:rect l="l" t="t" r="r" b="b"/>
            <a:pathLst>
              <a:path w="3392678" h="2209800">
                <a:moveTo>
                  <a:pt x="0" y="2209800"/>
                </a:moveTo>
                <a:lnTo>
                  <a:pt x="3392678" y="2209800"/>
                </a:lnTo>
                <a:lnTo>
                  <a:pt x="3392678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89475" y="3877525"/>
            <a:ext cx="3392678" cy="2209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76775" y="3864825"/>
            <a:ext cx="3418078" cy="2235200"/>
          </a:xfrm>
          <a:custGeom>
            <a:avLst/>
            <a:gdLst/>
            <a:ahLst/>
            <a:cxnLst/>
            <a:rect l="l" t="t" r="r" b="b"/>
            <a:pathLst>
              <a:path w="3418078" h="2235200">
                <a:moveTo>
                  <a:pt x="0" y="2235200"/>
                </a:moveTo>
                <a:lnTo>
                  <a:pt x="3418078" y="2235200"/>
                </a:lnTo>
                <a:lnTo>
                  <a:pt x="3418078" y="0"/>
                </a:lnTo>
                <a:lnTo>
                  <a:pt x="0" y="0"/>
                </a:lnTo>
                <a:lnTo>
                  <a:pt x="0" y="2235200"/>
                </a:lnTo>
                <a:close/>
              </a:path>
            </a:pathLst>
          </a:custGeom>
          <a:ln w="25400">
            <a:solidFill>
              <a:srgbClr val="AEB5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5397" y="3880993"/>
            <a:ext cx="3509772" cy="2209800"/>
          </a:xfrm>
          <a:custGeom>
            <a:avLst/>
            <a:gdLst/>
            <a:ahLst/>
            <a:cxnLst/>
            <a:rect l="l" t="t" r="r" b="b"/>
            <a:pathLst>
              <a:path w="3509772" h="2209800">
                <a:moveTo>
                  <a:pt x="0" y="2209799"/>
                </a:moveTo>
                <a:lnTo>
                  <a:pt x="3509772" y="2209799"/>
                </a:lnTo>
                <a:lnTo>
                  <a:pt x="3509772" y="0"/>
                </a:lnTo>
                <a:lnTo>
                  <a:pt x="0" y="0"/>
                </a:lnTo>
                <a:lnTo>
                  <a:pt x="0" y="2209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5397" y="3880993"/>
            <a:ext cx="3509772" cy="2209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12697" y="3868293"/>
            <a:ext cx="3535172" cy="2235200"/>
          </a:xfrm>
          <a:custGeom>
            <a:avLst/>
            <a:gdLst/>
            <a:ahLst/>
            <a:cxnLst/>
            <a:rect l="l" t="t" r="r" b="b"/>
            <a:pathLst>
              <a:path w="3535172" h="2235200">
                <a:moveTo>
                  <a:pt x="0" y="2235199"/>
                </a:moveTo>
                <a:lnTo>
                  <a:pt x="3535172" y="2235199"/>
                </a:lnTo>
                <a:lnTo>
                  <a:pt x="3535172" y="0"/>
                </a:lnTo>
                <a:lnTo>
                  <a:pt x="0" y="0"/>
                </a:lnTo>
                <a:lnTo>
                  <a:pt x="0" y="2235199"/>
                </a:lnTo>
                <a:close/>
              </a:path>
            </a:pathLst>
          </a:custGeom>
          <a:ln w="25400">
            <a:solidFill>
              <a:srgbClr val="AEB5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51915" y="1455166"/>
            <a:ext cx="3473450" cy="2285999"/>
          </a:xfrm>
          <a:custGeom>
            <a:avLst/>
            <a:gdLst/>
            <a:ahLst/>
            <a:cxnLst/>
            <a:rect l="l" t="t" r="r" b="b"/>
            <a:pathLst>
              <a:path w="3473450" h="2286000">
                <a:moveTo>
                  <a:pt x="0" y="2285999"/>
                </a:moveTo>
                <a:lnTo>
                  <a:pt x="3473450" y="2285999"/>
                </a:lnTo>
                <a:lnTo>
                  <a:pt x="3473450" y="0"/>
                </a:lnTo>
                <a:lnTo>
                  <a:pt x="0" y="0"/>
                </a:lnTo>
                <a:lnTo>
                  <a:pt x="0" y="228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51915" y="1455166"/>
            <a:ext cx="3473450" cy="2285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9215" y="1442466"/>
            <a:ext cx="3498850" cy="2311399"/>
          </a:xfrm>
          <a:custGeom>
            <a:avLst/>
            <a:gdLst/>
            <a:ahLst/>
            <a:cxnLst/>
            <a:rect l="l" t="t" r="r" b="b"/>
            <a:pathLst>
              <a:path w="3498850" h="2311400">
                <a:moveTo>
                  <a:pt x="0" y="2311399"/>
                </a:moveTo>
                <a:lnTo>
                  <a:pt x="3498850" y="2311399"/>
                </a:lnTo>
                <a:lnTo>
                  <a:pt x="3498850" y="0"/>
                </a:lnTo>
                <a:lnTo>
                  <a:pt x="0" y="0"/>
                </a:lnTo>
                <a:lnTo>
                  <a:pt x="0" y="2311399"/>
                </a:lnTo>
                <a:close/>
              </a:path>
            </a:pathLst>
          </a:custGeom>
          <a:ln w="25399">
            <a:solidFill>
              <a:srgbClr val="AEB5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85792" y="1455166"/>
            <a:ext cx="3392677" cy="2285999"/>
          </a:xfrm>
          <a:custGeom>
            <a:avLst/>
            <a:gdLst/>
            <a:ahLst/>
            <a:cxnLst/>
            <a:rect l="l" t="t" r="r" b="b"/>
            <a:pathLst>
              <a:path w="3392677" h="2286000">
                <a:moveTo>
                  <a:pt x="0" y="2285999"/>
                </a:moveTo>
                <a:lnTo>
                  <a:pt x="3392677" y="2285999"/>
                </a:lnTo>
                <a:lnTo>
                  <a:pt x="3392677" y="0"/>
                </a:lnTo>
                <a:lnTo>
                  <a:pt x="0" y="0"/>
                </a:lnTo>
                <a:lnTo>
                  <a:pt x="0" y="228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85792" y="1455166"/>
            <a:ext cx="3392677" cy="2285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73092" y="1442466"/>
            <a:ext cx="3418077" cy="2311399"/>
          </a:xfrm>
          <a:custGeom>
            <a:avLst/>
            <a:gdLst/>
            <a:ahLst/>
            <a:cxnLst/>
            <a:rect l="l" t="t" r="r" b="b"/>
            <a:pathLst>
              <a:path w="3418077" h="2311400">
                <a:moveTo>
                  <a:pt x="0" y="2311399"/>
                </a:moveTo>
                <a:lnTo>
                  <a:pt x="3418077" y="2311399"/>
                </a:lnTo>
                <a:lnTo>
                  <a:pt x="3418077" y="0"/>
                </a:lnTo>
                <a:lnTo>
                  <a:pt x="0" y="0"/>
                </a:lnTo>
                <a:lnTo>
                  <a:pt x="0" y="2311399"/>
                </a:lnTo>
                <a:close/>
              </a:path>
            </a:pathLst>
          </a:custGeom>
          <a:ln w="25400">
            <a:solidFill>
              <a:srgbClr val="AEB5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0442" y="702078"/>
            <a:ext cx="232923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Department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9993" y="702078"/>
            <a:ext cx="47482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95140" y="702078"/>
            <a:ext cx="159131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Cl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nical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06770" y="702078"/>
            <a:ext cx="258160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Biochem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stry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940" y="6482330"/>
            <a:ext cx="832136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2015/11/15</a:t>
            </a:r>
            <a:endParaRPr sz="11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6775" y="3864825"/>
            <a:ext cx="3418078" cy="2235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012697" y="3868293"/>
            <a:ext cx="3535172" cy="2235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039215" y="1442466"/>
            <a:ext cx="3498850" cy="2311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673092" y="1442466"/>
            <a:ext cx="3418077" cy="2311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1600" y="1700847"/>
            <a:ext cx="7071486" cy="39776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7960" y="4838700"/>
            <a:ext cx="4561332" cy="5989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17800" y="4829175"/>
            <a:ext cx="4530725" cy="5673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17800" y="4829175"/>
            <a:ext cx="4530725" cy="567406"/>
          </a:xfrm>
          <a:custGeom>
            <a:avLst/>
            <a:gdLst/>
            <a:ahLst/>
            <a:cxnLst/>
            <a:rect l="l" t="t" r="r" b="b"/>
            <a:pathLst>
              <a:path w="4530725" h="567406">
                <a:moveTo>
                  <a:pt x="0" y="7874"/>
                </a:moveTo>
                <a:lnTo>
                  <a:pt x="0" y="566674"/>
                </a:lnTo>
                <a:lnTo>
                  <a:pt x="50707" y="566897"/>
                </a:lnTo>
                <a:lnTo>
                  <a:pt x="152822" y="567075"/>
                </a:lnTo>
                <a:lnTo>
                  <a:pt x="300602" y="567210"/>
                </a:lnTo>
                <a:lnTo>
                  <a:pt x="488302" y="567307"/>
                </a:lnTo>
                <a:lnTo>
                  <a:pt x="710180" y="567370"/>
                </a:lnTo>
                <a:lnTo>
                  <a:pt x="960490" y="567402"/>
                </a:lnTo>
                <a:lnTo>
                  <a:pt x="1233489" y="567406"/>
                </a:lnTo>
                <a:lnTo>
                  <a:pt x="1523435" y="567387"/>
                </a:lnTo>
                <a:lnTo>
                  <a:pt x="1824582" y="567348"/>
                </a:lnTo>
                <a:lnTo>
                  <a:pt x="2131186" y="567293"/>
                </a:lnTo>
                <a:lnTo>
                  <a:pt x="2437506" y="567225"/>
                </a:lnTo>
                <a:lnTo>
                  <a:pt x="2737795" y="567149"/>
                </a:lnTo>
                <a:lnTo>
                  <a:pt x="3026312" y="567068"/>
                </a:lnTo>
                <a:lnTo>
                  <a:pt x="3297311" y="566986"/>
                </a:lnTo>
                <a:lnTo>
                  <a:pt x="3545050" y="566906"/>
                </a:lnTo>
                <a:lnTo>
                  <a:pt x="3763784" y="566832"/>
                </a:lnTo>
                <a:lnTo>
                  <a:pt x="3947769" y="566768"/>
                </a:lnTo>
                <a:lnTo>
                  <a:pt x="4091263" y="566718"/>
                </a:lnTo>
                <a:lnTo>
                  <a:pt x="4188520" y="566685"/>
                </a:lnTo>
                <a:lnTo>
                  <a:pt x="4233799" y="566674"/>
                </a:lnTo>
                <a:lnTo>
                  <a:pt x="4288722" y="562457"/>
                </a:lnTo>
                <a:lnTo>
                  <a:pt x="4327735" y="554297"/>
                </a:lnTo>
                <a:lnTo>
                  <a:pt x="4367011" y="541113"/>
                </a:lnTo>
                <a:lnTo>
                  <a:pt x="4405131" y="522268"/>
                </a:lnTo>
                <a:lnTo>
                  <a:pt x="4440676" y="497124"/>
                </a:lnTo>
                <a:lnTo>
                  <a:pt x="4472228" y="465044"/>
                </a:lnTo>
                <a:lnTo>
                  <a:pt x="4498367" y="425388"/>
                </a:lnTo>
                <a:lnTo>
                  <a:pt x="4517675" y="377520"/>
                </a:lnTo>
                <a:lnTo>
                  <a:pt x="4528733" y="320802"/>
                </a:lnTo>
                <a:lnTo>
                  <a:pt x="4530725" y="288925"/>
                </a:lnTo>
                <a:lnTo>
                  <a:pt x="4529997" y="256949"/>
                </a:lnTo>
                <a:lnTo>
                  <a:pt x="4521734" y="199609"/>
                </a:lnTo>
                <a:lnTo>
                  <a:pt x="4505315" y="150661"/>
                </a:lnTo>
                <a:lnTo>
                  <a:pt x="4481845" y="109600"/>
                </a:lnTo>
                <a:lnTo>
                  <a:pt x="4452431" y="75920"/>
                </a:lnTo>
                <a:lnTo>
                  <a:pt x="4418177" y="49115"/>
                </a:lnTo>
                <a:lnTo>
                  <a:pt x="4380190" y="28678"/>
                </a:lnTo>
                <a:lnTo>
                  <a:pt x="4339576" y="14104"/>
                </a:lnTo>
                <a:lnTo>
                  <a:pt x="4297439" y="4888"/>
                </a:lnTo>
                <a:lnTo>
                  <a:pt x="4254886" y="522"/>
                </a:lnTo>
                <a:lnTo>
                  <a:pt x="4233799" y="0"/>
                </a:lnTo>
                <a:lnTo>
                  <a:pt x="4185266" y="57"/>
                </a:lnTo>
                <a:lnTo>
                  <a:pt x="4085375" y="220"/>
                </a:lnTo>
                <a:lnTo>
                  <a:pt x="3939824" y="478"/>
                </a:lnTo>
                <a:lnTo>
                  <a:pt x="3754311" y="818"/>
                </a:lnTo>
                <a:lnTo>
                  <a:pt x="3534531" y="1230"/>
                </a:lnTo>
                <a:lnTo>
                  <a:pt x="3286182" y="1700"/>
                </a:lnTo>
                <a:lnTo>
                  <a:pt x="3014961" y="2218"/>
                </a:lnTo>
                <a:lnTo>
                  <a:pt x="2726567" y="2771"/>
                </a:lnTo>
                <a:lnTo>
                  <a:pt x="2426694" y="3348"/>
                </a:lnTo>
                <a:lnTo>
                  <a:pt x="2121042" y="3937"/>
                </a:lnTo>
                <a:lnTo>
                  <a:pt x="1815307" y="4525"/>
                </a:lnTo>
                <a:lnTo>
                  <a:pt x="1515187" y="5102"/>
                </a:lnTo>
                <a:lnTo>
                  <a:pt x="1226378" y="5655"/>
                </a:lnTo>
                <a:lnTo>
                  <a:pt x="954577" y="6173"/>
                </a:lnTo>
                <a:lnTo>
                  <a:pt x="705483" y="6643"/>
                </a:lnTo>
                <a:lnTo>
                  <a:pt x="484791" y="7055"/>
                </a:lnTo>
                <a:lnTo>
                  <a:pt x="298200" y="7395"/>
                </a:lnTo>
                <a:lnTo>
                  <a:pt x="151406" y="7653"/>
                </a:lnTo>
                <a:lnTo>
                  <a:pt x="50107" y="7816"/>
                </a:lnTo>
                <a:lnTo>
                  <a:pt x="0" y="7874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5395" y="4840224"/>
            <a:ext cx="641604" cy="5989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16125" y="4830699"/>
            <a:ext cx="609600" cy="5668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16125" y="4830699"/>
            <a:ext cx="609600" cy="566801"/>
          </a:xfrm>
          <a:custGeom>
            <a:avLst/>
            <a:gdLst/>
            <a:ahLst/>
            <a:cxnLst/>
            <a:rect l="l" t="t" r="r" b="b"/>
            <a:pathLst>
              <a:path w="609600" h="566801">
                <a:moveTo>
                  <a:pt x="609600" y="0"/>
                </a:moveTo>
                <a:lnTo>
                  <a:pt x="609600" y="42362"/>
                </a:lnTo>
                <a:lnTo>
                  <a:pt x="609600" y="84536"/>
                </a:lnTo>
                <a:lnTo>
                  <a:pt x="609599" y="126305"/>
                </a:lnTo>
                <a:lnTo>
                  <a:pt x="609600" y="167456"/>
                </a:lnTo>
                <a:lnTo>
                  <a:pt x="609600" y="207773"/>
                </a:lnTo>
                <a:lnTo>
                  <a:pt x="609599" y="247044"/>
                </a:lnTo>
                <a:lnTo>
                  <a:pt x="609600" y="285053"/>
                </a:lnTo>
                <a:lnTo>
                  <a:pt x="609600" y="321586"/>
                </a:lnTo>
                <a:lnTo>
                  <a:pt x="609600" y="356428"/>
                </a:lnTo>
                <a:lnTo>
                  <a:pt x="609599" y="389366"/>
                </a:lnTo>
                <a:lnTo>
                  <a:pt x="609600" y="420184"/>
                </a:lnTo>
                <a:lnTo>
                  <a:pt x="609600" y="448668"/>
                </a:lnTo>
                <a:lnTo>
                  <a:pt x="609600" y="474604"/>
                </a:lnTo>
                <a:lnTo>
                  <a:pt x="609599" y="497778"/>
                </a:lnTo>
                <a:lnTo>
                  <a:pt x="609600" y="517975"/>
                </a:lnTo>
                <a:lnTo>
                  <a:pt x="609600" y="534980"/>
                </a:lnTo>
                <a:lnTo>
                  <a:pt x="609600" y="548580"/>
                </a:lnTo>
                <a:lnTo>
                  <a:pt x="609600" y="558560"/>
                </a:lnTo>
                <a:lnTo>
                  <a:pt x="609600" y="564705"/>
                </a:lnTo>
                <a:lnTo>
                  <a:pt x="609600" y="566801"/>
                </a:lnTo>
                <a:lnTo>
                  <a:pt x="270382" y="565150"/>
                </a:lnTo>
                <a:lnTo>
                  <a:pt x="239051" y="560476"/>
                </a:lnTo>
                <a:lnTo>
                  <a:pt x="208793" y="551640"/>
                </a:lnTo>
                <a:lnTo>
                  <a:pt x="173863" y="537638"/>
                </a:lnTo>
                <a:lnTo>
                  <a:pt x="155402" y="528541"/>
                </a:lnTo>
                <a:lnTo>
                  <a:pt x="136679" y="517963"/>
                </a:lnTo>
                <a:lnTo>
                  <a:pt x="117998" y="505841"/>
                </a:lnTo>
                <a:lnTo>
                  <a:pt x="99661" y="492110"/>
                </a:lnTo>
                <a:lnTo>
                  <a:pt x="81970" y="476709"/>
                </a:lnTo>
                <a:lnTo>
                  <a:pt x="65228" y="459573"/>
                </a:lnTo>
                <a:lnTo>
                  <a:pt x="49737" y="440640"/>
                </a:lnTo>
                <a:lnTo>
                  <a:pt x="35800" y="419846"/>
                </a:lnTo>
                <a:lnTo>
                  <a:pt x="23718" y="397127"/>
                </a:lnTo>
                <a:lnTo>
                  <a:pt x="13795" y="372422"/>
                </a:lnTo>
                <a:lnTo>
                  <a:pt x="6332" y="345666"/>
                </a:lnTo>
                <a:lnTo>
                  <a:pt x="1633" y="316796"/>
                </a:lnTo>
                <a:lnTo>
                  <a:pt x="0" y="285750"/>
                </a:lnTo>
                <a:lnTo>
                  <a:pt x="1504" y="254663"/>
                </a:lnTo>
                <a:lnTo>
                  <a:pt x="5844" y="225645"/>
                </a:lnTo>
                <a:lnTo>
                  <a:pt x="12755" y="198645"/>
                </a:lnTo>
                <a:lnTo>
                  <a:pt x="21974" y="173614"/>
                </a:lnTo>
                <a:lnTo>
                  <a:pt x="33238" y="150500"/>
                </a:lnTo>
                <a:lnTo>
                  <a:pt x="46284" y="129256"/>
                </a:lnTo>
                <a:lnTo>
                  <a:pt x="60850" y="109829"/>
                </a:lnTo>
                <a:lnTo>
                  <a:pt x="76671" y="92171"/>
                </a:lnTo>
                <a:lnTo>
                  <a:pt x="93485" y="76231"/>
                </a:lnTo>
                <a:lnTo>
                  <a:pt x="111029" y="61960"/>
                </a:lnTo>
                <a:lnTo>
                  <a:pt x="129040" y="49306"/>
                </a:lnTo>
                <a:lnTo>
                  <a:pt x="147254" y="38221"/>
                </a:lnTo>
                <a:lnTo>
                  <a:pt x="165409" y="28655"/>
                </a:lnTo>
                <a:lnTo>
                  <a:pt x="200489" y="13876"/>
                </a:lnTo>
                <a:lnTo>
                  <a:pt x="232174" y="4571"/>
                </a:lnTo>
                <a:lnTo>
                  <a:pt x="258359" y="338"/>
                </a:lnTo>
                <a:lnTo>
                  <a:pt x="268731" y="0"/>
                </a:lnTo>
                <a:lnTo>
                  <a:pt x="609600" y="0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27960" y="3880104"/>
            <a:ext cx="4561332" cy="5989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17800" y="3870325"/>
            <a:ext cx="4530725" cy="5673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17800" y="3870325"/>
            <a:ext cx="4530725" cy="567406"/>
          </a:xfrm>
          <a:custGeom>
            <a:avLst/>
            <a:gdLst/>
            <a:ahLst/>
            <a:cxnLst/>
            <a:rect l="l" t="t" r="r" b="b"/>
            <a:pathLst>
              <a:path w="4530725" h="567406">
                <a:moveTo>
                  <a:pt x="0" y="7874"/>
                </a:moveTo>
                <a:lnTo>
                  <a:pt x="0" y="566674"/>
                </a:lnTo>
                <a:lnTo>
                  <a:pt x="50707" y="566897"/>
                </a:lnTo>
                <a:lnTo>
                  <a:pt x="152822" y="567075"/>
                </a:lnTo>
                <a:lnTo>
                  <a:pt x="300602" y="567210"/>
                </a:lnTo>
                <a:lnTo>
                  <a:pt x="488302" y="567307"/>
                </a:lnTo>
                <a:lnTo>
                  <a:pt x="710180" y="567370"/>
                </a:lnTo>
                <a:lnTo>
                  <a:pt x="960490" y="567402"/>
                </a:lnTo>
                <a:lnTo>
                  <a:pt x="1233489" y="567406"/>
                </a:lnTo>
                <a:lnTo>
                  <a:pt x="1523435" y="567387"/>
                </a:lnTo>
                <a:lnTo>
                  <a:pt x="1824582" y="567348"/>
                </a:lnTo>
                <a:lnTo>
                  <a:pt x="2131186" y="567293"/>
                </a:lnTo>
                <a:lnTo>
                  <a:pt x="2437506" y="567225"/>
                </a:lnTo>
                <a:lnTo>
                  <a:pt x="2737795" y="567149"/>
                </a:lnTo>
                <a:lnTo>
                  <a:pt x="3026312" y="567068"/>
                </a:lnTo>
                <a:lnTo>
                  <a:pt x="3297311" y="566986"/>
                </a:lnTo>
                <a:lnTo>
                  <a:pt x="3545050" y="566906"/>
                </a:lnTo>
                <a:lnTo>
                  <a:pt x="3763784" y="566832"/>
                </a:lnTo>
                <a:lnTo>
                  <a:pt x="3947769" y="566768"/>
                </a:lnTo>
                <a:lnTo>
                  <a:pt x="4091263" y="566718"/>
                </a:lnTo>
                <a:lnTo>
                  <a:pt x="4188520" y="566685"/>
                </a:lnTo>
                <a:lnTo>
                  <a:pt x="4233799" y="566674"/>
                </a:lnTo>
                <a:lnTo>
                  <a:pt x="4288722" y="562457"/>
                </a:lnTo>
                <a:lnTo>
                  <a:pt x="4327735" y="554297"/>
                </a:lnTo>
                <a:lnTo>
                  <a:pt x="4367011" y="541113"/>
                </a:lnTo>
                <a:lnTo>
                  <a:pt x="4405131" y="522268"/>
                </a:lnTo>
                <a:lnTo>
                  <a:pt x="4440676" y="497124"/>
                </a:lnTo>
                <a:lnTo>
                  <a:pt x="4472228" y="465044"/>
                </a:lnTo>
                <a:lnTo>
                  <a:pt x="4498367" y="425388"/>
                </a:lnTo>
                <a:lnTo>
                  <a:pt x="4517675" y="377520"/>
                </a:lnTo>
                <a:lnTo>
                  <a:pt x="4528733" y="320802"/>
                </a:lnTo>
                <a:lnTo>
                  <a:pt x="4530725" y="288925"/>
                </a:lnTo>
                <a:lnTo>
                  <a:pt x="4529997" y="256949"/>
                </a:lnTo>
                <a:lnTo>
                  <a:pt x="4521734" y="199609"/>
                </a:lnTo>
                <a:lnTo>
                  <a:pt x="4505315" y="150661"/>
                </a:lnTo>
                <a:lnTo>
                  <a:pt x="4481845" y="109600"/>
                </a:lnTo>
                <a:lnTo>
                  <a:pt x="4452431" y="75920"/>
                </a:lnTo>
                <a:lnTo>
                  <a:pt x="4418177" y="49115"/>
                </a:lnTo>
                <a:lnTo>
                  <a:pt x="4380190" y="28678"/>
                </a:lnTo>
                <a:lnTo>
                  <a:pt x="4339576" y="14104"/>
                </a:lnTo>
                <a:lnTo>
                  <a:pt x="4297439" y="4888"/>
                </a:lnTo>
                <a:lnTo>
                  <a:pt x="4254886" y="522"/>
                </a:lnTo>
                <a:lnTo>
                  <a:pt x="4233799" y="0"/>
                </a:lnTo>
                <a:lnTo>
                  <a:pt x="4185266" y="57"/>
                </a:lnTo>
                <a:lnTo>
                  <a:pt x="4085375" y="220"/>
                </a:lnTo>
                <a:lnTo>
                  <a:pt x="3939824" y="478"/>
                </a:lnTo>
                <a:lnTo>
                  <a:pt x="3754311" y="818"/>
                </a:lnTo>
                <a:lnTo>
                  <a:pt x="3534531" y="1230"/>
                </a:lnTo>
                <a:lnTo>
                  <a:pt x="3286182" y="1700"/>
                </a:lnTo>
                <a:lnTo>
                  <a:pt x="3014961" y="2218"/>
                </a:lnTo>
                <a:lnTo>
                  <a:pt x="2726567" y="2771"/>
                </a:lnTo>
                <a:lnTo>
                  <a:pt x="2426694" y="3348"/>
                </a:lnTo>
                <a:lnTo>
                  <a:pt x="2121042" y="3937"/>
                </a:lnTo>
                <a:lnTo>
                  <a:pt x="1815307" y="4525"/>
                </a:lnTo>
                <a:lnTo>
                  <a:pt x="1515187" y="5102"/>
                </a:lnTo>
                <a:lnTo>
                  <a:pt x="1226378" y="5655"/>
                </a:lnTo>
                <a:lnTo>
                  <a:pt x="954577" y="6173"/>
                </a:lnTo>
                <a:lnTo>
                  <a:pt x="705483" y="6643"/>
                </a:lnTo>
                <a:lnTo>
                  <a:pt x="484791" y="7055"/>
                </a:lnTo>
                <a:lnTo>
                  <a:pt x="298200" y="7395"/>
                </a:lnTo>
                <a:lnTo>
                  <a:pt x="151406" y="7653"/>
                </a:lnTo>
                <a:lnTo>
                  <a:pt x="50107" y="7816"/>
                </a:lnTo>
                <a:lnTo>
                  <a:pt x="0" y="7874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25395" y="3881628"/>
            <a:ext cx="641604" cy="5989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16125" y="3871849"/>
            <a:ext cx="609600" cy="56680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16125" y="3871849"/>
            <a:ext cx="609600" cy="566801"/>
          </a:xfrm>
          <a:custGeom>
            <a:avLst/>
            <a:gdLst/>
            <a:ahLst/>
            <a:cxnLst/>
            <a:rect l="l" t="t" r="r" b="b"/>
            <a:pathLst>
              <a:path w="609600" h="566801">
                <a:moveTo>
                  <a:pt x="609600" y="0"/>
                </a:moveTo>
                <a:lnTo>
                  <a:pt x="609600" y="42362"/>
                </a:lnTo>
                <a:lnTo>
                  <a:pt x="609600" y="84536"/>
                </a:lnTo>
                <a:lnTo>
                  <a:pt x="609599" y="126305"/>
                </a:lnTo>
                <a:lnTo>
                  <a:pt x="609600" y="167456"/>
                </a:lnTo>
                <a:lnTo>
                  <a:pt x="609600" y="207773"/>
                </a:lnTo>
                <a:lnTo>
                  <a:pt x="609599" y="247044"/>
                </a:lnTo>
                <a:lnTo>
                  <a:pt x="609600" y="285053"/>
                </a:lnTo>
                <a:lnTo>
                  <a:pt x="609600" y="321586"/>
                </a:lnTo>
                <a:lnTo>
                  <a:pt x="609600" y="356428"/>
                </a:lnTo>
                <a:lnTo>
                  <a:pt x="609599" y="389366"/>
                </a:lnTo>
                <a:lnTo>
                  <a:pt x="609600" y="420184"/>
                </a:lnTo>
                <a:lnTo>
                  <a:pt x="609600" y="448668"/>
                </a:lnTo>
                <a:lnTo>
                  <a:pt x="609600" y="474604"/>
                </a:lnTo>
                <a:lnTo>
                  <a:pt x="609599" y="497778"/>
                </a:lnTo>
                <a:lnTo>
                  <a:pt x="609600" y="517975"/>
                </a:lnTo>
                <a:lnTo>
                  <a:pt x="609600" y="534980"/>
                </a:lnTo>
                <a:lnTo>
                  <a:pt x="609600" y="548580"/>
                </a:lnTo>
                <a:lnTo>
                  <a:pt x="609600" y="558560"/>
                </a:lnTo>
                <a:lnTo>
                  <a:pt x="609600" y="564705"/>
                </a:lnTo>
                <a:lnTo>
                  <a:pt x="609600" y="566801"/>
                </a:lnTo>
                <a:lnTo>
                  <a:pt x="270382" y="565150"/>
                </a:lnTo>
                <a:lnTo>
                  <a:pt x="239051" y="560476"/>
                </a:lnTo>
                <a:lnTo>
                  <a:pt x="208793" y="551640"/>
                </a:lnTo>
                <a:lnTo>
                  <a:pt x="173863" y="537638"/>
                </a:lnTo>
                <a:lnTo>
                  <a:pt x="155402" y="528541"/>
                </a:lnTo>
                <a:lnTo>
                  <a:pt x="136679" y="517963"/>
                </a:lnTo>
                <a:lnTo>
                  <a:pt x="117998" y="505841"/>
                </a:lnTo>
                <a:lnTo>
                  <a:pt x="99661" y="492110"/>
                </a:lnTo>
                <a:lnTo>
                  <a:pt x="81970" y="476709"/>
                </a:lnTo>
                <a:lnTo>
                  <a:pt x="65228" y="459573"/>
                </a:lnTo>
                <a:lnTo>
                  <a:pt x="49737" y="440640"/>
                </a:lnTo>
                <a:lnTo>
                  <a:pt x="35800" y="419846"/>
                </a:lnTo>
                <a:lnTo>
                  <a:pt x="23718" y="397127"/>
                </a:lnTo>
                <a:lnTo>
                  <a:pt x="13795" y="372422"/>
                </a:lnTo>
                <a:lnTo>
                  <a:pt x="6332" y="345666"/>
                </a:lnTo>
                <a:lnTo>
                  <a:pt x="1633" y="316796"/>
                </a:lnTo>
                <a:lnTo>
                  <a:pt x="0" y="285750"/>
                </a:lnTo>
                <a:lnTo>
                  <a:pt x="1504" y="254663"/>
                </a:lnTo>
                <a:lnTo>
                  <a:pt x="5844" y="225645"/>
                </a:lnTo>
                <a:lnTo>
                  <a:pt x="12755" y="198645"/>
                </a:lnTo>
                <a:lnTo>
                  <a:pt x="21974" y="173614"/>
                </a:lnTo>
                <a:lnTo>
                  <a:pt x="33238" y="150500"/>
                </a:lnTo>
                <a:lnTo>
                  <a:pt x="46284" y="129256"/>
                </a:lnTo>
                <a:lnTo>
                  <a:pt x="60850" y="109829"/>
                </a:lnTo>
                <a:lnTo>
                  <a:pt x="76671" y="92171"/>
                </a:lnTo>
                <a:lnTo>
                  <a:pt x="93485" y="76231"/>
                </a:lnTo>
                <a:lnTo>
                  <a:pt x="111029" y="61960"/>
                </a:lnTo>
                <a:lnTo>
                  <a:pt x="129040" y="49306"/>
                </a:lnTo>
                <a:lnTo>
                  <a:pt x="147254" y="38221"/>
                </a:lnTo>
                <a:lnTo>
                  <a:pt x="165409" y="28655"/>
                </a:lnTo>
                <a:lnTo>
                  <a:pt x="200489" y="13876"/>
                </a:lnTo>
                <a:lnTo>
                  <a:pt x="232174" y="4571"/>
                </a:lnTo>
                <a:lnTo>
                  <a:pt x="258359" y="338"/>
                </a:lnTo>
                <a:lnTo>
                  <a:pt x="268731" y="0"/>
                </a:lnTo>
                <a:lnTo>
                  <a:pt x="609600" y="0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87624" y="3939540"/>
            <a:ext cx="3584448" cy="4602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60648" y="3893820"/>
            <a:ext cx="2516124" cy="4602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27960" y="2915412"/>
            <a:ext cx="4561332" cy="5989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17800" y="2905125"/>
            <a:ext cx="4530725" cy="56737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17800" y="2905125"/>
            <a:ext cx="4530725" cy="567406"/>
          </a:xfrm>
          <a:custGeom>
            <a:avLst/>
            <a:gdLst/>
            <a:ahLst/>
            <a:cxnLst/>
            <a:rect l="l" t="t" r="r" b="b"/>
            <a:pathLst>
              <a:path w="4530725" h="567406">
                <a:moveTo>
                  <a:pt x="0" y="7874"/>
                </a:moveTo>
                <a:lnTo>
                  <a:pt x="0" y="566674"/>
                </a:lnTo>
                <a:lnTo>
                  <a:pt x="50707" y="566897"/>
                </a:lnTo>
                <a:lnTo>
                  <a:pt x="152822" y="567075"/>
                </a:lnTo>
                <a:lnTo>
                  <a:pt x="300602" y="567210"/>
                </a:lnTo>
                <a:lnTo>
                  <a:pt x="488302" y="567307"/>
                </a:lnTo>
                <a:lnTo>
                  <a:pt x="710180" y="567370"/>
                </a:lnTo>
                <a:lnTo>
                  <a:pt x="960490" y="567402"/>
                </a:lnTo>
                <a:lnTo>
                  <a:pt x="1233489" y="567406"/>
                </a:lnTo>
                <a:lnTo>
                  <a:pt x="1523435" y="567387"/>
                </a:lnTo>
                <a:lnTo>
                  <a:pt x="1824582" y="567348"/>
                </a:lnTo>
                <a:lnTo>
                  <a:pt x="2131186" y="567293"/>
                </a:lnTo>
                <a:lnTo>
                  <a:pt x="2437506" y="567225"/>
                </a:lnTo>
                <a:lnTo>
                  <a:pt x="2737795" y="567149"/>
                </a:lnTo>
                <a:lnTo>
                  <a:pt x="3026312" y="567068"/>
                </a:lnTo>
                <a:lnTo>
                  <a:pt x="3297311" y="566986"/>
                </a:lnTo>
                <a:lnTo>
                  <a:pt x="3545050" y="566906"/>
                </a:lnTo>
                <a:lnTo>
                  <a:pt x="3763784" y="566832"/>
                </a:lnTo>
                <a:lnTo>
                  <a:pt x="3947769" y="566768"/>
                </a:lnTo>
                <a:lnTo>
                  <a:pt x="4091263" y="566718"/>
                </a:lnTo>
                <a:lnTo>
                  <a:pt x="4188520" y="566685"/>
                </a:lnTo>
                <a:lnTo>
                  <a:pt x="4233799" y="566674"/>
                </a:lnTo>
                <a:lnTo>
                  <a:pt x="4288722" y="562457"/>
                </a:lnTo>
                <a:lnTo>
                  <a:pt x="4327735" y="554297"/>
                </a:lnTo>
                <a:lnTo>
                  <a:pt x="4367011" y="541113"/>
                </a:lnTo>
                <a:lnTo>
                  <a:pt x="4405131" y="522268"/>
                </a:lnTo>
                <a:lnTo>
                  <a:pt x="4440676" y="497124"/>
                </a:lnTo>
                <a:lnTo>
                  <a:pt x="4472228" y="465044"/>
                </a:lnTo>
                <a:lnTo>
                  <a:pt x="4498367" y="425388"/>
                </a:lnTo>
                <a:lnTo>
                  <a:pt x="4517675" y="377520"/>
                </a:lnTo>
                <a:lnTo>
                  <a:pt x="4528733" y="320802"/>
                </a:lnTo>
                <a:lnTo>
                  <a:pt x="4530725" y="288925"/>
                </a:lnTo>
                <a:lnTo>
                  <a:pt x="4529997" y="256949"/>
                </a:lnTo>
                <a:lnTo>
                  <a:pt x="4521734" y="199609"/>
                </a:lnTo>
                <a:lnTo>
                  <a:pt x="4505315" y="150661"/>
                </a:lnTo>
                <a:lnTo>
                  <a:pt x="4481845" y="109600"/>
                </a:lnTo>
                <a:lnTo>
                  <a:pt x="4452431" y="75920"/>
                </a:lnTo>
                <a:lnTo>
                  <a:pt x="4418177" y="49115"/>
                </a:lnTo>
                <a:lnTo>
                  <a:pt x="4380190" y="28678"/>
                </a:lnTo>
                <a:lnTo>
                  <a:pt x="4339576" y="14104"/>
                </a:lnTo>
                <a:lnTo>
                  <a:pt x="4297439" y="4888"/>
                </a:lnTo>
                <a:lnTo>
                  <a:pt x="4254886" y="522"/>
                </a:lnTo>
                <a:lnTo>
                  <a:pt x="4233799" y="0"/>
                </a:lnTo>
                <a:lnTo>
                  <a:pt x="4185266" y="57"/>
                </a:lnTo>
                <a:lnTo>
                  <a:pt x="4085375" y="220"/>
                </a:lnTo>
                <a:lnTo>
                  <a:pt x="3939824" y="478"/>
                </a:lnTo>
                <a:lnTo>
                  <a:pt x="3754311" y="818"/>
                </a:lnTo>
                <a:lnTo>
                  <a:pt x="3534531" y="1230"/>
                </a:lnTo>
                <a:lnTo>
                  <a:pt x="3286182" y="1700"/>
                </a:lnTo>
                <a:lnTo>
                  <a:pt x="3014961" y="2218"/>
                </a:lnTo>
                <a:lnTo>
                  <a:pt x="2726567" y="2771"/>
                </a:lnTo>
                <a:lnTo>
                  <a:pt x="2426694" y="3348"/>
                </a:lnTo>
                <a:lnTo>
                  <a:pt x="2121042" y="3937"/>
                </a:lnTo>
                <a:lnTo>
                  <a:pt x="1815307" y="4525"/>
                </a:lnTo>
                <a:lnTo>
                  <a:pt x="1515187" y="5102"/>
                </a:lnTo>
                <a:lnTo>
                  <a:pt x="1226378" y="5655"/>
                </a:lnTo>
                <a:lnTo>
                  <a:pt x="954577" y="6173"/>
                </a:lnTo>
                <a:lnTo>
                  <a:pt x="705483" y="6643"/>
                </a:lnTo>
                <a:lnTo>
                  <a:pt x="484791" y="7055"/>
                </a:lnTo>
                <a:lnTo>
                  <a:pt x="298200" y="7395"/>
                </a:lnTo>
                <a:lnTo>
                  <a:pt x="151406" y="7653"/>
                </a:lnTo>
                <a:lnTo>
                  <a:pt x="50107" y="7816"/>
                </a:lnTo>
                <a:lnTo>
                  <a:pt x="0" y="7874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25395" y="2916936"/>
            <a:ext cx="641604" cy="5974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16125" y="2906649"/>
            <a:ext cx="609600" cy="56680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16125" y="2906649"/>
            <a:ext cx="609600" cy="566801"/>
          </a:xfrm>
          <a:custGeom>
            <a:avLst/>
            <a:gdLst/>
            <a:ahLst/>
            <a:cxnLst/>
            <a:rect l="l" t="t" r="r" b="b"/>
            <a:pathLst>
              <a:path w="609600" h="566801">
                <a:moveTo>
                  <a:pt x="609600" y="0"/>
                </a:moveTo>
                <a:lnTo>
                  <a:pt x="609600" y="42362"/>
                </a:lnTo>
                <a:lnTo>
                  <a:pt x="609600" y="84536"/>
                </a:lnTo>
                <a:lnTo>
                  <a:pt x="609599" y="126305"/>
                </a:lnTo>
                <a:lnTo>
                  <a:pt x="609600" y="167456"/>
                </a:lnTo>
                <a:lnTo>
                  <a:pt x="609600" y="207773"/>
                </a:lnTo>
                <a:lnTo>
                  <a:pt x="609599" y="247044"/>
                </a:lnTo>
                <a:lnTo>
                  <a:pt x="609600" y="285053"/>
                </a:lnTo>
                <a:lnTo>
                  <a:pt x="609600" y="321586"/>
                </a:lnTo>
                <a:lnTo>
                  <a:pt x="609600" y="356428"/>
                </a:lnTo>
                <a:lnTo>
                  <a:pt x="609599" y="389366"/>
                </a:lnTo>
                <a:lnTo>
                  <a:pt x="609600" y="420184"/>
                </a:lnTo>
                <a:lnTo>
                  <a:pt x="609600" y="448668"/>
                </a:lnTo>
                <a:lnTo>
                  <a:pt x="609600" y="474604"/>
                </a:lnTo>
                <a:lnTo>
                  <a:pt x="609599" y="497778"/>
                </a:lnTo>
                <a:lnTo>
                  <a:pt x="609600" y="517975"/>
                </a:lnTo>
                <a:lnTo>
                  <a:pt x="609600" y="534980"/>
                </a:lnTo>
                <a:lnTo>
                  <a:pt x="609600" y="548580"/>
                </a:lnTo>
                <a:lnTo>
                  <a:pt x="609600" y="558560"/>
                </a:lnTo>
                <a:lnTo>
                  <a:pt x="609600" y="564705"/>
                </a:lnTo>
                <a:lnTo>
                  <a:pt x="609600" y="566801"/>
                </a:lnTo>
                <a:lnTo>
                  <a:pt x="270382" y="565150"/>
                </a:lnTo>
                <a:lnTo>
                  <a:pt x="239051" y="560476"/>
                </a:lnTo>
                <a:lnTo>
                  <a:pt x="208793" y="551640"/>
                </a:lnTo>
                <a:lnTo>
                  <a:pt x="173863" y="537638"/>
                </a:lnTo>
                <a:lnTo>
                  <a:pt x="155402" y="528541"/>
                </a:lnTo>
                <a:lnTo>
                  <a:pt x="136679" y="517963"/>
                </a:lnTo>
                <a:lnTo>
                  <a:pt x="117998" y="505841"/>
                </a:lnTo>
                <a:lnTo>
                  <a:pt x="99661" y="492110"/>
                </a:lnTo>
                <a:lnTo>
                  <a:pt x="81970" y="476709"/>
                </a:lnTo>
                <a:lnTo>
                  <a:pt x="65228" y="459573"/>
                </a:lnTo>
                <a:lnTo>
                  <a:pt x="49737" y="440640"/>
                </a:lnTo>
                <a:lnTo>
                  <a:pt x="35800" y="419846"/>
                </a:lnTo>
                <a:lnTo>
                  <a:pt x="23718" y="397127"/>
                </a:lnTo>
                <a:lnTo>
                  <a:pt x="13795" y="372422"/>
                </a:lnTo>
                <a:lnTo>
                  <a:pt x="6332" y="345666"/>
                </a:lnTo>
                <a:lnTo>
                  <a:pt x="1633" y="316796"/>
                </a:lnTo>
                <a:lnTo>
                  <a:pt x="0" y="285750"/>
                </a:lnTo>
                <a:lnTo>
                  <a:pt x="1504" y="254663"/>
                </a:lnTo>
                <a:lnTo>
                  <a:pt x="5844" y="225645"/>
                </a:lnTo>
                <a:lnTo>
                  <a:pt x="12755" y="198645"/>
                </a:lnTo>
                <a:lnTo>
                  <a:pt x="21974" y="173614"/>
                </a:lnTo>
                <a:lnTo>
                  <a:pt x="33238" y="150500"/>
                </a:lnTo>
                <a:lnTo>
                  <a:pt x="46284" y="129256"/>
                </a:lnTo>
                <a:lnTo>
                  <a:pt x="60850" y="109829"/>
                </a:lnTo>
                <a:lnTo>
                  <a:pt x="76671" y="92171"/>
                </a:lnTo>
                <a:lnTo>
                  <a:pt x="93485" y="76231"/>
                </a:lnTo>
                <a:lnTo>
                  <a:pt x="111029" y="61960"/>
                </a:lnTo>
                <a:lnTo>
                  <a:pt x="129040" y="49306"/>
                </a:lnTo>
                <a:lnTo>
                  <a:pt x="147254" y="38221"/>
                </a:lnTo>
                <a:lnTo>
                  <a:pt x="165409" y="28655"/>
                </a:lnTo>
                <a:lnTo>
                  <a:pt x="200489" y="13876"/>
                </a:lnTo>
                <a:lnTo>
                  <a:pt x="232174" y="4571"/>
                </a:lnTo>
                <a:lnTo>
                  <a:pt x="258359" y="338"/>
                </a:lnTo>
                <a:lnTo>
                  <a:pt x="268731" y="0"/>
                </a:lnTo>
                <a:lnTo>
                  <a:pt x="609600" y="0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27960" y="1984248"/>
            <a:ext cx="4561332" cy="59893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7800" y="1974850"/>
            <a:ext cx="4530725" cy="56737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17800" y="1974850"/>
            <a:ext cx="4530725" cy="567406"/>
          </a:xfrm>
          <a:custGeom>
            <a:avLst/>
            <a:gdLst/>
            <a:ahLst/>
            <a:cxnLst/>
            <a:rect l="l" t="t" r="r" b="b"/>
            <a:pathLst>
              <a:path w="4530725" h="567406">
                <a:moveTo>
                  <a:pt x="0" y="7874"/>
                </a:moveTo>
                <a:lnTo>
                  <a:pt x="0" y="566674"/>
                </a:lnTo>
                <a:lnTo>
                  <a:pt x="50707" y="566897"/>
                </a:lnTo>
                <a:lnTo>
                  <a:pt x="152822" y="567075"/>
                </a:lnTo>
                <a:lnTo>
                  <a:pt x="300602" y="567210"/>
                </a:lnTo>
                <a:lnTo>
                  <a:pt x="488302" y="567307"/>
                </a:lnTo>
                <a:lnTo>
                  <a:pt x="710180" y="567370"/>
                </a:lnTo>
                <a:lnTo>
                  <a:pt x="960490" y="567402"/>
                </a:lnTo>
                <a:lnTo>
                  <a:pt x="1233489" y="567406"/>
                </a:lnTo>
                <a:lnTo>
                  <a:pt x="1523435" y="567387"/>
                </a:lnTo>
                <a:lnTo>
                  <a:pt x="1824582" y="567348"/>
                </a:lnTo>
                <a:lnTo>
                  <a:pt x="2131186" y="567293"/>
                </a:lnTo>
                <a:lnTo>
                  <a:pt x="2437506" y="567225"/>
                </a:lnTo>
                <a:lnTo>
                  <a:pt x="2737795" y="567149"/>
                </a:lnTo>
                <a:lnTo>
                  <a:pt x="3026312" y="567068"/>
                </a:lnTo>
                <a:lnTo>
                  <a:pt x="3297311" y="566986"/>
                </a:lnTo>
                <a:lnTo>
                  <a:pt x="3545050" y="566906"/>
                </a:lnTo>
                <a:lnTo>
                  <a:pt x="3763784" y="566832"/>
                </a:lnTo>
                <a:lnTo>
                  <a:pt x="3947769" y="566768"/>
                </a:lnTo>
                <a:lnTo>
                  <a:pt x="4091263" y="566718"/>
                </a:lnTo>
                <a:lnTo>
                  <a:pt x="4188520" y="566685"/>
                </a:lnTo>
                <a:lnTo>
                  <a:pt x="4233799" y="566674"/>
                </a:lnTo>
                <a:lnTo>
                  <a:pt x="4288722" y="562457"/>
                </a:lnTo>
                <a:lnTo>
                  <a:pt x="4327735" y="554297"/>
                </a:lnTo>
                <a:lnTo>
                  <a:pt x="4367011" y="541113"/>
                </a:lnTo>
                <a:lnTo>
                  <a:pt x="4405131" y="522268"/>
                </a:lnTo>
                <a:lnTo>
                  <a:pt x="4440676" y="497124"/>
                </a:lnTo>
                <a:lnTo>
                  <a:pt x="4472228" y="465044"/>
                </a:lnTo>
                <a:lnTo>
                  <a:pt x="4498367" y="425388"/>
                </a:lnTo>
                <a:lnTo>
                  <a:pt x="4517675" y="377520"/>
                </a:lnTo>
                <a:lnTo>
                  <a:pt x="4528733" y="320802"/>
                </a:lnTo>
                <a:lnTo>
                  <a:pt x="4530725" y="288925"/>
                </a:lnTo>
                <a:lnTo>
                  <a:pt x="4529997" y="256949"/>
                </a:lnTo>
                <a:lnTo>
                  <a:pt x="4521734" y="199609"/>
                </a:lnTo>
                <a:lnTo>
                  <a:pt x="4505315" y="150661"/>
                </a:lnTo>
                <a:lnTo>
                  <a:pt x="4481845" y="109600"/>
                </a:lnTo>
                <a:lnTo>
                  <a:pt x="4452431" y="75920"/>
                </a:lnTo>
                <a:lnTo>
                  <a:pt x="4418177" y="49115"/>
                </a:lnTo>
                <a:lnTo>
                  <a:pt x="4380190" y="28678"/>
                </a:lnTo>
                <a:lnTo>
                  <a:pt x="4339576" y="14104"/>
                </a:lnTo>
                <a:lnTo>
                  <a:pt x="4297439" y="4888"/>
                </a:lnTo>
                <a:lnTo>
                  <a:pt x="4254886" y="522"/>
                </a:lnTo>
                <a:lnTo>
                  <a:pt x="4233799" y="0"/>
                </a:lnTo>
                <a:lnTo>
                  <a:pt x="4185266" y="57"/>
                </a:lnTo>
                <a:lnTo>
                  <a:pt x="4085375" y="220"/>
                </a:lnTo>
                <a:lnTo>
                  <a:pt x="3939824" y="478"/>
                </a:lnTo>
                <a:lnTo>
                  <a:pt x="3754311" y="818"/>
                </a:lnTo>
                <a:lnTo>
                  <a:pt x="3534531" y="1230"/>
                </a:lnTo>
                <a:lnTo>
                  <a:pt x="3286182" y="1700"/>
                </a:lnTo>
                <a:lnTo>
                  <a:pt x="3014961" y="2218"/>
                </a:lnTo>
                <a:lnTo>
                  <a:pt x="2726567" y="2771"/>
                </a:lnTo>
                <a:lnTo>
                  <a:pt x="2426694" y="3348"/>
                </a:lnTo>
                <a:lnTo>
                  <a:pt x="2121042" y="3937"/>
                </a:lnTo>
                <a:lnTo>
                  <a:pt x="1815307" y="4525"/>
                </a:lnTo>
                <a:lnTo>
                  <a:pt x="1515187" y="5102"/>
                </a:lnTo>
                <a:lnTo>
                  <a:pt x="1226378" y="5655"/>
                </a:lnTo>
                <a:lnTo>
                  <a:pt x="954577" y="6173"/>
                </a:lnTo>
                <a:lnTo>
                  <a:pt x="705483" y="6643"/>
                </a:lnTo>
                <a:lnTo>
                  <a:pt x="484791" y="7055"/>
                </a:lnTo>
                <a:lnTo>
                  <a:pt x="298200" y="7395"/>
                </a:lnTo>
                <a:lnTo>
                  <a:pt x="151406" y="7653"/>
                </a:lnTo>
                <a:lnTo>
                  <a:pt x="50107" y="7816"/>
                </a:lnTo>
                <a:lnTo>
                  <a:pt x="0" y="7874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25395" y="1985772"/>
            <a:ext cx="641604" cy="59893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16125" y="1976374"/>
            <a:ext cx="609600" cy="56680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16125" y="1976374"/>
            <a:ext cx="609600" cy="566801"/>
          </a:xfrm>
          <a:custGeom>
            <a:avLst/>
            <a:gdLst/>
            <a:ahLst/>
            <a:cxnLst/>
            <a:rect l="l" t="t" r="r" b="b"/>
            <a:pathLst>
              <a:path w="609600" h="566801">
                <a:moveTo>
                  <a:pt x="609600" y="0"/>
                </a:moveTo>
                <a:lnTo>
                  <a:pt x="609600" y="42362"/>
                </a:lnTo>
                <a:lnTo>
                  <a:pt x="609600" y="84536"/>
                </a:lnTo>
                <a:lnTo>
                  <a:pt x="609599" y="126305"/>
                </a:lnTo>
                <a:lnTo>
                  <a:pt x="609600" y="167456"/>
                </a:lnTo>
                <a:lnTo>
                  <a:pt x="609600" y="207773"/>
                </a:lnTo>
                <a:lnTo>
                  <a:pt x="609599" y="247044"/>
                </a:lnTo>
                <a:lnTo>
                  <a:pt x="609600" y="285053"/>
                </a:lnTo>
                <a:lnTo>
                  <a:pt x="609600" y="321586"/>
                </a:lnTo>
                <a:lnTo>
                  <a:pt x="609600" y="356428"/>
                </a:lnTo>
                <a:lnTo>
                  <a:pt x="609599" y="389366"/>
                </a:lnTo>
                <a:lnTo>
                  <a:pt x="609600" y="420184"/>
                </a:lnTo>
                <a:lnTo>
                  <a:pt x="609600" y="448668"/>
                </a:lnTo>
                <a:lnTo>
                  <a:pt x="609600" y="474604"/>
                </a:lnTo>
                <a:lnTo>
                  <a:pt x="609599" y="497778"/>
                </a:lnTo>
                <a:lnTo>
                  <a:pt x="609600" y="517975"/>
                </a:lnTo>
                <a:lnTo>
                  <a:pt x="609600" y="534980"/>
                </a:lnTo>
                <a:lnTo>
                  <a:pt x="609600" y="548580"/>
                </a:lnTo>
                <a:lnTo>
                  <a:pt x="609600" y="558560"/>
                </a:lnTo>
                <a:lnTo>
                  <a:pt x="609600" y="564705"/>
                </a:lnTo>
                <a:lnTo>
                  <a:pt x="609600" y="566801"/>
                </a:lnTo>
                <a:lnTo>
                  <a:pt x="270382" y="565150"/>
                </a:lnTo>
                <a:lnTo>
                  <a:pt x="239051" y="560476"/>
                </a:lnTo>
                <a:lnTo>
                  <a:pt x="208793" y="551640"/>
                </a:lnTo>
                <a:lnTo>
                  <a:pt x="173863" y="537638"/>
                </a:lnTo>
                <a:lnTo>
                  <a:pt x="155402" y="528541"/>
                </a:lnTo>
                <a:lnTo>
                  <a:pt x="136679" y="517963"/>
                </a:lnTo>
                <a:lnTo>
                  <a:pt x="117998" y="505841"/>
                </a:lnTo>
                <a:lnTo>
                  <a:pt x="99661" y="492110"/>
                </a:lnTo>
                <a:lnTo>
                  <a:pt x="81970" y="476709"/>
                </a:lnTo>
                <a:lnTo>
                  <a:pt x="65228" y="459573"/>
                </a:lnTo>
                <a:lnTo>
                  <a:pt x="49737" y="440640"/>
                </a:lnTo>
                <a:lnTo>
                  <a:pt x="35800" y="419846"/>
                </a:lnTo>
                <a:lnTo>
                  <a:pt x="23718" y="397127"/>
                </a:lnTo>
                <a:lnTo>
                  <a:pt x="13795" y="372422"/>
                </a:lnTo>
                <a:lnTo>
                  <a:pt x="6332" y="345666"/>
                </a:lnTo>
                <a:lnTo>
                  <a:pt x="1633" y="316796"/>
                </a:lnTo>
                <a:lnTo>
                  <a:pt x="0" y="285750"/>
                </a:lnTo>
                <a:lnTo>
                  <a:pt x="1504" y="254663"/>
                </a:lnTo>
                <a:lnTo>
                  <a:pt x="5844" y="225645"/>
                </a:lnTo>
                <a:lnTo>
                  <a:pt x="12755" y="198645"/>
                </a:lnTo>
                <a:lnTo>
                  <a:pt x="21974" y="173614"/>
                </a:lnTo>
                <a:lnTo>
                  <a:pt x="33238" y="150500"/>
                </a:lnTo>
                <a:lnTo>
                  <a:pt x="46284" y="129256"/>
                </a:lnTo>
                <a:lnTo>
                  <a:pt x="60850" y="109829"/>
                </a:lnTo>
                <a:lnTo>
                  <a:pt x="76671" y="92171"/>
                </a:lnTo>
                <a:lnTo>
                  <a:pt x="93485" y="76231"/>
                </a:lnTo>
                <a:lnTo>
                  <a:pt x="111029" y="61960"/>
                </a:lnTo>
                <a:lnTo>
                  <a:pt x="129040" y="49306"/>
                </a:lnTo>
                <a:lnTo>
                  <a:pt x="147254" y="38221"/>
                </a:lnTo>
                <a:lnTo>
                  <a:pt x="165409" y="28655"/>
                </a:lnTo>
                <a:lnTo>
                  <a:pt x="200489" y="13876"/>
                </a:lnTo>
                <a:lnTo>
                  <a:pt x="232174" y="4571"/>
                </a:lnTo>
                <a:lnTo>
                  <a:pt x="258359" y="338"/>
                </a:lnTo>
                <a:lnTo>
                  <a:pt x="268731" y="0"/>
                </a:lnTo>
                <a:lnTo>
                  <a:pt x="609600" y="0"/>
                </a:lnTo>
                <a:close/>
              </a:path>
            </a:pathLst>
          </a:custGeom>
          <a:ln w="28575">
            <a:solidFill>
              <a:srgbClr val="FFFFF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95600" y="2051303"/>
            <a:ext cx="4119372" cy="46024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66872" y="2005584"/>
            <a:ext cx="3799331" cy="46024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37688" y="2974848"/>
            <a:ext cx="4262627" cy="46024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32404" y="2929128"/>
            <a:ext cx="3547872" cy="46024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31820" y="4864608"/>
            <a:ext cx="3584448" cy="4602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64408" y="4818888"/>
            <a:ext cx="3398520" cy="46024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73224" y="1938527"/>
            <a:ext cx="307848" cy="64465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17192" y="1847088"/>
            <a:ext cx="937259" cy="68884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173224" y="2878836"/>
            <a:ext cx="307848" cy="64312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17192" y="2787396"/>
            <a:ext cx="937259" cy="68884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73224" y="3831336"/>
            <a:ext cx="307848" cy="64312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17192" y="3739896"/>
            <a:ext cx="937259" cy="6888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4080" y="4792980"/>
            <a:ext cx="307848" cy="64465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08048" y="4701540"/>
            <a:ext cx="937260" cy="68884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8703" y="709488"/>
            <a:ext cx="258417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Depa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tment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8227" y="709488"/>
            <a:ext cx="5208923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000" b="1" i="1" spc="-3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Clini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al Biochemi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try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5317" y="2034537"/>
            <a:ext cx="36231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95"/>
              </a:lnSpc>
              <a:spcBef>
                <a:spcPts val="189"/>
              </a:spcBef>
            </a:pPr>
            <a:r>
              <a:rPr sz="3600" spc="0" dirty="0" smtClean="0">
                <a:solidFill>
                  <a:srgbClr val="FFFFFF"/>
                </a:solidFill>
                <a:latin typeface="Franklin Gothic Medium"/>
                <a:cs typeface="Franklin Gothic Medium"/>
              </a:rPr>
              <a:t>1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7019" y="2122679"/>
            <a:ext cx="327203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Bioc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hem</a:t>
            </a:r>
            <a:r>
              <a:rPr sz="2400" spc="-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i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st</a:t>
            </a:r>
            <a:r>
              <a:rPr sz="2400" spc="6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r>
              <a:rPr sz="2400" spc="195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La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bora</a:t>
            </a:r>
            <a:r>
              <a:rPr sz="2400" spc="-3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t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</a:t>
            </a:r>
            <a:r>
              <a:rPr sz="2400" spc="6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endParaRPr sz="24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55317" y="2974838"/>
            <a:ext cx="36209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90"/>
              </a:lnSpc>
              <a:spcBef>
                <a:spcPts val="189"/>
              </a:spcBef>
            </a:pPr>
            <a:r>
              <a:rPr sz="3600" spc="0" dirty="0" smtClean="0">
                <a:solidFill>
                  <a:srgbClr val="FFFFFF"/>
                </a:solidFill>
                <a:latin typeface="Franklin Gothic Medium"/>
                <a:cs typeface="Franklin Gothic Medium"/>
              </a:rPr>
              <a:t>2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2170" y="3046858"/>
            <a:ext cx="317104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Im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munology</a:t>
            </a:r>
            <a:r>
              <a:rPr sz="2400" spc="-28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La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bora</a:t>
            </a:r>
            <a:r>
              <a:rPr sz="2400" spc="-25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t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</a:t>
            </a:r>
            <a:r>
              <a:rPr sz="2400" spc="6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endParaRPr sz="24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55317" y="3927345"/>
            <a:ext cx="36231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95"/>
              </a:lnSpc>
              <a:spcBef>
                <a:spcPts val="189"/>
              </a:spcBef>
            </a:pPr>
            <a:r>
              <a:rPr sz="3600" spc="0" dirty="0" smtClean="0">
                <a:solidFill>
                  <a:srgbClr val="FFFFFF"/>
                </a:solidFill>
                <a:latin typeface="Franklin Gothic Medium"/>
                <a:cs typeface="Franklin Gothic Medium"/>
              </a:rPr>
              <a:t>3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19905" y="4012431"/>
            <a:ext cx="2141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0"/>
              </a:lnSpc>
              <a:spcBef>
                <a:spcPts val="128"/>
              </a:spcBef>
            </a:pPr>
            <a:r>
              <a:rPr sz="24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PC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387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24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La</a:t>
            </a:r>
            <a:r>
              <a:rPr sz="24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or</a:t>
            </a:r>
            <a:r>
              <a:rPr sz="24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a</a:t>
            </a:r>
            <a:r>
              <a:rPr sz="2400" spc="-2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t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</a:t>
            </a:r>
            <a:r>
              <a:rPr sz="2400" spc="75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endParaRPr sz="24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5919" y="4889624"/>
            <a:ext cx="36231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95"/>
              </a:lnSpc>
              <a:spcBef>
                <a:spcPts val="189"/>
              </a:spcBef>
            </a:pPr>
            <a:r>
              <a:rPr sz="3600" spc="0" dirty="0" smtClean="0">
                <a:solidFill>
                  <a:srgbClr val="FFFFFF"/>
                </a:solidFill>
                <a:latin typeface="Franklin Gothic Medium"/>
                <a:cs typeface="Franklin Gothic Medium"/>
              </a:rPr>
              <a:t>4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3666" y="4936618"/>
            <a:ext cx="3021235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Em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er</a:t>
            </a:r>
            <a:r>
              <a:rPr sz="2400" spc="-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g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e</a:t>
            </a:r>
            <a:r>
              <a:rPr sz="2400" spc="-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n</a:t>
            </a: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c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r>
              <a:rPr sz="2400" spc="251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24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La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bora</a:t>
            </a:r>
            <a:r>
              <a:rPr sz="2400" spc="-25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t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</a:t>
            </a:r>
            <a:r>
              <a:rPr sz="2400" spc="6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r>
              <a:rPr sz="24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y</a:t>
            </a:r>
            <a:endParaRPr sz="24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94980" y="6470138"/>
            <a:ext cx="914742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Compa</a:t>
            </a:r>
            <a:r>
              <a:rPr sz="1100" spc="4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n</a:t>
            </a: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y</a:t>
            </a:r>
            <a:r>
              <a:rPr sz="1100" spc="18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 </a:t>
            </a: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</a:rPr>
              <a:t>Logo</a:t>
            </a:r>
            <a:endParaRPr sz="1100">
              <a:latin typeface="Franklin Gothic Medium"/>
              <a:cs typeface="Franklin Gothic Medium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4940" y="6482330"/>
            <a:ext cx="1411125" cy="165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30"/>
              </a:lnSpc>
              <a:spcBef>
                <a:spcPts val="61"/>
              </a:spcBef>
            </a:pPr>
            <a:r>
              <a:rPr sz="1100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www.</a:t>
            </a:r>
            <a:r>
              <a:rPr sz="1100" spc="-9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t</a:t>
            </a: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hemeg</a:t>
            </a:r>
            <a:r>
              <a:rPr sz="1100" spc="4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a</a:t>
            </a: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l</a:t>
            </a:r>
            <a:r>
              <a:rPr sz="1100" spc="-4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l</a:t>
            </a:r>
            <a:r>
              <a:rPr sz="1100" spc="0" dirty="0" smtClean="0">
                <a:solidFill>
                  <a:srgbClr val="626262"/>
                </a:solidFill>
                <a:latin typeface="Franklin Gothic Medium"/>
                <a:cs typeface="Franklin Gothic Medium"/>
                <a:hlinkClick r:id="rId34"/>
              </a:rPr>
              <a:t>ery.com</a:t>
            </a:r>
            <a:endParaRPr sz="11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39946" y="1648002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387846" y="1648002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39946" y="2290495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87846" y="2290495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39946" y="2932988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387846" y="2932988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39946" y="3575481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87846" y="3575481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39946" y="4217974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87846" y="4217974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39946" y="4860467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87846" y="4860467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39946" y="5503049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87846" y="5503049"/>
            <a:ext cx="2247900" cy="321259"/>
          </a:xfrm>
          <a:custGeom>
            <a:avLst/>
            <a:gdLst/>
            <a:ahLst/>
            <a:cxnLst/>
            <a:rect l="l" t="t" r="r" b="b"/>
            <a:pathLst>
              <a:path w="2247900" h="321259">
                <a:moveTo>
                  <a:pt x="0" y="321259"/>
                </a:moveTo>
                <a:lnTo>
                  <a:pt x="2247900" y="321259"/>
                </a:lnTo>
                <a:lnTo>
                  <a:pt x="2247900" y="0"/>
                </a:lnTo>
                <a:lnTo>
                  <a:pt x="0" y="0"/>
                </a:lnTo>
                <a:lnTo>
                  <a:pt x="0" y="321259"/>
                </a:lnTo>
                <a:close/>
              </a:path>
            </a:pathLst>
          </a:custGeom>
          <a:solidFill>
            <a:srgbClr val="E4B44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39946" y="1647952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12700">
            <a:solidFill>
              <a:srgbClr val="E4B4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39946" y="1268729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12700">
            <a:solidFill>
              <a:srgbClr val="E4B4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39946" y="6342468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12700">
            <a:solidFill>
              <a:srgbClr val="E4B4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20623" y="2825496"/>
            <a:ext cx="1083564" cy="10927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520" y="3973068"/>
            <a:ext cx="461772" cy="4663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0623" y="4553712"/>
            <a:ext cx="1083564" cy="10927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68196" y="3986784"/>
            <a:ext cx="324611" cy="4069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43100" y="3150108"/>
            <a:ext cx="2071116" cy="20848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141982" y="637479"/>
            <a:ext cx="3803677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Biochem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cal</a:t>
            </a:r>
            <a:r>
              <a:rPr sz="4000" b="1" i="1" spc="98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spc="-36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est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8897" y="637479"/>
            <a:ext cx="1259113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ems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3465" y="1339972"/>
            <a:ext cx="8340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9" dirty="0" smtClean="0">
                <a:latin typeface="Franklin Gothic Medium"/>
                <a:cs typeface="Franklin Gothic Medium"/>
              </a:rPr>
              <a:t>D</a:t>
            </a:r>
            <a:r>
              <a:rPr sz="1800" spc="4" dirty="0" smtClean="0">
                <a:latin typeface="Franklin Gothic Medium"/>
                <a:cs typeface="Franklin Gothic Medium"/>
              </a:rPr>
              <a:t>i</a:t>
            </a:r>
            <a:r>
              <a:rPr sz="1800" spc="14" dirty="0" smtClean="0">
                <a:latin typeface="Franklin Gothic Medium"/>
                <a:cs typeface="Franklin Gothic Medium"/>
              </a:rPr>
              <a:t>s</a:t>
            </a:r>
            <a:r>
              <a:rPr sz="1800" spc="0" dirty="0" smtClean="0">
                <a:latin typeface="Franklin Gothic Medium"/>
                <a:cs typeface="Franklin Gothic Medium"/>
              </a:rPr>
              <a:t>e</a:t>
            </a:r>
            <a:r>
              <a:rPr sz="1800" spc="-4" dirty="0" smtClean="0">
                <a:latin typeface="Franklin Gothic Medium"/>
                <a:cs typeface="Franklin Gothic Medium"/>
              </a:rPr>
              <a:t>a</a:t>
            </a:r>
            <a:r>
              <a:rPr sz="1800" spc="0" dirty="0" smtClean="0">
                <a:latin typeface="Franklin Gothic Medium"/>
                <a:cs typeface="Franklin Gothic Medium"/>
              </a:rPr>
              <a:t>se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26758" y="1339972"/>
            <a:ext cx="140502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14" dirty="0" smtClean="0">
                <a:latin typeface="Franklin Gothic Medium"/>
                <a:cs typeface="Franklin Gothic Medium"/>
              </a:rPr>
              <a:t>I</a:t>
            </a:r>
            <a:r>
              <a:rPr sz="1800" spc="-23" dirty="0" smtClean="0">
                <a:latin typeface="Franklin Gothic Medium"/>
                <a:cs typeface="Franklin Gothic Medium"/>
              </a:rPr>
              <a:t>t</a:t>
            </a:r>
            <a:r>
              <a:rPr sz="1800" spc="9" dirty="0" smtClean="0">
                <a:latin typeface="Franklin Gothic Medium"/>
                <a:cs typeface="Franklin Gothic Medium"/>
              </a:rPr>
              <a:t>e</a:t>
            </a:r>
            <a:r>
              <a:rPr sz="1800" spc="0" dirty="0" smtClean="0">
                <a:latin typeface="Franklin Gothic Medium"/>
                <a:cs typeface="Franklin Gothic Medium"/>
              </a:rPr>
              <a:t>ms</a:t>
            </a:r>
            <a:r>
              <a:rPr sz="1800" spc="-23" dirty="0" smtClean="0">
                <a:latin typeface="Franklin Gothic Medium"/>
                <a:cs typeface="Franklin Gothic Medium"/>
              </a:rPr>
              <a:t> </a:t>
            </a:r>
            <a:r>
              <a:rPr sz="1800" spc="4" dirty="0" smtClean="0">
                <a:latin typeface="Franklin Gothic Medium"/>
                <a:cs typeface="Franklin Gothic Medium"/>
              </a:rPr>
              <a:t>n</a:t>
            </a:r>
            <a:r>
              <a:rPr sz="1800" spc="9" dirty="0" smtClean="0">
                <a:latin typeface="Franklin Gothic Medium"/>
                <a:cs typeface="Franklin Gothic Medium"/>
              </a:rPr>
              <a:t>um</a:t>
            </a:r>
            <a:r>
              <a:rPr sz="1800" spc="14" dirty="0" smtClean="0">
                <a:latin typeface="Franklin Gothic Medium"/>
                <a:cs typeface="Franklin Gothic Medium"/>
              </a:rPr>
              <a:t>b</a:t>
            </a:r>
            <a:r>
              <a:rPr sz="1800" spc="0" dirty="0" smtClean="0">
                <a:latin typeface="Franklin Gothic Medium"/>
                <a:cs typeface="Franklin Gothic Medium"/>
              </a:rPr>
              <a:t>er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968" y="1511307"/>
            <a:ext cx="3355686" cy="2808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  <a:spcBef>
                <a:spcPts val="107"/>
              </a:spcBef>
            </a:pPr>
            <a:r>
              <a:rPr sz="2000" b="1" spc="-100" dirty="0" smtClean="0">
                <a:latin typeface="Times New Roman"/>
                <a:cs typeface="Times New Roman"/>
              </a:rPr>
              <a:t>1</a:t>
            </a:r>
            <a:r>
              <a:rPr sz="2000" b="1" spc="0" dirty="0" smtClean="0">
                <a:latin typeface="Times New Roman"/>
                <a:cs typeface="Times New Roman"/>
              </a:rPr>
              <a:t>12</a:t>
            </a:r>
            <a:r>
              <a:rPr sz="2000" b="1" spc="-4" dirty="0" smtClean="0">
                <a:latin typeface="Times New Roman"/>
                <a:cs typeface="Times New Roman"/>
              </a:rPr>
              <a:t> </a:t>
            </a:r>
            <a:r>
              <a:rPr sz="2000" spc="14" dirty="0" smtClean="0">
                <a:latin typeface="Franklin Gothic Medium"/>
                <a:cs typeface="Franklin Gothic Medium"/>
              </a:rPr>
              <a:t>k</a:t>
            </a:r>
            <a:r>
              <a:rPr sz="2000" spc="4" dirty="0" smtClean="0">
                <a:latin typeface="Franklin Gothic Medium"/>
                <a:cs typeface="Franklin Gothic Medium"/>
              </a:rPr>
              <a:t>i</a:t>
            </a:r>
            <a:r>
              <a:rPr sz="2000" spc="14" dirty="0" smtClean="0">
                <a:latin typeface="Franklin Gothic Medium"/>
                <a:cs typeface="Franklin Gothic Medium"/>
              </a:rPr>
              <a:t>n</a:t>
            </a:r>
            <a:r>
              <a:rPr sz="2000" spc="0" dirty="0" smtClean="0">
                <a:latin typeface="Franklin Gothic Medium"/>
                <a:cs typeface="Franklin Gothic Medium"/>
              </a:rPr>
              <a:t>ds</a:t>
            </a:r>
            <a:r>
              <a:rPr sz="2000" spc="-123" dirty="0" smtClean="0">
                <a:latin typeface="Franklin Gothic Medium"/>
                <a:cs typeface="Franklin Gothic Medium"/>
              </a:rPr>
              <a:t> </a:t>
            </a:r>
            <a:r>
              <a:rPr sz="2000" spc="14" dirty="0" smtClean="0">
                <a:latin typeface="Franklin Gothic Medium"/>
                <a:cs typeface="Franklin Gothic Medium"/>
              </a:rPr>
              <a:t>o</a:t>
            </a:r>
            <a:r>
              <a:rPr sz="2000" spc="0" dirty="0" smtClean="0">
                <a:latin typeface="Franklin Gothic Medium"/>
                <a:cs typeface="Franklin Gothic Medium"/>
              </a:rPr>
              <a:t>f</a:t>
            </a:r>
            <a:r>
              <a:rPr sz="2000" spc="-77" dirty="0" smtClean="0">
                <a:latin typeface="Franklin Gothic Medium"/>
                <a:cs typeface="Franklin Gothic Medium"/>
              </a:rPr>
              <a:t> </a:t>
            </a:r>
            <a:r>
              <a:rPr sz="2000" spc="14" dirty="0" smtClean="0">
                <a:latin typeface="Franklin Gothic Medium"/>
                <a:cs typeface="Franklin Gothic Medium"/>
              </a:rPr>
              <a:t>b</a:t>
            </a:r>
            <a:r>
              <a:rPr sz="2000" spc="4" dirty="0" smtClean="0">
                <a:latin typeface="Franklin Gothic Medium"/>
                <a:cs typeface="Franklin Gothic Medium"/>
              </a:rPr>
              <a:t>i</a:t>
            </a:r>
            <a:r>
              <a:rPr sz="2000" spc="14" dirty="0" smtClean="0">
                <a:latin typeface="Franklin Gothic Medium"/>
                <a:cs typeface="Franklin Gothic Medium"/>
              </a:rPr>
              <a:t>o</a:t>
            </a:r>
            <a:r>
              <a:rPr sz="2000" spc="0" dirty="0" smtClean="0">
                <a:latin typeface="Franklin Gothic Medium"/>
                <a:cs typeface="Franklin Gothic Medium"/>
              </a:rPr>
              <a:t>che</a:t>
            </a:r>
            <a:r>
              <a:rPr sz="2000" spc="-9" dirty="0" smtClean="0">
                <a:latin typeface="Franklin Gothic Medium"/>
                <a:cs typeface="Franklin Gothic Medium"/>
              </a:rPr>
              <a:t>m</a:t>
            </a:r>
            <a:r>
              <a:rPr sz="2000" spc="4" dirty="0" smtClean="0">
                <a:latin typeface="Franklin Gothic Medium"/>
                <a:cs typeface="Franklin Gothic Medium"/>
              </a:rPr>
              <a:t>i</a:t>
            </a:r>
            <a:r>
              <a:rPr sz="2000" spc="0" dirty="0" smtClean="0">
                <a:latin typeface="Franklin Gothic Medium"/>
                <a:cs typeface="Franklin Gothic Medium"/>
              </a:rPr>
              <a:t>cal</a:t>
            </a:r>
            <a:r>
              <a:rPr sz="2000" spc="14" dirty="0" smtClean="0">
                <a:latin typeface="Franklin Gothic Medium"/>
                <a:cs typeface="Franklin Gothic Medium"/>
              </a:rPr>
              <a:t> </a:t>
            </a:r>
            <a:r>
              <a:rPr sz="2000" spc="4" dirty="0" smtClean="0">
                <a:latin typeface="Franklin Gothic Medium"/>
                <a:cs typeface="Franklin Gothic Medium"/>
              </a:rPr>
              <a:t>i</a:t>
            </a:r>
            <a:r>
              <a:rPr sz="2000" spc="-29" dirty="0" smtClean="0">
                <a:latin typeface="Franklin Gothic Medium"/>
                <a:cs typeface="Franklin Gothic Medium"/>
              </a:rPr>
              <a:t>t</a:t>
            </a:r>
            <a:r>
              <a:rPr sz="2000" spc="9" dirty="0" smtClean="0">
                <a:latin typeface="Franklin Gothic Medium"/>
                <a:cs typeface="Franklin Gothic Medium"/>
              </a:rPr>
              <a:t>e</a:t>
            </a:r>
            <a:r>
              <a:rPr sz="2000" spc="0" dirty="0" smtClean="0">
                <a:latin typeface="Franklin Gothic Medium"/>
                <a:cs typeface="Franklin Gothic Medium"/>
              </a:rPr>
              <a:t>ms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92777" y="2030738"/>
            <a:ext cx="117042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al</a:t>
            </a:r>
            <a:r>
              <a:rPr sz="1400" spc="-87" dirty="0" smtClean="0">
                <a:latin typeface="Franklin Gothic Medium"/>
                <a:cs typeface="Franklin Gothic Medium"/>
              </a:rPr>
              <a:t> </a:t>
            </a:r>
            <a:r>
              <a:rPr sz="1400" spc="-54" dirty="0" smtClean="0">
                <a:latin typeface="Franklin Gothic Medium"/>
                <a:cs typeface="Franklin Gothic Medium"/>
              </a:rPr>
              <a:t>F</a:t>
            </a:r>
            <a:r>
              <a:rPr sz="1400" spc="-4" dirty="0" smtClean="0">
                <a:latin typeface="Franklin Gothic Medium"/>
                <a:cs typeface="Franklin Gothic Medium"/>
              </a:rPr>
              <a:t>un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tion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47026" y="2030738"/>
            <a:ext cx="156710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4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26407" y="2673485"/>
            <a:ext cx="150261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-14" dirty="0" smtClean="0">
                <a:latin typeface="Franklin Gothic Medium"/>
                <a:cs typeface="Franklin Gothic Medium"/>
              </a:rPr>
              <a:t>P</a:t>
            </a:r>
            <a:r>
              <a:rPr sz="1400" spc="0" dirty="0" smtClean="0">
                <a:latin typeface="Franklin Gothic Medium"/>
                <a:cs typeface="Franklin Gothic Medium"/>
              </a:rPr>
              <a:t>anc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eatic</a:t>
            </a:r>
            <a:r>
              <a:rPr sz="1400" spc="18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f</a:t>
            </a:r>
            <a:r>
              <a:rPr sz="1400" spc="-4" dirty="0" smtClean="0">
                <a:latin typeface="Franklin Gothic Medium"/>
                <a:cs typeface="Franklin Gothic Medium"/>
              </a:rPr>
              <a:t>un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tion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7026" y="2673485"/>
            <a:ext cx="156710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2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5304" y="3230085"/>
            <a:ext cx="68779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sz="1600" b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600" b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29353" y="3316105"/>
            <a:ext cx="109526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-94" dirty="0" smtClean="0">
                <a:latin typeface="Franklin Gothic Medium"/>
                <a:cs typeface="Franklin Gothic Medium"/>
              </a:rPr>
              <a:t>T</a:t>
            </a:r>
            <a:r>
              <a:rPr sz="1400" spc="-4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mor</a:t>
            </a:r>
            <a:r>
              <a:rPr sz="1400" spc="-116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ma</a:t>
            </a:r>
            <a:r>
              <a:rPr sz="1400" spc="-9" dirty="0" smtClean="0">
                <a:latin typeface="Franklin Gothic Medium"/>
                <a:cs typeface="Franklin Gothic Medium"/>
              </a:rPr>
              <a:t>r</a:t>
            </a:r>
            <a:r>
              <a:rPr sz="1400" spc="-29" dirty="0" smtClean="0">
                <a:latin typeface="Franklin Gothic Medium"/>
                <a:cs typeface="Franklin Gothic Medium"/>
              </a:rPr>
              <a:t>k</a:t>
            </a:r>
            <a:r>
              <a:rPr sz="1400" spc="0" dirty="0" smtClean="0">
                <a:latin typeface="Franklin Gothic Medium"/>
                <a:cs typeface="Franklin Gothic Medium"/>
              </a:rPr>
              <a:t>er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95209" y="3316105"/>
            <a:ext cx="26261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4" dirty="0" smtClean="0">
                <a:latin typeface="Franklin Gothic Medium"/>
                <a:cs typeface="Franklin Gothic Medium"/>
              </a:rPr>
              <a:t>12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31919" y="3958852"/>
            <a:ext cx="169026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B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48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m</a:t>
            </a:r>
            <a:r>
              <a:rPr sz="1400" spc="-14" dirty="0" smtClean="0">
                <a:latin typeface="Franklin Gothic Medium"/>
                <a:cs typeface="Franklin Gothic Medium"/>
              </a:rPr>
              <a:t>e</a:t>
            </a:r>
            <a:r>
              <a:rPr sz="1400" spc="0" dirty="0" smtClean="0">
                <a:latin typeface="Franklin Gothic Medium"/>
                <a:cs typeface="Franklin Gothic Medium"/>
              </a:rPr>
              <a:t>tab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lism</a:t>
            </a:r>
            <a:r>
              <a:rPr sz="1400" spc="37" dirty="0" smtClean="0">
                <a:latin typeface="Franklin Gothic Medium"/>
                <a:cs typeface="Franklin Gothic Medium"/>
              </a:rPr>
              <a:t> 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est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47026" y="3958852"/>
            <a:ext cx="15671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4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62860" y="3973816"/>
            <a:ext cx="87932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7659" y="4601345"/>
            <a:ext cx="127940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-9" dirty="0" smtClean="0">
                <a:latin typeface="Franklin Gothic Medium"/>
                <a:cs typeface="Franklin Gothic Medium"/>
              </a:rPr>
              <a:t>N</a:t>
            </a:r>
            <a:r>
              <a:rPr sz="1400" spc="-4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t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itional</a:t>
            </a:r>
            <a:r>
              <a:rPr sz="1400" spc="36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ind</a:t>
            </a:r>
            <a:r>
              <a:rPr sz="1400" spc="-25" dirty="0" smtClean="0">
                <a:latin typeface="Franklin Gothic Medium"/>
                <a:cs typeface="Franklin Gothic Medium"/>
              </a:rPr>
              <a:t>e</a:t>
            </a:r>
            <a:r>
              <a:rPr sz="1400" spc="0" dirty="0" smtClean="0">
                <a:latin typeface="Franklin Gothic Medium"/>
                <a:cs typeface="Franklin Gothic Medium"/>
              </a:rPr>
              <a:t>x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47026" y="4601345"/>
            <a:ext cx="15671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8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080" y="4959444"/>
            <a:ext cx="464025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b="1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16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ide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4885" y="5244219"/>
            <a:ext cx="965322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Other</a:t>
            </a:r>
            <a:r>
              <a:rPr sz="1400" spc="248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i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ems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47026" y="5244219"/>
            <a:ext cx="15671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6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95241" y="5886738"/>
            <a:ext cx="1349165" cy="4174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M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le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-4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lar</a:t>
            </a:r>
            <a:r>
              <a:rPr sz="1400" spc="-111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biol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0" dirty="0" smtClean="0">
                <a:latin typeface="Franklin Gothic Medium"/>
                <a:cs typeface="Franklin Gothic Medium"/>
              </a:rPr>
              <a:t>y</a:t>
            </a:r>
            <a:endParaRPr sz="1400">
              <a:latin typeface="Franklin Gothic Medium"/>
              <a:cs typeface="Franklin Gothic Medium"/>
            </a:endParaRPr>
          </a:p>
          <a:p>
            <a:pPr marL="181676" marR="192862" algn="ctr">
              <a:lnSpc>
                <a:spcPct val="94482"/>
              </a:lnSpc>
              <a:spcBef>
                <a:spcPts val="17"/>
              </a:spcBef>
            </a:pPr>
            <a:r>
              <a:rPr sz="1400" spc="-25" dirty="0" smtClean="0">
                <a:latin typeface="Franklin Gothic Medium"/>
                <a:cs typeface="Franklin Gothic Medium"/>
              </a:rPr>
              <a:t>e</a:t>
            </a:r>
            <a:r>
              <a:rPr sz="1400" spc="0" dirty="0" smtClean="0">
                <a:latin typeface="Franklin Gothic Medium"/>
                <a:cs typeface="Franklin Gothic Medium"/>
              </a:rPr>
              <a:t>xami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ation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47026" y="5886738"/>
            <a:ext cx="15671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2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9946" y="5503049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712">
              <a:lnSpc>
                <a:spcPct val="94482"/>
              </a:lnSpc>
              <a:spcBef>
                <a:spcPts val="440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D</a:t>
            </a:r>
            <a:r>
              <a:rPr sz="1400" spc="9" dirty="0" smtClean="0">
                <a:latin typeface="Franklin Gothic Medium"/>
                <a:cs typeface="Franklin Gothic Medium"/>
              </a:rPr>
              <a:t>r</a:t>
            </a:r>
            <a:r>
              <a:rPr sz="1400" spc="-4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g</a:t>
            </a:r>
            <a:r>
              <a:rPr sz="1400" spc="-69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oncentrat</a:t>
            </a:r>
            <a:r>
              <a:rPr sz="1400" spc="4" dirty="0" smtClean="0">
                <a:latin typeface="Franklin Gothic Medium"/>
                <a:cs typeface="Franklin Gothic Medium"/>
              </a:rPr>
              <a:t>i</a:t>
            </a:r>
            <a:r>
              <a:rPr sz="1400" spc="-9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n</a:t>
            </a:r>
            <a:r>
              <a:rPr sz="1400" spc="-9" dirty="0" smtClean="0">
                <a:latin typeface="Franklin Gothic Medium"/>
                <a:cs typeface="Franklin Gothic Medium"/>
              </a:rPr>
              <a:t> 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est                            </a:t>
            </a:r>
            <a:r>
              <a:rPr sz="1400" spc="174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3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9946" y="4860467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1418">
              <a:lnSpc>
                <a:spcPct val="94482"/>
              </a:lnSpc>
              <a:spcBef>
                <a:spcPts val="440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Blo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d</a:t>
            </a:r>
            <a:r>
              <a:rPr sz="1400" spc="-93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0" dirty="0" smtClean="0">
                <a:latin typeface="Franklin Gothic Medium"/>
                <a:cs typeface="Franklin Gothic Medium"/>
              </a:rPr>
              <a:t>as</a:t>
            </a:r>
            <a:r>
              <a:rPr sz="1400" spc="-36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a</a:t>
            </a:r>
            <a:r>
              <a:rPr sz="1400" spc="-9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al</a:t>
            </a:r>
            <a:r>
              <a:rPr sz="1400" spc="4" dirty="0" smtClean="0">
                <a:latin typeface="Franklin Gothic Medium"/>
                <a:cs typeface="Franklin Gothic Medium"/>
              </a:rPr>
              <a:t>y</a:t>
            </a:r>
            <a:r>
              <a:rPr sz="1400" spc="-4" dirty="0" smtClean="0">
                <a:latin typeface="Franklin Gothic Medium"/>
                <a:cs typeface="Franklin Gothic Medium"/>
              </a:rPr>
              <a:t>s</a:t>
            </a:r>
            <a:r>
              <a:rPr sz="1400" spc="0" dirty="0" smtClean="0">
                <a:latin typeface="Franklin Gothic Medium"/>
                <a:cs typeface="Franklin Gothic Medium"/>
              </a:rPr>
              <a:t>is                               </a:t>
            </a:r>
            <a:r>
              <a:rPr sz="1400" spc="159" dirty="0" smtClean="0">
                <a:latin typeface="Franklin Gothic Medium"/>
                <a:cs typeface="Franklin Gothic Medium"/>
              </a:rPr>
              <a:t> </a:t>
            </a:r>
            <a:r>
              <a:rPr sz="1400" spc="-19" dirty="0" smtClean="0">
                <a:latin typeface="Franklin Gothic Medium"/>
                <a:cs typeface="Franklin Gothic Medium"/>
              </a:rPr>
              <a:t>15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39946" y="4217974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6884">
              <a:lnSpc>
                <a:spcPct val="94482"/>
              </a:lnSpc>
              <a:spcBef>
                <a:spcPts val="440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I</a:t>
            </a:r>
            <a:r>
              <a:rPr sz="1400" spc="-9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o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0" dirty="0" smtClean="0">
                <a:latin typeface="Franklin Gothic Medium"/>
                <a:cs typeface="Franklin Gothic Medium"/>
              </a:rPr>
              <a:t>anic</a:t>
            </a:r>
            <a:r>
              <a:rPr sz="1400" spc="31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i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n</a:t>
            </a:r>
            <a:r>
              <a:rPr sz="1400" spc="-32" dirty="0" smtClean="0">
                <a:latin typeface="Franklin Gothic Medium"/>
                <a:cs typeface="Franklin Gothic Medium"/>
              </a:rPr>
              <a:t> 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est                                 </a:t>
            </a:r>
            <a:r>
              <a:rPr sz="1400" spc="259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8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9946" y="3575481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5614">
              <a:lnSpc>
                <a:spcPct val="94482"/>
              </a:lnSpc>
              <a:spcBef>
                <a:spcPts val="440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D</a:t>
            </a:r>
            <a:r>
              <a:rPr sz="1400" spc="4" dirty="0" smtClean="0">
                <a:latin typeface="Franklin Gothic Medium"/>
                <a:cs typeface="Franklin Gothic Medium"/>
              </a:rPr>
              <a:t>i</a:t>
            </a:r>
            <a:r>
              <a:rPr sz="1400" spc="0" dirty="0" smtClean="0">
                <a:latin typeface="Franklin Gothic Medium"/>
                <a:cs typeface="Franklin Gothic Medium"/>
              </a:rPr>
              <a:t>ab</a:t>
            </a:r>
            <a:r>
              <a:rPr sz="1400" spc="-9" dirty="0" smtClean="0">
                <a:latin typeface="Franklin Gothic Medium"/>
                <a:cs typeface="Franklin Gothic Medium"/>
              </a:rPr>
              <a:t>e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es</a:t>
            </a:r>
            <a:r>
              <a:rPr sz="1400" spc="-132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mellitus                                 </a:t>
            </a:r>
            <a:r>
              <a:rPr sz="1400" spc="120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5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9946" y="2932988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1899">
              <a:lnSpc>
                <a:spcPct val="94482"/>
              </a:lnSpc>
              <a:spcBef>
                <a:spcPts val="434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Li</a:t>
            </a:r>
            <a:r>
              <a:rPr sz="1400" spc="-9" dirty="0" smtClean="0">
                <a:latin typeface="Franklin Gothic Medium"/>
                <a:cs typeface="Franklin Gothic Medium"/>
              </a:rPr>
              <a:t>p</a:t>
            </a:r>
            <a:r>
              <a:rPr sz="1400" spc="0" dirty="0" smtClean="0">
                <a:latin typeface="Franklin Gothic Medium"/>
                <a:cs typeface="Franklin Gothic Medium"/>
              </a:rPr>
              <a:t>id</a:t>
            </a:r>
            <a:r>
              <a:rPr sz="1400" spc="-57" dirty="0" smtClean="0">
                <a:latin typeface="Franklin Gothic Medium"/>
                <a:cs typeface="Franklin Gothic Medium"/>
              </a:rPr>
              <a:t> </a:t>
            </a:r>
            <a:r>
              <a:rPr sz="1400" spc="-25" dirty="0" smtClean="0">
                <a:latin typeface="Franklin Gothic Medium"/>
                <a:cs typeface="Franklin Gothic Medium"/>
              </a:rPr>
              <a:t>e</a:t>
            </a:r>
            <a:r>
              <a:rPr sz="1400" spc="4" dirty="0" smtClean="0">
                <a:latin typeface="Franklin Gothic Medium"/>
                <a:cs typeface="Franklin Gothic Medium"/>
              </a:rPr>
              <a:t>x</a:t>
            </a:r>
            <a:r>
              <a:rPr sz="1400" spc="0" dirty="0" smtClean="0">
                <a:latin typeface="Franklin Gothic Medium"/>
                <a:cs typeface="Franklin Gothic Medium"/>
              </a:rPr>
              <a:t>amination                               </a:t>
            </a:r>
            <a:r>
              <a:rPr sz="1400" spc="239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12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9946" y="2290495"/>
            <a:ext cx="4495800" cy="321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0016">
              <a:lnSpc>
                <a:spcPct val="94482"/>
              </a:lnSpc>
              <a:spcBef>
                <a:spcPts val="434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M</a:t>
            </a:r>
            <a:r>
              <a:rPr sz="1400" spc="-14" dirty="0" smtClean="0">
                <a:latin typeface="Franklin Gothic Medium"/>
                <a:cs typeface="Franklin Gothic Medium"/>
              </a:rPr>
              <a:t>y</a:t>
            </a:r>
            <a:r>
              <a:rPr sz="1400" spc="0" dirty="0" smtClean="0">
                <a:latin typeface="Franklin Gothic Medium"/>
                <a:cs typeface="Franklin Gothic Medium"/>
              </a:rPr>
              <a:t>o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a</a:t>
            </a:r>
            <a:r>
              <a:rPr sz="1400" spc="-14" dirty="0" smtClean="0">
                <a:latin typeface="Franklin Gothic Medium"/>
                <a:cs typeface="Franklin Gothic Medium"/>
              </a:rPr>
              <a:t>r</a:t>
            </a:r>
            <a:r>
              <a:rPr sz="1400" spc="-9" dirty="0" smtClean="0">
                <a:latin typeface="Franklin Gothic Medium"/>
                <a:cs typeface="Franklin Gothic Medium"/>
              </a:rPr>
              <a:t>d</a:t>
            </a:r>
            <a:r>
              <a:rPr sz="1400" spc="0" dirty="0" smtClean="0">
                <a:latin typeface="Franklin Gothic Medium"/>
                <a:cs typeface="Franklin Gothic Medium"/>
              </a:rPr>
              <a:t>ial</a:t>
            </a:r>
            <a:r>
              <a:rPr sz="1400" spc="-20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f</a:t>
            </a:r>
            <a:r>
              <a:rPr sz="1400" spc="-4" dirty="0" smtClean="0">
                <a:latin typeface="Franklin Gothic Medium"/>
                <a:cs typeface="Franklin Gothic Medium"/>
              </a:rPr>
              <a:t>un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tion                               </a:t>
            </a:r>
            <a:r>
              <a:rPr sz="1400" spc="245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8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9946" y="1647952"/>
            <a:ext cx="4495800" cy="3213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9849">
              <a:lnSpc>
                <a:spcPct val="95825"/>
              </a:lnSpc>
              <a:spcBef>
                <a:spcPts val="409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3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Fu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tio</a:t>
            </a:r>
            <a:r>
              <a:rPr sz="1400" spc="0" dirty="0" smtClean="0">
                <a:latin typeface="Times New Roman"/>
                <a:cs typeface="Times New Roman"/>
              </a:rPr>
              <a:t>n                                  </a:t>
            </a:r>
            <a:r>
              <a:rPr sz="1400" spc="27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12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9946" y="1129029"/>
            <a:ext cx="44958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39946" y="6202768"/>
            <a:ext cx="44958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9936" y="3067812"/>
            <a:ext cx="4323588" cy="2593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4009" y="3140964"/>
            <a:ext cx="3962400" cy="23956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540" y="655977"/>
            <a:ext cx="399938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-3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echnology p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atform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1712611"/>
            <a:ext cx="6982077" cy="1020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544">
              <a:lnSpc>
                <a:spcPts val="2955"/>
              </a:lnSpc>
              <a:spcBef>
                <a:spcPts val="147"/>
              </a:spcBef>
            </a:pPr>
            <a:r>
              <a:rPr sz="2100" spc="4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800" spc="0" dirty="0" smtClean="0">
                <a:latin typeface="Times New Roman"/>
                <a:cs typeface="Times New Roman"/>
              </a:rPr>
              <a:t>F</a:t>
            </a:r>
            <a:r>
              <a:rPr sz="2800" spc="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lly</a:t>
            </a:r>
            <a:r>
              <a:rPr sz="2800" spc="-4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aut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atic</a:t>
            </a:r>
            <a:r>
              <a:rPr sz="2800" spc="-7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sa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66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c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g</a:t>
            </a:r>
            <a:r>
              <a:rPr sz="2800" spc="-11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9" dirty="0" smtClean="0">
                <a:latin typeface="Times New Roman"/>
                <a:cs typeface="Times New Roman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stem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672"/>
              </a:spcBef>
            </a:pPr>
            <a:r>
              <a:rPr sz="2800" spc="0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800" spc="0" dirty="0" smtClean="0">
                <a:latin typeface="Times New Roman"/>
                <a:cs typeface="Times New Roman"/>
              </a:rPr>
              <a:t>Bioche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ical</a:t>
            </a:r>
            <a:r>
              <a:rPr sz="2800" spc="-14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and</a:t>
            </a:r>
            <a:r>
              <a:rPr sz="2800" spc="-40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-14" dirty="0" smtClean="0">
                <a:latin typeface="Times New Roman"/>
                <a:cs typeface="Times New Roman"/>
              </a:rPr>
              <a:t>mm</a:t>
            </a:r>
            <a:r>
              <a:rPr sz="2800" spc="0" dirty="0" smtClean="0">
                <a:latin typeface="Times New Roman"/>
                <a:cs typeface="Times New Roman"/>
              </a:rPr>
              <a:t>u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9" dirty="0" smtClean="0">
                <a:latin typeface="Times New Roman"/>
                <a:cs typeface="Times New Roman"/>
              </a:rPr>
              <a:t>g</a:t>
            </a:r>
            <a:r>
              <a:rPr sz="2800" spc="0" dirty="0" smtClean="0">
                <a:latin typeface="Times New Roman"/>
                <a:cs typeface="Times New Roman"/>
              </a:rPr>
              <a:t>y</a:t>
            </a:r>
            <a:r>
              <a:rPr sz="2800" spc="-13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analys</a:t>
            </a:r>
            <a:r>
              <a:rPr sz="2800" spc="9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1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9" dirty="0" smtClean="0">
                <a:latin typeface="Times New Roman"/>
                <a:cs typeface="Times New Roman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stem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88642" y="5875931"/>
            <a:ext cx="777308" cy="228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00"/>
              </a:lnSpc>
              <a:spcBef>
                <a:spcPts val="90"/>
              </a:spcBef>
            </a:pPr>
            <a:r>
              <a:rPr sz="2400" spc="11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RS</a:t>
            </a:r>
            <a:r>
              <a:rPr sz="2400" spc="0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A </a:t>
            </a:r>
            <a:r>
              <a:rPr sz="2400" spc="225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P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400" spc="0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56301" y="5877412"/>
            <a:ext cx="2529726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95"/>
              </a:lnSpc>
              <a:spcBef>
                <a:spcPts val="89"/>
              </a:spcBef>
            </a:pPr>
            <a:r>
              <a:rPr sz="2400" spc="19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Coba</a:t>
            </a:r>
            <a:r>
              <a:rPr sz="2400" spc="0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2400" spc="379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8</a:t>
            </a:r>
            <a:r>
              <a:rPr sz="2400" spc="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0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0</a:t>
            </a:r>
            <a:r>
              <a:rPr sz="2400" spc="0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0</a:t>
            </a:r>
            <a:r>
              <a:rPr sz="2400" spc="387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702</a:t>
            </a:r>
            <a:r>
              <a:rPr sz="2400" spc="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/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70</a:t>
            </a:r>
            <a:r>
              <a:rPr sz="2400" spc="29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2400" spc="25" baseline="-1657" dirty="0" smtClean="0">
                <a:solidFill>
                  <a:srgbClr val="006FC0"/>
                </a:solidFill>
                <a:latin typeface="Batang"/>
                <a:cs typeface="Batang"/>
              </a:rPr>
              <a:t>、</a:t>
            </a:r>
            <a:r>
              <a:rPr sz="2400" spc="1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e6</a:t>
            </a:r>
            <a:r>
              <a:rPr sz="2400" spc="4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0</a:t>
            </a:r>
            <a:r>
              <a:rPr sz="2400" spc="0" baseline="-1811" dirty="0" smtClean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56176" y="1571244"/>
            <a:ext cx="3701796" cy="2360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56963" y="1772793"/>
            <a:ext cx="3299333" cy="1958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52264" y="1767966"/>
            <a:ext cx="3308858" cy="1967611"/>
          </a:xfrm>
          <a:custGeom>
            <a:avLst/>
            <a:gdLst/>
            <a:ahLst/>
            <a:cxnLst/>
            <a:rect l="l" t="t" r="r" b="b"/>
            <a:pathLst>
              <a:path w="3308858" h="1967611">
                <a:moveTo>
                  <a:pt x="0" y="1967611"/>
                </a:moveTo>
                <a:lnTo>
                  <a:pt x="3308858" y="1967611"/>
                </a:lnTo>
                <a:lnTo>
                  <a:pt x="3308858" y="0"/>
                </a:lnTo>
                <a:lnTo>
                  <a:pt x="0" y="0"/>
                </a:lnTo>
                <a:lnTo>
                  <a:pt x="0" y="1967611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68368" y="3630168"/>
            <a:ext cx="3689603" cy="22722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70044" y="3831526"/>
            <a:ext cx="3286379" cy="18690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65218" y="3826764"/>
            <a:ext cx="3295903" cy="1878584"/>
          </a:xfrm>
          <a:custGeom>
            <a:avLst/>
            <a:gdLst/>
            <a:ahLst/>
            <a:cxnLst/>
            <a:rect l="l" t="t" r="r" b="b"/>
            <a:pathLst>
              <a:path w="3295903" h="1878584">
                <a:moveTo>
                  <a:pt x="0" y="1878584"/>
                </a:moveTo>
                <a:lnTo>
                  <a:pt x="3295903" y="1878584"/>
                </a:lnTo>
                <a:lnTo>
                  <a:pt x="3295903" y="0"/>
                </a:lnTo>
                <a:lnTo>
                  <a:pt x="0" y="0"/>
                </a:lnTo>
                <a:lnTo>
                  <a:pt x="0" y="1878584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2772" y="1597152"/>
            <a:ext cx="3930396" cy="23347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3609" y="1798827"/>
            <a:ext cx="3528441" cy="19320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38847" y="1794002"/>
            <a:ext cx="3537966" cy="1941576"/>
          </a:xfrm>
          <a:custGeom>
            <a:avLst/>
            <a:gdLst/>
            <a:ahLst/>
            <a:cxnLst/>
            <a:rect l="l" t="t" r="r" b="b"/>
            <a:pathLst>
              <a:path w="3537966" h="1941576">
                <a:moveTo>
                  <a:pt x="0" y="1941576"/>
                </a:moveTo>
                <a:lnTo>
                  <a:pt x="3537966" y="1941576"/>
                </a:lnTo>
                <a:lnTo>
                  <a:pt x="3537966" y="0"/>
                </a:lnTo>
                <a:lnTo>
                  <a:pt x="0" y="0"/>
                </a:lnTo>
                <a:lnTo>
                  <a:pt x="0" y="1941576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7824" y="3639312"/>
            <a:ext cx="3899916" cy="22677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4339" y="934610"/>
            <a:ext cx="7373454" cy="331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sz="2400" spc="0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2400" spc="2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3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g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y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u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o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ic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ple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ng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ys</a:t>
            </a:r>
            <a:r>
              <a:rPr sz="2400" spc="9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4" dirty="0" smtClean="0">
                <a:latin typeface="Times New Roman"/>
                <a:cs typeface="Times New Roman"/>
              </a:rPr>
              <a:t>y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0442" y="5504125"/>
            <a:ext cx="878498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30"/>
              </a:lnSpc>
              <a:spcBef>
                <a:spcPts val="66"/>
              </a:spcBef>
            </a:pPr>
            <a:r>
              <a:rPr sz="1200" spc="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Co</a:t>
            </a:r>
            <a:r>
              <a:rPr sz="1200" spc="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</a:t>
            </a: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as</a:t>
            </a:r>
            <a:r>
              <a:rPr sz="1200" spc="2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2</a:t>
            </a:r>
            <a:r>
              <a:rPr sz="1200" spc="-2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2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1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5218" y="3826764"/>
            <a:ext cx="3295903" cy="18785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9215">
              <a:lnSpc>
                <a:spcPct val="94482"/>
              </a:lnSpc>
              <a:spcBef>
                <a:spcPts val="12307"/>
              </a:spcBef>
            </a:pP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E</a:t>
            </a:r>
            <a:r>
              <a:rPr sz="1200" spc="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mer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ge</a:t>
            </a:r>
            <a:r>
              <a:rPr sz="1200" spc="-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n</a:t>
            </a:r>
            <a:r>
              <a:rPr sz="1200" spc="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c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y</a:t>
            </a:r>
            <a:r>
              <a:rPr sz="1200" spc="12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1200" spc="-6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T</a:t>
            </a:r>
            <a:r>
              <a:rPr sz="1200" spc="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ra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ining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52264" y="1767966"/>
            <a:ext cx="3308858" cy="1967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0"/>
              </a:spcBef>
            </a:pPr>
            <a:endParaRPr sz="500"/>
          </a:p>
          <a:p>
            <a:pPr marL="84074">
              <a:lnSpc>
                <a:spcPct val="94482"/>
              </a:lnSpc>
              <a:spcBef>
                <a:spcPts val="13000"/>
              </a:spcBef>
            </a:pPr>
            <a:r>
              <a:rPr sz="1200" spc="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Co</a:t>
            </a:r>
            <a:r>
              <a:rPr sz="1200" spc="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</a:t>
            </a: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as</a:t>
            </a:r>
            <a:r>
              <a:rPr sz="1200" spc="-2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80</a:t>
            </a:r>
            <a:r>
              <a:rPr sz="1200" spc="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0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0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38847" y="1794002"/>
            <a:ext cx="3537966" cy="1941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6532">
              <a:lnSpc>
                <a:spcPct val="94482"/>
              </a:lnSpc>
              <a:spcBef>
                <a:spcPts val="12305"/>
              </a:spcBef>
            </a:pPr>
            <a:r>
              <a:rPr sz="1200" spc="1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F</a:t>
            </a:r>
            <a:r>
              <a:rPr sz="1200" spc="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S</a:t>
            </a:r>
            <a:r>
              <a:rPr sz="1200" spc="4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56</a:t>
            </a:r>
            <a:r>
              <a:rPr sz="1200" spc="-9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0</a:t>
            </a:r>
            <a:r>
              <a:rPr sz="12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0</a:t>
            </a:r>
            <a:endParaRPr sz="1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43" y="1997582"/>
            <a:ext cx="4450715" cy="3191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16018" y="1700783"/>
            <a:ext cx="3784853" cy="32404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0473" y="1005578"/>
            <a:ext cx="3919738" cy="434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85"/>
              </a:lnSpc>
              <a:spcBef>
                <a:spcPts val="169"/>
              </a:spcBef>
            </a:pPr>
            <a:r>
              <a:rPr sz="3200" spc="-9" dirty="0" smtClean="0">
                <a:solidFill>
                  <a:srgbClr val="FF0000"/>
                </a:solidFill>
                <a:latin typeface="Wingdings"/>
                <a:cs typeface="Wingdings"/>
              </a:rPr>
              <a:t></a:t>
            </a:r>
            <a:r>
              <a:rPr sz="3200" spc="0" dirty="0" smtClean="0">
                <a:latin typeface="Times New Roman"/>
                <a:cs typeface="Times New Roman"/>
              </a:rPr>
              <a:t>PCR</a:t>
            </a:r>
            <a:r>
              <a:rPr sz="3200" spc="78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14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aly</a:t>
            </a:r>
            <a:r>
              <a:rPr sz="3200" spc="4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is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syst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5737" y="5008100"/>
            <a:ext cx="2238835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  <a:spcBef>
                <a:spcPts val="87"/>
              </a:spcBef>
            </a:pPr>
            <a:r>
              <a:rPr sz="16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CO</a:t>
            </a:r>
            <a:r>
              <a:rPr sz="16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BA</a:t>
            </a:r>
            <a:r>
              <a:rPr sz="16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S</a:t>
            </a:r>
            <a:r>
              <a:rPr sz="16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®</a:t>
            </a:r>
            <a:r>
              <a:rPr sz="1600" spc="32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1600" spc="-8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T</a:t>
            </a:r>
            <a:r>
              <a:rPr sz="16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aq</a:t>
            </a:r>
            <a:r>
              <a:rPr sz="16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M</a:t>
            </a:r>
            <a:r>
              <a:rPr sz="16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a</a:t>
            </a:r>
            <a:r>
              <a:rPr sz="16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n</a:t>
            </a:r>
            <a:r>
              <a:rPr sz="1600" spc="-8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16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4</a:t>
            </a:r>
            <a:r>
              <a:rPr sz="16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8</a:t>
            </a:r>
            <a:r>
              <a:rPr sz="1600" spc="-23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16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P</a:t>
            </a:r>
            <a:r>
              <a:rPr sz="16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C</a:t>
            </a:r>
            <a:r>
              <a:rPr sz="16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R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82598" y="5013066"/>
            <a:ext cx="1942596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9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C</a:t>
            </a:r>
            <a:r>
              <a:rPr sz="1800" spc="1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O</a:t>
            </a:r>
            <a:r>
              <a:rPr sz="18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BAS®</a:t>
            </a:r>
            <a:r>
              <a:rPr sz="1800" spc="-5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 </a:t>
            </a:r>
            <a:r>
              <a:rPr sz="18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A</a:t>
            </a:r>
            <a:r>
              <a:rPr sz="18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m</a:t>
            </a:r>
            <a:r>
              <a:rPr sz="18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pl</a:t>
            </a:r>
            <a:r>
              <a:rPr sz="18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i</a:t>
            </a:r>
            <a:r>
              <a:rPr sz="1800" spc="4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Pr</a:t>
            </a:r>
            <a:r>
              <a:rPr sz="1800" spc="0" dirty="0" smtClean="0">
                <a:solidFill>
                  <a:srgbClr val="006FC0"/>
                </a:solidFill>
                <a:latin typeface="Franklin Gothic Medium"/>
                <a:cs typeface="Franklin Gothic Medium"/>
              </a:rPr>
              <a:t>ep</a:t>
            </a:r>
            <a:endParaRPr sz="1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66997" y="1782952"/>
            <a:ext cx="4111371" cy="37543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66888" y="5067300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66616" y="5067300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66888" y="4599432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66616" y="4599432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66888" y="4130040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166616" y="4130040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66888" y="3660648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66616" y="3660648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66888" y="3191255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66616" y="3191255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866888" y="2721864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166616" y="2721864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66888" y="2252472"/>
            <a:ext cx="411479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66616" y="2252472"/>
            <a:ext cx="3153156" cy="0"/>
          </a:xfrm>
          <a:custGeom>
            <a:avLst/>
            <a:gdLst/>
            <a:ahLst/>
            <a:cxnLst/>
            <a:rect l="l" t="t" r="r" b="b"/>
            <a:pathLst>
              <a:path w="3153156">
                <a:moveTo>
                  <a:pt x="0" y="0"/>
                </a:moveTo>
                <a:lnTo>
                  <a:pt x="3153156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66616" y="1783079"/>
            <a:ext cx="4111752" cy="0"/>
          </a:xfrm>
          <a:custGeom>
            <a:avLst/>
            <a:gdLst/>
            <a:ahLst/>
            <a:cxnLst/>
            <a:rect l="l" t="t" r="r" b="b"/>
            <a:pathLst>
              <a:path w="4111752">
                <a:moveTo>
                  <a:pt x="0" y="0"/>
                </a:moveTo>
                <a:lnTo>
                  <a:pt x="4111752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578096" y="5532120"/>
            <a:ext cx="548639" cy="0"/>
          </a:xfrm>
          <a:custGeom>
            <a:avLst/>
            <a:gdLst/>
            <a:ahLst/>
            <a:cxnLst/>
            <a:rect l="l" t="t" r="r" b="b"/>
            <a:pathLst>
              <a:path w="548639">
                <a:moveTo>
                  <a:pt x="0" y="0"/>
                </a:moveTo>
                <a:lnTo>
                  <a:pt x="548639" y="0"/>
                </a:lnTo>
              </a:path>
            </a:pathLst>
          </a:custGeom>
          <a:ln w="104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48172" y="5256276"/>
            <a:ext cx="548639" cy="280416"/>
          </a:xfrm>
          <a:custGeom>
            <a:avLst/>
            <a:gdLst/>
            <a:ahLst/>
            <a:cxnLst/>
            <a:rect l="l" t="t" r="r" b="b"/>
            <a:pathLst>
              <a:path w="548639" h="280415">
                <a:moveTo>
                  <a:pt x="0" y="0"/>
                </a:moveTo>
                <a:lnTo>
                  <a:pt x="0" y="280416"/>
                </a:lnTo>
                <a:lnTo>
                  <a:pt x="548639" y="280416"/>
                </a:lnTo>
                <a:lnTo>
                  <a:pt x="54863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19772" y="2157984"/>
            <a:ext cx="547116" cy="3378707"/>
          </a:xfrm>
          <a:custGeom>
            <a:avLst/>
            <a:gdLst/>
            <a:ahLst/>
            <a:cxnLst/>
            <a:rect l="l" t="t" r="r" b="b"/>
            <a:pathLst>
              <a:path w="547116" h="3378707">
                <a:moveTo>
                  <a:pt x="0" y="0"/>
                </a:moveTo>
                <a:lnTo>
                  <a:pt x="0" y="3378707"/>
                </a:lnTo>
                <a:lnTo>
                  <a:pt x="547116" y="3378707"/>
                </a:lnTo>
                <a:lnTo>
                  <a:pt x="5471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166616" y="1783079"/>
            <a:ext cx="0" cy="3753612"/>
          </a:xfrm>
          <a:custGeom>
            <a:avLst/>
            <a:gdLst/>
            <a:ahLst/>
            <a:cxnLst/>
            <a:rect l="l" t="t" r="r" b="b"/>
            <a:pathLst>
              <a:path h="3753612">
                <a:moveTo>
                  <a:pt x="0" y="3753612"/>
                </a:moveTo>
                <a:lnTo>
                  <a:pt x="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128516" y="55366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28516" y="50673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28516" y="45994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128516" y="41300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128516" y="366064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28516" y="319125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28516" y="272186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28516" y="22524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28516" y="178307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6616" y="5536692"/>
            <a:ext cx="4111752" cy="0"/>
          </a:xfrm>
          <a:custGeom>
            <a:avLst/>
            <a:gdLst/>
            <a:ahLst/>
            <a:cxnLst/>
            <a:rect l="l" t="t" r="r" b="b"/>
            <a:pathLst>
              <a:path w="4111752">
                <a:moveTo>
                  <a:pt x="0" y="0"/>
                </a:moveTo>
                <a:lnTo>
                  <a:pt x="4111752" y="0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66616" y="5536692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36692" y="5536692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08292" y="5536692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8368" y="5536692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12192">
            <a:solidFill>
              <a:srgbClr val="88888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280031" y="736285"/>
            <a:ext cx="2725257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Biochem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28100" y="736285"/>
            <a:ext cx="927720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-3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est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82185" y="736285"/>
            <a:ext cx="1118030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sz="40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746119" y="1708007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4000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46119" y="2177399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3500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8267" y="2579700"/>
            <a:ext cx="836190" cy="1486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759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Ev</a:t>
            </a:r>
            <a:r>
              <a:rPr sz="2500" spc="-9" dirty="0" smtClean="0">
                <a:solidFill>
                  <a:srgbClr val="2E2E2E"/>
                </a:solidFill>
                <a:latin typeface="Times New Roman"/>
                <a:cs typeface="Times New Roman"/>
              </a:rPr>
              <a:t>e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ry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49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Eve</a:t>
            </a:r>
            <a:r>
              <a:rPr sz="2500" spc="-4" dirty="0" smtClean="0">
                <a:solidFill>
                  <a:srgbClr val="2E2E2E"/>
                </a:solidFill>
                <a:latin typeface="Times New Roman"/>
                <a:cs typeface="Times New Roman"/>
              </a:rPr>
              <a:t>r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endParaRPr sz="2500">
              <a:latin typeface="Times New Roman"/>
              <a:cs typeface="Times New Roman"/>
            </a:endParaRPr>
          </a:p>
          <a:p>
            <a:pPr marL="12700" marR="7215">
              <a:lnSpc>
                <a:spcPct val="95825"/>
              </a:lnSpc>
              <a:spcBef>
                <a:spcPts val="1628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Eve</a:t>
            </a:r>
            <a:r>
              <a:rPr sz="2500" spc="-4" dirty="0" smtClean="0">
                <a:solidFill>
                  <a:srgbClr val="2E2E2E"/>
                </a:solidFill>
                <a:latin typeface="Times New Roman"/>
                <a:cs typeface="Times New Roman"/>
              </a:rPr>
              <a:t>r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82763" y="2579700"/>
            <a:ext cx="2437106" cy="148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963" marR="4769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Day</a:t>
            </a:r>
            <a:r>
              <a:rPr sz="2500" spc="0" dirty="0" smtClean="0">
                <a:solidFill>
                  <a:srgbClr val="2E2E2E"/>
                </a:solidFill>
                <a:latin typeface="Batang"/>
                <a:cs typeface="Batang"/>
              </a:rPr>
              <a:t>：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10,0000</a:t>
            </a:r>
            <a:endParaRPr sz="2500">
              <a:latin typeface="Times New Roman"/>
              <a:cs typeface="Times New Roman"/>
            </a:endParaRPr>
          </a:p>
          <a:p>
            <a:pPr marL="24745">
              <a:lnSpc>
                <a:spcPct val="104747"/>
              </a:lnSpc>
              <a:spcBef>
                <a:spcPts val="1038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Mont</a:t>
            </a:r>
            <a:r>
              <a:rPr sz="2500" spc="4" dirty="0" smtClean="0">
                <a:solidFill>
                  <a:srgbClr val="2E2E2E"/>
                </a:solidFill>
                <a:latin typeface="Times New Roman"/>
                <a:cs typeface="Times New Roman"/>
              </a:rPr>
              <a:t>h</a:t>
            </a:r>
            <a:r>
              <a:rPr sz="2500" spc="0" dirty="0" smtClean="0">
                <a:solidFill>
                  <a:srgbClr val="2E2E2E"/>
                </a:solidFill>
                <a:latin typeface="Batang"/>
                <a:cs typeface="Batang"/>
              </a:rPr>
              <a:t>：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300,0000</a:t>
            </a:r>
            <a:endParaRPr sz="2500">
              <a:latin typeface="Times New Roman"/>
              <a:cs typeface="Times New Roman"/>
            </a:endParaRPr>
          </a:p>
          <a:p>
            <a:pPr marL="12700" marR="47690">
              <a:lnSpc>
                <a:spcPct val="104747"/>
              </a:lnSpc>
              <a:spcBef>
                <a:spcPts val="1173"/>
              </a:spcBef>
            </a:pPr>
            <a:r>
              <a:rPr sz="2500" spc="-254" dirty="0" smtClean="0">
                <a:solidFill>
                  <a:srgbClr val="2E2E2E"/>
                </a:solidFill>
                <a:latin typeface="Times New Roman"/>
                <a:cs typeface="Times New Roman"/>
              </a:rPr>
              <a:t>Y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</a:t>
            </a:r>
            <a:r>
              <a:rPr sz="2500" spc="-4" dirty="0" smtClean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r</a:t>
            </a:r>
            <a:r>
              <a:rPr sz="2500" spc="0" dirty="0" smtClean="0">
                <a:solidFill>
                  <a:srgbClr val="2E2E2E"/>
                </a:solidFill>
                <a:latin typeface="Batang"/>
                <a:cs typeface="Batang"/>
              </a:rPr>
              <a:t>：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3600,0000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46119" y="2646791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3000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46119" y="3116183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2500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46119" y="3585575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2000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746119" y="4054967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1500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746119" y="4524359"/>
            <a:ext cx="34329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1000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20160" y="4993751"/>
            <a:ext cx="26856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500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69258" y="5463143"/>
            <a:ext cx="118551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 smtClean="0">
                <a:latin typeface="Franklin Gothic Medium"/>
                <a:cs typeface="Franklin Gothic Medium"/>
              </a:rPr>
              <a:t>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46498" y="5617118"/>
            <a:ext cx="232195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 smtClean="0">
                <a:latin typeface="Franklin Gothic Medium"/>
                <a:cs typeface="Franklin Gothic Medium"/>
              </a:rPr>
              <a:t>day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37834" y="5617118"/>
            <a:ext cx="389701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4" dirty="0" smtClean="0">
                <a:latin typeface="Franklin Gothic Medium"/>
                <a:cs typeface="Franklin Gothic Medium"/>
              </a:rPr>
              <a:t>m</a:t>
            </a:r>
            <a:r>
              <a:rPr sz="1000" spc="0" dirty="0" smtClean="0">
                <a:latin typeface="Franklin Gothic Medium"/>
                <a:cs typeface="Franklin Gothic Medium"/>
              </a:rPr>
              <a:t>on</a:t>
            </a:r>
            <a:r>
              <a:rPr sz="1000" spc="4" dirty="0" smtClean="0">
                <a:latin typeface="Franklin Gothic Medium"/>
                <a:cs typeface="Franklin Gothic Medium"/>
              </a:rPr>
              <a:t>t</a:t>
            </a:r>
            <a:r>
              <a:rPr sz="1000" spc="0" dirty="0" smtClean="0">
                <a:latin typeface="Franklin Gothic Medium"/>
                <a:cs typeface="Franklin Gothic Medium"/>
              </a:rPr>
              <a:t>h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8361" y="5617118"/>
            <a:ext cx="270656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-4" dirty="0" smtClean="0">
                <a:latin typeface="Franklin Gothic Medium"/>
                <a:cs typeface="Franklin Gothic Medium"/>
              </a:rPr>
              <a:t>y</a:t>
            </a:r>
            <a:r>
              <a:rPr sz="1000" spc="0" dirty="0" smtClean="0">
                <a:latin typeface="Franklin Gothic Medium"/>
                <a:cs typeface="Franklin Gothic Medium"/>
              </a:rPr>
              <a:t>ear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5" name="object 35"/>
          <p:cNvSpPr txBox="1"/>
          <p:nvPr/>
        </p:nvSpPr>
        <p:spPr>
          <a:xfrm rot="16200000">
            <a:off x="3404892" y="1980576"/>
            <a:ext cx="516484" cy="142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 smtClean="0">
                <a:latin typeface="Franklin Gothic Medium"/>
                <a:cs typeface="Franklin Gothic Medium"/>
              </a:rPr>
              <a:t>x</a:t>
            </a:r>
            <a:r>
              <a:rPr sz="1000" spc="-36" dirty="0" smtClean="0">
                <a:latin typeface="Franklin Gothic Medium"/>
                <a:cs typeface="Franklin Gothic Medium"/>
              </a:rPr>
              <a:t> </a:t>
            </a:r>
            <a:r>
              <a:rPr sz="1000" spc="14" dirty="0" smtClean="0">
                <a:latin typeface="Franklin Gothic Medium"/>
                <a:cs typeface="Franklin Gothic Medium"/>
              </a:rPr>
              <a:t>1000</a:t>
            </a:r>
            <a:r>
              <a:rPr sz="1000" spc="0" dirty="0" smtClean="0">
                <a:latin typeface="Franklin Gothic Medium"/>
                <a:cs typeface="Franklin Gothic Medium"/>
              </a:rPr>
              <a:t>0</a:t>
            </a:r>
            <a:endParaRPr sz="1000">
              <a:latin typeface="Franklin Gothic Medium"/>
              <a:cs typeface="Franklin Gothic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28516" y="1783079"/>
            <a:ext cx="3809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4166615" y="1783079"/>
            <a:ext cx="4111752" cy="374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4166615" y="2157984"/>
            <a:ext cx="3153156" cy="94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3"/>
              </a:spcBef>
            </a:pPr>
            <a:endParaRPr sz="700"/>
          </a:p>
        </p:txBody>
      </p:sp>
      <p:sp>
        <p:nvSpPr>
          <p:cNvPr id="31" name="object 31"/>
          <p:cNvSpPr txBox="1"/>
          <p:nvPr/>
        </p:nvSpPr>
        <p:spPr>
          <a:xfrm>
            <a:off x="7319772" y="2157984"/>
            <a:ext cx="547116" cy="3378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7866888" y="2157984"/>
            <a:ext cx="411479" cy="94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3"/>
              </a:spcBef>
            </a:pPr>
            <a:endParaRPr sz="700"/>
          </a:p>
        </p:txBody>
      </p:sp>
      <p:sp>
        <p:nvSpPr>
          <p:cNvPr id="29" name="object 29"/>
          <p:cNvSpPr txBox="1"/>
          <p:nvPr/>
        </p:nvSpPr>
        <p:spPr>
          <a:xfrm>
            <a:off x="4128516" y="2252472"/>
            <a:ext cx="3809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4166615" y="2252472"/>
            <a:ext cx="3153156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7866888" y="2252472"/>
            <a:ext cx="41147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4128516" y="2721864"/>
            <a:ext cx="3809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4166615" y="2721864"/>
            <a:ext cx="3153156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7866888" y="2721864"/>
            <a:ext cx="41147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4128516" y="3191255"/>
            <a:ext cx="3809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4166615" y="3191255"/>
            <a:ext cx="3153156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7866888" y="3191255"/>
            <a:ext cx="41147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4128516" y="3660648"/>
            <a:ext cx="3809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4166615" y="3660648"/>
            <a:ext cx="3153156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7866888" y="3660648"/>
            <a:ext cx="41147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128516" y="4130040"/>
            <a:ext cx="3809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4166615" y="4130040"/>
            <a:ext cx="3153156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7866888" y="4130040"/>
            <a:ext cx="411479" cy="469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4128516" y="4599432"/>
            <a:ext cx="38099" cy="467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4166615" y="4599432"/>
            <a:ext cx="3153156" cy="467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7866888" y="4599432"/>
            <a:ext cx="411479" cy="467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4128516" y="5067300"/>
            <a:ext cx="3809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4166615" y="5067300"/>
            <a:ext cx="3153156" cy="188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7866888" y="5067300"/>
            <a:ext cx="411479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166615" y="5256276"/>
            <a:ext cx="1781556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948172" y="5256276"/>
            <a:ext cx="548639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496812" y="5256276"/>
            <a:ext cx="822960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128516" y="5536692"/>
            <a:ext cx="38099" cy="39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66615" y="5536692"/>
            <a:ext cx="1370076" cy="39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36691" y="5536692"/>
            <a:ext cx="1371600" cy="39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908292" y="5536692"/>
            <a:ext cx="1370076" cy="396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3564" y="1052677"/>
            <a:ext cx="3600450" cy="49809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615053" y="2367677"/>
            <a:ext cx="3999222" cy="1660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What</a:t>
            </a:r>
            <a:r>
              <a:rPr sz="2800" spc="-8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sz="28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ig</a:t>
            </a:r>
            <a:r>
              <a:rPr sz="2800" spc="-4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data?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</a:pP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How</a:t>
            </a:r>
            <a:r>
              <a:rPr sz="2800" spc="-5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any</a:t>
            </a:r>
            <a:r>
              <a:rPr sz="2800" spc="-37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8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pes</a:t>
            </a:r>
            <a:r>
              <a:rPr sz="2800" spc="6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800" spc="-2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ata</a:t>
            </a:r>
            <a:r>
              <a:rPr sz="2800" spc="-2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sz="28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edicine</a:t>
            </a:r>
            <a:r>
              <a:rPr sz="2800" spc="-3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2800">
              <a:latin typeface="Times New Roman"/>
              <a:cs typeface="Times New Roman"/>
            </a:endParaRPr>
          </a:p>
          <a:p>
            <a:pPr marL="12700" marR="48635">
              <a:lnSpc>
                <a:spcPct val="95825"/>
              </a:lnSpc>
            </a:pP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How</a:t>
            </a:r>
            <a:r>
              <a:rPr sz="2800" spc="-5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800" spc="-2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8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800" spc="-1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with</a:t>
            </a:r>
            <a:r>
              <a:rPr sz="2800" spc="-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big</a:t>
            </a:r>
            <a:r>
              <a:rPr sz="2800" spc="-3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data?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12749" y="2528719"/>
            <a:ext cx="7923640" cy="15801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478" algn="ctr">
              <a:lnSpc>
                <a:spcPts val="3775"/>
              </a:lnSpc>
              <a:spcBef>
                <a:spcPts val="188"/>
              </a:spcBef>
            </a:pP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Estab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ishment and verif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cat</a:t>
            </a:r>
            <a:r>
              <a:rPr sz="36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3600" spc="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3600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mi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NAs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expression</a:t>
            </a:r>
            <a:r>
              <a:rPr sz="36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mol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cules</a:t>
            </a:r>
            <a:r>
              <a:rPr sz="360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for breast cancer</a:t>
            </a:r>
            <a:r>
              <a:rPr sz="36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3600">
              <a:latin typeface="Times New Roman"/>
              <a:cs typeface="Times New Roman"/>
            </a:endParaRPr>
          </a:p>
          <a:p>
            <a:pPr marL="2018794" marR="2055621" algn="ctr">
              <a:lnSpc>
                <a:spcPct val="95825"/>
              </a:lnSpc>
              <a:spcBef>
                <a:spcPts val="180"/>
              </a:spcBef>
            </a:pP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 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ist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nt me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astas</a:t>
            </a:r>
            <a:r>
              <a:rPr sz="36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5800" y="3196624"/>
            <a:ext cx="77724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87674" y="701877"/>
            <a:ext cx="2992456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Breast cancer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1861616"/>
            <a:ext cx="7674359" cy="382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2800" spc="0" dirty="0" smtClean="0">
                <a:latin typeface="Times New Roman"/>
                <a:cs typeface="Times New Roman"/>
              </a:rPr>
              <a:t>Bre</a:t>
            </a:r>
            <a:r>
              <a:rPr sz="2800" spc="-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st</a:t>
            </a:r>
            <a:r>
              <a:rPr sz="2800" spc="-22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anc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r is one</a:t>
            </a:r>
            <a:r>
              <a:rPr sz="2800" spc="-4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of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alig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ant</a:t>
            </a:r>
            <a:r>
              <a:rPr sz="2800" spc="-2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7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in</a:t>
            </a:r>
            <a:r>
              <a:rPr sz="2800" spc="-16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wo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2821870"/>
            <a:ext cx="7840762" cy="809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2800" spc="-4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Distant 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et</a:t>
            </a:r>
            <a:r>
              <a:rPr sz="2800" spc="-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stasis is the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ain death </a:t>
            </a:r>
            <a:r>
              <a:rPr sz="2800" spc="-9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ause for</a:t>
            </a:r>
            <a:r>
              <a:rPr sz="2800" spc="-3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b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st</a:t>
            </a:r>
            <a:endParaRPr sz="2800">
              <a:latin typeface="Times New Roman"/>
              <a:cs typeface="Times New Roman"/>
            </a:endParaRPr>
          </a:p>
          <a:p>
            <a:pPr marL="12700" marR="53590">
              <a:lnSpc>
                <a:spcPct val="95825"/>
              </a:lnSpc>
            </a:pPr>
            <a:r>
              <a:rPr sz="2800" spc="0" dirty="0" smtClean="0">
                <a:latin typeface="Times New Roman"/>
                <a:cs typeface="Times New Roman"/>
              </a:rPr>
              <a:t>c</a:t>
            </a:r>
            <a:r>
              <a:rPr sz="2800" spc="-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ncer</a:t>
            </a:r>
            <a:r>
              <a:rPr sz="2800" spc="-4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patients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8540" y="4208964"/>
            <a:ext cx="6986592" cy="809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70"/>
              </a:lnSpc>
              <a:spcBef>
                <a:spcPts val="148"/>
              </a:spcBef>
            </a:pPr>
            <a:r>
              <a:rPr sz="28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2800" spc="0" dirty="0" smtClean="0">
                <a:latin typeface="Times New Roman"/>
                <a:cs typeface="Times New Roman"/>
              </a:rPr>
              <a:t>The</a:t>
            </a:r>
            <a:r>
              <a:rPr sz="2800" spc="-3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rly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det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ction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of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laborato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y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is t</a:t>
            </a:r>
            <a:r>
              <a:rPr sz="2800" spc="4" dirty="0" smtClean="0">
                <a:latin typeface="Times New Roman"/>
                <a:cs typeface="Times New Roman"/>
              </a:rPr>
              <a:t>h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key f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endParaRPr sz="2800">
              <a:latin typeface="Times New Roman"/>
              <a:cs typeface="Times New Roman"/>
            </a:endParaRPr>
          </a:p>
          <a:p>
            <a:pPr marL="12700" marR="53590">
              <a:lnSpc>
                <a:spcPct val="95825"/>
              </a:lnSpc>
            </a:pP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eventi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5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and</a:t>
            </a:r>
            <a:r>
              <a:rPr sz="2800" spc="-4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9" dirty="0" smtClean="0">
                <a:latin typeface="Times New Roman"/>
                <a:cs typeface="Times New Roman"/>
              </a:rPr>
              <a:t>h</a:t>
            </a:r>
            <a:r>
              <a:rPr sz="2800" spc="0" dirty="0" smtClean="0">
                <a:latin typeface="Times New Roman"/>
                <a:cs typeface="Times New Roman"/>
              </a:rPr>
              <a:t>erapy</a:t>
            </a:r>
            <a:r>
              <a:rPr sz="2800" spc="-9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b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st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canc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370" y="109678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270" y="1098395"/>
            <a:ext cx="7763696" cy="44093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73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M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r>
              <a:rPr sz="2400" spc="-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As </a:t>
            </a:r>
            <a:r>
              <a:rPr sz="2400" spc="4" dirty="0" smtClean="0">
                <a:latin typeface="Times New Roman"/>
                <a:cs typeface="Times New Roman"/>
              </a:rPr>
              <a:t>(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iRN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 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j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ass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 s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endogenous</a:t>
            </a:r>
            <a:endParaRPr sz="2400">
              <a:latin typeface="Times New Roman"/>
              <a:cs typeface="Times New Roman"/>
            </a:endParaRPr>
          </a:p>
          <a:p>
            <a:pPr marL="12700" marR="844131">
              <a:lnSpc>
                <a:spcPts val="2590"/>
              </a:lnSpc>
              <a:spcBef>
                <a:spcPts val="1"/>
              </a:spcBef>
            </a:pP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-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25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ol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cu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pos</a:t>
            </a:r>
            <a:r>
              <a:rPr sz="2400" spc="19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ans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p</a:t>
            </a:r>
            <a:r>
              <a:rPr sz="2400" spc="-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iona</a:t>
            </a:r>
            <a:r>
              <a:rPr sz="2400" spc="-9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ly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gul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te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gene exp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ion.</a:t>
            </a:r>
            <a:endParaRPr sz="2400">
              <a:latin typeface="Times New Roman"/>
              <a:cs typeface="Times New Roman"/>
            </a:endParaRPr>
          </a:p>
          <a:p>
            <a:pPr marL="12700" marR="712076">
              <a:lnSpc>
                <a:spcPts val="2590"/>
              </a:lnSpc>
              <a:spcBef>
                <a:spcPts val="1204"/>
              </a:spcBef>
            </a:pPr>
            <a:r>
              <a:rPr sz="2400" spc="0" dirty="0" smtClean="0">
                <a:latin typeface="Times New Roman"/>
                <a:cs typeface="Times New Roman"/>
              </a:rPr>
              <a:t>Recent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se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hes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ons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d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iRN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3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ose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y as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oc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ed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with breast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er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loss of sev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tu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or supp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06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</a:t>
            </a:r>
            <a:r>
              <a:rPr sz="2400" spc="-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 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overexpre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sion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 cer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ain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oncogenic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</a:t>
            </a:r>
            <a:r>
              <a:rPr sz="2400" spc="-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  <a:p>
            <a:pPr marL="12700" marR="52573">
              <a:lnSpc>
                <a:spcPts val="2590"/>
              </a:lnSpc>
              <a:spcBef>
                <a:spcPts val="129"/>
              </a:spcBef>
            </a:pPr>
            <a:r>
              <a:rPr sz="2400" spc="0" dirty="0" smtClean="0">
                <a:latin typeface="Times New Roman"/>
                <a:cs typeface="Times New Roman"/>
              </a:rPr>
              <a:t>have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been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obse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ved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12700" marR="31432">
              <a:lnSpc>
                <a:spcPts val="2759"/>
              </a:lnSpc>
              <a:spcBef>
                <a:spcPts val="1039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iRNA</a:t>
            </a:r>
            <a:r>
              <a:rPr sz="2400" spc="-1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 be </a:t>
            </a:r>
            <a:r>
              <a:rPr sz="2400" spc="-9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ound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 s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ru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, and it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has 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endParaRPr sz="2400">
              <a:latin typeface="Times New Roman"/>
              <a:cs typeface="Times New Roman"/>
            </a:endParaRPr>
          </a:p>
          <a:p>
            <a:pPr marL="12700" marR="31432">
              <a:lnSpc>
                <a:spcPts val="2759"/>
              </a:lnSpc>
            </a:pPr>
            <a:r>
              <a:rPr sz="2400" spc="0" dirty="0" smtClean="0">
                <a:latin typeface="Times New Roman"/>
                <a:cs typeface="Times New Roman"/>
              </a:rPr>
              <a:t>advantages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over other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disea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es,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 has been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sho</a:t>
            </a:r>
            <a:r>
              <a:rPr sz="2400" spc="-4" dirty="0" smtClean="0">
                <a:latin typeface="Times New Roman"/>
                <a:cs typeface="Times New Roman"/>
              </a:rPr>
              <a:t>w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to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be </a:t>
            </a:r>
            <a:endParaRPr sz="2400">
              <a:latin typeface="Times New Roman"/>
              <a:cs typeface="Times New Roman"/>
            </a:endParaRPr>
          </a:p>
          <a:p>
            <a:pPr marL="12700" marR="31432">
              <a:lnSpc>
                <a:spcPts val="2759"/>
              </a:lnSpc>
            </a:pPr>
            <a:r>
              <a:rPr sz="2400" spc="0" dirty="0" smtClean="0">
                <a:latin typeface="Times New Roman"/>
                <a:cs typeface="Times New Roman"/>
              </a:rPr>
              <a:t>unique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gnos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progno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is of 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8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,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ver </a:t>
            </a:r>
            <a:endParaRPr sz="2400">
              <a:latin typeface="Times New Roman"/>
              <a:cs typeface="Times New Roman"/>
            </a:endParaRPr>
          </a:p>
          <a:p>
            <a:pPr marL="12700" marR="31432">
              <a:lnSpc>
                <a:spcPts val="2759"/>
              </a:lnSpc>
            </a:pP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8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,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oth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 diseas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2236995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3377081"/>
            <a:ext cx="31341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4370" y="4188096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02437" y="1505557"/>
            <a:ext cx="811809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19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spc="24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W</a:t>
            </a:r>
            <a:r>
              <a:rPr sz="2400" spc="0" dirty="0" smtClean="0">
                <a:latin typeface="Times New Roman"/>
                <a:cs typeface="Times New Roman"/>
              </a:rPr>
              <a:t>hen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 cancer and dista</a:t>
            </a:r>
            <a:r>
              <a:rPr sz="2400" spc="-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st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-9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is</a:t>
            </a:r>
            <a:r>
              <a:rPr sz="2400" spc="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-9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cu</a:t>
            </a:r>
            <a:r>
              <a:rPr sz="2400" spc="-8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, </a:t>
            </a:r>
            <a:r>
              <a:rPr sz="2400" spc="-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ay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be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at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5337" y="1912846"/>
            <a:ext cx="4435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80287" y="1912846"/>
            <a:ext cx="12469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 </a:t>
            </a:r>
            <a:r>
              <a:rPr sz="2400" spc="8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(</a:t>
            </a:r>
            <a:r>
              <a:rPr sz="2400" spc="-1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20137" y="1912846"/>
            <a:ext cx="4426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53537" y="1912846"/>
            <a:ext cx="91480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rel</a:t>
            </a:r>
            <a:r>
              <a:rPr sz="2400" spc="-9" dirty="0" smtClean="0">
                <a:latin typeface="Times New Roman"/>
                <a:cs typeface="Times New Roman"/>
              </a:rPr>
              <a:t>ea</a:t>
            </a:r>
            <a:r>
              <a:rPr sz="2400" spc="0" dirty="0" smtClean="0">
                <a:latin typeface="Times New Roman"/>
                <a:cs typeface="Times New Roman"/>
              </a:rPr>
              <a:t>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1282" y="1912846"/>
            <a:ext cx="3250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7334" y="1912846"/>
            <a:ext cx="15259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end</a:t>
            </a:r>
            <a:r>
              <a:rPr sz="2400" spc="-9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genous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6076" y="1912846"/>
            <a:ext cx="11525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iRNAs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1438" y="1912846"/>
            <a:ext cx="5463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6946" y="1912846"/>
            <a:ext cx="4426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5337" y="2318230"/>
            <a:ext cx="35327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pe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iph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blood c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ul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tio</a:t>
            </a:r>
            <a:r>
              <a:rPr sz="2400" spc="9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437" y="3589500"/>
            <a:ext cx="41362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</a:t>
            </a:r>
            <a:r>
              <a:rPr sz="19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spc="24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114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1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y</a:t>
            </a:r>
            <a:r>
              <a:rPr sz="2400" spc="10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portant</a:t>
            </a:r>
            <a:r>
              <a:rPr sz="2400" spc="114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125" dirty="0" smtClean="0">
                <a:latin typeface="Times New Roman"/>
                <a:cs typeface="Times New Roman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xplore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9046" y="3589500"/>
            <a:ext cx="396179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1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119" dirty="0" smtClean="0">
                <a:latin typeface="Times New Roman"/>
                <a:cs typeface="Times New Roman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ancer</a:t>
            </a:r>
            <a:r>
              <a:rPr sz="2400" spc="10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</a:t>
            </a:r>
            <a:r>
              <a:rPr sz="2400" spc="1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its</a:t>
            </a:r>
            <a:r>
              <a:rPr sz="2400" spc="1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dist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9714" y="3978211"/>
            <a:ext cx="3327259" cy="754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987">
              <a:lnSpc>
                <a:spcPts val="2680"/>
              </a:lnSpc>
              <a:spcBef>
                <a:spcPts val="134"/>
              </a:spcBef>
            </a:pPr>
            <a:r>
              <a:rPr sz="2400" spc="0" dirty="0" smtClean="0">
                <a:latin typeface="Times New Roman"/>
                <a:cs typeface="Times New Roman"/>
              </a:rPr>
              <a:t>for </a:t>
            </a:r>
            <a:r>
              <a:rPr sz="2400" spc="27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sc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ee</a:t>
            </a:r>
            <a:r>
              <a:rPr sz="2400" spc="-4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ing</a:t>
            </a:r>
            <a:r>
              <a:rPr sz="2400" spc="-3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Batang"/>
                <a:cs typeface="Batang"/>
              </a:rPr>
              <a:t>、</a:t>
            </a:r>
            <a:r>
              <a:rPr sz="2400" spc="-519" dirty="0" smtClean="0">
                <a:latin typeface="Batang"/>
                <a:cs typeface="Batang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d</a:t>
            </a:r>
            <a:r>
              <a:rPr sz="2400" spc="0" dirty="0" smtClean="0">
                <a:latin typeface="Times New Roman"/>
                <a:cs typeface="Times New Roman"/>
              </a:rPr>
              <a:t>iagnosis</a:t>
            </a:r>
            <a:endParaRPr sz="2400">
              <a:latin typeface="Times New Roman"/>
              <a:cs typeface="Times New Roman"/>
            </a:endParaRPr>
          </a:p>
          <a:p>
            <a:pPr marL="12700" marR="48220">
              <a:lnSpc>
                <a:spcPct val="95825"/>
              </a:lnSpc>
              <a:spcBef>
                <a:spcPts val="311"/>
              </a:spcBef>
            </a:pP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11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5337" y="3994884"/>
            <a:ext cx="132293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astas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4273" y="3994884"/>
            <a:ext cx="101904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specific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8129" y="3994884"/>
            <a:ext cx="11525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iRNAs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9890" y="3994884"/>
            <a:ext cx="5112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5337" y="4402173"/>
            <a:ext cx="38208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progno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is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ent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88027" y="2177288"/>
            <a:ext cx="2279142" cy="205486"/>
          </a:xfrm>
          <a:custGeom>
            <a:avLst/>
            <a:gdLst/>
            <a:ahLst/>
            <a:cxnLst/>
            <a:rect l="l" t="t" r="r" b="b"/>
            <a:pathLst>
              <a:path w="2279142" h="205486">
                <a:moveTo>
                  <a:pt x="0" y="0"/>
                </a:moveTo>
                <a:lnTo>
                  <a:pt x="0" y="102742"/>
                </a:lnTo>
                <a:lnTo>
                  <a:pt x="2279142" y="102742"/>
                </a:lnTo>
                <a:lnTo>
                  <a:pt x="2279142" y="205486"/>
                </a:lnTo>
              </a:path>
            </a:pathLst>
          </a:custGeom>
          <a:ln w="25400">
            <a:solidFill>
              <a:srgbClr val="73680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88027" y="2177288"/>
            <a:ext cx="367030" cy="205486"/>
          </a:xfrm>
          <a:custGeom>
            <a:avLst/>
            <a:gdLst/>
            <a:ahLst/>
            <a:cxnLst/>
            <a:rect l="l" t="t" r="r" b="b"/>
            <a:pathLst>
              <a:path w="367030" h="205486">
                <a:moveTo>
                  <a:pt x="0" y="0"/>
                </a:moveTo>
                <a:lnTo>
                  <a:pt x="0" y="102742"/>
                </a:lnTo>
                <a:lnTo>
                  <a:pt x="367030" y="102742"/>
                </a:lnTo>
                <a:lnTo>
                  <a:pt x="367030" y="205486"/>
                </a:lnTo>
              </a:path>
            </a:pathLst>
          </a:custGeom>
          <a:ln w="25400">
            <a:solidFill>
              <a:srgbClr val="73680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68116" y="2177288"/>
            <a:ext cx="1319911" cy="205486"/>
          </a:xfrm>
          <a:custGeom>
            <a:avLst/>
            <a:gdLst/>
            <a:ahLst/>
            <a:cxnLst/>
            <a:rect l="l" t="t" r="r" b="b"/>
            <a:pathLst>
              <a:path w="1319911" h="205486">
                <a:moveTo>
                  <a:pt x="1319911" y="0"/>
                </a:moveTo>
                <a:lnTo>
                  <a:pt x="1319911" y="102742"/>
                </a:lnTo>
                <a:lnTo>
                  <a:pt x="0" y="102742"/>
                </a:lnTo>
                <a:lnTo>
                  <a:pt x="0" y="205486"/>
                </a:lnTo>
              </a:path>
            </a:pathLst>
          </a:custGeom>
          <a:ln w="25400">
            <a:solidFill>
              <a:srgbClr val="73680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37588" y="2177288"/>
            <a:ext cx="2750439" cy="205486"/>
          </a:xfrm>
          <a:custGeom>
            <a:avLst/>
            <a:gdLst/>
            <a:ahLst/>
            <a:cxnLst/>
            <a:rect l="l" t="t" r="r" b="b"/>
            <a:pathLst>
              <a:path w="2750439" h="205486">
                <a:moveTo>
                  <a:pt x="2750439" y="0"/>
                </a:moveTo>
                <a:lnTo>
                  <a:pt x="2750439" y="102742"/>
                </a:lnTo>
                <a:lnTo>
                  <a:pt x="0" y="102742"/>
                </a:lnTo>
                <a:lnTo>
                  <a:pt x="0" y="205486"/>
                </a:lnTo>
              </a:path>
            </a:pathLst>
          </a:custGeom>
          <a:ln w="25400">
            <a:solidFill>
              <a:srgbClr val="73680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26052" y="1615439"/>
            <a:ext cx="1123188" cy="6339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98569" y="1687791"/>
            <a:ext cx="978992" cy="4894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98569" y="1687791"/>
            <a:ext cx="978992" cy="489496"/>
          </a:xfrm>
          <a:custGeom>
            <a:avLst/>
            <a:gdLst/>
            <a:ahLst/>
            <a:cxnLst/>
            <a:rect l="l" t="t" r="r" b="b"/>
            <a:pathLst>
              <a:path w="978992" h="489496">
                <a:moveTo>
                  <a:pt x="0" y="489496"/>
                </a:moveTo>
                <a:lnTo>
                  <a:pt x="978992" y="489496"/>
                </a:lnTo>
                <a:lnTo>
                  <a:pt x="978992" y="0"/>
                </a:lnTo>
                <a:lnTo>
                  <a:pt x="0" y="0"/>
                </a:lnTo>
                <a:lnTo>
                  <a:pt x="0" y="489496"/>
                </a:lnTo>
                <a:close/>
              </a:path>
            </a:pathLst>
          </a:custGeom>
          <a:ln w="12699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76756" y="2310384"/>
            <a:ext cx="1121664" cy="1379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48130" y="2382774"/>
            <a:ext cx="978992" cy="12348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48130" y="2382774"/>
            <a:ext cx="978992" cy="1234820"/>
          </a:xfrm>
          <a:custGeom>
            <a:avLst/>
            <a:gdLst/>
            <a:ahLst/>
            <a:cxnLst/>
            <a:rect l="l" t="t" r="r" b="b"/>
            <a:pathLst>
              <a:path w="978992" h="1234821">
                <a:moveTo>
                  <a:pt x="0" y="1234820"/>
                </a:moveTo>
                <a:lnTo>
                  <a:pt x="978992" y="1234820"/>
                </a:lnTo>
                <a:lnTo>
                  <a:pt x="978992" y="0"/>
                </a:lnTo>
                <a:lnTo>
                  <a:pt x="0" y="0"/>
                </a:lnTo>
                <a:lnTo>
                  <a:pt x="0" y="1234820"/>
                </a:lnTo>
                <a:close/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60904" y="2310384"/>
            <a:ext cx="1613916" cy="1359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32659" y="2382812"/>
            <a:ext cx="1470914" cy="12144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32659" y="2382812"/>
            <a:ext cx="1470914" cy="1214462"/>
          </a:xfrm>
          <a:custGeom>
            <a:avLst/>
            <a:gdLst/>
            <a:ahLst/>
            <a:cxnLst/>
            <a:rect l="l" t="t" r="r" b="b"/>
            <a:pathLst>
              <a:path w="1470914" h="1214462">
                <a:moveTo>
                  <a:pt x="0" y="1214462"/>
                </a:moveTo>
                <a:lnTo>
                  <a:pt x="1470914" y="1214462"/>
                </a:lnTo>
                <a:lnTo>
                  <a:pt x="1470914" y="0"/>
                </a:lnTo>
                <a:lnTo>
                  <a:pt x="0" y="0"/>
                </a:lnTo>
                <a:lnTo>
                  <a:pt x="0" y="1214462"/>
                </a:lnTo>
                <a:close/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37304" y="2310384"/>
            <a:ext cx="1635252" cy="11643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409186" y="2382812"/>
            <a:ext cx="1491741" cy="102040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09186" y="2382812"/>
            <a:ext cx="1491741" cy="1020406"/>
          </a:xfrm>
          <a:custGeom>
            <a:avLst/>
            <a:gdLst/>
            <a:ahLst/>
            <a:cxnLst/>
            <a:rect l="l" t="t" r="r" b="b"/>
            <a:pathLst>
              <a:path w="1491741" h="1020406">
                <a:moveTo>
                  <a:pt x="0" y="1020406"/>
                </a:moveTo>
                <a:lnTo>
                  <a:pt x="1491741" y="1020406"/>
                </a:lnTo>
                <a:lnTo>
                  <a:pt x="1491741" y="0"/>
                </a:lnTo>
                <a:lnTo>
                  <a:pt x="0" y="0"/>
                </a:lnTo>
                <a:lnTo>
                  <a:pt x="0" y="1020406"/>
                </a:lnTo>
                <a:close/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35040" y="2310384"/>
            <a:ext cx="2065019" cy="1146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6541" y="2382862"/>
            <a:ext cx="1921383" cy="10016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06541" y="2382862"/>
            <a:ext cx="1921383" cy="1001687"/>
          </a:xfrm>
          <a:custGeom>
            <a:avLst/>
            <a:gdLst/>
            <a:ahLst/>
            <a:cxnLst/>
            <a:rect l="l" t="t" r="r" b="b"/>
            <a:pathLst>
              <a:path w="1921383" h="1001687">
                <a:moveTo>
                  <a:pt x="0" y="1001687"/>
                </a:moveTo>
                <a:lnTo>
                  <a:pt x="1921383" y="1001687"/>
                </a:lnTo>
                <a:lnTo>
                  <a:pt x="1921383" y="0"/>
                </a:lnTo>
                <a:lnTo>
                  <a:pt x="0" y="0"/>
                </a:lnTo>
                <a:lnTo>
                  <a:pt x="0" y="1001687"/>
                </a:lnTo>
                <a:close/>
              </a:path>
            </a:pathLst>
          </a:custGeom>
          <a:ln w="12699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55748" y="4149852"/>
            <a:ext cx="4536948" cy="5425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27757" y="4221035"/>
            <a:ext cx="4392549" cy="40011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627757" y="4221035"/>
            <a:ext cx="4392549" cy="400113"/>
          </a:xfrm>
          <a:custGeom>
            <a:avLst/>
            <a:gdLst/>
            <a:ahLst/>
            <a:cxnLst/>
            <a:rect l="l" t="t" r="r" b="b"/>
            <a:pathLst>
              <a:path w="4392549" h="400113">
                <a:moveTo>
                  <a:pt x="0" y="400113"/>
                </a:moveTo>
                <a:lnTo>
                  <a:pt x="4392549" y="400113"/>
                </a:lnTo>
                <a:lnTo>
                  <a:pt x="4392549" y="0"/>
                </a:lnTo>
                <a:lnTo>
                  <a:pt x="0" y="0"/>
                </a:lnTo>
                <a:lnTo>
                  <a:pt x="0" y="400113"/>
                </a:lnTo>
                <a:close/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79676" y="5228844"/>
            <a:ext cx="5689091" cy="85191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051685" y="5301208"/>
            <a:ext cx="5544566" cy="70788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051685" y="5301208"/>
            <a:ext cx="5544566" cy="707885"/>
          </a:xfrm>
          <a:custGeom>
            <a:avLst/>
            <a:gdLst/>
            <a:ahLst/>
            <a:cxnLst/>
            <a:rect l="l" t="t" r="r" b="b"/>
            <a:pathLst>
              <a:path w="5544566" h="707885">
                <a:moveTo>
                  <a:pt x="0" y="707885"/>
                </a:moveTo>
                <a:lnTo>
                  <a:pt x="5544566" y="707885"/>
                </a:lnTo>
                <a:lnTo>
                  <a:pt x="5544566" y="0"/>
                </a:lnTo>
                <a:lnTo>
                  <a:pt x="0" y="0"/>
                </a:lnTo>
                <a:lnTo>
                  <a:pt x="0" y="707885"/>
                </a:lnTo>
                <a:close/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788027" y="3573017"/>
            <a:ext cx="72009" cy="576072"/>
          </a:xfrm>
          <a:custGeom>
            <a:avLst/>
            <a:gdLst/>
            <a:ahLst/>
            <a:cxnLst/>
            <a:rect l="l" t="t" r="r" b="b"/>
            <a:pathLst>
              <a:path w="72009" h="576072">
                <a:moveTo>
                  <a:pt x="35940" y="576072"/>
                </a:moveTo>
                <a:lnTo>
                  <a:pt x="72009" y="540004"/>
                </a:lnTo>
                <a:lnTo>
                  <a:pt x="53975" y="540004"/>
                </a:lnTo>
                <a:lnTo>
                  <a:pt x="53975" y="0"/>
                </a:lnTo>
                <a:lnTo>
                  <a:pt x="18034" y="0"/>
                </a:lnTo>
                <a:lnTo>
                  <a:pt x="18034" y="540004"/>
                </a:lnTo>
                <a:lnTo>
                  <a:pt x="0" y="540004"/>
                </a:lnTo>
                <a:lnTo>
                  <a:pt x="35940" y="5760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8027" y="3573017"/>
            <a:ext cx="72009" cy="576072"/>
          </a:xfrm>
          <a:custGeom>
            <a:avLst/>
            <a:gdLst/>
            <a:ahLst/>
            <a:cxnLst/>
            <a:rect l="l" t="t" r="r" b="b"/>
            <a:pathLst>
              <a:path w="72009" h="576072">
                <a:moveTo>
                  <a:pt x="0" y="540004"/>
                </a:moveTo>
                <a:lnTo>
                  <a:pt x="18034" y="540004"/>
                </a:lnTo>
                <a:lnTo>
                  <a:pt x="18034" y="0"/>
                </a:lnTo>
                <a:lnTo>
                  <a:pt x="53975" y="0"/>
                </a:lnTo>
                <a:lnTo>
                  <a:pt x="53975" y="540004"/>
                </a:lnTo>
                <a:lnTo>
                  <a:pt x="72009" y="540004"/>
                </a:lnTo>
                <a:lnTo>
                  <a:pt x="35940" y="576072"/>
                </a:lnTo>
                <a:lnTo>
                  <a:pt x="0" y="54000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88027" y="4725162"/>
            <a:ext cx="72009" cy="576072"/>
          </a:xfrm>
          <a:custGeom>
            <a:avLst/>
            <a:gdLst/>
            <a:ahLst/>
            <a:cxnLst/>
            <a:rect l="l" t="t" r="r" b="b"/>
            <a:pathLst>
              <a:path w="72009" h="576072">
                <a:moveTo>
                  <a:pt x="35940" y="576072"/>
                </a:moveTo>
                <a:lnTo>
                  <a:pt x="72009" y="540004"/>
                </a:lnTo>
                <a:lnTo>
                  <a:pt x="53975" y="540004"/>
                </a:lnTo>
                <a:lnTo>
                  <a:pt x="53975" y="0"/>
                </a:lnTo>
                <a:lnTo>
                  <a:pt x="18034" y="0"/>
                </a:lnTo>
                <a:lnTo>
                  <a:pt x="18034" y="540004"/>
                </a:lnTo>
                <a:lnTo>
                  <a:pt x="0" y="540004"/>
                </a:lnTo>
                <a:lnTo>
                  <a:pt x="35940" y="5760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88027" y="4725162"/>
            <a:ext cx="72009" cy="576072"/>
          </a:xfrm>
          <a:custGeom>
            <a:avLst/>
            <a:gdLst/>
            <a:ahLst/>
            <a:cxnLst/>
            <a:rect l="l" t="t" r="r" b="b"/>
            <a:pathLst>
              <a:path w="72009" h="576072">
                <a:moveTo>
                  <a:pt x="0" y="540004"/>
                </a:moveTo>
                <a:lnTo>
                  <a:pt x="18034" y="540004"/>
                </a:lnTo>
                <a:lnTo>
                  <a:pt x="18034" y="0"/>
                </a:lnTo>
                <a:lnTo>
                  <a:pt x="53975" y="0"/>
                </a:lnTo>
                <a:lnTo>
                  <a:pt x="53975" y="540004"/>
                </a:lnTo>
                <a:lnTo>
                  <a:pt x="72009" y="540004"/>
                </a:lnTo>
                <a:lnTo>
                  <a:pt x="35940" y="576072"/>
                </a:lnTo>
                <a:lnTo>
                  <a:pt x="0" y="54000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563874" y="587665"/>
            <a:ext cx="210044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Metho</a:t>
            </a:r>
            <a:r>
              <a:rPr sz="4400" b="1" i="1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65596" y="2727555"/>
            <a:ext cx="1843908" cy="293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5"/>
              </a:lnSpc>
              <a:spcBef>
                <a:spcPts val="112"/>
              </a:spcBef>
            </a:pPr>
            <a:r>
              <a:rPr sz="2000" spc="9" dirty="0" smtClean="0">
                <a:solidFill>
                  <a:srgbClr val="FF0000"/>
                </a:solidFill>
                <a:latin typeface="Batang"/>
                <a:cs typeface="Batang"/>
              </a:rPr>
              <a:t>（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</a:t>
            </a:r>
            <a:r>
              <a:rPr sz="2000" spc="-3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ph</a:t>
            </a:r>
            <a:r>
              <a:rPr sz="2000" spc="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51685" y="5301208"/>
            <a:ext cx="5544566" cy="7078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9696" marR="326710" indent="178307">
              <a:lnSpc>
                <a:spcPct val="100041"/>
              </a:lnSpc>
              <a:spcBef>
                <a:spcPts val="434"/>
              </a:spcBef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GX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ftwa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3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cula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ion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ression di</a:t>
            </a:r>
            <a:r>
              <a:rPr sz="20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fe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ces</a:t>
            </a:r>
            <a:r>
              <a:rPr sz="2000" spc="-5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and st</a:t>
            </a:r>
            <a:r>
              <a:rPr sz="20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st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ly</a:t>
            </a:r>
            <a:r>
              <a:rPr sz="2000" spc="-4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sig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ifi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ant</a:t>
            </a:r>
            <a:r>
              <a:rPr sz="2000" spc="-4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000" spc="-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values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27757" y="4221035"/>
            <a:ext cx="4392549" cy="4001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948">
              <a:lnSpc>
                <a:spcPct val="95825"/>
              </a:lnSpc>
              <a:spcBef>
                <a:spcPts val="430"/>
              </a:spcBef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ent</a:t>
            </a:r>
            <a:r>
              <a:rPr sz="20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NA</a:t>
            </a:r>
            <a:r>
              <a:rPr sz="2000" spc="-9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ay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hyb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idiz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48130" y="1687791"/>
            <a:ext cx="2750439" cy="489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298569" y="1687791"/>
            <a:ext cx="978992" cy="489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532">
              <a:lnSpc>
                <a:spcPct val="95825"/>
              </a:lnSpc>
              <a:spcBef>
                <a:spcPts val="160"/>
              </a:spcBef>
            </a:pP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8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8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7561" y="1687791"/>
            <a:ext cx="2750362" cy="489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1548130" y="2177288"/>
            <a:ext cx="3239897" cy="102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8"/>
              </a:spcBef>
            </a:pPr>
            <a:endParaRPr sz="800"/>
          </a:p>
        </p:txBody>
      </p:sp>
      <p:sp>
        <p:nvSpPr>
          <p:cNvPr id="15" name="object 15"/>
          <p:cNvSpPr txBox="1"/>
          <p:nvPr/>
        </p:nvSpPr>
        <p:spPr>
          <a:xfrm>
            <a:off x="4788027" y="2177288"/>
            <a:ext cx="3239897" cy="102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8"/>
              </a:spcBef>
            </a:pPr>
            <a:endParaRPr sz="800"/>
          </a:p>
        </p:txBody>
      </p:sp>
      <p:sp>
        <p:nvSpPr>
          <p:cNvPr id="14" name="object 14"/>
          <p:cNvSpPr txBox="1"/>
          <p:nvPr/>
        </p:nvSpPr>
        <p:spPr>
          <a:xfrm>
            <a:off x="1548130" y="2280030"/>
            <a:ext cx="489457" cy="102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9"/>
              </a:spcBef>
            </a:pPr>
            <a:endParaRPr sz="800"/>
          </a:p>
        </p:txBody>
      </p:sp>
      <p:sp>
        <p:nvSpPr>
          <p:cNvPr id="13" name="object 13"/>
          <p:cNvSpPr txBox="1"/>
          <p:nvPr/>
        </p:nvSpPr>
        <p:spPr>
          <a:xfrm>
            <a:off x="2037588" y="2280030"/>
            <a:ext cx="1430527" cy="102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9"/>
              </a:spcBef>
            </a:pPr>
            <a:endParaRPr sz="800"/>
          </a:p>
        </p:txBody>
      </p:sp>
      <p:sp>
        <p:nvSpPr>
          <p:cNvPr id="12" name="object 12"/>
          <p:cNvSpPr txBox="1"/>
          <p:nvPr/>
        </p:nvSpPr>
        <p:spPr>
          <a:xfrm>
            <a:off x="3468116" y="2280030"/>
            <a:ext cx="1686941" cy="102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9"/>
              </a:spcBef>
            </a:pPr>
            <a:endParaRPr sz="800"/>
          </a:p>
        </p:txBody>
      </p:sp>
      <p:sp>
        <p:nvSpPr>
          <p:cNvPr id="11" name="object 11"/>
          <p:cNvSpPr txBox="1"/>
          <p:nvPr/>
        </p:nvSpPr>
        <p:spPr>
          <a:xfrm>
            <a:off x="5155057" y="2280030"/>
            <a:ext cx="1912112" cy="102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9"/>
              </a:spcBef>
            </a:pPr>
            <a:endParaRPr sz="800"/>
          </a:p>
        </p:txBody>
      </p:sp>
      <p:sp>
        <p:nvSpPr>
          <p:cNvPr id="10" name="object 10"/>
          <p:cNvSpPr txBox="1"/>
          <p:nvPr/>
        </p:nvSpPr>
        <p:spPr>
          <a:xfrm>
            <a:off x="7067169" y="2280030"/>
            <a:ext cx="960754" cy="102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9"/>
              </a:spcBef>
            </a:pPr>
            <a:endParaRPr sz="800"/>
          </a:p>
        </p:txBody>
      </p:sp>
      <p:sp>
        <p:nvSpPr>
          <p:cNvPr id="9" name="object 9"/>
          <p:cNvSpPr txBox="1"/>
          <p:nvPr/>
        </p:nvSpPr>
        <p:spPr>
          <a:xfrm>
            <a:off x="1548130" y="2382793"/>
            <a:ext cx="978992" cy="12348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56641">
              <a:lnSpc>
                <a:spcPct val="95825"/>
              </a:lnSpc>
              <a:spcBef>
                <a:spcPts val="2352"/>
              </a:spcBef>
            </a:pPr>
            <a:r>
              <a:rPr sz="2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</a:t>
            </a:r>
            <a:r>
              <a:rPr sz="2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7122" y="2382793"/>
            <a:ext cx="205536" cy="12348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732659" y="2382793"/>
            <a:ext cx="1470914" cy="121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35"/>
              </a:spcBef>
            </a:pPr>
            <a:endParaRPr sz="600"/>
          </a:p>
          <a:p>
            <a:pPr marL="127065" marR="125991" indent="-602" algn="ctr">
              <a:lnSpc>
                <a:spcPts val="2299"/>
              </a:lnSpc>
              <a:spcBef>
                <a:spcPts val="1000"/>
              </a:spcBef>
            </a:pP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ary </a:t>
            </a:r>
            <a:endParaRPr sz="2000">
              <a:latin typeface="Times New Roman"/>
              <a:cs typeface="Times New Roman"/>
            </a:endParaRPr>
          </a:p>
          <a:p>
            <a:pPr marL="127065" marR="125991" algn="ctr">
              <a:lnSpc>
                <a:spcPts val="2299"/>
              </a:lnSpc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gland </a:t>
            </a:r>
            <a:endParaRPr sz="2000">
              <a:latin typeface="Times New Roman"/>
              <a:cs typeface="Times New Roman"/>
            </a:endParaRPr>
          </a:p>
          <a:p>
            <a:pPr marL="127065" marR="125991" algn="ctr">
              <a:lnSpc>
                <a:spcPts val="2299"/>
              </a:lnSpc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hype</a:t>
            </a:r>
            <a:r>
              <a:rPr sz="20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plasia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3573" y="2382793"/>
            <a:ext cx="205612" cy="1011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409186" y="2382793"/>
            <a:ext cx="1491741" cy="1011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17"/>
              </a:spcBef>
            </a:pPr>
            <a:endParaRPr sz="850"/>
          </a:p>
          <a:p>
            <a:pPr marL="57342" marR="57729" algn="ctr">
              <a:lnSpc>
                <a:spcPts val="2299"/>
              </a:lnSpc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east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cancer </a:t>
            </a:r>
            <a:endParaRPr sz="2000">
              <a:latin typeface="Times New Roman"/>
              <a:cs typeface="Times New Roman"/>
            </a:endParaRPr>
          </a:p>
          <a:p>
            <a:pPr marL="57342" marR="57729" algn="ctr">
              <a:lnSpc>
                <a:spcPts val="2299"/>
              </a:lnSpc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(l</a:t>
            </a:r>
            <a:r>
              <a:rPr sz="20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ph n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endParaRPr sz="2000">
              <a:latin typeface="Times New Roman"/>
              <a:cs typeface="Times New Roman"/>
            </a:endParaRPr>
          </a:p>
          <a:p>
            <a:pPr marL="57342" marR="57729" algn="ctr">
              <a:lnSpc>
                <a:spcPts val="2299"/>
              </a:lnSpc>
            </a:pP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0928" y="2382793"/>
            <a:ext cx="205612" cy="1011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106541" y="2382793"/>
            <a:ext cx="1921383" cy="1011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179" marR="253186" algn="ctr">
              <a:lnSpc>
                <a:spcPct val="95825"/>
              </a:lnSpc>
              <a:spcBef>
                <a:spcPts val="470"/>
              </a:spcBef>
            </a:pP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0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east</a:t>
            </a: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cancer</a:t>
            </a:r>
            <a:endParaRPr sz="2000">
              <a:latin typeface="Times New Roman"/>
              <a:cs typeface="Times New Roman"/>
            </a:endParaRPr>
          </a:p>
          <a:p>
            <a:pPr marL="358807" marR="358645" algn="ctr">
              <a:lnSpc>
                <a:spcPct val="95825"/>
              </a:lnSpc>
              <a:spcBef>
                <a:spcPts val="2116"/>
              </a:spcBef>
            </a:pPr>
            <a:r>
              <a:rPr sz="20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0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03573" y="3393884"/>
            <a:ext cx="3824351" cy="2033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1523" y="1340746"/>
            <a:ext cx="3744467" cy="27363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67937" y="1340739"/>
            <a:ext cx="2160269" cy="20962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9514" y="4149051"/>
            <a:ext cx="4067937" cy="22322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56198" y="1340739"/>
            <a:ext cx="2987802" cy="20882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16018" y="3501021"/>
            <a:ext cx="3543299" cy="28167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740914" y="588653"/>
            <a:ext cx="3745832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4400" spc="-44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R</a:t>
            </a:r>
            <a:r>
              <a:rPr sz="4400" spc="0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ese</a:t>
            </a:r>
            <a:r>
              <a:rPr sz="4400" spc="-14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a</a:t>
            </a:r>
            <a:r>
              <a:rPr sz="4400" spc="-19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r</a:t>
            </a:r>
            <a:r>
              <a:rPr sz="4400" spc="19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c</a:t>
            </a:r>
            <a:r>
              <a:rPr sz="4400" spc="0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h</a:t>
            </a:r>
            <a:r>
              <a:rPr sz="4400" spc="-19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 </a:t>
            </a:r>
            <a:r>
              <a:rPr sz="4400" spc="-125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W</a:t>
            </a:r>
            <a:r>
              <a:rPr sz="4400" spc="0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o</a:t>
            </a:r>
            <a:r>
              <a:rPr sz="4400" spc="-25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r</a:t>
            </a:r>
            <a:r>
              <a:rPr sz="4400" spc="0" dirty="0" smtClean="0">
                <a:solidFill>
                  <a:srgbClr val="2E2E2E"/>
                </a:solidFill>
                <a:latin typeface="Franklin Gothic Medium"/>
                <a:cs typeface="Franklin Gothic Medium"/>
              </a:rPr>
              <a:t>k</a:t>
            </a:r>
            <a:endParaRPr sz="4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88" y="1793748"/>
            <a:ext cx="5807964" cy="4116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1523" y="1988820"/>
            <a:ext cx="5220081" cy="35284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588623" y="375995"/>
            <a:ext cx="4599447" cy="11766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1040" marR="47548">
              <a:lnSpc>
                <a:spcPts val="4185"/>
              </a:lnSpc>
              <a:spcBef>
                <a:spcPts val="209"/>
              </a:spcBef>
            </a:pPr>
            <a:r>
              <a:rPr sz="4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Results</a:t>
            </a: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951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the</a:t>
            </a:r>
            <a:r>
              <a:rPr sz="2500" spc="4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nor</a:t>
            </a:r>
            <a:r>
              <a:rPr sz="2500" spc="-25" dirty="0" smtClean="0">
                <a:solidFill>
                  <a:srgbClr val="2E2E2E"/>
                </a:solidFill>
                <a:latin typeface="Times New Roman"/>
                <a:cs typeface="Times New Roman"/>
              </a:rPr>
              <a:t>m</a:t>
            </a:r>
            <a:r>
              <a:rPr sz="2500" spc="4" dirty="0" smtClean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l</a:t>
            </a:r>
            <a:r>
              <a:rPr sz="2500" spc="-7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group</a:t>
            </a:r>
            <a:r>
              <a:rPr sz="2500" spc="-53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was</a:t>
            </a:r>
            <a:r>
              <a:rPr sz="2500" spc="-38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u</a:t>
            </a:r>
            <a:r>
              <a:rPr sz="2500" spc="29" dirty="0" smtClean="0">
                <a:solidFill>
                  <a:srgbClr val="2E2E2E"/>
                </a:solidFill>
                <a:latin typeface="Times New Roman"/>
                <a:cs typeface="Times New Roman"/>
              </a:rPr>
              <a:t>p</a:t>
            </a:r>
            <a:r>
              <a:rPr sz="2500" spc="-4" dirty="0" smtClean="0">
                <a:solidFill>
                  <a:srgbClr val="2E2E2E"/>
                </a:solidFill>
                <a:latin typeface="Times New Roman"/>
                <a:cs typeface="Times New Roman"/>
              </a:rPr>
              <a:t>-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regulat</a:t>
            </a:r>
            <a:r>
              <a:rPr sz="2500" spc="9" dirty="0" smtClean="0">
                <a:solidFill>
                  <a:srgbClr val="2E2E2E"/>
                </a:solidFill>
                <a:latin typeface="Times New Roman"/>
                <a:cs typeface="Times New Roman"/>
              </a:rPr>
              <a:t>e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d,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370" y="1210250"/>
            <a:ext cx="2599182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MiRNAs</a:t>
            </a:r>
            <a:r>
              <a:rPr sz="2500" spc="-91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-19" dirty="0" smtClean="0">
                <a:solidFill>
                  <a:srgbClr val="2E2E2E"/>
                </a:solidFill>
                <a:latin typeface="Times New Roman"/>
                <a:cs typeface="Times New Roman"/>
              </a:rPr>
              <a:t>m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olecu</a:t>
            </a:r>
            <a:r>
              <a:rPr sz="2500" spc="4" dirty="0" smtClean="0">
                <a:solidFill>
                  <a:srgbClr val="2E2E2E"/>
                </a:solidFill>
                <a:latin typeface="Times New Roman"/>
                <a:cs typeface="Times New Roman"/>
              </a:rPr>
              <a:t>le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s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65122" y="1210250"/>
            <a:ext cx="337003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of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4370" y="1591250"/>
            <a:ext cx="777305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while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9205" y="1591250"/>
            <a:ext cx="1197319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-19" dirty="0" smtClean="0">
                <a:solidFill>
                  <a:srgbClr val="2E2E2E"/>
                </a:solidFill>
                <a:latin typeface="Times New Roman"/>
                <a:cs typeface="Times New Roman"/>
              </a:rPr>
              <a:t>m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iRNAs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66594" y="1591250"/>
            <a:ext cx="442561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for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7356" y="1591250"/>
            <a:ext cx="812491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group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8365" y="1591250"/>
            <a:ext cx="522126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B1,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66791" y="1591250"/>
            <a:ext cx="442878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B2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5969" y="1591250"/>
            <a:ext cx="3827766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2500" spc="-9" dirty="0" smtClean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nd</a:t>
            </a:r>
            <a:r>
              <a:rPr sz="2500" spc="-5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B3</a:t>
            </a:r>
            <a:r>
              <a:rPr sz="2500" spc="-39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we</a:t>
            </a:r>
            <a:r>
              <a:rPr sz="2500" spc="-9" dirty="0" smtClean="0">
                <a:solidFill>
                  <a:srgbClr val="2E2E2E"/>
                </a:solidFill>
                <a:latin typeface="Times New Roman"/>
                <a:cs typeface="Times New Roman"/>
              </a:rPr>
              <a:t>r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</a:t>
            </a:r>
            <a:r>
              <a:rPr sz="2500" spc="-7" dirty="0" smtClean="0">
                <a:solidFill>
                  <a:srgbClr val="2E2E2E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dow</a:t>
            </a:r>
            <a:r>
              <a:rPr sz="2500" spc="14" dirty="0" smtClean="0">
                <a:solidFill>
                  <a:srgbClr val="2E2E2E"/>
                </a:solidFill>
                <a:latin typeface="Times New Roman"/>
                <a:cs typeface="Times New Roman"/>
              </a:rPr>
              <a:t>n</a:t>
            </a:r>
            <a:r>
              <a:rPr sz="2500" spc="-4" dirty="0" smtClean="0">
                <a:solidFill>
                  <a:srgbClr val="2E2E2E"/>
                </a:solidFill>
                <a:latin typeface="Times New Roman"/>
                <a:cs typeface="Times New Roman"/>
              </a:rPr>
              <a:t>-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regul</a:t>
            </a:r>
            <a:r>
              <a:rPr sz="2500" spc="-9" dirty="0" smtClean="0">
                <a:solidFill>
                  <a:srgbClr val="2E2E2E"/>
                </a:solidFill>
                <a:latin typeface="Times New Roman"/>
                <a:cs typeface="Times New Roman"/>
              </a:rPr>
              <a:t>a</a:t>
            </a:r>
            <a:r>
              <a:rPr sz="2500" spc="9" dirty="0" smtClean="0">
                <a:solidFill>
                  <a:srgbClr val="2E2E2E"/>
                </a:solidFill>
                <a:latin typeface="Times New Roman"/>
                <a:cs typeface="Times New Roman"/>
              </a:rPr>
              <a:t>t</a:t>
            </a:r>
            <a:r>
              <a:rPr sz="2500" spc="0" dirty="0" smtClean="0">
                <a:solidFill>
                  <a:srgbClr val="2E2E2E"/>
                </a:solidFill>
                <a:latin typeface="Times New Roman"/>
                <a:cs typeface="Times New Roman"/>
              </a:rPr>
              <a:t>ed.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55819" y="2965607"/>
            <a:ext cx="3906928" cy="1280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563" marR="924742" algn="just">
              <a:lnSpc>
                <a:spcPts val="1535"/>
              </a:lnSpc>
              <a:spcBef>
                <a:spcPts val="76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al</a:t>
            </a:r>
            <a:r>
              <a:rPr sz="1400" spc="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ont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l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ou</a:t>
            </a:r>
            <a:r>
              <a:rPr sz="1400" spc="0" dirty="0" smtClean="0">
                <a:latin typeface="Times New Roman"/>
                <a:cs typeface="Times New Roman"/>
              </a:rPr>
              <a:t>p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(C gr</a:t>
            </a:r>
            <a:r>
              <a:rPr sz="1400" spc="9" dirty="0" smtClean="0">
                <a:latin typeface="Times New Roman"/>
                <a:cs typeface="Times New Roman"/>
              </a:rPr>
              <a:t>o</a:t>
            </a:r>
            <a:r>
              <a:rPr sz="1400" spc="4" dirty="0" smtClean="0">
                <a:latin typeface="Times New Roman"/>
                <a:cs typeface="Times New Roman"/>
              </a:rPr>
              <a:t>up</a:t>
            </a:r>
            <a:r>
              <a:rPr sz="1400" spc="0" dirty="0" smtClean="0">
                <a:latin typeface="Times New Roman"/>
                <a:cs typeface="Times New Roman"/>
              </a:rPr>
              <a:t>):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pu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pl</a:t>
            </a:r>
            <a:r>
              <a:rPr sz="1400" spc="0" dirty="0" smtClean="0">
                <a:latin typeface="Times New Roman"/>
                <a:cs typeface="Times New Roman"/>
              </a:rPr>
              <a:t>e;</a:t>
            </a:r>
            <a:endParaRPr sz="1400">
              <a:latin typeface="Times New Roman"/>
              <a:cs typeface="Times New Roman"/>
            </a:endParaRPr>
          </a:p>
          <a:p>
            <a:pPr marL="55371" marR="184475" algn="just">
              <a:lnSpc>
                <a:spcPct val="95825"/>
              </a:lnSpc>
              <a:spcBef>
                <a:spcPts val="78"/>
              </a:spcBef>
            </a:pP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9" dirty="0" smtClean="0">
                <a:latin typeface="Times New Roman"/>
                <a:cs typeface="Times New Roman"/>
              </a:rPr>
              <a:t>m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9" dirty="0" smtClean="0">
                <a:latin typeface="Times New Roman"/>
                <a:cs typeface="Times New Roman"/>
              </a:rPr>
              <a:t>r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gl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h</a:t>
            </a:r>
            <a:r>
              <a:rPr sz="1400" spc="-19" dirty="0" smtClean="0">
                <a:latin typeface="Times New Roman"/>
                <a:cs typeface="Times New Roman"/>
              </a:rPr>
              <a:t>y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pl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oup</a:t>
            </a:r>
            <a:r>
              <a:rPr sz="1400" spc="0" dirty="0" smtClean="0">
                <a:latin typeface="Times New Roman"/>
                <a:cs typeface="Times New Roman"/>
              </a:rPr>
              <a:t>(</a:t>
            </a:r>
            <a:r>
              <a:rPr sz="1400" spc="-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-4" dirty="0" smtClean="0">
                <a:latin typeface="Times New Roman"/>
                <a:cs typeface="Times New Roman"/>
              </a:rPr>
              <a:t>ou</a:t>
            </a:r>
            <a:r>
              <a:rPr sz="1400" spc="0" dirty="0" smtClean="0">
                <a:latin typeface="Times New Roman"/>
                <a:cs typeface="Times New Roman"/>
              </a:rPr>
              <a:t>p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</a:t>
            </a:r>
            <a:r>
              <a:rPr sz="1400" spc="4" dirty="0" smtClean="0">
                <a:latin typeface="Times New Roman"/>
                <a:cs typeface="Times New Roman"/>
              </a:rPr>
              <a:t>1</a:t>
            </a:r>
            <a:r>
              <a:rPr sz="1400" spc="0" dirty="0" smtClean="0">
                <a:latin typeface="Times New Roman"/>
                <a:cs typeface="Times New Roman"/>
              </a:rPr>
              <a:t>):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marR="412051" algn="just">
              <a:lnSpc>
                <a:spcPct val="95825"/>
              </a:lnSpc>
              <a:spcBef>
                <a:spcPts val="70"/>
              </a:spcBef>
            </a:pP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rea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-19" dirty="0" smtClean="0">
                <a:latin typeface="Times New Roman"/>
                <a:cs typeface="Times New Roman"/>
              </a:rPr>
              <a:t>y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h</a:t>
            </a:r>
            <a:r>
              <a:rPr sz="1400" spc="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nod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st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(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ou</a:t>
            </a:r>
            <a:r>
              <a:rPr sz="1400" spc="0" dirty="0" smtClean="0">
                <a:latin typeface="Times New Roman"/>
                <a:cs typeface="Times New Roman"/>
              </a:rPr>
              <a:t>p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</a:t>
            </a:r>
            <a:r>
              <a:rPr sz="1400" spc="4" dirty="0" smtClean="0">
                <a:latin typeface="Times New Roman"/>
                <a:cs typeface="Times New Roman"/>
              </a:rPr>
              <a:t>2</a:t>
            </a:r>
            <a:r>
              <a:rPr sz="1400" spc="0" dirty="0" smtClean="0">
                <a:latin typeface="Times New Roman"/>
                <a:cs typeface="Times New Roman"/>
              </a:rPr>
              <a:t>):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ree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 indent="42671" algn="just">
              <a:lnSpc>
                <a:spcPts val="1587"/>
              </a:lnSpc>
              <a:spcBef>
                <a:spcPts val="70"/>
              </a:spcBef>
            </a:pP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rea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-19" dirty="0" smtClean="0">
                <a:latin typeface="Times New Roman"/>
                <a:cs typeface="Times New Roman"/>
              </a:rPr>
              <a:t>y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h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nod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m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st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ou</a:t>
            </a:r>
            <a:r>
              <a:rPr sz="1400" spc="0" dirty="0" smtClean="0">
                <a:latin typeface="Times New Roman"/>
                <a:cs typeface="Times New Roman"/>
              </a:rPr>
              <a:t>p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(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ou</a:t>
            </a:r>
            <a:r>
              <a:rPr sz="1400" spc="0" dirty="0" smtClean="0">
                <a:latin typeface="Times New Roman"/>
                <a:cs typeface="Times New Roman"/>
              </a:rPr>
              <a:t>p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</a:t>
            </a:r>
            <a:r>
              <a:rPr sz="1400" spc="4" dirty="0" smtClean="0">
                <a:latin typeface="Times New Roman"/>
                <a:cs typeface="Times New Roman"/>
              </a:rPr>
              <a:t>3</a:t>
            </a:r>
            <a:r>
              <a:rPr sz="1400" spc="0" dirty="0" smtClean="0">
                <a:latin typeface="Times New Roman"/>
                <a:cs typeface="Times New Roman"/>
              </a:rPr>
              <a:t>):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blu</a:t>
            </a:r>
            <a:r>
              <a:rPr sz="1400" spc="0" dirty="0" smtClean="0">
                <a:latin typeface="Times New Roman"/>
                <a:cs typeface="Times New Roman"/>
              </a:rPr>
              <a:t>e. </a:t>
            </a:r>
            <a:r>
              <a:rPr sz="1400" spc="0" dirty="0" smtClean="0">
                <a:latin typeface="Franklin Gothic Medium"/>
                <a:cs typeface="Franklin Gothic Medium"/>
              </a:rPr>
              <a:t>ho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i</a:t>
            </a:r>
            <a:r>
              <a:rPr sz="1400" spc="4" dirty="0" smtClean="0">
                <a:latin typeface="Franklin Gothic Medium"/>
                <a:cs typeface="Franklin Gothic Medium"/>
              </a:rPr>
              <a:t>z</a:t>
            </a:r>
            <a:r>
              <a:rPr sz="1400" spc="0" dirty="0" smtClean="0">
                <a:latin typeface="Franklin Gothic Medium"/>
                <a:cs typeface="Franklin Gothic Medium"/>
              </a:rPr>
              <a:t>ontal</a:t>
            </a:r>
            <a:r>
              <a:rPr sz="1400" spc="-138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oo</a:t>
            </a:r>
            <a:r>
              <a:rPr sz="1400" spc="-1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dina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es:</a:t>
            </a:r>
            <a:r>
              <a:rPr sz="1400" spc="-137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di</a:t>
            </a:r>
            <a:r>
              <a:rPr sz="1400" spc="34" dirty="0" smtClean="0">
                <a:latin typeface="Franklin Gothic Medium"/>
                <a:cs typeface="Franklin Gothic Medium"/>
              </a:rPr>
              <a:t>f</a:t>
            </a:r>
            <a:r>
              <a:rPr sz="1400" spc="-34" dirty="0" smtClean="0">
                <a:latin typeface="Franklin Gothic Medium"/>
                <a:cs typeface="Franklin Gothic Medium"/>
              </a:rPr>
              <a:t>f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t</a:t>
            </a:r>
            <a:r>
              <a:rPr sz="1400" spc="-117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ol</a:t>
            </a:r>
            <a:r>
              <a:rPr sz="1400" spc="4" dirty="0" smtClean="0">
                <a:latin typeface="Franklin Gothic Medium"/>
                <a:cs typeface="Franklin Gothic Medium"/>
              </a:rPr>
              <a:t>o</a:t>
            </a:r>
            <a:r>
              <a:rPr sz="1400" spc="1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s</a:t>
            </a:r>
            <a:r>
              <a:rPr sz="1400" spc="-76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on</a:t>
            </a:r>
            <a:r>
              <a:rPr sz="1400" spc="-19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behalf</a:t>
            </a:r>
            <a:r>
              <a:rPr sz="1400" spc="-85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of di</a:t>
            </a:r>
            <a:r>
              <a:rPr sz="1400" spc="34" dirty="0" smtClean="0">
                <a:latin typeface="Franklin Gothic Medium"/>
                <a:cs typeface="Franklin Gothic Medium"/>
              </a:rPr>
              <a:t>f</a:t>
            </a:r>
            <a:r>
              <a:rPr sz="1400" spc="-34" dirty="0" smtClean="0">
                <a:latin typeface="Franklin Gothic Medium"/>
                <a:cs typeface="Franklin Gothic Medium"/>
              </a:rPr>
              <a:t>f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t</a:t>
            </a:r>
            <a:r>
              <a:rPr sz="1400" spc="-127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ou</a:t>
            </a:r>
            <a:r>
              <a:rPr sz="1400" spc="-4" dirty="0" smtClean="0">
                <a:latin typeface="Franklin Gothic Medium"/>
                <a:cs typeface="Franklin Gothic Medium"/>
              </a:rPr>
              <a:t>p</a:t>
            </a:r>
            <a:r>
              <a:rPr sz="1400" spc="0" dirty="0" smtClean="0">
                <a:latin typeface="Franklin Gothic Medium"/>
                <a:cs typeface="Franklin Gothic Medium"/>
              </a:rPr>
              <a:t>s.</a:t>
            </a:r>
            <a:endParaRPr sz="14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55819" y="4256824"/>
            <a:ext cx="4045555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164" dirty="0" smtClean="0">
                <a:latin typeface="Times New Roman"/>
                <a:cs typeface="Times New Roman"/>
              </a:rPr>
              <a:t>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ti</a:t>
            </a:r>
            <a:r>
              <a:rPr sz="1400" spc="0" dirty="0" smtClean="0">
                <a:latin typeface="Times New Roman"/>
                <a:cs typeface="Times New Roman"/>
              </a:rPr>
              <a:t>cal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oo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din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-5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repre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ntin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m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-9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5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4" dirty="0" smtClean="0">
                <a:latin typeface="Times New Roman"/>
                <a:cs typeface="Times New Roman"/>
              </a:rPr>
              <a:t>ol</a:t>
            </a:r>
            <a:r>
              <a:rPr sz="1400" spc="0" dirty="0" smtClean="0">
                <a:latin typeface="Times New Roman"/>
                <a:cs typeface="Times New Roman"/>
              </a:rPr>
              <a:t>ecu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8267" y="5583157"/>
            <a:ext cx="8245597" cy="4174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0"/>
              </a:lnSpc>
              <a:spcBef>
                <a:spcPts val="77"/>
              </a:spcBef>
            </a:pPr>
            <a:r>
              <a:rPr sz="1400" spc="-4" dirty="0" smtClean="0">
                <a:latin typeface="Franklin Gothic Medium"/>
                <a:cs typeface="Franklin Gothic Medium"/>
              </a:rPr>
              <a:t>F</a:t>
            </a:r>
            <a:r>
              <a:rPr sz="1400" spc="0" dirty="0" smtClean="0">
                <a:latin typeface="Franklin Gothic Medium"/>
                <a:cs typeface="Franklin Gothic Medium"/>
              </a:rPr>
              <a:t>ig</a:t>
            </a:r>
            <a:r>
              <a:rPr sz="1400" spc="-9" dirty="0" smtClean="0">
                <a:latin typeface="Franklin Gothic Medium"/>
                <a:cs typeface="Franklin Gothic Medium"/>
              </a:rPr>
              <a:t>u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76" dirty="0" smtClean="0">
                <a:latin typeface="Franklin Gothic Medium"/>
                <a:cs typeface="Franklin Gothic Medium"/>
              </a:rPr>
              <a:t> </a:t>
            </a:r>
            <a:r>
              <a:rPr sz="1400" spc="-9" dirty="0" smtClean="0">
                <a:latin typeface="Franklin Gothic Medium"/>
                <a:cs typeface="Franklin Gothic Medium"/>
              </a:rPr>
              <a:t>1</a:t>
            </a:r>
            <a:r>
              <a:rPr sz="1400" spc="0" dirty="0" smtClean="0">
                <a:latin typeface="Franklin Gothic Medium"/>
                <a:cs typeface="Franklin Gothic Medium"/>
              </a:rPr>
              <a:t>.</a:t>
            </a:r>
            <a:r>
              <a:rPr sz="1400" spc="23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M</a:t>
            </a:r>
            <a:r>
              <a:rPr sz="1400" spc="4" dirty="0" smtClean="0">
                <a:latin typeface="Franklin Gothic Medium"/>
                <a:cs typeface="Franklin Gothic Medium"/>
              </a:rPr>
              <a:t>i</a:t>
            </a:r>
            <a:r>
              <a:rPr sz="1400" spc="0" dirty="0" smtClean="0">
                <a:latin typeface="Franklin Gothic Medium"/>
                <a:cs typeface="Franklin Gothic Medium"/>
              </a:rPr>
              <a:t>R</a:t>
            </a:r>
            <a:r>
              <a:rPr sz="1400" spc="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A</a:t>
            </a:r>
            <a:r>
              <a:rPr sz="1400" spc="70" dirty="0" smtClean="0">
                <a:latin typeface="Franklin Gothic Medium"/>
                <a:cs typeface="Franklin Gothic Medium"/>
              </a:rPr>
              <a:t> </a:t>
            </a:r>
            <a:r>
              <a:rPr sz="1400" spc="14" dirty="0" smtClean="0">
                <a:latin typeface="Franklin Gothic Medium"/>
                <a:cs typeface="Franklin Gothic Medium"/>
              </a:rPr>
              <a:t>A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0" dirty="0" smtClean="0">
                <a:latin typeface="Franklin Gothic Medium"/>
                <a:cs typeface="Franklin Gothic Medium"/>
              </a:rPr>
              <a:t>ilent</a:t>
            </a:r>
            <a:r>
              <a:rPr sz="1400" spc="19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mi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-18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oa</a:t>
            </a:r>
            <a:r>
              <a:rPr sz="1400" spc="9" dirty="0" smtClean="0">
                <a:latin typeface="Franklin Gothic Medium"/>
                <a:cs typeface="Franklin Gothic Medium"/>
              </a:rPr>
              <a:t>r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-33" dirty="0" smtClean="0">
                <a:latin typeface="Franklin Gothic Medium"/>
                <a:cs typeface="Franklin Gothic Medium"/>
              </a:rPr>
              <a:t>a</a:t>
            </a:r>
            <a:r>
              <a:rPr sz="1400" spc="0" dirty="0" smtClean="0">
                <a:latin typeface="Franklin Gothic Medium"/>
                <a:cs typeface="Franklin Gothic Medium"/>
              </a:rPr>
              <a:t>y</a:t>
            </a:r>
            <a:r>
              <a:rPr sz="1400" spc="73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in</a:t>
            </a:r>
            <a:r>
              <a:rPr sz="1400" spc="-16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o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mal</a:t>
            </a:r>
            <a:r>
              <a:rPr sz="1400" spc="-3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ont</a:t>
            </a: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ol</a:t>
            </a:r>
            <a:r>
              <a:rPr sz="1400" spc="-100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ou</a:t>
            </a:r>
            <a:r>
              <a:rPr sz="1400" spc="-4" dirty="0" smtClean="0">
                <a:latin typeface="Franklin Gothic Medium"/>
                <a:cs typeface="Franklin Gothic Medium"/>
              </a:rPr>
              <a:t>p</a:t>
            </a:r>
            <a:r>
              <a:rPr sz="1400" spc="0" dirty="0" smtClean="0">
                <a:latin typeface="Franklin Gothic Medium"/>
                <a:cs typeface="Franklin Gothic Medium"/>
              </a:rPr>
              <a:t>,</a:t>
            </a:r>
            <a:r>
              <a:rPr sz="1400" spc="-54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b</a:t>
            </a:r>
            <a:r>
              <a:rPr sz="1400" spc="4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east</a:t>
            </a:r>
            <a:r>
              <a:rPr sz="1400" spc="-50" dirty="0" smtClean="0">
                <a:latin typeface="Franklin Gothic Medium"/>
                <a:cs typeface="Franklin Gothic Medium"/>
              </a:rPr>
              <a:t> </a:t>
            </a:r>
            <a:r>
              <a:rPr sz="1400" spc="-24" dirty="0" smtClean="0">
                <a:latin typeface="Franklin Gothic Medium"/>
                <a:cs typeface="Franklin Gothic Medium"/>
              </a:rPr>
              <a:t>h</a:t>
            </a:r>
            <a:r>
              <a:rPr sz="1400" spc="4" dirty="0" smtClean="0">
                <a:latin typeface="Franklin Gothic Medium"/>
                <a:cs typeface="Franklin Gothic Medium"/>
              </a:rPr>
              <a:t>y</a:t>
            </a:r>
            <a:r>
              <a:rPr sz="1400" spc="-4" dirty="0" smtClean="0">
                <a:latin typeface="Franklin Gothic Medium"/>
                <a:cs typeface="Franklin Gothic Medium"/>
              </a:rPr>
              <a:t>p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4" dirty="0" smtClean="0">
                <a:latin typeface="Franklin Gothic Medium"/>
                <a:cs typeface="Franklin Gothic Medium"/>
              </a:rPr>
              <a:t>rp</a:t>
            </a:r>
            <a:r>
              <a:rPr sz="1400" spc="0" dirty="0" smtClean="0">
                <a:latin typeface="Franklin Gothic Medium"/>
                <a:cs typeface="Franklin Gothic Medium"/>
              </a:rPr>
              <a:t>lasia</a:t>
            </a:r>
            <a:r>
              <a:rPr sz="1400" spc="-1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oup</a:t>
            </a:r>
            <a:r>
              <a:rPr sz="1400" spc="-68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a</a:t>
            </a:r>
            <a:r>
              <a:rPr sz="1400" spc="-4" dirty="0" smtClean="0">
                <a:latin typeface="Franklin Gothic Medium"/>
                <a:cs typeface="Franklin Gothic Medium"/>
              </a:rPr>
              <a:t>n</a:t>
            </a:r>
            <a:r>
              <a:rPr sz="1400" spc="0" dirty="0" smtClean="0">
                <a:latin typeface="Franklin Gothic Medium"/>
                <a:cs typeface="Franklin Gothic Medium"/>
              </a:rPr>
              <a:t>d</a:t>
            </a:r>
            <a:r>
              <a:rPr sz="1400" spc="-15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bre</a:t>
            </a:r>
            <a:r>
              <a:rPr sz="1400" spc="4" dirty="0" smtClean="0">
                <a:latin typeface="Franklin Gothic Medium"/>
                <a:cs typeface="Franklin Gothic Medium"/>
              </a:rPr>
              <a:t>a</a:t>
            </a:r>
            <a:r>
              <a:rPr sz="1400" spc="0" dirty="0" smtClean="0">
                <a:latin typeface="Franklin Gothic Medium"/>
                <a:cs typeface="Franklin Gothic Medium"/>
              </a:rPr>
              <a:t>st</a:t>
            </a:r>
            <a:r>
              <a:rPr sz="1400" spc="-67" dirty="0" smtClean="0">
                <a:latin typeface="Franklin Gothic Medium"/>
                <a:cs typeface="Franklin Gothic Medium"/>
              </a:rPr>
              <a:t> </a:t>
            </a:r>
            <a:r>
              <a:rPr sz="1400" spc="4" dirty="0" smtClean="0">
                <a:latin typeface="Franklin Gothic Medium"/>
                <a:cs typeface="Franklin Gothic Medium"/>
              </a:rPr>
              <a:t>c</a:t>
            </a:r>
            <a:r>
              <a:rPr sz="1400" spc="0" dirty="0" smtClean="0">
                <a:latin typeface="Franklin Gothic Medium"/>
                <a:cs typeface="Franklin Gothic Medium"/>
              </a:rPr>
              <a:t>ancer</a:t>
            </a:r>
            <a:r>
              <a:rPr sz="1400" spc="-63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g</a:t>
            </a:r>
            <a:r>
              <a:rPr sz="1400" spc="-19" dirty="0" smtClean="0">
                <a:latin typeface="Franklin Gothic Medium"/>
                <a:cs typeface="Franklin Gothic Medium"/>
              </a:rPr>
              <a:t>r</a:t>
            </a:r>
            <a:r>
              <a:rPr sz="1400" spc="0" dirty="0" smtClean="0">
                <a:latin typeface="Franklin Gothic Medium"/>
                <a:cs typeface="Franklin Gothic Medium"/>
              </a:rPr>
              <a:t>oup</a:t>
            </a:r>
            <a:endParaRPr sz="1400">
              <a:latin typeface="Franklin Gothic Medium"/>
              <a:cs typeface="Franklin Gothic Medium"/>
            </a:endParaRPr>
          </a:p>
          <a:p>
            <a:pPr marL="12700" marR="26746">
              <a:lnSpc>
                <a:spcPct val="94482"/>
              </a:lnSpc>
              <a:spcBef>
                <a:spcPts val="17"/>
              </a:spcBef>
            </a:pPr>
            <a:r>
              <a:rPr sz="1400" spc="0" dirty="0" smtClean="0">
                <a:latin typeface="Franklin Gothic Medium"/>
                <a:cs typeface="Franklin Gothic Medium"/>
              </a:rPr>
              <a:t>(</a:t>
            </a:r>
            <a:r>
              <a:rPr sz="1400" spc="-23" dirty="0" smtClean="0">
                <a:latin typeface="Franklin Gothic Medium"/>
                <a:cs typeface="Franklin Gothic Medium"/>
              </a:rPr>
              <a:t>y</a:t>
            </a:r>
            <a:r>
              <a:rPr sz="1400" spc="0" dirty="0" smtClean="0">
                <a:latin typeface="Franklin Gothic Medium"/>
                <a:cs typeface="Franklin Gothic Medium"/>
              </a:rPr>
              <a:t>ell</a:t>
            </a:r>
            <a:r>
              <a:rPr sz="1400" spc="-19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w</a:t>
            </a:r>
            <a:r>
              <a:rPr sz="1400" spc="-10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s</a:t>
            </a:r>
            <a:r>
              <a:rPr sz="1400" spc="0" dirty="0" smtClean="0">
                <a:latin typeface="Franklin Gothic Medium"/>
                <a:cs typeface="Franklin Gothic Medium"/>
              </a:rPr>
              <a:t>h</a:t>
            </a:r>
            <a:r>
              <a:rPr sz="1400" spc="-25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ws</a:t>
            </a:r>
            <a:r>
              <a:rPr sz="1400" spc="-49" dirty="0" smtClean="0">
                <a:latin typeface="Franklin Gothic Medium"/>
                <a:cs typeface="Franklin Gothic Medium"/>
              </a:rPr>
              <a:t> </a:t>
            </a:r>
            <a:r>
              <a:rPr sz="1400" spc="-25" dirty="0" smtClean="0">
                <a:latin typeface="Franklin Gothic Medium"/>
                <a:cs typeface="Franklin Gothic Medium"/>
              </a:rPr>
              <a:t>e</a:t>
            </a:r>
            <a:r>
              <a:rPr sz="1400" spc="0" dirty="0" smtClean="0">
                <a:latin typeface="Franklin Gothic Medium"/>
                <a:cs typeface="Franklin Gothic Medium"/>
              </a:rPr>
              <a:t>xpre</a:t>
            </a:r>
            <a:r>
              <a:rPr sz="1400" spc="-4" dirty="0" smtClean="0">
                <a:latin typeface="Franklin Gothic Medium"/>
                <a:cs typeface="Franklin Gothic Medium"/>
              </a:rPr>
              <a:t>ss</a:t>
            </a:r>
            <a:r>
              <a:rPr sz="1400" spc="0" dirty="0" smtClean="0">
                <a:latin typeface="Franklin Gothic Medium"/>
                <a:cs typeface="Franklin Gothic Medium"/>
              </a:rPr>
              <a:t>ed</a:t>
            </a:r>
            <a:r>
              <a:rPr sz="1400" spc="-56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up</a:t>
            </a:r>
            <a:r>
              <a:rPr sz="1400" spc="0" dirty="0" smtClean="0">
                <a:latin typeface="Franklin Gothic Medium"/>
                <a:cs typeface="Franklin Gothic Medium"/>
              </a:rPr>
              <a:t>,</a:t>
            </a:r>
            <a:r>
              <a:rPr sz="1400" spc="10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bl</a:t>
            </a:r>
            <a:r>
              <a:rPr sz="1400" spc="-4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e</a:t>
            </a:r>
            <a:r>
              <a:rPr sz="1400" spc="-25" dirty="0" smtClean="0">
                <a:latin typeface="Franklin Gothic Medium"/>
                <a:cs typeface="Franklin Gothic Medium"/>
              </a:rPr>
              <a:t> </a:t>
            </a:r>
            <a:r>
              <a:rPr sz="1400" spc="-4" dirty="0" smtClean="0">
                <a:latin typeface="Franklin Gothic Medium"/>
                <a:cs typeface="Franklin Gothic Medium"/>
              </a:rPr>
              <a:t>s</a:t>
            </a:r>
            <a:r>
              <a:rPr sz="1400" spc="0" dirty="0" smtClean="0">
                <a:latin typeface="Franklin Gothic Medium"/>
                <a:cs typeface="Franklin Gothic Medium"/>
              </a:rPr>
              <a:t>h</a:t>
            </a:r>
            <a:r>
              <a:rPr sz="1400" spc="-25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ws</a:t>
            </a:r>
            <a:r>
              <a:rPr sz="1400" spc="-49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d</a:t>
            </a:r>
            <a:r>
              <a:rPr sz="1400" spc="-25" dirty="0" smtClean="0">
                <a:latin typeface="Franklin Gothic Medium"/>
                <a:cs typeface="Franklin Gothic Medium"/>
              </a:rPr>
              <a:t>o</a:t>
            </a:r>
            <a:r>
              <a:rPr sz="1400" spc="0" dirty="0" smtClean="0">
                <a:latin typeface="Franklin Gothic Medium"/>
                <a:cs typeface="Franklin Gothic Medium"/>
              </a:rPr>
              <a:t>wn</a:t>
            </a:r>
            <a:r>
              <a:rPr sz="1400" spc="-86" dirty="0" smtClean="0">
                <a:latin typeface="Franklin Gothic Medium"/>
                <a:cs typeface="Franklin Gothic Medium"/>
              </a:rPr>
              <a:t> </a:t>
            </a:r>
            <a:r>
              <a:rPr sz="1400" spc="0" dirty="0" smtClean="0">
                <a:latin typeface="Franklin Gothic Medium"/>
                <a:cs typeface="Franklin Gothic Medium"/>
              </a:rPr>
              <a:t>reg</a:t>
            </a:r>
            <a:r>
              <a:rPr sz="1400" spc="-9" dirty="0" smtClean="0">
                <a:latin typeface="Franklin Gothic Medium"/>
                <a:cs typeface="Franklin Gothic Medium"/>
              </a:rPr>
              <a:t>u</a:t>
            </a:r>
            <a:r>
              <a:rPr sz="1400" spc="0" dirty="0" smtClean="0">
                <a:latin typeface="Franklin Gothic Medium"/>
                <a:cs typeface="Franklin Gothic Medium"/>
              </a:rPr>
              <a:t>la</a:t>
            </a:r>
            <a:r>
              <a:rPr sz="1400" spc="-25" dirty="0" smtClean="0">
                <a:latin typeface="Franklin Gothic Medium"/>
                <a:cs typeface="Franklin Gothic Medium"/>
              </a:rPr>
              <a:t>t</a:t>
            </a:r>
            <a:r>
              <a:rPr sz="1400" spc="0" dirty="0" smtClean="0">
                <a:latin typeface="Franklin Gothic Medium"/>
                <a:cs typeface="Franklin Gothic Medium"/>
              </a:rPr>
              <a:t>ed</a:t>
            </a:r>
            <a:r>
              <a:rPr sz="1400" spc="-4" dirty="0" smtClean="0">
                <a:latin typeface="Franklin Gothic Medium"/>
                <a:cs typeface="Franklin Gothic Medium"/>
              </a:rPr>
              <a:t>)</a:t>
            </a:r>
            <a:r>
              <a:rPr sz="1400" spc="0" dirty="0" smtClean="0">
                <a:latin typeface="Franklin Gothic Medium"/>
                <a:cs typeface="Franklin Gothic Medium"/>
              </a:rPr>
              <a:t>.</a:t>
            </a:r>
            <a:endParaRPr sz="1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object 3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56651" y="1427473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51523" y="1427405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56651" y="1694381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1523" y="1694313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56651" y="1868725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51523" y="1868793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56651" y="2043205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51523" y="204313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56651" y="221754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51523" y="221761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6651" y="239202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1523" y="2391960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6651" y="2566782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1523" y="2566713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56651" y="2741125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51523" y="2741194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56651" y="2915605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51523" y="291553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56651" y="308994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51523" y="309001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56651" y="326442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51523" y="3264361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56651" y="3438772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51523" y="3438841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56651" y="3613526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51523" y="3613594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56651" y="3788006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51523" y="378793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256651" y="396234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51523" y="396241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256651" y="413682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251523" y="4136761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256651" y="4311173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251523" y="4311241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256651" y="4485653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51523" y="4485585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56651" y="4660024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51523" y="4660194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85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256651" y="4834777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51523" y="4834777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56651" y="5009189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51523" y="5009189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56651" y="5183600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51523" y="5183600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256651" y="5358012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51523" y="5358012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56651" y="5532424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51523" y="5532424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56651" y="5706836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51523" y="5707006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85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56651" y="5881586"/>
            <a:ext cx="8532826" cy="0"/>
          </a:xfrm>
          <a:custGeom>
            <a:avLst/>
            <a:gdLst/>
            <a:ahLst/>
            <a:cxnLst/>
            <a:rect l="l" t="t" r="r" b="b"/>
            <a:pathLst>
              <a:path w="8532826">
                <a:moveTo>
                  <a:pt x="0" y="0"/>
                </a:moveTo>
                <a:lnTo>
                  <a:pt x="8532826" y="0"/>
                </a:lnTo>
              </a:path>
            </a:pathLst>
          </a:custGeom>
          <a:ln w="102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51523" y="5881586"/>
            <a:ext cx="8543014" cy="0"/>
          </a:xfrm>
          <a:custGeom>
            <a:avLst/>
            <a:gdLst/>
            <a:ahLst/>
            <a:cxnLst/>
            <a:rect l="l" t="t" r="r" b="b"/>
            <a:pathLst>
              <a:path w="8543014">
                <a:moveTo>
                  <a:pt x="0" y="0"/>
                </a:moveTo>
                <a:lnTo>
                  <a:pt x="8543014" y="0"/>
                </a:lnTo>
              </a:path>
            </a:pathLst>
          </a:custGeom>
          <a:ln w="115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56651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56651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913701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913701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571092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571092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228142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2228210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885192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885260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2241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42481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86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199701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4199633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4856614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4856683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13801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513732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171124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171056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828174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828242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7485224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7485292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8142684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8142615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8799733" y="1427473"/>
            <a:ext cx="0" cy="4454112"/>
          </a:xfrm>
          <a:custGeom>
            <a:avLst/>
            <a:gdLst/>
            <a:ahLst/>
            <a:cxnLst/>
            <a:rect l="l" t="t" r="r" b="b"/>
            <a:pathLst>
              <a:path h="4454112">
                <a:moveTo>
                  <a:pt x="0" y="0"/>
                </a:moveTo>
                <a:lnTo>
                  <a:pt x="0" y="4454112"/>
                </a:lnTo>
              </a:path>
            </a:pathLst>
          </a:custGeom>
          <a:ln w="1025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8799665" y="1422309"/>
            <a:ext cx="0" cy="4464395"/>
          </a:xfrm>
          <a:custGeom>
            <a:avLst/>
            <a:gdLst/>
            <a:ahLst/>
            <a:cxnLst/>
            <a:rect l="l" t="t" r="r" b="b"/>
            <a:pathLst>
              <a:path h="4464395">
                <a:moveTo>
                  <a:pt x="0" y="0"/>
                </a:moveTo>
                <a:lnTo>
                  <a:pt x="0" y="4464395"/>
                </a:lnTo>
              </a:path>
            </a:pathLst>
          </a:custGeom>
          <a:ln w="115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 txBox="1"/>
          <p:nvPr/>
        </p:nvSpPr>
        <p:spPr>
          <a:xfrm>
            <a:off x="3182874" y="633498"/>
            <a:ext cx="285008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B1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vs C Re</a:t>
            </a:r>
            <a:r>
              <a:rPr sz="3600" b="1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ult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256968" y="1427735"/>
            <a:ext cx="65673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321">
              <a:lnSpc>
                <a:spcPct val="95825"/>
              </a:lnSpc>
            </a:pPr>
            <a:r>
              <a:rPr sz="1050" b="1" spc="-100" dirty="0" smtClean="0">
                <a:latin typeface="Arial"/>
                <a:cs typeface="Arial"/>
              </a:rPr>
              <a:t>s</a:t>
            </a:r>
            <a:r>
              <a:rPr sz="1050" b="1" spc="-19" dirty="0" smtClean="0">
                <a:latin typeface="Arial"/>
                <a:cs typeface="Arial"/>
              </a:rPr>
              <a:t>y</a:t>
            </a:r>
            <a:r>
              <a:rPr sz="1050" b="1" spc="-100" dirty="0" smtClean="0">
                <a:latin typeface="Arial"/>
                <a:cs typeface="Arial"/>
              </a:rPr>
              <a:t>s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59" dirty="0" smtClean="0">
                <a:latin typeface="Arial"/>
                <a:cs typeface="Arial"/>
              </a:rPr>
              <a:t>e</a:t>
            </a:r>
            <a:r>
              <a:rPr sz="1050" b="1" spc="34" dirty="0" smtClean="0">
                <a:latin typeface="Arial"/>
                <a:cs typeface="Arial"/>
              </a:rPr>
              <a:t>m</a:t>
            </a:r>
            <a:r>
              <a:rPr sz="1050" b="1" spc="59" dirty="0" smtClean="0">
                <a:latin typeface="Arial"/>
                <a:cs typeface="Arial"/>
              </a:rPr>
              <a:t>a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i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913701" y="1427735"/>
            <a:ext cx="657391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0" dirty="0" smtClean="0">
                <a:latin typeface="Arial"/>
                <a:cs typeface="Arial"/>
              </a:rPr>
              <a:t>p</a:t>
            </a:r>
            <a:r>
              <a:rPr sz="1050" b="1" spc="34" dirty="0" smtClean="0">
                <a:latin typeface="Arial"/>
                <a:cs typeface="Arial"/>
              </a:rPr>
              <a:t> </a:t>
            </a:r>
            <a:r>
              <a:rPr sz="1050" b="1" spc="-25" dirty="0" smtClean="0">
                <a:latin typeface="Arial"/>
                <a:cs typeface="Arial"/>
              </a:rPr>
              <a:t>(</a:t>
            </a:r>
            <a:r>
              <a:rPr sz="1050" b="1" spc="-34" dirty="0" smtClean="0">
                <a:latin typeface="Arial"/>
                <a:cs typeface="Arial"/>
              </a:rPr>
              <a:t>C</a:t>
            </a:r>
            <a:r>
              <a:rPr sz="1050" b="1" spc="0" dirty="0" smtClean="0">
                <a:latin typeface="Arial"/>
                <a:cs typeface="Arial"/>
              </a:rPr>
              <a:t>or</a:t>
            </a:r>
            <a:r>
              <a:rPr sz="1050" b="1" spc="-9" dirty="0" smtClean="0">
                <a:latin typeface="Arial"/>
                <a:cs typeface="Arial"/>
              </a:rPr>
              <a:t>r</a:t>
            </a:r>
            <a:r>
              <a:rPr sz="1050" b="1" spc="0" dirty="0" smtClean="0"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1571092" y="1427735"/>
            <a:ext cx="657118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0" dirty="0" smtClean="0">
                <a:latin typeface="Arial"/>
                <a:cs typeface="Arial"/>
              </a:rPr>
              <a:t>p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2228210" y="1427735"/>
            <a:ext cx="657049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0" dirty="0" smtClean="0">
                <a:latin typeface="Arial"/>
                <a:cs typeface="Arial"/>
              </a:rPr>
              <a:t>FC </a:t>
            </a:r>
            <a:r>
              <a:rPr sz="1050" b="1" spc="-25" dirty="0" smtClean="0">
                <a:latin typeface="Arial"/>
                <a:cs typeface="Arial"/>
              </a:rPr>
              <a:t>(</a:t>
            </a:r>
            <a:r>
              <a:rPr sz="1050" b="1" spc="59" dirty="0" smtClean="0">
                <a:latin typeface="Arial"/>
                <a:cs typeface="Arial"/>
              </a:rPr>
              <a:t>a</a:t>
            </a:r>
            <a:r>
              <a:rPr sz="1050" b="1" spc="0" dirty="0" smtClean="0">
                <a:latin typeface="Arial"/>
                <a:cs typeface="Arial"/>
              </a:rPr>
              <a:t>b</a:t>
            </a:r>
            <a:r>
              <a:rPr sz="1050" b="1" spc="-100" dirty="0" smtClean="0">
                <a:latin typeface="Arial"/>
                <a:cs typeface="Arial"/>
              </a:rPr>
              <a:t>s</a:t>
            </a:r>
            <a:r>
              <a:rPr sz="1050" b="1" spc="0" dirty="0" smtClean="0"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2885260" y="1427735"/>
            <a:ext cx="683113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892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34" dirty="0" smtClean="0">
                <a:latin typeface="Arial"/>
                <a:cs typeface="Arial"/>
              </a:rPr>
              <a:t>R</a:t>
            </a:r>
            <a:r>
              <a:rPr sz="1050" b="1" spc="59" dirty="0" smtClean="0">
                <a:latin typeface="Arial"/>
                <a:cs typeface="Arial"/>
              </a:rPr>
              <a:t>e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u</a:t>
            </a:r>
            <a:r>
              <a:rPr sz="1050" b="1" spc="29" dirty="0" smtClean="0">
                <a:latin typeface="Arial"/>
                <a:cs typeface="Arial"/>
              </a:rPr>
              <a:t>l</a:t>
            </a:r>
            <a:r>
              <a:rPr sz="1050" b="1" spc="59" dirty="0" smtClean="0">
                <a:latin typeface="Arial"/>
                <a:cs typeface="Arial"/>
              </a:rPr>
              <a:t>a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29" dirty="0" smtClean="0">
                <a:latin typeface="Arial"/>
                <a:cs typeface="Arial"/>
              </a:rPr>
              <a:t>i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3542481" y="1427735"/>
            <a:ext cx="676265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9112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741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2_1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4199633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9112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2_2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4856683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9112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2_3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5513732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8839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2_4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6171056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8976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2_5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6828242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9112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2_6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7485292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8839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2_7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8142615" y="1427735"/>
            <a:ext cx="676162" cy="26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9430">
              <a:lnSpc>
                <a:spcPts val="800"/>
              </a:lnSpc>
              <a:spcBef>
                <a:spcPts val="31"/>
              </a:spcBef>
            </a:pPr>
            <a:endParaRPr sz="800"/>
          </a:p>
          <a:p>
            <a:pPr marL="25639">
              <a:lnSpc>
                <a:spcPct val="95825"/>
              </a:lnSpc>
            </a:pPr>
            <a:r>
              <a:rPr sz="1050" b="1" spc="-19" dirty="0" smtClean="0">
                <a:latin typeface="Arial"/>
                <a:cs typeface="Arial"/>
              </a:rPr>
              <a:t>2_8</a:t>
            </a:r>
            <a:r>
              <a:rPr sz="1050" b="1" spc="-25" dirty="0" smtClean="0">
                <a:latin typeface="Arial"/>
                <a:cs typeface="Arial"/>
              </a:rPr>
              <a:t>:</a:t>
            </a:r>
            <a:r>
              <a:rPr sz="1050" b="1" spc="0" dirty="0" smtClean="0">
                <a:latin typeface="Arial"/>
                <a:cs typeface="Arial"/>
              </a:rPr>
              <a:t>g</a:t>
            </a:r>
            <a:r>
              <a:rPr sz="1050" b="1" spc="4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o</a:t>
            </a:r>
            <a:r>
              <a:rPr sz="1050" b="1" spc="-25" dirty="0" smtClean="0">
                <a:latin typeface="Arial"/>
                <a:cs typeface="Arial"/>
              </a:rPr>
              <a:t>t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256968" y="1694313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913701" y="1694313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00547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1571092" y="1694313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00436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2228210" y="16943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26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1464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2885260" y="1694313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3542481" y="1694313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6875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4199633" y="16943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4856683" y="16943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237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9083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5513732" y="1694313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6171056" y="1694313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0472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6828242" y="16943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1027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13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90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485292" y="1694313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8142615" y="1694313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10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FF0000"/>
                </a:solidFill>
                <a:latin typeface="Arial"/>
                <a:cs typeface="Arial"/>
              </a:rPr>
              <a:t>7004</a:t>
            </a:r>
            <a:r>
              <a:rPr sz="105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256968" y="1868793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913701" y="1868793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39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1571092" y="1868793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07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2228210" y="1868793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64033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2885260" y="1868793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3542481" y="1868793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564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4199633" y="1868793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11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732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4856683" y="1868793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5513732" y="1868793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6171056" y="1868793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6828242" y="1868793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7485292" y="1868793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8142615" y="1868793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256968" y="20431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913701" y="2043137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2374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571092" y="2043137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2228210" y="20431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6351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2885260" y="2043137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3542481" y="2043137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815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4199633" y="20431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645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4856683" y="20431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513732" y="20431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6171056" y="2043137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6828242" y="20431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7485292" y="20431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8142615" y="20431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256968" y="22176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913701" y="2217617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00227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1571092" y="2217617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00167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2228210" y="22176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56579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2885260" y="2217617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3542481" y="2217617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440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4199633" y="22176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856683" y="22176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5513732" y="22176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6171056" y="2217617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6828242" y="22176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7485292" y="22176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8142615" y="22176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256968" y="2391960"/>
            <a:ext cx="65673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913701" y="2391960"/>
            <a:ext cx="657391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956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571092" y="2391960"/>
            <a:ext cx="657118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83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2228210" y="2391960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41743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2885260" y="2391960"/>
            <a:ext cx="657220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3542481" y="2391960"/>
            <a:ext cx="65715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770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199633" y="2391960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4856683" y="2391960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513732" y="2391960"/>
            <a:ext cx="657323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171056" y="2391960"/>
            <a:ext cx="657186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828242" y="2391960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485292" y="2391960"/>
            <a:ext cx="657323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8142615" y="2391960"/>
            <a:ext cx="65673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256968" y="2566713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13701" y="2566713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00166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571092" y="2566713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00114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2228210" y="25667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29214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2885260" y="2566713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542481" y="2566713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6937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199633" y="25667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1879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856683" y="25667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513732" y="2566713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171056" y="2566713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828242" y="2566713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485292" y="2566713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8142615" y="2566713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256968" y="2741194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913701" y="2741194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56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571092" y="2741194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28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228210" y="27411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6837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2885260" y="2741194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542481" y="2741194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174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161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199633" y="27411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732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56683" y="27411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513732" y="2741194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171056" y="2741194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828242" y="27411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485292" y="2741194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8142615" y="2741194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256968" y="29155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913701" y="2915537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04130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571092" y="2915537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03715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228210" y="29155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50152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885260" y="2915537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542481" y="2915537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737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4199633" y="29155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856683" y="29155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513732" y="29155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171056" y="2915537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828242" y="29155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7485292" y="29155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8142615" y="29155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256968" y="30900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913701" y="3090017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00168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571092" y="3090017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00117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228210" y="30900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54196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885260" y="3090017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542481" y="3090017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4717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4199633" y="30900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856683" y="30900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513732" y="30900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171056" y="3090017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6828242" y="30900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485292" y="30900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8142615" y="30900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256968" y="3264361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913701" y="3264361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571092" y="3264361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95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228210" y="32643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7407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2885260" y="3264361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3542481" y="3264361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622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4199633" y="32643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9408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4856683" y="32643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5513732" y="3264361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6171056" y="3264361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6828242" y="32643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485292" y="3264361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8142615" y="3264361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256968" y="3438841"/>
            <a:ext cx="65673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13701" y="3438841"/>
            <a:ext cx="657391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87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571092" y="3438841"/>
            <a:ext cx="657118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51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228210" y="3438841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97417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885260" y="3438841"/>
            <a:ext cx="657220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542481" y="3438841"/>
            <a:ext cx="65715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953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199633" y="3438841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856683" y="3438841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513732" y="3438841"/>
            <a:ext cx="657323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171056" y="3438841"/>
            <a:ext cx="657186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828242" y="3438841"/>
            <a:ext cx="657049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485292" y="3438841"/>
            <a:ext cx="657323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8142615" y="3438841"/>
            <a:ext cx="656732" cy="174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256968" y="3613594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913701" y="3613594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04980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571092" y="3613594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04577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228210" y="36135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63700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2885260" y="3613594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542481" y="3613594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199633" y="36135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3081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856683" y="36135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513732" y="3613594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171056" y="3613594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828242" y="3613594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485292" y="3613594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142615" y="3613594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0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256968" y="37879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913701" y="3787937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00418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571092" y="3787937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68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228210" y="37879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22117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885260" y="3787937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542481" y="3787937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3724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199633" y="37879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856683" y="37879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513732" y="37879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171056" y="3787937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828242" y="3787937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485292" y="3787937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142615" y="3787937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256968" y="39624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913701" y="3962417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00047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571092" y="3962417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00030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228210" y="39624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32088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2885260" y="3962417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542481" y="3962417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198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199633" y="39624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856683" y="39624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513732" y="39624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171056" y="3962417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828242" y="3962417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485292" y="3962417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8142615" y="3962417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256968" y="4136761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913701" y="4136761"/>
            <a:ext cx="657391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44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571092" y="4136761"/>
            <a:ext cx="657118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2228210" y="41367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1408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885260" y="4136761"/>
            <a:ext cx="657220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542481" y="4136761"/>
            <a:ext cx="65715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4568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199633" y="41367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855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856683" y="41367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513732" y="4136761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171056" y="4136761"/>
            <a:ext cx="657186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828242" y="4136761"/>
            <a:ext cx="657049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485292" y="4136761"/>
            <a:ext cx="657323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142615" y="4136761"/>
            <a:ext cx="656732" cy="17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256968" y="4311241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13701" y="4311241"/>
            <a:ext cx="657391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43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571092" y="4311241"/>
            <a:ext cx="657118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79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228210" y="4311241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5433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885260" y="4311241"/>
            <a:ext cx="657220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542481" y="4311241"/>
            <a:ext cx="65715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373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199633" y="4311241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540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856683" y="4311241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513732" y="4311241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171056" y="4311241"/>
            <a:ext cx="657186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828242" y="4311241"/>
            <a:ext cx="657049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485292" y="4311241"/>
            <a:ext cx="657323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42615" y="4311241"/>
            <a:ext cx="656732" cy="174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56968" y="4485585"/>
            <a:ext cx="656732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13701" y="4485585"/>
            <a:ext cx="657391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00128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571092" y="4485585"/>
            <a:ext cx="657118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00085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228210" y="4485585"/>
            <a:ext cx="657049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10261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885260" y="4485585"/>
            <a:ext cx="657220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542481" y="4485585"/>
            <a:ext cx="657152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199633" y="4485585"/>
            <a:ext cx="657049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856683" y="4485585"/>
            <a:ext cx="657049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513732" y="4485585"/>
            <a:ext cx="657323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171056" y="4485585"/>
            <a:ext cx="657186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828242" y="4485585"/>
            <a:ext cx="657049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485292" y="4485585"/>
            <a:ext cx="657323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142615" y="4485585"/>
            <a:ext cx="656732" cy="174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56968" y="4660194"/>
            <a:ext cx="65673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13701" y="4660194"/>
            <a:ext cx="657391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87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571092" y="4660194"/>
            <a:ext cx="657118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228210" y="466019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6129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885260" y="4660194"/>
            <a:ext cx="657220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42481" y="4660194"/>
            <a:ext cx="65715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236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453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199633" y="466019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164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56683" y="466019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513732" y="4660194"/>
            <a:ext cx="657323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171056" y="4660194"/>
            <a:ext cx="657186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828242" y="466019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485292" y="4660194"/>
            <a:ext cx="657323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142615" y="4660194"/>
            <a:ext cx="65673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56968" y="4834777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13701" y="4834777"/>
            <a:ext cx="657391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46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571092" y="4834777"/>
            <a:ext cx="657118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04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228210" y="4834777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91100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885260" y="4834777"/>
            <a:ext cx="657220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542481" y="4834777"/>
            <a:ext cx="65715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27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6558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199633" y="4834777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56683" y="4834777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13732" y="4834777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71056" y="4834777"/>
            <a:ext cx="657186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28242" y="4834777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85292" y="4834777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142615" y="4834777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56968" y="5009189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13701" y="5009189"/>
            <a:ext cx="657391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05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571092" y="5009189"/>
            <a:ext cx="657118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228210" y="5009189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1056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885260" y="5009189"/>
            <a:ext cx="657220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42481" y="5009189"/>
            <a:ext cx="65715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245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199633" y="5009189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89374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56683" y="5009189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13732" y="5009189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71056" y="5009189"/>
            <a:ext cx="657186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28242" y="5009189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85292" y="5009189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142615" y="5009189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6968" y="5183600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13701" y="5183600"/>
            <a:ext cx="657391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00816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71092" y="5183600"/>
            <a:ext cx="657118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00659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28210" y="5183600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24699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885260" y="5183600"/>
            <a:ext cx="657220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42481" y="5183600"/>
            <a:ext cx="65715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9046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99633" y="5183600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8737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0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56683" y="5183600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13732" y="5183600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71056" y="5183600"/>
            <a:ext cx="657186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28242" y="5183600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85292" y="5183600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42615" y="5183600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6968" y="5358012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13701" y="5358012"/>
            <a:ext cx="657391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51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00255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71092" y="5358012"/>
            <a:ext cx="657118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05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00193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28210" y="5358012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74478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85260" y="5358012"/>
            <a:ext cx="657220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42481" y="5358012"/>
            <a:ext cx="65715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99633" y="5358012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56683" y="5358012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13732" y="5358012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71056" y="5358012"/>
            <a:ext cx="657186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28242" y="5358012"/>
            <a:ext cx="657049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85292" y="5358012"/>
            <a:ext cx="657323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42615" y="5358012"/>
            <a:ext cx="656732" cy="17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6968" y="5532424"/>
            <a:ext cx="65673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3701" y="5532424"/>
            <a:ext cx="657391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956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71092" y="5532424"/>
            <a:ext cx="657118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88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28210" y="553242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96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6660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85260" y="5532424"/>
            <a:ext cx="657220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42481" y="5532424"/>
            <a:ext cx="65715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9089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99633" y="553242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56683" y="553242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3732" y="5532424"/>
            <a:ext cx="657323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71056" y="5532424"/>
            <a:ext cx="657186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28242" y="5532424"/>
            <a:ext cx="657049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85292" y="5532424"/>
            <a:ext cx="657323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42615" y="5532424"/>
            <a:ext cx="656732" cy="174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968" y="5707006"/>
            <a:ext cx="656732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2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050" spc="39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0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3701" y="5707006"/>
            <a:ext cx="657391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771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46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1092" y="5707006"/>
            <a:ext cx="657118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360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77</a:t>
            </a:r>
            <a:r>
              <a:rPr sz="10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10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8210" y="5707006"/>
            <a:ext cx="657049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173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19657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5260" y="5707006"/>
            <a:ext cx="657220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9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050" spc="-34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2481" y="5707006"/>
            <a:ext cx="657152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066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465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9633" y="5707006"/>
            <a:ext cx="657049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6683" y="5707006"/>
            <a:ext cx="657049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3732" y="5707006"/>
            <a:ext cx="657323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516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1056" y="5707006"/>
            <a:ext cx="657186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8242" y="5707006"/>
            <a:ext cx="657049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24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85292" y="5707006"/>
            <a:ext cx="657323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653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42615" y="5707006"/>
            <a:ext cx="656732" cy="1742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335" algn="r">
              <a:lnSpc>
                <a:spcPct val="95825"/>
              </a:lnSpc>
              <a:spcBef>
                <a:spcPts val="105"/>
              </a:spcBef>
            </a:pPr>
            <a:r>
              <a:rPr sz="10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0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0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object 3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4316" y="1489576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39546" y="1489513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44316" y="1738196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39546" y="1738133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44316" y="1900594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39546" y="1900657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44316" y="2063119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39546" y="2063055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44316" y="2225516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39546" y="2225580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44316" y="2388041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39546" y="2387977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44316" y="2550439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39546" y="2550598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11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44316" y="2713218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39546" y="2713281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44316" y="2875743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39546" y="2875679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4316" y="3038140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39546" y="3038204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44316" y="3200665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39546" y="3200601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44316" y="3363063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39546" y="3363126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44316" y="3525587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39546" y="3525524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44316" y="3687985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39546" y="3688144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11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44316" y="3850764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39546" y="3850828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44316" y="4013289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39546" y="4013225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44316" y="4175687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39546" y="4175750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44316" y="4338211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39546" y="4338148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44316" y="4500609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39546" y="4500673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44316" y="4663070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9546" y="4663070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4316" y="4825531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39546" y="4825690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11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44316" y="4988311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9546" y="4988311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44316" y="5150772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39546" y="5150772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44316" y="5313233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39546" y="5313233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44316" y="5475694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39546" y="5475694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44316" y="5638155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39546" y="5638155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44316" y="5800620"/>
            <a:ext cx="7936318" cy="0"/>
          </a:xfrm>
          <a:custGeom>
            <a:avLst/>
            <a:gdLst/>
            <a:ahLst/>
            <a:cxnLst/>
            <a:rect l="l" t="t" r="r" b="b"/>
            <a:pathLst>
              <a:path w="7936318">
                <a:moveTo>
                  <a:pt x="0" y="0"/>
                </a:moveTo>
                <a:lnTo>
                  <a:pt x="7936318" y="0"/>
                </a:lnTo>
              </a:path>
            </a:pathLst>
          </a:custGeom>
          <a:ln w="953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39546" y="5800620"/>
            <a:ext cx="7945793" cy="0"/>
          </a:xfrm>
          <a:custGeom>
            <a:avLst/>
            <a:gdLst/>
            <a:ahLst/>
            <a:cxnLst/>
            <a:rect l="l" t="t" r="r" b="b"/>
            <a:pathLst>
              <a:path w="7945793">
                <a:moveTo>
                  <a:pt x="0" y="0"/>
                </a:moveTo>
                <a:lnTo>
                  <a:pt x="7945793" y="0"/>
                </a:lnTo>
              </a:path>
            </a:pathLst>
          </a:custGeom>
          <a:ln w="1080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44316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44316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155433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155433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766868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766868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377985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378048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989102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989166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600219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600442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112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211718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211654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4822708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4822771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433952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433888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045323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045260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656440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656504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7267558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7267621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879056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878993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8490173" y="1489576"/>
            <a:ext cx="0" cy="4311043"/>
          </a:xfrm>
          <a:custGeom>
            <a:avLst/>
            <a:gdLst/>
            <a:ahLst/>
            <a:cxnLst/>
            <a:rect l="l" t="t" r="r" b="b"/>
            <a:pathLst>
              <a:path h="4311043">
                <a:moveTo>
                  <a:pt x="0" y="0"/>
                </a:moveTo>
                <a:lnTo>
                  <a:pt x="0" y="4311043"/>
                </a:lnTo>
              </a:path>
            </a:pathLst>
          </a:custGeom>
          <a:ln w="953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8490110" y="1484747"/>
            <a:ext cx="0" cy="4320641"/>
          </a:xfrm>
          <a:custGeom>
            <a:avLst/>
            <a:gdLst/>
            <a:ahLst/>
            <a:cxnLst/>
            <a:rect l="l" t="t" r="r" b="b"/>
            <a:pathLst>
              <a:path h="4320641">
                <a:moveTo>
                  <a:pt x="0" y="0"/>
                </a:moveTo>
                <a:lnTo>
                  <a:pt x="0" y="4320641"/>
                </a:lnTo>
              </a:path>
            </a:pathLst>
          </a:custGeom>
          <a:ln w="1080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 txBox="1"/>
          <p:nvPr/>
        </p:nvSpPr>
        <p:spPr>
          <a:xfrm>
            <a:off x="3265170" y="560989"/>
            <a:ext cx="2848917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B2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 C Resu</a:t>
            </a:r>
            <a:r>
              <a:rPr sz="36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544633" y="1489832"/>
            <a:ext cx="610799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529">
              <a:lnSpc>
                <a:spcPct val="95825"/>
              </a:lnSpc>
            </a:pPr>
            <a:r>
              <a:rPr sz="950" b="1" spc="-94" dirty="0" smtClean="0">
                <a:latin typeface="Arial"/>
                <a:cs typeface="Arial"/>
              </a:rPr>
              <a:t>s</a:t>
            </a:r>
            <a:r>
              <a:rPr sz="950" b="1" spc="-19" dirty="0" smtClean="0">
                <a:latin typeface="Arial"/>
                <a:cs typeface="Arial"/>
              </a:rPr>
              <a:t>y</a:t>
            </a:r>
            <a:r>
              <a:rPr sz="950" b="1" spc="-94" dirty="0" smtClean="0">
                <a:latin typeface="Arial"/>
                <a:cs typeface="Arial"/>
              </a:rPr>
              <a:t>s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54" dirty="0" smtClean="0">
                <a:latin typeface="Arial"/>
                <a:cs typeface="Arial"/>
              </a:rPr>
              <a:t>e</a:t>
            </a:r>
            <a:r>
              <a:rPr sz="950" b="1" spc="29" dirty="0" smtClean="0">
                <a:latin typeface="Arial"/>
                <a:cs typeface="Arial"/>
              </a:rPr>
              <a:t>m</a:t>
            </a:r>
            <a:r>
              <a:rPr sz="950" b="1" spc="54" dirty="0" smtClean="0">
                <a:latin typeface="Arial"/>
                <a:cs typeface="Arial"/>
              </a:rPr>
              <a:t>a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i</a:t>
            </a:r>
            <a:endParaRPr sz="950">
              <a:latin typeface="Arial"/>
              <a:cs typeface="Arial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1155433" y="1489832"/>
            <a:ext cx="61143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0" dirty="0" smtClean="0">
                <a:latin typeface="Arial"/>
                <a:cs typeface="Arial"/>
              </a:rPr>
              <a:t>p</a:t>
            </a:r>
            <a:r>
              <a:rPr sz="950" b="1" spc="57" dirty="0" smtClean="0">
                <a:latin typeface="Arial"/>
                <a:cs typeface="Arial"/>
              </a:rPr>
              <a:t> </a:t>
            </a:r>
            <a:r>
              <a:rPr sz="950" b="1" spc="-25" dirty="0" smtClean="0">
                <a:latin typeface="Arial"/>
                <a:cs typeface="Arial"/>
              </a:rPr>
              <a:t>(</a:t>
            </a:r>
            <a:r>
              <a:rPr sz="950" b="1" spc="-29" dirty="0" smtClean="0">
                <a:latin typeface="Arial"/>
                <a:cs typeface="Arial"/>
              </a:rPr>
              <a:t>C</a:t>
            </a:r>
            <a:r>
              <a:rPr sz="950" b="1" spc="0" dirty="0" smtClean="0">
                <a:latin typeface="Arial"/>
                <a:cs typeface="Arial"/>
              </a:rPr>
              <a:t>or</a:t>
            </a:r>
            <a:r>
              <a:rPr sz="950" b="1" spc="-9" dirty="0" smtClean="0">
                <a:latin typeface="Arial"/>
                <a:cs typeface="Arial"/>
              </a:rPr>
              <a:t>r</a:t>
            </a:r>
            <a:r>
              <a:rPr sz="950" b="1" spc="0" dirty="0" smtClean="0"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1766868" y="1489832"/>
            <a:ext cx="611180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0" dirty="0" smtClean="0">
                <a:latin typeface="Arial"/>
                <a:cs typeface="Arial"/>
              </a:rPr>
              <a:t>p</a:t>
            </a:r>
            <a:endParaRPr sz="950">
              <a:latin typeface="Arial"/>
              <a:cs typeface="Arial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2378048" y="1489832"/>
            <a:ext cx="611117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0" dirty="0" smtClean="0">
                <a:latin typeface="Arial"/>
                <a:cs typeface="Arial"/>
              </a:rPr>
              <a:t>FC</a:t>
            </a:r>
            <a:r>
              <a:rPr sz="950" b="1" spc="47" dirty="0" smtClean="0">
                <a:latin typeface="Arial"/>
                <a:cs typeface="Arial"/>
              </a:rPr>
              <a:t> </a:t>
            </a:r>
            <a:r>
              <a:rPr sz="950" b="1" spc="-25" dirty="0" smtClean="0">
                <a:latin typeface="Arial"/>
                <a:cs typeface="Arial"/>
              </a:rPr>
              <a:t>(</a:t>
            </a:r>
            <a:r>
              <a:rPr sz="950" b="1" spc="54" dirty="0" smtClean="0">
                <a:latin typeface="Arial"/>
                <a:cs typeface="Arial"/>
              </a:rPr>
              <a:t>a</a:t>
            </a:r>
            <a:r>
              <a:rPr sz="950" b="1" spc="0" dirty="0" smtClean="0">
                <a:latin typeface="Arial"/>
                <a:cs typeface="Arial"/>
              </a:rPr>
              <a:t>b</a:t>
            </a:r>
            <a:r>
              <a:rPr sz="950" b="1" spc="-89" dirty="0" smtClean="0">
                <a:latin typeface="Arial"/>
                <a:cs typeface="Arial"/>
              </a:rPr>
              <a:t>s</a:t>
            </a:r>
            <a:r>
              <a:rPr sz="950" b="1" spc="0" dirty="0" smtClean="0"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2989166" y="1489832"/>
            <a:ext cx="636274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4998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R</a:t>
            </a:r>
            <a:r>
              <a:rPr sz="950" b="1" spc="54" dirty="0" smtClean="0">
                <a:latin typeface="Arial"/>
                <a:cs typeface="Arial"/>
              </a:rPr>
              <a:t>e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u</a:t>
            </a:r>
            <a:r>
              <a:rPr sz="950" b="1" spc="25" dirty="0" smtClean="0">
                <a:latin typeface="Arial"/>
                <a:cs typeface="Arial"/>
              </a:rPr>
              <a:t>l</a:t>
            </a:r>
            <a:r>
              <a:rPr sz="950" b="1" spc="54" dirty="0" smtClean="0">
                <a:latin typeface="Arial"/>
                <a:cs typeface="Arial"/>
              </a:rPr>
              <a:t>a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25" dirty="0" smtClean="0">
                <a:latin typeface="Arial"/>
                <a:cs typeface="Arial"/>
              </a:rPr>
              <a:t>i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endParaRPr sz="950">
              <a:latin typeface="Arial"/>
              <a:cs typeface="Arial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3600442" y="1489832"/>
            <a:ext cx="649050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837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942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10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4211654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837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11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4822771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837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13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5433888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583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20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6045260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710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22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6656504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837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42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7267621" y="1489832"/>
            <a:ext cx="648955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7583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47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a</a:t>
            </a:r>
            <a:endParaRPr sz="950">
              <a:latin typeface="Arial"/>
              <a:cs typeface="Arial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7878993" y="1489832"/>
            <a:ext cx="623841" cy="24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3042">
              <a:lnSpc>
                <a:spcPts val="800"/>
              </a:lnSpc>
              <a:spcBef>
                <a:spcPts val="1"/>
              </a:spcBef>
            </a:pPr>
            <a:endParaRPr sz="800"/>
          </a:p>
          <a:p>
            <a:pPr marL="23846">
              <a:lnSpc>
                <a:spcPct val="95825"/>
              </a:lnSpc>
            </a:pPr>
            <a:r>
              <a:rPr sz="950" b="1" spc="-29" dirty="0" smtClean="0">
                <a:latin typeface="Arial"/>
                <a:cs typeface="Arial"/>
              </a:rPr>
              <a:t>B</a:t>
            </a:r>
            <a:r>
              <a:rPr sz="950" b="1" spc="-19" dirty="0" smtClean="0">
                <a:latin typeface="Arial"/>
                <a:cs typeface="Arial"/>
              </a:rPr>
              <a:t>5</a:t>
            </a:r>
            <a:r>
              <a:rPr sz="950" b="1" spc="-25" dirty="0" smtClean="0">
                <a:latin typeface="Arial"/>
                <a:cs typeface="Arial"/>
              </a:rPr>
              <a:t>:</a:t>
            </a:r>
            <a:r>
              <a:rPr sz="950" b="1" spc="0" dirty="0" smtClean="0">
                <a:latin typeface="Arial"/>
                <a:cs typeface="Arial"/>
              </a:rPr>
              <a:t>g</a:t>
            </a:r>
            <a:r>
              <a:rPr sz="950" b="1" spc="4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54" dirty="0" smtClean="0">
                <a:latin typeface="Arial"/>
                <a:cs typeface="Arial"/>
              </a:rPr>
              <a:t>a</a:t>
            </a:r>
            <a:r>
              <a:rPr sz="950" b="1" spc="0" dirty="0" smtClean="0">
                <a:latin typeface="Arial"/>
                <a:cs typeface="Arial"/>
              </a:rPr>
              <a:t>l</a:t>
            </a:r>
            <a:endParaRPr sz="950">
              <a:latin typeface="Arial"/>
              <a:cs typeface="Arial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544633" y="1738133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1155433" y="1738133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01725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1766868" y="1738133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01082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2378048" y="1738133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13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6283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2989166" y="1738133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950">
              <a:latin typeface="Arial"/>
              <a:cs typeface="Arial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3600442" y="1738133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471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792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4211654" y="1738133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087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4822771" y="1738133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4192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5433888" y="1738133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6045260" y="1738133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048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6656504" y="1738133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7267621" y="1738133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942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7878993" y="1738133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16</a:t>
            </a:r>
            <a:r>
              <a:rPr sz="95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FF0000"/>
                </a:solidFill>
                <a:latin typeface="Arial"/>
                <a:cs typeface="Arial"/>
              </a:rPr>
              <a:t>520</a:t>
            </a:r>
            <a:r>
              <a:rPr sz="95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544633" y="1900657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1155433" y="1900657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00740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1766868" y="1900657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00392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2378048" y="1900657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79649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2989166" y="1900657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3600442" y="1900657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4211654" y="1900657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4822771" y="1900657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5433888" y="1900657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6045260" y="1900657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6656504" y="1900657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267621" y="1900657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7878993" y="1900657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178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544633" y="2063055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1155433" y="2063055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00400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1766868" y="2063055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00164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2378048" y="206305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4399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2989166" y="2063055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3600442" y="2063055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4211654" y="206305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4822771" y="206305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5433888" y="2063055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6045260" y="2063055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6656504" y="206305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7267621" y="2063055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33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671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7878993" y="2063055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657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544633" y="2225580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1155433" y="2225580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00095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766868" y="2225580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00015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2378048" y="222558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61159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2989166" y="2225580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3600442" y="2225580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4211654" y="222558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4822771" y="222558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433888" y="2225580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6045260" y="2225580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6656504" y="222558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7267621" y="2225580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046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7878993" y="2225580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7181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544633" y="2387977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1155433" y="2387977"/>
            <a:ext cx="611435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00095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1766868" y="2387977"/>
            <a:ext cx="611180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00013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2378048" y="2387977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18363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2989166" y="2387977"/>
            <a:ext cx="611276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3600442" y="2387977"/>
            <a:ext cx="611212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4211654" y="2387977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822771" y="2387977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5433888" y="2387977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6045260" y="2387977"/>
            <a:ext cx="611244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6656504" y="2387977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7267621" y="2387977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475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7878993" y="2387977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901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544633" y="2550598"/>
            <a:ext cx="610799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1155433" y="2550598"/>
            <a:ext cx="611435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00233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766868" y="2550598"/>
            <a:ext cx="611180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00074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2378048" y="2550598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3175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2989166" y="2550598"/>
            <a:ext cx="611276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3600442" y="2550598"/>
            <a:ext cx="611212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211654" y="2550598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4822771" y="2550598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433888" y="2550598"/>
            <a:ext cx="611371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045260" y="2550598"/>
            <a:ext cx="611244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656504" y="2550598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267621" y="2550598"/>
            <a:ext cx="611371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469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7878993" y="2550598"/>
            <a:ext cx="610799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101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376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544633" y="2713281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1155433" y="2713281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01157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766868" y="2713281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00659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2378048" y="2713281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29405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2989166" y="2713281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600442" y="2713281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211654" y="2713281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822771" y="2713281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433888" y="2713281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045260" y="2713281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656504" y="2713281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267621" y="2713281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33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168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185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7878993" y="2713281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751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544633" y="2875679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155433" y="2875679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00025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766868" y="2875679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54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52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378048" y="2875679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74640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2989166" y="2875679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600442" y="2875679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211654" y="2875679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22771" y="2875679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433888" y="2875679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045260" y="2875679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656504" y="2875679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267621" y="2875679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487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7878993" y="2875679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7061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44633" y="3038204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155433" y="3038204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00402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766868" y="3038204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00177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378048" y="3038204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20051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989166" y="3038204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600442" y="3038204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4211654" y="3038204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822771" y="3038204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433888" y="3038204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045260" y="3038204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656504" y="3038204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7267621" y="3038204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815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878993" y="3038204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7153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544633" y="3200601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155433" y="3200601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00171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766868" y="3200601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00039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378048" y="3200601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50932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989166" y="3200601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600442" y="3200601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4211654" y="3200601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822771" y="3200601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433888" y="3200601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045260" y="3200601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6656504" y="3200601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267621" y="3200601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041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878993" y="3200601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558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44633" y="3363126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155433" y="3363126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01607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766868" y="3363126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00948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378048" y="3363126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43812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2989166" y="3363126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3600442" y="3363126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4211654" y="3363126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4822771" y="3363126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5433888" y="3363126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6045260" y="3363126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6656504" y="3363126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267621" y="3363126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244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7878993" y="3363126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544633" y="3525524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155433" y="3525524"/>
            <a:ext cx="611435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00189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766868" y="3525524"/>
            <a:ext cx="611180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00045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378048" y="3525524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181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989166" y="3525524"/>
            <a:ext cx="611276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600442" y="3525524"/>
            <a:ext cx="611212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211654" y="3525524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822771" y="3525524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433888" y="3525524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045260" y="3525524"/>
            <a:ext cx="611244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656504" y="3525524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267621" y="3525524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33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298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738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7878993" y="3525524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205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540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544633" y="3688144"/>
            <a:ext cx="610799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155433" y="3688144"/>
            <a:ext cx="611435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01309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766868" y="3688144"/>
            <a:ext cx="611180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00759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378048" y="3688144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0579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2989166" y="3688144"/>
            <a:ext cx="611276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600442" y="3688144"/>
            <a:ext cx="611212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211654" y="3688144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822771" y="3688144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433888" y="3688144"/>
            <a:ext cx="611371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045260" y="3688144"/>
            <a:ext cx="611244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656504" y="3688144"/>
            <a:ext cx="611117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267621" y="3688144"/>
            <a:ext cx="611371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638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7878993" y="3688144"/>
            <a:ext cx="610799" cy="162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42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636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44633" y="3850828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155433" y="3850828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00464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766868" y="3850828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00218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378048" y="3850828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81918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989166" y="3850828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600442" y="3850828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211654" y="3850828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822771" y="3850828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433888" y="3850828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045260" y="3850828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656504" y="3850828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267621" y="3850828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743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878993" y="3850828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298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44633" y="4013225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155433" y="4013225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00018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766868" y="4013225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54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378048" y="401322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54043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2989166" y="4013225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600442" y="4013225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11654" y="401322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822771" y="401322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433888" y="4013225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045260" y="4013225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656504" y="4013225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267621" y="4013225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487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878993" y="4013225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4868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44633" y="4175750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155433" y="4175750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68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0034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766868" y="4175750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00124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2378048" y="417575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17348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989166" y="4175750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600442" y="4175750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211654" y="417575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822771" y="417575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433888" y="4175750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045260" y="4175750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656504" y="4175750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267621" y="4175750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938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878993" y="4175750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4622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44633" y="4338148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155433" y="4338148"/>
            <a:ext cx="611435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00171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766868" y="4338148"/>
            <a:ext cx="611180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00039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378048" y="4338148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2538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989166" y="4338148"/>
            <a:ext cx="611276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600442" y="4338148"/>
            <a:ext cx="611212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211654" y="4338148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822771" y="4338148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33888" y="4338148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045260" y="4338148"/>
            <a:ext cx="611244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656504" y="4338148"/>
            <a:ext cx="611117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267621" y="4338148"/>
            <a:ext cx="611371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33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214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444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878993" y="4338148"/>
            <a:ext cx="610799" cy="1625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156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44633" y="4500673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155433" y="4500673"/>
            <a:ext cx="611435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00902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766868" y="4500673"/>
            <a:ext cx="611180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00487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78048" y="4500673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64806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989166" y="4500673"/>
            <a:ext cx="611276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600442" y="4500673"/>
            <a:ext cx="611212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211654" y="4500673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822771" y="4500673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433888" y="4500673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045260" y="4500673"/>
            <a:ext cx="611244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656504" y="4500673"/>
            <a:ext cx="611117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267621" y="4500673"/>
            <a:ext cx="611371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231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878993" y="4500673"/>
            <a:ext cx="610799" cy="1623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103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913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44633" y="4663070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155433" y="4663070"/>
            <a:ext cx="611435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00399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766868" y="4663070"/>
            <a:ext cx="611180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00158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378048" y="466307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2345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89166" y="4663070"/>
            <a:ext cx="611276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600442" y="4663070"/>
            <a:ext cx="611212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211654" y="466307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22771" y="466307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433888" y="4663070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045260" y="4663070"/>
            <a:ext cx="611244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656504" y="466307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267621" y="4663070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576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78993" y="4663070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375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016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44633" y="4825690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155433" y="4825690"/>
            <a:ext cx="611435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00013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766868" y="4825690"/>
            <a:ext cx="611180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54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378048" y="482569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47901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89166" y="4825690"/>
            <a:ext cx="611276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00442" y="4825690"/>
            <a:ext cx="611212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11654" y="482569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22771" y="482569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33888" y="4825690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045260" y="4825690"/>
            <a:ext cx="611244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656504" y="4825690"/>
            <a:ext cx="611117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267621" y="4825690"/>
            <a:ext cx="611371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135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878993" y="4825690"/>
            <a:ext cx="610799" cy="162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4180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44633" y="4988311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55433" y="4988311"/>
            <a:ext cx="611435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00205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766868" y="4988311"/>
            <a:ext cx="611180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00061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378048" y="4988311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92486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89166" y="4988311"/>
            <a:ext cx="611276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00442" y="4988311"/>
            <a:ext cx="611212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211654" y="4988311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22771" y="4988311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33888" y="4988311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045260" y="4988311"/>
            <a:ext cx="611244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56504" y="4988311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67621" y="4988311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438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78993" y="4988311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39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358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4633" y="5150772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55433" y="5150772"/>
            <a:ext cx="611435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03313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66868" y="5150772"/>
            <a:ext cx="611180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02253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378048" y="5150772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50164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89166" y="5150772"/>
            <a:ext cx="611276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00442" y="5150772"/>
            <a:ext cx="611212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11654" y="5150772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22771" y="5150772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33888" y="5150772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45260" y="5150772"/>
            <a:ext cx="611244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56504" y="5150772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67621" y="5150772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912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78993" y="5150772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6986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4633" y="5313233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55433" y="5313233"/>
            <a:ext cx="611435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00054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66868" y="5313233"/>
            <a:ext cx="611180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554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48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E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78048" y="5313233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5148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89166" y="5313233"/>
            <a:ext cx="611276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00442" y="5313233"/>
            <a:ext cx="611212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11654" y="5313233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22771" y="5313233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33888" y="5313233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45260" y="5313233"/>
            <a:ext cx="611244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56504" y="5313233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67621" y="5313233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33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1404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80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78993" y="5313233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623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20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4633" y="5475694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5433" y="5475694"/>
            <a:ext cx="611435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00554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66868" y="5475694"/>
            <a:ext cx="611180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00288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78048" y="5475694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01987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89166" y="5475694"/>
            <a:ext cx="611276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00442" y="5475694"/>
            <a:ext cx="611212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11654" y="5475694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22771" y="5475694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3888" y="5475694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45260" y="5475694"/>
            <a:ext cx="611244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56504" y="5475694"/>
            <a:ext cx="611117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67621" y="5475694"/>
            <a:ext cx="611371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57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383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8993" y="5475694"/>
            <a:ext cx="610799" cy="162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7963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33" y="5638155"/>
            <a:ext cx="610799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52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9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9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9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5433" y="5638155"/>
            <a:ext cx="611435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97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03331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66868" y="5638155"/>
            <a:ext cx="611180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1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02332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8048" y="5638155"/>
            <a:ext cx="611117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079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4357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9166" y="5638155"/>
            <a:ext cx="611276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46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9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0442" y="5638155"/>
            <a:ext cx="611212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1654" y="5638155"/>
            <a:ext cx="611117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22771" y="5638155"/>
            <a:ext cx="611117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3888" y="5638155"/>
            <a:ext cx="611371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872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5260" y="5638155"/>
            <a:ext cx="611244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99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6504" y="5638155"/>
            <a:ext cx="611117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618" algn="r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67621" y="5638155"/>
            <a:ext cx="611371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105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2347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78993" y="5638155"/>
            <a:ext cx="610799" cy="162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850">
              <a:lnSpc>
                <a:spcPct val="95825"/>
              </a:lnSpc>
              <a:spcBef>
                <a:spcPts val="125"/>
              </a:spcBef>
            </a:pP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987</a:t>
            </a:r>
            <a:r>
              <a:rPr sz="95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950" spc="-19" dirty="0" smtClean="0">
                <a:solidFill>
                  <a:srgbClr val="008000"/>
                </a:solidFill>
                <a:latin typeface="Arial"/>
                <a:cs typeface="Arial"/>
              </a:rPr>
              <a:t>65</a:t>
            </a:r>
            <a:r>
              <a:rPr sz="9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object 3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4381" y="1418203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39546" y="1418131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44381" y="1699973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39546" y="1699901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44381" y="1884024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39546" y="1884096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44381" y="2068219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39546" y="2068147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44381" y="2252270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39546" y="2252342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44381" y="2436465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39546" y="2436393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44381" y="2620516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39546" y="2620697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4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44381" y="2805000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39546" y="2805072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44381" y="2989195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39546" y="2989123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4381" y="3173246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39546" y="3173318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44381" y="3357442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39546" y="3357369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44381" y="3541493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39546" y="3541565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44381" y="3725688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539546" y="3725616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44381" y="3909739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39546" y="3909919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4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44381" y="4094222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39546" y="4094294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44381" y="4278418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39546" y="4278346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44381" y="4462469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39546" y="4462541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44381" y="4646664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39546" y="4646592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44381" y="4830715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39546" y="4830787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44381" y="5014838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9546" y="5014838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4381" y="5198961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39546" y="5199142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43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44381" y="5383445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9546" y="5383445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44381" y="5567568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39546" y="5567568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44381" y="5751691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39546" y="5751691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44381" y="5935814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39546" y="5935814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44381" y="6119938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39546" y="6119938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44381" y="6304064"/>
            <a:ext cx="8045786" cy="0"/>
          </a:xfrm>
          <a:custGeom>
            <a:avLst/>
            <a:gdLst/>
            <a:ahLst/>
            <a:cxnLst/>
            <a:rect l="l" t="t" r="r" b="b"/>
            <a:pathLst>
              <a:path w="8045786">
                <a:moveTo>
                  <a:pt x="0" y="0"/>
                </a:moveTo>
                <a:lnTo>
                  <a:pt x="8045786" y="0"/>
                </a:lnTo>
              </a:path>
            </a:pathLst>
          </a:custGeom>
          <a:ln w="1080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39546" y="6304064"/>
            <a:ext cx="8055392" cy="0"/>
          </a:xfrm>
          <a:custGeom>
            <a:avLst/>
            <a:gdLst/>
            <a:ahLst/>
            <a:cxnLst/>
            <a:rect l="l" t="t" r="r" b="b"/>
            <a:pathLst>
              <a:path w="8055392">
                <a:moveTo>
                  <a:pt x="0" y="0"/>
                </a:moveTo>
                <a:lnTo>
                  <a:pt x="8055392" y="0"/>
                </a:lnTo>
              </a:path>
            </a:pathLst>
          </a:custGeom>
          <a:ln w="120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44381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44381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163928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163928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783797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783797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403343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403407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022889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22954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642436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642661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1262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262369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262304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4881786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4881851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501462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501397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121266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121202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740812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740877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7360359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7360423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980292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980227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8599838" y="1418203"/>
            <a:ext cx="0" cy="4885861"/>
          </a:xfrm>
          <a:custGeom>
            <a:avLst/>
            <a:gdLst/>
            <a:ahLst/>
            <a:cxnLst/>
            <a:rect l="l" t="t" r="r" b="b"/>
            <a:pathLst>
              <a:path h="4885861">
                <a:moveTo>
                  <a:pt x="0" y="0"/>
                </a:moveTo>
                <a:lnTo>
                  <a:pt x="0" y="4885861"/>
                </a:lnTo>
              </a:path>
            </a:pathLst>
          </a:custGeom>
          <a:ln w="967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8599774" y="1412730"/>
            <a:ext cx="0" cy="4896739"/>
          </a:xfrm>
          <a:custGeom>
            <a:avLst/>
            <a:gdLst/>
            <a:ahLst/>
            <a:cxnLst/>
            <a:rect l="l" t="t" r="r" b="b"/>
            <a:pathLst>
              <a:path h="4896739">
                <a:moveTo>
                  <a:pt x="0" y="0"/>
                </a:moveTo>
                <a:lnTo>
                  <a:pt x="0" y="4896739"/>
                </a:lnTo>
              </a:path>
            </a:pathLst>
          </a:custGeom>
          <a:ln w="10940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 txBox="1"/>
          <p:nvPr/>
        </p:nvSpPr>
        <p:spPr>
          <a:xfrm>
            <a:off x="3182874" y="633498"/>
            <a:ext cx="285008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B3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vs C Re</a:t>
            </a:r>
            <a:r>
              <a:rPr sz="3600" b="1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ult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544699" y="1418450"/>
            <a:ext cx="619228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3858">
              <a:lnSpc>
                <a:spcPct val="95825"/>
              </a:lnSpc>
            </a:pPr>
            <a:r>
              <a:rPr sz="1100" b="1" spc="-94" dirty="0" smtClean="0">
                <a:latin typeface="Arial"/>
                <a:cs typeface="Arial"/>
              </a:rPr>
              <a:t>s</a:t>
            </a:r>
            <a:r>
              <a:rPr sz="1100" b="1" spc="-19" dirty="0" smtClean="0">
                <a:latin typeface="Arial"/>
                <a:cs typeface="Arial"/>
              </a:rPr>
              <a:t>y</a:t>
            </a:r>
            <a:r>
              <a:rPr sz="1100" b="1" spc="-94" dirty="0" smtClean="0">
                <a:latin typeface="Arial"/>
                <a:cs typeface="Arial"/>
              </a:rPr>
              <a:t>s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54" dirty="0" smtClean="0">
                <a:latin typeface="Arial"/>
                <a:cs typeface="Arial"/>
              </a:rPr>
              <a:t>e</a:t>
            </a:r>
            <a:r>
              <a:rPr sz="1100" b="1" spc="29" dirty="0" smtClean="0">
                <a:latin typeface="Arial"/>
                <a:cs typeface="Arial"/>
              </a:rPr>
              <a:t>m</a:t>
            </a:r>
            <a:r>
              <a:rPr sz="1100" b="1" spc="54" dirty="0" smtClean="0">
                <a:latin typeface="Arial"/>
                <a:cs typeface="Arial"/>
              </a:rPr>
              <a:t>a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i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8" name="object 338"/>
          <p:cNvSpPr txBox="1"/>
          <p:nvPr/>
        </p:nvSpPr>
        <p:spPr>
          <a:xfrm>
            <a:off x="1163928" y="1418450"/>
            <a:ext cx="619868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0" dirty="0" smtClean="0">
                <a:latin typeface="Arial"/>
                <a:cs typeface="Arial"/>
              </a:rPr>
              <a:t>p</a:t>
            </a:r>
            <a:r>
              <a:rPr sz="1100" b="1" spc="-67" dirty="0" smtClean="0">
                <a:latin typeface="Arial"/>
                <a:cs typeface="Arial"/>
              </a:rPr>
              <a:t> </a:t>
            </a:r>
            <a:r>
              <a:rPr sz="1100" b="1" spc="-25" dirty="0" smtClean="0">
                <a:latin typeface="Arial"/>
                <a:cs typeface="Arial"/>
              </a:rPr>
              <a:t>(</a:t>
            </a:r>
            <a:r>
              <a:rPr sz="1100" b="1" spc="-29" dirty="0" smtClean="0">
                <a:latin typeface="Arial"/>
                <a:cs typeface="Arial"/>
              </a:rPr>
              <a:t>C</a:t>
            </a:r>
            <a:r>
              <a:rPr sz="1100" b="1" spc="0" dirty="0" smtClean="0">
                <a:latin typeface="Arial"/>
                <a:cs typeface="Arial"/>
              </a:rPr>
              <a:t>or</a:t>
            </a:r>
            <a:r>
              <a:rPr sz="1100" b="1" spc="-9" dirty="0" smtClean="0">
                <a:latin typeface="Arial"/>
                <a:cs typeface="Arial"/>
              </a:rPr>
              <a:t>r</a:t>
            </a:r>
            <a:r>
              <a:rPr sz="1100" b="1" spc="0" dirty="0" smtClean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7" name="object 337"/>
          <p:cNvSpPr txBox="1"/>
          <p:nvPr/>
        </p:nvSpPr>
        <p:spPr>
          <a:xfrm>
            <a:off x="1783797" y="1418450"/>
            <a:ext cx="619610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0" dirty="0" smtClean="0">
                <a:latin typeface="Arial"/>
                <a:cs typeface="Arial"/>
              </a:rPr>
              <a:t>p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2403407" y="1418450"/>
            <a:ext cx="619546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0" dirty="0" smtClean="0">
                <a:latin typeface="Arial"/>
                <a:cs typeface="Arial"/>
              </a:rPr>
              <a:t>FC </a:t>
            </a:r>
            <a:r>
              <a:rPr sz="1100" b="1" spc="-25" dirty="0" smtClean="0">
                <a:latin typeface="Arial"/>
                <a:cs typeface="Arial"/>
              </a:rPr>
              <a:t>(</a:t>
            </a:r>
            <a:r>
              <a:rPr sz="1100" b="1" spc="54" dirty="0" smtClean="0">
                <a:latin typeface="Arial"/>
                <a:cs typeface="Arial"/>
              </a:rPr>
              <a:t>a</a:t>
            </a:r>
            <a:r>
              <a:rPr sz="1100" b="1" spc="0" dirty="0" smtClean="0">
                <a:latin typeface="Arial"/>
                <a:cs typeface="Arial"/>
              </a:rPr>
              <a:t>b</a:t>
            </a:r>
            <a:r>
              <a:rPr sz="1100" b="1" spc="-89" dirty="0" smtClean="0">
                <a:latin typeface="Arial"/>
                <a:cs typeface="Arial"/>
              </a:rPr>
              <a:t>s</a:t>
            </a:r>
            <a:r>
              <a:rPr sz="1100" b="1" spc="0" dirty="0" smtClean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5" name="object 335"/>
          <p:cNvSpPr txBox="1"/>
          <p:nvPr/>
        </p:nvSpPr>
        <p:spPr>
          <a:xfrm>
            <a:off x="3022954" y="1418450"/>
            <a:ext cx="647104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7396"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-29" dirty="0" smtClean="0">
                <a:latin typeface="Arial"/>
                <a:cs typeface="Arial"/>
              </a:rPr>
              <a:t>R</a:t>
            </a:r>
            <a:r>
              <a:rPr sz="1100" b="1" spc="54" dirty="0" smtClean="0">
                <a:latin typeface="Arial"/>
                <a:cs typeface="Arial"/>
              </a:rPr>
              <a:t>e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u</a:t>
            </a:r>
            <a:r>
              <a:rPr sz="1100" b="1" spc="29" dirty="0" smtClean="0">
                <a:latin typeface="Arial"/>
                <a:cs typeface="Arial"/>
              </a:rPr>
              <a:t>l</a:t>
            </a:r>
            <a:r>
              <a:rPr sz="1100" b="1" spc="54" dirty="0" smtClean="0">
                <a:latin typeface="Arial"/>
                <a:cs typeface="Arial"/>
              </a:rPr>
              <a:t>a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29" dirty="0" smtClean="0">
                <a:latin typeface="Arial"/>
                <a:cs typeface="Arial"/>
              </a:rPr>
              <a:t>i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3642661" y="1418450"/>
            <a:ext cx="619643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272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19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4262304" y="1418450"/>
            <a:ext cx="669538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9992"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3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4881851" y="1418450"/>
            <a:ext cx="619546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35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5501397" y="1418450"/>
            <a:ext cx="619804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29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6121202" y="1418450"/>
            <a:ext cx="619675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12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6740877" y="1418450"/>
            <a:ext cx="619546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dirty="0" smtClean="0">
                <a:latin typeface="Arial"/>
                <a:cs typeface="Arial"/>
              </a:rPr>
              <a:t>T</a:t>
            </a:r>
            <a:r>
              <a:rPr sz="1100" b="1" spc="-29" dirty="0" smtClean="0">
                <a:latin typeface="Arial"/>
                <a:cs typeface="Arial"/>
              </a:rPr>
              <a:t>B</a:t>
            </a:r>
            <a:r>
              <a:rPr sz="1100" b="1" spc="-19" dirty="0" smtClean="0">
                <a:latin typeface="Arial"/>
                <a:cs typeface="Arial"/>
              </a:rPr>
              <a:t>17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7360423" y="1418450"/>
            <a:ext cx="640550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746"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-19" dirty="0" smtClean="0">
                <a:latin typeface="Arial"/>
                <a:cs typeface="Arial"/>
              </a:rPr>
              <a:t>1_1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7" name="object 327"/>
          <p:cNvSpPr txBox="1"/>
          <p:nvPr/>
        </p:nvSpPr>
        <p:spPr>
          <a:xfrm>
            <a:off x="7980227" y="1418450"/>
            <a:ext cx="640550" cy="281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21">
              <a:lnSpc>
                <a:spcPts val="850"/>
              </a:lnSpc>
              <a:spcBef>
                <a:spcPts val="36"/>
              </a:spcBef>
            </a:pPr>
            <a:endParaRPr sz="850"/>
          </a:p>
          <a:p>
            <a:pPr marL="24175">
              <a:lnSpc>
                <a:spcPct val="95825"/>
              </a:lnSpc>
            </a:pPr>
            <a:r>
              <a:rPr sz="1100" b="1" spc="-19" dirty="0" smtClean="0">
                <a:latin typeface="Arial"/>
                <a:cs typeface="Arial"/>
              </a:rPr>
              <a:t>1_2</a:t>
            </a:r>
            <a:r>
              <a:rPr sz="1100" b="1" spc="-25" dirty="0" smtClean="0">
                <a:latin typeface="Arial"/>
                <a:cs typeface="Arial"/>
              </a:rPr>
              <a:t>:</a:t>
            </a:r>
            <a:r>
              <a:rPr sz="1100" b="1" spc="0" dirty="0" smtClean="0">
                <a:latin typeface="Arial"/>
                <a:cs typeface="Arial"/>
              </a:rPr>
              <a:t>g</a:t>
            </a:r>
            <a:r>
              <a:rPr sz="1100" b="1" spc="4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o</a:t>
            </a:r>
            <a:r>
              <a:rPr sz="1100" b="1" spc="-25" dirty="0" smtClean="0">
                <a:latin typeface="Arial"/>
                <a:cs typeface="Arial"/>
              </a:rPr>
              <a:t>t</a:t>
            </a:r>
            <a:r>
              <a:rPr sz="1100" b="1" spc="0" dirty="0" smtClean="0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6" name="object 326"/>
          <p:cNvSpPr txBox="1"/>
          <p:nvPr/>
        </p:nvSpPr>
        <p:spPr>
          <a:xfrm>
            <a:off x="544699" y="1699901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5" name="object 325"/>
          <p:cNvSpPr txBox="1"/>
          <p:nvPr/>
        </p:nvSpPr>
        <p:spPr>
          <a:xfrm>
            <a:off x="1163928" y="1699901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01994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4" name="object 324"/>
          <p:cNvSpPr txBox="1"/>
          <p:nvPr/>
        </p:nvSpPr>
        <p:spPr>
          <a:xfrm>
            <a:off x="1783797" y="1699901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00584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3" name="object 323"/>
          <p:cNvSpPr txBox="1"/>
          <p:nvPr/>
        </p:nvSpPr>
        <p:spPr>
          <a:xfrm>
            <a:off x="2403407" y="1699901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1491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3022954" y="1699901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1" name="object 321"/>
          <p:cNvSpPr txBox="1"/>
          <p:nvPr/>
        </p:nvSpPr>
        <p:spPr>
          <a:xfrm>
            <a:off x="3642661" y="1699901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98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9116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0" name="object 320"/>
          <p:cNvSpPr txBox="1"/>
          <p:nvPr/>
        </p:nvSpPr>
        <p:spPr>
          <a:xfrm>
            <a:off x="4262304" y="1699901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3399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4881851" y="1699901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27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2145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5501397" y="1699901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2679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6121202" y="1699901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2273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6740877" y="1699901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1854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7360423" y="1699901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1581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7980227" y="1699901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85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544699" y="1884096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1163928" y="1884096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1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0159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1783797" y="1884096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51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002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2403407" y="1884096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30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2906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9" name="object 309"/>
          <p:cNvSpPr txBox="1"/>
          <p:nvPr/>
        </p:nvSpPr>
        <p:spPr>
          <a:xfrm>
            <a:off x="3022954" y="1884096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3642661" y="1884096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98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42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763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4262304" y="1884096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924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4881851" y="1884096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137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053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5501397" y="1884096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84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3718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6121202" y="1884096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39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214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6740877" y="1884096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121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652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360423" y="1884096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27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7963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7980227" y="1884096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85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544699" y="2068147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1163928" y="2068147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02539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1783797" y="2068147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01077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2403407" y="2068147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73692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3022954" y="2068147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5" name="object 295"/>
          <p:cNvSpPr txBox="1"/>
          <p:nvPr/>
        </p:nvSpPr>
        <p:spPr>
          <a:xfrm>
            <a:off x="3642661" y="2068147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4" name="object 294"/>
          <p:cNvSpPr txBox="1"/>
          <p:nvPr/>
        </p:nvSpPr>
        <p:spPr>
          <a:xfrm>
            <a:off x="4262304" y="2068147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4881851" y="2068147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2" name="object 292"/>
          <p:cNvSpPr txBox="1"/>
          <p:nvPr/>
        </p:nvSpPr>
        <p:spPr>
          <a:xfrm>
            <a:off x="5501397" y="2068147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969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1" name="object 291"/>
          <p:cNvSpPr txBox="1"/>
          <p:nvPr/>
        </p:nvSpPr>
        <p:spPr>
          <a:xfrm>
            <a:off x="6121202" y="2068147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879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6740877" y="2068147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640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7360423" y="2068147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933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7980227" y="2068147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4407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544699" y="2252342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1163928" y="2252342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00986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783797" y="2252342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00088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2403407" y="225234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6997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3022954" y="2252342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3642661" y="2252342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4262304" y="225234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4881851" y="225234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501397" y="2252342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6121202" y="2252342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8521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6740877" y="225234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7808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7360423" y="2252342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711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5" name="object 275"/>
          <p:cNvSpPr txBox="1"/>
          <p:nvPr/>
        </p:nvSpPr>
        <p:spPr>
          <a:xfrm>
            <a:off x="7980227" y="2252342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85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544699" y="2436393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1163928" y="2436393"/>
            <a:ext cx="61986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01994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1783797" y="2436393"/>
            <a:ext cx="619610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00512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2403407" y="2436393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76557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3022954" y="2436393"/>
            <a:ext cx="619707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3642661" y="2436393"/>
            <a:ext cx="619643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4262304" y="2436393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881851" y="2436393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5501397" y="2436393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6121202" y="2436393"/>
            <a:ext cx="619675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1684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6740877" y="2436393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5969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7360423" y="2436393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936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7980227" y="2436393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85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544699" y="2620697"/>
            <a:ext cx="61922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1163928" y="2620697"/>
            <a:ext cx="61986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07681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783797" y="2620697"/>
            <a:ext cx="619610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04189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2403407" y="2620697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24362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3022954" y="2620697"/>
            <a:ext cx="619707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3642661" y="2620697"/>
            <a:ext cx="619643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262304" y="2620697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4881851" y="2620697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501397" y="2620697"/>
            <a:ext cx="619804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84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9371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121202" y="2620697"/>
            <a:ext cx="619675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099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740877" y="2620697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212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360423" y="2620697"/>
            <a:ext cx="619804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7828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7980227" y="2620697"/>
            <a:ext cx="61922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9796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544699" y="2805072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1163928" y="2805072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00364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783797" y="2805072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00011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2403407" y="280507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3505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3022954" y="2805072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642661" y="2805072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262304" y="280507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881851" y="280507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501397" y="2805072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121202" y="2805072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0855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740877" y="2805072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8140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360423" y="2805072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850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7980227" y="2805072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7606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544699" y="2989123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163928" y="2989123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02779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783797" y="2989123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01235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403407" y="2989123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23096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3022954" y="2989123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642661" y="2989123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262304" y="2989123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81851" y="2989123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501397" y="2989123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121202" y="2989123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781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740877" y="2989123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574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360423" y="2989123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704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7980227" y="2989123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6413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544699" y="3173318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163928" y="3173318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1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0159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783797" y="3173318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2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0027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403407" y="3173318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43050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3022954" y="3173318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642661" y="3173318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4262304" y="3173318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881851" y="3173318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501397" y="3173318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582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121202" y="3173318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245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740877" y="3173318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970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7360423" y="3173318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840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980227" y="3173318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58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544699" y="3357369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163928" y="3357369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03987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783797" y="3357369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01950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403407" y="3357369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67461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3022954" y="3357369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642661" y="3357369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4262304" y="3357369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881851" y="3357369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501397" y="3357369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969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121202" y="3357369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6740877" y="3357369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084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360423" y="3357369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84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980227" y="3357369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1961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544699" y="3541565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163928" y="3541565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1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0159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783797" y="3541565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00270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403407" y="3541565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1457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022954" y="3541565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3642661" y="3541565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4262304" y="3541565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4881851" y="3541565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5501397" y="3541565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84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9352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6121202" y="3541565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114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488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6740877" y="3541565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191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785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360423" y="3541565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531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7980227" y="3541565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313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544699" y="3725616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163928" y="3725616"/>
            <a:ext cx="61986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02450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783797" y="3725616"/>
            <a:ext cx="619610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00990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403407" y="3725616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65926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3022954" y="3725616"/>
            <a:ext cx="619707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642661" y="3725616"/>
            <a:ext cx="619643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262304" y="3725616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881851" y="3725616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501397" y="3725616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5971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121202" y="3725616"/>
            <a:ext cx="619675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9723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740877" y="3725616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321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360423" y="3725616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895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7980227" y="3725616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8386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544699" y="3909919"/>
            <a:ext cx="61922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163928" y="3909919"/>
            <a:ext cx="61986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03686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783797" y="3909919"/>
            <a:ext cx="619610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01750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403407" y="3909919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59580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022954" y="3909919"/>
            <a:ext cx="619707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642661" y="3909919"/>
            <a:ext cx="619643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262304" y="3909919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881851" y="3909919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501397" y="3909919"/>
            <a:ext cx="619804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84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0249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121202" y="3909919"/>
            <a:ext cx="619675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292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740877" y="3909919"/>
            <a:ext cx="619546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84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360423" y="3909919"/>
            <a:ext cx="619804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7980227" y="3909919"/>
            <a:ext cx="619228" cy="184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0426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44699" y="4094294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163928" y="4094294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02894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783797" y="4094294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01315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403407" y="4094294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97087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3022954" y="4094294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642661" y="4094294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262304" y="4094294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881851" y="4094294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501397" y="4094294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3156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121202" y="4094294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3658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740877" y="4094294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4147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360423" y="4094294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3928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980227" y="4094294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7452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44699" y="4278346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163928" y="4278346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03987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783797" y="4278346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01973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403407" y="4278346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06913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022954" y="4278346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642661" y="4278346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62304" y="4278346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881851" y="4278346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501397" y="4278346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1803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121202" y="4278346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9109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740877" y="4278346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0538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360423" y="4278346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0717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980227" y="4278346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58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809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44699" y="4462541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163928" y="4462541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01602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783797" y="4462541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00316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2403407" y="4462541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61491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022954" y="4462541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642661" y="4462541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262304" y="4462541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881851" y="4462541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501397" y="4462541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390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121202" y="4462541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322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740877" y="4462541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964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360423" y="4462541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980227" y="4462541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361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44699" y="4646592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163928" y="4646592"/>
            <a:ext cx="61986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04700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783797" y="4646592"/>
            <a:ext cx="619610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02469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403407" y="4646592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73317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022954" y="4646592"/>
            <a:ext cx="619707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642661" y="4646592"/>
            <a:ext cx="619643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262304" y="4646592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881851" y="4646592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501397" y="4646592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078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121202" y="4646592"/>
            <a:ext cx="619675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756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740877" y="4646592"/>
            <a:ext cx="619546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694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360423" y="4646592"/>
            <a:ext cx="619804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103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752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980227" y="4646592"/>
            <a:ext cx="619228" cy="18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125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44699" y="4830787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163928" y="4830787"/>
            <a:ext cx="61986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02539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783797" y="4830787"/>
            <a:ext cx="619610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01072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403407" y="4830787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15484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022954" y="4830787"/>
            <a:ext cx="619707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642661" y="4830787"/>
            <a:ext cx="619643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262304" y="4830787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881851" y="4830787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501397" y="4830787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103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121202" y="4830787"/>
            <a:ext cx="619675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263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379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740877" y="4830787"/>
            <a:ext cx="619546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84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474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360423" y="4830787"/>
            <a:ext cx="619804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620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80227" y="4830787"/>
            <a:ext cx="619228" cy="184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58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174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44699" y="5014838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163928" y="5014838"/>
            <a:ext cx="61986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00986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783797" y="5014838"/>
            <a:ext cx="619610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2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0009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403407" y="5014838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07023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022954" y="5014838"/>
            <a:ext cx="619707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642661" y="5014838"/>
            <a:ext cx="619643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262304" y="5014838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81851" y="5014838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501397" y="5014838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8802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121202" y="5014838"/>
            <a:ext cx="619675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567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740877" y="5014838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2042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360423" y="5014838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438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980227" y="5014838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488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44699" y="5199142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163928" y="5199142"/>
            <a:ext cx="61986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01602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783797" y="5199142"/>
            <a:ext cx="619610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00324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403407" y="5199142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44740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022954" y="5199142"/>
            <a:ext cx="619707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42661" y="5199142"/>
            <a:ext cx="619643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62304" y="5199142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81851" y="5199142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01397" y="5199142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3294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21202" y="5199142"/>
            <a:ext cx="619675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613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740877" y="5199142"/>
            <a:ext cx="619546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312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360423" y="5199142"/>
            <a:ext cx="619804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924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980227" y="5199142"/>
            <a:ext cx="619228" cy="184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14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8353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44699" y="5383445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63928" y="5383445"/>
            <a:ext cx="61986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06837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783797" y="5383445"/>
            <a:ext cx="619610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03660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403407" y="5383445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78160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022954" y="5383445"/>
            <a:ext cx="619707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42661" y="5383445"/>
            <a:ext cx="619643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262304" y="5383445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81851" y="5383445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01397" y="5383445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21202" y="5383445"/>
            <a:ext cx="619675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4912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740877" y="5383445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4287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360423" y="5383445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17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585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80227" y="5383445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85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4699" y="5567568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63928" y="5567568"/>
            <a:ext cx="61986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904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783797" y="5567568"/>
            <a:ext cx="619610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00886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03407" y="5567568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53457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022954" y="5567568"/>
            <a:ext cx="619707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42661" y="5567568"/>
            <a:ext cx="619643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4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3366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62304" y="5567568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81851" y="5567568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4787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01397" y="5567568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163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21202" y="5567568"/>
            <a:ext cx="619675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496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740877" y="5567568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744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360423" y="5567568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1622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38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80227" y="5567568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329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4699" y="5751691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63928" y="5751691"/>
            <a:ext cx="61986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04217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83797" y="5751691"/>
            <a:ext cx="619610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51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021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03407" y="5751691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52211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22954" y="5751691"/>
            <a:ext cx="619707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42661" y="5751691"/>
            <a:ext cx="619643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62304" y="5751691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81851" y="5751691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01397" y="5751691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21202" y="5751691"/>
            <a:ext cx="619675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6029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40877" y="5751691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622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60423" y="5751691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14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864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80227" y="5751691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5366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4699" y="5935814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3928" y="5935814"/>
            <a:ext cx="61986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01994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83797" y="5935814"/>
            <a:ext cx="619610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00519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03407" y="5935814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71070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22954" y="5935814"/>
            <a:ext cx="619707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42661" y="5935814"/>
            <a:ext cx="619643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62304" y="5935814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81851" y="5935814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01397" y="5935814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21202" y="5935814"/>
            <a:ext cx="619675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1427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40877" y="5935814"/>
            <a:ext cx="619546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24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4779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60423" y="5935814"/>
            <a:ext cx="619804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8740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0227" y="5935814"/>
            <a:ext cx="619228" cy="184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3030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99" y="6119938"/>
            <a:ext cx="619228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8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1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1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1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3928" y="6119938"/>
            <a:ext cx="619868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52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00364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3797" y="6119938"/>
            <a:ext cx="619610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33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00014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3407" y="6119938"/>
            <a:ext cx="619546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19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17514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2954" y="6119938"/>
            <a:ext cx="619707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17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1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2661" y="6119938"/>
            <a:ext cx="619643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2304" y="6119938"/>
            <a:ext cx="619546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174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1851" y="6119938"/>
            <a:ext cx="619546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916" algn="r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01397" y="6119938"/>
            <a:ext cx="619804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277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0093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202" y="6119938"/>
            <a:ext cx="619675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661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40877" y="6119938"/>
            <a:ext cx="619546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532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21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60423" y="6119938"/>
            <a:ext cx="619804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455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98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1265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80227" y="6119938"/>
            <a:ext cx="619228" cy="18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890">
              <a:lnSpc>
                <a:spcPct val="95825"/>
              </a:lnSpc>
              <a:spcBef>
                <a:spcPts val="120"/>
              </a:spcBef>
            </a:pP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22</a:t>
            </a:r>
            <a:r>
              <a:rPr sz="110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100" spc="-19" dirty="0" smtClean="0">
                <a:solidFill>
                  <a:srgbClr val="008000"/>
                </a:solidFill>
                <a:latin typeface="Arial"/>
                <a:cs typeface="Arial"/>
              </a:rPr>
              <a:t>153</a:t>
            </a:r>
            <a:r>
              <a:rPr sz="11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8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2072" y="1852808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7582" y="1852808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2072" y="2270736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7582" y="2270736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2072" y="2544222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582" y="2544222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2072" y="2817177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7582" y="2817177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2072" y="3090663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27582" y="3090663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32072" y="3363618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7582" y="3363883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732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2072" y="3637099"/>
            <a:ext cx="7471080" cy="0"/>
          </a:xfrm>
          <a:custGeom>
            <a:avLst/>
            <a:gdLst/>
            <a:ahLst/>
            <a:cxnLst/>
            <a:rect l="l" t="t" r="r" b="b"/>
            <a:pathLst>
              <a:path w="7471080">
                <a:moveTo>
                  <a:pt x="0" y="0"/>
                </a:moveTo>
                <a:lnTo>
                  <a:pt x="7471080" y="0"/>
                </a:lnTo>
              </a:path>
            </a:pathLst>
          </a:custGeom>
          <a:ln w="1593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27582" y="3637099"/>
            <a:ext cx="7480000" cy="0"/>
          </a:xfrm>
          <a:custGeom>
            <a:avLst/>
            <a:gdLst/>
            <a:ahLst/>
            <a:cxnLst/>
            <a:rect l="l" t="t" r="r" b="b"/>
            <a:pathLst>
              <a:path w="7480000">
                <a:moveTo>
                  <a:pt x="0" y="0"/>
                </a:moveTo>
                <a:lnTo>
                  <a:pt x="7480000" y="0"/>
                </a:lnTo>
              </a:path>
            </a:pathLst>
          </a:custGeom>
          <a:ln w="17201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2072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2072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407365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407365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982957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982957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558249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58309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133542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133602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708834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709044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54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284486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284426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59659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59719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35071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35011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010603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10543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85896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85956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61188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161248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736840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736780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312133" y="1852808"/>
            <a:ext cx="0" cy="1784291"/>
          </a:xfrm>
          <a:custGeom>
            <a:avLst/>
            <a:gdLst/>
            <a:ahLst/>
            <a:cxnLst/>
            <a:rect l="l" t="t" r="r" b="b"/>
            <a:pathLst>
              <a:path h="1784291">
                <a:moveTo>
                  <a:pt x="0" y="0"/>
                </a:moveTo>
                <a:lnTo>
                  <a:pt x="0" y="1784291"/>
                </a:lnTo>
              </a:path>
            </a:pathLst>
          </a:custGeom>
          <a:ln w="897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312073" y="1844838"/>
            <a:ext cx="0" cy="1800226"/>
          </a:xfrm>
          <a:custGeom>
            <a:avLst/>
            <a:gdLst/>
            <a:ahLst/>
            <a:cxnLst/>
            <a:rect l="l" t="t" r="r" b="b"/>
            <a:pathLst>
              <a:path h="1800226">
                <a:moveTo>
                  <a:pt x="0" y="0"/>
                </a:moveTo>
                <a:lnTo>
                  <a:pt x="0" y="1800226"/>
                </a:lnTo>
              </a:path>
            </a:pathLst>
          </a:custGeom>
          <a:ln w="10249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3427222" y="669439"/>
            <a:ext cx="307789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B2</a:t>
            </a:r>
            <a:r>
              <a:rPr sz="3600" b="1" i="1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vs B1 Result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32390" y="1853123"/>
            <a:ext cx="592307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7332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131">
              <a:lnSpc>
                <a:spcPct val="95825"/>
              </a:lnSpc>
            </a:pPr>
            <a:r>
              <a:rPr sz="1650" b="1" spc="-89" dirty="0" smtClean="0">
                <a:latin typeface="Arial"/>
                <a:cs typeface="Arial"/>
              </a:rPr>
              <a:t>s</a:t>
            </a:r>
            <a:r>
              <a:rPr sz="1650" b="1" spc="-19" dirty="0" smtClean="0">
                <a:latin typeface="Arial"/>
                <a:cs typeface="Arial"/>
              </a:rPr>
              <a:t>y</a:t>
            </a:r>
            <a:r>
              <a:rPr sz="1650" b="1" spc="-89" dirty="0" smtClean="0">
                <a:latin typeface="Arial"/>
                <a:cs typeface="Arial"/>
              </a:rPr>
              <a:t>s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50" dirty="0" smtClean="0">
                <a:latin typeface="Arial"/>
                <a:cs typeface="Arial"/>
              </a:rPr>
              <a:t>e</a:t>
            </a:r>
            <a:r>
              <a:rPr sz="1650" b="1" spc="25" dirty="0" smtClean="0">
                <a:latin typeface="Arial"/>
                <a:cs typeface="Arial"/>
              </a:rPr>
              <a:t>m</a:t>
            </a:r>
            <a:r>
              <a:rPr sz="1650" b="1" spc="50" dirty="0" smtClean="0">
                <a:latin typeface="Arial"/>
                <a:cs typeface="Arial"/>
              </a:rPr>
              <a:t>a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i</a:t>
            </a:r>
            <a:endParaRPr sz="16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407365" y="1853123"/>
            <a:ext cx="575591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0" dirty="0" smtClean="0">
                <a:latin typeface="Arial"/>
                <a:cs typeface="Arial"/>
              </a:rPr>
              <a:t>p</a:t>
            </a:r>
            <a:r>
              <a:rPr sz="1650" b="1" spc="26" dirty="0" smtClean="0">
                <a:latin typeface="Arial"/>
                <a:cs typeface="Arial"/>
              </a:rPr>
              <a:t> </a:t>
            </a:r>
            <a:r>
              <a:rPr sz="1650" b="1" spc="-25" dirty="0" smtClean="0">
                <a:latin typeface="Arial"/>
                <a:cs typeface="Arial"/>
              </a:rPr>
              <a:t>(</a:t>
            </a:r>
            <a:r>
              <a:rPr sz="1650" b="1" spc="-29" dirty="0" smtClean="0">
                <a:latin typeface="Arial"/>
                <a:cs typeface="Arial"/>
              </a:rPr>
              <a:t>C</a:t>
            </a:r>
            <a:r>
              <a:rPr sz="1650" b="1" spc="0" dirty="0" smtClean="0">
                <a:latin typeface="Arial"/>
                <a:cs typeface="Arial"/>
              </a:rPr>
              <a:t>o</a:t>
            </a:r>
            <a:r>
              <a:rPr sz="1650" b="1" spc="-4" dirty="0" smtClean="0">
                <a:latin typeface="Arial"/>
                <a:cs typeface="Arial"/>
              </a:rPr>
              <a:t>rr</a:t>
            </a:r>
            <a:r>
              <a:rPr sz="1650" b="1" spc="0" dirty="0" smtClean="0">
                <a:latin typeface="Arial"/>
                <a:cs typeface="Arial"/>
              </a:rPr>
              <a:t>)</a:t>
            </a:r>
            <a:endParaRPr sz="16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982957" y="1853123"/>
            <a:ext cx="575352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0" dirty="0" smtClean="0">
                <a:latin typeface="Arial"/>
                <a:cs typeface="Arial"/>
              </a:rPr>
              <a:t>p</a:t>
            </a:r>
            <a:endParaRPr sz="16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558309" y="1853123"/>
            <a:ext cx="575292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dirty="0" smtClean="0">
                <a:latin typeface="Arial"/>
                <a:cs typeface="Arial"/>
              </a:rPr>
              <a:t>FC</a:t>
            </a:r>
            <a:r>
              <a:rPr sz="1650" b="1" spc="-209" dirty="0" smtClean="0">
                <a:latin typeface="Arial"/>
                <a:cs typeface="Arial"/>
              </a:rPr>
              <a:t> </a:t>
            </a:r>
            <a:r>
              <a:rPr sz="1650" b="1" spc="-25" dirty="0" smtClean="0">
                <a:latin typeface="Arial"/>
                <a:cs typeface="Arial"/>
              </a:rPr>
              <a:t>(</a:t>
            </a:r>
            <a:r>
              <a:rPr sz="1650" b="1" spc="50" dirty="0" smtClean="0">
                <a:latin typeface="Arial"/>
                <a:cs typeface="Arial"/>
              </a:rPr>
              <a:t>a</a:t>
            </a:r>
            <a:r>
              <a:rPr sz="1650" b="1" spc="0" dirty="0" smtClean="0">
                <a:latin typeface="Arial"/>
                <a:cs typeface="Arial"/>
              </a:rPr>
              <a:t>b</a:t>
            </a:r>
            <a:r>
              <a:rPr sz="1650" b="1" spc="-89" dirty="0" smtClean="0">
                <a:latin typeface="Arial"/>
                <a:cs typeface="Arial"/>
              </a:rPr>
              <a:t>s</a:t>
            </a:r>
            <a:r>
              <a:rPr sz="1650" b="1" spc="0" dirty="0" smtClean="0">
                <a:latin typeface="Arial"/>
                <a:cs typeface="Arial"/>
              </a:rPr>
              <a:t>)</a:t>
            </a:r>
            <a:endParaRPr sz="16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133602" y="1853123"/>
            <a:ext cx="613798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8356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29" dirty="0" smtClean="0">
                <a:latin typeface="Arial"/>
                <a:cs typeface="Arial"/>
              </a:rPr>
              <a:t>R</a:t>
            </a:r>
            <a:r>
              <a:rPr sz="1650" b="1" spc="50" dirty="0" smtClean="0">
                <a:latin typeface="Arial"/>
                <a:cs typeface="Arial"/>
              </a:rPr>
              <a:t>e</a:t>
            </a:r>
            <a:r>
              <a:rPr sz="1650" b="1" spc="0" dirty="0" smtClean="0">
                <a:latin typeface="Arial"/>
                <a:cs typeface="Arial"/>
              </a:rPr>
              <a:t>gu</a:t>
            </a:r>
            <a:r>
              <a:rPr sz="1650" b="1" spc="25" dirty="0" smtClean="0">
                <a:latin typeface="Arial"/>
                <a:cs typeface="Arial"/>
              </a:rPr>
              <a:t>l</a:t>
            </a:r>
            <a:r>
              <a:rPr sz="1650" b="1" spc="50" dirty="0" smtClean="0">
                <a:latin typeface="Arial"/>
                <a:cs typeface="Arial"/>
              </a:rPr>
              <a:t>a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25" dirty="0" smtClean="0">
                <a:latin typeface="Arial"/>
                <a:cs typeface="Arial"/>
              </a:rPr>
              <a:t>i</a:t>
            </a:r>
            <a:r>
              <a:rPr sz="1650" b="1" spc="0" dirty="0" smtClean="0">
                <a:latin typeface="Arial"/>
                <a:cs typeface="Arial"/>
              </a:rPr>
              <a:t>o</a:t>
            </a:r>
            <a:endParaRPr sz="16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709044" y="1853123"/>
            <a:ext cx="607653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271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53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2_1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84426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271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2_2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59719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271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2_3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35011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032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2_4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010543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151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2_5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585956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271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2_6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161248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032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2_7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736780" y="1853123"/>
            <a:ext cx="607564" cy="417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588">
              <a:lnSpc>
                <a:spcPts val="1200"/>
              </a:lnSpc>
              <a:spcBef>
                <a:spcPts val="97"/>
              </a:spcBef>
            </a:pPr>
            <a:endParaRPr sz="1200"/>
          </a:p>
          <a:p>
            <a:pPr marL="22448">
              <a:lnSpc>
                <a:spcPct val="95825"/>
              </a:lnSpc>
            </a:pPr>
            <a:r>
              <a:rPr sz="1650" b="1" spc="-19" dirty="0" smtClean="0">
                <a:latin typeface="Arial"/>
                <a:cs typeface="Arial"/>
              </a:rPr>
              <a:t>2_8</a:t>
            </a:r>
            <a:r>
              <a:rPr sz="1650" b="1" spc="-25" dirty="0" smtClean="0">
                <a:latin typeface="Arial"/>
                <a:cs typeface="Arial"/>
              </a:rPr>
              <a:t>:</a:t>
            </a:r>
            <a:r>
              <a:rPr sz="1650" b="1" spc="0" dirty="0" smtClean="0">
                <a:latin typeface="Arial"/>
                <a:cs typeface="Arial"/>
              </a:rPr>
              <a:t>gTo</a:t>
            </a:r>
            <a:r>
              <a:rPr sz="1650" b="1" spc="-25" dirty="0" smtClean="0">
                <a:latin typeface="Arial"/>
                <a:cs typeface="Arial"/>
              </a:rPr>
              <a:t>t</a:t>
            </a:r>
            <a:r>
              <a:rPr sz="1650" b="1" spc="0" dirty="0" smtClean="0"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32390" y="2270736"/>
            <a:ext cx="574975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1407365" y="2270736"/>
            <a:ext cx="575591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1982957" y="2270736"/>
            <a:ext cx="57535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2558309" y="2270736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3133602" y="2270736"/>
            <a:ext cx="57544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61"/>
          <p:cNvSpPr txBox="1"/>
          <p:nvPr/>
        </p:nvSpPr>
        <p:spPr>
          <a:xfrm>
            <a:off x="3709044" y="2270736"/>
            <a:ext cx="57538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4284426" y="2270736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4859719" y="2270736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5435011" y="2270736"/>
            <a:ext cx="57553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6010543" y="2270736"/>
            <a:ext cx="57541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6585956" y="2270736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7161248" y="2270736"/>
            <a:ext cx="57553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7736780" y="2270736"/>
            <a:ext cx="574975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832390" y="2544222"/>
            <a:ext cx="597953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31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h</a:t>
            </a:r>
            <a:r>
              <a:rPr sz="1650" spc="29" dirty="0" smtClean="0">
                <a:latin typeface="Arial"/>
                <a:cs typeface="Arial"/>
              </a:rPr>
              <a:t>s</a:t>
            </a:r>
            <a:r>
              <a:rPr sz="1650" spc="-19" dirty="0" smtClean="0">
                <a:latin typeface="Arial"/>
                <a:cs typeface="Arial"/>
              </a:rPr>
              <a:t>a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4" dirty="0" smtClean="0">
                <a:latin typeface="Arial"/>
                <a:cs typeface="Arial"/>
              </a:rPr>
              <a:t>mi</a:t>
            </a:r>
            <a:r>
              <a:rPr sz="1650" spc="-29" dirty="0" smtClean="0">
                <a:latin typeface="Arial"/>
                <a:cs typeface="Arial"/>
              </a:rPr>
              <a:t>R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407365" y="2544222"/>
            <a:ext cx="598689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625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78555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82957" y="2544222"/>
            <a:ext cx="598330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66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42106</a:t>
            </a:r>
            <a:r>
              <a:rPr sz="1650" spc="0" dirty="0" smtClean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58309" y="2544222"/>
            <a:ext cx="598390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326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2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97564</a:t>
            </a:r>
            <a:r>
              <a:rPr sz="1650" spc="0" dirty="0" smtClean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33602" y="2544222"/>
            <a:ext cx="575442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8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do</a:t>
            </a:r>
            <a:r>
              <a:rPr sz="1650" spc="-29" dirty="0" smtClean="0">
                <a:latin typeface="Arial"/>
                <a:cs typeface="Arial"/>
              </a:rPr>
              <a:t>w</a:t>
            </a:r>
            <a:r>
              <a:rPr sz="1650" spc="0" dirty="0" smtClean="0">
                <a:latin typeface="Arial"/>
                <a:cs typeface="Arial"/>
              </a:rPr>
              <a:t>n</a:t>
            </a:r>
            <a:endParaRPr sz="16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09044" y="2544222"/>
            <a:ext cx="598480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416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170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906</a:t>
            </a:r>
            <a:r>
              <a:rPr sz="1650" spc="0" dirty="0" smtClean="0"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84426" y="2544222"/>
            <a:ext cx="598431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63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194</a:t>
            </a:r>
            <a:r>
              <a:rPr sz="1650" spc="0" dirty="0" smtClean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59719" y="2544222"/>
            <a:ext cx="598671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42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3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7054</a:t>
            </a:r>
            <a:r>
              <a:rPr sz="1650" spc="0" dirty="0" smtClean="0">
                <a:latin typeface="Arial"/>
                <a:cs typeface="Arial"/>
              </a:rPr>
              <a:t>9</a:t>
            </a:r>
            <a:endParaRPr sz="16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35011" y="2544222"/>
            <a:ext cx="575532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10543" y="2544222"/>
            <a:ext cx="598431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12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804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85956" y="2544222"/>
            <a:ext cx="575292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01" algn="r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61248" y="2544222"/>
            <a:ext cx="598629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565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11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6390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36780" y="2544222"/>
            <a:ext cx="598431" cy="272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3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6300</a:t>
            </a:r>
            <a:r>
              <a:rPr sz="1650" spc="0" dirty="0" smtClean="0"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2390" y="2817177"/>
            <a:ext cx="597953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31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h</a:t>
            </a:r>
            <a:r>
              <a:rPr sz="1650" spc="29" dirty="0" smtClean="0">
                <a:latin typeface="Arial"/>
                <a:cs typeface="Arial"/>
              </a:rPr>
              <a:t>s</a:t>
            </a:r>
            <a:r>
              <a:rPr sz="1650" spc="-19" dirty="0" smtClean="0">
                <a:latin typeface="Arial"/>
                <a:cs typeface="Arial"/>
              </a:rPr>
              <a:t>a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4" dirty="0" smtClean="0">
                <a:latin typeface="Arial"/>
                <a:cs typeface="Arial"/>
              </a:rPr>
              <a:t>mi</a:t>
            </a:r>
            <a:r>
              <a:rPr sz="1650" spc="-29" dirty="0" smtClean="0">
                <a:latin typeface="Arial"/>
                <a:cs typeface="Arial"/>
              </a:rPr>
              <a:t>R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07365" y="2817177"/>
            <a:ext cx="598689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625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78555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82957" y="2817177"/>
            <a:ext cx="598330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66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69826</a:t>
            </a:r>
            <a:r>
              <a:rPr sz="1650" spc="0" dirty="0" smtClean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58309" y="2817177"/>
            <a:ext cx="598431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1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6800</a:t>
            </a:r>
            <a:r>
              <a:rPr sz="1650" spc="0" dirty="0" smtClean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33602" y="2817177"/>
            <a:ext cx="57544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8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up</a:t>
            </a:r>
            <a:endParaRPr sz="1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09044" y="2817177"/>
            <a:ext cx="598521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273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4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8847</a:t>
            </a:r>
            <a:r>
              <a:rPr sz="1650" spc="0" dirty="0" smtClean="0"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84426" y="2817177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59719" y="2817177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0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35011" y="2817177"/>
            <a:ext cx="57553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10543" y="2817177"/>
            <a:ext cx="598390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326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10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7428</a:t>
            </a:r>
            <a:r>
              <a:rPr sz="1650" spc="0" dirty="0" smtClean="0">
                <a:latin typeface="Arial"/>
                <a:cs typeface="Arial"/>
              </a:rPr>
              <a:t>9</a:t>
            </a:r>
            <a:endParaRPr sz="1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85956" y="2817177"/>
            <a:ext cx="575292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0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61248" y="2817177"/>
            <a:ext cx="598629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565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16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4106</a:t>
            </a:r>
            <a:r>
              <a:rPr sz="1650" spc="0" dirty="0" smtClean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36780" y="2817177"/>
            <a:ext cx="574975" cy="273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43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2390" y="3090663"/>
            <a:ext cx="597953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31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h</a:t>
            </a:r>
            <a:r>
              <a:rPr sz="1650" spc="29" dirty="0" smtClean="0">
                <a:latin typeface="Arial"/>
                <a:cs typeface="Arial"/>
              </a:rPr>
              <a:t>s</a:t>
            </a:r>
            <a:r>
              <a:rPr sz="1650" spc="-19" dirty="0" smtClean="0">
                <a:latin typeface="Arial"/>
                <a:cs typeface="Arial"/>
              </a:rPr>
              <a:t>a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4" dirty="0" smtClean="0">
                <a:latin typeface="Arial"/>
                <a:cs typeface="Arial"/>
              </a:rPr>
              <a:t>mi</a:t>
            </a:r>
            <a:r>
              <a:rPr sz="1650" spc="-29" dirty="0" smtClean="0">
                <a:latin typeface="Arial"/>
                <a:cs typeface="Arial"/>
              </a:rPr>
              <a:t>R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07365" y="3090663"/>
            <a:ext cx="598689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625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78555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82957" y="3090663"/>
            <a:ext cx="598330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66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62384</a:t>
            </a:r>
            <a:r>
              <a:rPr sz="1650" spc="0" dirty="0" smtClean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58309" y="3090663"/>
            <a:ext cx="598390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326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1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91853</a:t>
            </a:r>
            <a:r>
              <a:rPr sz="1650" spc="0" dirty="0" smtClean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33602" y="3090663"/>
            <a:ext cx="575442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8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do</a:t>
            </a:r>
            <a:r>
              <a:rPr sz="1650" spc="-29" dirty="0" smtClean="0">
                <a:latin typeface="Arial"/>
                <a:cs typeface="Arial"/>
              </a:rPr>
              <a:t>w</a:t>
            </a:r>
            <a:r>
              <a:rPr sz="1650" spc="0" dirty="0" smtClean="0">
                <a:latin typeface="Arial"/>
                <a:cs typeface="Arial"/>
              </a:rPr>
              <a:t>n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09044" y="3090663"/>
            <a:ext cx="598521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27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6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6875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84426" y="3090663"/>
            <a:ext cx="575292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59719" y="3090663"/>
            <a:ext cx="598671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42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9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9083</a:t>
            </a:r>
            <a:r>
              <a:rPr sz="1650" spc="0" dirty="0" smtClean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5011" y="3090663"/>
            <a:ext cx="575532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10543" y="3090663"/>
            <a:ext cx="598431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5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0472</a:t>
            </a:r>
            <a:r>
              <a:rPr sz="1650" spc="0" dirty="0" smtClean="0">
                <a:latin typeface="Arial"/>
                <a:cs typeface="Arial"/>
              </a:rPr>
              <a:t>8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85956" y="3090663"/>
            <a:ext cx="598712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2280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13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90</a:t>
            </a:r>
            <a:r>
              <a:rPr sz="1650" spc="0" dirty="0" smtClean="0"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61248" y="3090663"/>
            <a:ext cx="575532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460" algn="r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36780" y="3090663"/>
            <a:ext cx="598431" cy="273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55"/>
              </a:spcBef>
            </a:pPr>
            <a:r>
              <a:rPr sz="1650" spc="-19" dirty="0" smtClean="0">
                <a:latin typeface="Arial"/>
                <a:cs typeface="Arial"/>
              </a:rPr>
              <a:t>6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7004</a:t>
            </a:r>
            <a:r>
              <a:rPr sz="1650" spc="0" dirty="0" smtClean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2390" y="3363883"/>
            <a:ext cx="597953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31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h</a:t>
            </a:r>
            <a:r>
              <a:rPr sz="1650" spc="29" dirty="0" smtClean="0">
                <a:latin typeface="Arial"/>
                <a:cs typeface="Arial"/>
              </a:rPr>
              <a:t>s</a:t>
            </a:r>
            <a:r>
              <a:rPr sz="1650" spc="-19" dirty="0" smtClean="0">
                <a:latin typeface="Arial"/>
                <a:cs typeface="Arial"/>
              </a:rPr>
              <a:t>a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4" dirty="0" smtClean="0">
                <a:latin typeface="Arial"/>
                <a:cs typeface="Arial"/>
              </a:rPr>
              <a:t>mi</a:t>
            </a:r>
            <a:r>
              <a:rPr sz="1650" spc="-29" dirty="0" smtClean="0">
                <a:latin typeface="Arial"/>
                <a:cs typeface="Arial"/>
              </a:rPr>
              <a:t>R</a:t>
            </a:r>
            <a:r>
              <a:rPr sz="1650" spc="-25" dirty="0" smtClean="0">
                <a:latin typeface="Arial"/>
                <a:cs typeface="Arial"/>
              </a:rPr>
              <a:t>-</a:t>
            </a:r>
            <a:r>
              <a:rPr sz="1650" spc="0" dirty="0" smtClean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7365" y="3363883"/>
            <a:ext cx="598689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625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78555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2957" y="3363883"/>
            <a:ext cx="598330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66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46576</a:t>
            </a:r>
            <a:r>
              <a:rPr sz="1650" spc="0" dirty="0" smtClean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58309" y="3363883"/>
            <a:ext cx="598390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326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3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43011</a:t>
            </a:r>
            <a:r>
              <a:rPr sz="1650" spc="0" dirty="0" smtClean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3602" y="3363883"/>
            <a:ext cx="575442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8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up</a:t>
            </a:r>
            <a:endParaRPr sz="1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09044" y="3363883"/>
            <a:ext cx="598480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416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1722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18</a:t>
            </a:r>
            <a:r>
              <a:rPr sz="1650" spc="0" dirty="0" smtClean="0">
                <a:latin typeface="Arial"/>
                <a:cs typeface="Arial"/>
              </a:rPr>
              <a:t>5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4426" y="3363883"/>
            <a:ext cx="598431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627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52</a:t>
            </a:r>
            <a:r>
              <a:rPr sz="1650" spc="0" dirty="0" smtClean="0">
                <a:latin typeface="Arial"/>
                <a:cs typeface="Arial"/>
              </a:rPr>
              <a:t>7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9719" y="3363883"/>
            <a:ext cx="575292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0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35011" y="3363883"/>
            <a:ext cx="575532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34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0543" y="3363883"/>
            <a:ext cx="575412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460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5956" y="3363883"/>
            <a:ext cx="575292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101" algn="r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0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0" dirty="0" smtClean="0"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1248" y="3363883"/>
            <a:ext cx="598671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423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7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0333</a:t>
            </a:r>
            <a:r>
              <a:rPr sz="1650" spc="0" dirty="0" smtClean="0"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36780" y="3363883"/>
            <a:ext cx="598431" cy="272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183">
              <a:lnSpc>
                <a:spcPct val="95825"/>
              </a:lnSpc>
              <a:spcBef>
                <a:spcPts val="160"/>
              </a:spcBef>
            </a:pPr>
            <a:r>
              <a:rPr sz="1650" spc="-19" dirty="0" smtClean="0">
                <a:latin typeface="Arial"/>
                <a:cs typeface="Arial"/>
              </a:rPr>
              <a:t>2</a:t>
            </a:r>
            <a:r>
              <a:rPr sz="1650" spc="25" dirty="0" smtClean="0">
                <a:latin typeface="Arial"/>
                <a:cs typeface="Arial"/>
              </a:rPr>
              <a:t>.</a:t>
            </a:r>
            <a:r>
              <a:rPr sz="1650" spc="-19" dirty="0" smtClean="0">
                <a:latin typeface="Arial"/>
                <a:cs typeface="Arial"/>
              </a:rPr>
              <a:t>5585</a:t>
            </a:r>
            <a:r>
              <a:rPr sz="1650" spc="0" dirty="0" smtClean="0">
                <a:latin typeface="Arial"/>
                <a:cs typeface="Arial"/>
              </a:rPr>
              <a:t>6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object 26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760191" y="1419209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755573" y="1419295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760191" y="1756116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755573" y="1756202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760191" y="1976700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55573" y="1976786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60191" y="2196939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55573" y="2196853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60191" y="2417523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55573" y="2417437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60191" y="2637590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55573" y="2637676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60191" y="2858173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55573" y="2858260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60191" y="3078413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55573" y="3078326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60191" y="3298996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5573" y="3298910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0191" y="3519063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55573" y="3519149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760191" y="3739302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755573" y="3739518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625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760191" y="3959886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755573" y="3959800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760191" y="4179953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755573" y="4180039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60191" y="4400554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55573" y="4400554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60191" y="4620707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55573" y="4620707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60191" y="4841291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55573" y="4841291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60191" y="5061444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5573" y="5061444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60191" y="5282028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55573" y="5282028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60191" y="5502181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55573" y="5502181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60191" y="5722764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55573" y="5722764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760191" y="5942910"/>
            <a:ext cx="7684634" cy="0"/>
          </a:xfrm>
          <a:custGeom>
            <a:avLst/>
            <a:gdLst/>
            <a:ahLst/>
            <a:cxnLst/>
            <a:rect l="l" t="t" r="r" b="b"/>
            <a:pathLst>
              <a:path w="7684634">
                <a:moveTo>
                  <a:pt x="0" y="0"/>
                </a:moveTo>
                <a:lnTo>
                  <a:pt x="7684634" y="0"/>
                </a:lnTo>
              </a:path>
            </a:pathLst>
          </a:custGeom>
          <a:ln w="1292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755573" y="5942910"/>
            <a:ext cx="7693808" cy="0"/>
          </a:xfrm>
          <a:custGeom>
            <a:avLst/>
            <a:gdLst/>
            <a:ahLst/>
            <a:cxnLst/>
            <a:rect l="l" t="t" r="r" b="b"/>
            <a:pathLst>
              <a:path w="7693808">
                <a:moveTo>
                  <a:pt x="0" y="0"/>
                </a:moveTo>
                <a:lnTo>
                  <a:pt x="7693808" y="0"/>
                </a:lnTo>
              </a:path>
            </a:pathLst>
          </a:custGeom>
          <a:ln w="1419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760191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760191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351928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51928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943973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943973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535709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535771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127446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127508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719183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719398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81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311289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311228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902903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902964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494763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494701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086746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086684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678482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678544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270219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270281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862325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862264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454062" y="1419209"/>
            <a:ext cx="0" cy="4523701"/>
          </a:xfrm>
          <a:custGeom>
            <a:avLst/>
            <a:gdLst/>
            <a:ahLst/>
            <a:cxnLst/>
            <a:rect l="l" t="t" r="r" b="b"/>
            <a:pathLst>
              <a:path h="4523701">
                <a:moveTo>
                  <a:pt x="0" y="0"/>
                </a:moveTo>
                <a:lnTo>
                  <a:pt x="0" y="4523701"/>
                </a:lnTo>
              </a:path>
            </a:pathLst>
          </a:custGeom>
          <a:ln w="923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454000" y="1412756"/>
            <a:ext cx="0" cy="4536616"/>
          </a:xfrm>
          <a:custGeom>
            <a:avLst/>
            <a:gdLst/>
            <a:ahLst/>
            <a:cxnLst/>
            <a:rect l="l" t="t" r="r" b="b"/>
            <a:pathLst>
              <a:path h="4536616">
                <a:moveTo>
                  <a:pt x="0" y="0"/>
                </a:moveTo>
                <a:lnTo>
                  <a:pt x="0" y="4536616"/>
                </a:lnTo>
              </a:path>
            </a:pathLst>
          </a:custGeom>
          <a:ln w="10506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 txBox="1"/>
          <p:nvPr/>
        </p:nvSpPr>
        <p:spPr>
          <a:xfrm>
            <a:off x="3534917" y="587665"/>
            <a:ext cx="215888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B3</a:t>
            </a:r>
            <a:r>
              <a:rPr sz="44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vs B1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760509" y="1419574"/>
            <a:ext cx="591419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2773">
              <a:lnSpc>
                <a:spcPct val="95825"/>
              </a:lnSpc>
            </a:pPr>
            <a:r>
              <a:rPr sz="1300" b="1" spc="-89" dirty="0" smtClean="0">
                <a:latin typeface="Arial"/>
                <a:cs typeface="Arial"/>
              </a:rPr>
              <a:t>s</a:t>
            </a:r>
            <a:r>
              <a:rPr sz="1300" b="1" spc="-19" dirty="0" smtClean="0">
                <a:latin typeface="Arial"/>
                <a:cs typeface="Arial"/>
              </a:rPr>
              <a:t>y</a:t>
            </a:r>
            <a:r>
              <a:rPr sz="1300" b="1" spc="-89" dirty="0" smtClean="0">
                <a:latin typeface="Arial"/>
                <a:cs typeface="Arial"/>
              </a:rPr>
              <a:t>s</a:t>
            </a:r>
            <a:r>
              <a:rPr sz="1300" b="1" spc="-25" dirty="0" smtClean="0">
                <a:latin typeface="Arial"/>
                <a:cs typeface="Arial"/>
              </a:rPr>
              <a:t>t</a:t>
            </a:r>
            <a:r>
              <a:rPr sz="1300" b="1" spc="54" dirty="0" smtClean="0">
                <a:latin typeface="Arial"/>
                <a:cs typeface="Arial"/>
              </a:rPr>
              <a:t>e</a:t>
            </a:r>
            <a:r>
              <a:rPr sz="1300" b="1" spc="29" dirty="0" smtClean="0">
                <a:latin typeface="Arial"/>
                <a:cs typeface="Arial"/>
              </a:rPr>
              <a:t>m</a:t>
            </a:r>
            <a:r>
              <a:rPr sz="1300" b="1" spc="54" dirty="0" smtClean="0">
                <a:latin typeface="Arial"/>
                <a:cs typeface="Arial"/>
              </a:rPr>
              <a:t>a</a:t>
            </a:r>
            <a:r>
              <a:rPr sz="1300" b="1" spc="-25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1351928" y="1419574"/>
            <a:ext cx="592044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0" dirty="0" smtClean="0">
                <a:latin typeface="Arial"/>
                <a:cs typeface="Arial"/>
              </a:rPr>
              <a:t>p</a:t>
            </a:r>
            <a:r>
              <a:rPr sz="1300" b="1" spc="32" dirty="0" smtClean="0">
                <a:latin typeface="Arial"/>
                <a:cs typeface="Arial"/>
              </a:rPr>
              <a:t> </a:t>
            </a:r>
            <a:r>
              <a:rPr sz="1300" b="1" spc="-25" dirty="0" smtClean="0">
                <a:latin typeface="Arial"/>
                <a:cs typeface="Arial"/>
              </a:rPr>
              <a:t>(</a:t>
            </a:r>
            <a:r>
              <a:rPr sz="1300" b="1" spc="-29" dirty="0" smtClean="0">
                <a:latin typeface="Arial"/>
                <a:cs typeface="Arial"/>
              </a:rPr>
              <a:t>C</a:t>
            </a:r>
            <a:r>
              <a:rPr sz="1300" b="1" spc="0" dirty="0" smtClean="0">
                <a:latin typeface="Arial"/>
                <a:cs typeface="Arial"/>
              </a:rPr>
              <a:t>or</a:t>
            </a:r>
            <a:r>
              <a:rPr sz="1300" b="1" spc="-9" dirty="0" smtClean="0">
                <a:latin typeface="Arial"/>
                <a:cs typeface="Arial"/>
              </a:rPr>
              <a:t>r</a:t>
            </a:r>
            <a:r>
              <a:rPr sz="1300" b="1" spc="0" dirty="0" smtClean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943973" y="1419574"/>
            <a:ext cx="591798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0" dirty="0" smtClean="0">
                <a:latin typeface="Arial"/>
                <a:cs typeface="Arial"/>
              </a:rPr>
              <a:t>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2535771" y="1419574"/>
            <a:ext cx="591736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0" dirty="0" smtClean="0">
                <a:latin typeface="Arial"/>
                <a:cs typeface="Arial"/>
              </a:rPr>
              <a:t>FC </a:t>
            </a:r>
            <a:r>
              <a:rPr sz="1300" b="1" spc="-25" dirty="0" smtClean="0">
                <a:latin typeface="Arial"/>
                <a:cs typeface="Arial"/>
              </a:rPr>
              <a:t>(</a:t>
            </a:r>
            <a:r>
              <a:rPr sz="1300" b="1" spc="54" dirty="0" smtClean="0">
                <a:latin typeface="Arial"/>
                <a:cs typeface="Arial"/>
              </a:rPr>
              <a:t>a</a:t>
            </a:r>
            <a:r>
              <a:rPr sz="1300" b="1" spc="0" dirty="0" smtClean="0">
                <a:latin typeface="Arial"/>
                <a:cs typeface="Arial"/>
              </a:rPr>
              <a:t>b</a:t>
            </a:r>
            <a:r>
              <a:rPr sz="1300" b="1" spc="-89" dirty="0" smtClean="0">
                <a:latin typeface="Arial"/>
                <a:cs typeface="Arial"/>
              </a:rPr>
              <a:t>s</a:t>
            </a:r>
            <a:r>
              <a:rPr sz="1300" b="1" spc="0" dirty="0" smtClean="0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3127508" y="1419574"/>
            <a:ext cx="62371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1821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29" dirty="0" smtClean="0">
                <a:latin typeface="Arial"/>
                <a:cs typeface="Arial"/>
              </a:rPr>
              <a:t>R</a:t>
            </a:r>
            <a:r>
              <a:rPr sz="1300" b="1" spc="54" dirty="0" smtClean="0">
                <a:latin typeface="Arial"/>
                <a:cs typeface="Arial"/>
              </a:rPr>
              <a:t>e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u</a:t>
            </a:r>
            <a:r>
              <a:rPr sz="1300" b="1" spc="25" dirty="0" smtClean="0">
                <a:latin typeface="Arial"/>
                <a:cs typeface="Arial"/>
              </a:rPr>
              <a:t>l</a:t>
            </a:r>
            <a:r>
              <a:rPr sz="1300" b="1" spc="54" dirty="0" smtClean="0">
                <a:latin typeface="Arial"/>
                <a:cs typeface="Arial"/>
              </a:rPr>
              <a:t>a</a:t>
            </a:r>
            <a:r>
              <a:rPr sz="1300" b="1" spc="-25" dirty="0" smtClean="0">
                <a:latin typeface="Arial"/>
                <a:cs typeface="Arial"/>
              </a:rPr>
              <a:t>t</a:t>
            </a:r>
            <a:r>
              <a:rPr sz="1300" b="1" spc="25" dirty="0" smtClean="0">
                <a:latin typeface="Arial"/>
                <a:cs typeface="Arial"/>
              </a:rPr>
              <a:t>i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3719398" y="1419574"/>
            <a:ext cx="617544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715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183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2_1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311228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715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2_2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4902964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715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2_3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494701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468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2_4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086684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592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2_5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678544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715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2_6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270281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5468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2_7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7862264" y="1419574"/>
            <a:ext cx="617451" cy="336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6032">
              <a:lnSpc>
                <a:spcPts val="1000"/>
              </a:lnSpc>
              <a:spcBef>
                <a:spcPts val="75"/>
              </a:spcBef>
            </a:pPr>
            <a:endParaRPr sz="1000"/>
          </a:p>
          <a:p>
            <a:pPr marL="23090">
              <a:lnSpc>
                <a:spcPct val="95825"/>
              </a:lnSpc>
            </a:pPr>
            <a:r>
              <a:rPr sz="1300" b="1" spc="-19" dirty="0" smtClean="0">
                <a:latin typeface="Arial"/>
                <a:cs typeface="Arial"/>
              </a:rPr>
              <a:t>2_8</a:t>
            </a:r>
            <a:r>
              <a:rPr sz="1300" b="1" spc="-25" dirty="0" smtClean="0">
                <a:latin typeface="Arial"/>
                <a:cs typeface="Arial"/>
              </a:rPr>
              <a:t>:</a:t>
            </a:r>
            <a:r>
              <a:rPr sz="1300" b="1" spc="0" dirty="0" smtClean="0">
                <a:latin typeface="Arial"/>
                <a:cs typeface="Arial"/>
              </a:rPr>
              <a:t>g</a:t>
            </a:r>
            <a:r>
              <a:rPr sz="1300" b="1" spc="4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o</a:t>
            </a:r>
            <a:r>
              <a:rPr sz="1300" b="1" spc="-19" dirty="0" smtClean="0">
                <a:latin typeface="Arial"/>
                <a:cs typeface="Arial"/>
              </a:rPr>
              <a:t>t</a:t>
            </a:r>
            <a:r>
              <a:rPr sz="1300" b="1" spc="0" dirty="0" smtClean="0">
                <a:latin typeface="Arial"/>
                <a:cs typeface="Arial"/>
              </a:rPr>
              <a:t>a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760509" y="1756202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1351928" y="1756202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02959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943973" y="1756202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00739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2535771" y="1756202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16036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3127508" y="1756202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719398" y="1756202"/>
            <a:ext cx="608208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564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311228" y="1756202"/>
            <a:ext cx="60849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8185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732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902964" y="1756202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494701" y="1756202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086684" y="1756202"/>
            <a:ext cx="59185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678544" y="1756202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270281" y="1756202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7862264" y="1756202"/>
            <a:ext cx="59141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760509" y="1976786"/>
            <a:ext cx="607624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351928" y="1976786"/>
            <a:ext cx="60841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04961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943973" y="1976786"/>
            <a:ext cx="608054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0310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535771" y="1976786"/>
            <a:ext cx="608105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52578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3127508" y="1976786"/>
            <a:ext cx="591890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719398" y="1976786"/>
            <a:ext cx="608208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15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440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311228" y="1976786"/>
            <a:ext cx="591736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902964" y="1976786"/>
            <a:ext cx="591736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494701" y="1976786"/>
            <a:ext cx="59198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086684" y="1976786"/>
            <a:ext cx="591859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678544" y="1976786"/>
            <a:ext cx="591736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270281" y="1976786"/>
            <a:ext cx="59198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7862264" y="1976786"/>
            <a:ext cx="591419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760509" y="2196853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351928" y="2196853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03495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943973" y="2196853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01790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535771" y="2196853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37545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3127508" y="2196853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719398" y="2196853"/>
            <a:ext cx="608197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174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161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4311228" y="2196853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732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902964" y="2196853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494701" y="2196853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086684" y="2196853"/>
            <a:ext cx="59185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678544" y="2196853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7270281" y="2196853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7862264" y="2196853"/>
            <a:ext cx="59141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760509" y="2417437"/>
            <a:ext cx="607624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351928" y="2417437"/>
            <a:ext cx="60841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00172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943973" y="2417437"/>
            <a:ext cx="608010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68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19</a:t>
            </a:r>
            <a:r>
              <a:rPr sz="1300" spc="19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535771" y="2417437"/>
            <a:ext cx="608105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8553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3127508" y="2417437"/>
            <a:ext cx="591890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719398" y="2417437"/>
            <a:ext cx="59182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4311228" y="2417437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902964" y="2417437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494701" y="2417437"/>
            <a:ext cx="59198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086684" y="2417437"/>
            <a:ext cx="59185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6678544" y="2417437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270281" y="2417437"/>
            <a:ext cx="59198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862264" y="2417437"/>
            <a:ext cx="59141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760509" y="2637676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351928" y="2637676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06990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1943973" y="2637676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04660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535771" y="2637676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0389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127508" y="2637676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3719398" y="2637676"/>
            <a:ext cx="608208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886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4311228" y="2637676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200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641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4902964" y="2637676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5494701" y="2637676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6086684" y="2637676"/>
            <a:ext cx="59185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6678544" y="2637676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270281" y="2637676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7862264" y="2637676"/>
            <a:ext cx="59141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760509" y="2858260"/>
            <a:ext cx="607624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351928" y="2858260"/>
            <a:ext cx="60842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69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0305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943973" y="2858260"/>
            <a:ext cx="60804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00895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535771" y="2858260"/>
            <a:ext cx="608105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9958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3127508" y="2858260"/>
            <a:ext cx="591890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719398" y="2858260"/>
            <a:ext cx="608208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386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311228" y="2858260"/>
            <a:ext cx="608105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198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867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902964" y="2858260"/>
            <a:ext cx="591736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494701" y="2858260"/>
            <a:ext cx="59198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086684" y="2858260"/>
            <a:ext cx="591859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678544" y="2858260"/>
            <a:ext cx="591736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270281" y="2858260"/>
            <a:ext cx="591983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7862264" y="2858260"/>
            <a:ext cx="591419" cy="22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60509" y="3078326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351928" y="3078326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01705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943973" y="3078326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00213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535771" y="3078326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44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3419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127508" y="3078326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719398" y="3078326"/>
            <a:ext cx="608208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686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311228" y="3078326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173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518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902964" y="3078326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494701" y="3078326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086684" y="3078326"/>
            <a:ext cx="59185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678544" y="3078326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270281" y="3078326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7862264" y="3078326"/>
            <a:ext cx="59141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760509" y="3298910"/>
            <a:ext cx="607624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351928" y="3298910"/>
            <a:ext cx="60842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69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0305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943973" y="3298910"/>
            <a:ext cx="608054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0101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535771" y="3298910"/>
            <a:ext cx="608105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80893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3127508" y="3298910"/>
            <a:ext cx="591890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719398" y="3298910"/>
            <a:ext cx="59182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311228" y="3298910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902964" y="3298910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494701" y="3298910"/>
            <a:ext cx="59198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086684" y="3298910"/>
            <a:ext cx="59185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678544" y="3298910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270281" y="3298910"/>
            <a:ext cx="59198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862264" y="3298910"/>
            <a:ext cx="59141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760509" y="3519149"/>
            <a:ext cx="607624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351928" y="3519149"/>
            <a:ext cx="608413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00529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943973" y="3519149"/>
            <a:ext cx="608043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00044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535771" y="3519149"/>
            <a:ext cx="608105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8790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127508" y="3519149"/>
            <a:ext cx="591890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719398" y="3519149"/>
            <a:ext cx="608208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6253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311228" y="3519149"/>
            <a:ext cx="591736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902964" y="3519149"/>
            <a:ext cx="591736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494701" y="3519149"/>
            <a:ext cx="591983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086684" y="3519149"/>
            <a:ext cx="591859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678544" y="3519149"/>
            <a:ext cx="591736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270281" y="3519149"/>
            <a:ext cx="591983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7862264" y="3519149"/>
            <a:ext cx="591419" cy="22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60509" y="3739518"/>
            <a:ext cx="607624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351928" y="3739518"/>
            <a:ext cx="608413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03495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943973" y="3739518"/>
            <a:ext cx="608043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01852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2535771" y="3739518"/>
            <a:ext cx="608105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6583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127508" y="3739518"/>
            <a:ext cx="591890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719398" y="3739518"/>
            <a:ext cx="608208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377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311228" y="3739518"/>
            <a:ext cx="608115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91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927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902964" y="3739518"/>
            <a:ext cx="591736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494701" y="3739518"/>
            <a:ext cx="591983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086684" y="3739518"/>
            <a:ext cx="591859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678544" y="3739518"/>
            <a:ext cx="591736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270281" y="3739518"/>
            <a:ext cx="591983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862264" y="3739518"/>
            <a:ext cx="591419" cy="220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60509" y="3959800"/>
            <a:ext cx="607624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351928" y="3959800"/>
            <a:ext cx="60841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03495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943973" y="3959800"/>
            <a:ext cx="60804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01893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535771" y="3959800"/>
            <a:ext cx="608105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141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915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127508" y="3959800"/>
            <a:ext cx="591890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719398" y="3959800"/>
            <a:ext cx="608208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3022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311228" y="3959800"/>
            <a:ext cx="608105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1347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94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902964" y="3959800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494701" y="3959800"/>
            <a:ext cx="591983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086684" y="3959800"/>
            <a:ext cx="59185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678544" y="3959800"/>
            <a:ext cx="591736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270281" y="3959800"/>
            <a:ext cx="608361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2277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862264" y="3959800"/>
            <a:ext cx="591419" cy="22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60509" y="4180039"/>
            <a:ext cx="607624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351928" y="4180039"/>
            <a:ext cx="608413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03495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943973" y="4180039"/>
            <a:ext cx="608043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01790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535771" y="4180039"/>
            <a:ext cx="608105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56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4368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127508" y="4180039"/>
            <a:ext cx="591890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719398" y="4180039"/>
            <a:ext cx="608197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00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1722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311228" y="4180039"/>
            <a:ext cx="608115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627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902964" y="4180039"/>
            <a:ext cx="591736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494701" y="4180039"/>
            <a:ext cx="591983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086684" y="4180039"/>
            <a:ext cx="591859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678544" y="4180039"/>
            <a:ext cx="591736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270281" y="4180039"/>
            <a:ext cx="608361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08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0333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862264" y="4180039"/>
            <a:ext cx="608115" cy="220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5585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60509" y="4400554"/>
            <a:ext cx="607624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351928" y="4400554"/>
            <a:ext cx="60841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02272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943973" y="4400554"/>
            <a:ext cx="60804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00473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535771" y="4400554"/>
            <a:ext cx="608115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438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127508" y="4400554"/>
            <a:ext cx="591890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719398" y="4400554"/>
            <a:ext cx="608208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30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291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311228" y="4400554"/>
            <a:ext cx="608105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17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5170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902964" y="4400554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494701" y="4400554"/>
            <a:ext cx="59198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086684" y="4400554"/>
            <a:ext cx="59185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678544" y="4400554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270281" y="4400554"/>
            <a:ext cx="59198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862264" y="4400554"/>
            <a:ext cx="59141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60509" y="4620707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30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3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30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30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30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30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351928" y="4620707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03495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943973" y="4620707"/>
            <a:ext cx="60805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00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0141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535771" y="4620707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35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8691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127508" y="4620707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30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3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719398" y="4620707"/>
            <a:ext cx="608208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6875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311228" y="4620707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902964" y="4620707"/>
            <a:ext cx="608361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08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9083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94701" y="4620707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086684" y="4620707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0472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678544" y="4620707"/>
            <a:ext cx="608372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8062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13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90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270281" y="4620707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862264" y="4620707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60"/>
              </a:spcBef>
            </a:pP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6</a:t>
            </a:r>
            <a:r>
              <a:rPr sz="1300" spc="25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300" spc="-19" dirty="0" smtClean="0">
                <a:solidFill>
                  <a:srgbClr val="008000"/>
                </a:solidFill>
                <a:latin typeface="Arial"/>
                <a:cs typeface="Arial"/>
              </a:rPr>
              <a:t>7004</a:t>
            </a:r>
            <a:r>
              <a:rPr sz="1300" spc="0" dirty="0" smtClean="0">
                <a:solidFill>
                  <a:srgbClr val="008000"/>
                </a:solidFill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60509" y="4841291"/>
            <a:ext cx="59141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1351928" y="4841291"/>
            <a:ext cx="592044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1943973" y="4841291"/>
            <a:ext cx="591798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2535771" y="4841291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3127508" y="4841291"/>
            <a:ext cx="591890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61"/>
          <p:cNvSpPr txBox="1"/>
          <p:nvPr/>
        </p:nvSpPr>
        <p:spPr>
          <a:xfrm>
            <a:off x="3719398" y="4841291"/>
            <a:ext cx="59182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4311228" y="4841291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4902964" y="4841291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5494701" y="4841291"/>
            <a:ext cx="59198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6086684" y="4841291"/>
            <a:ext cx="59185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6678544" y="4841291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7270281" y="4841291"/>
            <a:ext cx="59198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7862264" y="4841291"/>
            <a:ext cx="59141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760509" y="5061444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h</a:t>
            </a:r>
            <a:r>
              <a:rPr sz="1300" spc="34" dirty="0" smtClean="0">
                <a:latin typeface="Arial"/>
                <a:cs typeface="Arial"/>
              </a:rPr>
              <a:t>s</a:t>
            </a:r>
            <a:r>
              <a:rPr sz="1300" spc="-19" dirty="0" smtClean="0">
                <a:latin typeface="Arial"/>
                <a:cs typeface="Arial"/>
              </a:rPr>
              <a:t>a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9" dirty="0" smtClean="0">
                <a:latin typeface="Arial"/>
                <a:cs typeface="Arial"/>
              </a:rPr>
              <a:t>m</a:t>
            </a:r>
            <a:r>
              <a:rPr sz="1300" spc="4" dirty="0" smtClean="0">
                <a:latin typeface="Arial"/>
                <a:cs typeface="Arial"/>
              </a:rPr>
              <a:t>i</a:t>
            </a:r>
            <a:r>
              <a:rPr sz="1300" spc="-29" dirty="0" smtClean="0">
                <a:latin typeface="Arial"/>
                <a:cs typeface="Arial"/>
              </a:rPr>
              <a:t>R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0" dirty="0" smtClean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51928" y="5061444"/>
            <a:ext cx="59204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21" algn="r">
              <a:lnSpc>
                <a:spcPct val="95825"/>
              </a:lnSpc>
              <a:spcBef>
                <a:spcPts val="155"/>
              </a:spcBef>
            </a:pP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43973" y="5061444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97739</a:t>
            </a:r>
            <a:r>
              <a:rPr sz="1300" spc="0" dirty="0" smtClean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35771" y="5061444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04013</a:t>
            </a:r>
            <a:r>
              <a:rPr sz="1300" spc="0" dirty="0" smtClean="0"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27508" y="5061444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19398" y="5061444"/>
            <a:ext cx="608197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170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906</a:t>
            </a:r>
            <a:r>
              <a:rPr sz="1300" spc="0" dirty="0" smtClean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1228" y="5061444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63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194</a:t>
            </a:r>
            <a:r>
              <a:rPr sz="1300" spc="0" dirty="0" smtClean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02964" y="5061444"/>
            <a:ext cx="608361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4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3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7054</a:t>
            </a:r>
            <a:r>
              <a:rPr sz="1300" spc="0" dirty="0" smtClean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94701" y="5061444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86684" y="5061444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12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804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78544" y="5061444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70281" y="5061444"/>
            <a:ext cx="608351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7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11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6390</a:t>
            </a:r>
            <a:r>
              <a:rPr sz="1300" spc="0" dirty="0" smtClean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62264" y="5061444"/>
            <a:ext cx="60811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3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6300</a:t>
            </a:r>
            <a:r>
              <a:rPr sz="1300" spc="0" dirty="0" smtClean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0509" y="5282028"/>
            <a:ext cx="607624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h</a:t>
            </a:r>
            <a:r>
              <a:rPr sz="1300" spc="34" dirty="0" smtClean="0">
                <a:latin typeface="Arial"/>
                <a:cs typeface="Arial"/>
              </a:rPr>
              <a:t>s</a:t>
            </a:r>
            <a:r>
              <a:rPr sz="1300" spc="-19" dirty="0" smtClean="0">
                <a:latin typeface="Arial"/>
                <a:cs typeface="Arial"/>
              </a:rPr>
              <a:t>a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9" dirty="0" smtClean="0">
                <a:latin typeface="Arial"/>
                <a:cs typeface="Arial"/>
              </a:rPr>
              <a:t>m</a:t>
            </a:r>
            <a:r>
              <a:rPr sz="1300" spc="4" dirty="0" smtClean="0">
                <a:latin typeface="Arial"/>
                <a:cs typeface="Arial"/>
              </a:rPr>
              <a:t>i</a:t>
            </a:r>
            <a:r>
              <a:rPr sz="1300" spc="-29" dirty="0" smtClean="0">
                <a:latin typeface="Arial"/>
                <a:cs typeface="Arial"/>
              </a:rPr>
              <a:t>R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0" dirty="0" smtClean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51928" y="5282028"/>
            <a:ext cx="60841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07439</a:t>
            </a:r>
            <a:r>
              <a:rPr sz="1300" spc="0" dirty="0" smtClean="0"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43973" y="5282028"/>
            <a:ext cx="60804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05269</a:t>
            </a:r>
            <a:r>
              <a:rPr sz="1300" spc="0" dirty="0" smtClean="0"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35771" y="5282028"/>
            <a:ext cx="608105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17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3686</a:t>
            </a:r>
            <a:r>
              <a:rPr sz="1300" spc="0" dirty="0" smtClean="0"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27508" y="5282028"/>
            <a:ext cx="591890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19398" y="5282028"/>
            <a:ext cx="608208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394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14</a:t>
            </a:r>
            <a:r>
              <a:rPr sz="1300" spc="0" dirty="0" smtClean="0"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11228" y="5282028"/>
            <a:ext cx="608105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184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317</a:t>
            </a:r>
            <a:r>
              <a:rPr sz="1300" spc="0" dirty="0" smtClean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02964" y="5282028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94701" y="5282028"/>
            <a:ext cx="591983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86684" y="5282028"/>
            <a:ext cx="59185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78544" y="5282028"/>
            <a:ext cx="591736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70281" y="5282028"/>
            <a:ext cx="608351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7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12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5357</a:t>
            </a:r>
            <a:r>
              <a:rPr sz="1300" spc="0" dirty="0" smtClean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62264" y="5282028"/>
            <a:ext cx="591419" cy="22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0509" y="5502181"/>
            <a:ext cx="607624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h</a:t>
            </a:r>
            <a:r>
              <a:rPr sz="1300" spc="34" dirty="0" smtClean="0">
                <a:latin typeface="Arial"/>
                <a:cs typeface="Arial"/>
              </a:rPr>
              <a:t>s</a:t>
            </a:r>
            <a:r>
              <a:rPr sz="1300" spc="-19" dirty="0" smtClean="0">
                <a:latin typeface="Arial"/>
                <a:cs typeface="Arial"/>
              </a:rPr>
              <a:t>a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9" dirty="0" smtClean="0">
                <a:latin typeface="Arial"/>
                <a:cs typeface="Arial"/>
              </a:rPr>
              <a:t>m</a:t>
            </a:r>
            <a:r>
              <a:rPr sz="1300" spc="4" dirty="0" smtClean="0">
                <a:latin typeface="Arial"/>
                <a:cs typeface="Arial"/>
              </a:rPr>
              <a:t>i</a:t>
            </a:r>
            <a:r>
              <a:rPr sz="1300" spc="-29" dirty="0" smtClean="0">
                <a:latin typeface="Arial"/>
                <a:cs typeface="Arial"/>
              </a:rPr>
              <a:t>R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0" dirty="0" smtClean="0">
                <a:latin typeface="Arial"/>
                <a:cs typeface="Arial"/>
              </a:rPr>
              <a:t>4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51928" y="5502181"/>
            <a:ext cx="60841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15058</a:t>
            </a:r>
            <a:r>
              <a:rPr sz="1300" spc="0" dirty="0" smtClean="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43973" y="5502181"/>
            <a:ext cx="60804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11921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35771" y="5502181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11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5913</a:t>
            </a:r>
            <a:r>
              <a:rPr sz="1300" spc="0" dirty="0" smtClean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27508" y="5502181"/>
            <a:ext cx="591890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9398" y="5502181"/>
            <a:ext cx="608208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2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4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8847</a:t>
            </a:r>
            <a:r>
              <a:rPr sz="1300" spc="0" dirty="0" smtClean="0">
                <a:latin typeface="Arial"/>
                <a:cs typeface="Arial"/>
              </a:rPr>
              <a:t>3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11228" y="5502181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02964" y="5502181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94701" y="5502181"/>
            <a:ext cx="591983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86684" y="5502181"/>
            <a:ext cx="608105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7428</a:t>
            </a:r>
            <a:r>
              <a:rPr sz="1300" spc="0" dirty="0" smtClean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78544" y="5502181"/>
            <a:ext cx="591736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70281" y="5502181"/>
            <a:ext cx="608351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754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16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4106</a:t>
            </a:r>
            <a:r>
              <a:rPr sz="1300" spc="0" dirty="0" smtClean="0"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62264" y="5502181"/>
            <a:ext cx="591419" cy="220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0509" y="5722764"/>
            <a:ext cx="607624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73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h</a:t>
            </a:r>
            <a:r>
              <a:rPr sz="1300" spc="34" dirty="0" smtClean="0">
                <a:latin typeface="Arial"/>
                <a:cs typeface="Arial"/>
              </a:rPr>
              <a:t>s</a:t>
            </a:r>
            <a:r>
              <a:rPr sz="1300" spc="-19" dirty="0" smtClean="0">
                <a:latin typeface="Arial"/>
                <a:cs typeface="Arial"/>
              </a:rPr>
              <a:t>a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9" dirty="0" smtClean="0">
                <a:latin typeface="Arial"/>
                <a:cs typeface="Arial"/>
              </a:rPr>
              <a:t>m</a:t>
            </a:r>
            <a:r>
              <a:rPr sz="1300" spc="4" dirty="0" smtClean="0">
                <a:latin typeface="Arial"/>
                <a:cs typeface="Arial"/>
              </a:rPr>
              <a:t>i</a:t>
            </a:r>
            <a:r>
              <a:rPr sz="1300" spc="-29" dirty="0" smtClean="0">
                <a:latin typeface="Arial"/>
                <a:cs typeface="Arial"/>
              </a:rPr>
              <a:t>R</a:t>
            </a:r>
            <a:r>
              <a:rPr sz="1300" spc="-25" dirty="0" smtClean="0">
                <a:latin typeface="Arial"/>
                <a:cs typeface="Arial"/>
              </a:rPr>
              <a:t>-</a:t>
            </a:r>
            <a:r>
              <a:rPr sz="1300" spc="0" dirty="0" smtClean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1928" y="5722764"/>
            <a:ext cx="608413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816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08194</a:t>
            </a:r>
            <a:r>
              <a:rPr sz="1300" spc="0" dirty="0" smtClean="0">
                <a:latin typeface="Arial"/>
                <a:cs typeface="Arial"/>
              </a:rPr>
              <a:t>7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43973" y="5722764"/>
            <a:ext cx="608054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0614</a:t>
            </a:r>
            <a:r>
              <a:rPr sz="1300" spc="0" dirty="0" smtClean="0">
                <a:latin typeface="Arial"/>
                <a:cs typeface="Arial"/>
              </a:rPr>
              <a:t>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5771" y="5722764"/>
            <a:ext cx="608105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8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3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83559</a:t>
            </a:r>
            <a:r>
              <a:rPr sz="1300" spc="0" dirty="0" smtClean="0">
                <a:latin typeface="Arial"/>
                <a:cs typeface="Arial"/>
              </a:rPr>
              <a:t>9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7508" y="5722764"/>
            <a:ext cx="591890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9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up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9398" y="5722764"/>
            <a:ext cx="608197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00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18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1313</a:t>
            </a:r>
            <a:r>
              <a:rPr sz="1300" spc="0" dirty="0" smtClean="0">
                <a:latin typeface="Arial"/>
                <a:cs typeface="Arial"/>
              </a:rPr>
              <a:t>8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11228" y="5722764"/>
            <a:ext cx="608115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162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3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-19" dirty="0" smtClean="0">
                <a:latin typeface="Arial"/>
                <a:cs typeface="Arial"/>
              </a:rPr>
              <a:t>9591</a:t>
            </a:r>
            <a:r>
              <a:rPr sz="1300" spc="0" dirty="0" smtClean="0">
                <a:latin typeface="Arial"/>
                <a:cs typeface="Arial"/>
              </a:rPr>
              <a:t>5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2964" y="5722764"/>
            <a:ext cx="591736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94701" y="5722764"/>
            <a:ext cx="591983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179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86684" y="5722764"/>
            <a:ext cx="591859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78544" y="5722764"/>
            <a:ext cx="591736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3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70281" y="5722764"/>
            <a:ext cx="591983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1302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62264" y="5722764"/>
            <a:ext cx="591419" cy="21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0984" algn="r">
              <a:lnSpc>
                <a:spcPct val="95825"/>
              </a:lnSpc>
              <a:spcBef>
                <a:spcPts val="155"/>
              </a:spcBef>
            </a:pPr>
            <a:r>
              <a:rPr sz="1300" spc="-19" dirty="0" smtClean="0">
                <a:latin typeface="Arial"/>
                <a:cs typeface="Arial"/>
              </a:rPr>
              <a:t>0</a:t>
            </a:r>
            <a:r>
              <a:rPr sz="1300" spc="25" dirty="0" smtClean="0">
                <a:latin typeface="Arial"/>
                <a:cs typeface="Arial"/>
              </a:rPr>
              <a:t>.</a:t>
            </a:r>
            <a:r>
              <a:rPr sz="1300" spc="0" dirty="0" smtClean="0">
                <a:latin typeface="Arial"/>
                <a:cs typeface="Arial"/>
              </a:rPr>
              <a:t>1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object 26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72793" y="1433556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7766" y="1433637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72793" y="1749073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67766" y="1749153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72793" y="1955651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67766" y="1955732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72793" y="2161906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67766" y="2161826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72793" y="2368485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67766" y="2368404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72793" y="2574579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67766" y="2574660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72793" y="2781157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67766" y="2781238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72793" y="2987413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67766" y="2987332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72793" y="3193991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67766" y="3193911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72793" y="3400085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67766" y="3400166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72793" y="3606341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67766" y="3606543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777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72793" y="3812919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67766" y="3812839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72793" y="4019014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67766" y="4019094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72793" y="4225608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67766" y="4225608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72793" y="4431783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67766" y="4431783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72793" y="4638361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67766" y="4638361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72793" y="4844536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67766" y="4844536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72793" y="5051114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67766" y="5051114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72793" y="5257289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67766" y="5257289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72793" y="5463868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67766" y="5463868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72793" y="5670036"/>
            <a:ext cx="8364428" cy="0"/>
          </a:xfrm>
          <a:custGeom>
            <a:avLst/>
            <a:gdLst/>
            <a:ahLst/>
            <a:cxnLst/>
            <a:rect l="l" t="t" r="r" b="b"/>
            <a:pathLst>
              <a:path w="8364428">
                <a:moveTo>
                  <a:pt x="0" y="0"/>
                </a:moveTo>
                <a:lnTo>
                  <a:pt x="8364428" y="0"/>
                </a:lnTo>
              </a:path>
            </a:pathLst>
          </a:custGeom>
          <a:ln w="1210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67766" y="5670036"/>
            <a:ext cx="8374415" cy="0"/>
          </a:xfrm>
          <a:custGeom>
            <a:avLst/>
            <a:gdLst/>
            <a:ahLst/>
            <a:cxnLst/>
            <a:rect l="l" t="t" r="r" b="b"/>
            <a:pathLst>
              <a:path w="8374415">
                <a:moveTo>
                  <a:pt x="0" y="0"/>
                </a:moveTo>
                <a:lnTo>
                  <a:pt x="8374415" y="0"/>
                </a:lnTo>
              </a:path>
            </a:pathLst>
          </a:custGeom>
          <a:ln w="13374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72793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72793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016875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016875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661293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661293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305376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305443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949459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949526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593541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593776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658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238026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237959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881975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882042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526191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526124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170542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170475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814625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814692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458707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458774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103192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103125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747275" y="1433556"/>
            <a:ext cx="0" cy="4236479"/>
          </a:xfrm>
          <a:custGeom>
            <a:avLst/>
            <a:gdLst/>
            <a:ahLst/>
            <a:cxnLst/>
            <a:rect l="l" t="t" r="r" b="b"/>
            <a:pathLst>
              <a:path h="4236479">
                <a:moveTo>
                  <a:pt x="0" y="0"/>
                </a:moveTo>
                <a:lnTo>
                  <a:pt x="0" y="4236479"/>
                </a:lnTo>
              </a:path>
            </a:pathLst>
          </a:custGeom>
          <a:ln w="1005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747208" y="1427514"/>
            <a:ext cx="0" cy="4248574"/>
          </a:xfrm>
          <a:custGeom>
            <a:avLst/>
            <a:gdLst/>
            <a:ahLst/>
            <a:cxnLst/>
            <a:rect l="l" t="t" r="r" b="b"/>
            <a:pathLst>
              <a:path h="4248574">
                <a:moveTo>
                  <a:pt x="0" y="0"/>
                </a:moveTo>
                <a:lnTo>
                  <a:pt x="0" y="4248574"/>
                </a:lnTo>
              </a:path>
            </a:pathLst>
          </a:custGeom>
          <a:ln w="11323">
            <a:solidFill>
              <a:srgbClr val="D0D6E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 txBox="1"/>
          <p:nvPr/>
        </p:nvSpPr>
        <p:spPr>
          <a:xfrm>
            <a:off x="3534917" y="587665"/>
            <a:ext cx="2158884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B3</a:t>
            </a:r>
            <a:r>
              <a:rPr sz="4400" b="1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vs B2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373110" y="1433919"/>
            <a:ext cx="643765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4815">
              <a:lnSpc>
                <a:spcPct val="95825"/>
              </a:lnSpc>
            </a:pPr>
            <a:r>
              <a:rPr sz="1250" b="1" spc="-100" dirty="0" smtClean="0">
                <a:latin typeface="Arial"/>
                <a:cs typeface="Arial"/>
              </a:rPr>
              <a:t>s</a:t>
            </a:r>
            <a:r>
              <a:rPr sz="1250" b="1" spc="-19" dirty="0" smtClean="0">
                <a:latin typeface="Arial"/>
                <a:cs typeface="Arial"/>
              </a:rPr>
              <a:t>y</a:t>
            </a:r>
            <a:r>
              <a:rPr sz="1250" b="1" spc="-100" dirty="0" smtClean="0">
                <a:latin typeface="Arial"/>
                <a:cs typeface="Arial"/>
              </a:rPr>
              <a:t>s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59" dirty="0" smtClean="0">
                <a:latin typeface="Arial"/>
                <a:cs typeface="Arial"/>
              </a:rPr>
              <a:t>e</a:t>
            </a:r>
            <a:r>
              <a:rPr sz="1250" b="1" spc="29" dirty="0" smtClean="0">
                <a:latin typeface="Arial"/>
                <a:cs typeface="Arial"/>
              </a:rPr>
              <a:t>m</a:t>
            </a:r>
            <a:r>
              <a:rPr sz="1250" b="1" spc="59" dirty="0" smtClean="0">
                <a:latin typeface="Arial"/>
                <a:cs typeface="Arial"/>
              </a:rPr>
              <a:t>a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i</a:t>
            </a:r>
            <a:endParaRPr sz="1250"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1016875" y="1433919"/>
            <a:ext cx="64441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0" dirty="0" smtClean="0">
                <a:latin typeface="Arial"/>
                <a:cs typeface="Arial"/>
              </a:rPr>
              <a:t>p</a:t>
            </a:r>
            <a:r>
              <a:rPr sz="1250" b="1" spc="37" dirty="0" smtClean="0">
                <a:latin typeface="Arial"/>
                <a:cs typeface="Arial"/>
              </a:rPr>
              <a:t> </a:t>
            </a:r>
            <a:r>
              <a:rPr sz="1250" b="1" spc="-25" dirty="0" smtClean="0">
                <a:latin typeface="Arial"/>
                <a:cs typeface="Arial"/>
              </a:rPr>
              <a:t>(</a:t>
            </a:r>
            <a:r>
              <a:rPr sz="1250" b="1" spc="-29" dirty="0" smtClean="0">
                <a:latin typeface="Arial"/>
                <a:cs typeface="Arial"/>
              </a:rPr>
              <a:t>C</a:t>
            </a:r>
            <a:r>
              <a:rPr sz="1250" b="1" spc="0" dirty="0" smtClean="0">
                <a:latin typeface="Arial"/>
                <a:cs typeface="Arial"/>
              </a:rPr>
              <a:t>or</a:t>
            </a:r>
            <a:r>
              <a:rPr sz="1250" b="1" spc="-9" dirty="0" smtClean="0">
                <a:latin typeface="Arial"/>
                <a:cs typeface="Arial"/>
              </a:rPr>
              <a:t>r</a:t>
            </a:r>
            <a:r>
              <a:rPr sz="1250" b="1" spc="0" dirty="0" smtClean="0">
                <a:latin typeface="Arial"/>
                <a:cs typeface="Arial"/>
              </a:rPr>
              <a:t>)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1661293" y="1433919"/>
            <a:ext cx="644149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0" dirty="0" smtClean="0">
                <a:latin typeface="Arial"/>
                <a:cs typeface="Arial"/>
              </a:rPr>
              <a:t>p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2305443" y="1433919"/>
            <a:ext cx="644082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0" dirty="0" smtClean="0">
                <a:latin typeface="Arial"/>
                <a:cs typeface="Arial"/>
              </a:rPr>
              <a:t>FC</a:t>
            </a:r>
            <a:r>
              <a:rPr sz="1250" b="1" spc="2" dirty="0" smtClean="0">
                <a:latin typeface="Arial"/>
                <a:cs typeface="Arial"/>
              </a:rPr>
              <a:t> </a:t>
            </a:r>
            <a:r>
              <a:rPr sz="1250" b="1" spc="-25" dirty="0" smtClean="0">
                <a:latin typeface="Arial"/>
                <a:cs typeface="Arial"/>
              </a:rPr>
              <a:t>(</a:t>
            </a:r>
            <a:r>
              <a:rPr sz="1250" b="1" spc="59" dirty="0" smtClean="0">
                <a:latin typeface="Arial"/>
                <a:cs typeface="Arial"/>
              </a:rPr>
              <a:t>a</a:t>
            </a:r>
            <a:r>
              <a:rPr sz="1250" b="1" spc="0" dirty="0" smtClean="0">
                <a:latin typeface="Arial"/>
                <a:cs typeface="Arial"/>
              </a:rPr>
              <a:t>b</a:t>
            </a:r>
            <a:r>
              <a:rPr sz="1250" b="1" spc="-94" dirty="0" smtClean="0">
                <a:latin typeface="Arial"/>
                <a:cs typeface="Arial"/>
              </a:rPr>
              <a:t>s</a:t>
            </a:r>
            <a:r>
              <a:rPr sz="1250" b="1" spc="0" dirty="0" smtClean="0">
                <a:latin typeface="Arial"/>
                <a:cs typeface="Arial"/>
              </a:rPr>
              <a:t>)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2949526" y="1433919"/>
            <a:ext cx="673923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9672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R</a:t>
            </a:r>
            <a:r>
              <a:rPr sz="1250" b="1" spc="59" dirty="0" smtClean="0">
                <a:latin typeface="Arial"/>
                <a:cs typeface="Arial"/>
              </a:rPr>
              <a:t>e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u</a:t>
            </a:r>
            <a:r>
              <a:rPr sz="1250" b="1" spc="29" dirty="0" smtClean="0">
                <a:latin typeface="Arial"/>
                <a:cs typeface="Arial"/>
              </a:rPr>
              <a:t>l</a:t>
            </a:r>
            <a:r>
              <a:rPr sz="1250" b="1" spc="59" dirty="0" smtClean="0">
                <a:latin typeface="Arial"/>
                <a:cs typeface="Arial"/>
              </a:rPr>
              <a:t>a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29" dirty="0" smtClean="0">
                <a:latin typeface="Arial"/>
                <a:cs typeface="Arial"/>
              </a:rPr>
              <a:t>i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3593776" y="1433919"/>
            <a:ext cx="687388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205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2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10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237959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205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11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4882042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205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13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5526124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2937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20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170475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071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22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814692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3205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42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7458774" y="1433919"/>
            <a:ext cx="687287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42937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47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8103125" y="1433919"/>
            <a:ext cx="660820" cy="315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7055"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25133">
              <a:lnSpc>
                <a:spcPct val="95825"/>
              </a:lnSpc>
            </a:pPr>
            <a:r>
              <a:rPr sz="1250" b="1" spc="-29" dirty="0" smtClean="0">
                <a:latin typeface="Arial"/>
                <a:cs typeface="Arial"/>
              </a:rPr>
              <a:t>B</a:t>
            </a:r>
            <a:r>
              <a:rPr sz="1250" b="1" spc="-19" dirty="0" smtClean="0">
                <a:latin typeface="Arial"/>
                <a:cs typeface="Arial"/>
              </a:rPr>
              <a:t>5</a:t>
            </a:r>
            <a:r>
              <a:rPr sz="1250" b="1" spc="-25" dirty="0" smtClean="0">
                <a:latin typeface="Arial"/>
                <a:cs typeface="Arial"/>
              </a:rPr>
              <a:t>:</a:t>
            </a:r>
            <a:r>
              <a:rPr sz="1250" b="1" spc="0" dirty="0" smtClean="0">
                <a:latin typeface="Arial"/>
                <a:cs typeface="Arial"/>
              </a:rPr>
              <a:t>g</a:t>
            </a:r>
            <a:r>
              <a:rPr sz="1250" b="1" spc="4" dirty="0" smtClean="0">
                <a:latin typeface="Arial"/>
                <a:cs typeface="Arial"/>
              </a:rPr>
              <a:t>T</a:t>
            </a:r>
            <a:r>
              <a:rPr sz="1250" b="1" spc="0" dirty="0" smtClean="0">
                <a:latin typeface="Arial"/>
                <a:cs typeface="Arial"/>
              </a:rPr>
              <a:t>o</a:t>
            </a:r>
            <a:r>
              <a:rPr sz="1250" b="1" spc="-25" dirty="0" smtClean="0">
                <a:latin typeface="Arial"/>
                <a:cs typeface="Arial"/>
              </a:rPr>
              <a:t>t</a:t>
            </a:r>
            <a:r>
              <a:rPr sz="1250" b="1" spc="59" dirty="0" smtClean="0">
                <a:latin typeface="Arial"/>
                <a:cs typeface="Arial"/>
              </a:rPr>
              <a:t>a</a:t>
            </a:r>
            <a:r>
              <a:rPr sz="1250" b="1" spc="0" dirty="0" smtClean="0">
                <a:latin typeface="Arial"/>
                <a:cs typeface="Arial"/>
              </a:rPr>
              <a:t>l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373110" y="1749153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25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25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5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1016875" y="1749153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14240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661293" y="1749153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01708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2305443" y="1749153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4665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2949526" y="1749153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3593776" y="1749153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237959" y="1749153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882042" y="1749153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526124" y="1749153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170475" y="1749153"/>
            <a:ext cx="64421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814692" y="1749153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458774" y="1749153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8103125" y="1749153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32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109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73110" y="1955732"/>
            <a:ext cx="643765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25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25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5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016875" y="1955732"/>
            <a:ext cx="657271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07561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661293" y="1955732"/>
            <a:ext cx="656869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00604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305443" y="1955732"/>
            <a:ext cx="656936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23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5454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2949526" y="1955732"/>
            <a:ext cx="644250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3593776" y="1955732"/>
            <a:ext cx="644183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4237959" y="1955732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4882042" y="1955732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5526124" y="1955732"/>
            <a:ext cx="644350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6170475" y="1955732"/>
            <a:ext cx="644216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6814692" y="1955732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7458774" y="1955732"/>
            <a:ext cx="657215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1296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8103125" y="1955732"/>
            <a:ext cx="656947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390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14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373110" y="2161826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250" spc="34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9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25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50" spc="-2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250" spc="-2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1016875" y="2161826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14289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661293" y="2161826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03407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305443" y="2161826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04395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949526" y="2161826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3593776" y="2161826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4237959" y="216182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4882042" y="216182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526124" y="2161826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170475" y="2161826"/>
            <a:ext cx="64421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814692" y="216182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7458774" y="2161826"/>
            <a:ext cx="65721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532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8103125" y="2161826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17</a:t>
            </a:r>
            <a:r>
              <a:rPr sz="1250" spc="29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FF0000"/>
                </a:solidFill>
                <a:latin typeface="Arial"/>
                <a:cs typeface="Arial"/>
              </a:rPr>
              <a:t>2589</a:t>
            </a:r>
            <a:r>
              <a:rPr sz="1250" spc="0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373110" y="2368404"/>
            <a:ext cx="64376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h</a:t>
            </a:r>
            <a:r>
              <a:rPr sz="1250" spc="34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a</a:t>
            </a:r>
            <a:r>
              <a:rPr sz="12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250" spc="9" dirty="0" smtClean="0">
                <a:solidFill>
                  <a:srgbClr val="008000"/>
                </a:solidFill>
                <a:latin typeface="Arial"/>
                <a:cs typeface="Arial"/>
              </a:rPr>
              <a:t>m</a:t>
            </a:r>
            <a:r>
              <a:rPr sz="1250" spc="4" dirty="0" smtClean="0">
                <a:solidFill>
                  <a:srgbClr val="008000"/>
                </a:solidFill>
                <a:latin typeface="Arial"/>
                <a:cs typeface="Arial"/>
              </a:rPr>
              <a:t>i</a:t>
            </a:r>
            <a:r>
              <a:rPr sz="1250" spc="-29" dirty="0" smtClean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sz="1250" spc="-25" dirty="0" smtClean="0">
                <a:solidFill>
                  <a:srgbClr val="008000"/>
                </a:solidFill>
                <a:latin typeface="Arial"/>
                <a:cs typeface="Arial"/>
              </a:rPr>
              <a:t>-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016875" y="2368404"/>
            <a:ext cx="657271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14289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661293" y="2368404"/>
            <a:ext cx="65688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759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0250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305443" y="2368404"/>
            <a:ext cx="656936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18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6960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949526" y="2368404"/>
            <a:ext cx="6442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do</a:t>
            </a:r>
            <a:r>
              <a:rPr sz="1250" spc="-29" dirty="0" smtClean="0">
                <a:solidFill>
                  <a:srgbClr val="008000"/>
                </a:solidFill>
                <a:latin typeface="Arial"/>
                <a:cs typeface="Arial"/>
              </a:rPr>
              <a:t>w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n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593776" y="2368404"/>
            <a:ext cx="657059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300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792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4237959" y="2368404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087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882042" y="2368404"/>
            <a:ext cx="65721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4192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5526124" y="2368404"/>
            <a:ext cx="6443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6170475" y="2368404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048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6814692" y="2368404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0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7458774" y="2368404"/>
            <a:ext cx="65721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14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942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8103125" y="2368404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16</a:t>
            </a:r>
            <a:r>
              <a:rPr sz="1250" spc="29" dirty="0" smtClean="0">
                <a:solidFill>
                  <a:srgbClr val="008000"/>
                </a:solidFill>
                <a:latin typeface="Arial"/>
                <a:cs typeface="Arial"/>
              </a:rPr>
              <a:t>.</a:t>
            </a:r>
            <a:r>
              <a:rPr sz="1250" spc="-19" dirty="0" smtClean="0">
                <a:solidFill>
                  <a:srgbClr val="008000"/>
                </a:solidFill>
                <a:latin typeface="Arial"/>
                <a:cs typeface="Arial"/>
              </a:rPr>
              <a:t>520</a:t>
            </a:r>
            <a:r>
              <a:rPr sz="1250" spc="0" dirty="0" smtClean="0">
                <a:solidFill>
                  <a:srgbClr val="008000"/>
                </a:solidFill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373110" y="2574660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5" name="object 195"/>
          <p:cNvSpPr txBox="1"/>
          <p:nvPr/>
        </p:nvSpPr>
        <p:spPr>
          <a:xfrm>
            <a:off x="1016875" y="2574660"/>
            <a:ext cx="64441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4" name="object 194"/>
          <p:cNvSpPr txBox="1"/>
          <p:nvPr/>
        </p:nvSpPr>
        <p:spPr>
          <a:xfrm>
            <a:off x="1661293" y="2574660"/>
            <a:ext cx="64414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3" name="object 193"/>
          <p:cNvSpPr txBox="1"/>
          <p:nvPr/>
        </p:nvSpPr>
        <p:spPr>
          <a:xfrm>
            <a:off x="2305443" y="2574660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2" name="object 192"/>
          <p:cNvSpPr txBox="1"/>
          <p:nvPr/>
        </p:nvSpPr>
        <p:spPr>
          <a:xfrm>
            <a:off x="2949526" y="2574660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1" name="object 191"/>
          <p:cNvSpPr txBox="1"/>
          <p:nvPr/>
        </p:nvSpPr>
        <p:spPr>
          <a:xfrm>
            <a:off x="3593776" y="2574660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0" name="object 190"/>
          <p:cNvSpPr txBox="1"/>
          <p:nvPr/>
        </p:nvSpPr>
        <p:spPr>
          <a:xfrm>
            <a:off x="4237959" y="2574660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9" name="object 189"/>
          <p:cNvSpPr txBox="1"/>
          <p:nvPr/>
        </p:nvSpPr>
        <p:spPr>
          <a:xfrm>
            <a:off x="4882042" y="2574660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8" name="object 188"/>
          <p:cNvSpPr txBox="1"/>
          <p:nvPr/>
        </p:nvSpPr>
        <p:spPr>
          <a:xfrm>
            <a:off x="5526124" y="2574660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7" name="object 187"/>
          <p:cNvSpPr txBox="1"/>
          <p:nvPr/>
        </p:nvSpPr>
        <p:spPr>
          <a:xfrm>
            <a:off x="6170475" y="2574660"/>
            <a:ext cx="64421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6" name="object 186"/>
          <p:cNvSpPr txBox="1"/>
          <p:nvPr/>
        </p:nvSpPr>
        <p:spPr>
          <a:xfrm>
            <a:off x="6814692" y="2574660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5" name="object 185"/>
          <p:cNvSpPr txBox="1"/>
          <p:nvPr/>
        </p:nvSpPr>
        <p:spPr>
          <a:xfrm>
            <a:off x="7458774" y="2574660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4" name="object 184"/>
          <p:cNvSpPr txBox="1"/>
          <p:nvPr/>
        </p:nvSpPr>
        <p:spPr>
          <a:xfrm>
            <a:off x="8103125" y="2574660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3" name="object 183"/>
          <p:cNvSpPr txBox="1"/>
          <p:nvPr/>
        </p:nvSpPr>
        <p:spPr>
          <a:xfrm>
            <a:off x="373110" y="2781238"/>
            <a:ext cx="643765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016875" y="2781238"/>
            <a:ext cx="6572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16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2323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661293" y="2781238"/>
            <a:ext cx="656869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06954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305443" y="2781238"/>
            <a:ext cx="656936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4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53004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949526" y="2781238"/>
            <a:ext cx="644250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593776" y="2781238"/>
            <a:ext cx="644183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237959" y="2781238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882042" y="2781238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526124" y="2781238"/>
            <a:ext cx="644350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6170475" y="2781238"/>
            <a:ext cx="644216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814692" y="2781238"/>
            <a:ext cx="644082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7458774" y="2781238"/>
            <a:ext cx="657215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79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004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8103125" y="2781238"/>
            <a:ext cx="656947" cy="206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178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373110" y="2987332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1016875" y="2987332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47407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661293" y="2987332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37613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2305443" y="2987332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81075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2949526" y="2987332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3593776" y="2987332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237959" y="2987332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882042" y="2987332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5526124" y="2987332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170475" y="2987332"/>
            <a:ext cx="64421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814692" y="2987332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458774" y="2987332"/>
            <a:ext cx="65721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363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103125" y="2987332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512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373110" y="3193911"/>
            <a:ext cx="64376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16875" y="3193911"/>
            <a:ext cx="6572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16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2323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661293" y="3193911"/>
            <a:ext cx="656869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08324</a:t>
            </a:r>
            <a:r>
              <a:rPr sz="1250" spc="0" dirty="0" smtClean="0"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2305443" y="3193911"/>
            <a:ext cx="656936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17732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949526" y="3193911"/>
            <a:ext cx="6442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593776" y="3193911"/>
            <a:ext cx="644183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237959" y="3193911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4882042" y="3193911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5526124" y="3193911"/>
            <a:ext cx="6443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170475" y="3193911"/>
            <a:ext cx="644216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814692" y="3193911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458774" y="3193911"/>
            <a:ext cx="65721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469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75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103125" y="3193911"/>
            <a:ext cx="656936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101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376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373110" y="3400166"/>
            <a:ext cx="643765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1016875" y="3400166"/>
            <a:ext cx="657282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16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2323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1661293" y="3400166"/>
            <a:ext cx="656869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09147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305443" y="3400166"/>
            <a:ext cx="656936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8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69521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2949526" y="3400166"/>
            <a:ext cx="644250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593776" y="3400166"/>
            <a:ext cx="644183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37959" y="3400166"/>
            <a:ext cx="644082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882042" y="3400166"/>
            <a:ext cx="644082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526124" y="3400166"/>
            <a:ext cx="644350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170475" y="3400166"/>
            <a:ext cx="644216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814692" y="3400166"/>
            <a:ext cx="644082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458774" y="3400166"/>
            <a:ext cx="657204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2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1404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80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8103125" y="3400166"/>
            <a:ext cx="656947" cy="206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623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20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73110" y="3606543"/>
            <a:ext cx="643765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016875" y="3606543"/>
            <a:ext cx="657271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29026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661293" y="3606543"/>
            <a:ext cx="656869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17416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2305443" y="3606543"/>
            <a:ext cx="656947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4619</a:t>
            </a:r>
            <a:r>
              <a:rPr sz="1250" spc="0" dirty="0" smtClean="0"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949526" y="3606543"/>
            <a:ext cx="644250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593776" y="3606543"/>
            <a:ext cx="644183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237959" y="3606543"/>
            <a:ext cx="644082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882042" y="3606543"/>
            <a:ext cx="644082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526124" y="3606543"/>
            <a:ext cx="644350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170475" y="3606543"/>
            <a:ext cx="644216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814692" y="3606543"/>
            <a:ext cx="644082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7458774" y="3606543"/>
            <a:ext cx="657215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2347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103125" y="3606543"/>
            <a:ext cx="656947" cy="206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987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65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73110" y="3812839"/>
            <a:ext cx="64376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16875" y="3812839"/>
            <a:ext cx="657271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57003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661293" y="3812839"/>
            <a:ext cx="656869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47882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305443" y="3812839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0950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949526" y="3812839"/>
            <a:ext cx="6442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593776" y="3812839"/>
            <a:ext cx="644183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237959" y="3812839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882042" y="3812839"/>
            <a:ext cx="65721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0183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526124" y="3812839"/>
            <a:ext cx="644350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170475" y="3812839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8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4043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814692" y="3812839"/>
            <a:ext cx="644082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458774" y="3812839"/>
            <a:ext cx="657215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650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21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103125" y="3812839"/>
            <a:ext cx="656947" cy="206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985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92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73110" y="4019094"/>
            <a:ext cx="643765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016875" y="4019094"/>
            <a:ext cx="657271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28161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661293" y="4019094"/>
            <a:ext cx="656869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15581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305443" y="4019094"/>
            <a:ext cx="657226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467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294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949526" y="4019094"/>
            <a:ext cx="644250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593776" y="4019094"/>
            <a:ext cx="644183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237959" y="4019094"/>
            <a:ext cx="644082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882042" y="4019094"/>
            <a:ext cx="644082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526124" y="4019094"/>
            <a:ext cx="644350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170475" y="4019094"/>
            <a:ext cx="644216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814692" y="4019094"/>
            <a:ext cx="644082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458774" y="4019094"/>
            <a:ext cx="657215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4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5117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103125" y="4019094"/>
            <a:ext cx="656958" cy="206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199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16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15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73110" y="4225608"/>
            <a:ext cx="64376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16875" y="4225608"/>
            <a:ext cx="657293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53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402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661293" y="4225608"/>
            <a:ext cx="656869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25785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305443" y="4225608"/>
            <a:ext cx="656936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63018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949526" y="4225608"/>
            <a:ext cx="6442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593776" y="4225608"/>
            <a:ext cx="644183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237959" y="4225608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82042" y="4225608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526124" y="4225608"/>
            <a:ext cx="6443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170475" y="4225608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0545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814692" y="4225608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458774" y="4225608"/>
            <a:ext cx="657204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2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2879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96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103125" y="4225608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691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64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73110" y="4431783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16875" y="4431783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28161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661293" y="4431783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15770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305443" y="4431783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6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89937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49526" y="4431783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593776" y="4431783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37959" y="4431783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6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3179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82042" y="4431783"/>
            <a:ext cx="65721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3208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26124" y="4431783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170475" y="4431783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22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2865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14692" y="4431783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58774" y="4431783"/>
            <a:ext cx="65721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8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4431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103125" y="4431783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20"/>
              </a:spcBef>
            </a:pPr>
            <a:r>
              <a:rPr sz="1250" spc="-19" dirty="0" smtClean="0">
                <a:latin typeface="Arial"/>
                <a:cs typeface="Arial"/>
              </a:rPr>
              <a:t>197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714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73110" y="4638361"/>
            <a:ext cx="64376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16875" y="4638361"/>
            <a:ext cx="6572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16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2323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61293" y="4638361"/>
            <a:ext cx="656869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10096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305443" y="4638361"/>
            <a:ext cx="656936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6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05262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49526" y="4638361"/>
            <a:ext cx="6442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93776" y="4638361"/>
            <a:ext cx="644183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237959" y="4638361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82042" y="4638361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26124" y="4638361"/>
            <a:ext cx="6443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70475" y="4638361"/>
            <a:ext cx="644216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14692" y="4638361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58774" y="4638361"/>
            <a:ext cx="65721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549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11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103125" y="4638361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332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04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3110" y="4844536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16875" y="4844536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25892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661293" y="4844536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12428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305443" y="4844536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33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7096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49526" y="4844536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93776" y="4844536"/>
            <a:ext cx="644183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37959" y="484453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82042" y="484453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26124" y="4844536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70475" y="4844536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4875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14692" y="4844536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458774" y="4844536"/>
            <a:ext cx="65721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5845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03125" y="4844536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4301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0" dirty="0" smtClean="0">
                <a:latin typeface="Arial"/>
                <a:cs typeface="Arial"/>
              </a:rPr>
              <a:t>8</a:t>
            </a:r>
            <a:endParaRPr sz="12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73110" y="5051114"/>
            <a:ext cx="64376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16875" y="5051114"/>
            <a:ext cx="6572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16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2323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61293" y="5051114"/>
            <a:ext cx="656869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10222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05443" y="5051114"/>
            <a:ext cx="656936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16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4533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949526" y="5051114"/>
            <a:ext cx="6442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93776" y="5051114"/>
            <a:ext cx="644183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37959" y="5051114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7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8241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82042" y="5051114"/>
            <a:ext cx="65721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1153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26124" y="5051114"/>
            <a:ext cx="644350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70475" y="5051114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9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0355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14692" y="5051114"/>
            <a:ext cx="644082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58774" y="5051114"/>
            <a:ext cx="657215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4515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</a:t>
            </a:r>
            <a:r>
              <a:rPr sz="1250" spc="0" dirty="0" smtClean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03125" y="5051114"/>
            <a:ext cx="656947" cy="20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2483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3110" y="5257289"/>
            <a:ext cx="643765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6875" y="5257289"/>
            <a:ext cx="657271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47407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61293" y="5257289"/>
            <a:ext cx="656869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34619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05443" y="5257289"/>
            <a:ext cx="6569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77931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49526" y="5257289"/>
            <a:ext cx="6442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93776" y="5257289"/>
            <a:ext cx="65703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5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8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34798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7959" y="5257289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82042" y="5257289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26124" y="5257289"/>
            <a:ext cx="644350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70475" y="5257289"/>
            <a:ext cx="644216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4692" y="5257289"/>
            <a:ext cx="644082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58774" y="5257289"/>
            <a:ext cx="657204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21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157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788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03125" y="5257289"/>
            <a:ext cx="656947" cy="206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60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253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3110" y="5463868"/>
            <a:ext cx="643765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815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h</a:t>
            </a:r>
            <a:r>
              <a:rPr sz="1250" spc="34" dirty="0" smtClean="0">
                <a:latin typeface="Arial"/>
                <a:cs typeface="Arial"/>
              </a:rPr>
              <a:t>s</a:t>
            </a:r>
            <a:r>
              <a:rPr sz="1250" spc="-19" dirty="0" smtClean="0">
                <a:latin typeface="Arial"/>
                <a:cs typeface="Arial"/>
              </a:rPr>
              <a:t>a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9" dirty="0" smtClean="0">
                <a:latin typeface="Arial"/>
                <a:cs typeface="Arial"/>
              </a:rPr>
              <a:t>m</a:t>
            </a:r>
            <a:r>
              <a:rPr sz="1250" spc="4" dirty="0" smtClean="0">
                <a:latin typeface="Arial"/>
                <a:cs typeface="Arial"/>
              </a:rPr>
              <a:t>i</a:t>
            </a:r>
            <a:r>
              <a:rPr sz="1250" spc="-29" dirty="0" smtClean="0">
                <a:latin typeface="Arial"/>
                <a:cs typeface="Arial"/>
              </a:rPr>
              <a:t>R</a:t>
            </a:r>
            <a:r>
              <a:rPr sz="1250" spc="-25" dirty="0" smtClean="0">
                <a:latin typeface="Arial"/>
                <a:cs typeface="Arial"/>
              </a:rPr>
              <a:t>-</a:t>
            </a:r>
            <a:r>
              <a:rPr sz="1250" spc="0" dirty="0" smtClean="0"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875" y="5463868"/>
            <a:ext cx="657271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788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40437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1293" y="5463868"/>
            <a:ext cx="656869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8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27497</a:t>
            </a:r>
            <a:r>
              <a:rPr sz="1250" spc="0" dirty="0" smtClean="0"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5443" y="5463868"/>
            <a:ext cx="656936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45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30151</a:t>
            </a:r>
            <a:r>
              <a:rPr sz="1250" spc="0" dirty="0" smtClean="0">
                <a:latin typeface="Arial"/>
                <a:cs typeface="Arial"/>
              </a:rPr>
              <a:t>9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9526" y="5463868"/>
            <a:ext cx="644250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33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3776" y="5463868"/>
            <a:ext cx="644183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7959" y="5463868"/>
            <a:ext cx="644082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2042" y="5463868"/>
            <a:ext cx="644082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124" y="5463868"/>
            <a:ext cx="644350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052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0475" y="5463868"/>
            <a:ext cx="644216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3186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14692" y="5463868"/>
            <a:ext cx="644082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22784" algn="r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0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0" dirty="0" smtClean="0">
                <a:latin typeface="Arial"/>
                <a:cs typeface="Arial"/>
              </a:rPr>
              <a:t>1</a:t>
            </a:r>
            <a:endParaRPr sz="1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58774" y="5463868"/>
            <a:ext cx="657215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6094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54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555</a:t>
            </a:r>
            <a:r>
              <a:rPr sz="1250" spc="0" dirty="0" smtClean="0"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03125" y="5463868"/>
            <a:ext cx="656947" cy="205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6">
              <a:lnSpc>
                <a:spcPct val="95825"/>
              </a:lnSpc>
              <a:spcBef>
                <a:spcPts val="114"/>
              </a:spcBef>
            </a:pPr>
            <a:r>
              <a:rPr sz="1250" spc="-19" dirty="0" smtClean="0">
                <a:latin typeface="Arial"/>
                <a:cs typeface="Arial"/>
              </a:rPr>
              <a:t>28</a:t>
            </a:r>
            <a:r>
              <a:rPr sz="1250" spc="29" dirty="0" smtClean="0">
                <a:latin typeface="Arial"/>
                <a:cs typeface="Arial"/>
              </a:rPr>
              <a:t>.</a:t>
            </a:r>
            <a:r>
              <a:rPr sz="1250" spc="-19" dirty="0" smtClean="0">
                <a:latin typeface="Arial"/>
                <a:cs typeface="Arial"/>
              </a:rPr>
              <a:t>599</a:t>
            </a:r>
            <a:r>
              <a:rPr sz="1250" spc="0" dirty="0" smtClean="0"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1555" y="908685"/>
            <a:ext cx="3168396" cy="24946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7268" y="894334"/>
            <a:ext cx="3196971" cy="2523236"/>
          </a:xfrm>
          <a:custGeom>
            <a:avLst/>
            <a:gdLst/>
            <a:ahLst/>
            <a:cxnLst/>
            <a:rect l="l" t="t" r="r" b="b"/>
            <a:pathLst>
              <a:path w="3196971" h="2523236">
                <a:moveTo>
                  <a:pt x="0" y="2523236"/>
                </a:moveTo>
                <a:lnTo>
                  <a:pt x="3196971" y="2523236"/>
                </a:lnTo>
                <a:lnTo>
                  <a:pt x="3196971" y="0"/>
                </a:lnTo>
                <a:lnTo>
                  <a:pt x="0" y="0"/>
                </a:lnTo>
                <a:lnTo>
                  <a:pt x="0" y="2523236"/>
                </a:lnTo>
                <a:close/>
              </a:path>
            </a:pathLst>
          </a:custGeom>
          <a:ln w="2857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1555" y="3645027"/>
            <a:ext cx="3168396" cy="24128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7268" y="3630739"/>
            <a:ext cx="3196971" cy="2441448"/>
          </a:xfrm>
          <a:custGeom>
            <a:avLst/>
            <a:gdLst/>
            <a:ahLst/>
            <a:cxnLst/>
            <a:rect l="l" t="t" r="r" b="b"/>
            <a:pathLst>
              <a:path w="3196971" h="2441448">
                <a:moveTo>
                  <a:pt x="0" y="2441448"/>
                </a:moveTo>
                <a:lnTo>
                  <a:pt x="3196971" y="2441448"/>
                </a:lnTo>
                <a:lnTo>
                  <a:pt x="3196971" y="0"/>
                </a:lnTo>
                <a:lnTo>
                  <a:pt x="0" y="0"/>
                </a:lnTo>
                <a:lnTo>
                  <a:pt x="0" y="2441448"/>
                </a:lnTo>
                <a:close/>
              </a:path>
            </a:pathLst>
          </a:custGeom>
          <a:ln w="2857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5557" y="1702744"/>
            <a:ext cx="4073553" cy="889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1600" spc="9" dirty="0" smtClean="0">
                <a:solidFill>
                  <a:srgbClr val="FF0000"/>
                </a:solidFill>
                <a:latin typeface="Wingdings"/>
                <a:cs typeface="Wingdings"/>
              </a:rPr>
              <a:t></a:t>
            </a:r>
            <a:r>
              <a:rPr sz="2000" spc="0" dirty="0" smtClean="0">
                <a:latin typeface="Times New Roman"/>
                <a:cs typeface="Times New Roman"/>
              </a:rPr>
              <a:t>The</a:t>
            </a:r>
            <a:r>
              <a:rPr sz="2000" spc="-26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co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on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x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ession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of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</a:t>
            </a:r>
            <a:r>
              <a:rPr sz="2000" spc="-29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fe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ence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</a:pP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NA</a:t>
            </a:r>
            <a:r>
              <a:rPr sz="2000" spc="-100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ole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ules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2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 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he</a:t>
            </a:r>
            <a:r>
              <a:rPr sz="2000" spc="-4" dirty="0" smtClean="0">
                <a:latin typeface="Times New Roman"/>
                <a:cs typeface="Times New Roman"/>
              </a:rPr>
              <a:t> B</a:t>
            </a:r>
            <a:r>
              <a:rPr sz="2000" spc="0" dirty="0" smtClean="0">
                <a:latin typeface="Times New Roman"/>
                <a:cs typeface="Times New Roman"/>
              </a:rPr>
              <a:t>1/</a:t>
            </a:r>
            <a:r>
              <a:rPr sz="2000" spc="-9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10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B2/</a:t>
            </a:r>
            <a:r>
              <a:rPr sz="2000" spc="-9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B3/C</a:t>
            </a:r>
            <a:r>
              <a:rPr sz="2000" spc="-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ee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g</a:t>
            </a:r>
            <a:r>
              <a:rPr sz="2000" spc="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ps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we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50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5557" y="4295703"/>
            <a:ext cx="4703587" cy="8897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811">
              <a:lnSpc>
                <a:spcPts val="2145"/>
              </a:lnSpc>
              <a:spcBef>
                <a:spcPts val="107"/>
              </a:spcBef>
            </a:pPr>
            <a:r>
              <a:rPr sz="1600" spc="9" dirty="0" smtClean="0">
                <a:solidFill>
                  <a:srgbClr val="FF0000"/>
                </a:solidFill>
                <a:latin typeface="Wingdings"/>
                <a:cs typeface="Wingdings"/>
              </a:rPr>
              <a:t></a:t>
            </a:r>
            <a:r>
              <a:rPr sz="2000" spc="-14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her</a:t>
            </a:r>
            <a:r>
              <a:rPr sz="2000" spc="-46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with</a:t>
            </a:r>
            <a:r>
              <a:rPr sz="2000" spc="-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B3/</a:t>
            </a:r>
            <a:r>
              <a:rPr sz="2000" spc="-9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1,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B3/</a:t>
            </a:r>
            <a:r>
              <a:rPr sz="2000" spc="-9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2, B2/</a:t>
            </a:r>
            <a:r>
              <a:rPr sz="2000" spc="-9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1, the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000" spc="0" dirty="0" smtClean="0">
                <a:latin typeface="Times New Roman"/>
                <a:cs typeface="Times New Roman"/>
              </a:rPr>
              <a:t>co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on ex</a:t>
            </a:r>
            <a:r>
              <a:rPr sz="2000" spc="4" dirty="0" smtClean="0">
                <a:latin typeface="Times New Roman"/>
                <a:cs typeface="Times New Roman"/>
              </a:rPr>
              <a:t>p</a:t>
            </a:r>
            <a:r>
              <a:rPr sz="2000" spc="0" dirty="0" smtClean="0">
                <a:latin typeface="Times New Roman"/>
                <a:cs typeface="Times New Roman"/>
              </a:rPr>
              <a:t>ression</a:t>
            </a:r>
            <a:r>
              <a:rPr sz="2000" spc="-5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of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</a:t>
            </a:r>
            <a:r>
              <a:rPr sz="2000" spc="-34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fere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ce</a:t>
            </a:r>
            <a:r>
              <a:rPr sz="2000" spc="-34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NA</a:t>
            </a:r>
            <a:endParaRPr sz="2000">
              <a:latin typeface="Times New Roman"/>
              <a:cs typeface="Times New Roman"/>
            </a:endParaRPr>
          </a:p>
          <a:p>
            <a:pPr marL="12700" marR="43811">
              <a:lnSpc>
                <a:spcPct val="95825"/>
              </a:lnSpc>
              <a:spcBef>
                <a:spcPts val="100"/>
              </a:spcBef>
            </a:pP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olecules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is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r>
              <a:rPr sz="2000" spc="4" dirty="0" smtClean="0">
                <a:latin typeface="Times New Roman"/>
                <a:cs typeface="Times New Roman"/>
              </a:rPr>
              <a:t>sa-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6</a:t>
            </a:r>
            <a:r>
              <a:rPr sz="2000" spc="9" dirty="0" smtClean="0">
                <a:latin typeface="Times New Roman"/>
                <a:cs typeface="Times New Roman"/>
              </a:rPr>
              <a:t>0</a:t>
            </a:r>
            <a:r>
              <a:rPr sz="2000" spc="0" dirty="0" smtClean="0">
                <a:latin typeface="Times New Roman"/>
                <a:cs typeface="Times New Roman"/>
              </a:rPr>
              <a:t>9</a:t>
            </a:r>
            <a:r>
              <a:rPr sz="2000" spc="9" dirty="0" smtClean="0">
                <a:latin typeface="Times New Roman"/>
                <a:cs typeface="Times New Roman"/>
              </a:rPr>
              <a:t>0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r>
              <a:rPr sz="2000" spc="4" dirty="0" smtClean="0">
                <a:latin typeface="Times New Roman"/>
                <a:cs typeface="Times New Roman"/>
              </a:rPr>
              <a:t>sa-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-451a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7268" y="3630739"/>
            <a:ext cx="3196971" cy="2441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97268" y="894334"/>
            <a:ext cx="3196971" cy="2523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2304" y="1907362"/>
            <a:ext cx="7651851" cy="21014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801" marR="54764">
              <a:lnSpc>
                <a:spcPts val="2650"/>
              </a:lnSpc>
              <a:spcBef>
                <a:spcPts val="132"/>
              </a:spcBef>
            </a:pPr>
            <a:r>
              <a:rPr sz="2000" spc="0" dirty="0" smtClean="0">
                <a:solidFill>
                  <a:srgbClr val="FF0000"/>
                </a:solidFill>
                <a:latin typeface="Wingdings"/>
                <a:cs typeface="Wingdings"/>
              </a:rPr>
              <a:t></a:t>
            </a:r>
            <a:r>
              <a:rPr sz="2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The</a:t>
            </a:r>
            <a:r>
              <a:rPr sz="2500" spc="-9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co</a:t>
            </a:r>
            <a:r>
              <a:rPr sz="2500" spc="-19" dirty="0" smtClean="0">
                <a:latin typeface="Times New Roman"/>
                <a:cs typeface="Times New Roman"/>
              </a:rPr>
              <a:t>m</a:t>
            </a:r>
            <a:r>
              <a:rPr sz="2500" spc="-9" dirty="0" smtClean="0">
                <a:latin typeface="Times New Roman"/>
                <a:cs typeface="Times New Roman"/>
              </a:rPr>
              <a:t>m</a:t>
            </a:r>
            <a:r>
              <a:rPr sz="2500" spc="0" dirty="0" smtClean="0">
                <a:latin typeface="Times New Roman"/>
                <a:cs typeface="Times New Roman"/>
              </a:rPr>
              <a:t>on</a:t>
            </a:r>
            <a:r>
              <a:rPr sz="2500" spc="14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ex</a:t>
            </a:r>
            <a:r>
              <a:rPr sz="2500" spc="-4" dirty="0" smtClean="0">
                <a:latin typeface="Times New Roman"/>
                <a:cs typeface="Times New Roman"/>
              </a:rPr>
              <a:t>p</a:t>
            </a:r>
            <a:r>
              <a:rPr sz="2500" spc="0" dirty="0" smtClean="0">
                <a:latin typeface="Times New Roman"/>
                <a:cs typeface="Times New Roman"/>
              </a:rPr>
              <a:t>r</a:t>
            </a:r>
            <a:r>
              <a:rPr sz="2500" spc="-9" dirty="0" smtClean="0">
                <a:latin typeface="Times New Roman"/>
                <a:cs typeface="Times New Roman"/>
              </a:rPr>
              <a:t>e</a:t>
            </a:r>
            <a:r>
              <a:rPr sz="2500" spc="0" dirty="0" smtClean="0">
                <a:latin typeface="Times New Roman"/>
                <a:cs typeface="Times New Roman"/>
              </a:rPr>
              <a:t>ssion</a:t>
            </a:r>
            <a:r>
              <a:rPr sz="2500" spc="-6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of </a:t>
            </a:r>
            <a:r>
              <a:rPr sz="2500" spc="-25" dirty="0" smtClean="0">
                <a:latin typeface="Times New Roman"/>
                <a:cs typeface="Times New Roman"/>
              </a:rPr>
              <a:t>m</a:t>
            </a:r>
            <a:r>
              <a:rPr sz="2500" spc="0" dirty="0" smtClean="0">
                <a:latin typeface="Times New Roman"/>
                <a:cs typeface="Times New Roman"/>
              </a:rPr>
              <a:t>iRNA</a:t>
            </a:r>
            <a:r>
              <a:rPr sz="2500" spc="-109" dirty="0" smtClean="0">
                <a:latin typeface="Times New Roman"/>
                <a:cs typeface="Times New Roman"/>
              </a:rPr>
              <a:t> </a:t>
            </a:r>
            <a:r>
              <a:rPr sz="2500" spc="-25" dirty="0" smtClean="0">
                <a:latin typeface="Times New Roman"/>
                <a:cs typeface="Times New Roman"/>
              </a:rPr>
              <a:t>m</a:t>
            </a:r>
            <a:r>
              <a:rPr sz="2500" spc="0" dirty="0" smtClean="0">
                <a:latin typeface="Times New Roman"/>
                <a:cs typeface="Times New Roman"/>
              </a:rPr>
              <a:t>olecu</a:t>
            </a:r>
            <a:r>
              <a:rPr sz="2500" spc="9" dirty="0" smtClean="0">
                <a:latin typeface="Times New Roman"/>
                <a:cs typeface="Times New Roman"/>
              </a:rPr>
              <a:t>l</a:t>
            </a:r>
            <a:r>
              <a:rPr sz="2500" spc="0" dirty="0" smtClean="0">
                <a:latin typeface="Times New Roman"/>
                <a:cs typeface="Times New Roman"/>
              </a:rPr>
              <a:t>es,</a:t>
            </a:r>
            <a:r>
              <a:rPr sz="2500" spc="39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whi</a:t>
            </a:r>
            <a:r>
              <a:rPr sz="2500" spc="-9" dirty="0" smtClean="0">
                <a:latin typeface="Times New Roman"/>
                <a:cs typeface="Times New Roman"/>
              </a:rPr>
              <a:t>c</a:t>
            </a:r>
            <a:r>
              <a:rPr sz="2500" spc="0" dirty="0" smtClean="0">
                <a:latin typeface="Times New Roman"/>
                <a:cs typeface="Times New Roman"/>
              </a:rPr>
              <a:t>h</a:t>
            </a:r>
            <a:endParaRPr sz="2500">
              <a:latin typeface="Times New Roman"/>
              <a:cs typeface="Times New Roman"/>
            </a:endParaRPr>
          </a:p>
          <a:p>
            <a:pPr marL="355701">
              <a:lnSpc>
                <a:spcPct val="95825"/>
              </a:lnSpc>
              <a:spcBef>
                <a:spcPts val="1492"/>
              </a:spcBef>
            </a:pPr>
            <a:r>
              <a:rPr sz="2500" spc="0" dirty="0" smtClean="0">
                <a:latin typeface="Times New Roman"/>
                <a:cs typeface="Times New Roman"/>
              </a:rPr>
              <a:t>was</a:t>
            </a:r>
            <a:r>
              <a:rPr sz="2500" spc="-38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obtain</a:t>
            </a:r>
            <a:r>
              <a:rPr sz="2500" spc="-9" dirty="0" smtClean="0">
                <a:latin typeface="Times New Roman"/>
                <a:cs typeface="Times New Roman"/>
              </a:rPr>
              <a:t>e</a:t>
            </a:r>
            <a:r>
              <a:rPr sz="2500" spc="0" dirty="0" smtClean="0">
                <a:latin typeface="Times New Roman"/>
                <a:cs typeface="Times New Roman"/>
              </a:rPr>
              <a:t>d</a:t>
            </a:r>
            <a:r>
              <a:rPr sz="2500" spc="-5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by</a:t>
            </a:r>
            <a:r>
              <a:rPr sz="2500" spc="-25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using</a:t>
            </a:r>
            <a:r>
              <a:rPr sz="2500" spc="-44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the</a:t>
            </a:r>
            <a:r>
              <a:rPr sz="2500" spc="19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approp</a:t>
            </a:r>
            <a:r>
              <a:rPr sz="2500" spc="-9" dirty="0" smtClean="0">
                <a:latin typeface="Times New Roman"/>
                <a:cs typeface="Times New Roman"/>
              </a:rPr>
              <a:t>r</a:t>
            </a:r>
            <a:r>
              <a:rPr sz="2500" spc="0" dirty="0" smtClean="0">
                <a:latin typeface="Times New Roman"/>
                <a:cs typeface="Times New Roman"/>
              </a:rPr>
              <a:t>ia</a:t>
            </a:r>
            <a:r>
              <a:rPr sz="2500" spc="9" dirty="0" smtClean="0">
                <a:latin typeface="Times New Roman"/>
                <a:cs typeface="Times New Roman"/>
              </a:rPr>
              <a:t>t</a:t>
            </a:r>
            <a:r>
              <a:rPr sz="2500" spc="0" dirty="0" smtClean="0">
                <a:latin typeface="Times New Roman"/>
                <a:cs typeface="Times New Roman"/>
              </a:rPr>
              <a:t>e</a:t>
            </a:r>
            <a:r>
              <a:rPr sz="2500" spc="-37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tool</a:t>
            </a:r>
            <a:r>
              <a:rPr sz="2500" spc="-23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softwa</a:t>
            </a:r>
            <a:r>
              <a:rPr sz="2500" spc="-9" dirty="0" smtClean="0">
                <a:latin typeface="Times New Roman"/>
                <a:cs typeface="Times New Roman"/>
              </a:rPr>
              <a:t>r</a:t>
            </a:r>
            <a:r>
              <a:rPr sz="2500" spc="0" dirty="0" smtClean="0">
                <a:latin typeface="Times New Roman"/>
                <a:cs typeface="Times New Roman"/>
              </a:rPr>
              <a:t>e,</a:t>
            </a:r>
            <a:r>
              <a:rPr sz="2500" spc="-52" dirty="0" smtClean="0">
                <a:latin typeface="Times New Roman"/>
                <a:cs typeface="Times New Roman"/>
              </a:rPr>
              <a:t> </a:t>
            </a:r>
            <a:r>
              <a:rPr sz="2500" spc="0" dirty="0" smtClean="0">
                <a:latin typeface="Times New Roman"/>
                <a:cs typeface="Times New Roman"/>
              </a:rPr>
              <a:t>was</a:t>
            </a:r>
            <a:endParaRPr sz="2500">
              <a:latin typeface="Times New Roman"/>
              <a:cs typeface="Times New Roman"/>
            </a:endParaRPr>
          </a:p>
          <a:p>
            <a:pPr marL="355701" marR="54764">
              <a:lnSpc>
                <a:spcPct val="95825"/>
              </a:lnSpc>
              <a:spcBef>
                <a:spcPts val="1627"/>
              </a:spcBef>
            </a:pP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hs</a:t>
            </a:r>
            <a:r>
              <a:rPr sz="25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a-</a:t>
            </a:r>
            <a:r>
              <a:rPr sz="25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5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5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6</a:t>
            </a:r>
            <a:r>
              <a:rPr sz="25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90,</a:t>
            </a:r>
            <a:r>
              <a:rPr sz="2500" spc="-3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hsa</a:t>
            </a:r>
            <a:r>
              <a:rPr sz="25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5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5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5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25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r>
              <a:rPr sz="25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1a</a:t>
            </a:r>
            <a:r>
              <a:rPr sz="2500" spc="0" dirty="0" smtClean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12700" marR="54764">
              <a:lnSpc>
                <a:spcPct val="95825"/>
              </a:lnSpc>
              <a:spcBef>
                <a:spcPts val="1633"/>
              </a:spcBef>
            </a:pPr>
            <a:r>
              <a:rPr sz="2800" u="heavy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   </a:t>
            </a:r>
            <a:r>
              <a:rPr sz="2800" u="heavy" spc="-1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 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h</a:t>
            </a:r>
            <a:r>
              <a:rPr sz="2800" u="heavy" spc="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t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t</a:t>
            </a:r>
            <a:r>
              <a:rPr sz="2800" u="heavy" spc="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p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://</a:t>
            </a:r>
            <a:r>
              <a:rPr sz="2800" u="heavy" spc="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b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i</a:t>
            </a:r>
            <a:r>
              <a:rPr sz="2800" u="heavy" spc="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o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i</a:t>
            </a:r>
            <a:r>
              <a:rPr sz="2800" u="heavy" spc="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n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f</a:t>
            </a:r>
            <a:r>
              <a:rPr sz="2800" u="heavy" spc="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o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gp.</a:t>
            </a:r>
            <a:r>
              <a:rPr sz="2800" u="heavy" spc="-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c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n</a:t>
            </a:r>
            <a:r>
              <a:rPr sz="2800" u="heavy" spc="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b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.</a:t>
            </a:r>
            <a:r>
              <a:rPr sz="2800" u="heavy" spc="-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c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si</a:t>
            </a:r>
            <a:r>
              <a:rPr sz="2800" u="heavy" spc="-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c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.</a:t>
            </a:r>
            <a:r>
              <a:rPr sz="2800" u="heavy" spc="-9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e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s/</a:t>
            </a:r>
            <a:r>
              <a:rPr sz="2800" u="heavy" spc="4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t</a:t>
            </a:r>
            <a:r>
              <a:rPr sz="2800" u="heavy" spc="0" dirty="0" smtClean="0">
                <a:solidFill>
                  <a:srgbClr val="00D4D4"/>
                </a:solidFill>
                <a:latin typeface="Times New Roman"/>
                <a:cs typeface="Times New Roman"/>
                <a:hlinkClick r:id="rId6"/>
              </a:rPr>
              <a:t>ools/venny/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5004" y="3787013"/>
            <a:ext cx="35366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5340" y="3140964"/>
            <a:ext cx="7560564" cy="2232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86574" y="3212973"/>
            <a:ext cx="7416800" cy="20882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82673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32582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83379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34305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14694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09104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" y="3622802"/>
            <a:ext cx="7429512" cy="0"/>
          </a:xfrm>
          <a:custGeom>
            <a:avLst/>
            <a:gdLst/>
            <a:ahLst/>
            <a:cxnLst/>
            <a:rect l="l" t="t" r="r" b="b"/>
            <a:pathLst>
              <a:path w="7429512">
                <a:moveTo>
                  <a:pt x="0" y="0"/>
                </a:moveTo>
                <a:lnTo>
                  <a:pt x="7429512" y="0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0224" y="4481576"/>
            <a:ext cx="7429512" cy="0"/>
          </a:xfrm>
          <a:custGeom>
            <a:avLst/>
            <a:gdLst/>
            <a:ahLst/>
            <a:cxnLst/>
            <a:rect l="l" t="t" r="r" b="b"/>
            <a:pathLst>
              <a:path w="7429512">
                <a:moveTo>
                  <a:pt x="0" y="0"/>
                </a:moveTo>
                <a:lnTo>
                  <a:pt x="7429512" y="0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6574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303386" y="3206623"/>
            <a:ext cx="0" cy="2100961"/>
          </a:xfrm>
          <a:custGeom>
            <a:avLst/>
            <a:gdLst/>
            <a:ahLst/>
            <a:cxnLst/>
            <a:rect l="l" t="t" r="r" b="b"/>
            <a:pathLst>
              <a:path h="2100961">
                <a:moveTo>
                  <a:pt x="0" y="0"/>
                </a:moveTo>
                <a:lnTo>
                  <a:pt x="0" y="2100961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0224" y="3212973"/>
            <a:ext cx="7429512" cy="0"/>
          </a:xfrm>
          <a:custGeom>
            <a:avLst/>
            <a:gdLst/>
            <a:ahLst/>
            <a:cxnLst/>
            <a:rect l="l" t="t" r="r" b="b"/>
            <a:pathLst>
              <a:path w="7429512">
                <a:moveTo>
                  <a:pt x="0" y="0"/>
                </a:moveTo>
                <a:lnTo>
                  <a:pt x="7429512" y="0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0224" y="5301234"/>
            <a:ext cx="7429512" cy="0"/>
          </a:xfrm>
          <a:custGeom>
            <a:avLst/>
            <a:gdLst/>
            <a:ahLst/>
            <a:cxnLst/>
            <a:rect l="l" t="t" r="r" b="b"/>
            <a:pathLst>
              <a:path w="7429512">
                <a:moveTo>
                  <a:pt x="0" y="0"/>
                </a:moveTo>
                <a:lnTo>
                  <a:pt x="7429512" y="0"/>
                </a:lnTo>
              </a:path>
            </a:pathLst>
          </a:custGeom>
          <a:ln w="12700">
            <a:solidFill>
              <a:srgbClr val="85ACB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18540" y="1567152"/>
            <a:ext cx="805837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</a:t>
            </a:r>
            <a:r>
              <a:rPr sz="19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900" spc="44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hs</a:t>
            </a:r>
            <a:r>
              <a:rPr sz="2400" spc="4" dirty="0" smtClean="0">
                <a:latin typeface="Times New Roman"/>
                <a:cs typeface="Times New Roman"/>
              </a:rPr>
              <a:t>a-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</a:t>
            </a:r>
            <a:r>
              <a:rPr sz="2400" spc="9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6090, hs</a:t>
            </a:r>
            <a:r>
              <a:rPr sz="2400" spc="4" dirty="0" smtClean="0">
                <a:latin typeface="Times New Roman"/>
                <a:cs typeface="Times New Roman"/>
              </a:rPr>
              <a:t>a-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iR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451a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ol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cu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 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he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nor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al cont</a:t>
            </a:r>
            <a:r>
              <a:rPr sz="2400" spc="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ol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1440" y="1932912"/>
            <a:ext cx="858418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group,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group,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24024" y="1932912"/>
            <a:ext cx="72653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y</a:t>
            </a:r>
            <a:r>
              <a:rPr sz="2400" spc="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nd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hype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pl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si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,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ly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ph node 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24024" y="2298672"/>
            <a:ext cx="7995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26563" y="2298672"/>
            <a:ext cx="8483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ly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80003" y="2298672"/>
            <a:ext cx="6636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node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48734" y="2298672"/>
            <a:ext cx="13244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75528" y="2298672"/>
            <a:ext cx="7822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group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61912" y="2298672"/>
            <a:ext cx="66334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were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0339" y="2298672"/>
            <a:ext cx="13509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xpr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ss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03147" y="3830188"/>
            <a:ext cx="59652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6090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10767" y="4689089"/>
            <a:ext cx="5833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451a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6574" y="3212973"/>
            <a:ext cx="1196098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2884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</a:t>
            </a: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i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R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N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A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82673" y="3212973"/>
            <a:ext cx="1049908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1018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B1/C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32582" y="3212973"/>
            <a:ext cx="1050797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0764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B2/C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83379" y="3212973"/>
            <a:ext cx="1050925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1018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B3/C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34305" y="3212973"/>
            <a:ext cx="1080389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6154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B2/B1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14694" y="3212973"/>
            <a:ext cx="994409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243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B3/B1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09104" y="3212973"/>
            <a:ext cx="994282" cy="40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371">
              <a:lnSpc>
                <a:spcPts val="1780"/>
              </a:lnSpc>
              <a:spcBef>
                <a:spcPts val="89"/>
              </a:spcBef>
            </a:pP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3/</a:t>
            </a:r>
            <a:r>
              <a:rPr sz="2700" spc="9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B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2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574" y="3622802"/>
            <a:ext cx="1196098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5348">
              <a:lnSpc>
                <a:spcPts val="1789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hsa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-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</a:t>
            </a: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i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R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-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2673" y="3622802"/>
            <a:ext cx="1049908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2237" marR="372995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2582" y="3622802"/>
            <a:ext cx="1050797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6192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do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w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n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3379" y="3622802"/>
            <a:ext cx="1050925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6446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do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w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n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34305" y="3622802"/>
            <a:ext cx="1080389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9000" marR="386711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4694" y="3622802"/>
            <a:ext cx="994409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5566" marR="344166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9104" y="3622802"/>
            <a:ext cx="994282" cy="858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5579" marR="343188" algn="ctr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6574" y="4481576"/>
            <a:ext cx="1196098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5348">
              <a:lnSpc>
                <a:spcPts val="1789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hsa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-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m</a:t>
            </a: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i</a:t>
            </a:r>
            <a:r>
              <a:rPr sz="2700" spc="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R</a:t>
            </a: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-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82673" y="4481576"/>
            <a:ext cx="1049908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2237" marR="372995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2582" y="4481576"/>
            <a:ext cx="1050797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3506" marR="372614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83379" y="4481576"/>
            <a:ext cx="1050925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3761" marR="372487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4305" y="4481576"/>
            <a:ext cx="1080389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9000" marR="386711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14694" y="4481576"/>
            <a:ext cx="994409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5566" marR="344166" algn="ctr">
              <a:lnSpc>
                <a:spcPts val="1780"/>
              </a:lnSpc>
              <a:spcBef>
                <a:spcPts val="89"/>
              </a:spcBef>
            </a:pPr>
            <a:r>
              <a:rPr sz="2700" spc="-4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09104" y="4481576"/>
            <a:ext cx="994282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5579" marR="343188" algn="ctr">
              <a:lnSpc>
                <a:spcPts val="1780"/>
              </a:lnSpc>
              <a:spcBef>
                <a:spcPts val="89"/>
              </a:spcBef>
            </a:pPr>
            <a:r>
              <a:rPr sz="2700" spc="0" baseline="1633" dirty="0" smtClean="0">
                <a:solidFill>
                  <a:srgbClr val="FF0000"/>
                </a:solidFill>
                <a:latin typeface="Franklin Gothic Medium"/>
                <a:cs typeface="Franklin Gothic Medium"/>
              </a:rPr>
              <a:t>up</a:t>
            </a:r>
            <a:endParaRPr sz="1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9144" y="533124"/>
            <a:ext cx="7675889" cy="4745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99743" marR="2888829" algn="ctr">
              <a:lnSpc>
                <a:spcPts val="5615"/>
              </a:lnSpc>
              <a:spcBef>
                <a:spcPts val="280"/>
              </a:spcBef>
            </a:pPr>
            <a:r>
              <a:rPr sz="54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Results</a:t>
            </a:r>
            <a:endParaRPr sz="5400">
              <a:latin typeface="Times New Roman"/>
              <a:cs typeface="Times New Roman"/>
            </a:endParaRPr>
          </a:p>
          <a:p>
            <a:pPr marL="12700" marR="214401">
              <a:lnSpc>
                <a:spcPct val="100137"/>
              </a:lnSpc>
              <a:spcBef>
                <a:spcPts val="292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The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sults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the exp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ession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hs</a:t>
            </a:r>
            <a:r>
              <a:rPr sz="1800" spc="19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-6090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was down 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egu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a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ed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the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nor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al con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rol group;</a:t>
            </a:r>
            <a:endParaRPr sz="1800">
              <a:latin typeface="Times New Roman"/>
              <a:cs typeface="Times New Roman"/>
            </a:endParaRPr>
          </a:p>
          <a:p>
            <a:pPr marL="12700" marR="145618">
              <a:lnSpc>
                <a:spcPct val="100041"/>
              </a:lnSpc>
              <a:spcBef>
                <a:spcPts val="1200"/>
              </a:spcBef>
            </a:pPr>
            <a:r>
              <a:rPr sz="1800" spc="0" dirty="0" smtClean="0">
                <a:latin typeface="Times New Roman"/>
                <a:cs typeface="Times New Roman"/>
              </a:rPr>
              <a:t>The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exp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ession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hs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-6090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am</a:t>
            </a:r>
            <a:r>
              <a:rPr sz="1800" spc="-14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ary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gl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nd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19" dirty="0" smtClean="0">
                <a:latin typeface="Times New Roman"/>
                <a:cs typeface="Times New Roman"/>
              </a:rPr>
              <a:t>y</a:t>
            </a:r>
            <a:r>
              <a:rPr sz="1800" spc="0" dirty="0" smtClean="0">
                <a:latin typeface="Times New Roman"/>
                <a:cs typeface="Times New Roman"/>
              </a:rPr>
              <a:t>pe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pl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sia</a:t>
            </a:r>
            <a:r>
              <a:rPr sz="1800" spc="-3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group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was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ower 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bre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st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  <a:spcBef>
                <a:spcPts val="1204"/>
              </a:spcBef>
            </a:pPr>
            <a:r>
              <a:rPr sz="1800" spc="0" dirty="0" smtClean="0">
                <a:latin typeface="Times New Roman"/>
                <a:cs typeface="Times New Roman"/>
              </a:rPr>
              <a:t>The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exp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ession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hs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-6090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ast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 l</a:t>
            </a:r>
            <a:r>
              <a:rPr sz="1800" spc="19" dirty="0" smtClean="0">
                <a:latin typeface="Times New Roman"/>
                <a:cs typeface="Times New Roman"/>
              </a:rPr>
              <a:t>y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ph</a:t>
            </a:r>
            <a:r>
              <a:rPr sz="1800" spc="-2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node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ast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sis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was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ower 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bre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st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9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106273" indent="54863">
              <a:lnSpc>
                <a:spcPct val="100041"/>
              </a:lnSpc>
              <a:spcBef>
                <a:spcPts val="120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For hsa-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-451a, the exp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ession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hs</a:t>
            </a:r>
            <a:r>
              <a:rPr sz="1800" spc="9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-415a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ol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cu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es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the oth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 groups in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as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2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signif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nt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compar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with the nor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al con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rol group.</a:t>
            </a:r>
            <a:endParaRPr sz="1800">
              <a:latin typeface="Times New Roman"/>
              <a:cs typeface="Times New Roman"/>
            </a:endParaRPr>
          </a:p>
          <a:p>
            <a:pPr marL="12700" marR="67372">
              <a:lnSpc>
                <a:spcPct val="100041"/>
              </a:lnSpc>
              <a:spcBef>
                <a:spcPts val="1205"/>
              </a:spcBef>
            </a:pPr>
            <a:r>
              <a:rPr sz="1800" spc="0" dirty="0" smtClean="0">
                <a:latin typeface="Times New Roman"/>
                <a:cs typeface="Times New Roman"/>
              </a:rPr>
              <a:t>The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expression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 hs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iR-451a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</a:t>
            </a:r>
            <a:r>
              <a:rPr sz="1800" spc="-4" dirty="0" smtClean="0">
                <a:latin typeface="Times New Roman"/>
                <a:cs typeface="Times New Roman"/>
              </a:rPr>
              <a:t>b</a:t>
            </a:r>
            <a:r>
              <a:rPr sz="1800" spc="0" dirty="0" smtClean="0">
                <a:latin typeface="Times New Roman"/>
                <a:cs typeface="Times New Roman"/>
              </a:rPr>
              <a:t>re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st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ues was u</a:t>
            </a:r>
            <a:r>
              <a:rPr sz="1800" spc="14" dirty="0" smtClean="0">
                <a:latin typeface="Times New Roman"/>
                <a:cs typeface="Times New Roman"/>
              </a:rPr>
              <a:t>p</a:t>
            </a:r>
            <a:r>
              <a:rPr sz="1800" spc="0" dirty="0" smtClean="0">
                <a:latin typeface="Times New Roman"/>
                <a:cs typeface="Times New Roman"/>
              </a:rPr>
              <a:t>-regul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d,</a:t>
            </a:r>
            <a:r>
              <a:rPr sz="1800" spc="-2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and the exp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ession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hs</a:t>
            </a:r>
            <a:r>
              <a:rPr sz="1800" spc="4" dirty="0" smtClean="0">
                <a:latin typeface="Times New Roman"/>
                <a:cs typeface="Times New Roman"/>
              </a:rPr>
              <a:t>a-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-451a in bre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st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25" dirty="0" smtClean="0">
                <a:latin typeface="Times New Roman"/>
                <a:cs typeface="Times New Roman"/>
              </a:rPr>
              <a:t>y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ph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node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ast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sis was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high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 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th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in bre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st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9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706331"/>
            <a:ext cx="215778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2488"/>
              </a:lnSpc>
              <a:spcBef>
                <a:spcPts val="5"/>
              </a:spcBef>
            </a:pPr>
            <a:r>
              <a:rPr sz="140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407752"/>
            <a:ext cx="215778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2488"/>
              </a:lnSpc>
              <a:spcBef>
                <a:spcPts val="5"/>
              </a:spcBef>
            </a:pPr>
            <a:r>
              <a:rPr sz="140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109046"/>
            <a:ext cx="215778" cy="208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2488"/>
              </a:lnSpc>
              <a:spcBef>
                <a:spcPts val="5"/>
              </a:spcBef>
            </a:pPr>
            <a:r>
              <a:rPr sz="140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810086"/>
            <a:ext cx="215778" cy="208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70"/>
              </a:lnSpc>
              <a:spcBef>
                <a:spcPts val="78"/>
              </a:spcBef>
            </a:pPr>
            <a:r>
              <a:rPr sz="145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endParaRPr sz="14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5940" y="4511260"/>
            <a:ext cx="216095" cy="2085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75"/>
              </a:lnSpc>
              <a:spcBef>
                <a:spcPts val="78"/>
              </a:spcBef>
            </a:pPr>
            <a:r>
              <a:rPr sz="145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endParaRPr sz="14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20390" y="567008"/>
            <a:ext cx="2998075" cy="635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Conclusion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723" y="2009756"/>
            <a:ext cx="5935746" cy="11427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r>
              <a:rPr sz="19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spc="5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Theref</a:t>
            </a:r>
            <a:r>
              <a:rPr sz="2400" spc="-4" dirty="0" smtClean="0">
                <a:latin typeface="Times New Roman"/>
                <a:cs typeface="Times New Roman"/>
              </a:rPr>
              <a:t>or</a:t>
            </a:r>
            <a:r>
              <a:rPr sz="2400" spc="0" dirty="0" smtClean="0">
                <a:latin typeface="Times New Roman"/>
                <a:cs typeface="Times New Roman"/>
              </a:rPr>
              <a:t>e,</a:t>
            </a:r>
            <a:r>
              <a:rPr sz="2400" spc="420" dirty="0" smtClean="0">
                <a:latin typeface="Times New Roman"/>
                <a:cs typeface="Times New Roman"/>
              </a:rPr>
              <a:t> </a:t>
            </a:r>
            <a:r>
              <a:rPr sz="2400" spc="-4" dirty="0" smtClean="0">
                <a:latin typeface="Times New Roman"/>
                <a:cs typeface="Times New Roman"/>
              </a:rPr>
              <a:t>w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2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specula</a:t>
            </a:r>
            <a:r>
              <a:rPr sz="2400" spc="-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</a:t>
            </a:r>
            <a:r>
              <a:rPr sz="2400" spc="-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hsa</a:t>
            </a:r>
            <a:r>
              <a:rPr sz="2400" spc="-9" dirty="0" smtClean="0">
                <a:latin typeface="Times New Roman"/>
                <a:cs typeface="Times New Roman"/>
              </a:rPr>
              <a:t>-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4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451a</a:t>
            </a:r>
            <a:endParaRPr sz="2400">
              <a:latin typeface="Times New Roman"/>
              <a:cs typeface="Times New Roman"/>
            </a:endParaRPr>
          </a:p>
          <a:p>
            <a:pPr marL="355904">
              <a:lnSpc>
                <a:spcPct val="111111"/>
              </a:lnSpc>
              <a:spcBef>
                <a:spcPts val="521"/>
              </a:spcBef>
            </a:pPr>
            <a:r>
              <a:rPr sz="2400" spc="0" dirty="0" smtClean="0">
                <a:latin typeface="Times New Roman"/>
                <a:cs typeface="Times New Roman"/>
              </a:rPr>
              <a:t>pl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y</a:t>
            </a:r>
            <a:r>
              <a:rPr sz="2400" spc="54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</a:t>
            </a:r>
            <a:r>
              <a:rPr sz="2400" spc="55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portant</a:t>
            </a:r>
            <a:r>
              <a:rPr sz="2400" spc="54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role</a:t>
            </a:r>
            <a:r>
              <a:rPr sz="2400" spc="540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55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55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</a:t>
            </a:r>
            <a:r>
              <a:rPr sz="2400" spc="-9" dirty="0" smtClean="0">
                <a:latin typeface="Times New Roman"/>
                <a:cs typeface="Times New Roman"/>
              </a:rPr>
              <a:t>v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op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ent 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7945" y="2009756"/>
            <a:ext cx="2362987" cy="7373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891" algn="ctr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and</a:t>
            </a:r>
            <a:r>
              <a:rPr sz="2400" spc="42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hs</a:t>
            </a:r>
            <a:r>
              <a:rPr sz="2400" spc="4" dirty="0" smtClean="0">
                <a:latin typeface="Times New Roman"/>
                <a:cs typeface="Times New Roman"/>
              </a:rPr>
              <a:t>a-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4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6090</a:t>
            </a:r>
            <a:endParaRPr sz="2400">
              <a:latin typeface="Times New Roman"/>
              <a:cs typeface="Times New Roman"/>
            </a:endParaRPr>
          </a:p>
          <a:p>
            <a:pPr marL="53339" algn="ctr">
              <a:lnSpc>
                <a:spcPct val="95825"/>
              </a:lnSpc>
              <a:spcBef>
                <a:spcPts val="317"/>
              </a:spcBef>
            </a:pP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nd</a:t>
            </a:r>
            <a:r>
              <a:rPr sz="2400" spc="550" dirty="0" smtClean="0">
                <a:latin typeface="Times New Roman"/>
                <a:cs typeface="Times New Roman"/>
              </a:rPr>
              <a:t> 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astas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56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7723" y="3534137"/>
            <a:ext cx="88880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1900" spc="0" dirty="0" smtClean="0">
                <a:solidFill>
                  <a:srgbClr val="FF0000"/>
                </a:solidFill>
                <a:latin typeface="Wingdings"/>
                <a:cs typeface="Wingdings"/>
              </a:rPr>
              <a:t></a:t>
            </a:r>
            <a:r>
              <a:rPr sz="19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00" spc="5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20444" y="3534137"/>
            <a:ext cx="464149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Further val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dat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on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work will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continue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449324" y="448056"/>
            <a:ext cx="6830568" cy="5577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026665">
              <a:lnSpc>
                <a:spcPct val="95825"/>
              </a:lnSpc>
              <a:spcBef>
                <a:spcPts val="35484"/>
              </a:spcBef>
            </a:pPr>
            <a:r>
              <a:rPr sz="6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THANK</a:t>
            </a:r>
            <a:r>
              <a:rPr sz="6000" b="1" i="1" spc="-1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b="1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YOU!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678002"/>
            <a:ext cx="9144000" cy="17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49"/>
            <a:ext cx="9144000" cy="10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410750"/>
            <a:ext cx="8229600" cy="1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868" y="3994404"/>
            <a:ext cx="3200399" cy="21275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49324" y="448056"/>
            <a:ext cx="6830568" cy="55778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2531</Words>
  <Application>Microsoft Office PowerPoint</Application>
  <PresentationFormat>On-screen Show (4:3)</PresentationFormat>
  <Paragraphs>1906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PREMLATA SHARMA</dc:creator>
  <cp:lastModifiedBy>Jessie Rose</cp:lastModifiedBy>
  <cp:revision>1</cp:revision>
  <dcterms:modified xsi:type="dcterms:W3CDTF">2015-11-24T16:08:15Z</dcterms:modified>
</cp:coreProperties>
</file>