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2.xml" ContentType="application/vnd.openxmlformats-officedocument.presentationml.tags+xml"/>
  <Override PartName="/ppt/tags/tag13.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341" r:id="rId3"/>
    <p:sldId id="358" r:id="rId4"/>
    <p:sldId id="261" r:id="rId5"/>
    <p:sldId id="350" r:id="rId6"/>
    <p:sldId id="337" r:id="rId7"/>
    <p:sldId id="338" r:id="rId8"/>
    <p:sldId id="339" r:id="rId9"/>
    <p:sldId id="340" r:id="rId10"/>
    <p:sldId id="270" r:id="rId11"/>
    <p:sldId id="269" r:id="rId12"/>
    <p:sldId id="271" r:id="rId13"/>
    <p:sldId id="296" r:id="rId14"/>
    <p:sldId id="297" r:id="rId15"/>
    <p:sldId id="299" r:id="rId16"/>
    <p:sldId id="298" r:id="rId17"/>
    <p:sldId id="326" r:id="rId18"/>
    <p:sldId id="288" r:id="rId19"/>
    <p:sldId id="300" r:id="rId20"/>
    <p:sldId id="301" r:id="rId21"/>
    <p:sldId id="302" r:id="rId22"/>
    <p:sldId id="303" r:id="rId23"/>
    <p:sldId id="304" r:id="rId24"/>
    <p:sldId id="305" r:id="rId25"/>
    <p:sldId id="307" r:id="rId26"/>
    <p:sldId id="277" r:id="rId27"/>
    <p:sldId id="320" r:id="rId28"/>
    <p:sldId id="333" r:id="rId29"/>
    <p:sldId id="278" r:id="rId30"/>
    <p:sldId id="313" r:id="rId31"/>
    <p:sldId id="309" r:id="rId32"/>
    <p:sldId id="315" r:id="rId33"/>
    <p:sldId id="334" r:id="rId34"/>
    <p:sldId id="322" r:id="rId35"/>
    <p:sldId id="329" r:id="rId36"/>
    <p:sldId id="323" r:id="rId37"/>
    <p:sldId id="324" r:id="rId38"/>
    <p:sldId id="347" r:id="rId39"/>
    <p:sldId id="348" r:id="rId40"/>
    <p:sldId id="349" r:id="rId41"/>
    <p:sldId id="346" r:id="rId42"/>
    <p:sldId id="355" r:id="rId43"/>
    <p:sldId id="330" r:id="rId44"/>
    <p:sldId id="357" r:id="rId45"/>
    <p:sldId id="356" r:id="rId4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66"/>
    <a:srgbClr val="3366FF"/>
    <a:srgbClr val="00FF00"/>
    <a:srgbClr val="F480D6"/>
    <a:srgbClr val="00FFFF"/>
    <a:srgbClr val="FF9900"/>
    <a:srgbClr val="D763BE"/>
    <a:srgbClr val="66FFFF"/>
    <a:srgbClr val="DB85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71" d="100"/>
          <a:sy n="71" d="100"/>
        </p:scale>
        <p:origin x="1296" y="5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8C9D7-4B80-4566-AB38-FCA66E5414BB}" type="doc">
      <dgm:prSet loTypeId="urn:microsoft.com/office/officeart/2005/8/layout/list1" loCatId="list" qsTypeId="urn:microsoft.com/office/officeart/2005/8/quickstyle/3d2" qsCatId="3D" csTypeId="urn:microsoft.com/office/officeart/2005/8/colors/colorful5" csCatId="colorful" phldr="1"/>
      <dgm:spPr/>
      <dgm:t>
        <a:bodyPr/>
        <a:lstStyle/>
        <a:p>
          <a:endParaRPr lang="id-ID"/>
        </a:p>
      </dgm:t>
    </dgm:pt>
    <dgm:pt modelId="{C5059E0A-58CB-4CC8-AC20-451B220219B9}">
      <dgm:prSet phldrT="[Text]" custT="1"/>
      <dgm:spPr/>
      <dgm:t>
        <a:bodyPr/>
        <a:lstStyle/>
        <a:p>
          <a:r>
            <a:rPr lang="en-US" sz="2400" dirty="0" err="1" smtClean="0">
              <a:latin typeface="Rockwell" pitchFamily="18" charset="0"/>
            </a:rPr>
            <a:t>Analyte</a:t>
          </a:r>
          <a:r>
            <a:rPr lang="en-US" sz="2400" dirty="0" smtClean="0">
              <a:latin typeface="Rockwell" pitchFamily="18" charset="0"/>
            </a:rPr>
            <a:t> Molecule</a:t>
          </a:r>
          <a:endParaRPr lang="id-ID" sz="2400" dirty="0">
            <a:latin typeface="Rockwell" pitchFamily="18" charset="0"/>
          </a:endParaRPr>
        </a:p>
      </dgm:t>
    </dgm:pt>
    <dgm:pt modelId="{5F67BE37-06ED-46DE-B188-A1210355BC30}" type="parTrans" cxnId="{9962E5C8-2A61-44ED-AF45-1B8363CAB203}">
      <dgm:prSet/>
      <dgm:spPr/>
      <dgm:t>
        <a:bodyPr/>
        <a:lstStyle/>
        <a:p>
          <a:endParaRPr lang="id-ID" sz="2400">
            <a:latin typeface="Rockwell" pitchFamily="18" charset="0"/>
          </a:endParaRPr>
        </a:p>
      </dgm:t>
    </dgm:pt>
    <dgm:pt modelId="{DD64A22F-E20A-4239-9B08-62E1F4EFF0AB}" type="sibTrans" cxnId="{9962E5C8-2A61-44ED-AF45-1B8363CAB203}">
      <dgm:prSet/>
      <dgm:spPr/>
      <dgm:t>
        <a:bodyPr/>
        <a:lstStyle/>
        <a:p>
          <a:endParaRPr lang="id-ID" sz="2400">
            <a:latin typeface="Rockwell" pitchFamily="18" charset="0"/>
          </a:endParaRPr>
        </a:p>
      </dgm:t>
    </dgm:pt>
    <dgm:pt modelId="{93B5EF74-CE68-47CF-933A-C7DB5696EF42}">
      <dgm:prSet phldrT="[Text]" custT="1"/>
      <dgm:spPr/>
      <dgm:t>
        <a:bodyPr/>
        <a:lstStyle/>
        <a:p>
          <a:r>
            <a:rPr lang="id-ID" sz="2400" dirty="0" smtClean="0">
              <a:latin typeface="Rockwell" pitchFamily="18" charset="0"/>
            </a:rPr>
            <a:t>Metabolism</a:t>
          </a:r>
          <a:r>
            <a:rPr lang="en-US" sz="2400" dirty="0" smtClean="0">
              <a:latin typeface="Rockwell" pitchFamily="18" charset="0"/>
            </a:rPr>
            <a:t> Profile</a:t>
          </a:r>
          <a:endParaRPr lang="id-ID" sz="2400" dirty="0">
            <a:latin typeface="Rockwell" pitchFamily="18" charset="0"/>
          </a:endParaRPr>
        </a:p>
      </dgm:t>
    </dgm:pt>
    <dgm:pt modelId="{04EB3B07-9DF9-4B24-870C-7B63867B41E8}" type="parTrans" cxnId="{061C7B18-CA90-4040-9E2E-A57DD7E1514D}">
      <dgm:prSet/>
      <dgm:spPr/>
      <dgm:t>
        <a:bodyPr/>
        <a:lstStyle/>
        <a:p>
          <a:endParaRPr lang="id-ID" sz="2400">
            <a:latin typeface="Rockwell" pitchFamily="18" charset="0"/>
          </a:endParaRPr>
        </a:p>
      </dgm:t>
    </dgm:pt>
    <dgm:pt modelId="{080B3577-12A7-46AF-9626-6A131DD3FE2E}" type="sibTrans" cxnId="{061C7B18-CA90-4040-9E2E-A57DD7E1514D}">
      <dgm:prSet/>
      <dgm:spPr/>
      <dgm:t>
        <a:bodyPr/>
        <a:lstStyle/>
        <a:p>
          <a:endParaRPr lang="id-ID" sz="2400">
            <a:latin typeface="Rockwell" pitchFamily="18" charset="0"/>
          </a:endParaRPr>
        </a:p>
      </dgm:t>
    </dgm:pt>
    <dgm:pt modelId="{BCBABFE4-E4F1-457A-AB86-B9F6A2DE9BE5}">
      <dgm:prSet phldrT="[Text]" custT="1"/>
      <dgm:spPr/>
      <dgm:t>
        <a:bodyPr/>
        <a:lstStyle/>
        <a:p>
          <a:r>
            <a:rPr lang="en-US" sz="2400" dirty="0" smtClean="0">
              <a:latin typeface="Rockwell" pitchFamily="18" charset="0"/>
            </a:rPr>
            <a:t>Clinical Parameter</a:t>
          </a:r>
          <a:endParaRPr lang="id-ID" sz="2400" dirty="0">
            <a:latin typeface="Rockwell" pitchFamily="18" charset="0"/>
          </a:endParaRPr>
        </a:p>
      </dgm:t>
    </dgm:pt>
    <dgm:pt modelId="{3814CB2D-659B-422C-B2AE-7B223547BB7A}" type="parTrans" cxnId="{2068070B-59AE-4555-9839-8B0B0E498810}">
      <dgm:prSet/>
      <dgm:spPr/>
      <dgm:t>
        <a:bodyPr/>
        <a:lstStyle/>
        <a:p>
          <a:endParaRPr lang="id-ID" sz="2400">
            <a:latin typeface="Rockwell" pitchFamily="18" charset="0"/>
          </a:endParaRPr>
        </a:p>
      </dgm:t>
    </dgm:pt>
    <dgm:pt modelId="{A24C1CFB-4D8A-46E8-8C4B-E4E4D83A5DCB}" type="sibTrans" cxnId="{2068070B-59AE-4555-9839-8B0B0E498810}">
      <dgm:prSet/>
      <dgm:spPr/>
      <dgm:t>
        <a:bodyPr/>
        <a:lstStyle/>
        <a:p>
          <a:endParaRPr lang="id-ID" sz="2400">
            <a:latin typeface="Rockwell" pitchFamily="18" charset="0"/>
          </a:endParaRPr>
        </a:p>
      </dgm:t>
    </dgm:pt>
    <dgm:pt modelId="{429CF0A2-3637-476F-AAF0-E0830B34F6E2}" type="pres">
      <dgm:prSet presAssocID="{7B88C9D7-4B80-4566-AB38-FCA66E5414BB}" presName="linear" presStyleCnt="0">
        <dgm:presLayoutVars>
          <dgm:dir/>
          <dgm:animLvl val="lvl"/>
          <dgm:resizeHandles val="exact"/>
        </dgm:presLayoutVars>
      </dgm:prSet>
      <dgm:spPr/>
      <dgm:t>
        <a:bodyPr/>
        <a:lstStyle/>
        <a:p>
          <a:endParaRPr lang="id-ID"/>
        </a:p>
      </dgm:t>
    </dgm:pt>
    <dgm:pt modelId="{668F46E9-39B2-43E4-997B-9BAD1A4C32B4}" type="pres">
      <dgm:prSet presAssocID="{C5059E0A-58CB-4CC8-AC20-451B220219B9}" presName="parentLin" presStyleCnt="0"/>
      <dgm:spPr/>
    </dgm:pt>
    <dgm:pt modelId="{D6D8CEAB-CB76-43BB-AEE0-2D9702A72B19}" type="pres">
      <dgm:prSet presAssocID="{C5059E0A-58CB-4CC8-AC20-451B220219B9}" presName="parentLeftMargin" presStyleLbl="node1" presStyleIdx="0" presStyleCnt="3"/>
      <dgm:spPr/>
      <dgm:t>
        <a:bodyPr/>
        <a:lstStyle/>
        <a:p>
          <a:endParaRPr lang="id-ID"/>
        </a:p>
      </dgm:t>
    </dgm:pt>
    <dgm:pt modelId="{0BE98A4D-E99B-46AD-BD8D-C96048C7D073}" type="pres">
      <dgm:prSet presAssocID="{C5059E0A-58CB-4CC8-AC20-451B220219B9}" presName="parentText" presStyleLbl="node1" presStyleIdx="0" presStyleCnt="3" custScaleX="125235">
        <dgm:presLayoutVars>
          <dgm:chMax val="0"/>
          <dgm:bulletEnabled val="1"/>
        </dgm:presLayoutVars>
      </dgm:prSet>
      <dgm:spPr/>
      <dgm:t>
        <a:bodyPr/>
        <a:lstStyle/>
        <a:p>
          <a:endParaRPr lang="id-ID"/>
        </a:p>
      </dgm:t>
    </dgm:pt>
    <dgm:pt modelId="{FB6D89B9-CBD4-4DBE-895C-1865853CA045}" type="pres">
      <dgm:prSet presAssocID="{C5059E0A-58CB-4CC8-AC20-451B220219B9}" presName="negativeSpace" presStyleCnt="0"/>
      <dgm:spPr/>
    </dgm:pt>
    <dgm:pt modelId="{F64F1704-79B1-4308-B545-08392B510B33}" type="pres">
      <dgm:prSet presAssocID="{C5059E0A-58CB-4CC8-AC20-451B220219B9}" presName="childText" presStyleLbl="conFgAcc1" presStyleIdx="0" presStyleCnt="3">
        <dgm:presLayoutVars>
          <dgm:bulletEnabled val="1"/>
        </dgm:presLayoutVars>
      </dgm:prSet>
      <dgm:spPr/>
    </dgm:pt>
    <dgm:pt modelId="{E65000C6-ECD3-43B9-B657-5C58E9E9CFD3}" type="pres">
      <dgm:prSet presAssocID="{DD64A22F-E20A-4239-9B08-62E1F4EFF0AB}" presName="spaceBetweenRectangles" presStyleCnt="0"/>
      <dgm:spPr/>
    </dgm:pt>
    <dgm:pt modelId="{DE00DEEC-1724-4B13-902D-9FCC4EDC5225}" type="pres">
      <dgm:prSet presAssocID="{93B5EF74-CE68-47CF-933A-C7DB5696EF42}" presName="parentLin" presStyleCnt="0"/>
      <dgm:spPr/>
    </dgm:pt>
    <dgm:pt modelId="{4A222805-576B-4C4F-88EE-C4AA4923E790}" type="pres">
      <dgm:prSet presAssocID="{93B5EF74-CE68-47CF-933A-C7DB5696EF42}" presName="parentLeftMargin" presStyleLbl="node1" presStyleIdx="0" presStyleCnt="3"/>
      <dgm:spPr/>
      <dgm:t>
        <a:bodyPr/>
        <a:lstStyle/>
        <a:p>
          <a:endParaRPr lang="id-ID"/>
        </a:p>
      </dgm:t>
    </dgm:pt>
    <dgm:pt modelId="{84723E66-9BC9-4BBD-837C-596D2A034884}" type="pres">
      <dgm:prSet presAssocID="{93B5EF74-CE68-47CF-933A-C7DB5696EF42}" presName="parentText" presStyleLbl="node1" presStyleIdx="1" presStyleCnt="3" custScaleX="125235">
        <dgm:presLayoutVars>
          <dgm:chMax val="0"/>
          <dgm:bulletEnabled val="1"/>
        </dgm:presLayoutVars>
      </dgm:prSet>
      <dgm:spPr/>
      <dgm:t>
        <a:bodyPr/>
        <a:lstStyle/>
        <a:p>
          <a:endParaRPr lang="id-ID"/>
        </a:p>
      </dgm:t>
    </dgm:pt>
    <dgm:pt modelId="{48AC50F7-2B38-4D90-8E45-A2C64A15E6C7}" type="pres">
      <dgm:prSet presAssocID="{93B5EF74-CE68-47CF-933A-C7DB5696EF42}" presName="negativeSpace" presStyleCnt="0"/>
      <dgm:spPr/>
    </dgm:pt>
    <dgm:pt modelId="{92F5C1DC-AD52-4267-B222-CA0B52A1ECE6}" type="pres">
      <dgm:prSet presAssocID="{93B5EF74-CE68-47CF-933A-C7DB5696EF42}" presName="childText" presStyleLbl="conFgAcc1" presStyleIdx="1" presStyleCnt="3">
        <dgm:presLayoutVars>
          <dgm:bulletEnabled val="1"/>
        </dgm:presLayoutVars>
      </dgm:prSet>
      <dgm:spPr/>
    </dgm:pt>
    <dgm:pt modelId="{DD4FCBFD-BA73-4E32-BDB1-6F1D1D747206}" type="pres">
      <dgm:prSet presAssocID="{080B3577-12A7-46AF-9626-6A131DD3FE2E}" presName="spaceBetweenRectangles" presStyleCnt="0"/>
      <dgm:spPr/>
    </dgm:pt>
    <dgm:pt modelId="{8912E32C-BFF2-4786-B45F-0EA1DA4F1F0F}" type="pres">
      <dgm:prSet presAssocID="{BCBABFE4-E4F1-457A-AB86-B9F6A2DE9BE5}" presName="parentLin" presStyleCnt="0"/>
      <dgm:spPr/>
    </dgm:pt>
    <dgm:pt modelId="{57801D77-9A43-404A-A245-B68E41F8141C}" type="pres">
      <dgm:prSet presAssocID="{BCBABFE4-E4F1-457A-AB86-B9F6A2DE9BE5}" presName="parentLeftMargin" presStyleLbl="node1" presStyleIdx="1" presStyleCnt="3"/>
      <dgm:spPr/>
      <dgm:t>
        <a:bodyPr/>
        <a:lstStyle/>
        <a:p>
          <a:endParaRPr lang="id-ID"/>
        </a:p>
      </dgm:t>
    </dgm:pt>
    <dgm:pt modelId="{FABA95A4-349F-4208-9EF4-4552320EB3C2}" type="pres">
      <dgm:prSet presAssocID="{BCBABFE4-E4F1-457A-AB86-B9F6A2DE9BE5}" presName="parentText" presStyleLbl="node1" presStyleIdx="2" presStyleCnt="3" custScaleX="125235">
        <dgm:presLayoutVars>
          <dgm:chMax val="0"/>
          <dgm:bulletEnabled val="1"/>
        </dgm:presLayoutVars>
      </dgm:prSet>
      <dgm:spPr/>
      <dgm:t>
        <a:bodyPr/>
        <a:lstStyle/>
        <a:p>
          <a:endParaRPr lang="id-ID"/>
        </a:p>
      </dgm:t>
    </dgm:pt>
    <dgm:pt modelId="{936E86A8-DE7E-4D30-A0D5-32C097F01FD0}" type="pres">
      <dgm:prSet presAssocID="{BCBABFE4-E4F1-457A-AB86-B9F6A2DE9BE5}" presName="negativeSpace" presStyleCnt="0"/>
      <dgm:spPr/>
    </dgm:pt>
    <dgm:pt modelId="{643753BD-7C88-4BAE-A361-D5516F4B60B0}" type="pres">
      <dgm:prSet presAssocID="{BCBABFE4-E4F1-457A-AB86-B9F6A2DE9BE5}" presName="childText" presStyleLbl="conFgAcc1" presStyleIdx="2" presStyleCnt="3">
        <dgm:presLayoutVars>
          <dgm:bulletEnabled val="1"/>
        </dgm:presLayoutVars>
      </dgm:prSet>
      <dgm:spPr/>
    </dgm:pt>
  </dgm:ptLst>
  <dgm:cxnLst>
    <dgm:cxn modelId="{212AF7A5-7523-4E20-872E-FB36D89EC86C}" type="presOf" srcId="{C5059E0A-58CB-4CC8-AC20-451B220219B9}" destId="{0BE98A4D-E99B-46AD-BD8D-C96048C7D073}" srcOrd="1" destOrd="0" presId="urn:microsoft.com/office/officeart/2005/8/layout/list1"/>
    <dgm:cxn modelId="{B3AA2DCE-151A-4864-9DF2-7431D15CF524}" type="presOf" srcId="{BCBABFE4-E4F1-457A-AB86-B9F6A2DE9BE5}" destId="{FABA95A4-349F-4208-9EF4-4552320EB3C2}" srcOrd="1" destOrd="0" presId="urn:microsoft.com/office/officeart/2005/8/layout/list1"/>
    <dgm:cxn modelId="{061C7B18-CA90-4040-9E2E-A57DD7E1514D}" srcId="{7B88C9D7-4B80-4566-AB38-FCA66E5414BB}" destId="{93B5EF74-CE68-47CF-933A-C7DB5696EF42}" srcOrd="1" destOrd="0" parTransId="{04EB3B07-9DF9-4B24-870C-7B63867B41E8}" sibTransId="{080B3577-12A7-46AF-9626-6A131DD3FE2E}"/>
    <dgm:cxn modelId="{68017EEC-1BC3-4A7B-BB1D-B73CCA9DA1B4}" type="presOf" srcId="{C5059E0A-58CB-4CC8-AC20-451B220219B9}" destId="{D6D8CEAB-CB76-43BB-AEE0-2D9702A72B19}" srcOrd="0" destOrd="0" presId="urn:microsoft.com/office/officeart/2005/8/layout/list1"/>
    <dgm:cxn modelId="{9507151C-DCA4-441B-88BC-117C44DFD407}" type="presOf" srcId="{93B5EF74-CE68-47CF-933A-C7DB5696EF42}" destId="{4A222805-576B-4C4F-88EE-C4AA4923E790}" srcOrd="0" destOrd="0" presId="urn:microsoft.com/office/officeart/2005/8/layout/list1"/>
    <dgm:cxn modelId="{9962E5C8-2A61-44ED-AF45-1B8363CAB203}" srcId="{7B88C9D7-4B80-4566-AB38-FCA66E5414BB}" destId="{C5059E0A-58CB-4CC8-AC20-451B220219B9}" srcOrd="0" destOrd="0" parTransId="{5F67BE37-06ED-46DE-B188-A1210355BC30}" sibTransId="{DD64A22F-E20A-4239-9B08-62E1F4EFF0AB}"/>
    <dgm:cxn modelId="{2068070B-59AE-4555-9839-8B0B0E498810}" srcId="{7B88C9D7-4B80-4566-AB38-FCA66E5414BB}" destId="{BCBABFE4-E4F1-457A-AB86-B9F6A2DE9BE5}" srcOrd="2" destOrd="0" parTransId="{3814CB2D-659B-422C-B2AE-7B223547BB7A}" sibTransId="{A24C1CFB-4D8A-46E8-8C4B-E4E4D83A5DCB}"/>
    <dgm:cxn modelId="{EB6FDEEE-6E85-4AB4-A16E-91173ECD155D}" type="presOf" srcId="{BCBABFE4-E4F1-457A-AB86-B9F6A2DE9BE5}" destId="{57801D77-9A43-404A-A245-B68E41F8141C}" srcOrd="0" destOrd="0" presId="urn:microsoft.com/office/officeart/2005/8/layout/list1"/>
    <dgm:cxn modelId="{65AF8875-8558-4DF7-B226-C28B48F7D2A9}" type="presOf" srcId="{93B5EF74-CE68-47CF-933A-C7DB5696EF42}" destId="{84723E66-9BC9-4BBD-837C-596D2A034884}" srcOrd="1" destOrd="0" presId="urn:microsoft.com/office/officeart/2005/8/layout/list1"/>
    <dgm:cxn modelId="{D867859E-D4C7-4604-AC0F-1B7BD346FA46}" type="presOf" srcId="{7B88C9D7-4B80-4566-AB38-FCA66E5414BB}" destId="{429CF0A2-3637-476F-AAF0-E0830B34F6E2}" srcOrd="0" destOrd="0" presId="urn:microsoft.com/office/officeart/2005/8/layout/list1"/>
    <dgm:cxn modelId="{AD56AF14-B306-4908-9D48-50CDDC4E0D6C}" type="presParOf" srcId="{429CF0A2-3637-476F-AAF0-E0830B34F6E2}" destId="{668F46E9-39B2-43E4-997B-9BAD1A4C32B4}" srcOrd="0" destOrd="0" presId="urn:microsoft.com/office/officeart/2005/8/layout/list1"/>
    <dgm:cxn modelId="{A1870E6E-B82A-4C6A-9A9A-7BFDB17BB1C1}" type="presParOf" srcId="{668F46E9-39B2-43E4-997B-9BAD1A4C32B4}" destId="{D6D8CEAB-CB76-43BB-AEE0-2D9702A72B19}" srcOrd="0" destOrd="0" presId="urn:microsoft.com/office/officeart/2005/8/layout/list1"/>
    <dgm:cxn modelId="{C513922E-4DBE-47B1-8C08-A4850C1884DF}" type="presParOf" srcId="{668F46E9-39B2-43E4-997B-9BAD1A4C32B4}" destId="{0BE98A4D-E99B-46AD-BD8D-C96048C7D073}" srcOrd="1" destOrd="0" presId="urn:microsoft.com/office/officeart/2005/8/layout/list1"/>
    <dgm:cxn modelId="{5822290C-9ECC-4021-98D5-06DF9E6FA9F2}" type="presParOf" srcId="{429CF0A2-3637-476F-AAF0-E0830B34F6E2}" destId="{FB6D89B9-CBD4-4DBE-895C-1865853CA045}" srcOrd="1" destOrd="0" presId="urn:microsoft.com/office/officeart/2005/8/layout/list1"/>
    <dgm:cxn modelId="{B7C5B9BA-3D3C-4D09-9896-D26063E57819}" type="presParOf" srcId="{429CF0A2-3637-476F-AAF0-E0830B34F6E2}" destId="{F64F1704-79B1-4308-B545-08392B510B33}" srcOrd="2" destOrd="0" presId="urn:microsoft.com/office/officeart/2005/8/layout/list1"/>
    <dgm:cxn modelId="{0971079A-8484-411E-8BC6-20D989FA8B04}" type="presParOf" srcId="{429CF0A2-3637-476F-AAF0-E0830B34F6E2}" destId="{E65000C6-ECD3-43B9-B657-5C58E9E9CFD3}" srcOrd="3" destOrd="0" presId="urn:microsoft.com/office/officeart/2005/8/layout/list1"/>
    <dgm:cxn modelId="{5BA91379-93E3-44A4-91D5-C88ECD65A8F8}" type="presParOf" srcId="{429CF0A2-3637-476F-AAF0-E0830B34F6E2}" destId="{DE00DEEC-1724-4B13-902D-9FCC4EDC5225}" srcOrd="4" destOrd="0" presId="urn:microsoft.com/office/officeart/2005/8/layout/list1"/>
    <dgm:cxn modelId="{E1E814E3-B2F6-42B6-B38D-DD62ACD39D11}" type="presParOf" srcId="{DE00DEEC-1724-4B13-902D-9FCC4EDC5225}" destId="{4A222805-576B-4C4F-88EE-C4AA4923E790}" srcOrd="0" destOrd="0" presId="urn:microsoft.com/office/officeart/2005/8/layout/list1"/>
    <dgm:cxn modelId="{3871771B-5672-4A7B-A767-367E331CBAC4}" type="presParOf" srcId="{DE00DEEC-1724-4B13-902D-9FCC4EDC5225}" destId="{84723E66-9BC9-4BBD-837C-596D2A034884}" srcOrd="1" destOrd="0" presId="urn:microsoft.com/office/officeart/2005/8/layout/list1"/>
    <dgm:cxn modelId="{2FB18C12-A05B-4877-9903-59161BB927CF}" type="presParOf" srcId="{429CF0A2-3637-476F-AAF0-E0830B34F6E2}" destId="{48AC50F7-2B38-4D90-8E45-A2C64A15E6C7}" srcOrd="5" destOrd="0" presId="urn:microsoft.com/office/officeart/2005/8/layout/list1"/>
    <dgm:cxn modelId="{216F94B8-9790-4AEA-94EE-9413D19FE2DC}" type="presParOf" srcId="{429CF0A2-3637-476F-AAF0-E0830B34F6E2}" destId="{92F5C1DC-AD52-4267-B222-CA0B52A1ECE6}" srcOrd="6" destOrd="0" presId="urn:microsoft.com/office/officeart/2005/8/layout/list1"/>
    <dgm:cxn modelId="{AD770F1E-A976-4126-8CD1-90C26DF95A0D}" type="presParOf" srcId="{429CF0A2-3637-476F-AAF0-E0830B34F6E2}" destId="{DD4FCBFD-BA73-4E32-BDB1-6F1D1D747206}" srcOrd="7" destOrd="0" presId="urn:microsoft.com/office/officeart/2005/8/layout/list1"/>
    <dgm:cxn modelId="{C948B047-6FDA-4941-B571-5F4BAEC6966F}" type="presParOf" srcId="{429CF0A2-3637-476F-AAF0-E0830B34F6E2}" destId="{8912E32C-BFF2-4786-B45F-0EA1DA4F1F0F}" srcOrd="8" destOrd="0" presId="urn:microsoft.com/office/officeart/2005/8/layout/list1"/>
    <dgm:cxn modelId="{40735A17-793E-430C-9B2B-7C5A3B663734}" type="presParOf" srcId="{8912E32C-BFF2-4786-B45F-0EA1DA4F1F0F}" destId="{57801D77-9A43-404A-A245-B68E41F8141C}" srcOrd="0" destOrd="0" presId="urn:microsoft.com/office/officeart/2005/8/layout/list1"/>
    <dgm:cxn modelId="{77904E1D-B464-4772-B574-3C91FFC7A278}" type="presParOf" srcId="{8912E32C-BFF2-4786-B45F-0EA1DA4F1F0F}" destId="{FABA95A4-349F-4208-9EF4-4552320EB3C2}" srcOrd="1" destOrd="0" presId="urn:microsoft.com/office/officeart/2005/8/layout/list1"/>
    <dgm:cxn modelId="{3BA10398-9A8D-428C-BCE1-CB07DC6FC379}" type="presParOf" srcId="{429CF0A2-3637-476F-AAF0-E0830B34F6E2}" destId="{936E86A8-DE7E-4D30-A0D5-32C097F01FD0}" srcOrd="9" destOrd="0" presId="urn:microsoft.com/office/officeart/2005/8/layout/list1"/>
    <dgm:cxn modelId="{BEFFC89A-B9E3-45F6-B478-0802ABF54C9B}" type="presParOf" srcId="{429CF0A2-3637-476F-AAF0-E0830B34F6E2}" destId="{643753BD-7C88-4BAE-A361-D5516F4B60B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1E971B-0307-4CB6-9146-745D2B7406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d-ID"/>
        </a:p>
      </dgm:t>
    </dgm:pt>
    <dgm:pt modelId="{25640B4F-3B62-449E-99B4-00219A798A72}">
      <dgm:prSet phldrT="[Text]" custT="1">
        <dgm:style>
          <a:lnRef idx="1">
            <a:schemeClr val="accent4"/>
          </a:lnRef>
          <a:fillRef idx="3">
            <a:schemeClr val="accent4"/>
          </a:fillRef>
          <a:effectRef idx="2">
            <a:schemeClr val="accent4"/>
          </a:effectRef>
          <a:fontRef idx="minor">
            <a:schemeClr val="lt1"/>
          </a:fontRef>
        </dgm:style>
      </dgm:prSet>
      <dgm:spPr/>
      <dgm:t>
        <a:bodyPr/>
        <a:lstStyle/>
        <a:p>
          <a:r>
            <a:rPr lang="id-ID" sz="2000" dirty="0" smtClean="0">
              <a:latin typeface="Rockwell" pitchFamily="18" charset="0"/>
            </a:rPr>
            <a:t>EDTA (Et</a:t>
          </a:r>
          <a:r>
            <a:rPr lang="en-US" sz="2000" dirty="0" err="1" smtClean="0">
              <a:latin typeface="Rockwell" pitchFamily="18" charset="0"/>
            </a:rPr>
            <a:t>hy</a:t>
          </a:r>
          <a:r>
            <a:rPr lang="id-ID" sz="2000" dirty="0" smtClean="0">
              <a:latin typeface="Rockwell" pitchFamily="18" charset="0"/>
            </a:rPr>
            <a:t>len</a:t>
          </a:r>
          <a:r>
            <a:rPr lang="en-US" sz="2000" dirty="0" smtClean="0">
              <a:latin typeface="Rockwell" pitchFamily="18" charset="0"/>
            </a:rPr>
            <a:t>e</a:t>
          </a:r>
          <a:r>
            <a:rPr lang="id-ID" sz="2000" dirty="0" smtClean="0">
              <a:latin typeface="Rockwell" pitchFamily="18" charset="0"/>
            </a:rPr>
            <a:t> Diamin</a:t>
          </a:r>
          <a:r>
            <a:rPr lang="en-US" sz="2000" dirty="0" smtClean="0">
              <a:latin typeface="Rockwell" pitchFamily="18" charset="0"/>
            </a:rPr>
            <a:t>e</a:t>
          </a:r>
          <a:r>
            <a:rPr lang="id-ID" sz="2000" dirty="0" smtClean="0">
              <a:latin typeface="Rockwell" pitchFamily="18" charset="0"/>
            </a:rPr>
            <a:t> Tetra A</a:t>
          </a:r>
          <a:r>
            <a:rPr lang="en-US" sz="2000" dirty="0" smtClean="0">
              <a:latin typeface="Rockwell" pitchFamily="18" charset="0"/>
            </a:rPr>
            <a:t>c</a:t>
          </a:r>
          <a:r>
            <a:rPr lang="id-ID" sz="2000" dirty="0" smtClean="0">
              <a:latin typeface="Rockwell" pitchFamily="18" charset="0"/>
            </a:rPr>
            <a:t>etat</a:t>
          </a:r>
          <a:r>
            <a:rPr lang="en-US" sz="2000" dirty="0" smtClean="0">
              <a:latin typeface="Rockwell" pitchFamily="18" charset="0"/>
            </a:rPr>
            <a:t>e</a:t>
          </a:r>
          <a:r>
            <a:rPr lang="id-ID" sz="2000" dirty="0" smtClean="0">
              <a:latin typeface="Rockwell" pitchFamily="18" charset="0"/>
            </a:rPr>
            <a:t>)</a:t>
          </a:r>
          <a:endParaRPr lang="id-ID" sz="2000" dirty="0">
            <a:latin typeface="Rockwell" pitchFamily="18" charset="0"/>
          </a:endParaRPr>
        </a:p>
      </dgm:t>
    </dgm:pt>
    <dgm:pt modelId="{831637D6-C19B-4275-A6F0-B9135814E5E9}" type="parTrans" cxnId="{E817736C-ACCA-4CF6-A7A9-50A9A53EDEFA}">
      <dgm:prSet/>
      <dgm:spPr/>
      <dgm:t>
        <a:bodyPr/>
        <a:lstStyle/>
        <a:p>
          <a:endParaRPr lang="id-ID" sz="2400">
            <a:latin typeface="Rockwell" pitchFamily="18" charset="0"/>
          </a:endParaRPr>
        </a:p>
      </dgm:t>
    </dgm:pt>
    <dgm:pt modelId="{0EC026CB-7DF1-4A99-AC95-E7B4681163B7}" type="sibTrans" cxnId="{E817736C-ACCA-4CF6-A7A9-50A9A53EDEFA}">
      <dgm:prSet/>
      <dgm:spPr/>
      <dgm:t>
        <a:bodyPr/>
        <a:lstStyle/>
        <a:p>
          <a:endParaRPr lang="id-ID" sz="2400">
            <a:latin typeface="Rockwell" pitchFamily="18" charset="0"/>
          </a:endParaRPr>
        </a:p>
      </dgm:t>
    </dgm:pt>
    <dgm:pt modelId="{FC1FA302-5339-4CCC-B46C-4DC1A84AF340}">
      <dgm:prSet phldrT="[Text]" custT="1"/>
      <dgm:spPr/>
      <dgm:t>
        <a:bodyPr/>
        <a:lstStyle/>
        <a:p>
          <a:r>
            <a:rPr lang="en-US" sz="2400" dirty="0" smtClean="0">
              <a:latin typeface="Rockwell" pitchFamily="18" charset="0"/>
            </a:rPr>
            <a:t>Chelating agent</a:t>
          </a:r>
          <a:r>
            <a:rPr lang="id-ID" sz="2400" dirty="0" smtClean="0">
              <a:latin typeface="Rockwell" pitchFamily="18" charset="0"/>
            </a:rPr>
            <a:t>  Ca</a:t>
          </a:r>
          <a:r>
            <a:rPr lang="id-ID" sz="2400" baseline="30000" dirty="0" smtClean="0">
              <a:latin typeface="Rockwell" pitchFamily="18" charset="0"/>
            </a:rPr>
            <a:t>2+</a:t>
          </a:r>
          <a:endParaRPr lang="id-ID" sz="2400" baseline="30000" dirty="0">
            <a:latin typeface="Rockwell" pitchFamily="18" charset="0"/>
          </a:endParaRPr>
        </a:p>
      </dgm:t>
    </dgm:pt>
    <dgm:pt modelId="{60A60A4B-7C74-4837-B5AB-73A0C418B2E1}" type="parTrans" cxnId="{DD777EB6-7B83-4704-9AFD-A2E24FDB9336}">
      <dgm:prSet/>
      <dgm:spPr/>
      <dgm:t>
        <a:bodyPr/>
        <a:lstStyle/>
        <a:p>
          <a:endParaRPr lang="id-ID" sz="2400">
            <a:latin typeface="Rockwell" pitchFamily="18" charset="0"/>
          </a:endParaRPr>
        </a:p>
      </dgm:t>
    </dgm:pt>
    <dgm:pt modelId="{AE35E486-DF51-405E-AA07-F7A072472EC2}" type="sibTrans" cxnId="{DD777EB6-7B83-4704-9AFD-A2E24FDB9336}">
      <dgm:prSet/>
      <dgm:spPr/>
      <dgm:t>
        <a:bodyPr/>
        <a:lstStyle/>
        <a:p>
          <a:endParaRPr lang="id-ID" sz="2400">
            <a:latin typeface="Rockwell" pitchFamily="18" charset="0"/>
          </a:endParaRPr>
        </a:p>
      </dgm:t>
    </dgm:pt>
    <dgm:pt modelId="{7A9CA092-FD9B-4F00-95D8-944AB3F9DA30}">
      <dgm:prSet phldrT="[Text]" custT="1">
        <dgm:style>
          <a:lnRef idx="1">
            <a:schemeClr val="accent3"/>
          </a:lnRef>
          <a:fillRef idx="3">
            <a:schemeClr val="accent3"/>
          </a:fillRef>
          <a:effectRef idx="2">
            <a:schemeClr val="accent3"/>
          </a:effectRef>
          <a:fontRef idx="minor">
            <a:schemeClr val="lt1"/>
          </a:fontRef>
        </dgm:style>
      </dgm:prSet>
      <dgm:spPr/>
      <dgm:t>
        <a:bodyPr/>
        <a:lstStyle/>
        <a:p>
          <a:r>
            <a:rPr lang="id-ID" sz="2000" dirty="0" smtClean="0">
              <a:latin typeface="Rockwell" pitchFamily="18" charset="0"/>
            </a:rPr>
            <a:t>Heparin</a:t>
          </a:r>
          <a:endParaRPr lang="id-ID" sz="2000" dirty="0">
            <a:latin typeface="Rockwell" pitchFamily="18" charset="0"/>
          </a:endParaRPr>
        </a:p>
      </dgm:t>
    </dgm:pt>
    <dgm:pt modelId="{DEA1BD81-AE4A-4C05-904E-25621B315983}" type="parTrans" cxnId="{87D72B1E-48DD-4C21-A0BA-9E3B48F0D726}">
      <dgm:prSet/>
      <dgm:spPr/>
      <dgm:t>
        <a:bodyPr/>
        <a:lstStyle/>
        <a:p>
          <a:endParaRPr lang="id-ID" sz="2400">
            <a:latin typeface="Rockwell" pitchFamily="18" charset="0"/>
          </a:endParaRPr>
        </a:p>
      </dgm:t>
    </dgm:pt>
    <dgm:pt modelId="{A437FD1A-625B-4187-A9EB-1051EB999E2F}" type="sibTrans" cxnId="{87D72B1E-48DD-4C21-A0BA-9E3B48F0D726}">
      <dgm:prSet/>
      <dgm:spPr/>
      <dgm:t>
        <a:bodyPr/>
        <a:lstStyle/>
        <a:p>
          <a:endParaRPr lang="id-ID" sz="2400">
            <a:latin typeface="Rockwell" pitchFamily="18" charset="0"/>
          </a:endParaRPr>
        </a:p>
      </dgm:t>
    </dgm:pt>
    <dgm:pt modelId="{517B7037-916A-4214-AFA6-E1B6AD4DBFE1}">
      <dgm:prSet phldrT="[Text]" custT="1"/>
      <dgm:spPr/>
      <dgm:t>
        <a:bodyPr/>
        <a:lstStyle/>
        <a:p>
          <a:r>
            <a:rPr lang="id-ID" sz="2400" dirty="0" smtClean="0">
              <a:latin typeface="Rockwell" pitchFamily="18" charset="0"/>
            </a:rPr>
            <a:t>Anti-Trombin III</a:t>
          </a:r>
          <a:endParaRPr lang="id-ID" sz="2400" dirty="0">
            <a:latin typeface="Rockwell" pitchFamily="18" charset="0"/>
          </a:endParaRPr>
        </a:p>
      </dgm:t>
    </dgm:pt>
    <dgm:pt modelId="{9F5E7038-CFC1-4957-9427-AE1A60DA9858}" type="parTrans" cxnId="{6A7ED5FD-231E-4D67-B971-BC98253220B4}">
      <dgm:prSet/>
      <dgm:spPr/>
      <dgm:t>
        <a:bodyPr/>
        <a:lstStyle/>
        <a:p>
          <a:endParaRPr lang="id-ID" sz="2400">
            <a:latin typeface="Rockwell" pitchFamily="18" charset="0"/>
          </a:endParaRPr>
        </a:p>
      </dgm:t>
    </dgm:pt>
    <dgm:pt modelId="{B11CC5A8-419B-49D6-8FA9-81F2EF6517A2}" type="sibTrans" cxnId="{6A7ED5FD-231E-4D67-B971-BC98253220B4}">
      <dgm:prSet/>
      <dgm:spPr/>
      <dgm:t>
        <a:bodyPr/>
        <a:lstStyle/>
        <a:p>
          <a:endParaRPr lang="id-ID" sz="2400">
            <a:latin typeface="Rockwell" pitchFamily="18" charset="0"/>
          </a:endParaRPr>
        </a:p>
      </dgm:t>
    </dgm:pt>
    <dgm:pt modelId="{2484D201-D464-4EBC-BB86-7397152C70C1}">
      <dgm:prSet phldrT="[Text]" custT="1">
        <dgm:style>
          <a:lnRef idx="1">
            <a:schemeClr val="accent1"/>
          </a:lnRef>
          <a:fillRef idx="3">
            <a:schemeClr val="accent1"/>
          </a:fillRef>
          <a:effectRef idx="2">
            <a:schemeClr val="accent1"/>
          </a:effectRef>
          <a:fontRef idx="minor">
            <a:schemeClr val="lt1"/>
          </a:fontRef>
        </dgm:style>
      </dgm:prSet>
      <dgm:spPr/>
      <dgm:t>
        <a:bodyPr/>
        <a:lstStyle/>
        <a:p>
          <a:r>
            <a:rPr lang="en-US" sz="2000" dirty="0" smtClean="0">
              <a:latin typeface="Rockwell" pitchFamily="18" charset="0"/>
            </a:rPr>
            <a:t>Citrate</a:t>
          </a:r>
          <a:r>
            <a:rPr lang="id-ID" sz="2000" dirty="0" smtClean="0">
              <a:latin typeface="Rockwell" pitchFamily="18" charset="0"/>
            </a:rPr>
            <a:t> / </a:t>
          </a:r>
          <a:r>
            <a:rPr lang="id-ID" sz="2000" i="1" dirty="0" smtClean="0">
              <a:latin typeface="Rockwell" pitchFamily="18" charset="0"/>
            </a:rPr>
            <a:t>Citric Phosphate Dextrose</a:t>
          </a:r>
          <a:r>
            <a:rPr lang="id-ID" sz="2000" dirty="0" smtClean="0">
              <a:latin typeface="Rockwell" pitchFamily="18" charset="0"/>
            </a:rPr>
            <a:t> (CPD)</a:t>
          </a:r>
          <a:endParaRPr lang="id-ID" sz="2000" dirty="0">
            <a:latin typeface="Rockwell" pitchFamily="18" charset="0"/>
          </a:endParaRPr>
        </a:p>
      </dgm:t>
    </dgm:pt>
    <dgm:pt modelId="{B8E5EDDA-78C9-4987-8B7C-222A2CD62985}" type="parTrans" cxnId="{A771B921-45D2-4D4E-ABD4-3E36557FE9AC}">
      <dgm:prSet/>
      <dgm:spPr/>
      <dgm:t>
        <a:bodyPr/>
        <a:lstStyle/>
        <a:p>
          <a:endParaRPr lang="id-ID"/>
        </a:p>
      </dgm:t>
    </dgm:pt>
    <dgm:pt modelId="{309412FA-51AF-4CC2-B576-11141BC87704}" type="sibTrans" cxnId="{A771B921-45D2-4D4E-ABD4-3E36557FE9AC}">
      <dgm:prSet/>
      <dgm:spPr/>
      <dgm:t>
        <a:bodyPr/>
        <a:lstStyle/>
        <a:p>
          <a:endParaRPr lang="id-ID"/>
        </a:p>
      </dgm:t>
    </dgm:pt>
    <dgm:pt modelId="{C994179A-CF8A-470D-B338-D15DC76CB83C}">
      <dgm:prSet phldrT="[Text]"/>
      <dgm:spPr/>
      <dgm:t>
        <a:bodyPr/>
        <a:lstStyle/>
        <a:p>
          <a:r>
            <a:rPr lang="en-US" dirty="0" smtClean="0">
              <a:latin typeface="Rockwell" pitchFamily="18" charset="0"/>
            </a:rPr>
            <a:t>Chelating agent</a:t>
          </a:r>
          <a:r>
            <a:rPr lang="id-ID" dirty="0" smtClean="0">
              <a:latin typeface="Rockwell" pitchFamily="18" charset="0"/>
            </a:rPr>
            <a:t>  Ca</a:t>
          </a:r>
          <a:r>
            <a:rPr lang="id-ID" baseline="30000" dirty="0" smtClean="0">
              <a:latin typeface="Rockwell" pitchFamily="18" charset="0"/>
            </a:rPr>
            <a:t>2+</a:t>
          </a:r>
          <a:endParaRPr lang="id-ID" dirty="0">
            <a:latin typeface="Rockwell" pitchFamily="18" charset="0"/>
          </a:endParaRPr>
        </a:p>
      </dgm:t>
    </dgm:pt>
    <dgm:pt modelId="{EEBAFD24-4329-4DC2-952E-F60D72DC7D02}" type="parTrans" cxnId="{CA023520-DAC0-45EA-9B92-4BFAB2D9B255}">
      <dgm:prSet/>
      <dgm:spPr/>
      <dgm:t>
        <a:bodyPr/>
        <a:lstStyle/>
        <a:p>
          <a:endParaRPr lang="id-ID"/>
        </a:p>
      </dgm:t>
    </dgm:pt>
    <dgm:pt modelId="{955690D0-A791-4784-9241-03C48F5289F5}" type="sibTrans" cxnId="{CA023520-DAC0-45EA-9B92-4BFAB2D9B255}">
      <dgm:prSet/>
      <dgm:spPr/>
      <dgm:t>
        <a:bodyPr/>
        <a:lstStyle/>
        <a:p>
          <a:endParaRPr lang="id-ID"/>
        </a:p>
      </dgm:t>
    </dgm:pt>
    <dgm:pt modelId="{E947101B-F855-4A3E-85AC-FB304E53C801}" type="pres">
      <dgm:prSet presAssocID="{181E971B-0307-4CB6-9146-745D2B7406B0}" presName="linear" presStyleCnt="0">
        <dgm:presLayoutVars>
          <dgm:animLvl val="lvl"/>
          <dgm:resizeHandles val="exact"/>
        </dgm:presLayoutVars>
      </dgm:prSet>
      <dgm:spPr/>
      <dgm:t>
        <a:bodyPr/>
        <a:lstStyle/>
        <a:p>
          <a:endParaRPr lang="id-ID"/>
        </a:p>
      </dgm:t>
    </dgm:pt>
    <dgm:pt modelId="{3EBBAF97-5D87-4654-999E-E89D495DD4AA}" type="pres">
      <dgm:prSet presAssocID="{25640B4F-3B62-449E-99B4-00219A798A72}" presName="parentText" presStyleLbl="node1" presStyleIdx="0" presStyleCnt="3">
        <dgm:presLayoutVars>
          <dgm:chMax val="0"/>
          <dgm:bulletEnabled val="1"/>
        </dgm:presLayoutVars>
      </dgm:prSet>
      <dgm:spPr/>
      <dgm:t>
        <a:bodyPr/>
        <a:lstStyle/>
        <a:p>
          <a:endParaRPr lang="id-ID"/>
        </a:p>
      </dgm:t>
    </dgm:pt>
    <dgm:pt modelId="{BFFA4339-2C86-44C7-A213-C689F8114CA9}" type="pres">
      <dgm:prSet presAssocID="{25640B4F-3B62-449E-99B4-00219A798A72}" presName="childText" presStyleLbl="revTx" presStyleIdx="0" presStyleCnt="3" custScaleY="70241">
        <dgm:presLayoutVars>
          <dgm:bulletEnabled val="1"/>
        </dgm:presLayoutVars>
      </dgm:prSet>
      <dgm:spPr/>
      <dgm:t>
        <a:bodyPr/>
        <a:lstStyle/>
        <a:p>
          <a:endParaRPr lang="id-ID"/>
        </a:p>
      </dgm:t>
    </dgm:pt>
    <dgm:pt modelId="{728F8F7F-BCF6-47E2-8F6A-7D8ED04A8B62}" type="pres">
      <dgm:prSet presAssocID="{7A9CA092-FD9B-4F00-95D8-944AB3F9DA30}" presName="parentText" presStyleLbl="node1" presStyleIdx="1" presStyleCnt="3">
        <dgm:presLayoutVars>
          <dgm:chMax val="0"/>
          <dgm:bulletEnabled val="1"/>
        </dgm:presLayoutVars>
      </dgm:prSet>
      <dgm:spPr/>
      <dgm:t>
        <a:bodyPr/>
        <a:lstStyle/>
        <a:p>
          <a:endParaRPr lang="id-ID"/>
        </a:p>
      </dgm:t>
    </dgm:pt>
    <dgm:pt modelId="{A840E13D-3988-48C8-BE12-896D869080B4}" type="pres">
      <dgm:prSet presAssocID="{7A9CA092-FD9B-4F00-95D8-944AB3F9DA30}" presName="childText" presStyleLbl="revTx" presStyleIdx="1" presStyleCnt="3" custScaleY="55488">
        <dgm:presLayoutVars>
          <dgm:bulletEnabled val="1"/>
        </dgm:presLayoutVars>
      </dgm:prSet>
      <dgm:spPr/>
      <dgm:t>
        <a:bodyPr/>
        <a:lstStyle/>
        <a:p>
          <a:endParaRPr lang="id-ID"/>
        </a:p>
      </dgm:t>
    </dgm:pt>
    <dgm:pt modelId="{00E3E5B1-17EB-4617-9BC6-10B66ED2B5AD}" type="pres">
      <dgm:prSet presAssocID="{2484D201-D464-4EBC-BB86-7397152C70C1}" presName="parentText" presStyleLbl="node1" presStyleIdx="2" presStyleCnt="3">
        <dgm:presLayoutVars>
          <dgm:chMax val="0"/>
          <dgm:bulletEnabled val="1"/>
        </dgm:presLayoutVars>
      </dgm:prSet>
      <dgm:spPr/>
      <dgm:t>
        <a:bodyPr/>
        <a:lstStyle/>
        <a:p>
          <a:endParaRPr lang="id-ID"/>
        </a:p>
      </dgm:t>
    </dgm:pt>
    <dgm:pt modelId="{266843F0-8060-4DE2-99EF-0FBF259DCE9D}" type="pres">
      <dgm:prSet presAssocID="{2484D201-D464-4EBC-BB86-7397152C70C1}" presName="childText" presStyleLbl="revTx" presStyleIdx="2" presStyleCnt="3" custScaleY="66066" custLinFactNeighborY="-1407">
        <dgm:presLayoutVars>
          <dgm:bulletEnabled val="1"/>
        </dgm:presLayoutVars>
      </dgm:prSet>
      <dgm:spPr/>
      <dgm:t>
        <a:bodyPr/>
        <a:lstStyle/>
        <a:p>
          <a:endParaRPr lang="id-ID"/>
        </a:p>
      </dgm:t>
    </dgm:pt>
  </dgm:ptLst>
  <dgm:cxnLst>
    <dgm:cxn modelId="{C92F86E4-7367-4273-A164-1BBF90CFD1A3}" type="presOf" srcId="{25640B4F-3B62-449E-99B4-00219A798A72}" destId="{3EBBAF97-5D87-4654-999E-E89D495DD4AA}" srcOrd="0" destOrd="0" presId="urn:microsoft.com/office/officeart/2005/8/layout/vList2"/>
    <dgm:cxn modelId="{E817736C-ACCA-4CF6-A7A9-50A9A53EDEFA}" srcId="{181E971B-0307-4CB6-9146-745D2B7406B0}" destId="{25640B4F-3B62-449E-99B4-00219A798A72}" srcOrd="0" destOrd="0" parTransId="{831637D6-C19B-4275-A6F0-B9135814E5E9}" sibTransId="{0EC026CB-7DF1-4A99-AC95-E7B4681163B7}"/>
    <dgm:cxn modelId="{DD777EB6-7B83-4704-9AFD-A2E24FDB9336}" srcId="{25640B4F-3B62-449E-99B4-00219A798A72}" destId="{FC1FA302-5339-4CCC-B46C-4DC1A84AF340}" srcOrd="0" destOrd="0" parTransId="{60A60A4B-7C74-4837-B5AB-73A0C418B2E1}" sibTransId="{AE35E486-DF51-405E-AA07-F7A072472EC2}"/>
    <dgm:cxn modelId="{9FD5E376-264B-4470-9E2F-7B7BAAB0EEEF}" type="presOf" srcId="{181E971B-0307-4CB6-9146-745D2B7406B0}" destId="{E947101B-F855-4A3E-85AC-FB304E53C801}" srcOrd="0" destOrd="0" presId="urn:microsoft.com/office/officeart/2005/8/layout/vList2"/>
    <dgm:cxn modelId="{32B2B9FC-58CC-4EDF-8143-A3DA72CCD824}" type="presOf" srcId="{7A9CA092-FD9B-4F00-95D8-944AB3F9DA30}" destId="{728F8F7F-BCF6-47E2-8F6A-7D8ED04A8B62}" srcOrd="0" destOrd="0" presId="urn:microsoft.com/office/officeart/2005/8/layout/vList2"/>
    <dgm:cxn modelId="{72B2316B-38C2-469A-A37A-AAC37E6DB42C}" type="presOf" srcId="{2484D201-D464-4EBC-BB86-7397152C70C1}" destId="{00E3E5B1-17EB-4617-9BC6-10B66ED2B5AD}" srcOrd="0" destOrd="0" presId="urn:microsoft.com/office/officeart/2005/8/layout/vList2"/>
    <dgm:cxn modelId="{92023581-BA97-4C88-A4E9-417699B3E76B}" type="presOf" srcId="{C994179A-CF8A-470D-B338-D15DC76CB83C}" destId="{266843F0-8060-4DE2-99EF-0FBF259DCE9D}" srcOrd="0" destOrd="0" presId="urn:microsoft.com/office/officeart/2005/8/layout/vList2"/>
    <dgm:cxn modelId="{87D72B1E-48DD-4C21-A0BA-9E3B48F0D726}" srcId="{181E971B-0307-4CB6-9146-745D2B7406B0}" destId="{7A9CA092-FD9B-4F00-95D8-944AB3F9DA30}" srcOrd="1" destOrd="0" parTransId="{DEA1BD81-AE4A-4C05-904E-25621B315983}" sibTransId="{A437FD1A-625B-4187-A9EB-1051EB999E2F}"/>
    <dgm:cxn modelId="{A771B921-45D2-4D4E-ABD4-3E36557FE9AC}" srcId="{181E971B-0307-4CB6-9146-745D2B7406B0}" destId="{2484D201-D464-4EBC-BB86-7397152C70C1}" srcOrd="2" destOrd="0" parTransId="{B8E5EDDA-78C9-4987-8B7C-222A2CD62985}" sibTransId="{309412FA-51AF-4CC2-B576-11141BC87704}"/>
    <dgm:cxn modelId="{32FED6BA-5A26-4903-BE00-EC110F7E8135}" type="presOf" srcId="{517B7037-916A-4214-AFA6-E1B6AD4DBFE1}" destId="{A840E13D-3988-48C8-BE12-896D869080B4}" srcOrd="0" destOrd="0" presId="urn:microsoft.com/office/officeart/2005/8/layout/vList2"/>
    <dgm:cxn modelId="{89F1B460-A86F-48C6-A940-AAA4CD12DFF2}" type="presOf" srcId="{FC1FA302-5339-4CCC-B46C-4DC1A84AF340}" destId="{BFFA4339-2C86-44C7-A213-C689F8114CA9}" srcOrd="0" destOrd="0" presId="urn:microsoft.com/office/officeart/2005/8/layout/vList2"/>
    <dgm:cxn modelId="{CA023520-DAC0-45EA-9B92-4BFAB2D9B255}" srcId="{2484D201-D464-4EBC-BB86-7397152C70C1}" destId="{C994179A-CF8A-470D-B338-D15DC76CB83C}" srcOrd="0" destOrd="0" parTransId="{EEBAFD24-4329-4DC2-952E-F60D72DC7D02}" sibTransId="{955690D0-A791-4784-9241-03C48F5289F5}"/>
    <dgm:cxn modelId="{6A7ED5FD-231E-4D67-B971-BC98253220B4}" srcId="{7A9CA092-FD9B-4F00-95D8-944AB3F9DA30}" destId="{517B7037-916A-4214-AFA6-E1B6AD4DBFE1}" srcOrd="0" destOrd="0" parTransId="{9F5E7038-CFC1-4957-9427-AE1A60DA9858}" sibTransId="{B11CC5A8-419B-49D6-8FA9-81F2EF6517A2}"/>
    <dgm:cxn modelId="{DAA3A9F4-E09F-42EC-86C5-088519A9AA31}" type="presParOf" srcId="{E947101B-F855-4A3E-85AC-FB304E53C801}" destId="{3EBBAF97-5D87-4654-999E-E89D495DD4AA}" srcOrd="0" destOrd="0" presId="urn:microsoft.com/office/officeart/2005/8/layout/vList2"/>
    <dgm:cxn modelId="{6DEA26D3-58CA-435D-9BFF-56C10ACC651E}" type="presParOf" srcId="{E947101B-F855-4A3E-85AC-FB304E53C801}" destId="{BFFA4339-2C86-44C7-A213-C689F8114CA9}" srcOrd="1" destOrd="0" presId="urn:microsoft.com/office/officeart/2005/8/layout/vList2"/>
    <dgm:cxn modelId="{D15346CB-3029-44C0-9869-47A8EF418559}" type="presParOf" srcId="{E947101B-F855-4A3E-85AC-FB304E53C801}" destId="{728F8F7F-BCF6-47E2-8F6A-7D8ED04A8B62}" srcOrd="2" destOrd="0" presId="urn:microsoft.com/office/officeart/2005/8/layout/vList2"/>
    <dgm:cxn modelId="{6FAF88FB-2A7A-4B16-AE86-2B9CDF5E9BB6}" type="presParOf" srcId="{E947101B-F855-4A3E-85AC-FB304E53C801}" destId="{A840E13D-3988-48C8-BE12-896D869080B4}" srcOrd="3" destOrd="0" presId="urn:microsoft.com/office/officeart/2005/8/layout/vList2"/>
    <dgm:cxn modelId="{0A9437BD-A054-46F9-A575-9505EA9F5C2F}" type="presParOf" srcId="{E947101B-F855-4A3E-85AC-FB304E53C801}" destId="{00E3E5B1-17EB-4617-9BC6-10B66ED2B5AD}" srcOrd="4" destOrd="0" presId="urn:microsoft.com/office/officeart/2005/8/layout/vList2"/>
    <dgm:cxn modelId="{D0F9DB09-56A4-4252-9919-D49FC9E25495}" type="presParOf" srcId="{E947101B-F855-4A3E-85AC-FB304E53C801}" destId="{266843F0-8060-4DE2-99EF-0FBF259DCE9D}" srcOrd="5"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3D54BD-FF3A-427E-9291-4712107F6CCF}" type="doc">
      <dgm:prSet loTypeId="urn:microsoft.com/office/officeart/2005/8/layout/process5" loCatId="process" qsTypeId="urn:microsoft.com/office/officeart/2005/8/quickstyle/3d2" qsCatId="3D" csTypeId="urn:microsoft.com/office/officeart/2005/8/colors/colorful5" csCatId="colorful" phldr="1"/>
      <dgm:spPr/>
      <dgm:t>
        <a:bodyPr/>
        <a:lstStyle/>
        <a:p>
          <a:endParaRPr lang="id-ID"/>
        </a:p>
      </dgm:t>
    </dgm:pt>
    <dgm:pt modelId="{BAEDC1FB-8452-45D4-9579-5D9EB6AAEFC4}">
      <dgm:prSet phldrT="[Text]" custT="1"/>
      <dgm:spPr/>
      <dgm:t>
        <a:bodyPr/>
        <a:lstStyle/>
        <a:p>
          <a:r>
            <a:rPr lang="id-ID" sz="1800" dirty="0" smtClean="0">
              <a:solidFill>
                <a:schemeClr val="tx1"/>
              </a:solidFill>
              <a:latin typeface="Rockwell" pitchFamily="18" charset="0"/>
            </a:rPr>
            <a:t>300 µL Plasma </a:t>
          </a:r>
          <a:r>
            <a:rPr lang="en-US" sz="1800" dirty="0" smtClean="0">
              <a:solidFill>
                <a:schemeClr val="tx1"/>
              </a:solidFill>
              <a:latin typeface="Rockwell" pitchFamily="18" charset="0"/>
            </a:rPr>
            <a:t>with</a:t>
          </a:r>
          <a:r>
            <a:rPr lang="id-ID" sz="1800" dirty="0" smtClean="0">
              <a:solidFill>
                <a:schemeClr val="tx1"/>
              </a:solidFill>
              <a:latin typeface="Rockwell" pitchFamily="18" charset="0"/>
            </a:rPr>
            <a:t> Levoflo</a:t>
          </a:r>
          <a:r>
            <a:rPr lang="en-US" sz="1800" dirty="0" smtClean="0">
              <a:solidFill>
                <a:schemeClr val="tx1"/>
              </a:solidFill>
              <a:latin typeface="Rockwell" pitchFamily="18" charset="0"/>
            </a:rPr>
            <a:t>x</a:t>
          </a:r>
          <a:r>
            <a:rPr lang="id-ID" sz="1800" dirty="0" smtClean="0">
              <a:solidFill>
                <a:schemeClr val="tx1"/>
              </a:solidFill>
              <a:latin typeface="Rockwell" pitchFamily="18" charset="0"/>
            </a:rPr>
            <a:t>a</a:t>
          </a:r>
          <a:r>
            <a:rPr lang="en-US" sz="1800" dirty="0" smtClean="0">
              <a:solidFill>
                <a:schemeClr val="tx1"/>
              </a:solidFill>
              <a:latin typeface="Rockwell" pitchFamily="18" charset="0"/>
            </a:rPr>
            <a:t>c</a:t>
          </a:r>
          <a:r>
            <a:rPr lang="id-ID" sz="1800" dirty="0" smtClean="0">
              <a:solidFill>
                <a:schemeClr val="tx1"/>
              </a:solidFill>
              <a:latin typeface="Rockwell" pitchFamily="18" charset="0"/>
            </a:rPr>
            <a:t>in</a:t>
          </a:r>
          <a:endParaRPr lang="id-ID" sz="1800" dirty="0">
            <a:solidFill>
              <a:schemeClr val="tx1"/>
            </a:solidFill>
            <a:latin typeface="Rockwell" pitchFamily="18" charset="0"/>
          </a:endParaRPr>
        </a:p>
      </dgm:t>
    </dgm:pt>
    <dgm:pt modelId="{AC7C3D3D-C20A-4770-8DDA-EFD7D7A9EA63}" type="parTrans" cxnId="{4BF0C5D3-C84A-45DD-B0F3-A3BA02C41F1B}">
      <dgm:prSet/>
      <dgm:spPr/>
      <dgm:t>
        <a:bodyPr/>
        <a:lstStyle/>
        <a:p>
          <a:endParaRPr lang="id-ID" sz="1800">
            <a:solidFill>
              <a:schemeClr val="tx1"/>
            </a:solidFill>
            <a:latin typeface="Rockwell" pitchFamily="18" charset="0"/>
          </a:endParaRPr>
        </a:p>
      </dgm:t>
    </dgm:pt>
    <dgm:pt modelId="{B2E63FE2-D24A-4E70-BD55-7129FFCFA044}" type="sibTrans" cxnId="{4BF0C5D3-C84A-45DD-B0F3-A3BA02C41F1B}">
      <dgm:prSet custT="1"/>
      <dgm:spPr/>
      <dgm:t>
        <a:bodyPr/>
        <a:lstStyle/>
        <a:p>
          <a:endParaRPr lang="id-ID" sz="1800">
            <a:solidFill>
              <a:schemeClr val="tx1"/>
            </a:solidFill>
            <a:latin typeface="Rockwell" pitchFamily="18" charset="0"/>
          </a:endParaRPr>
        </a:p>
      </dgm:t>
    </dgm:pt>
    <dgm:pt modelId="{8F9101EB-E33B-4C73-A8C7-5633EBC408EC}">
      <dgm:prSet phldrT="[Text]" custT="1"/>
      <dgm:spPr/>
      <dgm:t>
        <a:bodyPr/>
        <a:lstStyle/>
        <a:p>
          <a:r>
            <a:rPr lang="id-ID" sz="1800" dirty="0" smtClean="0">
              <a:solidFill>
                <a:schemeClr val="tx1"/>
              </a:solidFill>
              <a:latin typeface="Rockwell" pitchFamily="18" charset="0"/>
            </a:rPr>
            <a:t>(+) 50 µL </a:t>
          </a:r>
          <a:r>
            <a:rPr lang="en-US" sz="1800" dirty="0" smtClean="0">
              <a:solidFill>
                <a:schemeClr val="tx1"/>
              </a:solidFill>
              <a:latin typeface="Rockwell" pitchFamily="18" charset="0"/>
            </a:rPr>
            <a:t>C</a:t>
          </a:r>
          <a:r>
            <a:rPr lang="id-ID" sz="1800" dirty="0" smtClean="0">
              <a:solidFill>
                <a:schemeClr val="tx1"/>
              </a:solidFill>
              <a:latin typeface="Rockwell" pitchFamily="18" charset="0"/>
            </a:rPr>
            <a:t>iproflo</a:t>
          </a:r>
          <a:r>
            <a:rPr lang="en-US" sz="1800" dirty="0" smtClean="0">
              <a:solidFill>
                <a:schemeClr val="tx1"/>
              </a:solidFill>
              <a:latin typeface="Rockwell" pitchFamily="18" charset="0"/>
            </a:rPr>
            <a:t>x</a:t>
          </a:r>
          <a:r>
            <a:rPr lang="id-ID" sz="1800" dirty="0" smtClean="0">
              <a:solidFill>
                <a:schemeClr val="tx1"/>
              </a:solidFill>
              <a:latin typeface="Rockwell" pitchFamily="18" charset="0"/>
            </a:rPr>
            <a:t>a</a:t>
          </a:r>
          <a:r>
            <a:rPr lang="en-US" sz="1800" dirty="0" smtClean="0">
              <a:solidFill>
                <a:schemeClr val="tx1"/>
              </a:solidFill>
              <a:latin typeface="Rockwell" pitchFamily="18" charset="0"/>
            </a:rPr>
            <a:t>c</a:t>
          </a:r>
          <a:r>
            <a:rPr lang="id-ID" sz="1800" dirty="0" smtClean="0">
              <a:solidFill>
                <a:schemeClr val="tx1"/>
              </a:solidFill>
              <a:latin typeface="Rockwell" pitchFamily="18" charset="0"/>
            </a:rPr>
            <a:t>in HCl 100</a:t>
          </a:r>
          <a:r>
            <a:rPr lang="en-US" sz="1800" dirty="0" smtClean="0">
              <a:solidFill>
                <a:schemeClr val="tx1"/>
              </a:solidFill>
              <a:latin typeface="Rockwell" pitchFamily="18" charset="0"/>
            </a:rPr>
            <a:t>.</a:t>
          </a:r>
          <a:r>
            <a:rPr lang="id-ID" sz="1800" dirty="0" smtClean="0">
              <a:solidFill>
                <a:schemeClr val="tx1"/>
              </a:solidFill>
              <a:latin typeface="Rockwell" pitchFamily="18" charset="0"/>
            </a:rPr>
            <a:t>0 µg/mL</a:t>
          </a:r>
          <a:endParaRPr lang="id-ID" sz="1800" dirty="0">
            <a:solidFill>
              <a:schemeClr val="tx1"/>
            </a:solidFill>
            <a:latin typeface="Rockwell" pitchFamily="18" charset="0"/>
          </a:endParaRPr>
        </a:p>
      </dgm:t>
    </dgm:pt>
    <dgm:pt modelId="{1698DDD2-909A-4624-945C-2B09CACF0C2E}" type="parTrans" cxnId="{ADF60D38-B927-419D-8857-12B95AFBABFF}">
      <dgm:prSet/>
      <dgm:spPr/>
      <dgm:t>
        <a:bodyPr/>
        <a:lstStyle/>
        <a:p>
          <a:endParaRPr lang="id-ID" sz="1800">
            <a:solidFill>
              <a:schemeClr val="tx1"/>
            </a:solidFill>
            <a:latin typeface="Rockwell" pitchFamily="18" charset="0"/>
          </a:endParaRPr>
        </a:p>
      </dgm:t>
    </dgm:pt>
    <dgm:pt modelId="{786F8C2F-3F4D-49B0-995C-4C0C1EBA2404}" type="sibTrans" cxnId="{ADF60D38-B927-419D-8857-12B95AFBABFF}">
      <dgm:prSet custT="1"/>
      <dgm:spPr/>
      <dgm:t>
        <a:bodyPr/>
        <a:lstStyle/>
        <a:p>
          <a:endParaRPr lang="id-ID" sz="1800">
            <a:solidFill>
              <a:schemeClr val="tx1"/>
            </a:solidFill>
            <a:latin typeface="Rockwell" pitchFamily="18" charset="0"/>
          </a:endParaRPr>
        </a:p>
      </dgm:t>
    </dgm:pt>
    <dgm:pt modelId="{6F7A1669-9ED5-4E57-B547-F227BF538C40}">
      <dgm:prSet phldrT="[Text]" custT="1"/>
      <dgm:spPr/>
      <dgm:t>
        <a:bodyPr/>
        <a:lstStyle/>
        <a:p>
          <a:r>
            <a:rPr lang="en-US" sz="1800" dirty="0" smtClean="0">
              <a:solidFill>
                <a:schemeClr val="tx1"/>
              </a:solidFill>
              <a:latin typeface="Rockwell" pitchFamily="18" charset="0"/>
            </a:rPr>
            <a:t>Add</a:t>
          </a:r>
          <a:r>
            <a:rPr lang="id-ID" sz="1800" dirty="0" smtClean="0">
              <a:solidFill>
                <a:schemeClr val="tx1"/>
              </a:solidFill>
              <a:latin typeface="Rockwell" pitchFamily="18" charset="0"/>
            </a:rPr>
            <a:t> </a:t>
          </a:r>
          <a:r>
            <a:rPr lang="en-US" sz="1800" dirty="0" smtClean="0">
              <a:solidFill>
                <a:schemeClr val="tx1"/>
              </a:solidFill>
              <a:latin typeface="Rockwell" pitchFamily="18" charset="0"/>
            </a:rPr>
            <a:t>450 </a:t>
          </a:r>
          <a:r>
            <a:rPr lang="id-ID" sz="1800" dirty="0" smtClean="0">
              <a:solidFill>
                <a:schemeClr val="tx1"/>
              </a:solidFill>
              <a:latin typeface="Rockwell" pitchFamily="18" charset="0"/>
            </a:rPr>
            <a:t>µL</a:t>
          </a:r>
          <a:r>
            <a:rPr lang="en-US" sz="1800" dirty="0" smtClean="0">
              <a:latin typeface="Rockwell" pitchFamily="18" charset="0"/>
            </a:rPr>
            <a:t> </a:t>
          </a:r>
          <a:r>
            <a:rPr lang="id-ID" sz="1800" dirty="0" smtClean="0">
              <a:solidFill>
                <a:schemeClr val="tx1"/>
              </a:solidFill>
              <a:latin typeface="Rockwell" pitchFamily="18" charset="0"/>
            </a:rPr>
            <a:t>Met</a:t>
          </a:r>
          <a:r>
            <a:rPr lang="en-US" sz="1800" dirty="0" smtClean="0">
              <a:solidFill>
                <a:schemeClr val="tx1"/>
              </a:solidFill>
              <a:latin typeface="Rockwell" pitchFamily="18" charset="0"/>
            </a:rPr>
            <a:t>h</a:t>
          </a:r>
          <a:r>
            <a:rPr lang="id-ID" sz="1800" dirty="0" smtClean="0">
              <a:solidFill>
                <a:schemeClr val="tx1"/>
              </a:solidFill>
              <a:latin typeface="Rockwell" pitchFamily="18" charset="0"/>
            </a:rPr>
            <a:t>anol</a:t>
          </a:r>
          <a:endParaRPr lang="id-ID" sz="1800" dirty="0">
            <a:solidFill>
              <a:schemeClr val="tx1"/>
            </a:solidFill>
            <a:latin typeface="Rockwell" pitchFamily="18" charset="0"/>
          </a:endParaRPr>
        </a:p>
      </dgm:t>
    </dgm:pt>
    <dgm:pt modelId="{3C3E3F99-0372-4E33-8D54-A44D6163CE9C}" type="parTrans" cxnId="{F9F9BF50-BF93-4004-B61E-9C0C96EF9747}">
      <dgm:prSet/>
      <dgm:spPr/>
      <dgm:t>
        <a:bodyPr/>
        <a:lstStyle/>
        <a:p>
          <a:endParaRPr lang="id-ID" sz="1800">
            <a:solidFill>
              <a:schemeClr val="tx1"/>
            </a:solidFill>
            <a:latin typeface="Rockwell" pitchFamily="18" charset="0"/>
          </a:endParaRPr>
        </a:p>
      </dgm:t>
    </dgm:pt>
    <dgm:pt modelId="{D1CE9229-2DC7-480A-AC29-8B30618343E0}" type="sibTrans" cxnId="{F9F9BF50-BF93-4004-B61E-9C0C96EF9747}">
      <dgm:prSet custT="1"/>
      <dgm:spPr/>
      <dgm:t>
        <a:bodyPr/>
        <a:lstStyle/>
        <a:p>
          <a:endParaRPr lang="id-ID" sz="1800">
            <a:solidFill>
              <a:schemeClr val="tx1"/>
            </a:solidFill>
            <a:latin typeface="Rockwell" pitchFamily="18" charset="0"/>
          </a:endParaRPr>
        </a:p>
      </dgm:t>
    </dgm:pt>
    <dgm:pt modelId="{F3302900-4BE0-407B-B24F-C9AAC31AAFDC}">
      <dgm:prSet phldrT="[Text]" custT="1"/>
      <dgm:spPr/>
      <dgm:t>
        <a:bodyPr/>
        <a:lstStyle/>
        <a:p>
          <a:pPr>
            <a:lnSpc>
              <a:spcPct val="100000"/>
            </a:lnSpc>
            <a:spcAft>
              <a:spcPts val="0"/>
            </a:spcAft>
          </a:pPr>
          <a:r>
            <a:rPr lang="en-US" sz="1800" dirty="0" smtClean="0">
              <a:solidFill>
                <a:schemeClr val="tx1"/>
              </a:solidFill>
              <a:latin typeface="Rockwell" pitchFamily="18" charset="0"/>
            </a:rPr>
            <a:t>Shake</a:t>
          </a:r>
          <a:r>
            <a:rPr lang="id-ID" sz="1800" dirty="0" smtClean="0">
              <a:solidFill>
                <a:schemeClr val="tx1"/>
              </a:solidFill>
              <a:latin typeface="Rockwell" pitchFamily="18" charset="0"/>
            </a:rPr>
            <a:t> </a:t>
          </a:r>
          <a:r>
            <a:rPr lang="en-US" sz="1800" dirty="0" smtClean="0">
              <a:solidFill>
                <a:schemeClr val="tx1"/>
              </a:solidFill>
              <a:latin typeface="Rockwell" pitchFamily="18" charset="0"/>
            </a:rPr>
            <a:t>with </a:t>
          </a:r>
          <a:r>
            <a:rPr lang="id-ID" sz="1800" dirty="0" smtClean="0">
              <a:solidFill>
                <a:schemeClr val="tx1"/>
              </a:solidFill>
              <a:latin typeface="Rockwell" pitchFamily="18" charset="0"/>
            </a:rPr>
            <a:t>Vortex</a:t>
          </a:r>
          <a:endParaRPr lang="en-US" sz="1800" dirty="0" smtClean="0">
            <a:solidFill>
              <a:schemeClr val="tx1"/>
            </a:solidFill>
            <a:latin typeface="Rockwell" pitchFamily="18" charset="0"/>
          </a:endParaRPr>
        </a:p>
        <a:p>
          <a:pPr>
            <a:lnSpc>
              <a:spcPct val="100000"/>
            </a:lnSpc>
            <a:spcAft>
              <a:spcPts val="0"/>
            </a:spcAft>
          </a:pPr>
          <a:r>
            <a:rPr lang="en-US" sz="1800" dirty="0" smtClean="0">
              <a:solidFill>
                <a:schemeClr val="tx1"/>
              </a:solidFill>
              <a:latin typeface="Rockwell" pitchFamily="18" charset="0"/>
            </a:rPr>
            <a:t>for 3 </a:t>
          </a:r>
          <a:r>
            <a:rPr lang="en-US" sz="1800" dirty="0" err="1" smtClean="0">
              <a:solidFill>
                <a:schemeClr val="tx1"/>
              </a:solidFill>
              <a:latin typeface="Rockwell" pitchFamily="18" charset="0"/>
            </a:rPr>
            <a:t>mins</a:t>
          </a:r>
          <a:endParaRPr lang="id-ID" sz="1800" dirty="0">
            <a:solidFill>
              <a:schemeClr val="tx1"/>
            </a:solidFill>
            <a:latin typeface="Rockwell" pitchFamily="18" charset="0"/>
          </a:endParaRPr>
        </a:p>
      </dgm:t>
    </dgm:pt>
    <dgm:pt modelId="{0D74BEF7-F615-4D7D-8A2B-EF4136C8F2D9}" type="parTrans" cxnId="{2EEFFB6D-B977-44D8-88CE-A07CFAE91C81}">
      <dgm:prSet/>
      <dgm:spPr/>
      <dgm:t>
        <a:bodyPr/>
        <a:lstStyle/>
        <a:p>
          <a:endParaRPr lang="id-ID" sz="1800">
            <a:solidFill>
              <a:schemeClr val="tx1"/>
            </a:solidFill>
            <a:latin typeface="Rockwell" pitchFamily="18" charset="0"/>
          </a:endParaRPr>
        </a:p>
      </dgm:t>
    </dgm:pt>
    <dgm:pt modelId="{AA226392-48EB-44DA-9F7D-7DE2368C9824}" type="sibTrans" cxnId="{2EEFFB6D-B977-44D8-88CE-A07CFAE91C81}">
      <dgm:prSet custT="1"/>
      <dgm:spPr/>
      <dgm:t>
        <a:bodyPr/>
        <a:lstStyle/>
        <a:p>
          <a:endParaRPr lang="id-ID" sz="1800">
            <a:solidFill>
              <a:schemeClr val="tx1"/>
            </a:solidFill>
            <a:latin typeface="Rockwell" pitchFamily="18" charset="0"/>
          </a:endParaRPr>
        </a:p>
      </dgm:t>
    </dgm:pt>
    <dgm:pt modelId="{A67548AB-CABA-4158-A437-E4CA64FA1953}">
      <dgm:prSet phldrT="[Text]" custT="1"/>
      <dgm:spPr/>
      <dgm:t>
        <a:bodyPr/>
        <a:lstStyle/>
        <a:p>
          <a:pPr>
            <a:lnSpc>
              <a:spcPct val="100000"/>
            </a:lnSpc>
            <a:spcAft>
              <a:spcPts val="0"/>
            </a:spcAft>
          </a:pPr>
          <a:r>
            <a:rPr lang="en-US" sz="1800" dirty="0" smtClean="0">
              <a:solidFill>
                <a:schemeClr val="tx1"/>
              </a:solidFill>
              <a:latin typeface="Rockwell" pitchFamily="18" charset="0"/>
            </a:rPr>
            <a:t>C</a:t>
          </a:r>
          <a:r>
            <a:rPr lang="id-ID" sz="1800" dirty="0" smtClean="0">
              <a:solidFill>
                <a:schemeClr val="tx1"/>
              </a:solidFill>
              <a:latin typeface="Rockwell" pitchFamily="18" charset="0"/>
            </a:rPr>
            <a:t>entrifuga</a:t>
          </a:r>
          <a:r>
            <a:rPr lang="en-US" sz="1800" dirty="0" smtClean="0">
              <a:solidFill>
                <a:schemeClr val="tx1"/>
              </a:solidFill>
              <a:latin typeface="Rockwell" pitchFamily="18" charset="0"/>
            </a:rPr>
            <a:t>t</a:t>
          </a:r>
          <a:r>
            <a:rPr lang="id-ID" sz="1800" dirty="0" smtClean="0">
              <a:solidFill>
                <a:schemeClr val="tx1"/>
              </a:solidFill>
              <a:latin typeface="Rockwell" pitchFamily="18" charset="0"/>
            </a:rPr>
            <a:t>i</a:t>
          </a:r>
          <a:r>
            <a:rPr lang="en-US" sz="1800" dirty="0" smtClean="0">
              <a:solidFill>
                <a:schemeClr val="tx1"/>
              </a:solidFill>
              <a:latin typeface="Rockwell" pitchFamily="18" charset="0"/>
            </a:rPr>
            <a:t>on</a:t>
          </a:r>
          <a:r>
            <a:rPr lang="id-ID" sz="1800" dirty="0" smtClean="0">
              <a:solidFill>
                <a:schemeClr val="tx1"/>
              </a:solidFill>
              <a:latin typeface="Rockwell" pitchFamily="18" charset="0"/>
            </a:rPr>
            <a:t> 10</a:t>
          </a:r>
          <a:r>
            <a:rPr lang="en-US" sz="1800" dirty="0" smtClean="0">
              <a:solidFill>
                <a:schemeClr val="tx1"/>
              </a:solidFill>
              <a:latin typeface="Rockwell" pitchFamily="18" charset="0"/>
            </a:rPr>
            <a:t>,</a:t>
          </a:r>
          <a:r>
            <a:rPr lang="id-ID" sz="1800" dirty="0" smtClean="0">
              <a:solidFill>
                <a:schemeClr val="tx1"/>
              </a:solidFill>
              <a:latin typeface="Rockwell" pitchFamily="18" charset="0"/>
            </a:rPr>
            <a:t>000 g</a:t>
          </a:r>
          <a:endParaRPr lang="en-US" sz="1800" dirty="0" smtClean="0">
            <a:solidFill>
              <a:schemeClr val="tx1"/>
            </a:solidFill>
            <a:latin typeface="Rockwell" pitchFamily="18" charset="0"/>
          </a:endParaRPr>
        </a:p>
        <a:p>
          <a:pPr>
            <a:lnSpc>
              <a:spcPct val="100000"/>
            </a:lnSpc>
            <a:spcAft>
              <a:spcPts val="0"/>
            </a:spcAft>
          </a:pPr>
          <a:r>
            <a:rPr lang="en-US" sz="1800" dirty="0" smtClean="0">
              <a:solidFill>
                <a:schemeClr val="tx1"/>
              </a:solidFill>
              <a:latin typeface="Rockwell" pitchFamily="18" charset="0"/>
            </a:rPr>
            <a:t>for 10 </a:t>
          </a:r>
          <a:r>
            <a:rPr lang="en-US" sz="1800" dirty="0" err="1" smtClean="0">
              <a:solidFill>
                <a:schemeClr val="tx1"/>
              </a:solidFill>
              <a:latin typeface="Rockwell" pitchFamily="18" charset="0"/>
            </a:rPr>
            <a:t>mins</a:t>
          </a:r>
          <a:endParaRPr lang="id-ID" sz="1800" dirty="0">
            <a:solidFill>
              <a:schemeClr val="tx1"/>
            </a:solidFill>
            <a:latin typeface="Rockwell" pitchFamily="18" charset="0"/>
          </a:endParaRPr>
        </a:p>
      </dgm:t>
    </dgm:pt>
    <dgm:pt modelId="{E2A38E59-28E4-44EA-A82C-1CF333BC3384}" type="parTrans" cxnId="{5BABB067-DD47-4454-9415-810CFB0D0552}">
      <dgm:prSet/>
      <dgm:spPr/>
      <dgm:t>
        <a:bodyPr/>
        <a:lstStyle/>
        <a:p>
          <a:endParaRPr lang="id-ID" sz="1800">
            <a:solidFill>
              <a:schemeClr val="tx1"/>
            </a:solidFill>
            <a:latin typeface="Rockwell" pitchFamily="18" charset="0"/>
          </a:endParaRPr>
        </a:p>
      </dgm:t>
    </dgm:pt>
    <dgm:pt modelId="{5742510E-76E7-4702-AC85-DBE9279284C2}" type="sibTrans" cxnId="{5BABB067-DD47-4454-9415-810CFB0D0552}">
      <dgm:prSet custT="1"/>
      <dgm:spPr/>
      <dgm:t>
        <a:bodyPr/>
        <a:lstStyle/>
        <a:p>
          <a:endParaRPr lang="id-ID" sz="1800">
            <a:solidFill>
              <a:schemeClr val="tx1"/>
            </a:solidFill>
            <a:latin typeface="Rockwell" pitchFamily="18" charset="0"/>
          </a:endParaRPr>
        </a:p>
      </dgm:t>
    </dgm:pt>
    <dgm:pt modelId="{0F8625FB-8F13-4657-BB95-51134FAF7B50}">
      <dgm:prSet phldrT="[Text]" custT="1"/>
      <dgm:spPr/>
      <dgm:t>
        <a:bodyPr/>
        <a:lstStyle/>
        <a:p>
          <a:r>
            <a:rPr lang="id-ID" sz="1800" dirty="0" smtClean="0">
              <a:solidFill>
                <a:schemeClr val="tx1"/>
              </a:solidFill>
              <a:latin typeface="Rockwell" pitchFamily="18" charset="0"/>
            </a:rPr>
            <a:t> </a:t>
          </a:r>
          <a:r>
            <a:rPr lang="id-ID" sz="1800" dirty="0" smtClean="0">
              <a:solidFill>
                <a:schemeClr val="tx1"/>
              </a:solidFill>
              <a:latin typeface="Rockwell" pitchFamily="18" charset="0"/>
            </a:rPr>
            <a:t>20 </a:t>
          </a:r>
          <a:r>
            <a:rPr lang="id-ID" sz="1800" dirty="0" smtClean="0">
              <a:solidFill>
                <a:schemeClr val="tx1"/>
              </a:solidFill>
              <a:latin typeface="Rockwell" pitchFamily="18" charset="0"/>
            </a:rPr>
            <a:t>µL</a:t>
          </a:r>
          <a:r>
            <a:rPr lang="en-US" sz="1800" dirty="0" smtClean="0">
              <a:solidFill>
                <a:schemeClr val="tx1"/>
              </a:solidFill>
              <a:latin typeface="Rockwell" pitchFamily="18" charset="0"/>
            </a:rPr>
            <a:t> aliquot</a:t>
          </a:r>
          <a:r>
            <a:rPr lang="id-ID" sz="1800" dirty="0" smtClean="0">
              <a:solidFill>
                <a:schemeClr val="tx1"/>
              </a:solidFill>
              <a:latin typeface="Rockwell" pitchFamily="18" charset="0"/>
            </a:rPr>
            <a:t> </a:t>
          </a:r>
          <a:r>
            <a:rPr lang="en-US" sz="1800" dirty="0" smtClean="0">
              <a:solidFill>
                <a:schemeClr val="tx1"/>
              </a:solidFill>
              <a:latin typeface="Rockwell" pitchFamily="18" charset="0"/>
            </a:rPr>
            <a:t>injected </a:t>
          </a:r>
          <a:r>
            <a:rPr lang="en-US" sz="1800" dirty="0" smtClean="0">
              <a:solidFill>
                <a:schemeClr val="tx1"/>
              </a:solidFill>
              <a:latin typeface="Rockwell" pitchFamily="18" charset="0"/>
            </a:rPr>
            <a:t>into HPLC</a:t>
          </a:r>
          <a:r>
            <a:rPr lang="id-ID" sz="1800" dirty="0" smtClean="0">
              <a:solidFill>
                <a:schemeClr val="tx1"/>
              </a:solidFill>
              <a:latin typeface="Rockwell" pitchFamily="18" charset="0"/>
            </a:rPr>
            <a:t> </a:t>
          </a:r>
          <a:endParaRPr lang="id-ID" sz="1800" dirty="0">
            <a:solidFill>
              <a:schemeClr val="tx1"/>
            </a:solidFill>
            <a:latin typeface="Rockwell" pitchFamily="18" charset="0"/>
          </a:endParaRPr>
        </a:p>
      </dgm:t>
    </dgm:pt>
    <dgm:pt modelId="{CB746410-A8C2-463D-A9DD-79885B6AEE1A}" type="parTrans" cxnId="{5C56BA1D-F439-460F-B28D-1E68A7B4DBAC}">
      <dgm:prSet/>
      <dgm:spPr/>
      <dgm:t>
        <a:bodyPr/>
        <a:lstStyle/>
        <a:p>
          <a:endParaRPr lang="id-ID" sz="1800">
            <a:solidFill>
              <a:schemeClr val="tx1"/>
            </a:solidFill>
            <a:latin typeface="Rockwell" pitchFamily="18" charset="0"/>
          </a:endParaRPr>
        </a:p>
      </dgm:t>
    </dgm:pt>
    <dgm:pt modelId="{7849BFCA-AFDF-45FF-AE46-236C21A6D36D}" type="sibTrans" cxnId="{5C56BA1D-F439-460F-B28D-1E68A7B4DBAC}">
      <dgm:prSet/>
      <dgm:spPr/>
      <dgm:t>
        <a:bodyPr/>
        <a:lstStyle/>
        <a:p>
          <a:endParaRPr lang="id-ID" sz="1800">
            <a:solidFill>
              <a:schemeClr val="tx1"/>
            </a:solidFill>
            <a:latin typeface="Rockwell" pitchFamily="18" charset="0"/>
          </a:endParaRPr>
        </a:p>
      </dgm:t>
    </dgm:pt>
    <dgm:pt modelId="{41E557AA-0F56-4652-BA33-7EF478D96ADC}" type="pres">
      <dgm:prSet presAssocID="{923D54BD-FF3A-427E-9291-4712107F6CCF}" presName="diagram" presStyleCnt="0">
        <dgm:presLayoutVars>
          <dgm:dir/>
          <dgm:resizeHandles val="exact"/>
        </dgm:presLayoutVars>
      </dgm:prSet>
      <dgm:spPr/>
      <dgm:t>
        <a:bodyPr/>
        <a:lstStyle/>
        <a:p>
          <a:endParaRPr lang="id-ID"/>
        </a:p>
      </dgm:t>
    </dgm:pt>
    <dgm:pt modelId="{C30B125A-2139-4AAF-BF62-523DCB155E84}" type="pres">
      <dgm:prSet presAssocID="{BAEDC1FB-8452-45D4-9579-5D9EB6AAEFC4}" presName="node" presStyleLbl="node1" presStyleIdx="0" presStyleCnt="6">
        <dgm:presLayoutVars>
          <dgm:bulletEnabled val="1"/>
        </dgm:presLayoutVars>
      </dgm:prSet>
      <dgm:spPr/>
      <dgm:t>
        <a:bodyPr/>
        <a:lstStyle/>
        <a:p>
          <a:endParaRPr lang="id-ID"/>
        </a:p>
      </dgm:t>
    </dgm:pt>
    <dgm:pt modelId="{4874497D-78F1-4A08-8EE8-36D74FB3AC0B}" type="pres">
      <dgm:prSet presAssocID="{B2E63FE2-D24A-4E70-BD55-7129FFCFA044}" presName="sibTrans" presStyleLbl="sibTrans2D1" presStyleIdx="0" presStyleCnt="5"/>
      <dgm:spPr/>
      <dgm:t>
        <a:bodyPr/>
        <a:lstStyle/>
        <a:p>
          <a:endParaRPr lang="id-ID"/>
        </a:p>
      </dgm:t>
    </dgm:pt>
    <dgm:pt modelId="{DBDD1123-2633-4947-9C7D-F93B293FCB91}" type="pres">
      <dgm:prSet presAssocID="{B2E63FE2-D24A-4E70-BD55-7129FFCFA044}" presName="connectorText" presStyleLbl="sibTrans2D1" presStyleIdx="0" presStyleCnt="5"/>
      <dgm:spPr/>
      <dgm:t>
        <a:bodyPr/>
        <a:lstStyle/>
        <a:p>
          <a:endParaRPr lang="id-ID"/>
        </a:p>
      </dgm:t>
    </dgm:pt>
    <dgm:pt modelId="{63401B83-DF52-4975-8949-E666564CCD62}" type="pres">
      <dgm:prSet presAssocID="{8F9101EB-E33B-4C73-A8C7-5633EBC408EC}" presName="node" presStyleLbl="node1" presStyleIdx="1" presStyleCnt="6">
        <dgm:presLayoutVars>
          <dgm:bulletEnabled val="1"/>
        </dgm:presLayoutVars>
      </dgm:prSet>
      <dgm:spPr/>
      <dgm:t>
        <a:bodyPr/>
        <a:lstStyle/>
        <a:p>
          <a:endParaRPr lang="id-ID"/>
        </a:p>
      </dgm:t>
    </dgm:pt>
    <dgm:pt modelId="{D37C0581-F063-486B-A5B9-9B35FD85E78A}" type="pres">
      <dgm:prSet presAssocID="{786F8C2F-3F4D-49B0-995C-4C0C1EBA2404}" presName="sibTrans" presStyleLbl="sibTrans2D1" presStyleIdx="1" presStyleCnt="5"/>
      <dgm:spPr/>
      <dgm:t>
        <a:bodyPr/>
        <a:lstStyle/>
        <a:p>
          <a:endParaRPr lang="id-ID"/>
        </a:p>
      </dgm:t>
    </dgm:pt>
    <dgm:pt modelId="{1858C80B-B88F-4D8F-822A-7020E9307F42}" type="pres">
      <dgm:prSet presAssocID="{786F8C2F-3F4D-49B0-995C-4C0C1EBA2404}" presName="connectorText" presStyleLbl="sibTrans2D1" presStyleIdx="1" presStyleCnt="5"/>
      <dgm:spPr/>
      <dgm:t>
        <a:bodyPr/>
        <a:lstStyle/>
        <a:p>
          <a:endParaRPr lang="id-ID"/>
        </a:p>
      </dgm:t>
    </dgm:pt>
    <dgm:pt modelId="{D7758038-2E41-4909-8F64-5F9125B54AA9}" type="pres">
      <dgm:prSet presAssocID="{6F7A1669-9ED5-4E57-B547-F227BF538C40}" presName="node" presStyleLbl="node1" presStyleIdx="2" presStyleCnt="6">
        <dgm:presLayoutVars>
          <dgm:bulletEnabled val="1"/>
        </dgm:presLayoutVars>
      </dgm:prSet>
      <dgm:spPr/>
      <dgm:t>
        <a:bodyPr/>
        <a:lstStyle/>
        <a:p>
          <a:endParaRPr lang="id-ID"/>
        </a:p>
      </dgm:t>
    </dgm:pt>
    <dgm:pt modelId="{25076156-6A78-43C2-9600-AB4EBF60EDD6}" type="pres">
      <dgm:prSet presAssocID="{D1CE9229-2DC7-480A-AC29-8B30618343E0}" presName="sibTrans" presStyleLbl="sibTrans2D1" presStyleIdx="2" presStyleCnt="5"/>
      <dgm:spPr/>
      <dgm:t>
        <a:bodyPr/>
        <a:lstStyle/>
        <a:p>
          <a:endParaRPr lang="id-ID"/>
        </a:p>
      </dgm:t>
    </dgm:pt>
    <dgm:pt modelId="{E63FEE7C-3596-40E7-AB68-2B234B437445}" type="pres">
      <dgm:prSet presAssocID="{D1CE9229-2DC7-480A-AC29-8B30618343E0}" presName="connectorText" presStyleLbl="sibTrans2D1" presStyleIdx="2" presStyleCnt="5"/>
      <dgm:spPr/>
      <dgm:t>
        <a:bodyPr/>
        <a:lstStyle/>
        <a:p>
          <a:endParaRPr lang="id-ID"/>
        </a:p>
      </dgm:t>
    </dgm:pt>
    <dgm:pt modelId="{E1B3F416-6DB1-4D9F-828B-3C54EDC976FF}" type="pres">
      <dgm:prSet presAssocID="{F3302900-4BE0-407B-B24F-C9AAC31AAFDC}" presName="node" presStyleLbl="node1" presStyleIdx="3" presStyleCnt="6">
        <dgm:presLayoutVars>
          <dgm:bulletEnabled val="1"/>
        </dgm:presLayoutVars>
      </dgm:prSet>
      <dgm:spPr/>
      <dgm:t>
        <a:bodyPr/>
        <a:lstStyle/>
        <a:p>
          <a:endParaRPr lang="id-ID"/>
        </a:p>
      </dgm:t>
    </dgm:pt>
    <dgm:pt modelId="{738B5C5A-A868-4FBC-89C4-67E9E450EB0C}" type="pres">
      <dgm:prSet presAssocID="{AA226392-48EB-44DA-9F7D-7DE2368C9824}" presName="sibTrans" presStyleLbl="sibTrans2D1" presStyleIdx="3" presStyleCnt="5"/>
      <dgm:spPr/>
      <dgm:t>
        <a:bodyPr/>
        <a:lstStyle/>
        <a:p>
          <a:endParaRPr lang="id-ID"/>
        </a:p>
      </dgm:t>
    </dgm:pt>
    <dgm:pt modelId="{FDA0939E-5683-4066-903D-AB433E699168}" type="pres">
      <dgm:prSet presAssocID="{AA226392-48EB-44DA-9F7D-7DE2368C9824}" presName="connectorText" presStyleLbl="sibTrans2D1" presStyleIdx="3" presStyleCnt="5"/>
      <dgm:spPr/>
      <dgm:t>
        <a:bodyPr/>
        <a:lstStyle/>
        <a:p>
          <a:endParaRPr lang="id-ID"/>
        </a:p>
      </dgm:t>
    </dgm:pt>
    <dgm:pt modelId="{09823662-3909-4985-A790-7ADD3038FB2F}" type="pres">
      <dgm:prSet presAssocID="{A67548AB-CABA-4158-A437-E4CA64FA1953}" presName="node" presStyleLbl="node1" presStyleIdx="4" presStyleCnt="6">
        <dgm:presLayoutVars>
          <dgm:bulletEnabled val="1"/>
        </dgm:presLayoutVars>
      </dgm:prSet>
      <dgm:spPr/>
      <dgm:t>
        <a:bodyPr/>
        <a:lstStyle/>
        <a:p>
          <a:endParaRPr lang="id-ID"/>
        </a:p>
      </dgm:t>
    </dgm:pt>
    <dgm:pt modelId="{41363EE1-56A0-4B9F-B94A-C70645BE1E0F}" type="pres">
      <dgm:prSet presAssocID="{5742510E-76E7-4702-AC85-DBE9279284C2}" presName="sibTrans" presStyleLbl="sibTrans2D1" presStyleIdx="4" presStyleCnt="5"/>
      <dgm:spPr/>
      <dgm:t>
        <a:bodyPr/>
        <a:lstStyle/>
        <a:p>
          <a:endParaRPr lang="id-ID"/>
        </a:p>
      </dgm:t>
    </dgm:pt>
    <dgm:pt modelId="{91D10D31-1445-4366-AB7C-C39EE1D75F9A}" type="pres">
      <dgm:prSet presAssocID="{5742510E-76E7-4702-AC85-DBE9279284C2}" presName="connectorText" presStyleLbl="sibTrans2D1" presStyleIdx="4" presStyleCnt="5"/>
      <dgm:spPr/>
      <dgm:t>
        <a:bodyPr/>
        <a:lstStyle/>
        <a:p>
          <a:endParaRPr lang="id-ID"/>
        </a:p>
      </dgm:t>
    </dgm:pt>
    <dgm:pt modelId="{9C2FD6AD-3E78-411F-9665-9C639D250FF2}" type="pres">
      <dgm:prSet presAssocID="{0F8625FB-8F13-4657-BB95-51134FAF7B50}" presName="node" presStyleLbl="node1" presStyleIdx="5" presStyleCnt="6">
        <dgm:presLayoutVars>
          <dgm:bulletEnabled val="1"/>
        </dgm:presLayoutVars>
      </dgm:prSet>
      <dgm:spPr/>
      <dgm:t>
        <a:bodyPr/>
        <a:lstStyle/>
        <a:p>
          <a:endParaRPr lang="id-ID"/>
        </a:p>
      </dgm:t>
    </dgm:pt>
  </dgm:ptLst>
  <dgm:cxnLst>
    <dgm:cxn modelId="{004437F6-83FB-441E-93E0-258EE30244B0}" type="presOf" srcId="{D1CE9229-2DC7-480A-AC29-8B30618343E0}" destId="{25076156-6A78-43C2-9600-AB4EBF60EDD6}" srcOrd="0" destOrd="0" presId="urn:microsoft.com/office/officeart/2005/8/layout/process5"/>
    <dgm:cxn modelId="{CA8AB137-2637-4945-B24C-47EBC679A58A}" type="presOf" srcId="{A67548AB-CABA-4158-A437-E4CA64FA1953}" destId="{09823662-3909-4985-A790-7ADD3038FB2F}" srcOrd="0" destOrd="0" presId="urn:microsoft.com/office/officeart/2005/8/layout/process5"/>
    <dgm:cxn modelId="{FF35B6B8-F62E-4B68-9887-6FB150E0FB45}" type="presOf" srcId="{6F7A1669-9ED5-4E57-B547-F227BF538C40}" destId="{D7758038-2E41-4909-8F64-5F9125B54AA9}" srcOrd="0" destOrd="0" presId="urn:microsoft.com/office/officeart/2005/8/layout/process5"/>
    <dgm:cxn modelId="{B26E3DBB-FAF6-4E0E-82E2-0C0B8FBB6622}" type="presOf" srcId="{786F8C2F-3F4D-49B0-995C-4C0C1EBA2404}" destId="{D37C0581-F063-486B-A5B9-9B35FD85E78A}" srcOrd="0" destOrd="0" presId="urn:microsoft.com/office/officeart/2005/8/layout/process5"/>
    <dgm:cxn modelId="{ADF60D38-B927-419D-8857-12B95AFBABFF}" srcId="{923D54BD-FF3A-427E-9291-4712107F6CCF}" destId="{8F9101EB-E33B-4C73-A8C7-5633EBC408EC}" srcOrd="1" destOrd="0" parTransId="{1698DDD2-909A-4624-945C-2B09CACF0C2E}" sibTransId="{786F8C2F-3F4D-49B0-995C-4C0C1EBA2404}"/>
    <dgm:cxn modelId="{BAB3BD9D-CE1E-43FA-A7CB-69B79C151607}" type="presOf" srcId="{786F8C2F-3F4D-49B0-995C-4C0C1EBA2404}" destId="{1858C80B-B88F-4D8F-822A-7020E9307F42}" srcOrd="1" destOrd="0" presId="urn:microsoft.com/office/officeart/2005/8/layout/process5"/>
    <dgm:cxn modelId="{4BF0C5D3-C84A-45DD-B0F3-A3BA02C41F1B}" srcId="{923D54BD-FF3A-427E-9291-4712107F6CCF}" destId="{BAEDC1FB-8452-45D4-9579-5D9EB6AAEFC4}" srcOrd="0" destOrd="0" parTransId="{AC7C3D3D-C20A-4770-8DDA-EFD7D7A9EA63}" sibTransId="{B2E63FE2-D24A-4E70-BD55-7129FFCFA044}"/>
    <dgm:cxn modelId="{0009545D-BC74-41E7-AA5B-067400E78AE3}" type="presOf" srcId="{F3302900-4BE0-407B-B24F-C9AAC31AAFDC}" destId="{E1B3F416-6DB1-4D9F-828B-3C54EDC976FF}" srcOrd="0" destOrd="0" presId="urn:microsoft.com/office/officeart/2005/8/layout/process5"/>
    <dgm:cxn modelId="{B390C27D-9874-4A01-9024-3194ED448E87}" type="presOf" srcId="{AA226392-48EB-44DA-9F7D-7DE2368C9824}" destId="{738B5C5A-A868-4FBC-89C4-67E9E450EB0C}" srcOrd="0" destOrd="0" presId="urn:microsoft.com/office/officeart/2005/8/layout/process5"/>
    <dgm:cxn modelId="{F5048AC9-4216-4BD2-8B39-8B4A619CDBC7}" type="presOf" srcId="{AA226392-48EB-44DA-9F7D-7DE2368C9824}" destId="{FDA0939E-5683-4066-903D-AB433E699168}" srcOrd="1" destOrd="0" presId="urn:microsoft.com/office/officeart/2005/8/layout/process5"/>
    <dgm:cxn modelId="{21452919-5B4A-411A-BA2B-3F53F3C50A2F}" type="presOf" srcId="{D1CE9229-2DC7-480A-AC29-8B30618343E0}" destId="{E63FEE7C-3596-40E7-AB68-2B234B437445}" srcOrd="1" destOrd="0" presId="urn:microsoft.com/office/officeart/2005/8/layout/process5"/>
    <dgm:cxn modelId="{7055B8DF-A6D3-47F2-9188-09D1E92FC5A3}" type="presOf" srcId="{5742510E-76E7-4702-AC85-DBE9279284C2}" destId="{91D10D31-1445-4366-AB7C-C39EE1D75F9A}" srcOrd="1" destOrd="0" presId="urn:microsoft.com/office/officeart/2005/8/layout/process5"/>
    <dgm:cxn modelId="{F9F9BF50-BF93-4004-B61E-9C0C96EF9747}" srcId="{923D54BD-FF3A-427E-9291-4712107F6CCF}" destId="{6F7A1669-9ED5-4E57-B547-F227BF538C40}" srcOrd="2" destOrd="0" parTransId="{3C3E3F99-0372-4E33-8D54-A44D6163CE9C}" sibTransId="{D1CE9229-2DC7-480A-AC29-8B30618343E0}"/>
    <dgm:cxn modelId="{47478C0D-C929-4EDD-AB88-E055C11F4767}" type="presOf" srcId="{B2E63FE2-D24A-4E70-BD55-7129FFCFA044}" destId="{DBDD1123-2633-4947-9C7D-F93B293FCB91}" srcOrd="1" destOrd="0" presId="urn:microsoft.com/office/officeart/2005/8/layout/process5"/>
    <dgm:cxn modelId="{2EEFFB6D-B977-44D8-88CE-A07CFAE91C81}" srcId="{923D54BD-FF3A-427E-9291-4712107F6CCF}" destId="{F3302900-4BE0-407B-B24F-C9AAC31AAFDC}" srcOrd="3" destOrd="0" parTransId="{0D74BEF7-F615-4D7D-8A2B-EF4136C8F2D9}" sibTransId="{AA226392-48EB-44DA-9F7D-7DE2368C9824}"/>
    <dgm:cxn modelId="{31B53FAD-B85D-414C-AA5B-7A157400AB07}" type="presOf" srcId="{BAEDC1FB-8452-45D4-9579-5D9EB6AAEFC4}" destId="{C30B125A-2139-4AAF-BF62-523DCB155E84}" srcOrd="0" destOrd="0" presId="urn:microsoft.com/office/officeart/2005/8/layout/process5"/>
    <dgm:cxn modelId="{5C56BA1D-F439-460F-B28D-1E68A7B4DBAC}" srcId="{923D54BD-FF3A-427E-9291-4712107F6CCF}" destId="{0F8625FB-8F13-4657-BB95-51134FAF7B50}" srcOrd="5" destOrd="0" parTransId="{CB746410-A8C2-463D-A9DD-79885B6AEE1A}" sibTransId="{7849BFCA-AFDF-45FF-AE46-236C21A6D36D}"/>
    <dgm:cxn modelId="{E17BA85F-03F2-4DBB-8982-3551E75C13BA}" type="presOf" srcId="{8F9101EB-E33B-4C73-A8C7-5633EBC408EC}" destId="{63401B83-DF52-4975-8949-E666564CCD62}" srcOrd="0" destOrd="0" presId="urn:microsoft.com/office/officeart/2005/8/layout/process5"/>
    <dgm:cxn modelId="{82E4B399-0B85-4F7C-BEA0-D843528BD835}" type="presOf" srcId="{B2E63FE2-D24A-4E70-BD55-7129FFCFA044}" destId="{4874497D-78F1-4A08-8EE8-36D74FB3AC0B}" srcOrd="0" destOrd="0" presId="urn:microsoft.com/office/officeart/2005/8/layout/process5"/>
    <dgm:cxn modelId="{5BABB067-DD47-4454-9415-810CFB0D0552}" srcId="{923D54BD-FF3A-427E-9291-4712107F6CCF}" destId="{A67548AB-CABA-4158-A437-E4CA64FA1953}" srcOrd="4" destOrd="0" parTransId="{E2A38E59-28E4-44EA-A82C-1CF333BC3384}" sibTransId="{5742510E-76E7-4702-AC85-DBE9279284C2}"/>
    <dgm:cxn modelId="{10F5C62E-CE81-4F94-B3B7-D78769C41D28}" type="presOf" srcId="{0F8625FB-8F13-4657-BB95-51134FAF7B50}" destId="{9C2FD6AD-3E78-411F-9665-9C639D250FF2}" srcOrd="0" destOrd="0" presId="urn:microsoft.com/office/officeart/2005/8/layout/process5"/>
    <dgm:cxn modelId="{DCF882BD-20C1-493B-8696-EA5CB8B53B6B}" type="presOf" srcId="{5742510E-76E7-4702-AC85-DBE9279284C2}" destId="{41363EE1-56A0-4B9F-B94A-C70645BE1E0F}" srcOrd="0" destOrd="0" presId="urn:microsoft.com/office/officeart/2005/8/layout/process5"/>
    <dgm:cxn modelId="{0341B147-BF4B-48F3-B89C-A5683D956ACB}" type="presOf" srcId="{923D54BD-FF3A-427E-9291-4712107F6CCF}" destId="{41E557AA-0F56-4652-BA33-7EF478D96ADC}" srcOrd="0" destOrd="0" presId="urn:microsoft.com/office/officeart/2005/8/layout/process5"/>
    <dgm:cxn modelId="{3869E69D-7108-4D23-A3F3-7306B0C08E0B}" type="presParOf" srcId="{41E557AA-0F56-4652-BA33-7EF478D96ADC}" destId="{C30B125A-2139-4AAF-BF62-523DCB155E84}" srcOrd="0" destOrd="0" presId="urn:microsoft.com/office/officeart/2005/8/layout/process5"/>
    <dgm:cxn modelId="{8DCC193D-DE3C-414D-883D-8EAB6D91250B}" type="presParOf" srcId="{41E557AA-0F56-4652-BA33-7EF478D96ADC}" destId="{4874497D-78F1-4A08-8EE8-36D74FB3AC0B}" srcOrd="1" destOrd="0" presId="urn:microsoft.com/office/officeart/2005/8/layout/process5"/>
    <dgm:cxn modelId="{6FA9DE5E-5786-4241-A9A4-D740012E2DCA}" type="presParOf" srcId="{4874497D-78F1-4A08-8EE8-36D74FB3AC0B}" destId="{DBDD1123-2633-4947-9C7D-F93B293FCB91}" srcOrd="0" destOrd="0" presId="urn:microsoft.com/office/officeart/2005/8/layout/process5"/>
    <dgm:cxn modelId="{E2F960B0-5B73-4740-8FB4-859CF38792C2}" type="presParOf" srcId="{41E557AA-0F56-4652-BA33-7EF478D96ADC}" destId="{63401B83-DF52-4975-8949-E666564CCD62}" srcOrd="2" destOrd="0" presId="urn:microsoft.com/office/officeart/2005/8/layout/process5"/>
    <dgm:cxn modelId="{DCD2A99E-7CB3-475E-9DDE-C580A334BC6D}" type="presParOf" srcId="{41E557AA-0F56-4652-BA33-7EF478D96ADC}" destId="{D37C0581-F063-486B-A5B9-9B35FD85E78A}" srcOrd="3" destOrd="0" presId="urn:microsoft.com/office/officeart/2005/8/layout/process5"/>
    <dgm:cxn modelId="{CD8F002F-3883-48FB-BCF2-BA740179FFFD}" type="presParOf" srcId="{D37C0581-F063-486B-A5B9-9B35FD85E78A}" destId="{1858C80B-B88F-4D8F-822A-7020E9307F42}" srcOrd="0" destOrd="0" presId="urn:microsoft.com/office/officeart/2005/8/layout/process5"/>
    <dgm:cxn modelId="{D67BD1A1-62B7-4E11-9972-999A2B063D4B}" type="presParOf" srcId="{41E557AA-0F56-4652-BA33-7EF478D96ADC}" destId="{D7758038-2E41-4909-8F64-5F9125B54AA9}" srcOrd="4" destOrd="0" presId="urn:microsoft.com/office/officeart/2005/8/layout/process5"/>
    <dgm:cxn modelId="{E4D86F86-29D2-46A0-AAFB-853780EAAFB2}" type="presParOf" srcId="{41E557AA-0F56-4652-BA33-7EF478D96ADC}" destId="{25076156-6A78-43C2-9600-AB4EBF60EDD6}" srcOrd="5" destOrd="0" presId="urn:microsoft.com/office/officeart/2005/8/layout/process5"/>
    <dgm:cxn modelId="{5130C486-5475-4DC2-A2BE-7C0672795A80}" type="presParOf" srcId="{25076156-6A78-43C2-9600-AB4EBF60EDD6}" destId="{E63FEE7C-3596-40E7-AB68-2B234B437445}" srcOrd="0" destOrd="0" presId="urn:microsoft.com/office/officeart/2005/8/layout/process5"/>
    <dgm:cxn modelId="{B0AC59E6-826C-40A8-9FEA-77A279058EC1}" type="presParOf" srcId="{41E557AA-0F56-4652-BA33-7EF478D96ADC}" destId="{E1B3F416-6DB1-4D9F-828B-3C54EDC976FF}" srcOrd="6" destOrd="0" presId="urn:microsoft.com/office/officeart/2005/8/layout/process5"/>
    <dgm:cxn modelId="{064ACF84-2A14-449E-9F41-0221ED375260}" type="presParOf" srcId="{41E557AA-0F56-4652-BA33-7EF478D96ADC}" destId="{738B5C5A-A868-4FBC-89C4-67E9E450EB0C}" srcOrd="7" destOrd="0" presId="urn:microsoft.com/office/officeart/2005/8/layout/process5"/>
    <dgm:cxn modelId="{8BD26F68-44F3-42A1-AA93-CC1F7F8BB3B4}" type="presParOf" srcId="{738B5C5A-A868-4FBC-89C4-67E9E450EB0C}" destId="{FDA0939E-5683-4066-903D-AB433E699168}" srcOrd="0" destOrd="0" presId="urn:microsoft.com/office/officeart/2005/8/layout/process5"/>
    <dgm:cxn modelId="{B3194528-90F2-402E-B9C6-6FD679FB21E6}" type="presParOf" srcId="{41E557AA-0F56-4652-BA33-7EF478D96ADC}" destId="{09823662-3909-4985-A790-7ADD3038FB2F}" srcOrd="8" destOrd="0" presId="urn:microsoft.com/office/officeart/2005/8/layout/process5"/>
    <dgm:cxn modelId="{34805345-4BC6-4D9B-9FF8-495C0340EB8F}" type="presParOf" srcId="{41E557AA-0F56-4652-BA33-7EF478D96ADC}" destId="{41363EE1-56A0-4B9F-B94A-C70645BE1E0F}" srcOrd="9" destOrd="0" presId="urn:microsoft.com/office/officeart/2005/8/layout/process5"/>
    <dgm:cxn modelId="{BD77C688-CFB7-49E7-9197-03ED72F785E3}" type="presParOf" srcId="{41363EE1-56A0-4B9F-B94A-C70645BE1E0F}" destId="{91D10D31-1445-4366-AB7C-C39EE1D75F9A}" srcOrd="0" destOrd="0" presId="urn:microsoft.com/office/officeart/2005/8/layout/process5"/>
    <dgm:cxn modelId="{6D2111FC-928D-4500-A11E-B71880A6C4BA}" type="presParOf" srcId="{41E557AA-0F56-4652-BA33-7EF478D96ADC}" destId="{9C2FD6AD-3E78-411F-9665-9C639D250FF2}" srcOrd="10"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367C96A-D2D4-4514-9CA4-344E360739E8}" type="doc">
      <dgm:prSet loTypeId="urn:microsoft.com/office/officeart/2005/8/layout/list1" loCatId="list" qsTypeId="urn:microsoft.com/office/officeart/2005/8/quickstyle/3d1" qsCatId="3D" csTypeId="urn:microsoft.com/office/officeart/2005/8/colors/colorful1#1" csCatId="colorful" phldr="1"/>
      <dgm:spPr/>
      <dgm:t>
        <a:bodyPr/>
        <a:lstStyle/>
        <a:p>
          <a:endParaRPr lang="id-ID"/>
        </a:p>
      </dgm:t>
    </dgm:pt>
    <dgm:pt modelId="{37CAD702-FB4F-475A-BD86-F20BF6C2E8A7}">
      <dgm:prSet phldrT="[Text]" custT="1"/>
      <dgm:spPr/>
      <dgm:t>
        <a:bodyPr/>
        <a:lstStyle/>
        <a:p>
          <a:r>
            <a:rPr lang="en-US" sz="2200" dirty="0" smtClean="0">
              <a:latin typeface="Rockwell" pitchFamily="18" charset="0"/>
            </a:rPr>
            <a:t>Half Dilution</a:t>
          </a:r>
          <a:endParaRPr lang="id-ID" sz="2200" dirty="0">
            <a:latin typeface="Rockwell" pitchFamily="18" charset="0"/>
          </a:endParaRPr>
        </a:p>
      </dgm:t>
    </dgm:pt>
    <dgm:pt modelId="{860F089B-0F5F-43EE-AFFC-3A05543AFE8F}" type="parTrans" cxnId="{5F7D6AB3-FD6B-4027-BB51-87231BF745C9}">
      <dgm:prSet/>
      <dgm:spPr/>
      <dgm:t>
        <a:bodyPr/>
        <a:lstStyle/>
        <a:p>
          <a:endParaRPr lang="id-ID" sz="2200">
            <a:latin typeface="Rockwell" pitchFamily="18" charset="0"/>
          </a:endParaRPr>
        </a:p>
      </dgm:t>
    </dgm:pt>
    <dgm:pt modelId="{1254715D-E91A-44F4-8C47-7E7F1E747822}" type="sibTrans" cxnId="{5F7D6AB3-FD6B-4027-BB51-87231BF745C9}">
      <dgm:prSet/>
      <dgm:spPr/>
      <dgm:t>
        <a:bodyPr/>
        <a:lstStyle/>
        <a:p>
          <a:endParaRPr lang="id-ID" sz="2200">
            <a:latin typeface="Rockwell" pitchFamily="18" charset="0"/>
          </a:endParaRPr>
        </a:p>
      </dgm:t>
    </dgm:pt>
    <dgm:pt modelId="{F53476F7-8238-4A0C-A4FF-E1A2859B4D5E}">
      <dgm:prSet phldrT="[Text]" custT="1"/>
      <dgm:spPr/>
      <dgm:t>
        <a:bodyPr/>
        <a:lstStyle/>
        <a:p>
          <a:r>
            <a:rPr lang="en-US" sz="2200" dirty="0" smtClean="0">
              <a:latin typeface="Rockwell" pitchFamily="18" charset="0"/>
            </a:rPr>
            <a:t>Quarter Dilution</a:t>
          </a:r>
          <a:endParaRPr lang="id-ID" sz="2200" dirty="0">
            <a:latin typeface="Rockwell" pitchFamily="18" charset="0"/>
          </a:endParaRPr>
        </a:p>
      </dgm:t>
    </dgm:pt>
    <dgm:pt modelId="{FA457AC7-8BAA-4BA6-BB4D-1B792F0D96F3}" type="parTrans" cxnId="{D153C975-C8E8-4E5A-A2D1-68C14C842022}">
      <dgm:prSet/>
      <dgm:spPr/>
      <dgm:t>
        <a:bodyPr/>
        <a:lstStyle/>
        <a:p>
          <a:endParaRPr lang="id-ID" sz="2200">
            <a:latin typeface="Rockwell" pitchFamily="18" charset="0"/>
          </a:endParaRPr>
        </a:p>
      </dgm:t>
    </dgm:pt>
    <dgm:pt modelId="{CE68E792-2735-41F2-8D86-3A79E1C0C83A}" type="sibTrans" cxnId="{D153C975-C8E8-4E5A-A2D1-68C14C842022}">
      <dgm:prSet/>
      <dgm:spPr/>
      <dgm:t>
        <a:bodyPr/>
        <a:lstStyle/>
        <a:p>
          <a:endParaRPr lang="id-ID" sz="2200">
            <a:latin typeface="Rockwell" pitchFamily="18" charset="0"/>
          </a:endParaRPr>
        </a:p>
      </dgm:t>
    </dgm:pt>
    <dgm:pt modelId="{5604A0A3-0853-4500-BD83-2E32B7174058}" type="pres">
      <dgm:prSet presAssocID="{7367C96A-D2D4-4514-9CA4-344E360739E8}" presName="linear" presStyleCnt="0">
        <dgm:presLayoutVars>
          <dgm:dir/>
          <dgm:animLvl val="lvl"/>
          <dgm:resizeHandles val="exact"/>
        </dgm:presLayoutVars>
      </dgm:prSet>
      <dgm:spPr/>
      <dgm:t>
        <a:bodyPr/>
        <a:lstStyle/>
        <a:p>
          <a:endParaRPr lang="id-ID"/>
        </a:p>
      </dgm:t>
    </dgm:pt>
    <dgm:pt modelId="{3BF2E910-95E4-4B8F-9E76-547343163E26}" type="pres">
      <dgm:prSet presAssocID="{37CAD702-FB4F-475A-BD86-F20BF6C2E8A7}" presName="parentLin" presStyleCnt="0"/>
      <dgm:spPr/>
    </dgm:pt>
    <dgm:pt modelId="{661140D9-CA7B-4D1E-8FA3-D02F6D74CEC4}" type="pres">
      <dgm:prSet presAssocID="{37CAD702-FB4F-475A-BD86-F20BF6C2E8A7}" presName="parentLeftMargin" presStyleLbl="node1" presStyleIdx="0" presStyleCnt="2"/>
      <dgm:spPr/>
      <dgm:t>
        <a:bodyPr/>
        <a:lstStyle/>
        <a:p>
          <a:endParaRPr lang="id-ID"/>
        </a:p>
      </dgm:t>
    </dgm:pt>
    <dgm:pt modelId="{D3C3975A-3853-45F4-B383-16FA4B5BEB74}" type="pres">
      <dgm:prSet presAssocID="{37CAD702-FB4F-475A-BD86-F20BF6C2E8A7}" presName="parentText" presStyleLbl="node1" presStyleIdx="0" presStyleCnt="2" custScaleX="118238">
        <dgm:presLayoutVars>
          <dgm:chMax val="0"/>
          <dgm:bulletEnabled val="1"/>
        </dgm:presLayoutVars>
      </dgm:prSet>
      <dgm:spPr/>
      <dgm:t>
        <a:bodyPr/>
        <a:lstStyle/>
        <a:p>
          <a:endParaRPr lang="id-ID"/>
        </a:p>
      </dgm:t>
    </dgm:pt>
    <dgm:pt modelId="{EFE94616-999C-482D-90E7-3970C09488A1}" type="pres">
      <dgm:prSet presAssocID="{37CAD702-FB4F-475A-BD86-F20BF6C2E8A7}" presName="negativeSpace" presStyleCnt="0"/>
      <dgm:spPr/>
    </dgm:pt>
    <dgm:pt modelId="{D69EDD42-6A4A-456A-B5A3-960BDBCAE14C}" type="pres">
      <dgm:prSet presAssocID="{37CAD702-FB4F-475A-BD86-F20BF6C2E8A7}" presName="childText" presStyleLbl="conFgAcc1" presStyleIdx="0" presStyleCnt="2">
        <dgm:presLayoutVars>
          <dgm:bulletEnabled val="1"/>
        </dgm:presLayoutVars>
      </dgm:prSet>
      <dgm:spPr/>
    </dgm:pt>
    <dgm:pt modelId="{2573D144-726A-4D1F-A842-E2D94B5EE857}" type="pres">
      <dgm:prSet presAssocID="{1254715D-E91A-44F4-8C47-7E7F1E747822}" presName="spaceBetweenRectangles" presStyleCnt="0"/>
      <dgm:spPr/>
    </dgm:pt>
    <dgm:pt modelId="{0FD25D0E-DD13-42CD-ADDB-A58D64C381A6}" type="pres">
      <dgm:prSet presAssocID="{F53476F7-8238-4A0C-A4FF-E1A2859B4D5E}" presName="parentLin" presStyleCnt="0"/>
      <dgm:spPr/>
    </dgm:pt>
    <dgm:pt modelId="{3B5D1D3A-F273-4DA2-A69D-27E7CD44E734}" type="pres">
      <dgm:prSet presAssocID="{F53476F7-8238-4A0C-A4FF-E1A2859B4D5E}" presName="parentLeftMargin" presStyleLbl="node1" presStyleIdx="0" presStyleCnt="2"/>
      <dgm:spPr/>
      <dgm:t>
        <a:bodyPr/>
        <a:lstStyle/>
        <a:p>
          <a:endParaRPr lang="id-ID"/>
        </a:p>
      </dgm:t>
    </dgm:pt>
    <dgm:pt modelId="{9482F1C1-58C3-49CF-B585-556706F2DC52}" type="pres">
      <dgm:prSet presAssocID="{F53476F7-8238-4A0C-A4FF-E1A2859B4D5E}" presName="parentText" presStyleLbl="node1" presStyleIdx="1" presStyleCnt="2" custAng="0" custScaleX="118238">
        <dgm:presLayoutVars>
          <dgm:chMax val="0"/>
          <dgm:bulletEnabled val="1"/>
        </dgm:presLayoutVars>
      </dgm:prSet>
      <dgm:spPr/>
      <dgm:t>
        <a:bodyPr/>
        <a:lstStyle/>
        <a:p>
          <a:endParaRPr lang="id-ID"/>
        </a:p>
      </dgm:t>
    </dgm:pt>
    <dgm:pt modelId="{A8245980-0BF2-4A94-B0BF-048BE784CD08}" type="pres">
      <dgm:prSet presAssocID="{F53476F7-8238-4A0C-A4FF-E1A2859B4D5E}" presName="negativeSpace" presStyleCnt="0"/>
      <dgm:spPr/>
    </dgm:pt>
    <dgm:pt modelId="{134E706A-078E-44A4-A0B0-53F0466283D9}" type="pres">
      <dgm:prSet presAssocID="{F53476F7-8238-4A0C-A4FF-E1A2859B4D5E}" presName="childText" presStyleLbl="conFgAcc1" presStyleIdx="1" presStyleCnt="2">
        <dgm:presLayoutVars>
          <dgm:bulletEnabled val="1"/>
        </dgm:presLayoutVars>
      </dgm:prSet>
      <dgm:spPr/>
    </dgm:pt>
  </dgm:ptLst>
  <dgm:cxnLst>
    <dgm:cxn modelId="{D153C975-C8E8-4E5A-A2D1-68C14C842022}" srcId="{7367C96A-D2D4-4514-9CA4-344E360739E8}" destId="{F53476F7-8238-4A0C-A4FF-E1A2859B4D5E}" srcOrd="1" destOrd="0" parTransId="{FA457AC7-8BAA-4BA6-BB4D-1B792F0D96F3}" sibTransId="{CE68E792-2735-41F2-8D86-3A79E1C0C83A}"/>
    <dgm:cxn modelId="{3DBCF231-9FD4-485A-8801-51C854865BA9}" type="presOf" srcId="{F53476F7-8238-4A0C-A4FF-E1A2859B4D5E}" destId="{3B5D1D3A-F273-4DA2-A69D-27E7CD44E734}" srcOrd="0" destOrd="0" presId="urn:microsoft.com/office/officeart/2005/8/layout/list1"/>
    <dgm:cxn modelId="{5F7D6AB3-FD6B-4027-BB51-87231BF745C9}" srcId="{7367C96A-D2D4-4514-9CA4-344E360739E8}" destId="{37CAD702-FB4F-475A-BD86-F20BF6C2E8A7}" srcOrd="0" destOrd="0" parTransId="{860F089B-0F5F-43EE-AFFC-3A05543AFE8F}" sibTransId="{1254715D-E91A-44F4-8C47-7E7F1E747822}"/>
    <dgm:cxn modelId="{2A334186-3E23-46C0-88DA-C1A660A21A39}" type="presOf" srcId="{37CAD702-FB4F-475A-BD86-F20BF6C2E8A7}" destId="{D3C3975A-3853-45F4-B383-16FA4B5BEB74}" srcOrd="1" destOrd="0" presId="urn:microsoft.com/office/officeart/2005/8/layout/list1"/>
    <dgm:cxn modelId="{27EB6CFA-4252-4774-ACE9-52F3766BB5B5}" type="presOf" srcId="{F53476F7-8238-4A0C-A4FF-E1A2859B4D5E}" destId="{9482F1C1-58C3-49CF-B585-556706F2DC52}" srcOrd="1" destOrd="0" presId="urn:microsoft.com/office/officeart/2005/8/layout/list1"/>
    <dgm:cxn modelId="{05C3BA94-19BD-4C5D-AC4A-7A77AA017906}" type="presOf" srcId="{37CAD702-FB4F-475A-BD86-F20BF6C2E8A7}" destId="{661140D9-CA7B-4D1E-8FA3-D02F6D74CEC4}" srcOrd="0" destOrd="0" presId="urn:microsoft.com/office/officeart/2005/8/layout/list1"/>
    <dgm:cxn modelId="{E64F398F-02F1-4752-BE9A-69D7A9FECA67}" type="presOf" srcId="{7367C96A-D2D4-4514-9CA4-344E360739E8}" destId="{5604A0A3-0853-4500-BD83-2E32B7174058}" srcOrd="0" destOrd="0" presId="urn:microsoft.com/office/officeart/2005/8/layout/list1"/>
    <dgm:cxn modelId="{60862007-922F-4E81-BD6D-05504E441D20}" type="presParOf" srcId="{5604A0A3-0853-4500-BD83-2E32B7174058}" destId="{3BF2E910-95E4-4B8F-9E76-547343163E26}" srcOrd="0" destOrd="0" presId="urn:microsoft.com/office/officeart/2005/8/layout/list1"/>
    <dgm:cxn modelId="{53B5EF72-995E-428B-BC51-EE564AE53827}" type="presParOf" srcId="{3BF2E910-95E4-4B8F-9E76-547343163E26}" destId="{661140D9-CA7B-4D1E-8FA3-D02F6D74CEC4}" srcOrd="0" destOrd="0" presId="urn:microsoft.com/office/officeart/2005/8/layout/list1"/>
    <dgm:cxn modelId="{17AD26B5-F1C9-4463-A05B-77CEF4AB8550}" type="presParOf" srcId="{3BF2E910-95E4-4B8F-9E76-547343163E26}" destId="{D3C3975A-3853-45F4-B383-16FA4B5BEB74}" srcOrd="1" destOrd="0" presId="urn:microsoft.com/office/officeart/2005/8/layout/list1"/>
    <dgm:cxn modelId="{95991C1A-38D9-4A06-97E6-B8255E59691F}" type="presParOf" srcId="{5604A0A3-0853-4500-BD83-2E32B7174058}" destId="{EFE94616-999C-482D-90E7-3970C09488A1}" srcOrd="1" destOrd="0" presId="urn:microsoft.com/office/officeart/2005/8/layout/list1"/>
    <dgm:cxn modelId="{2372E373-8298-4815-9CEB-BDCE5B962551}" type="presParOf" srcId="{5604A0A3-0853-4500-BD83-2E32B7174058}" destId="{D69EDD42-6A4A-456A-B5A3-960BDBCAE14C}" srcOrd="2" destOrd="0" presId="urn:microsoft.com/office/officeart/2005/8/layout/list1"/>
    <dgm:cxn modelId="{155C12C9-700E-4735-A5B9-53B0A162DAEA}" type="presParOf" srcId="{5604A0A3-0853-4500-BD83-2E32B7174058}" destId="{2573D144-726A-4D1F-A842-E2D94B5EE857}" srcOrd="3" destOrd="0" presId="urn:microsoft.com/office/officeart/2005/8/layout/list1"/>
    <dgm:cxn modelId="{2B8CDDC8-1055-4CF8-86F9-05404E7EB28B}" type="presParOf" srcId="{5604A0A3-0853-4500-BD83-2E32B7174058}" destId="{0FD25D0E-DD13-42CD-ADDB-A58D64C381A6}" srcOrd="4" destOrd="0" presId="urn:microsoft.com/office/officeart/2005/8/layout/list1"/>
    <dgm:cxn modelId="{5458D91F-B305-469F-98AF-087BC8D11EF4}" type="presParOf" srcId="{0FD25D0E-DD13-42CD-ADDB-A58D64C381A6}" destId="{3B5D1D3A-F273-4DA2-A69D-27E7CD44E734}" srcOrd="0" destOrd="0" presId="urn:microsoft.com/office/officeart/2005/8/layout/list1"/>
    <dgm:cxn modelId="{51482505-D95F-49FD-8EB5-B7F169EABC2A}" type="presParOf" srcId="{0FD25D0E-DD13-42CD-ADDB-A58D64C381A6}" destId="{9482F1C1-58C3-49CF-B585-556706F2DC52}" srcOrd="1" destOrd="0" presId="urn:microsoft.com/office/officeart/2005/8/layout/list1"/>
    <dgm:cxn modelId="{71F65DFC-B237-4809-A511-C1238E9C67E0}" type="presParOf" srcId="{5604A0A3-0853-4500-BD83-2E32B7174058}" destId="{A8245980-0BF2-4A94-B0BF-048BE784CD08}" srcOrd="5" destOrd="0" presId="urn:microsoft.com/office/officeart/2005/8/layout/list1"/>
    <dgm:cxn modelId="{42B24745-69C3-451E-A713-D594E0EEB630}" type="presParOf" srcId="{5604A0A3-0853-4500-BD83-2E32B7174058}" destId="{134E706A-078E-44A4-A0B0-53F0466283D9}"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0C1BB9-55F0-4563-975F-CD817E507863}" type="doc">
      <dgm:prSet loTypeId="urn:microsoft.com/office/officeart/2005/8/layout/list1" loCatId="list" qsTypeId="urn:microsoft.com/office/officeart/2005/8/quickstyle/3d1" qsCatId="3D" csTypeId="urn:microsoft.com/office/officeart/2005/8/colors/colorful5" csCatId="colorful" phldr="1"/>
      <dgm:spPr/>
      <dgm:t>
        <a:bodyPr/>
        <a:lstStyle/>
        <a:p>
          <a:endParaRPr lang="id-ID"/>
        </a:p>
      </dgm:t>
    </dgm:pt>
    <dgm:pt modelId="{0F0354BB-FD61-42E5-9764-AC5161247E6C}">
      <dgm:prSet phldrT="[Text]" custT="1"/>
      <dgm:spPr/>
      <dgm:t>
        <a:bodyPr/>
        <a:lstStyle/>
        <a:p>
          <a:r>
            <a:rPr lang="id-ID" sz="2000" i="0" dirty="0" smtClean="0">
              <a:solidFill>
                <a:sysClr val="windowText" lastClr="000000"/>
              </a:solidFill>
              <a:latin typeface="Rockwell" pitchFamily="18" charset="0"/>
            </a:rPr>
            <a:t>Freeze-Thaw</a:t>
          </a:r>
          <a:r>
            <a:rPr lang="en-US" sz="2000" i="0" dirty="0" smtClean="0">
              <a:solidFill>
                <a:sysClr val="windowText" lastClr="000000"/>
              </a:solidFill>
              <a:latin typeface="Rockwell" pitchFamily="18" charset="0"/>
            </a:rPr>
            <a:t> Stability</a:t>
          </a:r>
          <a:endParaRPr lang="id-ID" sz="2000" i="0" dirty="0">
            <a:solidFill>
              <a:sysClr val="windowText" lastClr="000000"/>
            </a:solidFill>
            <a:latin typeface="Rockwell" pitchFamily="18" charset="0"/>
          </a:endParaRPr>
        </a:p>
      </dgm:t>
    </dgm:pt>
    <dgm:pt modelId="{C900F79F-D7A3-4F2F-A4CC-BE01D2DC04E6}" type="parTrans" cxnId="{D4918F14-2212-4930-944E-FC53F9D445AB}">
      <dgm:prSet/>
      <dgm:spPr/>
      <dgm:t>
        <a:bodyPr/>
        <a:lstStyle/>
        <a:p>
          <a:endParaRPr lang="id-ID" sz="2000">
            <a:solidFill>
              <a:sysClr val="windowText" lastClr="000000"/>
            </a:solidFill>
            <a:latin typeface="Rockwell" pitchFamily="18" charset="0"/>
          </a:endParaRPr>
        </a:p>
      </dgm:t>
    </dgm:pt>
    <dgm:pt modelId="{9AD18933-5CE5-483C-80A5-A009AA947D23}" type="sibTrans" cxnId="{D4918F14-2212-4930-944E-FC53F9D445AB}">
      <dgm:prSet/>
      <dgm:spPr/>
      <dgm:t>
        <a:bodyPr/>
        <a:lstStyle/>
        <a:p>
          <a:endParaRPr lang="id-ID" sz="2000">
            <a:solidFill>
              <a:sysClr val="windowText" lastClr="000000"/>
            </a:solidFill>
            <a:latin typeface="Rockwell" pitchFamily="18" charset="0"/>
          </a:endParaRPr>
        </a:p>
      </dgm:t>
    </dgm:pt>
    <dgm:pt modelId="{09258D2C-6A1C-4BCE-9E35-713C4CAB053B}">
      <dgm:prSet phldrT="[Text]" custT="1"/>
      <dgm:spPr/>
      <dgm:t>
        <a:bodyPr/>
        <a:lstStyle/>
        <a:p>
          <a:r>
            <a:rPr lang="en-US" sz="2000" dirty="0" smtClean="0">
              <a:solidFill>
                <a:sysClr val="windowText" lastClr="000000"/>
              </a:solidFill>
              <a:latin typeface="Rockwell" pitchFamily="18" charset="0"/>
            </a:rPr>
            <a:t>Long Term </a:t>
          </a:r>
          <a:r>
            <a:rPr lang="en-US" sz="2000" i="0" dirty="0" smtClean="0">
              <a:solidFill>
                <a:sysClr val="windowText" lastClr="000000"/>
              </a:solidFill>
              <a:latin typeface="Rockwell" pitchFamily="18" charset="0"/>
            </a:rPr>
            <a:t>Stability</a:t>
          </a:r>
          <a:endParaRPr lang="id-ID" sz="2000" dirty="0">
            <a:solidFill>
              <a:sysClr val="windowText" lastClr="000000"/>
            </a:solidFill>
            <a:latin typeface="Rockwell" pitchFamily="18" charset="0"/>
          </a:endParaRPr>
        </a:p>
      </dgm:t>
    </dgm:pt>
    <dgm:pt modelId="{5DFE20C1-DD4A-49C4-858A-55FFD41E2EDE}" type="parTrans" cxnId="{1B94D312-B876-4D9E-904A-39D79307A3F2}">
      <dgm:prSet/>
      <dgm:spPr/>
      <dgm:t>
        <a:bodyPr/>
        <a:lstStyle/>
        <a:p>
          <a:endParaRPr lang="id-ID" sz="2000">
            <a:solidFill>
              <a:sysClr val="windowText" lastClr="000000"/>
            </a:solidFill>
            <a:latin typeface="Rockwell" pitchFamily="18" charset="0"/>
          </a:endParaRPr>
        </a:p>
      </dgm:t>
    </dgm:pt>
    <dgm:pt modelId="{059102E3-4430-4F6E-9CE9-C315490A5138}" type="sibTrans" cxnId="{1B94D312-B876-4D9E-904A-39D79307A3F2}">
      <dgm:prSet/>
      <dgm:spPr/>
      <dgm:t>
        <a:bodyPr/>
        <a:lstStyle/>
        <a:p>
          <a:endParaRPr lang="id-ID" sz="2000">
            <a:solidFill>
              <a:sysClr val="windowText" lastClr="000000"/>
            </a:solidFill>
            <a:latin typeface="Rockwell" pitchFamily="18" charset="0"/>
          </a:endParaRPr>
        </a:p>
      </dgm:t>
    </dgm:pt>
    <dgm:pt modelId="{2001E4C2-70AB-48B8-A212-AADE5B72F56E}">
      <dgm:prSet phldrT="[Text]" custT="1"/>
      <dgm:spPr/>
      <dgm:t>
        <a:bodyPr/>
        <a:lstStyle/>
        <a:p>
          <a:r>
            <a:rPr lang="en-US" sz="2000" dirty="0" smtClean="0">
              <a:solidFill>
                <a:sysClr val="windowText" lastClr="000000"/>
              </a:solidFill>
              <a:latin typeface="Rockwell" pitchFamily="18" charset="0"/>
            </a:rPr>
            <a:t>Stock Solution </a:t>
          </a:r>
          <a:r>
            <a:rPr lang="en-US" sz="2000" i="0" dirty="0" smtClean="0">
              <a:solidFill>
                <a:sysClr val="windowText" lastClr="000000"/>
              </a:solidFill>
              <a:latin typeface="Rockwell" pitchFamily="18" charset="0"/>
            </a:rPr>
            <a:t>Stability</a:t>
          </a:r>
          <a:endParaRPr lang="id-ID" sz="2000" dirty="0">
            <a:solidFill>
              <a:sysClr val="windowText" lastClr="000000"/>
            </a:solidFill>
            <a:latin typeface="Rockwell" pitchFamily="18" charset="0"/>
          </a:endParaRPr>
        </a:p>
      </dgm:t>
    </dgm:pt>
    <dgm:pt modelId="{C81D256C-A624-42F6-A995-6B80539ED4AE}" type="parTrans" cxnId="{43746505-FF36-489F-81A6-48D7DE943148}">
      <dgm:prSet/>
      <dgm:spPr/>
      <dgm:t>
        <a:bodyPr/>
        <a:lstStyle/>
        <a:p>
          <a:endParaRPr lang="id-ID" sz="2000">
            <a:solidFill>
              <a:sysClr val="windowText" lastClr="000000"/>
            </a:solidFill>
            <a:latin typeface="Rockwell" pitchFamily="18" charset="0"/>
          </a:endParaRPr>
        </a:p>
      </dgm:t>
    </dgm:pt>
    <dgm:pt modelId="{87E1FD9E-E977-41C5-A210-0A4727AB4F7D}" type="sibTrans" cxnId="{43746505-FF36-489F-81A6-48D7DE943148}">
      <dgm:prSet/>
      <dgm:spPr/>
      <dgm:t>
        <a:bodyPr/>
        <a:lstStyle/>
        <a:p>
          <a:endParaRPr lang="id-ID" sz="2000">
            <a:solidFill>
              <a:sysClr val="windowText" lastClr="000000"/>
            </a:solidFill>
            <a:latin typeface="Rockwell" pitchFamily="18" charset="0"/>
          </a:endParaRPr>
        </a:p>
      </dgm:t>
    </dgm:pt>
    <dgm:pt modelId="{24CFDCDC-288D-4A7E-9392-D2C3BD84ED4B}">
      <dgm:prSet phldrT="[Text]" custT="1"/>
      <dgm:spPr/>
      <dgm:t>
        <a:bodyPr/>
        <a:lstStyle/>
        <a:p>
          <a:r>
            <a:rPr lang="en-US" sz="2000" dirty="0" smtClean="0">
              <a:solidFill>
                <a:sysClr val="windowText" lastClr="000000"/>
              </a:solidFill>
              <a:latin typeface="Rockwell" pitchFamily="18" charset="0"/>
            </a:rPr>
            <a:t>Short Term </a:t>
          </a:r>
          <a:r>
            <a:rPr lang="en-US" sz="2000" i="0" dirty="0" smtClean="0">
              <a:solidFill>
                <a:sysClr val="windowText" lastClr="000000"/>
              </a:solidFill>
              <a:latin typeface="Rockwell" pitchFamily="18" charset="0"/>
            </a:rPr>
            <a:t>Stability</a:t>
          </a:r>
          <a:endParaRPr lang="id-ID" sz="2000" dirty="0">
            <a:solidFill>
              <a:sysClr val="windowText" lastClr="000000"/>
            </a:solidFill>
            <a:latin typeface="Rockwell" pitchFamily="18" charset="0"/>
          </a:endParaRPr>
        </a:p>
      </dgm:t>
    </dgm:pt>
    <dgm:pt modelId="{82837A25-6CEB-40C4-90FF-3EC834BCD1B4}" type="parTrans" cxnId="{70BDC6BA-71E8-4116-9EAE-8E1A1ACA2710}">
      <dgm:prSet/>
      <dgm:spPr/>
      <dgm:t>
        <a:bodyPr/>
        <a:lstStyle/>
        <a:p>
          <a:endParaRPr lang="id-ID" sz="2000">
            <a:solidFill>
              <a:sysClr val="windowText" lastClr="000000"/>
            </a:solidFill>
            <a:latin typeface="Rockwell" pitchFamily="18" charset="0"/>
          </a:endParaRPr>
        </a:p>
      </dgm:t>
    </dgm:pt>
    <dgm:pt modelId="{9E5BA28F-DABE-43C5-B223-D44457AE28AB}" type="sibTrans" cxnId="{70BDC6BA-71E8-4116-9EAE-8E1A1ACA2710}">
      <dgm:prSet/>
      <dgm:spPr/>
      <dgm:t>
        <a:bodyPr/>
        <a:lstStyle/>
        <a:p>
          <a:endParaRPr lang="id-ID" sz="2000">
            <a:solidFill>
              <a:sysClr val="windowText" lastClr="000000"/>
            </a:solidFill>
            <a:latin typeface="Rockwell" pitchFamily="18" charset="0"/>
          </a:endParaRPr>
        </a:p>
      </dgm:t>
    </dgm:pt>
    <dgm:pt modelId="{F28B55C4-F0DB-48B1-AF30-8373D753A276}">
      <dgm:prSet phldrT="[Text]" custT="1"/>
      <dgm:spPr/>
      <dgm:t>
        <a:bodyPr/>
        <a:lstStyle/>
        <a:p>
          <a:r>
            <a:rPr lang="id-ID" sz="2000" i="0" dirty="0" smtClean="0">
              <a:solidFill>
                <a:sysClr val="windowText" lastClr="000000"/>
              </a:solidFill>
              <a:latin typeface="Rockwell" pitchFamily="18" charset="0"/>
            </a:rPr>
            <a:t>Autosampler</a:t>
          </a:r>
          <a:r>
            <a:rPr lang="en-US" sz="2000" i="0" dirty="0" smtClean="0">
              <a:solidFill>
                <a:sysClr val="windowText" lastClr="000000"/>
              </a:solidFill>
              <a:latin typeface="Rockwell" pitchFamily="18" charset="0"/>
            </a:rPr>
            <a:t> Stability</a:t>
          </a:r>
          <a:endParaRPr lang="id-ID" sz="2000" i="0" dirty="0">
            <a:solidFill>
              <a:sysClr val="windowText" lastClr="000000"/>
            </a:solidFill>
            <a:latin typeface="Rockwell" pitchFamily="18" charset="0"/>
          </a:endParaRPr>
        </a:p>
      </dgm:t>
    </dgm:pt>
    <dgm:pt modelId="{D4372FF9-B6EA-4384-9001-12F87EC153B3}" type="parTrans" cxnId="{999F8D6B-53F7-46F6-ADA6-C4C3ABA3A502}">
      <dgm:prSet/>
      <dgm:spPr/>
      <dgm:t>
        <a:bodyPr/>
        <a:lstStyle/>
        <a:p>
          <a:endParaRPr lang="id-ID" sz="2000">
            <a:solidFill>
              <a:sysClr val="windowText" lastClr="000000"/>
            </a:solidFill>
            <a:latin typeface="Rockwell" pitchFamily="18" charset="0"/>
          </a:endParaRPr>
        </a:p>
      </dgm:t>
    </dgm:pt>
    <dgm:pt modelId="{64143551-25F4-4978-98BC-9B33DB7AF485}" type="sibTrans" cxnId="{999F8D6B-53F7-46F6-ADA6-C4C3ABA3A502}">
      <dgm:prSet/>
      <dgm:spPr/>
      <dgm:t>
        <a:bodyPr/>
        <a:lstStyle/>
        <a:p>
          <a:endParaRPr lang="id-ID" sz="2000">
            <a:solidFill>
              <a:sysClr val="windowText" lastClr="000000"/>
            </a:solidFill>
            <a:latin typeface="Rockwell" pitchFamily="18" charset="0"/>
          </a:endParaRPr>
        </a:p>
      </dgm:t>
    </dgm:pt>
    <dgm:pt modelId="{BF1C0B10-7D49-4F77-8CA7-35610E5E5A85}" type="pres">
      <dgm:prSet presAssocID="{0F0C1BB9-55F0-4563-975F-CD817E507863}" presName="linear" presStyleCnt="0">
        <dgm:presLayoutVars>
          <dgm:dir/>
          <dgm:animLvl val="lvl"/>
          <dgm:resizeHandles val="exact"/>
        </dgm:presLayoutVars>
      </dgm:prSet>
      <dgm:spPr/>
      <dgm:t>
        <a:bodyPr/>
        <a:lstStyle/>
        <a:p>
          <a:endParaRPr lang="id-ID"/>
        </a:p>
      </dgm:t>
    </dgm:pt>
    <dgm:pt modelId="{BF8E3F2A-05C2-4FB5-913A-A87E1DE28B27}" type="pres">
      <dgm:prSet presAssocID="{0F0354BB-FD61-42E5-9764-AC5161247E6C}" presName="parentLin" presStyleCnt="0"/>
      <dgm:spPr/>
    </dgm:pt>
    <dgm:pt modelId="{4D6FB717-6E19-47C4-B81B-5E0926BBC7A5}" type="pres">
      <dgm:prSet presAssocID="{0F0354BB-FD61-42E5-9764-AC5161247E6C}" presName="parentLeftMargin" presStyleLbl="node1" presStyleIdx="0" presStyleCnt="5"/>
      <dgm:spPr/>
      <dgm:t>
        <a:bodyPr/>
        <a:lstStyle/>
        <a:p>
          <a:endParaRPr lang="id-ID"/>
        </a:p>
      </dgm:t>
    </dgm:pt>
    <dgm:pt modelId="{4F7F8AD3-E860-459A-B82D-BD86DF996D75}" type="pres">
      <dgm:prSet presAssocID="{0F0354BB-FD61-42E5-9764-AC5161247E6C}" presName="parentText" presStyleLbl="node1" presStyleIdx="0" presStyleCnt="5">
        <dgm:presLayoutVars>
          <dgm:chMax val="0"/>
          <dgm:bulletEnabled val="1"/>
        </dgm:presLayoutVars>
      </dgm:prSet>
      <dgm:spPr/>
      <dgm:t>
        <a:bodyPr/>
        <a:lstStyle/>
        <a:p>
          <a:endParaRPr lang="id-ID"/>
        </a:p>
      </dgm:t>
    </dgm:pt>
    <dgm:pt modelId="{7D185B5C-431E-4CD0-983D-14DDD905F42E}" type="pres">
      <dgm:prSet presAssocID="{0F0354BB-FD61-42E5-9764-AC5161247E6C}" presName="negativeSpace" presStyleCnt="0"/>
      <dgm:spPr/>
    </dgm:pt>
    <dgm:pt modelId="{1F14C29A-C088-4EEE-BE45-A7E43683977B}" type="pres">
      <dgm:prSet presAssocID="{0F0354BB-FD61-42E5-9764-AC5161247E6C}" presName="childText" presStyleLbl="conFgAcc1" presStyleIdx="0" presStyleCnt="5">
        <dgm:presLayoutVars>
          <dgm:bulletEnabled val="1"/>
        </dgm:presLayoutVars>
      </dgm:prSet>
      <dgm:spPr/>
    </dgm:pt>
    <dgm:pt modelId="{B675F8D2-4156-406E-8B71-3EAFB13C8E10}" type="pres">
      <dgm:prSet presAssocID="{9AD18933-5CE5-483C-80A5-A009AA947D23}" presName="spaceBetweenRectangles" presStyleCnt="0"/>
      <dgm:spPr/>
    </dgm:pt>
    <dgm:pt modelId="{7CF0B69A-C152-4F35-BE6E-49F6306F6705}" type="pres">
      <dgm:prSet presAssocID="{24CFDCDC-288D-4A7E-9392-D2C3BD84ED4B}" presName="parentLin" presStyleCnt="0"/>
      <dgm:spPr/>
    </dgm:pt>
    <dgm:pt modelId="{172947FD-C62A-4E8A-BA80-F42B89403BDD}" type="pres">
      <dgm:prSet presAssocID="{24CFDCDC-288D-4A7E-9392-D2C3BD84ED4B}" presName="parentLeftMargin" presStyleLbl="node1" presStyleIdx="0" presStyleCnt="5"/>
      <dgm:spPr/>
      <dgm:t>
        <a:bodyPr/>
        <a:lstStyle/>
        <a:p>
          <a:endParaRPr lang="id-ID"/>
        </a:p>
      </dgm:t>
    </dgm:pt>
    <dgm:pt modelId="{34B40C04-2589-43EE-92D4-C56465379F78}" type="pres">
      <dgm:prSet presAssocID="{24CFDCDC-288D-4A7E-9392-D2C3BD84ED4B}" presName="parentText" presStyleLbl="node1" presStyleIdx="1" presStyleCnt="5">
        <dgm:presLayoutVars>
          <dgm:chMax val="0"/>
          <dgm:bulletEnabled val="1"/>
        </dgm:presLayoutVars>
      </dgm:prSet>
      <dgm:spPr/>
      <dgm:t>
        <a:bodyPr/>
        <a:lstStyle/>
        <a:p>
          <a:endParaRPr lang="id-ID"/>
        </a:p>
      </dgm:t>
    </dgm:pt>
    <dgm:pt modelId="{46F9E317-61FA-4EF0-A3E3-96861884ED49}" type="pres">
      <dgm:prSet presAssocID="{24CFDCDC-288D-4A7E-9392-D2C3BD84ED4B}" presName="negativeSpace" presStyleCnt="0"/>
      <dgm:spPr/>
    </dgm:pt>
    <dgm:pt modelId="{F08DA4D2-B740-42A5-9053-75B22B4B5F01}" type="pres">
      <dgm:prSet presAssocID="{24CFDCDC-288D-4A7E-9392-D2C3BD84ED4B}" presName="childText" presStyleLbl="conFgAcc1" presStyleIdx="1" presStyleCnt="5">
        <dgm:presLayoutVars>
          <dgm:bulletEnabled val="1"/>
        </dgm:presLayoutVars>
      </dgm:prSet>
      <dgm:spPr/>
    </dgm:pt>
    <dgm:pt modelId="{BBAAE860-3174-4575-910C-F732A3375D77}" type="pres">
      <dgm:prSet presAssocID="{9E5BA28F-DABE-43C5-B223-D44457AE28AB}" presName="spaceBetweenRectangles" presStyleCnt="0"/>
      <dgm:spPr/>
    </dgm:pt>
    <dgm:pt modelId="{C320DB66-0F39-41F0-85DF-713E6841035C}" type="pres">
      <dgm:prSet presAssocID="{09258D2C-6A1C-4BCE-9E35-713C4CAB053B}" presName="parentLin" presStyleCnt="0"/>
      <dgm:spPr/>
    </dgm:pt>
    <dgm:pt modelId="{09FC385D-7500-4000-B60C-72299B6ABDCF}" type="pres">
      <dgm:prSet presAssocID="{09258D2C-6A1C-4BCE-9E35-713C4CAB053B}" presName="parentLeftMargin" presStyleLbl="node1" presStyleIdx="1" presStyleCnt="5"/>
      <dgm:spPr/>
      <dgm:t>
        <a:bodyPr/>
        <a:lstStyle/>
        <a:p>
          <a:endParaRPr lang="id-ID"/>
        </a:p>
      </dgm:t>
    </dgm:pt>
    <dgm:pt modelId="{F2E4232F-4EB5-4AE3-B632-0E5966E8D525}" type="pres">
      <dgm:prSet presAssocID="{09258D2C-6A1C-4BCE-9E35-713C4CAB053B}" presName="parentText" presStyleLbl="node1" presStyleIdx="2" presStyleCnt="5">
        <dgm:presLayoutVars>
          <dgm:chMax val="0"/>
          <dgm:bulletEnabled val="1"/>
        </dgm:presLayoutVars>
      </dgm:prSet>
      <dgm:spPr/>
      <dgm:t>
        <a:bodyPr/>
        <a:lstStyle/>
        <a:p>
          <a:endParaRPr lang="id-ID"/>
        </a:p>
      </dgm:t>
    </dgm:pt>
    <dgm:pt modelId="{5629F632-EA92-474F-B2A2-1E006172551E}" type="pres">
      <dgm:prSet presAssocID="{09258D2C-6A1C-4BCE-9E35-713C4CAB053B}" presName="negativeSpace" presStyleCnt="0"/>
      <dgm:spPr/>
    </dgm:pt>
    <dgm:pt modelId="{FB4EE035-418C-40EF-9ECF-1B0035B212BE}" type="pres">
      <dgm:prSet presAssocID="{09258D2C-6A1C-4BCE-9E35-713C4CAB053B}" presName="childText" presStyleLbl="conFgAcc1" presStyleIdx="2" presStyleCnt="5">
        <dgm:presLayoutVars>
          <dgm:bulletEnabled val="1"/>
        </dgm:presLayoutVars>
      </dgm:prSet>
      <dgm:spPr/>
    </dgm:pt>
    <dgm:pt modelId="{9A206B7C-E043-4ADB-8B2E-07D8574151B8}" type="pres">
      <dgm:prSet presAssocID="{059102E3-4430-4F6E-9CE9-C315490A5138}" presName="spaceBetweenRectangles" presStyleCnt="0"/>
      <dgm:spPr/>
    </dgm:pt>
    <dgm:pt modelId="{560EA874-B7A4-4CF4-8E73-D04FE086D715}" type="pres">
      <dgm:prSet presAssocID="{2001E4C2-70AB-48B8-A212-AADE5B72F56E}" presName="parentLin" presStyleCnt="0"/>
      <dgm:spPr/>
    </dgm:pt>
    <dgm:pt modelId="{9F7A1230-1707-47BA-A1DD-CFA5F62DA932}" type="pres">
      <dgm:prSet presAssocID="{2001E4C2-70AB-48B8-A212-AADE5B72F56E}" presName="parentLeftMargin" presStyleLbl="node1" presStyleIdx="2" presStyleCnt="5"/>
      <dgm:spPr/>
      <dgm:t>
        <a:bodyPr/>
        <a:lstStyle/>
        <a:p>
          <a:endParaRPr lang="id-ID"/>
        </a:p>
      </dgm:t>
    </dgm:pt>
    <dgm:pt modelId="{A73323B1-DBB7-405A-AA8B-EFF6799685EB}" type="pres">
      <dgm:prSet presAssocID="{2001E4C2-70AB-48B8-A212-AADE5B72F56E}" presName="parentText" presStyleLbl="node1" presStyleIdx="3" presStyleCnt="5">
        <dgm:presLayoutVars>
          <dgm:chMax val="0"/>
          <dgm:bulletEnabled val="1"/>
        </dgm:presLayoutVars>
      </dgm:prSet>
      <dgm:spPr/>
      <dgm:t>
        <a:bodyPr/>
        <a:lstStyle/>
        <a:p>
          <a:endParaRPr lang="id-ID"/>
        </a:p>
      </dgm:t>
    </dgm:pt>
    <dgm:pt modelId="{AC948852-1E0A-4D5C-8A64-B0B1DD80A5FA}" type="pres">
      <dgm:prSet presAssocID="{2001E4C2-70AB-48B8-A212-AADE5B72F56E}" presName="negativeSpace" presStyleCnt="0"/>
      <dgm:spPr/>
    </dgm:pt>
    <dgm:pt modelId="{370FD6E4-5E56-4F0E-908C-AD46BC7D039B}" type="pres">
      <dgm:prSet presAssocID="{2001E4C2-70AB-48B8-A212-AADE5B72F56E}" presName="childText" presStyleLbl="conFgAcc1" presStyleIdx="3" presStyleCnt="5">
        <dgm:presLayoutVars>
          <dgm:bulletEnabled val="1"/>
        </dgm:presLayoutVars>
      </dgm:prSet>
      <dgm:spPr/>
    </dgm:pt>
    <dgm:pt modelId="{9E9EB76B-2DD5-471A-820A-4AC8889A7F07}" type="pres">
      <dgm:prSet presAssocID="{87E1FD9E-E977-41C5-A210-0A4727AB4F7D}" presName="spaceBetweenRectangles" presStyleCnt="0"/>
      <dgm:spPr/>
    </dgm:pt>
    <dgm:pt modelId="{048DF52B-F8FE-42CE-BE22-177012D99F53}" type="pres">
      <dgm:prSet presAssocID="{F28B55C4-F0DB-48B1-AF30-8373D753A276}" presName="parentLin" presStyleCnt="0"/>
      <dgm:spPr/>
    </dgm:pt>
    <dgm:pt modelId="{3695365F-11E9-4D75-850C-60D1344F0C98}" type="pres">
      <dgm:prSet presAssocID="{F28B55C4-F0DB-48B1-AF30-8373D753A276}" presName="parentLeftMargin" presStyleLbl="node1" presStyleIdx="3" presStyleCnt="5"/>
      <dgm:spPr/>
      <dgm:t>
        <a:bodyPr/>
        <a:lstStyle/>
        <a:p>
          <a:endParaRPr lang="id-ID"/>
        </a:p>
      </dgm:t>
    </dgm:pt>
    <dgm:pt modelId="{74152CCF-F46A-4E55-A9F2-CA51F565AF04}" type="pres">
      <dgm:prSet presAssocID="{F28B55C4-F0DB-48B1-AF30-8373D753A276}" presName="parentText" presStyleLbl="node1" presStyleIdx="4" presStyleCnt="5">
        <dgm:presLayoutVars>
          <dgm:chMax val="0"/>
          <dgm:bulletEnabled val="1"/>
        </dgm:presLayoutVars>
      </dgm:prSet>
      <dgm:spPr/>
      <dgm:t>
        <a:bodyPr/>
        <a:lstStyle/>
        <a:p>
          <a:endParaRPr lang="id-ID"/>
        </a:p>
      </dgm:t>
    </dgm:pt>
    <dgm:pt modelId="{920B2A3C-F81B-43A2-97CC-C9D7C2BB4A73}" type="pres">
      <dgm:prSet presAssocID="{F28B55C4-F0DB-48B1-AF30-8373D753A276}" presName="negativeSpace" presStyleCnt="0"/>
      <dgm:spPr/>
    </dgm:pt>
    <dgm:pt modelId="{20BD7A39-5803-40CE-805F-95805D6C87B0}" type="pres">
      <dgm:prSet presAssocID="{F28B55C4-F0DB-48B1-AF30-8373D753A276}" presName="childText" presStyleLbl="conFgAcc1" presStyleIdx="4" presStyleCnt="5">
        <dgm:presLayoutVars>
          <dgm:bulletEnabled val="1"/>
        </dgm:presLayoutVars>
      </dgm:prSet>
      <dgm:spPr/>
    </dgm:pt>
  </dgm:ptLst>
  <dgm:cxnLst>
    <dgm:cxn modelId="{70BDC6BA-71E8-4116-9EAE-8E1A1ACA2710}" srcId="{0F0C1BB9-55F0-4563-975F-CD817E507863}" destId="{24CFDCDC-288D-4A7E-9392-D2C3BD84ED4B}" srcOrd="1" destOrd="0" parTransId="{82837A25-6CEB-40C4-90FF-3EC834BCD1B4}" sibTransId="{9E5BA28F-DABE-43C5-B223-D44457AE28AB}"/>
    <dgm:cxn modelId="{FD4CAEC5-9A03-4B21-BD0C-5E104C0B9251}" type="presOf" srcId="{F28B55C4-F0DB-48B1-AF30-8373D753A276}" destId="{3695365F-11E9-4D75-850C-60D1344F0C98}" srcOrd="0" destOrd="0" presId="urn:microsoft.com/office/officeart/2005/8/layout/list1"/>
    <dgm:cxn modelId="{D4918F14-2212-4930-944E-FC53F9D445AB}" srcId="{0F0C1BB9-55F0-4563-975F-CD817E507863}" destId="{0F0354BB-FD61-42E5-9764-AC5161247E6C}" srcOrd="0" destOrd="0" parTransId="{C900F79F-D7A3-4F2F-A4CC-BE01D2DC04E6}" sibTransId="{9AD18933-5CE5-483C-80A5-A009AA947D23}"/>
    <dgm:cxn modelId="{1C55A4FC-44DA-4616-B3EF-25CEA33E3495}" type="presOf" srcId="{0F0354BB-FD61-42E5-9764-AC5161247E6C}" destId="{4F7F8AD3-E860-459A-B82D-BD86DF996D75}" srcOrd="1" destOrd="0" presId="urn:microsoft.com/office/officeart/2005/8/layout/list1"/>
    <dgm:cxn modelId="{1B94D312-B876-4D9E-904A-39D79307A3F2}" srcId="{0F0C1BB9-55F0-4563-975F-CD817E507863}" destId="{09258D2C-6A1C-4BCE-9E35-713C4CAB053B}" srcOrd="2" destOrd="0" parTransId="{5DFE20C1-DD4A-49C4-858A-55FFD41E2EDE}" sibTransId="{059102E3-4430-4F6E-9CE9-C315490A5138}"/>
    <dgm:cxn modelId="{77729C86-2CF9-48E4-B459-C228D5539D17}" type="presOf" srcId="{0F0C1BB9-55F0-4563-975F-CD817E507863}" destId="{BF1C0B10-7D49-4F77-8CA7-35610E5E5A85}" srcOrd="0" destOrd="0" presId="urn:microsoft.com/office/officeart/2005/8/layout/list1"/>
    <dgm:cxn modelId="{664BBF5B-8769-49AA-A31E-A1F59AD8A433}" type="presOf" srcId="{0F0354BB-FD61-42E5-9764-AC5161247E6C}" destId="{4D6FB717-6E19-47C4-B81B-5E0926BBC7A5}" srcOrd="0" destOrd="0" presId="urn:microsoft.com/office/officeart/2005/8/layout/list1"/>
    <dgm:cxn modelId="{45AEDEA4-E96E-429A-A8C8-FB1F45A362E6}" type="presOf" srcId="{2001E4C2-70AB-48B8-A212-AADE5B72F56E}" destId="{A73323B1-DBB7-405A-AA8B-EFF6799685EB}" srcOrd="1" destOrd="0" presId="urn:microsoft.com/office/officeart/2005/8/layout/list1"/>
    <dgm:cxn modelId="{45C70229-6FDE-4657-AE02-71AFD8B6A4D9}" type="presOf" srcId="{09258D2C-6A1C-4BCE-9E35-713C4CAB053B}" destId="{F2E4232F-4EB5-4AE3-B632-0E5966E8D525}" srcOrd="1" destOrd="0" presId="urn:microsoft.com/office/officeart/2005/8/layout/list1"/>
    <dgm:cxn modelId="{999F8D6B-53F7-46F6-ADA6-C4C3ABA3A502}" srcId="{0F0C1BB9-55F0-4563-975F-CD817E507863}" destId="{F28B55C4-F0DB-48B1-AF30-8373D753A276}" srcOrd="4" destOrd="0" parTransId="{D4372FF9-B6EA-4384-9001-12F87EC153B3}" sibTransId="{64143551-25F4-4978-98BC-9B33DB7AF485}"/>
    <dgm:cxn modelId="{1F436F5A-00B9-4FDC-89AC-6B240F562ED6}" type="presOf" srcId="{2001E4C2-70AB-48B8-A212-AADE5B72F56E}" destId="{9F7A1230-1707-47BA-A1DD-CFA5F62DA932}" srcOrd="0" destOrd="0" presId="urn:microsoft.com/office/officeart/2005/8/layout/list1"/>
    <dgm:cxn modelId="{80BDCEA9-93BE-4C46-A4A9-1847A7A6CE2A}" type="presOf" srcId="{09258D2C-6A1C-4BCE-9E35-713C4CAB053B}" destId="{09FC385D-7500-4000-B60C-72299B6ABDCF}" srcOrd="0" destOrd="0" presId="urn:microsoft.com/office/officeart/2005/8/layout/list1"/>
    <dgm:cxn modelId="{8F503C53-36E6-488D-948C-513785C7B5F1}" type="presOf" srcId="{F28B55C4-F0DB-48B1-AF30-8373D753A276}" destId="{74152CCF-F46A-4E55-A9F2-CA51F565AF04}" srcOrd="1" destOrd="0" presId="urn:microsoft.com/office/officeart/2005/8/layout/list1"/>
    <dgm:cxn modelId="{C72BB270-6422-45BA-B6EE-8705D8373FE9}" type="presOf" srcId="{24CFDCDC-288D-4A7E-9392-D2C3BD84ED4B}" destId="{34B40C04-2589-43EE-92D4-C56465379F78}" srcOrd="1" destOrd="0" presId="urn:microsoft.com/office/officeart/2005/8/layout/list1"/>
    <dgm:cxn modelId="{43746505-FF36-489F-81A6-48D7DE943148}" srcId="{0F0C1BB9-55F0-4563-975F-CD817E507863}" destId="{2001E4C2-70AB-48B8-A212-AADE5B72F56E}" srcOrd="3" destOrd="0" parTransId="{C81D256C-A624-42F6-A995-6B80539ED4AE}" sibTransId="{87E1FD9E-E977-41C5-A210-0A4727AB4F7D}"/>
    <dgm:cxn modelId="{72B6B8BD-092B-438B-8236-7FA1B617832A}" type="presOf" srcId="{24CFDCDC-288D-4A7E-9392-D2C3BD84ED4B}" destId="{172947FD-C62A-4E8A-BA80-F42B89403BDD}" srcOrd="0" destOrd="0" presId="urn:microsoft.com/office/officeart/2005/8/layout/list1"/>
    <dgm:cxn modelId="{8553609E-A0EE-4AC9-B06F-563BFA1387CC}" type="presParOf" srcId="{BF1C0B10-7D49-4F77-8CA7-35610E5E5A85}" destId="{BF8E3F2A-05C2-4FB5-913A-A87E1DE28B27}" srcOrd="0" destOrd="0" presId="urn:microsoft.com/office/officeart/2005/8/layout/list1"/>
    <dgm:cxn modelId="{25C08D25-D02A-4050-9FE9-0B52E5CE2C35}" type="presParOf" srcId="{BF8E3F2A-05C2-4FB5-913A-A87E1DE28B27}" destId="{4D6FB717-6E19-47C4-B81B-5E0926BBC7A5}" srcOrd="0" destOrd="0" presId="urn:microsoft.com/office/officeart/2005/8/layout/list1"/>
    <dgm:cxn modelId="{3CCE1179-A24F-4550-98FC-5CD4368C7867}" type="presParOf" srcId="{BF8E3F2A-05C2-4FB5-913A-A87E1DE28B27}" destId="{4F7F8AD3-E860-459A-B82D-BD86DF996D75}" srcOrd="1" destOrd="0" presId="urn:microsoft.com/office/officeart/2005/8/layout/list1"/>
    <dgm:cxn modelId="{60E95CE8-78FD-43A2-AAC0-764A6AC64FDC}" type="presParOf" srcId="{BF1C0B10-7D49-4F77-8CA7-35610E5E5A85}" destId="{7D185B5C-431E-4CD0-983D-14DDD905F42E}" srcOrd="1" destOrd="0" presId="urn:microsoft.com/office/officeart/2005/8/layout/list1"/>
    <dgm:cxn modelId="{A694A9EC-2BFA-40B2-8919-C35BB6DD28D0}" type="presParOf" srcId="{BF1C0B10-7D49-4F77-8CA7-35610E5E5A85}" destId="{1F14C29A-C088-4EEE-BE45-A7E43683977B}" srcOrd="2" destOrd="0" presId="urn:microsoft.com/office/officeart/2005/8/layout/list1"/>
    <dgm:cxn modelId="{D614C8B6-D1B9-4DC6-B201-A136A53206EA}" type="presParOf" srcId="{BF1C0B10-7D49-4F77-8CA7-35610E5E5A85}" destId="{B675F8D2-4156-406E-8B71-3EAFB13C8E10}" srcOrd="3" destOrd="0" presId="urn:microsoft.com/office/officeart/2005/8/layout/list1"/>
    <dgm:cxn modelId="{37E7982E-18DC-408A-B457-7F7EECB66542}" type="presParOf" srcId="{BF1C0B10-7D49-4F77-8CA7-35610E5E5A85}" destId="{7CF0B69A-C152-4F35-BE6E-49F6306F6705}" srcOrd="4" destOrd="0" presId="urn:microsoft.com/office/officeart/2005/8/layout/list1"/>
    <dgm:cxn modelId="{6423EAF1-8123-470F-A48D-A38A822841C4}" type="presParOf" srcId="{7CF0B69A-C152-4F35-BE6E-49F6306F6705}" destId="{172947FD-C62A-4E8A-BA80-F42B89403BDD}" srcOrd="0" destOrd="0" presId="urn:microsoft.com/office/officeart/2005/8/layout/list1"/>
    <dgm:cxn modelId="{C25BEA67-251D-41C1-BB17-519B95102E95}" type="presParOf" srcId="{7CF0B69A-C152-4F35-BE6E-49F6306F6705}" destId="{34B40C04-2589-43EE-92D4-C56465379F78}" srcOrd="1" destOrd="0" presId="urn:microsoft.com/office/officeart/2005/8/layout/list1"/>
    <dgm:cxn modelId="{549B3EC6-B84B-4A8D-B3BA-EE91D7524372}" type="presParOf" srcId="{BF1C0B10-7D49-4F77-8CA7-35610E5E5A85}" destId="{46F9E317-61FA-4EF0-A3E3-96861884ED49}" srcOrd="5" destOrd="0" presId="urn:microsoft.com/office/officeart/2005/8/layout/list1"/>
    <dgm:cxn modelId="{572BBA51-F535-41E3-9E6F-01FB0A02FD28}" type="presParOf" srcId="{BF1C0B10-7D49-4F77-8CA7-35610E5E5A85}" destId="{F08DA4D2-B740-42A5-9053-75B22B4B5F01}" srcOrd="6" destOrd="0" presId="urn:microsoft.com/office/officeart/2005/8/layout/list1"/>
    <dgm:cxn modelId="{802E9E09-24C9-4459-B4CA-5350F46C050B}" type="presParOf" srcId="{BF1C0B10-7D49-4F77-8CA7-35610E5E5A85}" destId="{BBAAE860-3174-4575-910C-F732A3375D77}" srcOrd="7" destOrd="0" presId="urn:microsoft.com/office/officeart/2005/8/layout/list1"/>
    <dgm:cxn modelId="{D7A791CA-65A9-49A6-8B6B-046E7B5986CC}" type="presParOf" srcId="{BF1C0B10-7D49-4F77-8CA7-35610E5E5A85}" destId="{C320DB66-0F39-41F0-85DF-713E6841035C}" srcOrd="8" destOrd="0" presId="urn:microsoft.com/office/officeart/2005/8/layout/list1"/>
    <dgm:cxn modelId="{A3B11B93-00A9-4225-A670-55261DF248CA}" type="presParOf" srcId="{C320DB66-0F39-41F0-85DF-713E6841035C}" destId="{09FC385D-7500-4000-B60C-72299B6ABDCF}" srcOrd="0" destOrd="0" presId="urn:microsoft.com/office/officeart/2005/8/layout/list1"/>
    <dgm:cxn modelId="{054339C1-476B-4E82-B8F7-46296FC3D81D}" type="presParOf" srcId="{C320DB66-0F39-41F0-85DF-713E6841035C}" destId="{F2E4232F-4EB5-4AE3-B632-0E5966E8D525}" srcOrd="1" destOrd="0" presId="urn:microsoft.com/office/officeart/2005/8/layout/list1"/>
    <dgm:cxn modelId="{4FD5DBDE-0F7F-4F65-B416-B58C240F2079}" type="presParOf" srcId="{BF1C0B10-7D49-4F77-8CA7-35610E5E5A85}" destId="{5629F632-EA92-474F-B2A2-1E006172551E}" srcOrd="9" destOrd="0" presId="urn:microsoft.com/office/officeart/2005/8/layout/list1"/>
    <dgm:cxn modelId="{1560AE39-AE26-414C-A3BE-24CF91BA36D2}" type="presParOf" srcId="{BF1C0B10-7D49-4F77-8CA7-35610E5E5A85}" destId="{FB4EE035-418C-40EF-9ECF-1B0035B212BE}" srcOrd="10" destOrd="0" presId="urn:microsoft.com/office/officeart/2005/8/layout/list1"/>
    <dgm:cxn modelId="{E665D405-D4C0-451A-8614-158B8B9792C6}" type="presParOf" srcId="{BF1C0B10-7D49-4F77-8CA7-35610E5E5A85}" destId="{9A206B7C-E043-4ADB-8B2E-07D8574151B8}" srcOrd="11" destOrd="0" presId="urn:microsoft.com/office/officeart/2005/8/layout/list1"/>
    <dgm:cxn modelId="{B9F84CB0-C414-4EAC-A70F-86948D161DDD}" type="presParOf" srcId="{BF1C0B10-7D49-4F77-8CA7-35610E5E5A85}" destId="{560EA874-B7A4-4CF4-8E73-D04FE086D715}" srcOrd="12" destOrd="0" presId="urn:microsoft.com/office/officeart/2005/8/layout/list1"/>
    <dgm:cxn modelId="{CAB18544-7BD8-4C5A-AB7D-C563F3F587F5}" type="presParOf" srcId="{560EA874-B7A4-4CF4-8E73-D04FE086D715}" destId="{9F7A1230-1707-47BA-A1DD-CFA5F62DA932}" srcOrd="0" destOrd="0" presId="urn:microsoft.com/office/officeart/2005/8/layout/list1"/>
    <dgm:cxn modelId="{972EB308-A51C-43D7-9485-DDA475C69D42}" type="presParOf" srcId="{560EA874-B7A4-4CF4-8E73-D04FE086D715}" destId="{A73323B1-DBB7-405A-AA8B-EFF6799685EB}" srcOrd="1" destOrd="0" presId="urn:microsoft.com/office/officeart/2005/8/layout/list1"/>
    <dgm:cxn modelId="{7D4F01E1-D34B-4CE5-B2B0-4E332F4FADB0}" type="presParOf" srcId="{BF1C0B10-7D49-4F77-8CA7-35610E5E5A85}" destId="{AC948852-1E0A-4D5C-8A64-B0B1DD80A5FA}" srcOrd="13" destOrd="0" presId="urn:microsoft.com/office/officeart/2005/8/layout/list1"/>
    <dgm:cxn modelId="{A3BF59B2-E295-4281-AB58-3682C0F0CDA5}" type="presParOf" srcId="{BF1C0B10-7D49-4F77-8CA7-35610E5E5A85}" destId="{370FD6E4-5E56-4F0E-908C-AD46BC7D039B}" srcOrd="14" destOrd="0" presId="urn:microsoft.com/office/officeart/2005/8/layout/list1"/>
    <dgm:cxn modelId="{70E3C2A3-6A19-451F-B36F-D41D261F7D3C}" type="presParOf" srcId="{BF1C0B10-7D49-4F77-8CA7-35610E5E5A85}" destId="{9E9EB76B-2DD5-471A-820A-4AC8889A7F07}" srcOrd="15" destOrd="0" presId="urn:microsoft.com/office/officeart/2005/8/layout/list1"/>
    <dgm:cxn modelId="{ADF8AD50-FA97-4F55-85DE-736D21A26F08}" type="presParOf" srcId="{BF1C0B10-7D49-4F77-8CA7-35610E5E5A85}" destId="{048DF52B-F8FE-42CE-BE22-177012D99F53}" srcOrd="16" destOrd="0" presId="urn:microsoft.com/office/officeart/2005/8/layout/list1"/>
    <dgm:cxn modelId="{6830FDEA-668D-4757-8A0C-73CBBD1E08FF}" type="presParOf" srcId="{048DF52B-F8FE-42CE-BE22-177012D99F53}" destId="{3695365F-11E9-4D75-850C-60D1344F0C98}" srcOrd="0" destOrd="0" presId="urn:microsoft.com/office/officeart/2005/8/layout/list1"/>
    <dgm:cxn modelId="{A990B2B7-4EA9-4C0F-9305-B0C3B49DEC3C}" type="presParOf" srcId="{048DF52B-F8FE-42CE-BE22-177012D99F53}" destId="{74152CCF-F46A-4E55-A9F2-CA51F565AF04}" srcOrd="1" destOrd="0" presId="urn:microsoft.com/office/officeart/2005/8/layout/list1"/>
    <dgm:cxn modelId="{C228027B-9EDA-457E-AA1C-2728D0E9ACEE}" type="presParOf" srcId="{BF1C0B10-7D49-4F77-8CA7-35610E5E5A85}" destId="{920B2A3C-F81B-43A2-97CC-C9D7C2BB4A73}" srcOrd="17" destOrd="0" presId="urn:microsoft.com/office/officeart/2005/8/layout/list1"/>
    <dgm:cxn modelId="{343D5238-FE24-4C55-8285-C26B1EC223F5}" type="presParOf" srcId="{BF1C0B10-7D49-4F77-8CA7-35610E5E5A85}" destId="{20BD7A39-5803-40CE-805F-95805D6C87B0}"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4F1704-79B1-4308-B545-08392B510B33}">
      <dsp:nvSpPr>
        <dsp:cNvPr id="0" name=""/>
        <dsp:cNvSpPr/>
      </dsp:nvSpPr>
      <dsp:spPr>
        <a:xfrm>
          <a:off x="0" y="309991"/>
          <a:ext cx="3405190" cy="5040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0BE98A4D-E99B-46AD-BD8D-C96048C7D073}">
      <dsp:nvSpPr>
        <dsp:cNvPr id="0" name=""/>
        <dsp:cNvSpPr/>
      </dsp:nvSpPr>
      <dsp:spPr>
        <a:xfrm>
          <a:off x="170259" y="14790"/>
          <a:ext cx="2985142" cy="59040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096" tIns="0" rIns="90096" bIns="0" numCol="1" spcCol="1270" anchor="ctr" anchorCtr="0">
          <a:noAutofit/>
        </a:bodyPr>
        <a:lstStyle/>
        <a:p>
          <a:pPr lvl="0" algn="l" defTabSz="1066800">
            <a:lnSpc>
              <a:spcPct val="90000"/>
            </a:lnSpc>
            <a:spcBef>
              <a:spcPct val="0"/>
            </a:spcBef>
            <a:spcAft>
              <a:spcPct val="35000"/>
            </a:spcAft>
          </a:pPr>
          <a:r>
            <a:rPr lang="en-US" sz="2400" kern="1200" dirty="0" err="1" smtClean="0">
              <a:latin typeface="Rockwell" pitchFamily="18" charset="0"/>
            </a:rPr>
            <a:t>Analyte</a:t>
          </a:r>
          <a:r>
            <a:rPr lang="en-US" sz="2400" kern="1200" dirty="0" smtClean="0">
              <a:latin typeface="Rockwell" pitchFamily="18" charset="0"/>
            </a:rPr>
            <a:t> Molecule</a:t>
          </a:r>
          <a:endParaRPr lang="id-ID" sz="2400" kern="1200" dirty="0">
            <a:latin typeface="Rockwell" pitchFamily="18" charset="0"/>
          </a:endParaRPr>
        </a:p>
      </dsp:txBody>
      <dsp:txXfrm>
        <a:off x="199080" y="43611"/>
        <a:ext cx="2927500" cy="532758"/>
      </dsp:txXfrm>
    </dsp:sp>
    <dsp:sp modelId="{92F5C1DC-AD52-4267-B222-CA0B52A1ECE6}">
      <dsp:nvSpPr>
        <dsp:cNvPr id="0" name=""/>
        <dsp:cNvSpPr/>
      </dsp:nvSpPr>
      <dsp:spPr>
        <a:xfrm>
          <a:off x="0" y="1217191"/>
          <a:ext cx="3405190" cy="504000"/>
        </a:xfrm>
        <a:prstGeom prst="rect">
          <a:avLst/>
        </a:prstGeom>
        <a:solidFill>
          <a:schemeClr val="lt1">
            <a:alpha val="90000"/>
            <a:hueOff val="0"/>
            <a:satOff val="0"/>
            <a:lumOff val="0"/>
            <a:alphaOff val="0"/>
          </a:schemeClr>
        </a:solidFill>
        <a:ln w="9525" cap="flat" cmpd="sng" algn="ctr">
          <a:solidFill>
            <a:schemeClr val="accent5">
              <a:hueOff val="-4966938"/>
              <a:satOff val="19906"/>
              <a:lumOff val="4314"/>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84723E66-9BC9-4BBD-837C-596D2A034884}">
      <dsp:nvSpPr>
        <dsp:cNvPr id="0" name=""/>
        <dsp:cNvSpPr/>
      </dsp:nvSpPr>
      <dsp:spPr>
        <a:xfrm>
          <a:off x="170259" y="921991"/>
          <a:ext cx="2985142" cy="59040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096" tIns="0" rIns="90096" bIns="0" numCol="1" spcCol="1270" anchor="ctr" anchorCtr="0">
          <a:noAutofit/>
        </a:bodyPr>
        <a:lstStyle/>
        <a:p>
          <a:pPr lvl="0" algn="l" defTabSz="1066800">
            <a:lnSpc>
              <a:spcPct val="90000"/>
            </a:lnSpc>
            <a:spcBef>
              <a:spcPct val="0"/>
            </a:spcBef>
            <a:spcAft>
              <a:spcPct val="35000"/>
            </a:spcAft>
          </a:pPr>
          <a:r>
            <a:rPr lang="id-ID" sz="2400" kern="1200" dirty="0" smtClean="0">
              <a:latin typeface="Rockwell" pitchFamily="18" charset="0"/>
            </a:rPr>
            <a:t>Metabolism</a:t>
          </a:r>
          <a:r>
            <a:rPr lang="en-US" sz="2400" kern="1200" dirty="0" smtClean="0">
              <a:latin typeface="Rockwell" pitchFamily="18" charset="0"/>
            </a:rPr>
            <a:t> Profile</a:t>
          </a:r>
          <a:endParaRPr lang="id-ID" sz="2400" kern="1200" dirty="0">
            <a:latin typeface="Rockwell" pitchFamily="18" charset="0"/>
          </a:endParaRPr>
        </a:p>
      </dsp:txBody>
      <dsp:txXfrm>
        <a:off x="199080" y="950812"/>
        <a:ext cx="2927500" cy="532758"/>
      </dsp:txXfrm>
    </dsp:sp>
    <dsp:sp modelId="{643753BD-7C88-4BAE-A361-D5516F4B60B0}">
      <dsp:nvSpPr>
        <dsp:cNvPr id="0" name=""/>
        <dsp:cNvSpPr/>
      </dsp:nvSpPr>
      <dsp:spPr>
        <a:xfrm>
          <a:off x="0" y="2124391"/>
          <a:ext cx="3405190" cy="50400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FABA95A4-349F-4208-9EF4-4552320EB3C2}">
      <dsp:nvSpPr>
        <dsp:cNvPr id="0" name=""/>
        <dsp:cNvSpPr/>
      </dsp:nvSpPr>
      <dsp:spPr>
        <a:xfrm>
          <a:off x="170259" y="1829191"/>
          <a:ext cx="2985142" cy="59040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096" tIns="0" rIns="90096" bIns="0" numCol="1" spcCol="1270" anchor="ctr" anchorCtr="0">
          <a:noAutofit/>
        </a:bodyPr>
        <a:lstStyle/>
        <a:p>
          <a:pPr lvl="0" algn="l" defTabSz="1066800">
            <a:lnSpc>
              <a:spcPct val="90000"/>
            </a:lnSpc>
            <a:spcBef>
              <a:spcPct val="0"/>
            </a:spcBef>
            <a:spcAft>
              <a:spcPct val="35000"/>
            </a:spcAft>
          </a:pPr>
          <a:r>
            <a:rPr lang="en-US" sz="2400" kern="1200" dirty="0" smtClean="0">
              <a:latin typeface="Rockwell" pitchFamily="18" charset="0"/>
            </a:rPr>
            <a:t>Clinical Parameter</a:t>
          </a:r>
          <a:endParaRPr lang="id-ID" sz="2400" kern="1200" dirty="0">
            <a:latin typeface="Rockwell" pitchFamily="18" charset="0"/>
          </a:endParaRPr>
        </a:p>
      </dsp:txBody>
      <dsp:txXfrm>
        <a:off x="199080" y="1858012"/>
        <a:ext cx="2927500"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BAF97-5D87-4654-999E-E89D495DD4AA}">
      <dsp:nvSpPr>
        <dsp:cNvPr id="0" name=""/>
        <dsp:cNvSpPr/>
      </dsp:nvSpPr>
      <dsp:spPr>
        <a:xfrm>
          <a:off x="0" y="40707"/>
          <a:ext cx="5257808" cy="767520"/>
        </a:xfrm>
        <a:prstGeom prst="round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w="9525" cap="flat" cmpd="sng" algn="ctr">
          <a:solidFill>
            <a:schemeClr val="accent4">
              <a:shade val="95000"/>
              <a:satMod val="105000"/>
            </a:schemeClr>
          </a:solidFill>
          <a:prstDash val="solid"/>
        </a:ln>
        <a:effectLst>
          <a:outerShdw blurRad="40000" dist="23000" dir="5400000" rotWithShape="0">
            <a:srgbClr val="000000">
              <a:alpha val="35000"/>
            </a:srgbClr>
          </a:outerShdw>
        </a:effectLst>
      </dsp:spPr>
      <dsp:style>
        <a:lnRef idx="1">
          <a:schemeClr val="accent4"/>
        </a:lnRef>
        <a:fillRef idx="3">
          <a:schemeClr val="accent4"/>
        </a:fillRef>
        <a:effectRef idx="2">
          <a:schemeClr val="accent4"/>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id-ID" sz="2000" kern="1200" dirty="0" smtClean="0">
              <a:latin typeface="Rockwell" pitchFamily="18" charset="0"/>
            </a:rPr>
            <a:t>EDTA (Et</a:t>
          </a:r>
          <a:r>
            <a:rPr lang="en-US" sz="2000" kern="1200" dirty="0" err="1" smtClean="0">
              <a:latin typeface="Rockwell" pitchFamily="18" charset="0"/>
            </a:rPr>
            <a:t>hy</a:t>
          </a:r>
          <a:r>
            <a:rPr lang="id-ID" sz="2000" kern="1200" dirty="0" smtClean="0">
              <a:latin typeface="Rockwell" pitchFamily="18" charset="0"/>
            </a:rPr>
            <a:t>len</a:t>
          </a:r>
          <a:r>
            <a:rPr lang="en-US" sz="2000" kern="1200" dirty="0" smtClean="0">
              <a:latin typeface="Rockwell" pitchFamily="18" charset="0"/>
            </a:rPr>
            <a:t>e</a:t>
          </a:r>
          <a:r>
            <a:rPr lang="id-ID" sz="2000" kern="1200" dirty="0" smtClean="0">
              <a:latin typeface="Rockwell" pitchFamily="18" charset="0"/>
            </a:rPr>
            <a:t> Diamin</a:t>
          </a:r>
          <a:r>
            <a:rPr lang="en-US" sz="2000" kern="1200" dirty="0" smtClean="0">
              <a:latin typeface="Rockwell" pitchFamily="18" charset="0"/>
            </a:rPr>
            <a:t>e</a:t>
          </a:r>
          <a:r>
            <a:rPr lang="id-ID" sz="2000" kern="1200" dirty="0" smtClean="0">
              <a:latin typeface="Rockwell" pitchFamily="18" charset="0"/>
            </a:rPr>
            <a:t> Tetra A</a:t>
          </a:r>
          <a:r>
            <a:rPr lang="en-US" sz="2000" kern="1200" dirty="0" smtClean="0">
              <a:latin typeface="Rockwell" pitchFamily="18" charset="0"/>
            </a:rPr>
            <a:t>c</a:t>
          </a:r>
          <a:r>
            <a:rPr lang="id-ID" sz="2000" kern="1200" dirty="0" smtClean="0">
              <a:latin typeface="Rockwell" pitchFamily="18" charset="0"/>
            </a:rPr>
            <a:t>etat</a:t>
          </a:r>
          <a:r>
            <a:rPr lang="en-US" sz="2000" kern="1200" dirty="0" smtClean="0">
              <a:latin typeface="Rockwell" pitchFamily="18" charset="0"/>
            </a:rPr>
            <a:t>e</a:t>
          </a:r>
          <a:r>
            <a:rPr lang="id-ID" sz="2000" kern="1200" dirty="0" smtClean="0">
              <a:latin typeface="Rockwell" pitchFamily="18" charset="0"/>
            </a:rPr>
            <a:t>)</a:t>
          </a:r>
          <a:endParaRPr lang="id-ID" sz="2000" kern="1200" dirty="0">
            <a:latin typeface="Rockwell" pitchFamily="18" charset="0"/>
          </a:endParaRPr>
        </a:p>
      </dsp:txBody>
      <dsp:txXfrm>
        <a:off x="37467" y="78174"/>
        <a:ext cx="5182874" cy="692586"/>
      </dsp:txXfrm>
    </dsp:sp>
    <dsp:sp modelId="{BFFA4339-2C86-44C7-A213-C689F8114CA9}">
      <dsp:nvSpPr>
        <dsp:cNvPr id="0" name=""/>
        <dsp:cNvSpPr/>
      </dsp:nvSpPr>
      <dsp:spPr>
        <a:xfrm>
          <a:off x="0" y="808227"/>
          <a:ext cx="5257808" cy="476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35"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latin typeface="Rockwell" pitchFamily="18" charset="0"/>
            </a:rPr>
            <a:t>Chelating agent</a:t>
          </a:r>
          <a:r>
            <a:rPr lang="id-ID" sz="2400" kern="1200" dirty="0" smtClean="0">
              <a:latin typeface="Rockwell" pitchFamily="18" charset="0"/>
            </a:rPr>
            <a:t>  Ca</a:t>
          </a:r>
          <a:r>
            <a:rPr lang="id-ID" sz="2400" kern="1200" baseline="30000" dirty="0" smtClean="0">
              <a:latin typeface="Rockwell" pitchFamily="18" charset="0"/>
            </a:rPr>
            <a:t>2+</a:t>
          </a:r>
          <a:endParaRPr lang="id-ID" sz="2400" kern="1200" baseline="30000" dirty="0">
            <a:latin typeface="Rockwell" pitchFamily="18" charset="0"/>
          </a:endParaRPr>
        </a:p>
      </dsp:txBody>
      <dsp:txXfrm>
        <a:off x="0" y="808227"/>
        <a:ext cx="5257808" cy="476908"/>
      </dsp:txXfrm>
    </dsp:sp>
    <dsp:sp modelId="{728F8F7F-BCF6-47E2-8F6A-7D8ED04A8B62}">
      <dsp:nvSpPr>
        <dsp:cNvPr id="0" name=""/>
        <dsp:cNvSpPr/>
      </dsp:nvSpPr>
      <dsp:spPr>
        <a:xfrm>
          <a:off x="0" y="1285136"/>
          <a:ext cx="5257808" cy="767520"/>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id-ID" sz="2000" kern="1200" dirty="0" smtClean="0">
              <a:latin typeface="Rockwell" pitchFamily="18" charset="0"/>
            </a:rPr>
            <a:t>Heparin</a:t>
          </a:r>
          <a:endParaRPr lang="id-ID" sz="2000" kern="1200" dirty="0">
            <a:latin typeface="Rockwell" pitchFamily="18" charset="0"/>
          </a:endParaRPr>
        </a:p>
      </dsp:txBody>
      <dsp:txXfrm>
        <a:off x="37467" y="1322603"/>
        <a:ext cx="5182874" cy="692586"/>
      </dsp:txXfrm>
    </dsp:sp>
    <dsp:sp modelId="{A840E13D-3988-48C8-BE12-896D869080B4}">
      <dsp:nvSpPr>
        <dsp:cNvPr id="0" name=""/>
        <dsp:cNvSpPr/>
      </dsp:nvSpPr>
      <dsp:spPr>
        <a:xfrm>
          <a:off x="0" y="2052656"/>
          <a:ext cx="5257808" cy="376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35"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id-ID" sz="2400" kern="1200" dirty="0" smtClean="0">
              <a:latin typeface="Rockwell" pitchFamily="18" charset="0"/>
            </a:rPr>
            <a:t>Anti-Trombin III</a:t>
          </a:r>
          <a:endParaRPr lang="id-ID" sz="2400" kern="1200" dirty="0">
            <a:latin typeface="Rockwell" pitchFamily="18" charset="0"/>
          </a:endParaRPr>
        </a:p>
      </dsp:txBody>
      <dsp:txXfrm>
        <a:off x="0" y="2052656"/>
        <a:ext cx="5257808" cy="376741"/>
      </dsp:txXfrm>
    </dsp:sp>
    <dsp:sp modelId="{00E3E5B1-17EB-4617-9BC6-10B66ED2B5AD}">
      <dsp:nvSpPr>
        <dsp:cNvPr id="0" name=""/>
        <dsp:cNvSpPr/>
      </dsp:nvSpPr>
      <dsp:spPr>
        <a:xfrm>
          <a:off x="0" y="2429397"/>
          <a:ext cx="5257808" cy="767520"/>
        </a:xfrm>
        <a:prstGeom prst="round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Rockwell" pitchFamily="18" charset="0"/>
            </a:rPr>
            <a:t>Citrate</a:t>
          </a:r>
          <a:r>
            <a:rPr lang="id-ID" sz="2000" kern="1200" dirty="0" smtClean="0">
              <a:latin typeface="Rockwell" pitchFamily="18" charset="0"/>
            </a:rPr>
            <a:t> / </a:t>
          </a:r>
          <a:r>
            <a:rPr lang="id-ID" sz="2000" i="1" kern="1200" dirty="0" smtClean="0">
              <a:latin typeface="Rockwell" pitchFamily="18" charset="0"/>
            </a:rPr>
            <a:t>Citric Phosphate Dextrose</a:t>
          </a:r>
          <a:r>
            <a:rPr lang="id-ID" sz="2000" kern="1200" dirty="0" smtClean="0">
              <a:latin typeface="Rockwell" pitchFamily="18" charset="0"/>
            </a:rPr>
            <a:t> (CPD)</a:t>
          </a:r>
          <a:endParaRPr lang="id-ID" sz="2000" kern="1200" dirty="0">
            <a:latin typeface="Rockwell" pitchFamily="18" charset="0"/>
          </a:endParaRPr>
        </a:p>
      </dsp:txBody>
      <dsp:txXfrm>
        <a:off x="37467" y="2466864"/>
        <a:ext cx="5182874" cy="692586"/>
      </dsp:txXfrm>
    </dsp:sp>
    <dsp:sp modelId="{266843F0-8060-4DE2-99EF-0FBF259DCE9D}">
      <dsp:nvSpPr>
        <dsp:cNvPr id="0" name=""/>
        <dsp:cNvSpPr/>
      </dsp:nvSpPr>
      <dsp:spPr>
        <a:xfrm>
          <a:off x="0" y="3186118"/>
          <a:ext cx="5257808" cy="448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935"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smtClean="0">
              <a:latin typeface="Rockwell" pitchFamily="18" charset="0"/>
            </a:rPr>
            <a:t>Chelating agent</a:t>
          </a:r>
          <a:r>
            <a:rPr lang="id-ID" sz="2600" kern="1200" dirty="0" smtClean="0">
              <a:latin typeface="Rockwell" pitchFamily="18" charset="0"/>
            </a:rPr>
            <a:t>  Ca</a:t>
          </a:r>
          <a:r>
            <a:rPr lang="id-ID" sz="2600" kern="1200" baseline="30000" dirty="0" smtClean="0">
              <a:latin typeface="Rockwell" pitchFamily="18" charset="0"/>
            </a:rPr>
            <a:t>2+</a:t>
          </a:r>
          <a:endParaRPr lang="id-ID" sz="2600" kern="1200" dirty="0">
            <a:latin typeface="Rockwell" pitchFamily="18" charset="0"/>
          </a:endParaRPr>
        </a:p>
      </dsp:txBody>
      <dsp:txXfrm>
        <a:off x="0" y="3186118"/>
        <a:ext cx="5257808" cy="4485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B125A-2139-4AAF-BF62-523DCB155E84}">
      <dsp:nvSpPr>
        <dsp:cNvPr id="0" name=""/>
        <dsp:cNvSpPr/>
      </dsp:nvSpPr>
      <dsp:spPr>
        <a:xfrm>
          <a:off x="538050" y="1581"/>
          <a:ext cx="2066741" cy="1240044"/>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Rockwell" pitchFamily="18" charset="0"/>
            </a:rPr>
            <a:t>300 µL Plasma </a:t>
          </a:r>
          <a:r>
            <a:rPr lang="en-US" sz="1800" kern="1200" dirty="0" smtClean="0">
              <a:solidFill>
                <a:schemeClr val="tx1"/>
              </a:solidFill>
              <a:latin typeface="Rockwell" pitchFamily="18" charset="0"/>
            </a:rPr>
            <a:t>with</a:t>
          </a:r>
          <a:r>
            <a:rPr lang="id-ID" sz="1800" kern="1200" dirty="0" smtClean="0">
              <a:solidFill>
                <a:schemeClr val="tx1"/>
              </a:solidFill>
              <a:latin typeface="Rockwell" pitchFamily="18" charset="0"/>
            </a:rPr>
            <a:t> Levoflo</a:t>
          </a:r>
          <a:r>
            <a:rPr lang="en-US" sz="1800" kern="1200" dirty="0" smtClean="0">
              <a:solidFill>
                <a:schemeClr val="tx1"/>
              </a:solidFill>
              <a:latin typeface="Rockwell" pitchFamily="18" charset="0"/>
            </a:rPr>
            <a:t>x</a:t>
          </a:r>
          <a:r>
            <a:rPr lang="id-ID" sz="1800" kern="1200" dirty="0" smtClean="0">
              <a:solidFill>
                <a:schemeClr val="tx1"/>
              </a:solidFill>
              <a:latin typeface="Rockwell" pitchFamily="18" charset="0"/>
            </a:rPr>
            <a:t>a</a:t>
          </a:r>
          <a:r>
            <a:rPr lang="en-US" sz="1800" kern="1200" dirty="0" smtClean="0">
              <a:solidFill>
                <a:schemeClr val="tx1"/>
              </a:solidFill>
              <a:latin typeface="Rockwell" pitchFamily="18" charset="0"/>
            </a:rPr>
            <a:t>c</a:t>
          </a:r>
          <a:r>
            <a:rPr lang="id-ID" sz="1800" kern="1200" dirty="0" smtClean="0">
              <a:solidFill>
                <a:schemeClr val="tx1"/>
              </a:solidFill>
              <a:latin typeface="Rockwell" pitchFamily="18" charset="0"/>
            </a:rPr>
            <a:t>in</a:t>
          </a:r>
          <a:endParaRPr lang="id-ID" sz="1800" kern="1200" dirty="0">
            <a:solidFill>
              <a:schemeClr val="tx1"/>
            </a:solidFill>
            <a:latin typeface="Rockwell" pitchFamily="18" charset="0"/>
          </a:endParaRPr>
        </a:p>
      </dsp:txBody>
      <dsp:txXfrm>
        <a:off x="574370" y="37901"/>
        <a:ext cx="1994101" cy="1167404"/>
      </dsp:txXfrm>
    </dsp:sp>
    <dsp:sp modelId="{4874497D-78F1-4A08-8EE8-36D74FB3AC0B}">
      <dsp:nvSpPr>
        <dsp:cNvPr id="0" name=""/>
        <dsp:cNvSpPr/>
      </dsp:nvSpPr>
      <dsp:spPr>
        <a:xfrm>
          <a:off x="2786665" y="365328"/>
          <a:ext cx="438149" cy="512551"/>
        </a:xfrm>
        <a:prstGeom prst="rightArrow">
          <a:avLst>
            <a:gd name="adj1" fmla="val 60000"/>
            <a:gd name="adj2" fmla="val 5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solidFill>
              <a:schemeClr val="tx1"/>
            </a:solidFill>
            <a:latin typeface="Rockwell" pitchFamily="18" charset="0"/>
          </a:endParaRPr>
        </a:p>
      </dsp:txBody>
      <dsp:txXfrm>
        <a:off x="2786665" y="467838"/>
        <a:ext cx="306704" cy="307531"/>
      </dsp:txXfrm>
    </dsp:sp>
    <dsp:sp modelId="{63401B83-DF52-4975-8949-E666564CCD62}">
      <dsp:nvSpPr>
        <dsp:cNvPr id="0" name=""/>
        <dsp:cNvSpPr/>
      </dsp:nvSpPr>
      <dsp:spPr>
        <a:xfrm>
          <a:off x="3431488" y="1581"/>
          <a:ext cx="2066741" cy="1240044"/>
        </a:xfrm>
        <a:prstGeom prst="roundRect">
          <a:avLst>
            <a:gd name="adj" fmla="val 10000"/>
          </a:avLst>
        </a:prstGeom>
        <a:gradFill rotWithShape="0">
          <a:gsLst>
            <a:gs pos="0">
              <a:schemeClr val="accent5">
                <a:hueOff val="-1986775"/>
                <a:satOff val="7962"/>
                <a:lumOff val="1726"/>
                <a:alphaOff val="0"/>
                <a:shade val="51000"/>
                <a:satMod val="130000"/>
              </a:schemeClr>
            </a:gs>
            <a:gs pos="80000">
              <a:schemeClr val="accent5">
                <a:hueOff val="-1986775"/>
                <a:satOff val="7962"/>
                <a:lumOff val="1726"/>
                <a:alphaOff val="0"/>
                <a:shade val="93000"/>
                <a:satMod val="130000"/>
              </a:schemeClr>
            </a:gs>
            <a:gs pos="100000">
              <a:schemeClr val="accent5">
                <a:hueOff val="-1986775"/>
                <a:satOff val="7962"/>
                <a:lumOff val="172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Rockwell" pitchFamily="18" charset="0"/>
            </a:rPr>
            <a:t>(+) 50 µL </a:t>
          </a:r>
          <a:r>
            <a:rPr lang="en-US" sz="1800" kern="1200" dirty="0" smtClean="0">
              <a:solidFill>
                <a:schemeClr val="tx1"/>
              </a:solidFill>
              <a:latin typeface="Rockwell" pitchFamily="18" charset="0"/>
            </a:rPr>
            <a:t>C</a:t>
          </a:r>
          <a:r>
            <a:rPr lang="id-ID" sz="1800" kern="1200" dirty="0" smtClean="0">
              <a:solidFill>
                <a:schemeClr val="tx1"/>
              </a:solidFill>
              <a:latin typeface="Rockwell" pitchFamily="18" charset="0"/>
            </a:rPr>
            <a:t>iproflo</a:t>
          </a:r>
          <a:r>
            <a:rPr lang="en-US" sz="1800" kern="1200" dirty="0" smtClean="0">
              <a:solidFill>
                <a:schemeClr val="tx1"/>
              </a:solidFill>
              <a:latin typeface="Rockwell" pitchFamily="18" charset="0"/>
            </a:rPr>
            <a:t>x</a:t>
          </a:r>
          <a:r>
            <a:rPr lang="id-ID" sz="1800" kern="1200" dirty="0" smtClean="0">
              <a:solidFill>
                <a:schemeClr val="tx1"/>
              </a:solidFill>
              <a:latin typeface="Rockwell" pitchFamily="18" charset="0"/>
            </a:rPr>
            <a:t>a</a:t>
          </a:r>
          <a:r>
            <a:rPr lang="en-US" sz="1800" kern="1200" dirty="0" smtClean="0">
              <a:solidFill>
                <a:schemeClr val="tx1"/>
              </a:solidFill>
              <a:latin typeface="Rockwell" pitchFamily="18" charset="0"/>
            </a:rPr>
            <a:t>c</a:t>
          </a:r>
          <a:r>
            <a:rPr lang="id-ID" sz="1800" kern="1200" dirty="0" smtClean="0">
              <a:solidFill>
                <a:schemeClr val="tx1"/>
              </a:solidFill>
              <a:latin typeface="Rockwell" pitchFamily="18" charset="0"/>
            </a:rPr>
            <a:t>in HCl 100</a:t>
          </a:r>
          <a:r>
            <a:rPr lang="en-US" sz="1800" kern="1200" dirty="0" smtClean="0">
              <a:solidFill>
                <a:schemeClr val="tx1"/>
              </a:solidFill>
              <a:latin typeface="Rockwell" pitchFamily="18" charset="0"/>
            </a:rPr>
            <a:t>.</a:t>
          </a:r>
          <a:r>
            <a:rPr lang="id-ID" sz="1800" kern="1200" dirty="0" smtClean="0">
              <a:solidFill>
                <a:schemeClr val="tx1"/>
              </a:solidFill>
              <a:latin typeface="Rockwell" pitchFamily="18" charset="0"/>
            </a:rPr>
            <a:t>0 µg/mL</a:t>
          </a:r>
          <a:endParaRPr lang="id-ID" sz="1800" kern="1200" dirty="0">
            <a:solidFill>
              <a:schemeClr val="tx1"/>
            </a:solidFill>
            <a:latin typeface="Rockwell" pitchFamily="18" charset="0"/>
          </a:endParaRPr>
        </a:p>
      </dsp:txBody>
      <dsp:txXfrm>
        <a:off x="3467808" y="37901"/>
        <a:ext cx="1994101" cy="1167404"/>
      </dsp:txXfrm>
    </dsp:sp>
    <dsp:sp modelId="{D37C0581-F063-486B-A5B9-9B35FD85E78A}">
      <dsp:nvSpPr>
        <dsp:cNvPr id="0" name=""/>
        <dsp:cNvSpPr/>
      </dsp:nvSpPr>
      <dsp:spPr>
        <a:xfrm>
          <a:off x="5680102" y="365328"/>
          <a:ext cx="438149" cy="512551"/>
        </a:xfrm>
        <a:prstGeom prst="rightArrow">
          <a:avLst>
            <a:gd name="adj1" fmla="val 60000"/>
            <a:gd name="adj2" fmla="val 50000"/>
          </a:avLst>
        </a:prstGeom>
        <a:solidFill>
          <a:schemeClr val="accent5">
            <a:hueOff val="-2483469"/>
            <a:satOff val="9953"/>
            <a:lumOff val="2157"/>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solidFill>
              <a:schemeClr val="tx1"/>
            </a:solidFill>
            <a:latin typeface="Rockwell" pitchFamily="18" charset="0"/>
          </a:endParaRPr>
        </a:p>
      </dsp:txBody>
      <dsp:txXfrm>
        <a:off x="5680102" y="467838"/>
        <a:ext cx="306704" cy="307531"/>
      </dsp:txXfrm>
    </dsp:sp>
    <dsp:sp modelId="{D7758038-2E41-4909-8F64-5F9125B54AA9}">
      <dsp:nvSpPr>
        <dsp:cNvPr id="0" name=""/>
        <dsp:cNvSpPr/>
      </dsp:nvSpPr>
      <dsp:spPr>
        <a:xfrm>
          <a:off x="6324926" y="1581"/>
          <a:ext cx="2066741" cy="1240044"/>
        </a:xfrm>
        <a:prstGeom prst="roundRect">
          <a:avLst>
            <a:gd name="adj" fmla="val 10000"/>
          </a:avLst>
        </a:prstGeom>
        <a:gradFill rotWithShape="0">
          <a:gsLst>
            <a:gs pos="0">
              <a:schemeClr val="accent5">
                <a:hueOff val="-3973551"/>
                <a:satOff val="15924"/>
                <a:lumOff val="3451"/>
                <a:alphaOff val="0"/>
                <a:shade val="51000"/>
                <a:satMod val="130000"/>
              </a:schemeClr>
            </a:gs>
            <a:gs pos="80000">
              <a:schemeClr val="accent5">
                <a:hueOff val="-3973551"/>
                <a:satOff val="15924"/>
                <a:lumOff val="3451"/>
                <a:alphaOff val="0"/>
                <a:shade val="93000"/>
                <a:satMod val="130000"/>
              </a:schemeClr>
            </a:gs>
            <a:gs pos="100000">
              <a:schemeClr val="accent5">
                <a:hueOff val="-3973551"/>
                <a:satOff val="15924"/>
                <a:lumOff val="345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Rockwell" pitchFamily="18" charset="0"/>
            </a:rPr>
            <a:t>Add</a:t>
          </a:r>
          <a:r>
            <a:rPr lang="id-ID" sz="1800" kern="1200" dirty="0" smtClean="0">
              <a:solidFill>
                <a:schemeClr val="tx1"/>
              </a:solidFill>
              <a:latin typeface="Rockwell" pitchFamily="18" charset="0"/>
            </a:rPr>
            <a:t> </a:t>
          </a:r>
          <a:r>
            <a:rPr lang="en-US" sz="1800" kern="1200" dirty="0" smtClean="0">
              <a:solidFill>
                <a:schemeClr val="tx1"/>
              </a:solidFill>
              <a:latin typeface="Rockwell" pitchFamily="18" charset="0"/>
            </a:rPr>
            <a:t>450 </a:t>
          </a:r>
          <a:r>
            <a:rPr lang="id-ID" sz="1800" kern="1200" dirty="0" smtClean="0">
              <a:solidFill>
                <a:schemeClr val="tx1"/>
              </a:solidFill>
              <a:latin typeface="Rockwell" pitchFamily="18" charset="0"/>
            </a:rPr>
            <a:t>µL</a:t>
          </a:r>
          <a:r>
            <a:rPr lang="en-US" sz="1800" kern="1200" dirty="0" smtClean="0">
              <a:latin typeface="Rockwell" pitchFamily="18" charset="0"/>
            </a:rPr>
            <a:t> </a:t>
          </a:r>
          <a:r>
            <a:rPr lang="id-ID" sz="1800" kern="1200" dirty="0" smtClean="0">
              <a:solidFill>
                <a:schemeClr val="tx1"/>
              </a:solidFill>
              <a:latin typeface="Rockwell" pitchFamily="18" charset="0"/>
            </a:rPr>
            <a:t>Met</a:t>
          </a:r>
          <a:r>
            <a:rPr lang="en-US" sz="1800" kern="1200" dirty="0" smtClean="0">
              <a:solidFill>
                <a:schemeClr val="tx1"/>
              </a:solidFill>
              <a:latin typeface="Rockwell" pitchFamily="18" charset="0"/>
            </a:rPr>
            <a:t>h</a:t>
          </a:r>
          <a:r>
            <a:rPr lang="id-ID" sz="1800" kern="1200" dirty="0" smtClean="0">
              <a:solidFill>
                <a:schemeClr val="tx1"/>
              </a:solidFill>
              <a:latin typeface="Rockwell" pitchFamily="18" charset="0"/>
            </a:rPr>
            <a:t>anol</a:t>
          </a:r>
          <a:endParaRPr lang="id-ID" sz="1800" kern="1200" dirty="0">
            <a:solidFill>
              <a:schemeClr val="tx1"/>
            </a:solidFill>
            <a:latin typeface="Rockwell" pitchFamily="18" charset="0"/>
          </a:endParaRPr>
        </a:p>
      </dsp:txBody>
      <dsp:txXfrm>
        <a:off x="6361246" y="37901"/>
        <a:ext cx="1994101" cy="1167404"/>
      </dsp:txXfrm>
    </dsp:sp>
    <dsp:sp modelId="{25076156-6A78-43C2-9600-AB4EBF60EDD6}">
      <dsp:nvSpPr>
        <dsp:cNvPr id="0" name=""/>
        <dsp:cNvSpPr/>
      </dsp:nvSpPr>
      <dsp:spPr>
        <a:xfrm rot="5400000">
          <a:off x="7139222" y="1386298"/>
          <a:ext cx="438149" cy="512551"/>
        </a:xfrm>
        <a:prstGeom prst="rightArrow">
          <a:avLst>
            <a:gd name="adj1" fmla="val 60000"/>
            <a:gd name="adj2" fmla="val 50000"/>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solidFill>
              <a:schemeClr val="tx1"/>
            </a:solidFill>
            <a:latin typeface="Rockwell" pitchFamily="18" charset="0"/>
          </a:endParaRPr>
        </a:p>
      </dsp:txBody>
      <dsp:txXfrm rot="-5400000">
        <a:off x="7204532" y="1423499"/>
        <a:ext cx="307531" cy="306704"/>
      </dsp:txXfrm>
    </dsp:sp>
    <dsp:sp modelId="{E1B3F416-6DB1-4D9F-828B-3C54EDC976FF}">
      <dsp:nvSpPr>
        <dsp:cNvPr id="0" name=""/>
        <dsp:cNvSpPr/>
      </dsp:nvSpPr>
      <dsp:spPr>
        <a:xfrm>
          <a:off x="6324926" y="2068323"/>
          <a:ext cx="2066741" cy="1240044"/>
        </a:xfrm>
        <a:prstGeom prst="roundRect">
          <a:avLst>
            <a:gd name="adj" fmla="val 10000"/>
          </a:avLst>
        </a:prstGeom>
        <a:gradFill rotWithShape="0">
          <a:gsLst>
            <a:gs pos="0">
              <a:schemeClr val="accent5">
                <a:hueOff val="-5960326"/>
                <a:satOff val="23887"/>
                <a:lumOff val="5177"/>
                <a:alphaOff val="0"/>
                <a:shade val="51000"/>
                <a:satMod val="130000"/>
              </a:schemeClr>
            </a:gs>
            <a:gs pos="80000">
              <a:schemeClr val="accent5">
                <a:hueOff val="-5960326"/>
                <a:satOff val="23887"/>
                <a:lumOff val="5177"/>
                <a:alphaOff val="0"/>
                <a:shade val="93000"/>
                <a:satMod val="130000"/>
              </a:schemeClr>
            </a:gs>
            <a:gs pos="100000">
              <a:schemeClr val="accent5">
                <a:hueOff val="-5960326"/>
                <a:satOff val="23887"/>
                <a:lumOff val="51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ts val="0"/>
            </a:spcAft>
          </a:pPr>
          <a:r>
            <a:rPr lang="en-US" sz="1800" kern="1200" dirty="0" smtClean="0">
              <a:solidFill>
                <a:schemeClr val="tx1"/>
              </a:solidFill>
              <a:latin typeface="Rockwell" pitchFamily="18" charset="0"/>
            </a:rPr>
            <a:t>Shake</a:t>
          </a:r>
          <a:r>
            <a:rPr lang="id-ID" sz="1800" kern="1200" dirty="0" smtClean="0">
              <a:solidFill>
                <a:schemeClr val="tx1"/>
              </a:solidFill>
              <a:latin typeface="Rockwell" pitchFamily="18" charset="0"/>
            </a:rPr>
            <a:t> </a:t>
          </a:r>
          <a:r>
            <a:rPr lang="en-US" sz="1800" kern="1200" dirty="0" smtClean="0">
              <a:solidFill>
                <a:schemeClr val="tx1"/>
              </a:solidFill>
              <a:latin typeface="Rockwell" pitchFamily="18" charset="0"/>
            </a:rPr>
            <a:t>with </a:t>
          </a:r>
          <a:r>
            <a:rPr lang="id-ID" sz="1800" kern="1200" dirty="0" smtClean="0">
              <a:solidFill>
                <a:schemeClr val="tx1"/>
              </a:solidFill>
              <a:latin typeface="Rockwell" pitchFamily="18" charset="0"/>
            </a:rPr>
            <a:t>Vortex</a:t>
          </a:r>
          <a:endParaRPr lang="en-US" sz="1800" kern="1200" dirty="0" smtClean="0">
            <a:solidFill>
              <a:schemeClr val="tx1"/>
            </a:solidFill>
            <a:latin typeface="Rockwell" pitchFamily="18" charset="0"/>
          </a:endParaRPr>
        </a:p>
        <a:p>
          <a:pPr lvl="0" algn="ctr" defTabSz="800100">
            <a:lnSpc>
              <a:spcPct val="100000"/>
            </a:lnSpc>
            <a:spcBef>
              <a:spcPct val="0"/>
            </a:spcBef>
            <a:spcAft>
              <a:spcPts val="0"/>
            </a:spcAft>
          </a:pPr>
          <a:r>
            <a:rPr lang="en-US" sz="1800" kern="1200" dirty="0" smtClean="0">
              <a:solidFill>
                <a:schemeClr val="tx1"/>
              </a:solidFill>
              <a:latin typeface="Rockwell" pitchFamily="18" charset="0"/>
            </a:rPr>
            <a:t>for 3 </a:t>
          </a:r>
          <a:r>
            <a:rPr lang="en-US" sz="1800" kern="1200" dirty="0" err="1" smtClean="0">
              <a:solidFill>
                <a:schemeClr val="tx1"/>
              </a:solidFill>
              <a:latin typeface="Rockwell" pitchFamily="18" charset="0"/>
            </a:rPr>
            <a:t>mins</a:t>
          </a:r>
          <a:endParaRPr lang="id-ID" sz="1800" kern="1200" dirty="0">
            <a:solidFill>
              <a:schemeClr val="tx1"/>
            </a:solidFill>
            <a:latin typeface="Rockwell" pitchFamily="18" charset="0"/>
          </a:endParaRPr>
        </a:p>
      </dsp:txBody>
      <dsp:txXfrm>
        <a:off x="6361246" y="2104643"/>
        <a:ext cx="1994101" cy="1167404"/>
      </dsp:txXfrm>
    </dsp:sp>
    <dsp:sp modelId="{738B5C5A-A868-4FBC-89C4-67E9E450EB0C}">
      <dsp:nvSpPr>
        <dsp:cNvPr id="0" name=""/>
        <dsp:cNvSpPr/>
      </dsp:nvSpPr>
      <dsp:spPr>
        <a:xfrm rot="10800000">
          <a:off x="5704903" y="2432069"/>
          <a:ext cx="438149" cy="512551"/>
        </a:xfrm>
        <a:prstGeom prst="rightArrow">
          <a:avLst>
            <a:gd name="adj1" fmla="val 60000"/>
            <a:gd name="adj2" fmla="val 50000"/>
          </a:avLst>
        </a:prstGeom>
        <a:solidFill>
          <a:schemeClr val="accent5">
            <a:hueOff val="-7450407"/>
            <a:satOff val="29858"/>
            <a:lumOff val="6471"/>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solidFill>
              <a:schemeClr val="tx1"/>
            </a:solidFill>
            <a:latin typeface="Rockwell" pitchFamily="18" charset="0"/>
          </a:endParaRPr>
        </a:p>
      </dsp:txBody>
      <dsp:txXfrm rot="10800000">
        <a:off x="5836348" y="2534579"/>
        <a:ext cx="306704" cy="307531"/>
      </dsp:txXfrm>
    </dsp:sp>
    <dsp:sp modelId="{09823662-3909-4985-A790-7ADD3038FB2F}">
      <dsp:nvSpPr>
        <dsp:cNvPr id="0" name=""/>
        <dsp:cNvSpPr/>
      </dsp:nvSpPr>
      <dsp:spPr>
        <a:xfrm>
          <a:off x="3431488" y="2068323"/>
          <a:ext cx="2066741" cy="1240044"/>
        </a:xfrm>
        <a:prstGeom prst="roundRect">
          <a:avLst>
            <a:gd name="adj" fmla="val 10000"/>
          </a:avLst>
        </a:prstGeom>
        <a:gradFill rotWithShape="0">
          <a:gsLst>
            <a:gs pos="0">
              <a:schemeClr val="accent5">
                <a:hueOff val="-7947101"/>
                <a:satOff val="31849"/>
                <a:lumOff val="6902"/>
                <a:alphaOff val="0"/>
                <a:shade val="51000"/>
                <a:satMod val="130000"/>
              </a:schemeClr>
            </a:gs>
            <a:gs pos="80000">
              <a:schemeClr val="accent5">
                <a:hueOff val="-7947101"/>
                <a:satOff val="31849"/>
                <a:lumOff val="6902"/>
                <a:alphaOff val="0"/>
                <a:shade val="93000"/>
                <a:satMod val="130000"/>
              </a:schemeClr>
            </a:gs>
            <a:gs pos="100000">
              <a:schemeClr val="accent5">
                <a:hueOff val="-7947101"/>
                <a:satOff val="31849"/>
                <a:lumOff val="690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100000"/>
            </a:lnSpc>
            <a:spcBef>
              <a:spcPct val="0"/>
            </a:spcBef>
            <a:spcAft>
              <a:spcPts val="0"/>
            </a:spcAft>
          </a:pPr>
          <a:r>
            <a:rPr lang="en-US" sz="1800" kern="1200" dirty="0" smtClean="0">
              <a:solidFill>
                <a:schemeClr val="tx1"/>
              </a:solidFill>
              <a:latin typeface="Rockwell" pitchFamily="18" charset="0"/>
            </a:rPr>
            <a:t>C</a:t>
          </a:r>
          <a:r>
            <a:rPr lang="id-ID" sz="1800" kern="1200" dirty="0" smtClean="0">
              <a:solidFill>
                <a:schemeClr val="tx1"/>
              </a:solidFill>
              <a:latin typeface="Rockwell" pitchFamily="18" charset="0"/>
            </a:rPr>
            <a:t>entrifuga</a:t>
          </a:r>
          <a:r>
            <a:rPr lang="en-US" sz="1800" kern="1200" dirty="0" smtClean="0">
              <a:solidFill>
                <a:schemeClr val="tx1"/>
              </a:solidFill>
              <a:latin typeface="Rockwell" pitchFamily="18" charset="0"/>
            </a:rPr>
            <a:t>t</a:t>
          </a:r>
          <a:r>
            <a:rPr lang="id-ID" sz="1800" kern="1200" dirty="0" smtClean="0">
              <a:solidFill>
                <a:schemeClr val="tx1"/>
              </a:solidFill>
              <a:latin typeface="Rockwell" pitchFamily="18" charset="0"/>
            </a:rPr>
            <a:t>i</a:t>
          </a:r>
          <a:r>
            <a:rPr lang="en-US" sz="1800" kern="1200" dirty="0" smtClean="0">
              <a:solidFill>
                <a:schemeClr val="tx1"/>
              </a:solidFill>
              <a:latin typeface="Rockwell" pitchFamily="18" charset="0"/>
            </a:rPr>
            <a:t>on</a:t>
          </a:r>
          <a:r>
            <a:rPr lang="id-ID" sz="1800" kern="1200" dirty="0" smtClean="0">
              <a:solidFill>
                <a:schemeClr val="tx1"/>
              </a:solidFill>
              <a:latin typeface="Rockwell" pitchFamily="18" charset="0"/>
            </a:rPr>
            <a:t> 10</a:t>
          </a:r>
          <a:r>
            <a:rPr lang="en-US" sz="1800" kern="1200" dirty="0" smtClean="0">
              <a:solidFill>
                <a:schemeClr val="tx1"/>
              </a:solidFill>
              <a:latin typeface="Rockwell" pitchFamily="18" charset="0"/>
            </a:rPr>
            <a:t>,</a:t>
          </a:r>
          <a:r>
            <a:rPr lang="id-ID" sz="1800" kern="1200" dirty="0" smtClean="0">
              <a:solidFill>
                <a:schemeClr val="tx1"/>
              </a:solidFill>
              <a:latin typeface="Rockwell" pitchFamily="18" charset="0"/>
            </a:rPr>
            <a:t>000 g</a:t>
          </a:r>
          <a:endParaRPr lang="en-US" sz="1800" kern="1200" dirty="0" smtClean="0">
            <a:solidFill>
              <a:schemeClr val="tx1"/>
            </a:solidFill>
            <a:latin typeface="Rockwell" pitchFamily="18" charset="0"/>
          </a:endParaRPr>
        </a:p>
        <a:p>
          <a:pPr lvl="0" algn="ctr" defTabSz="800100">
            <a:lnSpc>
              <a:spcPct val="100000"/>
            </a:lnSpc>
            <a:spcBef>
              <a:spcPct val="0"/>
            </a:spcBef>
            <a:spcAft>
              <a:spcPts val="0"/>
            </a:spcAft>
          </a:pPr>
          <a:r>
            <a:rPr lang="en-US" sz="1800" kern="1200" dirty="0" smtClean="0">
              <a:solidFill>
                <a:schemeClr val="tx1"/>
              </a:solidFill>
              <a:latin typeface="Rockwell" pitchFamily="18" charset="0"/>
            </a:rPr>
            <a:t>for 10 </a:t>
          </a:r>
          <a:r>
            <a:rPr lang="en-US" sz="1800" kern="1200" dirty="0" err="1" smtClean="0">
              <a:solidFill>
                <a:schemeClr val="tx1"/>
              </a:solidFill>
              <a:latin typeface="Rockwell" pitchFamily="18" charset="0"/>
            </a:rPr>
            <a:t>mins</a:t>
          </a:r>
          <a:endParaRPr lang="id-ID" sz="1800" kern="1200" dirty="0">
            <a:solidFill>
              <a:schemeClr val="tx1"/>
            </a:solidFill>
            <a:latin typeface="Rockwell" pitchFamily="18" charset="0"/>
          </a:endParaRPr>
        </a:p>
      </dsp:txBody>
      <dsp:txXfrm>
        <a:off x="3467808" y="2104643"/>
        <a:ext cx="1994101" cy="1167404"/>
      </dsp:txXfrm>
    </dsp:sp>
    <dsp:sp modelId="{41363EE1-56A0-4B9F-B94A-C70645BE1E0F}">
      <dsp:nvSpPr>
        <dsp:cNvPr id="0" name=""/>
        <dsp:cNvSpPr/>
      </dsp:nvSpPr>
      <dsp:spPr>
        <a:xfrm rot="10800000">
          <a:off x="2811465" y="2432069"/>
          <a:ext cx="438149" cy="512551"/>
        </a:xfrm>
        <a:prstGeom prst="rightArrow">
          <a:avLst>
            <a:gd name="adj1" fmla="val 60000"/>
            <a:gd name="adj2" fmla="val 50000"/>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solidFill>
              <a:schemeClr val="tx1"/>
            </a:solidFill>
            <a:latin typeface="Rockwell" pitchFamily="18" charset="0"/>
          </a:endParaRPr>
        </a:p>
      </dsp:txBody>
      <dsp:txXfrm rot="10800000">
        <a:off x="2942910" y="2534579"/>
        <a:ext cx="306704" cy="307531"/>
      </dsp:txXfrm>
    </dsp:sp>
    <dsp:sp modelId="{9C2FD6AD-3E78-411F-9665-9C639D250FF2}">
      <dsp:nvSpPr>
        <dsp:cNvPr id="0" name=""/>
        <dsp:cNvSpPr/>
      </dsp:nvSpPr>
      <dsp:spPr>
        <a:xfrm>
          <a:off x="538050" y="2068323"/>
          <a:ext cx="2066741" cy="1240044"/>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d-ID" sz="1800" kern="1200" dirty="0" smtClean="0">
              <a:solidFill>
                <a:schemeClr val="tx1"/>
              </a:solidFill>
              <a:latin typeface="Rockwell" pitchFamily="18" charset="0"/>
            </a:rPr>
            <a:t> </a:t>
          </a:r>
          <a:r>
            <a:rPr lang="id-ID" sz="1800" kern="1200" dirty="0" smtClean="0">
              <a:solidFill>
                <a:schemeClr val="tx1"/>
              </a:solidFill>
              <a:latin typeface="Rockwell" pitchFamily="18" charset="0"/>
            </a:rPr>
            <a:t>20 </a:t>
          </a:r>
          <a:r>
            <a:rPr lang="id-ID" sz="1800" kern="1200" dirty="0" smtClean="0">
              <a:solidFill>
                <a:schemeClr val="tx1"/>
              </a:solidFill>
              <a:latin typeface="Rockwell" pitchFamily="18" charset="0"/>
            </a:rPr>
            <a:t>µL</a:t>
          </a:r>
          <a:r>
            <a:rPr lang="en-US" sz="1800" kern="1200" dirty="0" smtClean="0">
              <a:solidFill>
                <a:schemeClr val="tx1"/>
              </a:solidFill>
              <a:latin typeface="Rockwell" pitchFamily="18" charset="0"/>
            </a:rPr>
            <a:t> aliquot</a:t>
          </a:r>
          <a:r>
            <a:rPr lang="id-ID" sz="1800" kern="1200" dirty="0" smtClean="0">
              <a:solidFill>
                <a:schemeClr val="tx1"/>
              </a:solidFill>
              <a:latin typeface="Rockwell" pitchFamily="18" charset="0"/>
            </a:rPr>
            <a:t> </a:t>
          </a:r>
          <a:r>
            <a:rPr lang="en-US" sz="1800" kern="1200" dirty="0" smtClean="0">
              <a:solidFill>
                <a:schemeClr val="tx1"/>
              </a:solidFill>
              <a:latin typeface="Rockwell" pitchFamily="18" charset="0"/>
            </a:rPr>
            <a:t>injected </a:t>
          </a:r>
          <a:r>
            <a:rPr lang="en-US" sz="1800" kern="1200" dirty="0" smtClean="0">
              <a:solidFill>
                <a:schemeClr val="tx1"/>
              </a:solidFill>
              <a:latin typeface="Rockwell" pitchFamily="18" charset="0"/>
            </a:rPr>
            <a:t>into HPLC</a:t>
          </a:r>
          <a:r>
            <a:rPr lang="id-ID" sz="1800" kern="1200" dirty="0" smtClean="0">
              <a:solidFill>
                <a:schemeClr val="tx1"/>
              </a:solidFill>
              <a:latin typeface="Rockwell" pitchFamily="18" charset="0"/>
            </a:rPr>
            <a:t> </a:t>
          </a:r>
          <a:endParaRPr lang="id-ID" sz="1800" kern="1200" dirty="0">
            <a:solidFill>
              <a:schemeClr val="tx1"/>
            </a:solidFill>
            <a:latin typeface="Rockwell" pitchFamily="18" charset="0"/>
          </a:endParaRPr>
        </a:p>
      </dsp:txBody>
      <dsp:txXfrm>
        <a:off x="574370" y="2104643"/>
        <a:ext cx="1994101" cy="11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EDD42-6A4A-456A-B5A3-960BDBCAE14C}">
      <dsp:nvSpPr>
        <dsp:cNvPr id="0" name=""/>
        <dsp:cNvSpPr/>
      </dsp:nvSpPr>
      <dsp:spPr>
        <a:xfrm>
          <a:off x="0" y="382119"/>
          <a:ext cx="4476760" cy="6048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3C3975A-3853-45F4-B383-16FA4B5BEB74}">
      <dsp:nvSpPr>
        <dsp:cNvPr id="0" name=""/>
        <dsp:cNvSpPr/>
      </dsp:nvSpPr>
      <dsp:spPr>
        <a:xfrm>
          <a:off x="223838" y="27879"/>
          <a:ext cx="3705262" cy="7084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448" tIns="0" rIns="118448" bIns="0" numCol="1" spcCol="1270" anchor="ctr" anchorCtr="0">
          <a:noAutofit/>
        </a:bodyPr>
        <a:lstStyle/>
        <a:p>
          <a:pPr lvl="0" algn="l" defTabSz="977900">
            <a:lnSpc>
              <a:spcPct val="90000"/>
            </a:lnSpc>
            <a:spcBef>
              <a:spcPct val="0"/>
            </a:spcBef>
            <a:spcAft>
              <a:spcPct val="35000"/>
            </a:spcAft>
          </a:pPr>
          <a:r>
            <a:rPr lang="en-US" sz="2200" kern="1200" dirty="0" smtClean="0">
              <a:latin typeface="Rockwell" pitchFamily="18" charset="0"/>
            </a:rPr>
            <a:t>Half Dilution</a:t>
          </a:r>
          <a:endParaRPr lang="id-ID" sz="2200" kern="1200" dirty="0">
            <a:latin typeface="Rockwell" pitchFamily="18" charset="0"/>
          </a:endParaRPr>
        </a:p>
      </dsp:txBody>
      <dsp:txXfrm>
        <a:off x="258423" y="62464"/>
        <a:ext cx="3636092" cy="639310"/>
      </dsp:txXfrm>
    </dsp:sp>
    <dsp:sp modelId="{134E706A-078E-44A4-A0B0-53F0466283D9}">
      <dsp:nvSpPr>
        <dsp:cNvPr id="0" name=""/>
        <dsp:cNvSpPr/>
      </dsp:nvSpPr>
      <dsp:spPr>
        <a:xfrm>
          <a:off x="0" y="1470759"/>
          <a:ext cx="4476760" cy="6048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482F1C1-58C3-49CF-B585-556706F2DC52}">
      <dsp:nvSpPr>
        <dsp:cNvPr id="0" name=""/>
        <dsp:cNvSpPr/>
      </dsp:nvSpPr>
      <dsp:spPr>
        <a:xfrm>
          <a:off x="223838" y="1116519"/>
          <a:ext cx="3705262" cy="70848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448" tIns="0" rIns="118448" bIns="0" numCol="1" spcCol="1270" anchor="ctr" anchorCtr="0">
          <a:noAutofit/>
        </a:bodyPr>
        <a:lstStyle/>
        <a:p>
          <a:pPr lvl="0" algn="l" defTabSz="977900">
            <a:lnSpc>
              <a:spcPct val="90000"/>
            </a:lnSpc>
            <a:spcBef>
              <a:spcPct val="0"/>
            </a:spcBef>
            <a:spcAft>
              <a:spcPct val="35000"/>
            </a:spcAft>
          </a:pPr>
          <a:r>
            <a:rPr lang="en-US" sz="2200" kern="1200" dirty="0" smtClean="0">
              <a:latin typeface="Rockwell" pitchFamily="18" charset="0"/>
            </a:rPr>
            <a:t>Quarter Dilution</a:t>
          </a:r>
          <a:endParaRPr lang="id-ID" sz="2200" kern="1200" dirty="0">
            <a:latin typeface="Rockwell" pitchFamily="18" charset="0"/>
          </a:endParaRPr>
        </a:p>
      </dsp:txBody>
      <dsp:txXfrm>
        <a:off x="258423" y="1151104"/>
        <a:ext cx="3636092" cy="6393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4C29A-C088-4EEE-BE45-A7E43683977B}">
      <dsp:nvSpPr>
        <dsp:cNvPr id="0" name=""/>
        <dsp:cNvSpPr/>
      </dsp:nvSpPr>
      <dsp:spPr>
        <a:xfrm>
          <a:off x="0" y="365055"/>
          <a:ext cx="5757874" cy="4788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F7F8AD3-E860-459A-B82D-BD86DF996D75}">
      <dsp:nvSpPr>
        <dsp:cNvPr id="0" name=""/>
        <dsp:cNvSpPr/>
      </dsp:nvSpPr>
      <dsp:spPr>
        <a:xfrm>
          <a:off x="287893" y="84615"/>
          <a:ext cx="4030511" cy="56088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344" tIns="0" rIns="152344" bIns="0" numCol="1" spcCol="1270" anchor="ctr" anchorCtr="0">
          <a:noAutofit/>
        </a:bodyPr>
        <a:lstStyle/>
        <a:p>
          <a:pPr lvl="0" algn="l" defTabSz="889000">
            <a:lnSpc>
              <a:spcPct val="90000"/>
            </a:lnSpc>
            <a:spcBef>
              <a:spcPct val="0"/>
            </a:spcBef>
            <a:spcAft>
              <a:spcPct val="35000"/>
            </a:spcAft>
          </a:pPr>
          <a:r>
            <a:rPr lang="id-ID" sz="2000" i="0" kern="1200" dirty="0" smtClean="0">
              <a:solidFill>
                <a:sysClr val="windowText" lastClr="000000"/>
              </a:solidFill>
              <a:latin typeface="Rockwell" pitchFamily="18" charset="0"/>
            </a:rPr>
            <a:t>Freeze-Thaw</a:t>
          </a:r>
          <a:r>
            <a:rPr lang="en-US" sz="2000" i="0" kern="1200" dirty="0" smtClean="0">
              <a:solidFill>
                <a:sysClr val="windowText" lastClr="000000"/>
              </a:solidFill>
              <a:latin typeface="Rockwell" pitchFamily="18" charset="0"/>
            </a:rPr>
            <a:t> Stability</a:t>
          </a:r>
          <a:endParaRPr lang="id-ID" sz="2000" i="0" kern="1200" dirty="0">
            <a:solidFill>
              <a:sysClr val="windowText" lastClr="000000"/>
            </a:solidFill>
            <a:latin typeface="Rockwell" pitchFamily="18" charset="0"/>
          </a:endParaRPr>
        </a:p>
      </dsp:txBody>
      <dsp:txXfrm>
        <a:off x="315273" y="111995"/>
        <a:ext cx="3975751" cy="506120"/>
      </dsp:txXfrm>
    </dsp:sp>
    <dsp:sp modelId="{F08DA4D2-B740-42A5-9053-75B22B4B5F01}">
      <dsp:nvSpPr>
        <dsp:cNvPr id="0" name=""/>
        <dsp:cNvSpPr/>
      </dsp:nvSpPr>
      <dsp:spPr>
        <a:xfrm>
          <a:off x="0" y="1226895"/>
          <a:ext cx="5757874" cy="478800"/>
        </a:xfrm>
        <a:prstGeom prst="rect">
          <a:avLst/>
        </a:prstGeom>
        <a:solidFill>
          <a:schemeClr val="lt1">
            <a:alpha val="90000"/>
            <a:hueOff val="0"/>
            <a:satOff val="0"/>
            <a:lumOff val="0"/>
            <a:alphaOff val="0"/>
          </a:schemeClr>
        </a:solidFill>
        <a:ln w="9525" cap="flat" cmpd="sng" algn="ctr">
          <a:solidFill>
            <a:schemeClr val="accent5">
              <a:hueOff val="-2483469"/>
              <a:satOff val="9953"/>
              <a:lumOff val="2157"/>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4B40C04-2589-43EE-92D4-C56465379F78}">
      <dsp:nvSpPr>
        <dsp:cNvPr id="0" name=""/>
        <dsp:cNvSpPr/>
      </dsp:nvSpPr>
      <dsp:spPr>
        <a:xfrm>
          <a:off x="287893" y="946455"/>
          <a:ext cx="4030511" cy="560880"/>
        </a:xfrm>
        <a:prstGeom prst="roundRect">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344" tIns="0" rIns="152344" bIns="0" numCol="1" spcCol="1270" anchor="ctr" anchorCtr="0">
          <a:noAutofit/>
        </a:bodyPr>
        <a:lstStyle/>
        <a:p>
          <a:pPr lvl="0" algn="l" defTabSz="889000">
            <a:lnSpc>
              <a:spcPct val="90000"/>
            </a:lnSpc>
            <a:spcBef>
              <a:spcPct val="0"/>
            </a:spcBef>
            <a:spcAft>
              <a:spcPct val="35000"/>
            </a:spcAft>
          </a:pPr>
          <a:r>
            <a:rPr lang="en-US" sz="2000" kern="1200" dirty="0" smtClean="0">
              <a:solidFill>
                <a:sysClr val="windowText" lastClr="000000"/>
              </a:solidFill>
              <a:latin typeface="Rockwell" pitchFamily="18" charset="0"/>
            </a:rPr>
            <a:t>Short Term </a:t>
          </a:r>
          <a:r>
            <a:rPr lang="en-US" sz="2000" i="0" kern="1200" dirty="0" smtClean="0">
              <a:solidFill>
                <a:sysClr val="windowText" lastClr="000000"/>
              </a:solidFill>
              <a:latin typeface="Rockwell" pitchFamily="18" charset="0"/>
            </a:rPr>
            <a:t>Stability</a:t>
          </a:r>
          <a:endParaRPr lang="id-ID" sz="2000" kern="1200" dirty="0">
            <a:solidFill>
              <a:sysClr val="windowText" lastClr="000000"/>
            </a:solidFill>
            <a:latin typeface="Rockwell" pitchFamily="18" charset="0"/>
          </a:endParaRPr>
        </a:p>
      </dsp:txBody>
      <dsp:txXfrm>
        <a:off x="315273" y="973835"/>
        <a:ext cx="3975751" cy="506120"/>
      </dsp:txXfrm>
    </dsp:sp>
    <dsp:sp modelId="{FB4EE035-418C-40EF-9ECF-1B0035B212BE}">
      <dsp:nvSpPr>
        <dsp:cNvPr id="0" name=""/>
        <dsp:cNvSpPr/>
      </dsp:nvSpPr>
      <dsp:spPr>
        <a:xfrm>
          <a:off x="0" y="2088735"/>
          <a:ext cx="5757874" cy="478800"/>
        </a:xfrm>
        <a:prstGeom prst="rect">
          <a:avLst/>
        </a:prstGeom>
        <a:solidFill>
          <a:schemeClr val="lt1">
            <a:alpha val="90000"/>
            <a:hueOff val="0"/>
            <a:satOff val="0"/>
            <a:lumOff val="0"/>
            <a:alphaOff val="0"/>
          </a:schemeClr>
        </a:solidFill>
        <a:ln w="9525" cap="flat" cmpd="sng" algn="ctr">
          <a:solidFill>
            <a:schemeClr val="accent5">
              <a:hueOff val="-4966938"/>
              <a:satOff val="19906"/>
              <a:lumOff val="4314"/>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2E4232F-4EB5-4AE3-B632-0E5966E8D525}">
      <dsp:nvSpPr>
        <dsp:cNvPr id="0" name=""/>
        <dsp:cNvSpPr/>
      </dsp:nvSpPr>
      <dsp:spPr>
        <a:xfrm>
          <a:off x="287893" y="1808295"/>
          <a:ext cx="4030511" cy="56088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344" tIns="0" rIns="152344" bIns="0" numCol="1" spcCol="1270" anchor="ctr" anchorCtr="0">
          <a:noAutofit/>
        </a:bodyPr>
        <a:lstStyle/>
        <a:p>
          <a:pPr lvl="0" algn="l" defTabSz="889000">
            <a:lnSpc>
              <a:spcPct val="90000"/>
            </a:lnSpc>
            <a:spcBef>
              <a:spcPct val="0"/>
            </a:spcBef>
            <a:spcAft>
              <a:spcPct val="35000"/>
            </a:spcAft>
          </a:pPr>
          <a:r>
            <a:rPr lang="en-US" sz="2000" kern="1200" dirty="0" smtClean="0">
              <a:solidFill>
                <a:sysClr val="windowText" lastClr="000000"/>
              </a:solidFill>
              <a:latin typeface="Rockwell" pitchFamily="18" charset="0"/>
            </a:rPr>
            <a:t>Long Term </a:t>
          </a:r>
          <a:r>
            <a:rPr lang="en-US" sz="2000" i="0" kern="1200" dirty="0" smtClean="0">
              <a:solidFill>
                <a:sysClr val="windowText" lastClr="000000"/>
              </a:solidFill>
              <a:latin typeface="Rockwell" pitchFamily="18" charset="0"/>
            </a:rPr>
            <a:t>Stability</a:t>
          </a:r>
          <a:endParaRPr lang="id-ID" sz="2000" kern="1200" dirty="0">
            <a:solidFill>
              <a:sysClr val="windowText" lastClr="000000"/>
            </a:solidFill>
            <a:latin typeface="Rockwell" pitchFamily="18" charset="0"/>
          </a:endParaRPr>
        </a:p>
      </dsp:txBody>
      <dsp:txXfrm>
        <a:off x="315273" y="1835675"/>
        <a:ext cx="3975751" cy="506120"/>
      </dsp:txXfrm>
    </dsp:sp>
    <dsp:sp modelId="{370FD6E4-5E56-4F0E-908C-AD46BC7D039B}">
      <dsp:nvSpPr>
        <dsp:cNvPr id="0" name=""/>
        <dsp:cNvSpPr/>
      </dsp:nvSpPr>
      <dsp:spPr>
        <a:xfrm>
          <a:off x="0" y="2950575"/>
          <a:ext cx="5757874" cy="478800"/>
        </a:xfrm>
        <a:prstGeom prst="rect">
          <a:avLst/>
        </a:prstGeom>
        <a:solidFill>
          <a:schemeClr val="lt1">
            <a:alpha val="90000"/>
            <a:hueOff val="0"/>
            <a:satOff val="0"/>
            <a:lumOff val="0"/>
            <a:alphaOff val="0"/>
          </a:schemeClr>
        </a:solidFill>
        <a:ln w="9525" cap="flat" cmpd="sng" algn="ctr">
          <a:solidFill>
            <a:schemeClr val="accent5">
              <a:hueOff val="-7450407"/>
              <a:satOff val="29858"/>
              <a:lumOff val="6471"/>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73323B1-DBB7-405A-AA8B-EFF6799685EB}">
      <dsp:nvSpPr>
        <dsp:cNvPr id="0" name=""/>
        <dsp:cNvSpPr/>
      </dsp:nvSpPr>
      <dsp:spPr>
        <a:xfrm>
          <a:off x="287893" y="2670135"/>
          <a:ext cx="4030511" cy="560880"/>
        </a:xfrm>
        <a:prstGeom prst="roundRect">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344" tIns="0" rIns="152344" bIns="0" numCol="1" spcCol="1270" anchor="ctr" anchorCtr="0">
          <a:noAutofit/>
        </a:bodyPr>
        <a:lstStyle/>
        <a:p>
          <a:pPr lvl="0" algn="l" defTabSz="889000">
            <a:lnSpc>
              <a:spcPct val="90000"/>
            </a:lnSpc>
            <a:spcBef>
              <a:spcPct val="0"/>
            </a:spcBef>
            <a:spcAft>
              <a:spcPct val="35000"/>
            </a:spcAft>
          </a:pPr>
          <a:r>
            <a:rPr lang="en-US" sz="2000" kern="1200" dirty="0" smtClean="0">
              <a:solidFill>
                <a:sysClr val="windowText" lastClr="000000"/>
              </a:solidFill>
              <a:latin typeface="Rockwell" pitchFamily="18" charset="0"/>
            </a:rPr>
            <a:t>Stock Solution </a:t>
          </a:r>
          <a:r>
            <a:rPr lang="en-US" sz="2000" i="0" kern="1200" dirty="0" smtClean="0">
              <a:solidFill>
                <a:sysClr val="windowText" lastClr="000000"/>
              </a:solidFill>
              <a:latin typeface="Rockwell" pitchFamily="18" charset="0"/>
            </a:rPr>
            <a:t>Stability</a:t>
          </a:r>
          <a:endParaRPr lang="id-ID" sz="2000" kern="1200" dirty="0">
            <a:solidFill>
              <a:sysClr val="windowText" lastClr="000000"/>
            </a:solidFill>
            <a:latin typeface="Rockwell" pitchFamily="18" charset="0"/>
          </a:endParaRPr>
        </a:p>
      </dsp:txBody>
      <dsp:txXfrm>
        <a:off x="315273" y="2697515"/>
        <a:ext cx="3975751" cy="506120"/>
      </dsp:txXfrm>
    </dsp:sp>
    <dsp:sp modelId="{20BD7A39-5803-40CE-805F-95805D6C87B0}">
      <dsp:nvSpPr>
        <dsp:cNvPr id="0" name=""/>
        <dsp:cNvSpPr/>
      </dsp:nvSpPr>
      <dsp:spPr>
        <a:xfrm>
          <a:off x="0" y="3812415"/>
          <a:ext cx="5757874" cy="478800"/>
        </a:xfrm>
        <a:prstGeom prst="rect">
          <a:avLst/>
        </a:prstGeom>
        <a:solidFill>
          <a:schemeClr val="lt1">
            <a:alpha val="90000"/>
            <a:hueOff val="0"/>
            <a:satOff val="0"/>
            <a:lumOff val="0"/>
            <a:alphaOff val="0"/>
          </a:schemeClr>
        </a:soli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4152CCF-F46A-4E55-A9F2-CA51F565AF04}">
      <dsp:nvSpPr>
        <dsp:cNvPr id="0" name=""/>
        <dsp:cNvSpPr/>
      </dsp:nvSpPr>
      <dsp:spPr>
        <a:xfrm>
          <a:off x="287893" y="3531975"/>
          <a:ext cx="4030511" cy="56088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344" tIns="0" rIns="152344" bIns="0" numCol="1" spcCol="1270" anchor="ctr" anchorCtr="0">
          <a:noAutofit/>
        </a:bodyPr>
        <a:lstStyle/>
        <a:p>
          <a:pPr lvl="0" algn="l" defTabSz="889000">
            <a:lnSpc>
              <a:spcPct val="90000"/>
            </a:lnSpc>
            <a:spcBef>
              <a:spcPct val="0"/>
            </a:spcBef>
            <a:spcAft>
              <a:spcPct val="35000"/>
            </a:spcAft>
          </a:pPr>
          <a:r>
            <a:rPr lang="id-ID" sz="2000" i="0" kern="1200" dirty="0" smtClean="0">
              <a:solidFill>
                <a:sysClr val="windowText" lastClr="000000"/>
              </a:solidFill>
              <a:latin typeface="Rockwell" pitchFamily="18" charset="0"/>
            </a:rPr>
            <a:t>Autosampler</a:t>
          </a:r>
          <a:r>
            <a:rPr lang="en-US" sz="2000" i="0" kern="1200" dirty="0" smtClean="0">
              <a:solidFill>
                <a:sysClr val="windowText" lastClr="000000"/>
              </a:solidFill>
              <a:latin typeface="Rockwell" pitchFamily="18" charset="0"/>
            </a:rPr>
            <a:t> Stability</a:t>
          </a:r>
          <a:endParaRPr lang="id-ID" sz="2000" i="0" kern="1200" dirty="0">
            <a:solidFill>
              <a:sysClr val="windowText" lastClr="000000"/>
            </a:solidFill>
            <a:latin typeface="Rockwell" pitchFamily="18" charset="0"/>
          </a:endParaRPr>
        </a:p>
      </dsp:txBody>
      <dsp:txXfrm>
        <a:off x="315273" y="3559355"/>
        <a:ext cx="3975751"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37138-5543-419B-AC66-5C501D299B72}" type="datetimeFigureOut">
              <a:rPr lang="id-ID" smtClean="0"/>
              <a:pPr/>
              <a:t>02/09/2015</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A6E1EA-9E11-45E0-8128-4C9E4355B82A}" type="slidenum">
              <a:rPr lang="id-ID" smtClean="0"/>
              <a:pPr/>
              <a:t>‹#›</a:t>
            </a:fld>
            <a:endParaRPr lang="id-ID"/>
          </a:p>
        </p:txBody>
      </p:sp>
    </p:spTree>
    <p:extLst>
      <p:ext uri="{BB962C8B-B14F-4D97-AF65-F5344CB8AC3E}">
        <p14:creationId xmlns:p14="http://schemas.microsoft.com/office/powerpoint/2010/main" val="3421211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A6E1EA-9E11-45E0-8128-4C9E4355B82A}" type="slidenum">
              <a:rPr lang="id-ID" smtClean="0"/>
              <a:pPr/>
              <a:t>1</a:t>
            </a:fld>
            <a:endParaRPr lang="id-ID"/>
          </a:p>
        </p:txBody>
      </p:sp>
    </p:spTree>
    <p:extLst>
      <p:ext uri="{BB962C8B-B14F-4D97-AF65-F5344CB8AC3E}">
        <p14:creationId xmlns:p14="http://schemas.microsoft.com/office/powerpoint/2010/main" val="362499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CAA6E1EA-9E11-45E0-8128-4C9E4355B82A}" type="slidenum">
              <a:rPr lang="id-ID" smtClean="0"/>
              <a:pPr/>
              <a:t>32</a:t>
            </a:fld>
            <a:endParaRPr lang="id-ID"/>
          </a:p>
        </p:txBody>
      </p:sp>
    </p:spTree>
    <p:extLst>
      <p:ext uri="{BB962C8B-B14F-4D97-AF65-F5344CB8AC3E}">
        <p14:creationId xmlns:p14="http://schemas.microsoft.com/office/powerpoint/2010/main" val="167742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A6E1EA-9E11-45E0-8128-4C9E4355B82A}" type="slidenum">
              <a:rPr lang="id-ID" smtClean="0"/>
              <a:pPr/>
              <a:t>34</a:t>
            </a:fld>
            <a:endParaRPr lang="id-ID"/>
          </a:p>
        </p:txBody>
      </p:sp>
    </p:spTree>
    <p:extLst>
      <p:ext uri="{BB962C8B-B14F-4D97-AF65-F5344CB8AC3E}">
        <p14:creationId xmlns:p14="http://schemas.microsoft.com/office/powerpoint/2010/main" val="2353165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6868" name="Slide Number Placeholder 3"/>
          <p:cNvSpPr txBox="1">
            <a:spLocks noGrp="1"/>
          </p:cNvSpPr>
          <p:nvPr/>
        </p:nvSpPr>
        <p:spPr bwMode="auto">
          <a:xfrm>
            <a:off x="4022725" y="8916988"/>
            <a:ext cx="3078163"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29" tIns="47114" rIns="94229" bIns="47114"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5958C0B-0060-444D-B02C-65639B7191C2}" type="slidenum">
              <a:rPr lang="en-US" altLang="en-US" sz="1200"/>
              <a:pPr algn="r" eaLnBrk="1" hangingPunct="1"/>
              <a:t>40</a:t>
            </a:fld>
            <a:endParaRPr lang="en-US" altLang="en-US" sz="1200"/>
          </a:p>
        </p:txBody>
      </p:sp>
    </p:spTree>
    <p:extLst>
      <p:ext uri="{BB962C8B-B14F-4D97-AF65-F5344CB8AC3E}">
        <p14:creationId xmlns:p14="http://schemas.microsoft.com/office/powerpoint/2010/main" val="1684866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CAA6E1EA-9E11-45E0-8128-4C9E4355B82A}" type="slidenum">
              <a:rPr lang="id-ID" smtClean="0"/>
              <a:pPr/>
              <a:t>43</a:t>
            </a:fld>
            <a:endParaRPr lang="id-ID"/>
          </a:p>
        </p:txBody>
      </p:sp>
    </p:spTree>
    <p:extLst>
      <p:ext uri="{BB962C8B-B14F-4D97-AF65-F5344CB8AC3E}">
        <p14:creationId xmlns:p14="http://schemas.microsoft.com/office/powerpoint/2010/main" val="2615679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F1143F-66E2-4623-820A-67C89720C9C8}" type="slidenum">
              <a:rPr lang="en-US" altLang="en-US" smtClean="0">
                <a:latin typeface="Arial" panose="020B0604020202020204" pitchFamily="34" charset="0"/>
              </a:rPr>
              <a:pPr>
                <a:spcBef>
                  <a:spcPct val="0"/>
                </a:spcBef>
              </a:pPr>
              <a:t>45</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039097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53B24454-1A4C-4A9F-A878-ECD24FA293BD}" type="datetime3">
              <a:rPr lang="en-US" smtClean="0"/>
              <a:t>2 September 2015</a:t>
            </a:fld>
            <a:endParaRPr lang="id-ID"/>
          </a:p>
        </p:txBody>
      </p:sp>
      <p:sp>
        <p:nvSpPr>
          <p:cNvPr id="5" name="Footer Placeholder 4"/>
          <p:cNvSpPr>
            <a:spLocks noGrp="1"/>
          </p:cNvSpPr>
          <p:nvPr>
            <p:ph type="ftr" sz="quarter" idx="11"/>
          </p:nvPr>
        </p:nvSpPr>
        <p:spPr/>
        <p:txBody>
          <a:bodyPr/>
          <a:lstStyle/>
          <a:p>
            <a:r>
              <a:rPr lang="id-ID" smtClean="0"/>
              <a:t>Analytical &amp; Bioanalytical Techniques</a:t>
            </a:r>
            <a:endParaRPr lang="id-ID"/>
          </a:p>
        </p:txBody>
      </p:sp>
      <p:sp>
        <p:nvSpPr>
          <p:cNvPr id="6" name="Slide Number Placeholder 5"/>
          <p:cNvSpPr>
            <a:spLocks noGrp="1"/>
          </p:cNvSpPr>
          <p:nvPr>
            <p:ph type="sldNum" sz="quarter" idx="12"/>
          </p:nvPr>
        </p:nvSpPr>
        <p:spPr/>
        <p:txBody>
          <a:bodyPr/>
          <a:lstStyle/>
          <a:p>
            <a:fld id="{BBD13CCE-A557-4C60-985B-AEE7C3956C98}" type="slidenum">
              <a:rPr lang="id-ID" smtClean="0"/>
              <a:pPr/>
              <a:t>‹#›</a:t>
            </a:fld>
            <a:endParaRPr lang="id-ID"/>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0318475">
            <a:off x="-270504" y="3669545"/>
            <a:ext cx="4423151" cy="313694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
        <p:nvSpPr>
          <p:cNvPr id="4" name="Date Placeholder 3"/>
          <p:cNvSpPr>
            <a:spLocks noGrp="1"/>
          </p:cNvSpPr>
          <p:nvPr>
            <p:ph type="dt" sz="half" idx="10"/>
          </p:nvPr>
        </p:nvSpPr>
        <p:spPr>
          <a:xfrm>
            <a:off x="457200" y="6477000"/>
            <a:ext cx="2133600" cy="365125"/>
          </a:xfrm>
        </p:spPr>
        <p:txBody>
          <a:bodyPr vert="horz" lIns="91440" tIns="45720" rIns="91440" bIns="45720" rtlCol="0" anchor="ctr"/>
          <a:lstStyle>
            <a:lvl1pPr algn="l">
              <a:defRPr lang="en-US" sz="1200" b="0" i="0" kern="1200" cap="none" spc="0" smtClean="0">
                <a:ln w="0">
                  <a:solidFill>
                    <a:srgbClr val="002060"/>
                  </a:solidFill>
                </a:ln>
                <a:solidFill>
                  <a:srgbClr val="002060"/>
                </a:solidFill>
                <a:effectLst/>
                <a:latin typeface="+mn-lt"/>
                <a:ea typeface="+mn-ea"/>
                <a:cs typeface="+mn-cs"/>
              </a:defRPr>
            </a:lvl1pPr>
          </a:lstStyle>
          <a:p>
            <a:fld id="{61663179-546B-4829-A684-F92FDFF480EB}" type="datetime3">
              <a:rPr lang="en-US" smtClean="0"/>
              <a:t>2 September 2015</a:t>
            </a:fld>
            <a:endParaRPr lang="en-US" dirty="0"/>
          </a:p>
        </p:txBody>
      </p:sp>
      <p:sp>
        <p:nvSpPr>
          <p:cNvPr id="5" name="Footer Placeholder 4"/>
          <p:cNvSpPr>
            <a:spLocks noGrp="1"/>
          </p:cNvSpPr>
          <p:nvPr>
            <p:ph type="ftr" sz="quarter" idx="11"/>
          </p:nvPr>
        </p:nvSpPr>
        <p:spPr>
          <a:xfrm>
            <a:off x="3124200" y="6477000"/>
            <a:ext cx="2895600" cy="365125"/>
          </a:xfrm>
        </p:spPr>
        <p:txBody>
          <a:bodyPr/>
          <a:lstStyle>
            <a:lvl2pPr>
              <a:defRPr sz="1200" b="0" i="1" cap="none" spc="0">
                <a:ln w="0">
                  <a:solidFill>
                    <a:srgbClr val="002060"/>
                  </a:solidFill>
                </a:ln>
                <a:solidFill>
                  <a:srgbClr val="002060"/>
                </a:solidFill>
                <a:effectLst>
                  <a:outerShdw blurRad="38100" dist="19050" dir="2700000" algn="tl" rotWithShape="0">
                    <a:schemeClr val="dk1">
                      <a:alpha val="40000"/>
                    </a:schemeClr>
                  </a:outerShdw>
                </a:effectLst>
              </a:defRPr>
            </a:lvl2pPr>
          </a:lstStyle>
          <a:p>
            <a:pPr marL="0" lvl="1" algn="ctr"/>
            <a:r>
              <a:rPr lang="en-US" altLang="en-US" dirty="0" smtClean="0"/>
              <a:t>Analytical &amp; Bioanalytical Techniques</a:t>
            </a:r>
          </a:p>
        </p:txBody>
      </p:sp>
      <p:sp>
        <p:nvSpPr>
          <p:cNvPr id="6" name="Slide Number Placeholder 5"/>
          <p:cNvSpPr>
            <a:spLocks noGrp="1"/>
          </p:cNvSpPr>
          <p:nvPr>
            <p:ph type="sldNum" sz="quarter" idx="12"/>
          </p:nvPr>
        </p:nvSpPr>
        <p:spPr>
          <a:xfrm>
            <a:off x="7848600" y="6477000"/>
            <a:ext cx="838200" cy="365125"/>
          </a:xfrm>
          <a:prstGeom prst="star10">
            <a:avLst/>
          </a:prstGeom>
          <a:noFill/>
          <a:ln>
            <a:noFill/>
          </a:ln>
        </p:spPr>
        <p:style>
          <a:lnRef idx="2">
            <a:schemeClr val="accent1"/>
          </a:lnRef>
          <a:fillRef idx="1">
            <a:schemeClr val="lt1"/>
          </a:fillRef>
          <a:effectRef idx="0">
            <a:schemeClr val="accent1"/>
          </a:effectRef>
          <a:fontRef idx="none"/>
        </p:style>
        <p:txBody>
          <a:bodyPr/>
          <a:lstStyle>
            <a:lvl1pPr algn="ctr">
              <a:defRPr sz="2000" b="1" cap="none" spc="0">
                <a:ln w="0"/>
                <a:solidFill>
                  <a:schemeClr val="tx1"/>
                </a:solidFill>
                <a:effectLst>
                  <a:outerShdw blurRad="38100" dist="19050" dir="2700000" algn="tl" rotWithShape="0">
                    <a:schemeClr val="dk1">
                      <a:alpha val="40000"/>
                    </a:schemeClr>
                  </a:outerShdw>
                </a:effectLst>
              </a:defRPr>
            </a:lvl1pPr>
          </a:lstStyle>
          <a:p>
            <a:fld id="{BBD13CCE-A557-4C60-985B-AEE7C3956C98}" type="slidenum">
              <a:rPr lang="id-ID" smtClean="0"/>
              <a:pPr/>
              <a:t>‹#›</a:t>
            </a:fld>
            <a:endParaRPr lang="id-ID" dirty="0"/>
          </a:p>
        </p:txBody>
      </p:sp>
      <p:sp>
        <p:nvSpPr>
          <p:cNvPr id="8" name="Pentagon 7"/>
          <p:cNvSpPr/>
          <p:nvPr userDrawn="1"/>
        </p:nvSpPr>
        <p:spPr>
          <a:xfrm rot="5400000">
            <a:off x="-61119" y="213519"/>
            <a:ext cx="1417638" cy="990600"/>
          </a:xfrm>
          <a:prstGeom prst="homePlat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917" y="76200"/>
            <a:ext cx="807565" cy="787868"/>
          </a:xfrm>
          <a:prstGeom prst="rect">
            <a:avLst/>
          </a:prstGeom>
        </p:spPr>
      </p:pic>
      <p:sp>
        <p:nvSpPr>
          <p:cNvPr id="12" name="TextBox 11"/>
          <p:cNvSpPr txBox="1"/>
          <p:nvPr userDrawn="1"/>
        </p:nvSpPr>
        <p:spPr>
          <a:xfrm>
            <a:off x="209918" y="838200"/>
            <a:ext cx="875560" cy="276999"/>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600" b="1" kern="1200" cap="none" spc="0" dirty="0" smtClean="0">
                <a:ln w="0"/>
                <a:solidFill>
                  <a:schemeClr val="tx1"/>
                </a:solidFill>
                <a:effectLst>
                  <a:outerShdw blurRad="38100" dist="19050" dir="2700000" algn="tl" rotWithShape="0">
                    <a:schemeClr val="dk1">
                      <a:alpha val="40000"/>
                    </a:schemeClr>
                  </a:outerShdw>
                </a:effectLst>
                <a:latin typeface="+mn-lt"/>
                <a:ea typeface="+mn-ea"/>
                <a:cs typeface="+mn-cs"/>
              </a:rPr>
              <a:t>Faculty of Pharmacy</a:t>
            </a:r>
          </a:p>
          <a:p>
            <a:pPr marL="0" marR="0" indent="0" algn="ctr" defTabSz="914400" rtl="0" eaLnBrk="1" fontAlgn="auto" latinLnBrk="0" hangingPunct="1">
              <a:lnSpc>
                <a:spcPct val="100000"/>
              </a:lnSpc>
              <a:spcBef>
                <a:spcPts val="0"/>
              </a:spcBef>
              <a:spcAft>
                <a:spcPts val="0"/>
              </a:spcAft>
              <a:buClrTx/>
              <a:buSzTx/>
              <a:buFontTx/>
              <a:buNone/>
              <a:tabLst/>
              <a:defRPr/>
            </a:pPr>
            <a:r>
              <a:rPr lang="en-US" sz="600" b="1" kern="1200" cap="none" spc="0" dirty="0" err="1" smtClean="0">
                <a:ln w="0"/>
                <a:solidFill>
                  <a:schemeClr val="tx1"/>
                </a:solidFill>
                <a:effectLst>
                  <a:outerShdw blurRad="38100" dist="19050" dir="2700000" algn="tl" rotWithShape="0">
                    <a:schemeClr val="dk1">
                      <a:alpha val="40000"/>
                    </a:schemeClr>
                  </a:outerShdw>
                </a:effectLst>
                <a:latin typeface="+mn-lt"/>
                <a:ea typeface="+mn-ea"/>
                <a:cs typeface="+mn-cs"/>
              </a:rPr>
              <a:t>Universitas</a:t>
            </a:r>
            <a:r>
              <a:rPr lang="en-US" sz="600" b="1" kern="1200" cap="none" spc="0" dirty="0" smtClean="0">
                <a:ln w="0"/>
                <a:solidFill>
                  <a:schemeClr val="tx1"/>
                </a:solidFill>
                <a:effectLst>
                  <a:outerShdw blurRad="38100" dist="19050" dir="2700000" algn="tl" rotWithShape="0">
                    <a:schemeClr val="dk1">
                      <a:alpha val="40000"/>
                    </a:schemeClr>
                  </a:outerShdw>
                </a:effectLst>
                <a:latin typeface="+mn-lt"/>
                <a:ea typeface="+mn-ea"/>
                <a:cs typeface="+mn-cs"/>
              </a:rPr>
              <a:t> Indonesia</a:t>
            </a:r>
          </a:p>
        </p:txBody>
      </p:sp>
      <p:cxnSp>
        <p:nvCxnSpPr>
          <p:cNvPr id="9" name="Straight Connector 8"/>
          <p:cNvCxnSpPr/>
          <p:nvPr userDrawn="1"/>
        </p:nvCxnSpPr>
        <p:spPr>
          <a:xfrm>
            <a:off x="0" y="6477000"/>
            <a:ext cx="9144000" cy="0"/>
          </a:xfrm>
          <a:prstGeom prst="line">
            <a:avLst/>
          </a:prstGeom>
          <a:ln w="41275" cmpd="dbl">
            <a:solidFill>
              <a:srgbClr val="FF006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E26EB6-0BAB-4D8E-8C90-E750D2D14BD3}" type="datetime3">
              <a:rPr lang="en-US" smtClean="0"/>
              <a:t>2 September 2015</a:t>
            </a:fld>
            <a:endParaRPr lang="id-ID"/>
          </a:p>
        </p:txBody>
      </p:sp>
      <p:sp>
        <p:nvSpPr>
          <p:cNvPr id="5" name="Footer Placeholder 4"/>
          <p:cNvSpPr>
            <a:spLocks noGrp="1"/>
          </p:cNvSpPr>
          <p:nvPr>
            <p:ph type="ftr" sz="quarter" idx="11"/>
          </p:nvPr>
        </p:nvSpPr>
        <p:spPr/>
        <p:txBody>
          <a:bodyPr vert="horz" lIns="91440" tIns="45720" rIns="91440" bIns="45720" rtlCol="0" anchor="ctr"/>
          <a:lstStyle>
            <a:lvl1pPr>
              <a:defRPr lang="en-US" smtClean="0"/>
            </a:lvl1pPr>
          </a:lstStyle>
          <a:p>
            <a:r>
              <a:rPr lang="en-US" smtClean="0"/>
              <a:t>Analytical &amp; Bioanalytical Techniques</a:t>
            </a:r>
            <a:endParaRPr lang="en-US"/>
          </a:p>
        </p:txBody>
      </p:sp>
      <p:sp>
        <p:nvSpPr>
          <p:cNvPr id="6" name="Slide Number Placeholder 5"/>
          <p:cNvSpPr>
            <a:spLocks noGrp="1"/>
          </p:cNvSpPr>
          <p:nvPr>
            <p:ph type="sldNum" sz="quarter" idx="12"/>
          </p:nvPr>
        </p:nvSpPr>
        <p:spPr/>
        <p:txBody>
          <a:bodyPr/>
          <a:lstStyle/>
          <a:p>
            <a:fld id="{BBD13CCE-A557-4C60-985B-AEE7C3956C98}" type="slidenum">
              <a:rPr lang="id-ID" smtClean="0"/>
              <a:pPr/>
              <a:t>‹#›</a:t>
            </a:fld>
            <a:endParaRPr lang="id-ID"/>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0318475">
            <a:off x="-270504" y="3669545"/>
            <a:ext cx="4423151" cy="313694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852E6047-CDB7-4E76-B822-544AB48C17BC}" type="datetime3">
              <a:rPr lang="en-US" smtClean="0"/>
              <a:t>2 September 2015</a:t>
            </a:fld>
            <a:endParaRPr lang="id-ID"/>
          </a:p>
        </p:txBody>
      </p:sp>
      <p:sp>
        <p:nvSpPr>
          <p:cNvPr id="6" name="Footer Placeholder 5"/>
          <p:cNvSpPr>
            <a:spLocks noGrp="1"/>
          </p:cNvSpPr>
          <p:nvPr>
            <p:ph type="ftr" sz="quarter" idx="11"/>
          </p:nvPr>
        </p:nvSpPr>
        <p:spPr/>
        <p:txBody>
          <a:bodyPr vert="horz" lIns="91440" tIns="45720" rIns="91440" bIns="45720" rtlCol="0" anchor="ctr"/>
          <a:lstStyle>
            <a:lvl1pPr>
              <a:defRPr lang="id-ID" smtClean="0"/>
            </a:lvl1pPr>
          </a:lstStyle>
          <a:p>
            <a:r>
              <a:rPr lang="en-US" smtClean="0"/>
              <a:t>Analytical &amp; Bioanalytical Techniques</a:t>
            </a:r>
            <a:endParaRPr lang="en-US"/>
          </a:p>
        </p:txBody>
      </p:sp>
      <p:sp>
        <p:nvSpPr>
          <p:cNvPr id="7" name="Slide Number Placeholder 6"/>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40A80509-ABD1-4949-8C2F-4BDF7BEB4EE6}" type="datetime3">
              <a:rPr lang="en-US" smtClean="0"/>
              <a:t>2 September 2015</a:t>
            </a:fld>
            <a:endParaRPr lang="id-ID"/>
          </a:p>
        </p:txBody>
      </p:sp>
      <p:sp>
        <p:nvSpPr>
          <p:cNvPr id="8" name="Footer Placeholder 7"/>
          <p:cNvSpPr>
            <a:spLocks noGrp="1"/>
          </p:cNvSpPr>
          <p:nvPr>
            <p:ph type="ftr" sz="quarter" idx="11"/>
          </p:nvPr>
        </p:nvSpPr>
        <p:spPr/>
        <p:txBody>
          <a:bodyPr vert="horz" lIns="91440" tIns="45720" rIns="91440" bIns="45720" rtlCol="0" anchor="ctr"/>
          <a:lstStyle>
            <a:lvl1pPr>
              <a:defRPr lang="id-ID" smtClean="0"/>
            </a:lvl1pPr>
          </a:lstStyle>
          <a:p>
            <a:r>
              <a:rPr lang="en-US" smtClean="0"/>
              <a:t>Analytical &amp; Bioanalytical Techniques</a:t>
            </a:r>
            <a:endParaRPr lang="en-US"/>
          </a:p>
        </p:txBody>
      </p:sp>
      <p:sp>
        <p:nvSpPr>
          <p:cNvPr id="9" name="Slide Number Placeholder 8"/>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FB858876-6325-4E28-88A6-B10CBD19459C}" type="datetime3">
              <a:rPr lang="en-US" smtClean="0"/>
              <a:t>2 September 2015</a:t>
            </a:fld>
            <a:endParaRPr lang="id-ID"/>
          </a:p>
        </p:txBody>
      </p:sp>
      <p:sp>
        <p:nvSpPr>
          <p:cNvPr id="4" name="Footer Placeholder 3"/>
          <p:cNvSpPr>
            <a:spLocks noGrp="1"/>
          </p:cNvSpPr>
          <p:nvPr>
            <p:ph type="ftr" sz="quarter" idx="11"/>
          </p:nvPr>
        </p:nvSpPr>
        <p:spPr/>
        <p:txBody>
          <a:bodyPr vert="horz" lIns="91440" tIns="45720" rIns="91440" bIns="45720" rtlCol="0" anchor="ctr"/>
          <a:lstStyle>
            <a:lvl1pPr>
              <a:defRPr lang="id-ID" smtClean="0"/>
            </a:lvl1pPr>
          </a:lstStyle>
          <a:p>
            <a:r>
              <a:rPr lang="en-US" smtClean="0"/>
              <a:t>Analytical &amp; Bioanalytical Techniques</a:t>
            </a:r>
            <a:endParaRPr lang="en-US"/>
          </a:p>
        </p:txBody>
      </p:sp>
      <p:sp>
        <p:nvSpPr>
          <p:cNvPr id="5" name="Slide Number Placeholder 4"/>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2B6451-1827-436A-B5BA-05CFB77423F7}" type="datetime3">
              <a:rPr lang="en-US" smtClean="0"/>
              <a:t>2 September 2015</a:t>
            </a:fld>
            <a:endParaRPr lang="id-ID"/>
          </a:p>
        </p:txBody>
      </p:sp>
      <p:sp>
        <p:nvSpPr>
          <p:cNvPr id="3" name="Footer Placeholder 2"/>
          <p:cNvSpPr>
            <a:spLocks noGrp="1"/>
          </p:cNvSpPr>
          <p:nvPr>
            <p:ph type="ftr" sz="quarter" idx="11"/>
          </p:nvPr>
        </p:nvSpPr>
        <p:spPr/>
        <p:txBody>
          <a:bodyPr vert="horz" lIns="91440" tIns="45720" rIns="91440" bIns="45720" rtlCol="0" anchor="ctr"/>
          <a:lstStyle>
            <a:lvl1pPr>
              <a:defRPr lang="id-ID" smtClean="0"/>
            </a:lvl1pPr>
          </a:lstStyle>
          <a:p>
            <a:r>
              <a:rPr lang="en-US" smtClean="0"/>
              <a:t>Analytical &amp; Bioanalytical Techniques</a:t>
            </a:r>
            <a:endParaRPr lang="en-US"/>
          </a:p>
        </p:txBody>
      </p:sp>
      <p:sp>
        <p:nvSpPr>
          <p:cNvPr id="4" name="Slide Number Placeholder 3"/>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FB258-7F8F-4281-9BEB-176C84BC18B1}" type="datetime3">
              <a:rPr lang="en-US" smtClean="0"/>
              <a:t>2 September 2015</a:t>
            </a:fld>
            <a:endParaRPr lang="id-ID"/>
          </a:p>
        </p:txBody>
      </p:sp>
      <p:sp>
        <p:nvSpPr>
          <p:cNvPr id="6" name="Footer Placeholder 5"/>
          <p:cNvSpPr>
            <a:spLocks noGrp="1"/>
          </p:cNvSpPr>
          <p:nvPr>
            <p:ph type="ftr" sz="quarter" idx="11"/>
          </p:nvPr>
        </p:nvSpPr>
        <p:spPr/>
        <p:txBody>
          <a:bodyPr vert="horz" lIns="91440" tIns="45720" rIns="91440" bIns="45720" rtlCol="0" anchor="ctr"/>
          <a:lstStyle>
            <a:lvl1pPr>
              <a:defRPr lang="id-ID" smtClean="0"/>
            </a:lvl1pPr>
          </a:lstStyle>
          <a:p>
            <a:r>
              <a:rPr lang="en-US" smtClean="0"/>
              <a:t>Analytical &amp; Bioanalytical Techniques</a:t>
            </a:r>
            <a:endParaRPr lang="en-US"/>
          </a:p>
        </p:txBody>
      </p:sp>
      <p:sp>
        <p:nvSpPr>
          <p:cNvPr id="7" name="Slide Number Placeholder 6"/>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CA799-3E83-454F-AE31-778D9555A351}" type="datetime3">
              <a:rPr lang="en-US" smtClean="0"/>
              <a:t>2 September 2015</a:t>
            </a:fld>
            <a:endParaRPr lang="id-ID"/>
          </a:p>
        </p:txBody>
      </p:sp>
      <p:sp>
        <p:nvSpPr>
          <p:cNvPr id="6" name="Footer Placeholder 5"/>
          <p:cNvSpPr>
            <a:spLocks noGrp="1"/>
          </p:cNvSpPr>
          <p:nvPr>
            <p:ph type="ftr" sz="quarter" idx="11"/>
          </p:nvPr>
        </p:nvSpPr>
        <p:spPr/>
        <p:txBody>
          <a:bodyPr vert="horz" lIns="91440" tIns="45720" rIns="91440" bIns="45720" rtlCol="0" anchor="ctr"/>
          <a:lstStyle>
            <a:lvl1pPr>
              <a:defRPr lang="en-US" b="1" smtClean="0">
                <a:solidFill>
                  <a:srgbClr val="002060"/>
                </a:solidFill>
              </a:defRPr>
            </a:lvl1pPr>
          </a:lstStyle>
          <a:p>
            <a:r>
              <a:rPr lang="en-US" smtClean="0"/>
              <a:t>Analytical &amp; Bioanalytical Techniques</a:t>
            </a:r>
            <a:endParaRPr lang="en-US" dirty="0"/>
          </a:p>
        </p:txBody>
      </p:sp>
      <p:sp>
        <p:nvSpPr>
          <p:cNvPr id="7" name="Slide Number Placeholder 6"/>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4885795-0BCB-4CA4-ABF5-B2339203C68F}" type="datetime3">
              <a:rPr lang="en-US" smtClean="0"/>
              <a:t>2 September 2015</a:t>
            </a:fld>
            <a:endParaRPr lang="id-ID"/>
          </a:p>
        </p:txBody>
      </p:sp>
      <p:sp>
        <p:nvSpPr>
          <p:cNvPr id="5" name="Footer Placeholder 4"/>
          <p:cNvSpPr>
            <a:spLocks noGrp="1"/>
          </p:cNvSpPr>
          <p:nvPr>
            <p:ph type="ftr" sz="quarter" idx="11"/>
          </p:nvPr>
        </p:nvSpPr>
        <p:spPr/>
        <p:txBody>
          <a:bodyPr/>
          <a:lstStyle/>
          <a:p>
            <a:r>
              <a:rPr lang="id-ID" smtClean="0"/>
              <a:t>Analytical &amp; Bioanalytical Techniques</a:t>
            </a:r>
            <a:endParaRPr lang="id-ID"/>
          </a:p>
        </p:txBody>
      </p:sp>
      <p:sp>
        <p:nvSpPr>
          <p:cNvPr id="6" name="Slide Number Placeholder 5"/>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63AD846-F7EF-4B1F-9C86-831D68DFAD02}" type="datetime3">
              <a:rPr lang="en-US" smtClean="0"/>
              <a:t>2 September 2015</a:t>
            </a:fld>
            <a:endParaRPr lang="id-ID"/>
          </a:p>
        </p:txBody>
      </p:sp>
      <p:sp>
        <p:nvSpPr>
          <p:cNvPr id="5" name="Footer Placeholder 4"/>
          <p:cNvSpPr>
            <a:spLocks noGrp="1"/>
          </p:cNvSpPr>
          <p:nvPr>
            <p:ph type="ftr" sz="quarter" idx="11"/>
          </p:nvPr>
        </p:nvSpPr>
        <p:spPr/>
        <p:txBody>
          <a:bodyPr/>
          <a:lstStyle/>
          <a:p>
            <a:r>
              <a:rPr lang="id-ID" smtClean="0"/>
              <a:t>Analytical &amp; Bioanalytical Techniques</a:t>
            </a:r>
            <a:endParaRPr lang="id-ID"/>
          </a:p>
        </p:txBody>
      </p:sp>
      <p:sp>
        <p:nvSpPr>
          <p:cNvPr id="6" name="Slide Number Placeholder 5"/>
          <p:cNvSpPr>
            <a:spLocks noGrp="1"/>
          </p:cNvSpPr>
          <p:nvPr>
            <p:ph type="sldNum" sz="quarter" idx="12"/>
          </p:nvPr>
        </p:nvSpPr>
        <p:spPr/>
        <p:txBody>
          <a:bodyPr/>
          <a:lstStyle/>
          <a:p>
            <a:fld id="{BBD13CCE-A557-4C60-985B-AEE7C3956C98}"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6737CD-69E2-4A79-8BBA-592FDAD0CD4C}" type="datetime3">
              <a:rPr lang="en-US" smtClean="0"/>
              <a:t>2 September 2015</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d-ID" smtClean="0"/>
              <a:t>Analytical &amp; Bioanalytical Techniques</a:t>
            </a:r>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13CCE-A557-4C60-985B-AEE7C3956C9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5.jpe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slide" Target="slide7.xml"/><Relationship Id="rId7" Type="http://schemas.openxmlformats.org/officeDocument/2006/relationships/slide" Target="slide3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0.xml"/><Relationship Id="rId5" Type="http://schemas.openxmlformats.org/officeDocument/2006/relationships/slide" Target="slide12.xml"/><Relationship Id="rId4" Type="http://schemas.openxmlformats.org/officeDocument/2006/relationships/slide" Target="slide6.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699" y="1928217"/>
            <a:ext cx="8610600" cy="1499012"/>
          </a:xfrm>
        </p:spPr>
        <p:txBody>
          <a:bodyPr>
            <a:noAutofit/>
          </a:bodyPr>
          <a:lstStyle/>
          <a:p>
            <a:r>
              <a:rPr lang="en-US" sz="2400" b="1" dirty="0" smtClean="0">
                <a:ln w="0"/>
                <a:effectLst>
                  <a:outerShdw blurRad="50800" dist="38100" dir="5400000" algn="t" rotWithShape="0">
                    <a:prstClr val="black">
                      <a:alpha val="40000"/>
                    </a:prstClr>
                  </a:outerShdw>
                </a:effectLst>
                <a:cs typeface="Arial" pitchFamily="34" charset="0"/>
              </a:rPr>
              <a:t>THE EFFECT OF ANTICOAGULANT TYPE ON LEVOFLOXACIN ANALYSIS IN PLASMA USING HIGH PERFORMANCE LIQUID CHROMATOGRAPHY </a:t>
            </a:r>
            <a:r>
              <a:rPr lang="id-ID" sz="2400" b="1" dirty="0" smtClean="0">
                <a:ln w="0"/>
                <a:effectLst>
                  <a:outerShdw blurRad="50800" dist="38100" dir="5400000" algn="t" rotWithShape="0">
                    <a:prstClr val="black">
                      <a:alpha val="40000"/>
                    </a:prstClr>
                  </a:outerShdw>
                </a:effectLst>
                <a:cs typeface="Arial" pitchFamily="34" charset="0"/>
              </a:rPr>
              <a:t>– PHOTODIODE ARRAY</a:t>
            </a:r>
            <a:endParaRPr lang="id-ID" sz="2400" b="1" dirty="0">
              <a:ln w="0"/>
              <a:effectLst>
                <a:outerShdw blurRad="50800" dist="38100" dir="5400000" algn="t" rotWithShape="0">
                  <a:prstClr val="black">
                    <a:alpha val="40000"/>
                  </a:prstClr>
                </a:outerShdw>
              </a:effectLst>
              <a:cs typeface="Arial" pitchFamily="34" charset="0"/>
            </a:endParaRPr>
          </a:p>
        </p:txBody>
      </p:sp>
      <p:sp>
        <p:nvSpPr>
          <p:cNvPr id="3" name="Subtitle 2"/>
          <p:cNvSpPr>
            <a:spLocks noGrp="1"/>
          </p:cNvSpPr>
          <p:nvPr>
            <p:ph type="subTitle" idx="1"/>
          </p:nvPr>
        </p:nvSpPr>
        <p:spPr>
          <a:xfrm>
            <a:off x="1137881" y="3399139"/>
            <a:ext cx="6915128" cy="533400"/>
          </a:xfrm>
          <a:prstGeom prst="roundRect">
            <a:avLst/>
          </a:prstGeom>
          <a:solidFill>
            <a:schemeClr val="bg1">
              <a:alpha val="77000"/>
            </a:schemeClr>
          </a:solidFill>
          <a:ln>
            <a:noFill/>
          </a:ln>
        </p:spPr>
        <p:style>
          <a:lnRef idx="1">
            <a:schemeClr val="accent2"/>
          </a:lnRef>
          <a:fillRef idx="3">
            <a:schemeClr val="accent2"/>
          </a:fillRef>
          <a:effectRef idx="2">
            <a:schemeClr val="accent2"/>
          </a:effectRef>
          <a:fontRef idx="minor">
            <a:schemeClr val="lt1"/>
          </a:fontRef>
        </p:style>
        <p:txBody>
          <a:bodyPr>
            <a:normAutofit/>
          </a:bodyPr>
          <a:lstStyle/>
          <a:p>
            <a:r>
              <a:rPr lang="en-US" sz="2000" b="1" dirty="0" smtClean="0">
                <a:ln w="0"/>
                <a:solidFill>
                  <a:schemeClr val="tx1"/>
                </a:solidFill>
                <a:effectLst>
                  <a:outerShdw blurRad="38100" dist="19050" dir="2700000" algn="tl" rotWithShape="0">
                    <a:schemeClr val="dk1">
                      <a:alpha val="40000"/>
                    </a:schemeClr>
                  </a:outerShdw>
                </a:effectLst>
                <a:latin typeface="+mj-lt"/>
              </a:rPr>
              <a:t>Yahdiana Harahap, </a:t>
            </a:r>
            <a:r>
              <a:rPr lang="en-US" sz="2000" b="1" dirty="0" err="1" smtClean="0">
                <a:ln w="0"/>
                <a:solidFill>
                  <a:schemeClr val="tx1"/>
                </a:solidFill>
                <a:effectLst>
                  <a:outerShdw blurRad="38100" dist="19050" dir="2700000" algn="tl" rotWithShape="0">
                    <a:schemeClr val="dk1">
                      <a:alpha val="40000"/>
                    </a:schemeClr>
                  </a:outerShdw>
                </a:effectLst>
                <a:latin typeface="+mj-lt"/>
              </a:rPr>
              <a:t>Agus</a:t>
            </a:r>
            <a:r>
              <a:rPr lang="en-US" sz="2000" b="1" dirty="0" smtClean="0">
                <a:ln w="0"/>
                <a:solidFill>
                  <a:schemeClr val="tx1"/>
                </a:solidFill>
                <a:effectLst>
                  <a:outerShdw blurRad="38100" dist="19050" dir="2700000" algn="tl" rotWithShape="0">
                    <a:schemeClr val="dk1">
                      <a:alpha val="40000"/>
                    </a:schemeClr>
                  </a:outerShdw>
                </a:effectLst>
                <a:latin typeface="+mj-lt"/>
              </a:rPr>
              <a:t> Imam </a:t>
            </a:r>
            <a:r>
              <a:rPr lang="en-US" sz="2000" b="1" dirty="0" err="1" smtClean="0">
                <a:ln w="0"/>
                <a:solidFill>
                  <a:schemeClr val="tx1"/>
                </a:solidFill>
                <a:effectLst>
                  <a:outerShdw blurRad="38100" dist="19050" dir="2700000" algn="tl" rotWithShape="0">
                    <a:schemeClr val="dk1">
                      <a:alpha val="40000"/>
                    </a:schemeClr>
                  </a:outerShdw>
                </a:effectLst>
                <a:latin typeface="+mj-lt"/>
              </a:rPr>
              <a:t>Bahaudin</a:t>
            </a:r>
            <a:r>
              <a:rPr lang="en-US" sz="2000" b="1" dirty="0" smtClean="0">
                <a:ln w="0"/>
                <a:solidFill>
                  <a:schemeClr val="tx1"/>
                </a:solidFill>
                <a:effectLst>
                  <a:outerShdw blurRad="38100" dist="19050" dir="2700000" algn="tl" rotWithShape="0">
                    <a:schemeClr val="dk1">
                      <a:alpha val="40000"/>
                    </a:schemeClr>
                  </a:outerShdw>
                </a:effectLst>
                <a:latin typeface="+mj-lt"/>
              </a:rPr>
              <a:t>, </a:t>
            </a:r>
            <a:r>
              <a:rPr lang="en-US" sz="2000" b="1" dirty="0" err="1" smtClean="0">
                <a:ln w="0"/>
                <a:solidFill>
                  <a:schemeClr val="tx1"/>
                </a:solidFill>
                <a:effectLst>
                  <a:outerShdw blurRad="38100" dist="19050" dir="2700000" algn="tl" rotWithShape="0">
                    <a:schemeClr val="dk1">
                      <a:alpha val="40000"/>
                    </a:schemeClr>
                  </a:outerShdw>
                </a:effectLst>
                <a:latin typeface="+mj-lt"/>
              </a:rPr>
              <a:t>Harmita</a:t>
            </a:r>
            <a:endParaRPr lang="en-US" sz="2000" b="1" dirty="0" smtClean="0">
              <a:ln w="0"/>
              <a:solidFill>
                <a:schemeClr val="tx1"/>
              </a:solidFill>
              <a:effectLst>
                <a:outerShdw blurRad="38100" dist="19050" dir="2700000" algn="tl" rotWithShape="0">
                  <a:schemeClr val="dk1">
                    <a:alpha val="40000"/>
                  </a:schemeClr>
                </a:outerShdw>
              </a:effectLst>
              <a:latin typeface="+mj-lt"/>
            </a:endParaRPr>
          </a:p>
          <a:p>
            <a:endParaRPr lang="id-ID" sz="2400" b="1" dirty="0" smtClean="0">
              <a:ln w="0"/>
              <a:solidFill>
                <a:schemeClr val="tx1"/>
              </a:solidFill>
              <a:effectLst>
                <a:outerShdw blurRad="38100" dist="19050" dir="2700000" algn="tl" rotWithShape="0">
                  <a:schemeClr val="dk1">
                    <a:alpha val="40000"/>
                  </a:schemeClr>
                </a:outerShdw>
              </a:effectLst>
              <a:latin typeface="+mj-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0002" y="357785"/>
            <a:ext cx="1483995" cy="1447800"/>
          </a:xfrm>
          <a:prstGeom prst="rect">
            <a:avLst/>
          </a:prstGeom>
        </p:spPr>
      </p:pic>
      <p:sp>
        <p:nvSpPr>
          <p:cNvPr id="8" name="Subtitle 2"/>
          <p:cNvSpPr txBox="1">
            <a:spLocks/>
          </p:cNvSpPr>
          <p:nvPr/>
        </p:nvSpPr>
        <p:spPr>
          <a:xfrm>
            <a:off x="1137881" y="4629890"/>
            <a:ext cx="6915128" cy="814984"/>
          </a:xfrm>
          <a:prstGeom prst="rect">
            <a:avLst/>
          </a:prstGeom>
          <a:solidFill>
            <a:srgbClr val="FF0000">
              <a:alpha val="86000"/>
            </a:srgbClr>
          </a:solidFill>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Bioavailability/Bioequivalence Laboratory</a:t>
            </a:r>
          </a:p>
          <a:p>
            <a:r>
              <a:rPr lang="en-US" sz="2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Faculty of Pharmacy, </a:t>
            </a:r>
            <a:r>
              <a:rPr lang="en-US" sz="2000" b="1" dirty="0" err="1"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Universitas</a:t>
            </a:r>
            <a:r>
              <a:rPr lang="en-US" sz="2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 Indonesia</a:t>
            </a:r>
          </a:p>
          <a:p>
            <a:endParaRPr lang="id-ID" sz="2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a:p>
            <a:endParaRPr lang="id-ID" sz="2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p:txBody>
      </p:sp>
      <p:sp>
        <p:nvSpPr>
          <p:cNvPr id="10" name="Rectangle 2"/>
          <p:cNvSpPr>
            <a:spLocks noChangeArrowheads="1"/>
          </p:cNvSpPr>
          <p:nvPr/>
        </p:nvSpPr>
        <p:spPr bwMode="auto">
          <a:xfrm>
            <a:off x="5278138" y="5968113"/>
            <a:ext cx="3657600" cy="629960"/>
          </a:xfrm>
          <a:prstGeom prst="roundRect">
            <a:avLst/>
          </a:prstGeom>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lvl="1" eaLnBrk="0" fontAlgn="base" hangingPunct="0">
              <a:spcBef>
                <a:spcPct val="0"/>
              </a:spcBef>
              <a:spcAft>
                <a:spcPct val="0"/>
              </a:spcAft>
            </a:pPr>
            <a:r>
              <a:rPr kumimoji="0" lang="en-US" altLang="en-US" sz="1600" b="1" i="0" u="none" strike="noStrike" normalizeH="0" baseline="0" dirty="0" smtClean="0">
                <a:ln w="0"/>
                <a:solidFill>
                  <a:schemeClr val="bg1"/>
                </a:solidFill>
                <a:effectLst>
                  <a:outerShdw blurRad="38100" dist="19050" dir="2700000" algn="tl" rotWithShape="0">
                    <a:schemeClr val="dk1">
                      <a:alpha val="40000"/>
                    </a:schemeClr>
                  </a:outerShdw>
                </a:effectLst>
                <a:latin typeface="+mj-lt"/>
              </a:rPr>
              <a:t>Analytical &amp; Bioanalytical Techniques</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normalizeH="0" baseline="0" dirty="0" smtClean="0">
                <a:ln w="0"/>
                <a:solidFill>
                  <a:schemeClr val="bg1"/>
                </a:solidFill>
                <a:effectLst>
                  <a:outerShdw blurRad="38100" dist="19050" dir="2700000" algn="tl" rotWithShape="0">
                    <a:schemeClr val="dk1">
                      <a:alpha val="40000"/>
                    </a:schemeClr>
                  </a:outerShdw>
                </a:effectLst>
                <a:latin typeface="+mj-lt"/>
              </a:rPr>
              <a:t>Valencia, Spain 2015</a:t>
            </a:r>
            <a:endParaRPr kumimoji="0" lang="en-US" altLang="en-US" sz="1600" b="1" i="0" u="none" strike="noStrike" normalizeH="0" baseline="0" dirty="0" smtClean="0">
              <a:ln w="0"/>
              <a:solidFill>
                <a:schemeClr val="bg1"/>
              </a:solidFill>
              <a:effectLst>
                <a:outerShdw blurRad="38100" dist="19050" dir="2700000" algn="tl" rotWithShape="0">
                  <a:schemeClr val="dk1">
                    <a:alpha val="40000"/>
                  </a:schemeClr>
                </a:outerShdw>
              </a:effectLst>
              <a:latin typeface="+mj-l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162800" cy="1143000"/>
          </a:xfrm>
          <a:solidFill>
            <a:srgbClr val="FFFF00"/>
          </a:solidFill>
        </p:spPr>
        <p:txBody>
          <a:bodyPr>
            <a:normAutofit/>
          </a:bodyPr>
          <a:lstStyle/>
          <a:p>
            <a:r>
              <a:rPr lang="en-US" sz="2800" b="1" dirty="0" smtClean="0"/>
              <a:t>INTRODUCTION</a:t>
            </a:r>
            <a:endParaRPr lang="en-US" sz="2800" b="1" dirty="0"/>
          </a:p>
        </p:txBody>
      </p:sp>
      <p:sp>
        <p:nvSpPr>
          <p:cNvPr id="3" name="Content Placeholder 2"/>
          <p:cNvSpPr>
            <a:spLocks noGrp="1"/>
          </p:cNvSpPr>
          <p:nvPr>
            <p:ph idx="1"/>
          </p:nvPr>
        </p:nvSpPr>
        <p:spPr/>
        <p:txBody>
          <a:bodyPr>
            <a:normAutofit/>
          </a:bodyPr>
          <a:lstStyle/>
          <a:p>
            <a:pPr algn="just"/>
            <a:r>
              <a:rPr lang="en-US" sz="2400" dirty="0"/>
              <a:t>Levofloxacin is a broad spectrum antibiotic and is one of the compulsory drugs for bioequivalence testing, so that determination of its level in plasma is needed to be done for monitoring and ensuring its quality </a:t>
            </a:r>
            <a:endParaRPr lang="en-US" sz="2400" dirty="0" smtClean="0"/>
          </a:p>
          <a:p>
            <a:pPr algn="just"/>
            <a:r>
              <a:rPr lang="en-US" sz="2400" dirty="0"/>
              <a:t>Plasma is the most used </a:t>
            </a:r>
            <a:r>
              <a:rPr lang="en-US" sz="2400" dirty="0" smtClean="0"/>
              <a:t>biological </a:t>
            </a:r>
            <a:r>
              <a:rPr lang="en-US" sz="2400" dirty="0"/>
              <a:t>matrix in bioanalysis and when it is used in an analysis, one of </a:t>
            </a:r>
            <a:r>
              <a:rPr lang="en-US" sz="2400" dirty="0" smtClean="0"/>
              <a:t>the important </a:t>
            </a:r>
            <a:r>
              <a:rPr lang="en-US" sz="2400" dirty="0"/>
              <a:t>factors to be noticed is the types of anticoagulant </a:t>
            </a:r>
            <a:r>
              <a:rPr lang="en-US" sz="2400" dirty="0" smtClean="0"/>
              <a:t>being used. </a:t>
            </a:r>
          </a:p>
          <a:p>
            <a:pPr algn="just"/>
            <a:r>
              <a:rPr lang="en-US" sz="2400" dirty="0"/>
              <a:t>Anticoagulant </a:t>
            </a:r>
            <a:r>
              <a:rPr lang="en-US" sz="2400" dirty="0" smtClean="0"/>
              <a:t>is </a:t>
            </a:r>
            <a:r>
              <a:rPr lang="en-US" sz="2400" dirty="0"/>
              <a:t>used to </a:t>
            </a:r>
            <a:r>
              <a:rPr lang="en-US" sz="2400" dirty="0" smtClean="0"/>
              <a:t>avoid </a:t>
            </a:r>
            <a:r>
              <a:rPr lang="en-US" sz="2400" dirty="0"/>
              <a:t>coagulation in handling the blood sample. </a:t>
            </a:r>
            <a:endParaRPr lang="en-US" sz="2400" dirty="0" smtClean="0"/>
          </a:p>
          <a:p>
            <a:pPr algn="just"/>
            <a:r>
              <a:rPr lang="en-US" sz="2400" dirty="0" smtClean="0"/>
              <a:t>Ethylene Diamine </a:t>
            </a:r>
            <a:r>
              <a:rPr lang="en-US" sz="2400" dirty="0" err="1"/>
              <a:t>T</a:t>
            </a:r>
            <a:r>
              <a:rPr lang="en-US" sz="2400" dirty="0" err="1" smtClean="0"/>
              <a:t>etraacetate</a:t>
            </a:r>
            <a:r>
              <a:rPr lang="en-US" sz="2400" dirty="0" smtClean="0"/>
              <a:t> </a:t>
            </a:r>
            <a:r>
              <a:rPr lang="en-US" sz="2400" dirty="0"/>
              <a:t>(EDTA), heparin, and citrate are anticoagulants often used in drug analysis in human blood </a:t>
            </a:r>
          </a:p>
        </p:txBody>
      </p:sp>
      <p:sp>
        <p:nvSpPr>
          <p:cNvPr id="4" name="Date Placeholder 3"/>
          <p:cNvSpPr>
            <a:spLocks noGrp="1"/>
          </p:cNvSpPr>
          <p:nvPr>
            <p:ph type="dt" sz="half" idx="10"/>
          </p:nvPr>
        </p:nvSpPr>
        <p:spPr/>
        <p:txBody>
          <a:bodyPr/>
          <a:lstStyle/>
          <a:p>
            <a:fld id="{E48F1543-50DF-475E-A812-83BB09F19F18}" type="datetime3">
              <a:rPr lang="en-US" smtClean="0"/>
              <a:t>2 September 2015</a:t>
            </a:fld>
            <a:endParaRPr lang="en-US" dirty="0"/>
          </a:p>
        </p:txBody>
      </p:sp>
      <p:sp>
        <p:nvSpPr>
          <p:cNvPr id="5" name="Footer Placeholder 4"/>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6" name="Slide Number Placeholder 5"/>
          <p:cNvSpPr>
            <a:spLocks noGrp="1"/>
          </p:cNvSpPr>
          <p:nvPr>
            <p:ph type="sldNum" sz="quarter" idx="12"/>
          </p:nvPr>
        </p:nvSpPr>
        <p:spPr/>
        <p:txBody>
          <a:bodyPr/>
          <a:lstStyle/>
          <a:p>
            <a:fld id="{BBD13CCE-A557-4C60-985B-AEE7C3956C98}" type="slidenum">
              <a:rPr lang="id-ID" smtClean="0"/>
              <a:pPr/>
              <a:t>2</a:t>
            </a:fld>
            <a:endParaRPr lang="id-ID" dirty="0"/>
          </a:p>
        </p:txBody>
      </p:sp>
    </p:spTree>
    <p:extLst>
      <p:ext uri="{BB962C8B-B14F-4D97-AF65-F5344CB8AC3E}">
        <p14:creationId xmlns:p14="http://schemas.microsoft.com/office/powerpoint/2010/main" val="1520233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912" y="82534"/>
            <a:ext cx="4143372" cy="857232"/>
          </a:xfrm>
        </p:spPr>
        <p:txBody>
          <a:bodyPr>
            <a:normAutofit/>
          </a:bodyPr>
          <a:lstStyle/>
          <a:p>
            <a:r>
              <a:rPr lang="en-US" sz="4000" dirty="0" smtClean="0">
                <a:effectLst>
                  <a:outerShdw blurRad="38100" dist="38100" dir="2700000" algn="tl">
                    <a:srgbClr val="000000">
                      <a:alpha val="43137"/>
                    </a:srgbClr>
                  </a:outerShdw>
                </a:effectLst>
                <a:latin typeface="Rockwell" pitchFamily="18" charset="0"/>
              </a:rPr>
              <a:t>BACKGROUND</a:t>
            </a:r>
            <a:endParaRPr lang="id-ID" sz="4000" dirty="0">
              <a:effectLst>
                <a:outerShdw blurRad="38100" dist="38100" dir="2700000" algn="tl">
                  <a:srgbClr val="000000">
                    <a:alpha val="43137"/>
                  </a:srgbClr>
                </a:outerShdw>
              </a:effectLst>
              <a:latin typeface="Rockwell" pitchFamily="18" charset="0"/>
            </a:endParaRPr>
          </a:p>
        </p:txBody>
      </p:sp>
      <p:graphicFrame>
        <p:nvGraphicFramePr>
          <p:cNvPr id="6" name="Diagram 5"/>
          <p:cNvGraphicFramePr/>
          <p:nvPr>
            <p:extLst/>
          </p:nvPr>
        </p:nvGraphicFramePr>
        <p:xfrm>
          <a:off x="5595966" y="142876"/>
          <a:ext cx="3405190" cy="26431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ight Arrow 6"/>
          <p:cNvSpPr/>
          <p:nvPr/>
        </p:nvSpPr>
        <p:spPr>
          <a:xfrm>
            <a:off x="4572000" y="1500174"/>
            <a:ext cx="857256"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8" name="Picture 7" descr="PMI.jpg"/>
          <p:cNvPicPr>
            <a:picLocks noChangeAspect="1"/>
          </p:cNvPicPr>
          <p:nvPr/>
        </p:nvPicPr>
        <p:blipFill>
          <a:blip r:embed="rId8" cstate="print"/>
          <a:stretch>
            <a:fillRect/>
          </a:stretch>
        </p:blipFill>
        <p:spPr>
          <a:xfrm>
            <a:off x="6172200" y="3733800"/>
            <a:ext cx="2857520" cy="979721"/>
          </a:xfrm>
          <a:prstGeom prst="rect">
            <a:avLst/>
          </a:prstGeom>
        </p:spPr>
      </p:pic>
      <p:pic>
        <p:nvPicPr>
          <p:cNvPr id="9" name="Picture 8" descr="tanda-seru.jpg"/>
          <p:cNvPicPr>
            <a:picLocks noChangeAspect="1"/>
          </p:cNvPicPr>
          <p:nvPr/>
        </p:nvPicPr>
        <p:blipFill>
          <a:blip r:embed="rId9"/>
          <a:stretch>
            <a:fillRect/>
          </a:stretch>
        </p:blipFill>
        <p:spPr>
          <a:xfrm>
            <a:off x="7429520" y="5286388"/>
            <a:ext cx="1009650" cy="1270000"/>
          </a:xfrm>
          <a:prstGeom prst="rect">
            <a:avLst/>
          </a:prstGeom>
        </p:spPr>
      </p:pic>
      <p:sp>
        <p:nvSpPr>
          <p:cNvPr id="10" name="Curved Right Arrow 9"/>
          <p:cNvSpPr/>
          <p:nvPr/>
        </p:nvSpPr>
        <p:spPr>
          <a:xfrm rot="14943083">
            <a:off x="5995329" y="4877084"/>
            <a:ext cx="975470" cy="2247344"/>
          </a:xfrm>
          <a:prstGeom prst="curvedRight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graphicFrame>
        <p:nvGraphicFramePr>
          <p:cNvPr id="4" name="Content Placeholder 3"/>
          <p:cNvGraphicFramePr>
            <a:graphicFrameLocks noGrp="1"/>
          </p:cNvGraphicFramePr>
          <p:nvPr>
            <p:ph idx="1"/>
            <p:extLst/>
          </p:nvPr>
        </p:nvGraphicFramePr>
        <p:xfrm>
          <a:off x="746265" y="2870201"/>
          <a:ext cx="5257808" cy="368618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1" name="Curved Right Arrow 10"/>
          <p:cNvSpPr/>
          <p:nvPr/>
        </p:nvSpPr>
        <p:spPr>
          <a:xfrm rot="2275299">
            <a:off x="555972" y="1051302"/>
            <a:ext cx="1251061" cy="3962857"/>
          </a:xfrm>
          <a:prstGeom prst="curvedRightArrow">
            <a:avLst>
              <a:gd name="adj1" fmla="val 11547"/>
              <a:gd name="adj2" fmla="val 47366"/>
              <a:gd name="adj3" fmla="val 24926"/>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5" name="Snip Diagonal Corner Rectangle 4"/>
          <p:cNvSpPr/>
          <p:nvPr/>
        </p:nvSpPr>
        <p:spPr>
          <a:xfrm>
            <a:off x="785786" y="1285860"/>
            <a:ext cx="3571900" cy="785818"/>
          </a:xfrm>
          <a:prstGeom prst="snip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dirty="0" smtClean="0">
                <a:effectLst>
                  <a:outerShdw blurRad="38100" dist="38100" dir="2700000" algn="tl">
                    <a:srgbClr val="000000">
                      <a:alpha val="43137"/>
                    </a:srgbClr>
                  </a:outerShdw>
                </a:effectLst>
                <a:latin typeface="Rockwell" pitchFamily="18" charset="0"/>
              </a:rPr>
              <a:t>Type of Anticoagulant</a:t>
            </a:r>
            <a:endParaRPr lang="id-ID" sz="2400" dirty="0" smtClean="0">
              <a:effectLst>
                <a:outerShdw blurRad="38100" dist="38100" dir="2700000" algn="tl">
                  <a:srgbClr val="000000">
                    <a:alpha val="43137"/>
                  </a:srgbClr>
                </a:outerShdw>
              </a:effectLst>
              <a:latin typeface="Rockwell" pitchFamily="18" charset="0"/>
            </a:endParaRPr>
          </a:p>
        </p:txBody>
      </p:sp>
      <p:sp>
        <p:nvSpPr>
          <p:cNvPr id="3" name="Date Placeholder 2"/>
          <p:cNvSpPr>
            <a:spLocks noGrp="1"/>
          </p:cNvSpPr>
          <p:nvPr>
            <p:ph type="dt" sz="half" idx="10"/>
          </p:nvPr>
        </p:nvSpPr>
        <p:spPr/>
        <p:txBody>
          <a:bodyPr/>
          <a:lstStyle/>
          <a:p>
            <a:fld id="{2A7F92B7-0842-4465-AED1-0184891C8C2C}" type="datetime3">
              <a:rPr lang="en-US" smtClean="0"/>
              <a:t>2 September 2015</a:t>
            </a:fld>
            <a:endParaRPr lang="id-ID"/>
          </a:p>
        </p:txBody>
      </p:sp>
      <p:sp>
        <p:nvSpPr>
          <p:cNvPr id="12" name="Footer Placeholder 11"/>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3" name="Slide Number Placeholder 12"/>
          <p:cNvSpPr>
            <a:spLocks noGrp="1"/>
          </p:cNvSpPr>
          <p:nvPr>
            <p:ph type="sldNum" sz="quarter" idx="12"/>
          </p:nvPr>
        </p:nvSpPr>
        <p:spPr/>
        <p:txBody>
          <a:bodyPr/>
          <a:lstStyle/>
          <a:p>
            <a:fld id="{BBD13CCE-A557-4C60-985B-AEE7C3956C98}" type="slidenum">
              <a:rPr lang="id-ID" smtClean="0"/>
              <a:pPr/>
              <a:t>3</a:t>
            </a:fld>
            <a:endParaRPr lang="id-ID"/>
          </a:p>
        </p:txBody>
      </p:sp>
    </p:spTree>
    <p:custDataLst>
      <p:tags r:id="rId1"/>
    </p:custDataLst>
    <p:extLst>
      <p:ext uri="{BB962C8B-B14F-4D97-AF65-F5344CB8AC3E}">
        <p14:creationId xmlns:p14="http://schemas.microsoft.com/office/powerpoint/2010/main" val="221123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ou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7"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4"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ox(in)">
                                      <p:cBhvr>
                                        <p:cTn id="25" dur="500"/>
                                        <p:tgtEl>
                                          <p:spTgt spid="8"/>
                                        </p:tgtEl>
                                      </p:cBhvr>
                                    </p:animEffect>
                                  </p:childTnLst>
                                </p:cTn>
                              </p:par>
                              <p:par>
                                <p:cTn id="26" presetID="4"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in)">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effectLst>
                  <a:outerShdw blurRad="38100" dist="38100" dir="2700000" algn="tl">
                    <a:srgbClr val="000000">
                      <a:alpha val="43137"/>
                    </a:srgbClr>
                  </a:outerShdw>
                </a:effectLst>
                <a:latin typeface="Rockwell" pitchFamily="18" charset="0"/>
              </a:rPr>
              <a:t>THE OBJECTIVE OF RESEARCH</a:t>
            </a:r>
            <a:endParaRPr lang="id-ID" sz="3200" dirty="0">
              <a:effectLst>
                <a:outerShdw blurRad="38100" dist="38100" dir="2700000" algn="tl">
                  <a:srgbClr val="000000">
                    <a:alpha val="43137"/>
                  </a:srgbClr>
                </a:outerShdw>
              </a:effectLst>
              <a:latin typeface="Rockwell" pitchFamily="18" charset="0"/>
            </a:endParaRPr>
          </a:p>
        </p:txBody>
      </p:sp>
      <p:sp>
        <p:nvSpPr>
          <p:cNvPr id="3" name="Content Placeholder 2"/>
          <p:cNvSpPr>
            <a:spLocks noGrp="1"/>
          </p:cNvSpPr>
          <p:nvPr>
            <p:ph idx="1"/>
          </p:nvPr>
        </p:nvSpPr>
        <p:spPr>
          <a:xfrm>
            <a:off x="457200" y="1600201"/>
            <a:ext cx="8229600" cy="3614749"/>
          </a:xfrm>
          <a:prstGeom prst="roundRect">
            <a:avLst/>
          </a:prstGeom>
          <a:solidFill>
            <a:schemeClr val="accent5">
              <a:lumMod val="60000"/>
              <a:lumOff val="40000"/>
            </a:schemeClr>
          </a:solidFill>
        </p:spPr>
        <p:txBody>
          <a:bodyPr>
            <a:normAutofit/>
          </a:bodyPr>
          <a:lstStyle/>
          <a:p>
            <a:pPr algn="just">
              <a:buFontTx/>
              <a:buChar char="-"/>
            </a:pPr>
            <a:r>
              <a:rPr lang="en-US" sz="2400" dirty="0"/>
              <a:t>T</a:t>
            </a:r>
            <a:r>
              <a:rPr lang="en-US" sz="2400" dirty="0" smtClean="0"/>
              <a:t>o develop and validate </a:t>
            </a:r>
            <a:r>
              <a:rPr lang="en-US" sz="2400" dirty="0"/>
              <a:t>levofloxacin method analysis in human plasma </a:t>
            </a:r>
            <a:r>
              <a:rPr lang="en-US" sz="2400" dirty="0" smtClean="0"/>
              <a:t>by HPLC-Photodiode array and </a:t>
            </a:r>
            <a:r>
              <a:rPr lang="en-US" sz="2400" dirty="0"/>
              <a:t>observing the effect of anticoagulant types </a:t>
            </a:r>
            <a:r>
              <a:rPr lang="en-US" sz="2400" dirty="0" smtClean="0"/>
              <a:t>to </a:t>
            </a:r>
            <a:r>
              <a:rPr lang="en-US" sz="2400" dirty="0"/>
              <a:t>parameters stability, recovery, and the chromatogram profile </a:t>
            </a:r>
            <a:r>
              <a:rPr lang="en-US" sz="2400" dirty="0" smtClean="0"/>
              <a:t>.</a:t>
            </a:r>
          </a:p>
          <a:p>
            <a:pPr algn="just">
              <a:buFontTx/>
              <a:buChar char="-"/>
            </a:pPr>
            <a:r>
              <a:rPr lang="en-US" sz="2400" dirty="0"/>
              <a:t>The validated method will be applied to pilot bioequivalence study with six healthy subjects which were administered two 500 mg levofloxacin formulations. </a:t>
            </a:r>
          </a:p>
          <a:p>
            <a:pPr algn="just">
              <a:buFontTx/>
              <a:buChar char="-"/>
            </a:pPr>
            <a:endParaRPr lang="id-ID" sz="2400" dirty="0" smtClean="0">
              <a:effectLst>
                <a:outerShdw blurRad="38100" dist="38100" dir="2700000" algn="tl">
                  <a:srgbClr val="000000">
                    <a:alpha val="43137"/>
                  </a:srgbClr>
                </a:outerShdw>
              </a:effectLst>
              <a:latin typeface="Rockwell" pitchFamily="18" charset="0"/>
            </a:endParaRPr>
          </a:p>
        </p:txBody>
      </p:sp>
      <p:sp>
        <p:nvSpPr>
          <p:cNvPr id="4" name="Date Placeholder 3"/>
          <p:cNvSpPr>
            <a:spLocks noGrp="1"/>
          </p:cNvSpPr>
          <p:nvPr>
            <p:ph type="dt" sz="half" idx="10"/>
          </p:nvPr>
        </p:nvSpPr>
        <p:spPr/>
        <p:txBody>
          <a:bodyPr/>
          <a:lstStyle/>
          <a:p>
            <a:fld id="{B117312B-8E26-46B6-B41D-0E04F01FFBB3}" type="datetime3">
              <a:rPr lang="en-US" smtClean="0"/>
              <a:t>2 September 2015</a:t>
            </a:fld>
            <a:endParaRPr lang="id-ID"/>
          </a:p>
        </p:txBody>
      </p:sp>
      <p:sp>
        <p:nvSpPr>
          <p:cNvPr id="5" name="Footer Placeholder 4"/>
          <p:cNvSpPr>
            <a:spLocks noGrp="1"/>
          </p:cNvSpPr>
          <p:nvPr>
            <p:ph type="ftr" sz="quarter" idx="11"/>
          </p:nvPr>
        </p:nvSpPr>
        <p:spPr>
          <a:xfrm>
            <a:off x="3124200" y="6477000"/>
            <a:ext cx="2895600" cy="365125"/>
          </a:xfrm>
        </p:spPr>
        <p:txBody>
          <a:bodyPr/>
          <a:lstStyle/>
          <a:p>
            <a:pPr marL="0" lvl="1" algn="ctr"/>
            <a:r>
              <a:rPr lang="en-US" altLang="en-US" smtClean="0"/>
              <a:t>Analytical &amp; Bioanalytical Techniques</a:t>
            </a:r>
            <a:endParaRPr lang="en-US" altLang="en-US" dirty="0" smtClean="0"/>
          </a:p>
        </p:txBody>
      </p:sp>
      <p:sp>
        <p:nvSpPr>
          <p:cNvPr id="6" name="Slide Number Placeholder 5"/>
          <p:cNvSpPr>
            <a:spLocks noGrp="1"/>
          </p:cNvSpPr>
          <p:nvPr>
            <p:ph type="sldNum" sz="quarter" idx="12"/>
          </p:nvPr>
        </p:nvSpPr>
        <p:spPr/>
        <p:txBody>
          <a:bodyPr/>
          <a:lstStyle/>
          <a:p>
            <a:fld id="{BBD13CCE-A557-4C60-985B-AEE7C3956C98}" type="slidenum">
              <a:rPr lang="id-ID" smtClean="0"/>
              <a:pPr/>
              <a:t>4</a:t>
            </a:fld>
            <a:endParaRPr lang="id-ID"/>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0864" y="1981200"/>
            <a:ext cx="6362272" cy="3511580"/>
          </a:xfrm>
        </p:spPr>
      </p:pic>
      <p:sp>
        <p:nvSpPr>
          <p:cNvPr id="5" name="Slide Number Placeholder 14"/>
          <p:cNvSpPr>
            <a:spLocks noGrp="1"/>
          </p:cNvSpPr>
          <p:nvPr>
            <p:ph type="sldNum" sz="quarter" idx="12"/>
          </p:nvPr>
        </p:nvSpPr>
        <p:spPr>
          <a:xfrm>
            <a:off x="7848600" y="6477000"/>
            <a:ext cx="838200" cy="365125"/>
          </a:xfrm>
        </p:spPr>
        <p:txBody>
          <a:bodyPr/>
          <a:lstStyle/>
          <a:p>
            <a:r>
              <a:rPr lang="en-US" dirty="0" smtClean="0"/>
              <a:t>5</a:t>
            </a:r>
          </a:p>
        </p:txBody>
      </p:sp>
      <p:sp>
        <p:nvSpPr>
          <p:cNvPr id="6" name="Footer Placeholder 4"/>
          <p:cNvSpPr>
            <a:spLocks noGrp="1"/>
          </p:cNvSpPr>
          <p:nvPr>
            <p:ph type="ftr" sz="quarter" idx="11"/>
          </p:nvPr>
        </p:nvSpPr>
        <p:spPr>
          <a:xfrm>
            <a:off x="3124200" y="6477000"/>
            <a:ext cx="2895600" cy="365125"/>
          </a:xfrm>
        </p:spPr>
        <p:txBody>
          <a:bodyPr/>
          <a:lstStyle/>
          <a:p>
            <a:pPr marL="0" lvl="1" algn="ctr"/>
            <a:r>
              <a:rPr lang="en-US" altLang="en-US" smtClean="0"/>
              <a:t>Analytical &amp; Bioanalytical Techniques</a:t>
            </a:r>
            <a:endParaRPr lang="en-US" altLang="en-US" dirty="0" smtClean="0"/>
          </a:p>
        </p:txBody>
      </p:sp>
      <p:sp>
        <p:nvSpPr>
          <p:cNvPr id="7" name="Date Placeholder 3"/>
          <p:cNvSpPr>
            <a:spLocks noGrp="1"/>
          </p:cNvSpPr>
          <p:nvPr>
            <p:ph type="dt" sz="half" idx="10"/>
          </p:nvPr>
        </p:nvSpPr>
        <p:spPr>
          <a:xfrm>
            <a:off x="457200" y="6477000"/>
            <a:ext cx="2133600" cy="365125"/>
          </a:xfrm>
        </p:spPr>
        <p:txBody>
          <a:bodyPr/>
          <a:lstStyle/>
          <a:p>
            <a:fld id="{BB43C348-CFA5-4499-A6C4-7EFDF6FF8D03}" type="datetime3">
              <a:rPr lang="en-US" smtClean="0"/>
              <a:t>2 September 2015</a:t>
            </a:fld>
            <a:endParaRPr lang="id-ID"/>
          </a:p>
        </p:txBody>
      </p:sp>
    </p:spTree>
    <p:extLst>
      <p:ext uri="{BB962C8B-B14F-4D97-AF65-F5344CB8AC3E}">
        <p14:creationId xmlns:p14="http://schemas.microsoft.com/office/powerpoint/2010/main" val="1827849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1"/>
          <p:cNvSpPr>
            <a:spLocks noGrp="1"/>
          </p:cNvSpPr>
          <p:nvPr>
            <p:ph idx="1"/>
          </p:nvPr>
        </p:nvSpPr>
        <p:spPr>
          <a:xfrm>
            <a:off x="381000" y="1600200"/>
            <a:ext cx="8229600" cy="4525963"/>
          </a:xfrm>
        </p:spPr>
        <p:txBody>
          <a:bodyPr/>
          <a:lstStyle/>
          <a:p>
            <a:pPr eaLnBrk="1" hangingPunct="1"/>
            <a:r>
              <a:rPr lang="en-US" altLang="en-US" sz="2800" b="1" dirty="0" smtClean="0"/>
              <a:t>Instruments and Chromatography condition</a:t>
            </a:r>
          </a:p>
          <a:p>
            <a:pPr eaLnBrk="1" hangingPunct="1"/>
            <a:r>
              <a:rPr lang="en-US" altLang="en-US" sz="2800" b="1" dirty="0" smtClean="0"/>
              <a:t>Preparation of Standard </a:t>
            </a:r>
            <a:r>
              <a:rPr lang="en-US" altLang="en-US" sz="2800" b="1" dirty="0"/>
              <a:t>C</a:t>
            </a:r>
            <a:r>
              <a:rPr lang="en-US" altLang="en-US" sz="2800" b="1" dirty="0" smtClean="0"/>
              <a:t>alibrators</a:t>
            </a:r>
          </a:p>
          <a:p>
            <a:pPr eaLnBrk="1" hangingPunct="1"/>
            <a:r>
              <a:rPr lang="en-US" altLang="en-US" sz="2800" b="1" dirty="0" smtClean="0"/>
              <a:t>Sample Preparation</a:t>
            </a:r>
          </a:p>
          <a:p>
            <a:pPr eaLnBrk="1" hangingPunct="1"/>
            <a:r>
              <a:rPr lang="en-US" altLang="en-US" sz="2800" b="1" dirty="0" smtClean="0"/>
              <a:t>Method Validation </a:t>
            </a:r>
          </a:p>
          <a:p>
            <a:r>
              <a:rPr lang="en-US" sz="2800" b="1" dirty="0">
                <a:ln w="0"/>
                <a:effectLst>
                  <a:outerShdw blurRad="38100" dist="19050" dir="2700000" algn="tl" rotWithShape="0">
                    <a:schemeClr val="dk1">
                      <a:alpha val="40000"/>
                    </a:schemeClr>
                  </a:outerShdw>
                </a:effectLst>
              </a:rPr>
              <a:t>Comparison of </a:t>
            </a:r>
            <a:r>
              <a:rPr lang="en-US" sz="2800" b="1" dirty="0" smtClean="0">
                <a:ln w="0"/>
                <a:effectLst>
                  <a:outerShdw blurRad="38100" dist="19050" dir="2700000" algn="tl" rotWithShape="0">
                    <a:schemeClr val="dk1">
                      <a:alpha val="40000"/>
                    </a:schemeClr>
                  </a:outerShdw>
                </a:effectLst>
              </a:rPr>
              <a:t>l</a:t>
            </a:r>
            <a:r>
              <a:rPr lang="id-ID" sz="2800" b="1" dirty="0" smtClean="0">
                <a:ln w="0"/>
                <a:effectLst>
                  <a:outerShdw blurRad="38100" dist="19050" dir="2700000" algn="tl" rotWithShape="0">
                    <a:schemeClr val="dk1">
                      <a:alpha val="40000"/>
                    </a:schemeClr>
                  </a:outerShdw>
                </a:effectLst>
              </a:rPr>
              <a:t>evoflo</a:t>
            </a:r>
            <a:r>
              <a:rPr lang="en-US" sz="2800" b="1" dirty="0">
                <a:ln w="0"/>
                <a:effectLst>
                  <a:outerShdw blurRad="38100" dist="19050" dir="2700000" algn="tl" rotWithShape="0">
                    <a:schemeClr val="dk1">
                      <a:alpha val="40000"/>
                    </a:schemeClr>
                  </a:outerShdw>
                </a:effectLst>
              </a:rPr>
              <a:t>x</a:t>
            </a:r>
            <a:r>
              <a:rPr lang="id-ID" sz="2800" b="1" dirty="0">
                <a:ln w="0"/>
                <a:effectLst>
                  <a:outerShdw blurRad="38100" dist="19050" dir="2700000" algn="tl" rotWithShape="0">
                    <a:schemeClr val="dk1">
                      <a:alpha val="40000"/>
                    </a:schemeClr>
                  </a:outerShdw>
                </a:effectLst>
              </a:rPr>
              <a:t>a</a:t>
            </a:r>
            <a:r>
              <a:rPr lang="en-US" sz="2800" b="1" dirty="0">
                <a:ln w="0"/>
                <a:effectLst>
                  <a:outerShdw blurRad="38100" dist="19050" dir="2700000" algn="tl" rotWithShape="0">
                    <a:schemeClr val="dk1">
                      <a:alpha val="40000"/>
                    </a:schemeClr>
                  </a:outerShdw>
                </a:effectLst>
              </a:rPr>
              <a:t>c</a:t>
            </a:r>
            <a:r>
              <a:rPr lang="id-ID" sz="2800" b="1" dirty="0">
                <a:ln w="0"/>
                <a:effectLst>
                  <a:outerShdw blurRad="38100" dist="19050" dir="2700000" algn="tl" rotWithShape="0">
                    <a:schemeClr val="dk1">
                      <a:alpha val="40000"/>
                    </a:schemeClr>
                  </a:outerShdw>
                </a:effectLst>
              </a:rPr>
              <a:t>in</a:t>
            </a:r>
            <a:r>
              <a:rPr lang="en-US" sz="2800" b="1" dirty="0">
                <a:ln w="0"/>
                <a:effectLst>
                  <a:outerShdw blurRad="38100" dist="19050" dir="2700000" algn="tl" rotWithShape="0">
                    <a:schemeClr val="dk1">
                      <a:alpha val="40000"/>
                    </a:schemeClr>
                  </a:outerShdw>
                </a:effectLst>
              </a:rPr>
              <a:t> </a:t>
            </a:r>
            <a:r>
              <a:rPr lang="en-US" sz="2800" b="1" dirty="0" smtClean="0">
                <a:ln w="0"/>
                <a:effectLst>
                  <a:outerShdw blurRad="38100" dist="19050" dir="2700000" algn="tl" rotWithShape="0">
                    <a:schemeClr val="dk1">
                      <a:alpha val="40000"/>
                    </a:schemeClr>
                  </a:outerShdw>
                </a:effectLst>
              </a:rPr>
              <a:t>analysis</a:t>
            </a:r>
            <a:r>
              <a:rPr lang="id-ID" sz="2800" b="1" dirty="0" smtClean="0">
                <a:ln w="0"/>
                <a:effectLst>
                  <a:outerShdw blurRad="38100" dist="19050" dir="2700000" algn="tl" rotWithShape="0">
                    <a:schemeClr val="dk1">
                      <a:alpha val="40000"/>
                    </a:schemeClr>
                  </a:outerShdw>
                </a:effectLst>
              </a:rPr>
              <a:t> </a:t>
            </a:r>
            <a:r>
              <a:rPr lang="en-US" sz="2800" b="1" dirty="0" smtClean="0">
                <a:ln w="0"/>
                <a:effectLst>
                  <a:outerShdw blurRad="38100" dist="19050" dir="2700000" algn="tl" rotWithShape="0">
                    <a:schemeClr val="dk1">
                      <a:alpha val="40000"/>
                    </a:schemeClr>
                  </a:outerShdw>
                </a:effectLst>
              </a:rPr>
              <a:t>using </a:t>
            </a:r>
            <a:r>
              <a:rPr lang="id-ID" sz="2800" b="1" dirty="0">
                <a:ln w="0"/>
                <a:effectLst>
                  <a:outerShdw blurRad="38100" dist="19050" dir="2700000" algn="tl" rotWithShape="0">
                    <a:schemeClr val="dk1">
                      <a:alpha val="40000"/>
                    </a:schemeClr>
                  </a:outerShdw>
                </a:effectLst>
              </a:rPr>
              <a:t>3 </a:t>
            </a:r>
            <a:r>
              <a:rPr lang="en-US" sz="2800" b="1" dirty="0" smtClean="0">
                <a:ln w="0"/>
                <a:effectLst>
                  <a:outerShdw blurRad="38100" dist="19050" dir="2700000" algn="tl" rotWithShape="0">
                    <a:schemeClr val="dk1">
                      <a:alpha val="40000"/>
                    </a:schemeClr>
                  </a:outerShdw>
                </a:effectLst>
              </a:rPr>
              <a:t>types </a:t>
            </a:r>
            <a:r>
              <a:rPr lang="en-US" sz="2800" b="1" dirty="0">
                <a:ln w="0"/>
                <a:effectLst>
                  <a:outerShdw blurRad="38100" dist="19050" dir="2700000" algn="tl" rotWithShape="0">
                    <a:schemeClr val="dk1">
                      <a:alpha val="40000"/>
                    </a:schemeClr>
                  </a:outerShdw>
                </a:effectLst>
              </a:rPr>
              <a:t>of </a:t>
            </a:r>
            <a:r>
              <a:rPr lang="en-US" sz="2800" b="1" dirty="0" smtClean="0">
                <a:ln w="0"/>
                <a:effectLst>
                  <a:outerShdw blurRad="38100" dist="19050" dir="2700000" algn="tl" rotWithShape="0">
                    <a:schemeClr val="dk1">
                      <a:alpha val="40000"/>
                    </a:schemeClr>
                  </a:outerShdw>
                </a:effectLst>
              </a:rPr>
              <a:t>a</a:t>
            </a:r>
            <a:r>
              <a:rPr lang="id-ID" sz="2800" b="1" dirty="0" smtClean="0">
                <a:ln w="0"/>
                <a:effectLst>
                  <a:outerShdw blurRad="38100" dist="19050" dir="2700000" algn="tl" rotWithShape="0">
                    <a:schemeClr val="dk1">
                      <a:alpha val="40000"/>
                    </a:schemeClr>
                  </a:outerShdw>
                </a:effectLst>
              </a:rPr>
              <a:t>nti</a:t>
            </a:r>
            <a:r>
              <a:rPr lang="en-US" sz="2800" b="1" dirty="0">
                <a:ln w="0"/>
                <a:effectLst>
                  <a:outerShdw blurRad="38100" dist="19050" dir="2700000" algn="tl" rotWithShape="0">
                    <a:schemeClr val="dk1">
                      <a:alpha val="40000"/>
                    </a:schemeClr>
                  </a:outerShdw>
                </a:effectLst>
              </a:rPr>
              <a:t>c</a:t>
            </a:r>
            <a:r>
              <a:rPr lang="id-ID" sz="2800" b="1" dirty="0">
                <a:ln w="0"/>
                <a:effectLst>
                  <a:outerShdw blurRad="38100" dist="19050" dir="2700000" algn="tl" rotWithShape="0">
                    <a:schemeClr val="dk1">
                      <a:alpha val="40000"/>
                    </a:schemeClr>
                  </a:outerShdw>
                </a:effectLst>
              </a:rPr>
              <a:t>oagulan</a:t>
            </a:r>
            <a:r>
              <a:rPr lang="en-US" sz="2800" b="1" dirty="0">
                <a:ln w="0"/>
                <a:effectLst>
                  <a:outerShdw blurRad="38100" dist="19050" dir="2700000" algn="tl" rotWithShape="0">
                    <a:schemeClr val="dk1">
                      <a:alpha val="40000"/>
                    </a:schemeClr>
                  </a:outerShdw>
                </a:effectLst>
              </a:rPr>
              <a:t>t</a:t>
            </a:r>
            <a:endParaRPr lang="en-US" altLang="en-US" sz="2800" b="1" dirty="0" smtClean="0"/>
          </a:p>
          <a:p>
            <a:pPr eaLnBrk="1" hangingPunct="1"/>
            <a:r>
              <a:rPr lang="en-US" altLang="en-US" sz="2800" b="1" dirty="0" smtClean="0"/>
              <a:t>Application </a:t>
            </a:r>
            <a:r>
              <a:rPr lang="en-US" altLang="en-US" sz="2800" b="1" dirty="0" smtClean="0"/>
              <a:t>to pilot </a:t>
            </a:r>
            <a:r>
              <a:rPr lang="en-US" altLang="en-US" sz="2800" b="1" dirty="0" err="1" smtClean="0"/>
              <a:t>bioequicalence</a:t>
            </a:r>
            <a:r>
              <a:rPr lang="en-US" altLang="en-US" sz="2800" b="1" dirty="0" smtClean="0"/>
              <a:t> study</a:t>
            </a:r>
          </a:p>
          <a:p>
            <a:pPr eaLnBrk="1" hangingPunct="1">
              <a:buFont typeface="Wingdings 3" panose="05040102010807070707" pitchFamily="18" charset="2"/>
              <a:buNone/>
            </a:pPr>
            <a:endParaRPr lang="en-US" altLang="en-US" b="1" dirty="0" smtClean="0"/>
          </a:p>
        </p:txBody>
      </p:sp>
      <p:sp>
        <p:nvSpPr>
          <p:cNvPr id="9219" name="Text Box 8"/>
          <p:cNvSpPr txBox="1">
            <a:spLocks noChangeArrowheads="1"/>
          </p:cNvSpPr>
          <p:nvPr/>
        </p:nvSpPr>
        <p:spPr bwMode="auto">
          <a:xfrm>
            <a:off x="1600200" y="304800"/>
            <a:ext cx="5791200" cy="708025"/>
          </a:xfrm>
          <a:prstGeom prst="rect">
            <a:avLst/>
          </a:prstGeom>
          <a:solidFill>
            <a:srgbClr val="B7CE88"/>
          </a:solidFill>
          <a:ln>
            <a:headEnd/>
            <a:tailEnd/>
          </a:ln>
        </p:spPr>
        <p:style>
          <a:lnRef idx="1">
            <a:schemeClr val="accent4"/>
          </a:lnRef>
          <a:fillRef idx="2">
            <a:schemeClr val="accent4"/>
          </a:fillRef>
          <a:effectRef idx="1">
            <a:schemeClr val="accent4"/>
          </a:effectRef>
          <a:fontRef idx="minor">
            <a:schemeClr val="dk1"/>
          </a:fontRef>
        </p:style>
        <p:txBody>
          <a:bodyPr>
            <a:spAutoFit/>
          </a:bodyPr>
          <a:lstStyle/>
          <a:p>
            <a:pPr algn="ctr">
              <a:spcBef>
                <a:spcPct val="50000"/>
              </a:spcBef>
              <a:defRPr/>
            </a:pPr>
            <a:r>
              <a:rPr lang="en-US" sz="4000" b="1" dirty="0"/>
              <a:t>Methodology</a:t>
            </a:r>
          </a:p>
        </p:txBody>
      </p:sp>
      <p:sp>
        <p:nvSpPr>
          <p:cNvPr id="4" name="Date Placeholder 3"/>
          <p:cNvSpPr>
            <a:spLocks noGrp="1"/>
          </p:cNvSpPr>
          <p:nvPr>
            <p:ph type="dt" sz="half" idx="10"/>
          </p:nvPr>
        </p:nvSpPr>
        <p:spPr>
          <a:xfrm>
            <a:off x="457200" y="6477000"/>
            <a:ext cx="2133600" cy="365125"/>
          </a:xfrm>
        </p:spPr>
        <p:txBody>
          <a:bodyPr/>
          <a:lstStyle/>
          <a:p>
            <a:fld id="{5B03258F-F20E-4514-AA4D-2ED0A7ABBE23}" type="datetime3">
              <a:rPr lang="en-US" smtClean="0"/>
              <a:t>2 September 2015</a:t>
            </a:fld>
            <a:endParaRPr lang="id-ID"/>
          </a:p>
        </p:txBody>
      </p:sp>
      <p:sp>
        <p:nvSpPr>
          <p:cNvPr id="5" name="Footer Placeholder 4"/>
          <p:cNvSpPr>
            <a:spLocks noGrp="1"/>
          </p:cNvSpPr>
          <p:nvPr>
            <p:ph type="ftr" sz="quarter" idx="11"/>
          </p:nvPr>
        </p:nvSpPr>
        <p:spPr>
          <a:xfrm>
            <a:off x="3124200" y="6477000"/>
            <a:ext cx="2895600" cy="365125"/>
          </a:xfrm>
        </p:spPr>
        <p:txBody>
          <a:bodyPr/>
          <a:lstStyle/>
          <a:p>
            <a:pPr marL="0" lvl="1" algn="ctr"/>
            <a:r>
              <a:rPr lang="en-US" altLang="en-US" smtClean="0"/>
              <a:t>Analytical &amp; Bioanalytical Techniques</a:t>
            </a:r>
            <a:endParaRPr lang="en-US" altLang="en-US" dirty="0" smtClean="0"/>
          </a:p>
        </p:txBody>
      </p:sp>
      <p:sp>
        <p:nvSpPr>
          <p:cNvPr id="6" name="Slide Number Placeholder 14"/>
          <p:cNvSpPr>
            <a:spLocks noGrp="1"/>
          </p:cNvSpPr>
          <p:nvPr>
            <p:ph type="sldNum" sz="quarter" idx="12"/>
          </p:nvPr>
        </p:nvSpPr>
        <p:spPr>
          <a:xfrm>
            <a:off x="7848600" y="6477000"/>
            <a:ext cx="838200" cy="365125"/>
          </a:xfrm>
        </p:spPr>
        <p:txBody>
          <a:bodyPr/>
          <a:lstStyle/>
          <a:p>
            <a:r>
              <a:rPr lang="en-US" dirty="0" smtClean="0"/>
              <a:t>6</a:t>
            </a:r>
          </a:p>
        </p:txBody>
      </p:sp>
    </p:spTree>
    <p:extLst>
      <p:ext uri="{BB962C8B-B14F-4D97-AF65-F5344CB8AC3E}">
        <p14:creationId xmlns:p14="http://schemas.microsoft.com/office/powerpoint/2010/main" val="4019709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title"/>
          </p:nvPr>
        </p:nvSpPr>
        <p:spPr>
          <a:xfrm>
            <a:off x="1676400" y="381000"/>
            <a:ext cx="5791200" cy="685800"/>
          </a:xfrm>
          <a:solidFill>
            <a:srgbClr val="92D050"/>
          </a:solidFill>
          <a:ln>
            <a:solidFill>
              <a:schemeClr val="tx1"/>
            </a:solidFill>
            <a:miter lim="800000"/>
            <a:headEnd/>
            <a:tailEnd/>
          </a:ln>
        </p:spPr>
        <p:txBody>
          <a:bodyPr>
            <a:normAutofit fontScale="90000"/>
          </a:bodyPr>
          <a:lstStyle/>
          <a:p>
            <a:pPr eaLnBrk="1" hangingPunct="1"/>
            <a:r>
              <a:rPr lang="en-US" altLang="en-US" sz="4000" b="1" smtClean="0"/>
              <a:t>Instruments</a:t>
            </a:r>
          </a:p>
        </p:txBody>
      </p:sp>
      <p:sp>
        <p:nvSpPr>
          <p:cNvPr id="8195" name="Content Placeholder 1"/>
          <p:cNvSpPr>
            <a:spLocks noGrp="1"/>
          </p:cNvSpPr>
          <p:nvPr>
            <p:ph idx="1"/>
          </p:nvPr>
        </p:nvSpPr>
        <p:spPr>
          <a:xfrm>
            <a:off x="457200" y="1295400"/>
            <a:ext cx="8229600" cy="4572000"/>
          </a:xfrm>
          <a:ln>
            <a:solidFill>
              <a:schemeClr val="tx2"/>
            </a:solidFill>
            <a:miter lim="800000"/>
            <a:headEnd/>
            <a:tailEnd/>
          </a:ln>
        </p:spPr>
        <p:txBody>
          <a:bodyPr/>
          <a:lstStyle/>
          <a:p>
            <a:pPr algn="just" eaLnBrk="1" hangingPunct="1"/>
            <a:endParaRPr lang="en-US" altLang="en-US" dirty="0" smtClean="0"/>
          </a:p>
          <a:p>
            <a:pPr algn="just" eaLnBrk="1" hangingPunct="1"/>
            <a:r>
              <a:rPr lang="en-US" altLang="en-US" dirty="0" smtClean="0"/>
              <a:t>The HPLC (Waters Alliance 2695) consisted of degasser, HPLC pump, data processor, oven column, and photo diode array detector (Waters 2996).</a:t>
            </a:r>
          </a:p>
        </p:txBody>
      </p:sp>
      <p:sp>
        <p:nvSpPr>
          <p:cNvPr id="4" name="Slide Number Placeholder 14"/>
          <p:cNvSpPr>
            <a:spLocks noGrp="1"/>
          </p:cNvSpPr>
          <p:nvPr>
            <p:ph type="sldNum" sz="quarter" idx="12"/>
          </p:nvPr>
        </p:nvSpPr>
        <p:spPr>
          <a:xfrm>
            <a:off x="7848600" y="6477000"/>
            <a:ext cx="838200" cy="365125"/>
          </a:xfrm>
        </p:spPr>
        <p:txBody>
          <a:bodyPr/>
          <a:lstStyle/>
          <a:p>
            <a:r>
              <a:rPr lang="en-US" dirty="0" smtClean="0"/>
              <a:t>7</a:t>
            </a:r>
          </a:p>
        </p:txBody>
      </p:sp>
      <p:sp>
        <p:nvSpPr>
          <p:cNvPr id="5" name="Footer Placeholder 8"/>
          <p:cNvSpPr>
            <a:spLocks noGrp="1"/>
          </p:cNvSpPr>
          <p:nvPr>
            <p:ph type="ftr" sz="quarter" idx="11"/>
          </p:nvPr>
        </p:nvSpPr>
        <p:spPr>
          <a:xfrm>
            <a:off x="3124200" y="6477000"/>
            <a:ext cx="2895600" cy="365125"/>
          </a:xfrm>
        </p:spPr>
        <p:txBody>
          <a:bodyPr/>
          <a:lstStyle/>
          <a:p>
            <a:pPr marL="0" lvl="1" algn="ctr"/>
            <a:r>
              <a:rPr lang="en-US" altLang="en-US" dirty="0" smtClean="0"/>
              <a:t>Analytical &amp; Bioanalytical Techniques</a:t>
            </a:r>
          </a:p>
        </p:txBody>
      </p:sp>
      <p:sp>
        <p:nvSpPr>
          <p:cNvPr id="6" name="Date Placeholder 2"/>
          <p:cNvSpPr>
            <a:spLocks noGrp="1"/>
          </p:cNvSpPr>
          <p:nvPr>
            <p:ph type="dt" sz="half" idx="10"/>
          </p:nvPr>
        </p:nvSpPr>
        <p:spPr>
          <a:xfrm>
            <a:off x="457200" y="6477000"/>
            <a:ext cx="2133600" cy="365125"/>
          </a:xfrm>
        </p:spPr>
        <p:txBody>
          <a:bodyPr/>
          <a:lstStyle/>
          <a:p>
            <a:fld id="{621B72C5-995A-4ED4-8682-D63F1F943A3D}" type="datetime3">
              <a:rPr lang="en-US" smtClean="0"/>
              <a:t>2 September 2015</a:t>
            </a:fld>
            <a:endParaRPr lang="id-ID"/>
          </a:p>
        </p:txBody>
      </p:sp>
    </p:spTree>
    <p:extLst>
      <p:ext uri="{BB962C8B-B14F-4D97-AF65-F5344CB8AC3E}">
        <p14:creationId xmlns:p14="http://schemas.microsoft.com/office/powerpoint/2010/main" val="818292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1"/>
          <p:cNvSpPr>
            <a:spLocks noGrp="1"/>
          </p:cNvSpPr>
          <p:nvPr>
            <p:ph idx="1"/>
          </p:nvPr>
        </p:nvSpPr>
        <p:spPr>
          <a:xfrm>
            <a:off x="914400" y="868362"/>
            <a:ext cx="8534400" cy="5791200"/>
          </a:xfrm>
        </p:spPr>
        <p:txBody>
          <a:bodyPr/>
          <a:lstStyle/>
          <a:p>
            <a:pPr marL="2921000" indent="-2921000">
              <a:lnSpc>
                <a:spcPct val="90000"/>
              </a:lnSpc>
              <a:buNone/>
              <a:defRPr/>
            </a:pPr>
            <a:r>
              <a:rPr lang="en-US" sz="1800" b="1" dirty="0" smtClean="0">
                <a:latin typeface="Arial" charset="0"/>
                <a:cs typeface="Arial" charset="0"/>
              </a:rPr>
              <a:t>    </a:t>
            </a:r>
          </a:p>
          <a:p>
            <a:pPr marL="2921000" indent="-2921000">
              <a:lnSpc>
                <a:spcPct val="90000"/>
              </a:lnSpc>
              <a:buNone/>
              <a:defRPr/>
            </a:pPr>
            <a:r>
              <a:rPr lang="en-US" sz="1800" b="1" dirty="0">
                <a:latin typeface="Arial" charset="0"/>
                <a:cs typeface="Arial" charset="0"/>
              </a:rPr>
              <a:t> </a:t>
            </a:r>
            <a:r>
              <a:rPr lang="en-US" sz="1800" b="1" dirty="0" smtClean="0">
                <a:latin typeface="Arial" charset="0"/>
                <a:cs typeface="Arial" charset="0"/>
              </a:rPr>
              <a:t>    </a:t>
            </a:r>
          </a:p>
          <a:p>
            <a:pPr marL="2921000" indent="-2921000">
              <a:lnSpc>
                <a:spcPct val="150000"/>
              </a:lnSpc>
              <a:buNone/>
              <a:defRPr/>
            </a:pPr>
            <a:r>
              <a:rPr lang="en-US" sz="2000" b="1" dirty="0" smtClean="0">
                <a:latin typeface="+mj-lt"/>
                <a:cs typeface="Arial" charset="0"/>
              </a:rPr>
              <a:t>Column                         	: </a:t>
            </a:r>
            <a:r>
              <a:rPr lang="id-ID" sz="2000" dirty="0" smtClean="0">
                <a:latin typeface="+mj-lt"/>
              </a:rPr>
              <a:t>C</a:t>
            </a:r>
            <a:r>
              <a:rPr lang="id-ID" sz="2000" baseline="-25000" dirty="0" smtClean="0">
                <a:latin typeface="+mj-lt"/>
              </a:rPr>
              <a:t>18</a:t>
            </a:r>
            <a:r>
              <a:rPr lang="id-ID" sz="2000" dirty="0" smtClean="0">
                <a:latin typeface="+mj-lt"/>
              </a:rPr>
              <a:t> </a:t>
            </a:r>
            <a:r>
              <a:rPr lang="id-ID" sz="2000" dirty="0">
                <a:latin typeface="+mj-lt"/>
              </a:rPr>
              <a:t>Sunfire</a:t>
            </a:r>
            <a:r>
              <a:rPr lang="id-ID" sz="2000" baseline="30000" dirty="0">
                <a:latin typeface="+mj-lt"/>
              </a:rPr>
              <a:t>TM </a:t>
            </a:r>
            <a:r>
              <a:rPr lang="id-ID" sz="2000" dirty="0">
                <a:latin typeface="+mj-lt"/>
              </a:rPr>
              <a:t>(5µm, 250 x 4,6 mm)</a:t>
            </a:r>
            <a:endParaRPr lang="en-US" sz="2000" baseline="30000" dirty="0" smtClean="0">
              <a:latin typeface="+mj-lt"/>
            </a:endParaRPr>
          </a:p>
          <a:p>
            <a:pPr eaLnBrk="1" hangingPunct="1">
              <a:lnSpc>
                <a:spcPct val="150000"/>
              </a:lnSpc>
              <a:buFont typeface="Arial" charset="0"/>
              <a:buNone/>
              <a:defRPr/>
            </a:pPr>
            <a:r>
              <a:rPr lang="en-US" sz="2000" b="1" dirty="0" smtClean="0">
                <a:latin typeface="+mj-lt"/>
                <a:ea typeface="Times New Roman" pitchFamily="18" charset="0"/>
                <a:cs typeface="Arial" charset="0"/>
                <a:sym typeface="Symbol" pitchFamily="18" charset="2"/>
              </a:rPr>
              <a:t>Column temperature	   :  </a:t>
            </a:r>
            <a:r>
              <a:rPr lang="en-US" sz="2000" dirty="0" smtClean="0">
                <a:latin typeface="+mj-lt"/>
                <a:ea typeface="Times New Roman" pitchFamily="18" charset="0"/>
                <a:cs typeface="Arial" charset="0"/>
                <a:sym typeface="Symbol" pitchFamily="18" charset="2"/>
              </a:rPr>
              <a:t>45°C</a:t>
            </a:r>
            <a:endParaRPr lang="en-US" sz="2000" dirty="0" smtClean="0">
              <a:latin typeface="+mj-lt"/>
              <a:cs typeface="Arial" charset="0"/>
              <a:sym typeface="Symbol" pitchFamily="18" charset="2"/>
            </a:endParaRPr>
          </a:p>
          <a:p>
            <a:pPr>
              <a:lnSpc>
                <a:spcPct val="150000"/>
              </a:lnSpc>
              <a:buNone/>
              <a:defRPr/>
            </a:pPr>
            <a:r>
              <a:rPr lang="en-US" sz="2000" b="1" dirty="0" smtClean="0">
                <a:latin typeface="+mj-lt"/>
                <a:cs typeface="Arial" charset="0"/>
              </a:rPr>
              <a:t>Mobile Phase 	                    :  </a:t>
            </a:r>
            <a:r>
              <a:rPr lang="id-ID" sz="2000" dirty="0" smtClean="0">
                <a:latin typeface="+mj-lt"/>
              </a:rPr>
              <a:t>0</a:t>
            </a:r>
            <a:r>
              <a:rPr lang="en-US" sz="2000" dirty="0">
                <a:latin typeface="+mj-lt"/>
              </a:rPr>
              <a:t>.</a:t>
            </a:r>
            <a:r>
              <a:rPr lang="id-ID" sz="2000" dirty="0">
                <a:latin typeface="+mj-lt"/>
              </a:rPr>
              <a:t>5% </a:t>
            </a:r>
            <a:r>
              <a:rPr lang="en-US" sz="2000" dirty="0" err="1" smtClean="0">
                <a:latin typeface="+mj-lt"/>
              </a:rPr>
              <a:t>triethylamine</a:t>
            </a:r>
            <a:r>
              <a:rPr lang="id-ID" sz="2000" dirty="0" smtClean="0">
                <a:latin typeface="+mj-lt"/>
              </a:rPr>
              <a:t> </a:t>
            </a:r>
            <a:r>
              <a:rPr lang="id-ID" sz="2000" dirty="0">
                <a:latin typeface="+mj-lt"/>
              </a:rPr>
              <a:t>pH 3</a:t>
            </a:r>
            <a:r>
              <a:rPr lang="en-US" sz="2000" dirty="0">
                <a:latin typeface="+mj-lt"/>
              </a:rPr>
              <a:t>.</a:t>
            </a:r>
            <a:r>
              <a:rPr lang="id-ID" sz="2000" dirty="0">
                <a:latin typeface="+mj-lt"/>
              </a:rPr>
              <a:t>0 - a</a:t>
            </a:r>
            <a:r>
              <a:rPr lang="en-US" sz="2000" dirty="0">
                <a:latin typeface="+mj-lt"/>
              </a:rPr>
              <a:t>c</a:t>
            </a:r>
            <a:r>
              <a:rPr lang="id-ID" sz="2000" dirty="0">
                <a:latin typeface="+mj-lt"/>
              </a:rPr>
              <a:t>etonitril</a:t>
            </a:r>
            <a:r>
              <a:rPr lang="en-US" sz="2000" dirty="0">
                <a:latin typeface="+mj-lt"/>
              </a:rPr>
              <a:t>e</a:t>
            </a:r>
            <a:r>
              <a:rPr lang="id-ID" sz="2000" dirty="0">
                <a:latin typeface="+mj-lt"/>
              </a:rPr>
              <a:t> (</a:t>
            </a:r>
            <a:r>
              <a:rPr lang="id-ID" sz="2000" dirty="0" smtClean="0">
                <a:latin typeface="+mj-lt"/>
              </a:rPr>
              <a:t>88:12)</a:t>
            </a:r>
            <a:endParaRPr lang="en-US" sz="2000" dirty="0" smtClean="0">
              <a:latin typeface="+mj-lt"/>
              <a:cs typeface="Arial" charset="0"/>
            </a:endParaRPr>
          </a:p>
          <a:p>
            <a:pPr algn="just">
              <a:lnSpc>
                <a:spcPct val="150000"/>
              </a:lnSpc>
              <a:buFont typeface="Arial" charset="0"/>
              <a:buNone/>
              <a:defRPr/>
            </a:pPr>
            <a:r>
              <a:rPr lang="en-US" sz="2000" dirty="0" smtClean="0">
                <a:solidFill>
                  <a:srgbClr val="000000"/>
                </a:solidFill>
                <a:latin typeface="+mj-lt"/>
                <a:cs typeface="Times New Roman" pitchFamily="18" charset="0"/>
                <a:sym typeface="Symbol" pitchFamily="18" charset="2"/>
              </a:rPr>
              <a:t>Flow </a:t>
            </a:r>
            <a:r>
              <a:rPr lang="en-US" sz="2000" dirty="0" smtClean="0">
                <a:solidFill>
                  <a:srgbClr val="000000"/>
                </a:solidFill>
                <a:latin typeface="+mj-lt"/>
                <a:cs typeface="Times New Roman" pitchFamily="18" charset="0"/>
                <a:sym typeface="Symbol" pitchFamily="18" charset="2"/>
              </a:rPr>
              <a:t>rate</a:t>
            </a:r>
            <a:r>
              <a:rPr lang="en-US" sz="2000" dirty="0" smtClean="0">
                <a:solidFill>
                  <a:srgbClr val="000000"/>
                </a:solidFill>
                <a:latin typeface="+mj-lt"/>
                <a:cs typeface="Times New Roman" pitchFamily="18" charset="0"/>
                <a:sym typeface="Symbol" pitchFamily="18" charset="2"/>
              </a:rPr>
              <a:t>	                    : </a:t>
            </a:r>
            <a:r>
              <a:rPr lang="id-ID" sz="2000" dirty="0" smtClean="0">
                <a:latin typeface="+mj-lt"/>
              </a:rPr>
              <a:t> </a:t>
            </a:r>
            <a:r>
              <a:rPr lang="id-ID" sz="2000" dirty="0">
                <a:latin typeface="+mj-lt"/>
              </a:rPr>
              <a:t>1</a:t>
            </a:r>
            <a:r>
              <a:rPr lang="en-US" sz="2000" dirty="0">
                <a:latin typeface="+mj-lt"/>
              </a:rPr>
              <a:t>.</a:t>
            </a:r>
            <a:r>
              <a:rPr lang="id-ID" sz="2000" dirty="0">
                <a:latin typeface="+mj-lt"/>
              </a:rPr>
              <a:t>25 mL/m</a:t>
            </a:r>
            <a:r>
              <a:rPr lang="en-US" sz="2000" dirty="0" err="1">
                <a:latin typeface="+mj-lt"/>
              </a:rPr>
              <a:t>inute</a:t>
            </a:r>
            <a:r>
              <a:rPr lang="en-US" sz="2000" dirty="0">
                <a:latin typeface="+mj-lt"/>
              </a:rPr>
              <a:t> </a:t>
            </a:r>
            <a:endParaRPr lang="en-US" sz="2000" dirty="0" smtClean="0">
              <a:solidFill>
                <a:srgbClr val="000000"/>
              </a:solidFill>
              <a:latin typeface="+mj-lt"/>
              <a:cs typeface="Arial" charset="0"/>
              <a:sym typeface="Symbol" pitchFamily="18" charset="2"/>
            </a:endParaRPr>
          </a:p>
          <a:p>
            <a:pPr algn="just">
              <a:lnSpc>
                <a:spcPct val="150000"/>
              </a:lnSpc>
              <a:buFont typeface="Arial" charset="0"/>
              <a:buNone/>
              <a:defRPr/>
            </a:pPr>
            <a:r>
              <a:rPr lang="en-US" sz="2000" dirty="0" smtClean="0">
                <a:solidFill>
                  <a:srgbClr val="000000"/>
                </a:solidFill>
                <a:latin typeface="+mj-lt"/>
                <a:cs typeface="Times New Roman" pitchFamily="18" charset="0"/>
                <a:sym typeface="Symbol" pitchFamily="18" charset="2"/>
              </a:rPr>
              <a:t>Detection               </a:t>
            </a:r>
            <a:r>
              <a:rPr lang="en-US" sz="2000" dirty="0" smtClean="0">
                <a:solidFill>
                  <a:srgbClr val="000000"/>
                </a:solidFill>
                <a:latin typeface="+mj-lt"/>
                <a:cs typeface="Times New Roman" pitchFamily="18" charset="0"/>
                <a:sym typeface="Symbol" pitchFamily="18" charset="2"/>
              </a:rPr>
              <a:t>                   </a:t>
            </a:r>
            <a:r>
              <a:rPr lang="en-US" sz="2000" dirty="0" smtClean="0">
                <a:solidFill>
                  <a:srgbClr val="000000"/>
                </a:solidFill>
                <a:latin typeface="+mj-lt"/>
                <a:cs typeface="Times New Roman" pitchFamily="18" charset="0"/>
                <a:sym typeface="Symbol" pitchFamily="18" charset="2"/>
              </a:rPr>
              <a:t>:  293nm</a:t>
            </a:r>
            <a:endParaRPr lang="en-US" sz="2000" dirty="0" smtClean="0">
              <a:solidFill>
                <a:srgbClr val="000000"/>
              </a:solidFill>
              <a:latin typeface="+mj-lt"/>
              <a:cs typeface="Arial" charset="0"/>
              <a:sym typeface="Symbol" pitchFamily="18" charset="2"/>
            </a:endParaRPr>
          </a:p>
          <a:p>
            <a:pPr algn="just">
              <a:lnSpc>
                <a:spcPct val="150000"/>
              </a:lnSpc>
              <a:buFont typeface="Arial" charset="0"/>
              <a:buNone/>
              <a:defRPr/>
            </a:pPr>
            <a:r>
              <a:rPr lang="en-US" sz="1800" dirty="0" smtClean="0">
                <a:solidFill>
                  <a:srgbClr val="000000"/>
                </a:solidFill>
                <a:latin typeface="+mj-lt"/>
                <a:cs typeface="Times New Roman" pitchFamily="18" charset="0"/>
                <a:sym typeface="Symbol" pitchFamily="18" charset="2"/>
              </a:rPr>
              <a:t>     </a:t>
            </a:r>
            <a:endParaRPr lang="en-US" sz="2000" b="1" dirty="0" smtClean="0">
              <a:latin typeface="+mj-lt"/>
            </a:endParaRPr>
          </a:p>
        </p:txBody>
      </p:sp>
      <p:sp>
        <p:nvSpPr>
          <p:cNvPr id="10243" name="Text Box 8"/>
          <p:cNvSpPr txBox="1">
            <a:spLocks noChangeArrowheads="1"/>
          </p:cNvSpPr>
          <p:nvPr/>
        </p:nvSpPr>
        <p:spPr bwMode="auto">
          <a:xfrm>
            <a:off x="1219200" y="152400"/>
            <a:ext cx="6705600" cy="523875"/>
          </a:xfrm>
          <a:prstGeom prst="rect">
            <a:avLst/>
          </a:prstGeom>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a:spcBef>
                <a:spcPct val="50000"/>
              </a:spcBef>
              <a:defRPr/>
            </a:pPr>
            <a:r>
              <a:rPr lang="en-US" sz="2800" b="1" dirty="0"/>
              <a:t>Chromatographic Condition</a:t>
            </a:r>
          </a:p>
        </p:txBody>
      </p:sp>
      <p:sp>
        <p:nvSpPr>
          <p:cNvPr id="4" name="Footer Placeholder 8"/>
          <p:cNvSpPr>
            <a:spLocks noGrp="1"/>
          </p:cNvSpPr>
          <p:nvPr>
            <p:ph type="ftr" sz="quarter" idx="11"/>
          </p:nvPr>
        </p:nvSpPr>
        <p:spPr>
          <a:xfrm>
            <a:off x="3124200" y="6477000"/>
            <a:ext cx="2895600" cy="365125"/>
          </a:xfrm>
        </p:spPr>
        <p:txBody>
          <a:bodyPr/>
          <a:lstStyle/>
          <a:p>
            <a:pPr marL="0" lvl="1" algn="ctr"/>
            <a:r>
              <a:rPr lang="en-US" altLang="en-US" dirty="0" smtClean="0"/>
              <a:t>Analytical &amp; Bioanalytical Techniques</a:t>
            </a:r>
          </a:p>
        </p:txBody>
      </p:sp>
      <p:sp>
        <p:nvSpPr>
          <p:cNvPr id="5" name="Slide Number Placeholder 14"/>
          <p:cNvSpPr>
            <a:spLocks noGrp="1"/>
          </p:cNvSpPr>
          <p:nvPr>
            <p:ph type="sldNum" sz="quarter" idx="12"/>
          </p:nvPr>
        </p:nvSpPr>
        <p:spPr>
          <a:xfrm>
            <a:off x="7848600" y="6477000"/>
            <a:ext cx="838200" cy="365125"/>
          </a:xfrm>
        </p:spPr>
        <p:txBody>
          <a:bodyPr/>
          <a:lstStyle/>
          <a:p>
            <a:r>
              <a:rPr lang="en-US" dirty="0" smtClean="0"/>
              <a:t>8</a:t>
            </a:r>
            <a:endParaRPr lang="id-ID" dirty="0"/>
          </a:p>
        </p:txBody>
      </p:sp>
      <p:sp>
        <p:nvSpPr>
          <p:cNvPr id="6" name="Date Placeholder 2"/>
          <p:cNvSpPr>
            <a:spLocks noGrp="1"/>
          </p:cNvSpPr>
          <p:nvPr>
            <p:ph type="dt" sz="half" idx="10"/>
          </p:nvPr>
        </p:nvSpPr>
        <p:spPr>
          <a:xfrm>
            <a:off x="457200" y="6477000"/>
            <a:ext cx="2133600" cy="365125"/>
          </a:xfrm>
        </p:spPr>
        <p:txBody>
          <a:bodyPr/>
          <a:lstStyle/>
          <a:p>
            <a:fld id="{E59B6790-D27F-48AF-9A5D-812537BE9F97}" type="datetime3">
              <a:rPr lang="en-US" smtClean="0"/>
              <a:t>2 September 2015</a:t>
            </a:fld>
            <a:endParaRPr lang="id-ID"/>
          </a:p>
        </p:txBody>
      </p:sp>
    </p:spTree>
    <p:extLst>
      <p:ext uri="{BB962C8B-B14F-4D97-AF65-F5344CB8AC3E}">
        <p14:creationId xmlns:p14="http://schemas.microsoft.com/office/powerpoint/2010/main" val="2831219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p:cNvSpPr>
            <a:spLocks noGrp="1"/>
          </p:cNvSpPr>
          <p:nvPr>
            <p:ph type="title"/>
          </p:nvPr>
        </p:nvSpPr>
        <p:spPr>
          <a:xfrm>
            <a:off x="1447800" y="457200"/>
            <a:ext cx="6324600" cy="762000"/>
          </a:xfrm>
          <a:solidFill>
            <a:schemeClr val="accent3"/>
          </a:solidFill>
          <a:ln>
            <a:solidFill>
              <a:schemeClr val="tx1"/>
            </a:solidFill>
          </a:ln>
        </p:spPr>
        <p:txBody>
          <a:bodyPr/>
          <a:lstStyle/>
          <a:p>
            <a:pPr eaLnBrk="1" hangingPunct="1">
              <a:defRPr/>
            </a:pPr>
            <a:r>
              <a:rPr lang="en-US" sz="3200" b="1" dirty="0" smtClean="0"/>
              <a:t>Preparation of Standard</a:t>
            </a:r>
          </a:p>
        </p:txBody>
      </p:sp>
      <p:sp>
        <p:nvSpPr>
          <p:cNvPr id="11267" name="Content Placeholder 1"/>
          <p:cNvSpPr>
            <a:spLocks noGrp="1"/>
          </p:cNvSpPr>
          <p:nvPr>
            <p:ph idx="1"/>
          </p:nvPr>
        </p:nvSpPr>
        <p:spPr>
          <a:xfrm>
            <a:off x="457200" y="1600200"/>
            <a:ext cx="8229600" cy="3124200"/>
          </a:xfrm>
          <a:ln>
            <a:solidFill>
              <a:schemeClr val="tx1"/>
            </a:solidFill>
            <a:miter lim="800000"/>
            <a:headEnd/>
            <a:tailEnd/>
          </a:ln>
        </p:spPr>
        <p:txBody>
          <a:bodyPr/>
          <a:lstStyle/>
          <a:p>
            <a:pPr algn="just" eaLnBrk="1" hangingPunct="1"/>
            <a:endParaRPr lang="en-US" altLang="en-US" sz="2800" b="1" dirty="0" smtClean="0"/>
          </a:p>
          <a:p>
            <a:pPr algn="just" eaLnBrk="1" hangingPunct="1"/>
            <a:r>
              <a:rPr lang="en-US" altLang="en-US" sz="2800" b="1" dirty="0" smtClean="0"/>
              <a:t>The standard curve in the concentration range of 50-10000 ng/mL was used in this study. The calibration samples were prepared at nine different concentration levels with blank and zero.</a:t>
            </a:r>
          </a:p>
          <a:p>
            <a:pPr algn="just" eaLnBrk="1" hangingPunct="1"/>
            <a:endParaRPr lang="en-US" altLang="en-US" sz="2800" b="1" dirty="0" smtClean="0"/>
          </a:p>
        </p:txBody>
      </p:sp>
      <p:sp>
        <p:nvSpPr>
          <p:cNvPr id="4" name="Date Placeholder 2"/>
          <p:cNvSpPr>
            <a:spLocks noGrp="1"/>
          </p:cNvSpPr>
          <p:nvPr>
            <p:ph type="dt" sz="half" idx="10"/>
          </p:nvPr>
        </p:nvSpPr>
        <p:spPr>
          <a:xfrm>
            <a:off x="457200" y="6477000"/>
            <a:ext cx="2133600" cy="365125"/>
          </a:xfrm>
        </p:spPr>
        <p:txBody>
          <a:bodyPr/>
          <a:lstStyle/>
          <a:p>
            <a:fld id="{D4A8C4B9-6C92-4018-BBA6-FF9EC5183392}" type="datetime3">
              <a:rPr lang="en-US" smtClean="0"/>
              <a:t>2 September 2015</a:t>
            </a:fld>
            <a:endParaRPr lang="id-ID"/>
          </a:p>
        </p:txBody>
      </p:sp>
      <p:sp>
        <p:nvSpPr>
          <p:cNvPr id="5" name="Footer Placeholder 8"/>
          <p:cNvSpPr>
            <a:spLocks noGrp="1"/>
          </p:cNvSpPr>
          <p:nvPr>
            <p:ph type="ftr" sz="quarter" idx="11"/>
          </p:nvPr>
        </p:nvSpPr>
        <p:spPr>
          <a:xfrm>
            <a:off x="3124200" y="6477000"/>
            <a:ext cx="2895600" cy="365125"/>
          </a:xfrm>
        </p:spPr>
        <p:txBody>
          <a:bodyPr/>
          <a:lstStyle/>
          <a:p>
            <a:pPr marL="0" lvl="1" algn="ctr"/>
            <a:r>
              <a:rPr lang="en-US" altLang="en-US" dirty="0" smtClean="0"/>
              <a:t>Analytical &amp; Bioanalytical Techniques</a:t>
            </a:r>
          </a:p>
        </p:txBody>
      </p:sp>
      <p:sp>
        <p:nvSpPr>
          <p:cNvPr id="6" name="Slide Number Placeholder 14"/>
          <p:cNvSpPr>
            <a:spLocks noGrp="1"/>
          </p:cNvSpPr>
          <p:nvPr>
            <p:ph type="sldNum" sz="quarter" idx="12"/>
          </p:nvPr>
        </p:nvSpPr>
        <p:spPr>
          <a:xfrm>
            <a:off x="7848600" y="6477000"/>
            <a:ext cx="838200" cy="365125"/>
          </a:xfrm>
        </p:spPr>
        <p:txBody>
          <a:bodyPr/>
          <a:lstStyle/>
          <a:p>
            <a:r>
              <a:rPr lang="en-US" dirty="0" smtClean="0"/>
              <a:t>9</a:t>
            </a:r>
            <a:endParaRPr lang="id-ID" dirty="0"/>
          </a:p>
        </p:txBody>
      </p:sp>
    </p:spTree>
    <p:extLst>
      <p:ext uri="{BB962C8B-B14F-4D97-AF65-F5344CB8AC3E}">
        <p14:creationId xmlns:p14="http://schemas.microsoft.com/office/powerpoint/2010/main" val="3383808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effectLst>
                  <a:outerShdw blurRad="38100" dist="38100" dir="2700000" algn="tl">
                    <a:srgbClr val="000000">
                      <a:alpha val="43137"/>
                    </a:srgbClr>
                  </a:outerShdw>
                </a:effectLst>
                <a:latin typeface="Rockwell" pitchFamily="18" charset="0"/>
              </a:rPr>
              <a:t> </a:t>
            </a:r>
            <a:r>
              <a:rPr lang="en-US" sz="3600" dirty="0" smtClean="0">
                <a:effectLst>
                  <a:outerShdw blurRad="38100" dist="38100" dir="2700000" algn="tl">
                    <a:srgbClr val="000000">
                      <a:alpha val="43137"/>
                    </a:srgbClr>
                  </a:outerShdw>
                </a:effectLst>
                <a:latin typeface="Rockwell" pitchFamily="18" charset="0"/>
              </a:rPr>
              <a:t>       Blood Collection and Plasma Isolation</a:t>
            </a:r>
            <a:endParaRPr lang="id-ID" sz="3600" dirty="0">
              <a:effectLst>
                <a:outerShdw blurRad="38100" dist="38100" dir="2700000" algn="tl">
                  <a:srgbClr val="000000">
                    <a:alpha val="43137"/>
                  </a:srgbClr>
                </a:outerShdw>
              </a:effectLst>
              <a:latin typeface="Rockwell" pitchFamily="18" charset="0"/>
            </a:endParaRPr>
          </a:p>
        </p:txBody>
      </p:sp>
      <p:pic>
        <p:nvPicPr>
          <p:cNvPr id="4" name="Content Placeholder 3" descr="weddingLOGO.jpg"/>
          <p:cNvPicPr>
            <a:picLocks noGrp="1" noChangeAspect="1"/>
          </p:cNvPicPr>
          <p:nvPr>
            <p:ph idx="1"/>
          </p:nvPr>
        </p:nvPicPr>
        <p:blipFill>
          <a:blip r:embed="rId2"/>
          <a:srcRect l="62500" t="5286" b="7994"/>
          <a:stretch>
            <a:fillRect/>
          </a:stretch>
        </p:blipFill>
        <p:spPr>
          <a:xfrm>
            <a:off x="642910" y="1819244"/>
            <a:ext cx="608183" cy="1500198"/>
          </a:xfrm>
        </p:spPr>
      </p:pic>
      <p:pic>
        <p:nvPicPr>
          <p:cNvPr id="5" name="Content Placeholder 3" descr="weddingLOGO.jpg"/>
          <p:cNvPicPr>
            <a:picLocks noChangeAspect="1"/>
          </p:cNvPicPr>
          <p:nvPr/>
        </p:nvPicPr>
        <p:blipFill>
          <a:blip r:embed="rId2"/>
          <a:srcRect l="62500" t="5286" b="7994"/>
          <a:stretch>
            <a:fillRect/>
          </a:stretch>
        </p:blipFill>
        <p:spPr>
          <a:xfrm>
            <a:off x="1214414" y="1819244"/>
            <a:ext cx="608183" cy="1500198"/>
          </a:xfrm>
          <a:prstGeom prst="rect">
            <a:avLst/>
          </a:prstGeom>
        </p:spPr>
      </p:pic>
      <p:pic>
        <p:nvPicPr>
          <p:cNvPr id="6" name="Content Placeholder 3" descr="weddingLOGO.jpg"/>
          <p:cNvPicPr>
            <a:picLocks noChangeAspect="1"/>
          </p:cNvPicPr>
          <p:nvPr/>
        </p:nvPicPr>
        <p:blipFill>
          <a:blip r:embed="rId2"/>
          <a:srcRect l="62500" t="5286" b="7994"/>
          <a:stretch>
            <a:fillRect/>
          </a:stretch>
        </p:blipFill>
        <p:spPr>
          <a:xfrm>
            <a:off x="1785918" y="1819244"/>
            <a:ext cx="608183" cy="1500198"/>
          </a:xfrm>
          <a:prstGeom prst="rect">
            <a:avLst/>
          </a:prstGeom>
        </p:spPr>
      </p:pic>
      <p:pic>
        <p:nvPicPr>
          <p:cNvPr id="7" name="Picture 6" descr="PMI.jpg"/>
          <p:cNvPicPr>
            <a:picLocks noChangeAspect="1"/>
          </p:cNvPicPr>
          <p:nvPr/>
        </p:nvPicPr>
        <p:blipFill>
          <a:blip r:embed="rId3" cstate="print"/>
          <a:stretch>
            <a:fillRect/>
          </a:stretch>
        </p:blipFill>
        <p:spPr>
          <a:xfrm>
            <a:off x="500034" y="5213990"/>
            <a:ext cx="2704340" cy="1034410"/>
          </a:xfrm>
          <a:prstGeom prst="rect">
            <a:avLst/>
          </a:prstGeom>
        </p:spPr>
      </p:pic>
      <p:sp>
        <p:nvSpPr>
          <p:cNvPr id="8" name="TextBox 7"/>
          <p:cNvSpPr txBox="1"/>
          <p:nvPr/>
        </p:nvSpPr>
        <p:spPr>
          <a:xfrm>
            <a:off x="-32" y="3319442"/>
            <a:ext cx="3038460" cy="461665"/>
          </a:xfrm>
          <a:prstGeom prst="rect">
            <a:avLst/>
          </a:prstGeom>
          <a:noFill/>
        </p:spPr>
        <p:txBody>
          <a:bodyPr wrap="none" rtlCol="0">
            <a:spAutoFit/>
          </a:bodyPr>
          <a:lstStyle/>
          <a:p>
            <a:r>
              <a:rPr lang="en-US" sz="2400" dirty="0" smtClean="0">
                <a:latin typeface="Rockwell" pitchFamily="18" charset="0"/>
              </a:rPr>
              <a:t>Six Healthy Subjects</a:t>
            </a:r>
            <a:endParaRPr lang="id-ID" sz="2400" dirty="0">
              <a:latin typeface="Rockwell" pitchFamily="18" charset="0"/>
            </a:endParaRPr>
          </a:p>
        </p:txBody>
      </p:sp>
      <p:sp>
        <p:nvSpPr>
          <p:cNvPr id="10" name="Rounded Rectangle 9"/>
          <p:cNvSpPr/>
          <p:nvPr/>
        </p:nvSpPr>
        <p:spPr>
          <a:xfrm>
            <a:off x="5715008" y="1604930"/>
            <a:ext cx="2571768"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id-ID" sz="2400" dirty="0" smtClean="0">
                <a:latin typeface="Rockwell" pitchFamily="18" charset="0"/>
              </a:rPr>
              <a:t>Heparin</a:t>
            </a:r>
            <a:r>
              <a:rPr lang="en-US" sz="2400" dirty="0" smtClean="0">
                <a:latin typeface="Rockwell" pitchFamily="18" charset="0"/>
              </a:rPr>
              <a:t> Plasma</a:t>
            </a:r>
            <a:endParaRPr lang="id-ID" sz="2400" dirty="0">
              <a:latin typeface="Rockwell" pitchFamily="18" charset="0"/>
            </a:endParaRPr>
          </a:p>
        </p:txBody>
      </p:sp>
      <p:sp>
        <p:nvSpPr>
          <p:cNvPr id="11" name="Rounded Rectangle 10"/>
          <p:cNvSpPr/>
          <p:nvPr/>
        </p:nvSpPr>
        <p:spPr>
          <a:xfrm>
            <a:off x="5786446" y="3462318"/>
            <a:ext cx="2571768" cy="78581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id-ID" sz="2400" dirty="0" smtClean="0">
                <a:latin typeface="Rockwell" pitchFamily="18" charset="0"/>
              </a:rPr>
              <a:t>EDTA</a:t>
            </a:r>
            <a:r>
              <a:rPr lang="en-US" sz="2400" dirty="0" smtClean="0">
                <a:latin typeface="Rockwell" pitchFamily="18" charset="0"/>
              </a:rPr>
              <a:t> Plasma</a:t>
            </a:r>
            <a:endParaRPr lang="id-ID" sz="2400" dirty="0">
              <a:latin typeface="Rockwell" pitchFamily="18" charset="0"/>
            </a:endParaRPr>
          </a:p>
        </p:txBody>
      </p:sp>
      <p:sp>
        <p:nvSpPr>
          <p:cNvPr id="12" name="Rounded Rectangle 11"/>
          <p:cNvSpPr/>
          <p:nvPr/>
        </p:nvSpPr>
        <p:spPr>
          <a:xfrm>
            <a:off x="5786446" y="5391144"/>
            <a:ext cx="2571768" cy="78581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latin typeface="Rockwell" pitchFamily="18" charset="0"/>
              </a:rPr>
              <a:t>C</a:t>
            </a:r>
            <a:r>
              <a:rPr lang="id-ID" sz="2400" dirty="0" smtClean="0">
                <a:latin typeface="Rockwell" pitchFamily="18" charset="0"/>
              </a:rPr>
              <a:t>itrat</a:t>
            </a:r>
            <a:r>
              <a:rPr lang="en-US" sz="2400" dirty="0" smtClean="0">
                <a:latin typeface="Rockwell" pitchFamily="18" charset="0"/>
              </a:rPr>
              <a:t>e Plasma</a:t>
            </a:r>
            <a:endParaRPr lang="id-ID" sz="2400" dirty="0">
              <a:latin typeface="Rockwell" pitchFamily="18" charset="0"/>
            </a:endParaRPr>
          </a:p>
        </p:txBody>
      </p:sp>
      <p:grpSp>
        <p:nvGrpSpPr>
          <p:cNvPr id="43" name="Group 42"/>
          <p:cNvGrpSpPr/>
          <p:nvPr/>
        </p:nvGrpSpPr>
        <p:grpSpPr>
          <a:xfrm>
            <a:off x="3643306" y="1533492"/>
            <a:ext cx="428628" cy="1071571"/>
            <a:chOff x="3643306" y="1857364"/>
            <a:chExt cx="428628" cy="1071571"/>
          </a:xfrm>
        </p:grpSpPr>
        <p:sp>
          <p:nvSpPr>
            <p:cNvPr id="16" name="Rectangle 15"/>
            <p:cNvSpPr/>
            <p:nvPr/>
          </p:nvSpPr>
          <p:spPr>
            <a:xfrm>
              <a:off x="3643306" y="1857364"/>
              <a:ext cx="428628" cy="178595"/>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ectangle 13"/>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5" name="Teardrop 24"/>
          <p:cNvSpPr/>
          <p:nvPr/>
        </p:nvSpPr>
        <p:spPr>
          <a:xfrm>
            <a:off x="3729032" y="1247740"/>
            <a:ext cx="228602" cy="250033"/>
          </a:xfrm>
          <a:prstGeom prst="teardrop">
            <a:avLst>
              <a:gd name="adj" fmla="val 147213"/>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grpSp>
        <p:nvGrpSpPr>
          <p:cNvPr id="44" name="Group 43"/>
          <p:cNvGrpSpPr/>
          <p:nvPr/>
        </p:nvGrpSpPr>
        <p:grpSpPr>
          <a:xfrm>
            <a:off x="3643306" y="3405920"/>
            <a:ext cx="428628" cy="1127968"/>
            <a:chOff x="3643306" y="3729792"/>
            <a:chExt cx="428628" cy="1127968"/>
          </a:xfrm>
        </p:grpSpPr>
        <p:sp>
          <p:nvSpPr>
            <p:cNvPr id="19" name="Rectangle 18"/>
            <p:cNvSpPr/>
            <p:nvPr/>
          </p:nvSpPr>
          <p:spPr>
            <a:xfrm>
              <a:off x="3643306" y="3729792"/>
              <a:ext cx="428628" cy="187995"/>
            </a:xfrm>
            <a:prstGeom prst="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20"/>
            <p:cNvSpPr/>
            <p:nvPr/>
          </p:nvSpPr>
          <p:spPr>
            <a:xfrm rot="10800000">
              <a:off x="3643306" y="4471876"/>
              <a:ext cx="428628" cy="38588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21"/>
            <p:cNvSpPr/>
            <p:nvPr/>
          </p:nvSpPr>
          <p:spPr>
            <a:xfrm rot="10800000">
              <a:off x="3643306" y="3880187"/>
              <a:ext cx="428628" cy="7974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6" name="Teardrop 25"/>
          <p:cNvSpPr/>
          <p:nvPr/>
        </p:nvSpPr>
        <p:spPr>
          <a:xfrm>
            <a:off x="3729032" y="3105128"/>
            <a:ext cx="228602" cy="263193"/>
          </a:xfrm>
          <a:prstGeom prst="teardrop">
            <a:avLst>
              <a:gd name="adj" fmla="val 147213"/>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a:p>
        </p:txBody>
      </p:sp>
      <p:sp>
        <p:nvSpPr>
          <p:cNvPr id="29" name="TextBox 28"/>
          <p:cNvSpPr txBox="1"/>
          <p:nvPr/>
        </p:nvSpPr>
        <p:spPr>
          <a:xfrm>
            <a:off x="2786050" y="2676500"/>
            <a:ext cx="2505878" cy="369332"/>
          </a:xfrm>
          <a:prstGeom prst="rect">
            <a:avLst/>
          </a:prstGeom>
          <a:noFill/>
        </p:spPr>
        <p:txBody>
          <a:bodyPr wrap="none" rtlCol="0">
            <a:spAutoFit/>
          </a:bodyPr>
          <a:lstStyle/>
          <a:p>
            <a:pPr algn="ctr"/>
            <a:r>
              <a:rPr lang="id-ID" dirty="0" smtClean="0">
                <a:latin typeface="Rockwell" pitchFamily="18" charset="0"/>
              </a:rPr>
              <a:t>Vacutainer Li-Heparin</a:t>
            </a:r>
            <a:endParaRPr lang="id-ID" dirty="0">
              <a:latin typeface="Rockwell" pitchFamily="18" charset="0"/>
            </a:endParaRPr>
          </a:p>
        </p:txBody>
      </p:sp>
      <p:sp>
        <p:nvSpPr>
          <p:cNvPr id="30" name="TextBox 29"/>
          <p:cNvSpPr txBox="1"/>
          <p:nvPr/>
        </p:nvSpPr>
        <p:spPr>
          <a:xfrm>
            <a:off x="2899684" y="4533888"/>
            <a:ext cx="2243820" cy="369332"/>
          </a:xfrm>
          <a:prstGeom prst="rect">
            <a:avLst/>
          </a:prstGeom>
          <a:noFill/>
        </p:spPr>
        <p:txBody>
          <a:bodyPr wrap="none" rtlCol="0">
            <a:spAutoFit/>
          </a:bodyPr>
          <a:lstStyle/>
          <a:p>
            <a:pPr algn="ctr"/>
            <a:r>
              <a:rPr lang="id-ID" dirty="0" smtClean="0">
                <a:latin typeface="Rockwell" pitchFamily="18" charset="0"/>
              </a:rPr>
              <a:t>Vacutainer K</a:t>
            </a:r>
            <a:r>
              <a:rPr lang="id-ID" baseline="-25000" dirty="0" smtClean="0">
                <a:latin typeface="Rockwell" pitchFamily="18" charset="0"/>
              </a:rPr>
              <a:t>3</a:t>
            </a:r>
            <a:r>
              <a:rPr lang="id-ID" dirty="0" smtClean="0">
                <a:latin typeface="Rockwell" pitchFamily="18" charset="0"/>
              </a:rPr>
              <a:t>EDTA</a:t>
            </a:r>
            <a:endParaRPr lang="id-ID" dirty="0">
              <a:latin typeface="Rockwell" pitchFamily="18" charset="0"/>
            </a:endParaRPr>
          </a:p>
        </p:txBody>
      </p:sp>
      <p:sp>
        <p:nvSpPr>
          <p:cNvPr id="31" name="Right Arrow 30"/>
          <p:cNvSpPr/>
          <p:nvPr/>
        </p:nvSpPr>
        <p:spPr>
          <a:xfrm>
            <a:off x="3428992" y="5748334"/>
            <a:ext cx="2214578" cy="214314"/>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a:p>
        </p:txBody>
      </p:sp>
      <p:sp>
        <p:nvSpPr>
          <p:cNvPr id="32" name="Right Arrow 31"/>
          <p:cNvSpPr/>
          <p:nvPr/>
        </p:nvSpPr>
        <p:spPr>
          <a:xfrm>
            <a:off x="4286248" y="3748070"/>
            <a:ext cx="1357322" cy="142876"/>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d-ID"/>
          </a:p>
        </p:txBody>
      </p:sp>
      <p:sp>
        <p:nvSpPr>
          <p:cNvPr id="33" name="Right Arrow 32"/>
          <p:cNvSpPr/>
          <p:nvPr/>
        </p:nvSpPr>
        <p:spPr>
          <a:xfrm>
            <a:off x="4214810" y="1962120"/>
            <a:ext cx="1357322" cy="142876"/>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a:p>
        </p:txBody>
      </p:sp>
      <p:sp>
        <p:nvSpPr>
          <p:cNvPr id="34" name="TextBox 33"/>
          <p:cNvSpPr txBox="1"/>
          <p:nvPr/>
        </p:nvSpPr>
        <p:spPr>
          <a:xfrm>
            <a:off x="4088240" y="1519193"/>
            <a:ext cx="1670201" cy="369332"/>
          </a:xfrm>
          <a:prstGeom prst="rect">
            <a:avLst/>
          </a:prstGeom>
          <a:noFill/>
        </p:spPr>
        <p:txBody>
          <a:bodyPr wrap="none" rtlCol="0">
            <a:spAutoFit/>
          </a:bodyPr>
          <a:lstStyle/>
          <a:p>
            <a:r>
              <a:rPr lang="en-US" dirty="0">
                <a:latin typeface="Rockwell" pitchFamily="18" charset="0"/>
              </a:rPr>
              <a:t>c</a:t>
            </a:r>
            <a:r>
              <a:rPr lang="id-ID" dirty="0" smtClean="0">
                <a:latin typeface="Rockwell" pitchFamily="18" charset="0"/>
              </a:rPr>
              <a:t>entrifuga</a:t>
            </a:r>
            <a:r>
              <a:rPr lang="en-US" dirty="0" smtClean="0">
                <a:latin typeface="Rockwell" pitchFamily="18" charset="0"/>
              </a:rPr>
              <a:t>t</a:t>
            </a:r>
            <a:r>
              <a:rPr lang="id-ID" dirty="0" smtClean="0">
                <a:latin typeface="Rockwell" pitchFamily="18" charset="0"/>
              </a:rPr>
              <a:t>i</a:t>
            </a:r>
            <a:r>
              <a:rPr lang="en-US" dirty="0" smtClean="0">
                <a:latin typeface="Rockwell" pitchFamily="18" charset="0"/>
              </a:rPr>
              <a:t>on</a:t>
            </a:r>
            <a:endParaRPr lang="id-ID" dirty="0">
              <a:latin typeface="Rockwell" pitchFamily="18" charset="0"/>
            </a:endParaRPr>
          </a:p>
        </p:txBody>
      </p:sp>
      <p:sp>
        <p:nvSpPr>
          <p:cNvPr id="35" name="TextBox 34"/>
          <p:cNvSpPr txBox="1"/>
          <p:nvPr/>
        </p:nvSpPr>
        <p:spPr>
          <a:xfrm>
            <a:off x="4154678" y="3319442"/>
            <a:ext cx="1670201" cy="369332"/>
          </a:xfrm>
          <a:prstGeom prst="rect">
            <a:avLst/>
          </a:prstGeom>
          <a:noFill/>
        </p:spPr>
        <p:txBody>
          <a:bodyPr wrap="none" rtlCol="0">
            <a:spAutoFit/>
          </a:bodyPr>
          <a:lstStyle/>
          <a:p>
            <a:r>
              <a:rPr lang="en-US" dirty="0">
                <a:latin typeface="Rockwell" pitchFamily="18" charset="0"/>
              </a:rPr>
              <a:t>c</a:t>
            </a:r>
            <a:r>
              <a:rPr lang="id-ID" dirty="0">
                <a:latin typeface="Rockwell" pitchFamily="18" charset="0"/>
              </a:rPr>
              <a:t>entrifuga</a:t>
            </a:r>
            <a:r>
              <a:rPr lang="en-US" dirty="0">
                <a:latin typeface="Rockwell" pitchFamily="18" charset="0"/>
              </a:rPr>
              <a:t>t</a:t>
            </a:r>
            <a:r>
              <a:rPr lang="id-ID" dirty="0">
                <a:latin typeface="Rockwell" pitchFamily="18" charset="0"/>
              </a:rPr>
              <a:t>i</a:t>
            </a:r>
            <a:r>
              <a:rPr lang="en-US" dirty="0">
                <a:latin typeface="Rockwell" pitchFamily="18" charset="0"/>
              </a:rPr>
              <a:t>on</a:t>
            </a:r>
            <a:endParaRPr lang="id-ID" dirty="0">
              <a:latin typeface="Rockwell" pitchFamily="18" charset="0"/>
            </a:endParaRPr>
          </a:p>
        </p:txBody>
      </p:sp>
      <p:cxnSp>
        <p:nvCxnSpPr>
          <p:cNvPr id="37" name="Curved Connector 36"/>
          <p:cNvCxnSpPr/>
          <p:nvPr/>
        </p:nvCxnSpPr>
        <p:spPr>
          <a:xfrm flipV="1">
            <a:off x="2428860" y="2055178"/>
            <a:ext cx="1143008" cy="621322"/>
          </a:xfrm>
          <a:prstGeom prst="curved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9" name="Shape 38"/>
          <p:cNvCxnSpPr/>
          <p:nvPr/>
        </p:nvCxnSpPr>
        <p:spPr>
          <a:xfrm>
            <a:off x="2428860" y="2747938"/>
            <a:ext cx="1143008" cy="1000132"/>
          </a:xfrm>
          <a:prstGeom prst="curved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sp>
        <p:nvSpPr>
          <p:cNvPr id="3" name="Date Placeholder 2"/>
          <p:cNvSpPr>
            <a:spLocks noGrp="1"/>
          </p:cNvSpPr>
          <p:nvPr>
            <p:ph type="dt" sz="half" idx="10"/>
          </p:nvPr>
        </p:nvSpPr>
        <p:spPr/>
        <p:txBody>
          <a:bodyPr/>
          <a:lstStyle/>
          <a:p>
            <a:fld id="{975C54C5-5AA9-4F46-ACED-AF6891936EAA}" type="datetime3">
              <a:rPr lang="en-US" smtClean="0"/>
              <a:t>2 September 2015</a:t>
            </a:fld>
            <a:endParaRPr lang="id-ID"/>
          </a:p>
        </p:txBody>
      </p:sp>
      <p:sp>
        <p:nvSpPr>
          <p:cNvPr id="9" name="Footer Placeholder 8"/>
          <p:cNvSpPr>
            <a:spLocks noGrp="1"/>
          </p:cNvSpPr>
          <p:nvPr>
            <p:ph type="ftr" sz="quarter" idx="11"/>
          </p:nvPr>
        </p:nvSpPr>
        <p:spPr/>
        <p:txBody>
          <a:bodyPr/>
          <a:lstStyle/>
          <a:p>
            <a:pPr marL="0" lvl="1" algn="ctr"/>
            <a:r>
              <a:rPr lang="en-US" altLang="en-US" dirty="0" smtClean="0"/>
              <a:t>Analytical &amp; Bioanalytical Techniques</a:t>
            </a:r>
          </a:p>
        </p:txBody>
      </p:sp>
      <p:sp>
        <p:nvSpPr>
          <p:cNvPr id="15" name="Slide Number Placeholder 14"/>
          <p:cNvSpPr>
            <a:spLocks noGrp="1"/>
          </p:cNvSpPr>
          <p:nvPr>
            <p:ph type="sldNum" sz="quarter" idx="12"/>
          </p:nvPr>
        </p:nvSpPr>
        <p:spPr/>
        <p:txBody>
          <a:bodyPr/>
          <a:lstStyle/>
          <a:p>
            <a:fld id="{BBD13CCE-A557-4C60-985B-AEE7C3956C98}" type="slidenum">
              <a:rPr lang="id-ID" smtClean="0"/>
              <a:pPr/>
              <a:t>10</a:t>
            </a:fld>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3" presetClass="entr" presetSubtype="1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blinds(horizontal)">
                                      <p:cBhvr>
                                        <p:cTn id="15" dur="500"/>
                                        <p:tgtEl>
                                          <p:spTgt spid="43"/>
                                        </p:tgtEl>
                                      </p:cBhvr>
                                    </p:animEffect>
                                  </p:childTnLst>
                                </p:cTn>
                              </p:par>
                              <p:par>
                                <p:cTn id="16" presetID="3" presetClass="entr" presetSubtype="10"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blinds(horizontal)">
                                      <p:cBhvr>
                                        <p:cTn id="18" dur="500"/>
                                        <p:tgtEl>
                                          <p:spTgt spid="4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linds(horizontal)">
                                      <p:cBhvr>
                                        <p:cTn id="21" dur="500"/>
                                        <p:tgtEl>
                                          <p:spTgt spid="29"/>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linds(horizontal)">
                                      <p:cBhvr>
                                        <p:cTn id="24" dur="500"/>
                                        <p:tgtEl>
                                          <p:spTgt spid="30"/>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0-#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0-#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1+#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par>
                                <p:cTn id="57" presetID="4" presetClass="entr" presetSubtype="16" fill="hold"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box(in)">
                                      <p:cBhvr>
                                        <p:cTn id="59" dur="500"/>
                                        <p:tgtEl>
                                          <p:spTgt spid="7"/>
                                        </p:tgtEl>
                                      </p:cBhvr>
                                    </p:animEffect>
                                  </p:childTnLst>
                                </p:cTn>
                              </p:par>
                              <p:par>
                                <p:cTn id="60" presetID="2" presetClass="entr" presetSubtype="8"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fill="hold"/>
                                        <p:tgtEl>
                                          <p:spTgt spid="31"/>
                                        </p:tgtEl>
                                        <p:attrNameLst>
                                          <p:attrName>ppt_x</p:attrName>
                                        </p:attrNameLst>
                                      </p:cBhvr>
                                      <p:tavLst>
                                        <p:tav tm="0">
                                          <p:val>
                                            <p:strVal val="0-#ppt_w/2"/>
                                          </p:val>
                                        </p:tav>
                                        <p:tav tm="100000">
                                          <p:val>
                                            <p:strVal val="#ppt_x"/>
                                          </p:val>
                                        </p:tav>
                                      </p:tavLst>
                                    </p:anim>
                                    <p:anim calcmode="lin" valueType="num">
                                      <p:cBhvr additive="base">
                                        <p:cTn id="63" dur="500" fill="hold"/>
                                        <p:tgtEl>
                                          <p:spTgt spid="3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1+#ppt_w/2"/>
                                          </p:val>
                                        </p:tav>
                                        <p:tav tm="100000">
                                          <p:val>
                                            <p:strVal val="#ppt_x"/>
                                          </p:val>
                                        </p:tav>
                                      </p:tavLst>
                                    </p:anim>
                                    <p:anim calcmode="lin" valueType="num">
                                      <p:cBhvr additive="base">
                                        <p:cTn id="6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5" grpId="0" animBg="1"/>
      <p:bldP spid="26" grpId="0" animBg="1"/>
      <p:bldP spid="29" grpId="0"/>
      <p:bldP spid="30" grpId="0"/>
      <p:bldP spid="31" grpId="0" animBg="1"/>
      <p:bldP spid="32" grpId="0" animBg="1"/>
      <p:bldP spid="33" grpId="0" animBg="1"/>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8" y="74813"/>
            <a:ext cx="3962392" cy="996733"/>
          </a:xfrm>
        </p:spPr>
        <p:txBody>
          <a:bodyPr>
            <a:noAutofit/>
          </a:bodyPr>
          <a:lstStyle/>
          <a:p>
            <a:pPr algn="l"/>
            <a:r>
              <a:rPr lang="en-US" sz="2400" dirty="0" smtClean="0">
                <a:effectLst>
                  <a:outerShdw blurRad="38100" dist="38100" dir="2700000" algn="tl">
                    <a:srgbClr val="000000">
                      <a:alpha val="43137"/>
                    </a:srgbClr>
                  </a:outerShdw>
                </a:effectLst>
                <a:latin typeface="Rockwell" pitchFamily="18" charset="0"/>
              </a:rPr>
              <a:t>Sample </a:t>
            </a:r>
            <a:r>
              <a:rPr lang="id-ID" sz="2400" dirty="0" smtClean="0">
                <a:effectLst>
                  <a:outerShdw blurRad="38100" dist="38100" dir="2700000" algn="tl">
                    <a:srgbClr val="000000">
                      <a:alpha val="43137"/>
                    </a:srgbClr>
                  </a:outerShdw>
                </a:effectLst>
                <a:latin typeface="Rockwell" pitchFamily="18" charset="0"/>
              </a:rPr>
              <a:t>Prepara</a:t>
            </a:r>
            <a:r>
              <a:rPr lang="en-US" sz="2400" dirty="0" smtClean="0">
                <a:effectLst>
                  <a:outerShdw blurRad="38100" dist="38100" dir="2700000" algn="tl">
                    <a:srgbClr val="000000">
                      <a:alpha val="43137"/>
                    </a:srgbClr>
                  </a:outerShdw>
                </a:effectLst>
                <a:latin typeface="Rockwell" pitchFamily="18" charset="0"/>
              </a:rPr>
              <a:t>t</a:t>
            </a:r>
            <a:r>
              <a:rPr lang="id-ID" sz="2400" dirty="0" smtClean="0">
                <a:effectLst>
                  <a:outerShdw blurRad="38100" dist="38100" dir="2700000" algn="tl">
                    <a:srgbClr val="000000">
                      <a:alpha val="43137"/>
                    </a:srgbClr>
                  </a:outerShdw>
                </a:effectLst>
                <a:latin typeface="Rockwell" pitchFamily="18" charset="0"/>
              </a:rPr>
              <a:t>i</a:t>
            </a:r>
            <a:r>
              <a:rPr lang="en-US" sz="2400" dirty="0" smtClean="0">
                <a:effectLst>
                  <a:outerShdw blurRad="38100" dist="38100" dir="2700000" algn="tl">
                    <a:srgbClr val="000000">
                      <a:alpha val="43137"/>
                    </a:srgbClr>
                  </a:outerShdw>
                </a:effectLst>
                <a:latin typeface="Rockwell" pitchFamily="18" charset="0"/>
              </a:rPr>
              <a:t>on</a:t>
            </a:r>
            <a:endParaRPr lang="id-ID" sz="2400" dirty="0">
              <a:effectLst>
                <a:outerShdw blurRad="38100" dist="38100" dir="2700000" algn="tl">
                  <a:srgbClr val="000000">
                    <a:alpha val="43137"/>
                  </a:srgbClr>
                </a:outerShdw>
              </a:effectLst>
              <a:latin typeface="Rockwell"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84687339"/>
              </p:ext>
            </p:extLst>
          </p:nvPr>
        </p:nvGraphicFramePr>
        <p:xfrm>
          <a:off x="142844" y="1643050"/>
          <a:ext cx="8929718" cy="3309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xtBox 19"/>
          <p:cNvSpPr txBox="1"/>
          <p:nvPr/>
        </p:nvSpPr>
        <p:spPr>
          <a:xfrm>
            <a:off x="5616340" y="1676400"/>
            <a:ext cx="784446" cy="338554"/>
          </a:xfrm>
          <a:prstGeom prst="rect">
            <a:avLst/>
          </a:prstGeom>
          <a:noFill/>
        </p:spPr>
        <p:txBody>
          <a:bodyPr wrap="none" rtlCol="0">
            <a:spAutoFit/>
          </a:bodyPr>
          <a:lstStyle/>
          <a:p>
            <a:r>
              <a:rPr lang="id-ID" sz="1600" dirty="0" smtClean="0">
                <a:latin typeface="Rockwell" pitchFamily="18" charset="0"/>
              </a:rPr>
              <a:t>vortex</a:t>
            </a:r>
            <a:endParaRPr lang="id-ID" sz="1600" dirty="0">
              <a:latin typeface="Rockwell" pitchFamily="18" charset="0"/>
            </a:endParaRPr>
          </a:p>
        </p:txBody>
      </p:sp>
      <p:sp>
        <p:nvSpPr>
          <p:cNvPr id="3" name="Date Placeholder 2"/>
          <p:cNvSpPr>
            <a:spLocks noGrp="1"/>
          </p:cNvSpPr>
          <p:nvPr>
            <p:ph type="dt" sz="half" idx="10"/>
          </p:nvPr>
        </p:nvSpPr>
        <p:spPr>
          <a:xfrm>
            <a:off x="457200" y="6549931"/>
            <a:ext cx="2133600" cy="365125"/>
          </a:xfrm>
        </p:spPr>
        <p:txBody>
          <a:bodyPr/>
          <a:lstStyle/>
          <a:p>
            <a:fld id="{29C925D8-1CFE-44F0-B81F-30DB2E46E9EF}" type="datetime3">
              <a:rPr lang="en-US" smtClean="0"/>
              <a:t>2 September 2015</a:t>
            </a:fld>
            <a:endParaRPr lang="id-ID"/>
          </a:p>
        </p:txBody>
      </p:sp>
      <p:sp>
        <p:nvSpPr>
          <p:cNvPr id="8" name="Footer Placeholder 7"/>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0" name="Slide Number Placeholder 9"/>
          <p:cNvSpPr>
            <a:spLocks noGrp="1"/>
          </p:cNvSpPr>
          <p:nvPr>
            <p:ph type="sldNum" sz="quarter" idx="12"/>
          </p:nvPr>
        </p:nvSpPr>
        <p:spPr/>
        <p:txBody>
          <a:bodyPr/>
          <a:lstStyle/>
          <a:p>
            <a:fld id="{BBD13CCE-A557-4C60-985B-AEE7C3956C98}" type="slidenum">
              <a:rPr lang="id-ID" smtClean="0"/>
              <a:pPr/>
              <a:t>11</a:t>
            </a:fld>
            <a:endParaRPr lang="id-ID"/>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effectLst>
                  <a:outerShdw blurRad="38100" dist="38100" dir="2700000" algn="tl">
                    <a:srgbClr val="000000">
                      <a:alpha val="43137"/>
                    </a:srgbClr>
                  </a:outerShdw>
                </a:effectLst>
                <a:latin typeface="Rockwell" pitchFamily="18" charset="0"/>
              </a:rPr>
              <a:t>Method Validation of </a:t>
            </a:r>
            <a:r>
              <a:rPr lang="id-ID" sz="3600" dirty="0" smtClean="0">
                <a:effectLst>
                  <a:outerShdw blurRad="38100" dist="38100" dir="2700000" algn="tl">
                    <a:srgbClr val="000000">
                      <a:alpha val="43137"/>
                    </a:srgbClr>
                  </a:outerShdw>
                </a:effectLst>
                <a:latin typeface="Rockwell" pitchFamily="18" charset="0"/>
              </a:rPr>
              <a:t>Levoflo</a:t>
            </a:r>
            <a:r>
              <a:rPr lang="en-US" sz="3600" dirty="0" smtClean="0">
                <a:effectLst>
                  <a:outerShdw blurRad="38100" dist="38100" dir="2700000" algn="tl">
                    <a:srgbClr val="000000">
                      <a:alpha val="43137"/>
                    </a:srgbClr>
                  </a:outerShdw>
                </a:effectLst>
                <a:latin typeface="Rockwell" pitchFamily="18" charset="0"/>
              </a:rPr>
              <a:t>x</a:t>
            </a:r>
            <a:r>
              <a:rPr lang="id-ID" sz="3600" dirty="0" smtClean="0">
                <a:effectLst>
                  <a:outerShdw blurRad="38100" dist="38100" dir="2700000" algn="tl">
                    <a:srgbClr val="000000">
                      <a:alpha val="43137"/>
                    </a:srgbClr>
                  </a:outerShdw>
                </a:effectLst>
                <a:latin typeface="Rockwell" pitchFamily="18" charset="0"/>
              </a:rPr>
              <a:t>a</a:t>
            </a:r>
            <a:r>
              <a:rPr lang="en-US" sz="3600" dirty="0" smtClean="0">
                <a:effectLst>
                  <a:outerShdw blurRad="38100" dist="38100" dir="2700000" algn="tl">
                    <a:srgbClr val="000000">
                      <a:alpha val="43137"/>
                    </a:srgbClr>
                  </a:outerShdw>
                </a:effectLst>
                <a:latin typeface="Rockwell" pitchFamily="18" charset="0"/>
              </a:rPr>
              <a:t>c</a:t>
            </a:r>
            <a:r>
              <a:rPr lang="id-ID" sz="3600" dirty="0" smtClean="0">
                <a:effectLst>
                  <a:outerShdw blurRad="38100" dist="38100" dir="2700000" algn="tl">
                    <a:srgbClr val="000000">
                      <a:alpha val="43137"/>
                    </a:srgbClr>
                  </a:outerShdw>
                </a:effectLst>
                <a:latin typeface="Rockwell" pitchFamily="18" charset="0"/>
              </a:rPr>
              <a:t>in </a:t>
            </a:r>
            <a:r>
              <a:rPr lang="en-US" sz="3600" dirty="0" smtClean="0">
                <a:effectLst>
                  <a:outerShdw blurRad="38100" dist="38100" dir="2700000" algn="tl">
                    <a:srgbClr val="000000">
                      <a:alpha val="43137"/>
                    </a:srgbClr>
                  </a:outerShdw>
                </a:effectLst>
                <a:latin typeface="Rockwell" pitchFamily="18" charset="0"/>
              </a:rPr>
              <a:t/>
            </a:r>
            <a:br>
              <a:rPr lang="en-US" sz="3600" dirty="0" smtClean="0">
                <a:effectLst>
                  <a:outerShdw blurRad="38100" dist="38100" dir="2700000" algn="tl">
                    <a:srgbClr val="000000">
                      <a:alpha val="43137"/>
                    </a:srgbClr>
                  </a:outerShdw>
                </a:effectLst>
                <a:latin typeface="Rockwell" pitchFamily="18" charset="0"/>
              </a:rPr>
            </a:br>
            <a:r>
              <a:rPr lang="en-US" sz="3600" dirty="0" smtClean="0">
                <a:effectLst>
                  <a:outerShdw blurRad="38100" dist="38100" dir="2700000" algn="tl">
                    <a:srgbClr val="000000">
                      <a:alpha val="43137"/>
                    </a:srgbClr>
                  </a:outerShdw>
                </a:effectLst>
                <a:latin typeface="Rockwell" pitchFamily="18" charset="0"/>
              </a:rPr>
              <a:t>in </a:t>
            </a:r>
            <a:r>
              <a:rPr lang="id-ID" sz="3600" dirty="0" smtClean="0">
                <a:effectLst>
                  <a:outerShdw blurRad="38100" dist="38100" dir="2700000" algn="tl">
                    <a:srgbClr val="000000">
                      <a:alpha val="43137"/>
                    </a:srgbClr>
                  </a:outerShdw>
                </a:effectLst>
                <a:latin typeface="Rockwell" pitchFamily="18" charset="0"/>
              </a:rPr>
              <a:t>Plasma</a:t>
            </a:r>
            <a:endParaRPr lang="id-ID" sz="3600" i="1" dirty="0">
              <a:effectLst>
                <a:outerShdw blurRad="38100" dist="38100" dir="2700000" algn="tl">
                  <a:srgbClr val="000000">
                    <a:alpha val="43137"/>
                  </a:srgbClr>
                </a:outerShdw>
              </a:effectLst>
              <a:latin typeface="Rockwell" pitchFamily="18" charset="0"/>
            </a:endParaRPr>
          </a:p>
        </p:txBody>
      </p:sp>
      <p:sp>
        <p:nvSpPr>
          <p:cNvPr id="4" name="Rounded Rectangle 3"/>
          <p:cNvSpPr/>
          <p:nvPr/>
        </p:nvSpPr>
        <p:spPr>
          <a:xfrm>
            <a:off x="214282" y="1857364"/>
            <a:ext cx="2571768" cy="78581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id-ID" sz="2400" dirty="0" smtClean="0">
                <a:latin typeface="Rockwell" pitchFamily="18" charset="0"/>
              </a:rPr>
              <a:t>Heparin</a:t>
            </a:r>
            <a:r>
              <a:rPr lang="en-US" sz="2400" dirty="0" smtClean="0">
                <a:latin typeface="Rockwell" pitchFamily="18" charset="0"/>
              </a:rPr>
              <a:t> Plasma</a:t>
            </a:r>
            <a:endParaRPr lang="id-ID" sz="2400" dirty="0">
              <a:latin typeface="Rockwell" pitchFamily="18" charset="0"/>
            </a:endParaRPr>
          </a:p>
        </p:txBody>
      </p:sp>
      <p:sp>
        <p:nvSpPr>
          <p:cNvPr id="5" name="Rounded Rectangle 4"/>
          <p:cNvSpPr/>
          <p:nvPr/>
        </p:nvSpPr>
        <p:spPr>
          <a:xfrm>
            <a:off x="2928926" y="1857364"/>
            <a:ext cx="2571768" cy="785818"/>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id-ID" sz="2400" dirty="0" smtClean="0">
                <a:latin typeface="Rockwell" pitchFamily="18" charset="0"/>
              </a:rPr>
              <a:t>EDTA</a:t>
            </a:r>
            <a:r>
              <a:rPr lang="en-US" sz="2400" dirty="0" smtClean="0">
                <a:latin typeface="Rockwell" pitchFamily="18" charset="0"/>
              </a:rPr>
              <a:t> Plasma</a:t>
            </a:r>
            <a:endParaRPr lang="id-ID" sz="2400" dirty="0">
              <a:latin typeface="Rockwell" pitchFamily="18" charset="0"/>
            </a:endParaRPr>
          </a:p>
        </p:txBody>
      </p:sp>
      <p:sp>
        <p:nvSpPr>
          <p:cNvPr id="6" name="Rounded Rectangle 5"/>
          <p:cNvSpPr/>
          <p:nvPr/>
        </p:nvSpPr>
        <p:spPr>
          <a:xfrm>
            <a:off x="5715008" y="1857364"/>
            <a:ext cx="2571768" cy="78581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dirty="0" smtClean="0">
                <a:latin typeface="Rockwell" pitchFamily="18" charset="0"/>
              </a:rPr>
              <a:t>C</a:t>
            </a:r>
            <a:r>
              <a:rPr lang="id-ID" sz="2400" dirty="0" smtClean="0">
                <a:latin typeface="Rockwell" pitchFamily="18" charset="0"/>
              </a:rPr>
              <a:t>itrat</a:t>
            </a:r>
            <a:r>
              <a:rPr lang="en-US" sz="2400" dirty="0" smtClean="0">
                <a:latin typeface="Rockwell" pitchFamily="18" charset="0"/>
              </a:rPr>
              <a:t>e Plasma</a:t>
            </a:r>
            <a:endParaRPr lang="id-ID" sz="2400" dirty="0">
              <a:latin typeface="Rockwell" pitchFamily="18" charset="0"/>
            </a:endParaRPr>
          </a:p>
        </p:txBody>
      </p:sp>
      <p:sp>
        <p:nvSpPr>
          <p:cNvPr id="7" name="Round Diagonal Corner Rectangle 6"/>
          <p:cNvSpPr/>
          <p:nvPr/>
        </p:nvSpPr>
        <p:spPr>
          <a:xfrm>
            <a:off x="1447800" y="4071942"/>
            <a:ext cx="2857520" cy="1714512"/>
          </a:xfrm>
          <a:prstGeom prst="round2DiagRect">
            <a:avLst/>
          </a:prstGeom>
          <a:ln/>
        </p:spPr>
        <p:style>
          <a:lnRef idx="2">
            <a:schemeClr val="accent4"/>
          </a:lnRef>
          <a:fillRef idx="1">
            <a:schemeClr val="lt1"/>
          </a:fillRef>
          <a:effectRef idx="0">
            <a:schemeClr val="accent4"/>
          </a:effectRef>
          <a:fontRef idx="minor">
            <a:schemeClr val="dk1"/>
          </a:fontRef>
        </p:style>
        <p:txBody>
          <a:bodyPr rtlCol="0" anchor="ctr"/>
          <a:lstStyle/>
          <a:p>
            <a:r>
              <a:rPr lang="en-US" dirty="0" smtClean="0">
                <a:latin typeface="Rockwell" pitchFamily="18" charset="0"/>
              </a:rPr>
              <a:t>P</a:t>
            </a:r>
            <a:r>
              <a:rPr lang="id-ID" dirty="0" smtClean="0">
                <a:latin typeface="Rockwell" pitchFamily="18" charset="0"/>
              </a:rPr>
              <a:t>ar</a:t>
            </a:r>
            <a:r>
              <a:rPr lang="en-US" dirty="0" smtClean="0">
                <a:latin typeface="Rockwell" pitchFamily="18" charset="0"/>
              </a:rPr>
              <a:t>t</a:t>
            </a:r>
            <a:r>
              <a:rPr lang="id-ID" dirty="0" smtClean="0">
                <a:latin typeface="Rockwell" pitchFamily="18" charset="0"/>
              </a:rPr>
              <a:t>ial</a:t>
            </a:r>
            <a:r>
              <a:rPr lang="en-US" dirty="0" smtClean="0">
                <a:latin typeface="Rockwell" pitchFamily="18" charset="0"/>
              </a:rPr>
              <a:t> Validation</a:t>
            </a:r>
            <a:r>
              <a:rPr lang="id-ID" dirty="0" smtClean="0">
                <a:latin typeface="Rockwell" pitchFamily="18" charset="0"/>
              </a:rPr>
              <a:t>:</a:t>
            </a:r>
          </a:p>
          <a:p>
            <a:pPr>
              <a:buFontTx/>
              <a:buChar char="-"/>
            </a:pPr>
            <a:r>
              <a:rPr lang="en-US" dirty="0" smtClean="0">
                <a:latin typeface="Rockwell" pitchFamily="18" charset="0"/>
              </a:rPr>
              <a:t>Accuracy</a:t>
            </a:r>
            <a:endParaRPr lang="id-ID" dirty="0" smtClean="0">
              <a:latin typeface="Rockwell" pitchFamily="18" charset="0"/>
            </a:endParaRPr>
          </a:p>
          <a:p>
            <a:pPr>
              <a:buFontTx/>
              <a:buChar char="-"/>
            </a:pPr>
            <a:r>
              <a:rPr lang="en-US" dirty="0" smtClean="0">
                <a:latin typeface="Rockwell" pitchFamily="18" charset="0"/>
              </a:rPr>
              <a:t>Precision</a:t>
            </a:r>
            <a:endParaRPr lang="id-ID" dirty="0" smtClean="0">
              <a:latin typeface="Rockwell" pitchFamily="18" charset="0"/>
            </a:endParaRPr>
          </a:p>
          <a:p>
            <a:r>
              <a:rPr lang="id-ID" dirty="0" smtClean="0">
                <a:latin typeface="Rockwell" pitchFamily="18" charset="0"/>
              </a:rPr>
              <a:t>-</a:t>
            </a:r>
            <a:r>
              <a:rPr lang="en-US" dirty="0" smtClean="0">
                <a:latin typeface="Rockwell" pitchFamily="18" charset="0"/>
              </a:rPr>
              <a:t>Stability Test</a:t>
            </a:r>
            <a:endParaRPr lang="id-ID" dirty="0">
              <a:latin typeface="Rockwell" pitchFamily="18" charset="0"/>
            </a:endParaRPr>
          </a:p>
        </p:txBody>
      </p:sp>
      <p:sp>
        <p:nvSpPr>
          <p:cNvPr id="8" name="Round Diagonal Corner Rectangle 7"/>
          <p:cNvSpPr/>
          <p:nvPr/>
        </p:nvSpPr>
        <p:spPr>
          <a:xfrm>
            <a:off x="5181600" y="3214686"/>
            <a:ext cx="3505200" cy="3141664"/>
          </a:xfrm>
          <a:prstGeom prst="round2Diag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dirty="0" smtClean="0">
                <a:latin typeface="Rockwell" pitchFamily="18" charset="0"/>
              </a:rPr>
              <a:t>Full </a:t>
            </a:r>
            <a:r>
              <a:rPr lang="id-ID" dirty="0" smtClean="0">
                <a:latin typeface="Rockwell" pitchFamily="18" charset="0"/>
              </a:rPr>
              <a:t>Valida</a:t>
            </a:r>
            <a:r>
              <a:rPr lang="en-US" dirty="0" smtClean="0">
                <a:latin typeface="Rockwell" pitchFamily="18" charset="0"/>
              </a:rPr>
              <a:t>t</a:t>
            </a:r>
            <a:r>
              <a:rPr lang="id-ID" dirty="0" smtClean="0">
                <a:latin typeface="Rockwell" pitchFamily="18" charset="0"/>
              </a:rPr>
              <a:t>i</a:t>
            </a:r>
            <a:r>
              <a:rPr lang="en-US" dirty="0" smtClean="0">
                <a:latin typeface="Rockwell" pitchFamily="18" charset="0"/>
              </a:rPr>
              <a:t>on</a:t>
            </a:r>
            <a:r>
              <a:rPr lang="id-ID" dirty="0" smtClean="0">
                <a:latin typeface="Rockwell" pitchFamily="18" charset="0"/>
              </a:rPr>
              <a:t>:</a:t>
            </a:r>
          </a:p>
          <a:p>
            <a:pPr>
              <a:buFontTx/>
              <a:buChar char="-"/>
            </a:pPr>
            <a:r>
              <a:rPr lang="id-ID" dirty="0" smtClean="0">
                <a:latin typeface="Rockwell" pitchFamily="18" charset="0"/>
              </a:rPr>
              <a:t>LLOQ</a:t>
            </a:r>
          </a:p>
          <a:p>
            <a:pPr>
              <a:buFontTx/>
              <a:buChar char="-"/>
            </a:pPr>
            <a:r>
              <a:rPr lang="en-US" dirty="0" smtClean="0">
                <a:latin typeface="Rockwell" pitchFamily="18" charset="0"/>
              </a:rPr>
              <a:t>Calibration </a:t>
            </a:r>
            <a:r>
              <a:rPr lang="en-US" dirty="0" smtClean="0">
                <a:latin typeface="Rockwell" pitchFamily="18" charset="0"/>
              </a:rPr>
              <a:t>Curve/Linearity</a:t>
            </a:r>
            <a:endParaRPr lang="id-ID" dirty="0" smtClean="0">
              <a:latin typeface="Rockwell" pitchFamily="18" charset="0"/>
            </a:endParaRPr>
          </a:p>
          <a:p>
            <a:pPr>
              <a:buFontTx/>
              <a:buChar char="-"/>
            </a:pPr>
            <a:r>
              <a:rPr lang="en-US" dirty="0" smtClean="0">
                <a:latin typeface="Rockwell" pitchFamily="18" charset="0"/>
              </a:rPr>
              <a:t>Selectivity</a:t>
            </a:r>
            <a:endParaRPr lang="id-ID" dirty="0" smtClean="0">
              <a:latin typeface="Rockwell" pitchFamily="18" charset="0"/>
            </a:endParaRPr>
          </a:p>
          <a:p>
            <a:pPr>
              <a:buFontTx/>
              <a:buChar char="-"/>
            </a:pPr>
            <a:r>
              <a:rPr lang="id-ID" dirty="0" smtClean="0">
                <a:latin typeface="Rockwell" pitchFamily="18" charset="0"/>
              </a:rPr>
              <a:t>Carry-over</a:t>
            </a:r>
          </a:p>
          <a:p>
            <a:pPr>
              <a:buFontTx/>
              <a:buChar char="-"/>
            </a:pPr>
            <a:r>
              <a:rPr lang="en-US" dirty="0" smtClean="0">
                <a:latin typeface="Rockwell" pitchFamily="18" charset="0"/>
              </a:rPr>
              <a:t>Accuracy</a:t>
            </a:r>
            <a:r>
              <a:rPr lang="id-ID" dirty="0" smtClean="0">
                <a:latin typeface="Rockwell" pitchFamily="18" charset="0"/>
              </a:rPr>
              <a:t> &amp; </a:t>
            </a:r>
            <a:r>
              <a:rPr lang="en-US" dirty="0" smtClean="0">
                <a:latin typeface="Rockwell" pitchFamily="18" charset="0"/>
              </a:rPr>
              <a:t>Precision</a:t>
            </a:r>
            <a:endParaRPr lang="id-ID" dirty="0" smtClean="0">
              <a:latin typeface="Rockwell" pitchFamily="18" charset="0"/>
            </a:endParaRPr>
          </a:p>
          <a:p>
            <a:pPr>
              <a:buFontTx/>
              <a:buChar char="-"/>
            </a:pPr>
            <a:r>
              <a:rPr lang="en-US" dirty="0" smtClean="0">
                <a:latin typeface="Rockwell" pitchFamily="18" charset="0"/>
              </a:rPr>
              <a:t>Recovery</a:t>
            </a:r>
            <a:endParaRPr lang="id-ID" dirty="0" smtClean="0">
              <a:latin typeface="Rockwell" pitchFamily="18" charset="0"/>
            </a:endParaRPr>
          </a:p>
          <a:p>
            <a:pPr>
              <a:buFontTx/>
              <a:buChar char="-"/>
            </a:pPr>
            <a:r>
              <a:rPr lang="id-ID" dirty="0" smtClean="0">
                <a:latin typeface="Rockwell" pitchFamily="18" charset="0"/>
              </a:rPr>
              <a:t>Dilution integrity</a:t>
            </a:r>
          </a:p>
          <a:p>
            <a:pPr>
              <a:buFontTx/>
              <a:buChar char="-"/>
            </a:pPr>
            <a:r>
              <a:rPr lang="en-US" dirty="0" smtClean="0">
                <a:latin typeface="Rockwell" pitchFamily="18" charset="0"/>
              </a:rPr>
              <a:t>Stability Test</a:t>
            </a:r>
            <a:endParaRPr lang="id-ID" dirty="0">
              <a:latin typeface="Rockwell" pitchFamily="18" charset="0"/>
            </a:endParaRPr>
          </a:p>
        </p:txBody>
      </p:sp>
      <p:cxnSp>
        <p:nvCxnSpPr>
          <p:cNvPr id="10" name="Curved Connector 9"/>
          <p:cNvCxnSpPr>
            <a:stCxn id="4" idx="2"/>
            <a:endCxn id="7" idx="3"/>
          </p:cNvCxnSpPr>
          <p:nvPr/>
        </p:nvCxnSpPr>
        <p:spPr>
          <a:xfrm rot="16200000" flipH="1">
            <a:off x="1473983" y="2669365"/>
            <a:ext cx="1428760" cy="1376394"/>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 name="Curved Connector 11"/>
          <p:cNvCxnSpPr>
            <a:stCxn id="5" idx="2"/>
            <a:endCxn id="7" idx="3"/>
          </p:cNvCxnSpPr>
          <p:nvPr/>
        </p:nvCxnSpPr>
        <p:spPr>
          <a:xfrm rot="5400000">
            <a:off x="2831305" y="2688437"/>
            <a:ext cx="1428760" cy="1338250"/>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4" name="Curved Connector 13"/>
          <p:cNvCxnSpPr>
            <a:stCxn id="6" idx="2"/>
            <a:endCxn id="8" idx="3"/>
          </p:cNvCxnSpPr>
          <p:nvPr/>
        </p:nvCxnSpPr>
        <p:spPr>
          <a:xfrm rot="5400000">
            <a:off x="6681794" y="2895588"/>
            <a:ext cx="571504" cy="66692"/>
          </a:xfrm>
          <a:prstGeom prst="curvedConnector3">
            <a:avLst>
              <a:gd name="adj1" fmla="val 50000"/>
            </a:avLst>
          </a:prstGeom>
          <a:ln>
            <a:tailEnd type="arrow"/>
          </a:ln>
        </p:spPr>
        <p:style>
          <a:lnRef idx="3">
            <a:schemeClr val="accent5"/>
          </a:lnRef>
          <a:fillRef idx="0">
            <a:schemeClr val="accent5"/>
          </a:fillRef>
          <a:effectRef idx="2">
            <a:schemeClr val="accent5"/>
          </a:effectRef>
          <a:fontRef idx="minor">
            <a:schemeClr val="tx1"/>
          </a:fontRef>
        </p:style>
      </p:cxnSp>
      <p:sp>
        <p:nvSpPr>
          <p:cNvPr id="9" name="Date Placeholder 8"/>
          <p:cNvSpPr>
            <a:spLocks noGrp="1"/>
          </p:cNvSpPr>
          <p:nvPr>
            <p:ph type="dt" sz="half" idx="10"/>
          </p:nvPr>
        </p:nvSpPr>
        <p:spPr/>
        <p:txBody>
          <a:bodyPr/>
          <a:lstStyle/>
          <a:p>
            <a:fld id="{D4E3E1A6-B1BF-42EA-8624-260B4B82CD52}" type="datetime3">
              <a:rPr lang="en-US" smtClean="0"/>
              <a:t>2 September 2015</a:t>
            </a:fld>
            <a:endParaRPr lang="id-ID"/>
          </a:p>
        </p:txBody>
      </p:sp>
      <p:sp>
        <p:nvSpPr>
          <p:cNvPr id="11" name="Footer Placeholder 10"/>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3" name="Slide Number Placeholder 12"/>
          <p:cNvSpPr>
            <a:spLocks noGrp="1"/>
          </p:cNvSpPr>
          <p:nvPr>
            <p:ph type="sldNum" sz="quarter" idx="12"/>
          </p:nvPr>
        </p:nvSpPr>
        <p:spPr/>
        <p:txBody>
          <a:bodyPr/>
          <a:lstStyle/>
          <a:p>
            <a:fld id="{BBD13CCE-A557-4C60-985B-AEE7C3956C98}" type="slidenum">
              <a:rPr lang="id-ID" smtClean="0"/>
              <a:pPr/>
              <a:t>12</a:t>
            </a:fld>
            <a:endParaRPr lang="id-ID"/>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effectLst>
                  <a:outerShdw blurRad="38100" dist="38100" dir="2700000" algn="tl">
                    <a:srgbClr val="000000">
                      <a:alpha val="43137"/>
                    </a:srgbClr>
                  </a:outerShdw>
                </a:effectLst>
                <a:latin typeface="Rockwell" pitchFamily="18" charset="0"/>
              </a:rPr>
              <a:t>LLOQ</a:t>
            </a:r>
            <a:endParaRPr lang="id-ID"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643925724"/>
              </p:ext>
            </p:extLst>
          </p:nvPr>
        </p:nvGraphicFramePr>
        <p:xfrm>
          <a:off x="142875" y="1428736"/>
          <a:ext cx="8929719" cy="4670306"/>
        </p:xfrm>
        <a:graphic>
          <a:graphicData uri="http://schemas.openxmlformats.org/drawingml/2006/table">
            <a:tbl>
              <a:tblPr/>
              <a:tblGrid>
                <a:gridCol w="1091793"/>
                <a:gridCol w="1127532"/>
                <a:gridCol w="990600"/>
                <a:gridCol w="964748"/>
                <a:gridCol w="1041034"/>
                <a:gridCol w="1194618"/>
                <a:gridCol w="754328"/>
                <a:gridCol w="907912"/>
                <a:gridCol w="857154"/>
              </a:tblGrid>
              <a:tr h="300040">
                <a:tc rowSpan="2">
                  <a:txBody>
                    <a:bodyPr/>
                    <a:lstStyle/>
                    <a:p>
                      <a:pPr algn="ctr">
                        <a:lnSpc>
                          <a:spcPct val="115000"/>
                        </a:lnSpc>
                        <a:spcAft>
                          <a:spcPts val="0"/>
                        </a:spcAft>
                      </a:pPr>
                      <a:r>
                        <a:rPr lang="en-US" sz="1800" b="1" dirty="0" smtClean="0">
                          <a:solidFill>
                            <a:srgbClr val="000000"/>
                          </a:solidFill>
                          <a:latin typeface="Rockwell" pitchFamily="18" charset="0"/>
                          <a:ea typeface="Calibri"/>
                          <a:cs typeface="Times New Roman"/>
                        </a:rPr>
                        <a:t>C</a:t>
                      </a:r>
                      <a:r>
                        <a:rPr lang="id-ID" sz="1800" b="1" dirty="0" smtClean="0">
                          <a:solidFill>
                            <a:srgbClr val="000000"/>
                          </a:solidFill>
                          <a:latin typeface="Rockwell" pitchFamily="18" charset="0"/>
                          <a:ea typeface="Calibri"/>
                          <a:cs typeface="Times New Roman"/>
                        </a:rPr>
                        <a:t>on</a:t>
                      </a:r>
                      <a:r>
                        <a:rPr lang="en-US" sz="1800" b="1" dirty="0" smtClean="0">
                          <a:solidFill>
                            <a:srgbClr val="000000"/>
                          </a:solidFill>
                          <a:latin typeface="Rockwell" pitchFamily="18" charset="0"/>
                          <a:ea typeface="Calibri"/>
                          <a:cs typeface="Times New Roman"/>
                        </a:rPr>
                        <a:t>c</a:t>
                      </a:r>
                      <a:r>
                        <a:rPr lang="id-ID" sz="1800" b="1" dirty="0" smtClean="0">
                          <a:solidFill>
                            <a:srgbClr val="000000"/>
                          </a:solidFill>
                          <a:latin typeface="Rockwell" pitchFamily="18" charset="0"/>
                          <a:ea typeface="Calibri"/>
                          <a:cs typeface="Times New Roman"/>
                        </a:rPr>
                        <a:t>. </a:t>
                      </a:r>
                    </a:p>
                    <a:p>
                      <a:pPr algn="ctr">
                        <a:lnSpc>
                          <a:spcPct val="115000"/>
                        </a:lnSpc>
                        <a:spcAft>
                          <a:spcPts val="0"/>
                        </a:spcAft>
                      </a:pPr>
                      <a:r>
                        <a:rPr lang="id-ID" sz="1800" b="1" dirty="0" smtClean="0">
                          <a:solidFill>
                            <a:srgbClr val="000000"/>
                          </a:solidFill>
                          <a:latin typeface="Rockwell" pitchFamily="18" charset="0"/>
                          <a:ea typeface="Times New Roman"/>
                          <a:cs typeface="Times New Roman"/>
                        </a:rPr>
                        <a:t>ng/mL</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gridSpan="2">
                  <a:txBody>
                    <a:bodyPr/>
                    <a:lstStyle/>
                    <a:p>
                      <a:pPr algn="ctr">
                        <a:lnSpc>
                          <a:spcPct val="115000"/>
                        </a:lnSpc>
                        <a:spcAft>
                          <a:spcPts val="0"/>
                        </a:spcAft>
                      </a:pPr>
                      <a:r>
                        <a:rPr lang="id-ID" sz="1800" b="1">
                          <a:solidFill>
                            <a:srgbClr val="000000"/>
                          </a:solidFill>
                          <a:latin typeface="Rockwell" pitchFamily="18" charset="0"/>
                          <a:ea typeface="Calibri"/>
                          <a:cs typeface="Times New Roman"/>
                        </a:rPr>
                        <a:t>Area</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hMerge="1">
                  <a:txBody>
                    <a:bodyPr/>
                    <a:lstStyle/>
                    <a:p>
                      <a:endParaRPr lang="id-ID"/>
                    </a:p>
                  </a:txBody>
                  <a:tcPr/>
                </a:tc>
                <a:tc rowSpan="2">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PAR</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gridSpan="5">
                  <a:txBody>
                    <a:bodyPr/>
                    <a:lstStyle/>
                    <a:p>
                      <a:pPr algn="ctr">
                        <a:lnSpc>
                          <a:spcPct val="115000"/>
                        </a:lnSpc>
                        <a:spcAft>
                          <a:spcPts val="0"/>
                        </a:spcAft>
                      </a:pPr>
                      <a:r>
                        <a:rPr lang="en-US" sz="1800" b="1" dirty="0" smtClean="0">
                          <a:solidFill>
                            <a:srgbClr val="000000"/>
                          </a:solidFill>
                          <a:latin typeface="Rockwell" pitchFamily="18" charset="0"/>
                          <a:ea typeface="Calibri"/>
                          <a:cs typeface="Times New Roman"/>
                        </a:rPr>
                        <a:t>Measured Concentration</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1200158">
                <a:tc vMerge="1">
                  <a:txBody>
                    <a:bodyPr/>
                    <a:lstStyle/>
                    <a:p>
                      <a:endParaRPr lang="id-ID"/>
                    </a:p>
                  </a:txBody>
                  <a:tcPr/>
                </a:tc>
                <a:tc>
                  <a:txBody>
                    <a:bodyPr/>
                    <a:lstStyle/>
                    <a:p>
                      <a:pPr algn="ctr">
                        <a:lnSpc>
                          <a:spcPct val="115000"/>
                        </a:lnSpc>
                        <a:spcAft>
                          <a:spcPts val="0"/>
                        </a:spcAft>
                      </a:pPr>
                      <a:r>
                        <a:rPr lang="id-ID" sz="1800" b="1" dirty="0" smtClean="0">
                          <a:solidFill>
                            <a:srgbClr val="000000"/>
                          </a:solidFill>
                          <a:latin typeface="Rockwell" pitchFamily="18" charset="0"/>
                          <a:ea typeface="Calibri"/>
                          <a:cs typeface="Times New Roman"/>
                        </a:rPr>
                        <a:t>Anal</a:t>
                      </a:r>
                      <a:r>
                        <a:rPr lang="en-US" sz="1800" b="1" dirty="0" err="1" smtClean="0">
                          <a:solidFill>
                            <a:srgbClr val="000000"/>
                          </a:solidFill>
                          <a:latin typeface="Rockwell" pitchFamily="18" charset="0"/>
                          <a:ea typeface="Calibri"/>
                          <a:cs typeface="Times New Roman"/>
                        </a:rPr>
                        <a:t>yte</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IS</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vMerge="1">
                  <a:txBody>
                    <a:bodyPr/>
                    <a:lstStyle/>
                    <a:p>
                      <a:endParaRPr lang="id-ID"/>
                    </a:p>
                  </a:txBody>
                  <a:tcPr/>
                </a:tc>
                <a:tc>
                  <a:txBody>
                    <a:bodyPr/>
                    <a:lstStyle/>
                    <a:p>
                      <a:pPr algn="ctr">
                        <a:lnSpc>
                          <a:spcPct val="115000"/>
                        </a:lnSpc>
                        <a:spcAft>
                          <a:spcPts val="0"/>
                        </a:spcAft>
                      </a:pPr>
                      <a:r>
                        <a:rPr lang="id-ID" sz="1800" b="1" dirty="0" smtClean="0">
                          <a:solidFill>
                            <a:srgbClr val="000000"/>
                          </a:solidFill>
                          <a:latin typeface="Rockwell" pitchFamily="18" charset="0"/>
                          <a:ea typeface="Calibri"/>
                          <a:cs typeface="Times New Roman"/>
                        </a:rPr>
                        <a:t>ng/mL</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en-US" sz="1800" b="1" dirty="0" smtClean="0">
                          <a:solidFill>
                            <a:srgbClr val="000000"/>
                          </a:solidFill>
                          <a:latin typeface="Rockwell" pitchFamily="18" charset="0"/>
                          <a:ea typeface="Calibri"/>
                          <a:cs typeface="Times New Roman"/>
                        </a:rPr>
                        <a:t>Average</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SD</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 </a:t>
                      </a:r>
                      <a:r>
                        <a:rPr lang="id-ID" sz="1800" b="1" dirty="0" smtClean="0">
                          <a:solidFill>
                            <a:srgbClr val="000000"/>
                          </a:solidFill>
                          <a:latin typeface="Rockwell" pitchFamily="18" charset="0"/>
                          <a:ea typeface="Calibri"/>
                          <a:cs typeface="Times New Roman"/>
                        </a:rPr>
                        <a:t>CV</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800" b="1" i="1" dirty="0">
                          <a:solidFill>
                            <a:srgbClr val="000000"/>
                          </a:solidFill>
                          <a:latin typeface="Rockwell" pitchFamily="18" charset="0"/>
                          <a:ea typeface="Calibri"/>
                          <a:cs typeface="Times New Roman"/>
                        </a:rPr>
                        <a:t>% diff</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r>
              <a:tr h="300040">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2018</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221269</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0091</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18</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63</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35</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1797</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222022</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0081</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48</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34</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32</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1795</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202890</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0088</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36</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6,73</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1446</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201289</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0072</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42</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28</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45</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1811</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202550</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0089</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99</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7</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98</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300040">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25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626</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213044</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0029</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98</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53</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41</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21</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94</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44</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09</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857</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230882</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0037</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13</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23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46</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877</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234988</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0037</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27</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-22,92</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578</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206921</a:t>
                      </a:r>
                      <a:endParaRPr lang="id-ID" sz="18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0028</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01</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47</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95</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r>
              <a:tr h="300040">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556</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207467</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0027</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12</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26</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98</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Rounded Rectangle 3"/>
          <p:cNvSpPr/>
          <p:nvPr/>
        </p:nvSpPr>
        <p:spPr>
          <a:xfrm rot="5400000">
            <a:off x="7860498" y="3283771"/>
            <a:ext cx="1495429" cy="928631"/>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5" name="Rounded Rectangle 4"/>
          <p:cNvSpPr/>
          <p:nvPr/>
        </p:nvSpPr>
        <p:spPr>
          <a:xfrm rot="5400000">
            <a:off x="7846213" y="4852220"/>
            <a:ext cx="1524000" cy="928630"/>
          </a:xfrm>
          <a:prstGeom prst="round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Multiply 5"/>
          <p:cNvSpPr/>
          <p:nvPr/>
        </p:nvSpPr>
        <p:spPr>
          <a:xfrm>
            <a:off x="8143897" y="4681537"/>
            <a:ext cx="1000132" cy="1000132"/>
          </a:xfrm>
          <a:prstGeom prst="mathMultiply">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Freeform 8"/>
          <p:cNvSpPr/>
          <p:nvPr/>
        </p:nvSpPr>
        <p:spPr>
          <a:xfrm>
            <a:off x="8310940" y="3335360"/>
            <a:ext cx="666046" cy="720543"/>
          </a:xfrm>
          <a:custGeom>
            <a:avLst/>
            <a:gdLst>
              <a:gd name="connsiteX0" fmla="*/ 0 w 899410"/>
              <a:gd name="connsiteY0" fmla="*/ 704538 h 944381"/>
              <a:gd name="connsiteX1" fmla="*/ 194872 w 899410"/>
              <a:gd name="connsiteY1" fmla="*/ 944381 h 944381"/>
              <a:gd name="connsiteX2" fmla="*/ 899410 w 899410"/>
              <a:gd name="connsiteY2" fmla="*/ 119922 h 944381"/>
              <a:gd name="connsiteX3" fmla="*/ 899410 w 899410"/>
              <a:gd name="connsiteY3" fmla="*/ 119922 h 944381"/>
              <a:gd name="connsiteX4" fmla="*/ 794478 w 899410"/>
              <a:gd name="connsiteY4" fmla="*/ 0 h 944381"/>
              <a:gd name="connsiteX5" fmla="*/ 209862 w 899410"/>
              <a:gd name="connsiteY5" fmla="*/ 689548 h 944381"/>
              <a:gd name="connsiteX6" fmla="*/ 59960 w 899410"/>
              <a:gd name="connsiteY6" fmla="*/ 509666 h 944381"/>
              <a:gd name="connsiteX7" fmla="*/ 0 w 899410"/>
              <a:gd name="connsiteY7" fmla="*/ 704538 h 94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9410" h="944381">
                <a:moveTo>
                  <a:pt x="0" y="704538"/>
                </a:moveTo>
                <a:lnTo>
                  <a:pt x="194872" y="944381"/>
                </a:lnTo>
                <a:lnTo>
                  <a:pt x="899410" y="119922"/>
                </a:lnTo>
                <a:lnTo>
                  <a:pt x="899410" y="119922"/>
                </a:lnTo>
                <a:lnTo>
                  <a:pt x="794478" y="0"/>
                </a:lnTo>
                <a:lnTo>
                  <a:pt x="209862" y="689548"/>
                </a:lnTo>
                <a:lnTo>
                  <a:pt x="59960" y="509666"/>
                </a:lnTo>
                <a:lnTo>
                  <a:pt x="0" y="704538"/>
                </a:lnTo>
                <a:close/>
              </a:path>
            </a:pathLst>
          </a:custGeom>
          <a:solidFill>
            <a:srgbClr val="F480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p:nvSpPr>
        <p:spPr>
          <a:xfrm rot="5400000">
            <a:off x="188119" y="3195565"/>
            <a:ext cx="928694" cy="1000132"/>
          </a:xfrm>
          <a:prstGeom prst="ellipse">
            <a:avLst/>
          </a:prstGeom>
          <a:noFill/>
          <a:ln w="57150">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Date Placeholder 9"/>
          <p:cNvSpPr>
            <a:spLocks noGrp="1"/>
          </p:cNvSpPr>
          <p:nvPr>
            <p:ph type="dt" sz="half" idx="10"/>
          </p:nvPr>
        </p:nvSpPr>
        <p:spPr/>
        <p:txBody>
          <a:bodyPr/>
          <a:lstStyle/>
          <a:p>
            <a:fld id="{59613139-1A9A-4850-9DBE-6D13C2C4EAE9}" type="datetime3">
              <a:rPr lang="en-US" smtClean="0"/>
              <a:t>2 September 2015</a:t>
            </a:fld>
            <a:endParaRPr lang="id-ID"/>
          </a:p>
        </p:txBody>
      </p:sp>
      <p:sp>
        <p:nvSpPr>
          <p:cNvPr id="11" name="Footer Placeholder 10"/>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2" name="Slide Number Placeholder 11"/>
          <p:cNvSpPr>
            <a:spLocks noGrp="1"/>
          </p:cNvSpPr>
          <p:nvPr>
            <p:ph type="sldNum" sz="quarter" idx="12"/>
          </p:nvPr>
        </p:nvSpPr>
        <p:spPr>
          <a:xfrm>
            <a:off x="6553200" y="6492875"/>
            <a:ext cx="2133600" cy="365125"/>
          </a:xfrm>
        </p:spPr>
        <p:txBody>
          <a:bodyPr/>
          <a:lstStyle/>
          <a:p>
            <a:pPr algn="r"/>
            <a:fld id="{BBD13CCE-A557-4C60-985B-AEE7C3956C98}" type="slidenum">
              <a:rPr lang="id-ID" smtClean="0"/>
              <a:pPr algn="r"/>
              <a:t>13</a:t>
            </a:fld>
            <a:endParaRPr lang="id-ID"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1000"/>
                                        <p:tgtEl>
                                          <p:spTgt spid="6"/>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1000"/>
                                        <p:tgtEl>
                                          <p:spTgt spid="9"/>
                                        </p:tgtEl>
                                      </p:cBhvr>
                                    </p:animEffect>
                                  </p:childTnLst>
                                </p:cTn>
                              </p:par>
                              <p:par>
                                <p:cTn id="21" presetID="2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edg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latin typeface="Rockwell" pitchFamily="18" charset="0"/>
              </a:rPr>
              <a:t>C</a:t>
            </a:r>
            <a:r>
              <a:rPr lang="id-ID" dirty="0" smtClean="0">
                <a:effectLst>
                  <a:outerShdw blurRad="38100" dist="38100" dir="2700000" algn="tl">
                    <a:srgbClr val="000000">
                      <a:alpha val="43137"/>
                    </a:srgbClr>
                  </a:outerShdw>
                </a:effectLst>
                <a:latin typeface="Rockwell" pitchFamily="18" charset="0"/>
              </a:rPr>
              <a:t>alibra</a:t>
            </a:r>
            <a:r>
              <a:rPr lang="en-US" dirty="0" err="1" smtClean="0">
                <a:effectLst>
                  <a:outerShdw blurRad="38100" dist="38100" dir="2700000" algn="tl">
                    <a:srgbClr val="000000">
                      <a:alpha val="43137"/>
                    </a:srgbClr>
                  </a:outerShdw>
                </a:effectLst>
                <a:latin typeface="Rockwell" pitchFamily="18" charset="0"/>
              </a:rPr>
              <a:t>tion</a:t>
            </a:r>
            <a:r>
              <a:rPr lang="en-US" dirty="0" smtClean="0">
                <a:effectLst>
                  <a:outerShdw blurRad="38100" dist="38100" dir="2700000" algn="tl">
                    <a:srgbClr val="000000">
                      <a:alpha val="43137"/>
                    </a:srgbClr>
                  </a:outerShdw>
                </a:effectLst>
                <a:latin typeface="Rockwell" pitchFamily="18" charset="0"/>
              </a:rPr>
              <a:t> Curve</a:t>
            </a:r>
            <a:endParaRPr lang="id-ID"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411811704"/>
              </p:ext>
            </p:extLst>
          </p:nvPr>
        </p:nvGraphicFramePr>
        <p:xfrm>
          <a:off x="214282" y="1571616"/>
          <a:ext cx="8643997" cy="3855720"/>
        </p:xfrm>
        <a:graphic>
          <a:graphicData uri="http://schemas.openxmlformats.org/drawingml/2006/table">
            <a:tbl>
              <a:tblPr/>
              <a:tblGrid>
                <a:gridCol w="1995518"/>
                <a:gridCol w="1111599"/>
                <a:gridCol w="1306570"/>
                <a:gridCol w="1306570"/>
                <a:gridCol w="1990261"/>
                <a:gridCol w="933479"/>
              </a:tblGrid>
              <a:tr h="272763">
                <a:tc rowSpan="2">
                  <a:txBody>
                    <a:bodyPr/>
                    <a:lstStyle/>
                    <a:p>
                      <a:pPr algn="ctr">
                        <a:lnSpc>
                          <a:spcPct val="115000"/>
                        </a:lnSpc>
                        <a:spcAft>
                          <a:spcPts val="0"/>
                        </a:spcAft>
                      </a:pPr>
                      <a:r>
                        <a:rPr lang="en-US" sz="2000" b="1" dirty="0" smtClean="0">
                          <a:solidFill>
                            <a:srgbClr val="000000"/>
                          </a:solidFill>
                          <a:latin typeface="Rockwell" pitchFamily="18" charset="0"/>
                          <a:ea typeface="Calibri"/>
                          <a:cs typeface="Times New Roman"/>
                        </a:rPr>
                        <a:t>Concentration</a:t>
                      </a:r>
                      <a:r>
                        <a:rPr lang="id-ID" sz="2000" b="1" dirty="0" smtClean="0">
                          <a:solidFill>
                            <a:srgbClr val="000000"/>
                          </a:solidFill>
                          <a:latin typeface="Rockwell" pitchFamily="18" charset="0"/>
                          <a:ea typeface="Calibri"/>
                          <a:cs typeface="Times New Roman"/>
                        </a:rPr>
                        <a:t> </a:t>
                      </a:r>
                      <a:r>
                        <a:rPr lang="id-ID" sz="2000" b="1" dirty="0">
                          <a:solidFill>
                            <a:srgbClr val="000000"/>
                          </a:solidFill>
                          <a:latin typeface="Rockwell" pitchFamily="18" charset="0"/>
                          <a:ea typeface="Calibri"/>
                          <a:cs typeface="Times New Roman"/>
                        </a:rPr>
                        <a:t>(ng/mL)</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gridSpan="2">
                  <a:txBody>
                    <a:bodyPr/>
                    <a:lstStyle/>
                    <a:p>
                      <a:pPr algn="ctr">
                        <a:lnSpc>
                          <a:spcPct val="115000"/>
                        </a:lnSpc>
                        <a:spcAft>
                          <a:spcPts val="0"/>
                        </a:spcAft>
                      </a:pPr>
                      <a:r>
                        <a:rPr lang="id-ID" sz="2000" b="1" dirty="0">
                          <a:solidFill>
                            <a:srgbClr val="000000"/>
                          </a:solidFill>
                          <a:latin typeface="Rockwell" pitchFamily="18" charset="0"/>
                          <a:ea typeface="Calibri"/>
                          <a:cs typeface="Times New Roman"/>
                        </a:rPr>
                        <a:t>Area</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hMerge="1">
                  <a:txBody>
                    <a:bodyPr/>
                    <a:lstStyle/>
                    <a:p>
                      <a:endParaRPr lang="id-ID"/>
                    </a:p>
                  </a:txBody>
                  <a:tcPr/>
                </a:tc>
                <a:tc rowSpan="2">
                  <a:txBody>
                    <a:bodyPr/>
                    <a:lstStyle/>
                    <a:p>
                      <a:pPr algn="ctr">
                        <a:lnSpc>
                          <a:spcPct val="115000"/>
                        </a:lnSpc>
                        <a:spcAft>
                          <a:spcPts val="0"/>
                        </a:spcAft>
                      </a:pPr>
                      <a:r>
                        <a:rPr lang="id-ID" sz="2000" b="1">
                          <a:solidFill>
                            <a:srgbClr val="000000"/>
                          </a:solidFill>
                          <a:latin typeface="Rockwell" pitchFamily="18" charset="0"/>
                          <a:ea typeface="Calibri"/>
                          <a:cs typeface="Times New Roman"/>
                        </a:rPr>
                        <a:t>PAR</a:t>
                      </a:r>
                      <a:endParaRPr lang="id-ID" sz="20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rowSpan="2">
                  <a:txBody>
                    <a:bodyPr/>
                    <a:lstStyle/>
                    <a:p>
                      <a:pPr algn="ctr">
                        <a:lnSpc>
                          <a:spcPct val="115000"/>
                        </a:lnSpc>
                        <a:spcAft>
                          <a:spcPts val="0"/>
                        </a:spcAft>
                      </a:pPr>
                      <a:r>
                        <a:rPr lang="en-US" sz="2000" b="1" dirty="0" smtClean="0">
                          <a:solidFill>
                            <a:srgbClr val="000000"/>
                          </a:solidFill>
                          <a:latin typeface="Rockwell" pitchFamily="18" charset="0"/>
                          <a:ea typeface="Calibri"/>
                          <a:cs typeface="Times New Roman"/>
                        </a:rPr>
                        <a:t>Measured Concentration</a:t>
                      </a:r>
                      <a:r>
                        <a:rPr lang="id-ID" sz="2000" b="1" dirty="0" smtClean="0">
                          <a:solidFill>
                            <a:srgbClr val="000000"/>
                          </a:solidFill>
                          <a:latin typeface="Rockwell" pitchFamily="18" charset="0"/>
                          <a:ea typeface="Calibri"/>
                          <a:cs typeface="Times New Roman"/>
                        </a:rPr>
                        <a:t> </a:t>
                      </a:r>
                      <a:r>
                        <a:rPr lang="id-ID" sz="2000" b="1" dirty="0">
                          <a:solidFill>
                            <a:srgbClr val="000000"/>
                          </a:solidFill>
                          <a:latin typeface="Rockwell" pitchFamily="18" charset="0"/>
                          <a:ea typeface="Calibri"/>
                          <a:cs typeface="Times New Roman"/>
                        </a:rPr>
                        <a:t>(ng/mL)</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rowSpan="2">
                  <a:txBody>
                    <a:bodyPr/>
                    <a:lstStyle/>
                    <a:p>
                      <a:pPr algn="ctr">
                        <a:lnSpc>
                          <a:spcPct val="115000"/>
                        </a:lnSpc>
                        <a:spcAft>
                          <a:spcPts val="0"/>
                        </a:spcAft>
                      </a:pPr>
                      <a:r>
                        <a:rPr lang="id-ID" sz="2000" b="1" i="1" dirty="0">
                          <a:solidFill>
                            <a:srgbClr val="000000"/>
                          </a:solidFill>
                          <a:latin typeface="Rockwell" pitchFamily="18" charset="0"/>
                          <a:ea typeface="Calibri"/>
                          <a:cs typeface="Times New Roman"/>
                        </a:rPr>
                        <a:t>% diff</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r>
              <a:tr h="545527">
                <a:tc vMerge="1">
                  <a:txBody>
                    <a:bodyPr/>
                    <a:lstStyle/>
                    <a:p>
                      <a:endParaRPr lang="id-ID"/>
                    </a:p>
                  </a:txBody>
                  <a:tcPr/>
                </a:tc>
                <a:tc>
                  <a:txBody>
                    <a:bodyPr/>
                    <a:lstStyle/>
                    <a:p>
                      <a:pPr algn="ctr">
                        <a:lnSpc>
                          <a:spcPct val="115000"/>
                        </a:lnSpc>
                        <a:spcAft>
                          <a:spcPts val="0"/>
                        </a:spcAft>
                      </a:pPr>
                      <a:r>
                        <a:rPr lang="id-ID" sz="2000" b="1" dirty="0" smtClean="0">
                          <a:solidFill>
                            <a:srgbClr val="000000"/>
                          </a:solidFill>
                          <a:latin typeface="Rockwell" pitchFamily="18" charset="0"/>
                          <a:ea typeface="Calibri"/>
                          <a:cs typeface="Times New Roman"/>
                        </a:rPr>
                        <a:t>Ana</a:t>
                      </a:r>
                      <a:r>
                        <a:rPr lang="en-US" sz="2000" b="1" dirty="0" err="1" smtClean="0">
                          <a:solidFill>
                            <a:srgbClr val="000000"/>
                          </a:solidFill>
                          <a:latin typeface="Rockwell" pitchFamily="18" charset="0"/>
                          <a:ea typeface="Calibri"/>
                          <a:cs typeface="Times New Roman"/>
                        </a:rPr>
                        <a:t>lyte</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15000"/>
                        </a:lnSpc>
                        <a:spcAft>
                          <a:spcPts val="0"/>
                        </a:spcAft>
                      </a:pPr>
                      <a:r>
                        <a:rPr lang="id-ID" sz="2000" b="1" dirty="0">
                          <a:solidFill>
                            <a:srgbClr val="000000"/>
                          </a:solidFill>
                          <a:latin typeface="Rockwell" pitchFamily="18" charset="0"/>
                          <a:ea typeface="Calibri"/>
                          <a:cs typeface="Times New Roman"/>
                        </a:rPr>
                        <a:t>IS</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vMerge="1">
                  <a:txBody>
                    <a:bodyPr/>
                    <a:lstStyle/>
                    <a:p>
                      <a:endParaRPr lang="id-ID"/>
                    </a:p>
                  </a:txBody>
                  <a:tcPr/>
                </a:tc>
                <a:tc vMerge="1">
                  <a:txBody>
                    <a:bodyPr/>
                    <a:lstStyle/>
                    <a:p>
                      <a:endParaRPr lang="id-ID"/>
                    </a:p>
                  </a:txBody>
                  <a:tcPr/>
                </a:tc>
                <a:tc vMerge="1">
                  <a:txBody>
                    <a:bodyPr/>
                    <a:lstStyle/>
                    <a:p>
                      <a:endParaRPr lang="id-ID"/>
                    </a:p>
                  </a:txBody>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endParaRPr lang="id-ID" sz="2000">
                        <a:solidFill>
                          <a:srgbClr val="000000"/>
                        </a:solidFill>
                        <a:latin typeface="Rockwell" pitchFamily="18" charset="0"/>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207181</a:t>
                      </a:r>
                      <a:endParaRPr lang="id-ID" sz="20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0000</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endParaRPr lang="id-ID" sz="2000">
                        <a:solidFill>
                          <a:srgbClr val="000000"/>
                        </a:solidFill>
                        <a:latin typeface="Rockwell" pitchFamily="18" charset="0"/>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50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1525</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207732</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0073</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43</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33</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13</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35</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100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3704</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219318</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0169</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106</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97</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6</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97</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200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6474</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225071</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0288</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186</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12</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6</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94</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500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15311</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199824</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0766</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505</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13</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03</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1000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31286</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199670</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1567</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1038</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81</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3</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88</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5000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156726</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210453</a:t>
                      </a:r>
                      <a:endParaRPr lang="id-ID" sz="200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7447</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4958</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30</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c>
                  <a:txBody>
                    <a:bodyPr/>
                    <a:lstStyle/>
                    <a:p>
                      <a:pPr algn="ctr">
                        <a:lnSpc>
                          <a:spcPct val="115000"/>
                        </a:lnSpc>
                        <a:spcAft>
                          <a:spcPts val="0"/>
                        </a:spcAft>
                      </a:pPr>
                      <a:r>
                        <a:rPr lang="id-ID" sz="2000" dirty="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83</a:t>
                      </a:r>
                      <a:endParaRPr lang="id-ID" sz="2000" dirty="0">
                        <a:latin typeface="Rockwell" pitchFamily="18" charset="0"/>
                        <a:ea typeface="Times New Roman"/>
                        <a:cs typeface="Times New Roman"/>
                      </a:endParaRPr>
                    </a:p>
                  </a:txBody>
                  <a:tcPr marL="68580" marR="68580" marT="0" marB="0" anchor="ctr">
                    <a:lnL>
                      <a:noFill/>
                    </a:lnL>
                    <a:lnR>
                      <a:noFill/>
                    </a:lnR>
                    <a:lnT>
                      <a:noFill/>
                    </a:lnT>
                    <a:lnB>
                      <a:noFill/>
                    </a:lnB>
                  </a:tcPr>
                </a:tc>
              </a:tr>
              <a:tr h="272763">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10000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00</a:t>
                      </a:r>
                      <a:endParaRPr lang="id-ID" sz="20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315374</a:t>
                      </a:r>
                      <a:endParaRPr lang="id-ID" sz="20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a:solidFill>
                            <a:srgbClr val="000000"/>
                          </a:solidFill>
                          <a:latin typeface="Rockwell" pitchFamily="18" charset="0"/>
                          <a:ea typeface="Calibri"/>
                          <a:cs typeface="Times New Roman"/>
                        </a:rPr>
                        <a:t>209742</a:t>
                      </a:r>
                      <a:endParaRPr lang="id-ID" sz="20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5036</a:t>
                      </a:r>
                      <a:endParaRPr lang="id-ID" sz="20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10016</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95</a:t>
                      </a:r>
                      <a:endParaRPr lang="id-ID" sz="20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solidFill>
                            <a:srgbClr val="000000"/>
                          </a:solidFill>
                          <a:latin typeface="Rockwell" pitchFamily="18" charset="0"/>
                          <a:ea typeface="Calibri"/>
                          <a:cs typeface="Times New Roman"/>
                        </a:rPr>
                        <a:t>0</a:t>
                      </a:r>
                      <a:r>
                        <a:rPr lang="en-US" sz="2000" dirty="0" smtClean="0">
                          <a:solidFill>
                            <a:srgbClr val="000000"/>
                          </a:solidFill>
                          <a:latin typeface="Rockwell" pitchFamily="18" charset="0"/>
                          <a:ea typeface="Calibri"/>
                          <a:cs typeface="Times New Roman"/>
                        </a:rPr>
                        <a:t>.</a:t>
                      </a:r>
                      <a:r>
                        <a:rPr lang="id-ID" sz="2000" dirty="0" smtClean="0">
                          <a:solidFill>
                            <a:srgbClr val="000000"/>
                          </a:solidFill>
                          <a:latin typeface="Rockwell" pitchFamily="18" charset="0"/>
                          <a:ea typeface="Calibri"/>
                          <a:cs typeface="Times New Roman"/>
                        </a:rPr>
                        <a:t>17</a:t>
                      </a:r>
                      <a:endParaRPr lang="id-ID" sz="20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41254741"/>
              </p:ext>
            </p:extLst>
          </p:nvPr>
        </p:nvGraphicFramePr>
        <p:xfrm>
          <a:off x="1142976" y="5442604"/>
          <a:ext cx="7143801" cy="701040"/>
        </p:xfrm>
        <a:graphic>
          <a:graphicData uri="http://schemas.openxmlformats.org/drawingml/2006/table">
            <a:tbl>
              <a:tblPr/>
              <a:tblGrid>
                <a:gridCol w="2060904"/>
                <a:gridCol w="1820077"/>
                <a:gridCol w="1775684"/>
                <a:gridCol w="1487136"/>
              </a:tblGrid>
              <a:tr h="171450">
                <a:tc>
                  <a:txBody>
                    <a:bodyPr/>
                    <a:lstStyle/>
                    <a:p>
                      <a:pPr algn="ctr">
                        <a:lnSpc>
                          <a:spcPct val="115000"/>
                        </a:lnSpc>
                        <a:spcAft>
                          <a:spcPts val="0"/>
                        </a:spcAft>
                      </a:pPr>
                      <a:r>
                        <a:rPr lang="en-US" sz="2000" b="1" dirty="0" smtClean="0">
                          <a:latin typeface="Rockwell" pitchFamily="18" charset="0"/>
                          <a:ea typeface="Times New Roman"/>
                          <a:cs typeface="Times New Roman"/>
                        </a:rPr>
                        <a:t>Slope</a:t>
                      </a:r>
                      <a:r>
                        <a:rPr lang="id-ID" sz="2000" b="1" dirty="0" smtClean="0">
                          <a:latin typeface="Rockwell" pitchFamily="18" charset="0"/>
                          <a:ea typeface="Times New Roman"/>
                          <a:cs typeface="Times New Roman"/>
                        </a:rPr>
                        <a:t> </a:t>
                      </a:r>
                      <a:r>
                        <a:rPr lang="id-ID" sz="2000" b="1" dirty="0">
                          <a:latin typeface="Rockwell" pitchFamily="18" charset="0"/>
                          <a:ea typeface="Times New Roman"/>
                          <a:cs typeface="Times New Roman"/>
                        </a:rPr>
                        <a:t>(b)</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2000" b="1" dirty="0" smtClean="0">
                          <a:latin typeface="Rockwell" pitchFamily="18" charset="0"/>
                          <a:ea typeface="Times New Roman"/>
                          <a:cs typeface="Times New Roman"/>
                        </a:rPr>
                        <a:t>Inter</a:t>
                      </a:r>
                      <a:r>
                        <a:rPr lang="en-US" sz="2000" b="1" dirty="0" err="1" smtClean="0">
                          <a:latin typeface="Rockwell" pitchFamily="18" charset="0"/>
                          <a:ea typeface="Times New Roman"/>
                          <a:cs typeface="Times New Roman"/>
                        </a:rPr>
                        <a:t>cept</a:t>
                      </a:r>
                      <a:r>
                        <a:rPr lang="id-ID" sz="2000" b="1" dirty="0" smtClean="0">
                          <a:latin typeface="Rockwell" pitchFamily="18" charset="0"/>
                          <a:ea typeface="Times New Roman"/>
                          <a:cs typeface="Times New Roman"/>
                        </a:rPr>
                        <a:t> </a:t>
                      </a:r>
                      <a:r>
                        <a:rPr lang="id-ID" sz="2000" b="1" dirty="0">
                          <a:latin typeface="Rockwell" pitchFamily="18" charset="0"/>
                          <a:ea typeface="Times New Roman"/>
                          <a:cs typeface="Times New Roman"/>
                        </a:rPr>
                        <a:t>(a)</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2000" b="1" dirty="0">
                          <a:latin typeface="Rockwell" pitchFamily="18" charset="0"/>
                          <a:ea typeface="Times New Roman"/>
                          <a:cs typeface="Times New Roman"/>
                        </a:rPr>
                        <a:t>R</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2000" b="1" dirty="0">
                          <a:latin typeface="Rockwell" pitchFamily="18" charset="0"/>
                          <a:ea typeface="Times New Roman"/>
                          <a:cs typeface="Times New Roman"/>
                        </a:rPr>
                        <a:t>R</a:t>
                      </a:r>
                      <a:r>
                        <a:rPr lang="id-ID" sz="2000" b="1" baseline="30000" dirty="0">
                          <a:latin typeface="Rockwell" pitchFamily="18" charset="0"/>
                          <a:ea typeface="Times New Roman"/>
                          <a:cs typeface="Times New Roman"/>
                        </a:rPr>
                        <a:t>2</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71450">
                <a:tc>
                  <a:txBody>
                    <a:bodyPr/>
                    <a:lstStyle/>
                    <a:p>
                      <a:pPr algn="ctr">
                        <a:lnSpc>
                          <a:spcPct val="115000"/>
                        </a:lnSpc>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0002</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0008</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0000</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0000</a:t>
                      </a: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Oval 4"/>
          <p:cNvSpPr/>
          <p:nvPr/>
        </p:nvSpPr>
        <p:spPr>
          <a:xfrm rot="5400000">
            <a:off x="7027055" y="3488537"/>
            <a:ext cx="2786082" cy="1143008"/>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Date Placeholder 6"/>
          <p:cNvSpPr>
            <a:spLocks noGrp="1"/>
          </p:cNvSpPr>
          <p:nvPr>
            <p:ph type="dt" sz="half" idx="10"/>
          </p:nvPr>
        </p:nvSpPr>
        <p:spPr/>
        <p:txBody>
          <a:bodyPr/>
          <a:lstStyle/>
          <a:p>
            <a:fld id="{DA4AD064-3179-444C-AAB3-A8ACCDF533AC}" type="datetime3">
              <a:rPr lang="en-US" smtClean="0"/>
              <a:t>2 September 2015</a:t>
            </a:fld>
            <a:endParaRPr lang="id-ID"/>
          </a:p>
        </p:txBody>
      </p:sp>
      <p:sp>
        <p:nvSpPr>
          <p:cNvPr id="8" name="Footer Placeholder 7"/>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9" name="Slide Number Placeholder 8"/>
          <p:cNvSpPr>
            <a:spLocks noGrp="1"/>
          </p:cNvSpPr>
          <p:nvPr>
            <p:ph type="sldNum" sz="quarter" idx="12"/>
          </p:nvPr>
        </p:nvSpPr>
        <p:spPr/>
        <p:txBody>
          <a:bodyPr/>
          <a:lstStyle/>
          <a:p>
            <a:fld id="{BBD13CCE-A557-4C60-985B-AEE7C3956C98}" type="slidenum">
              <a:rPr lang="id-ID" smtClean="0"/>
              <a:pPr/>
              <a:t>14</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72347397"/>
              </p:ext>
            </p:extLst>
          </p:nvPr>
        </p:nvGraphicFramePr>
        <p:xfrm>
          <a:off x="-2" y="1482675"/>
          <a:ext cx="9144003" cy="3803713"/>
        </p:xfrm>
        <a:graphic>
          <a:graphicData uri="http://schemas.openxmlformats.org/drawingml/2006/table">
            <a:tbl>
              <a:tblPr/>
              <a:tblGrid>
                <a:gridCol w="928664"/>
                <a:gridCol w="547442"/>
                <a:gridCol w="585756"/>
                <a:gridCol w="683614"/>
                <a:gridCol w="684301"/>
                <a:gridCol w="644332"/>
                <a:gridCol w="140703"/>
                <a:gridCol w="642942"/>
                <a:gridCol w="142876"/>
                <a:gridCol w="785818"/>
                <a:gridCol w="142876"/>
                <a:gridCol w="857256"/>
                <a:gridCol w="681022"/>
                <a:gridCol w="685800"/>
                <a:gridCol w="990601"/>
              </a:tblGrid>
              <a:tr h="785791">
                <a:tc>
                  <a:txBody>
                    <a:bodyPr/>
                    <a:lstStyle/>
                    <a:p>
                      <a:pPr algn="ctr">
                        <a:lnSpc>
                          <a:spcPct val="115000"/>
                        </a:lnSpc>
                        <a:spcAft>
                          <a:spcPts val="0"/>
                        </a:spcAft>
                      </a:pPr>
                      <a:r>
                        <a:rPr lang="en-US" sz="1500" b="1" dirty="0" smtClean="0">
                          <a:latin typeface="Rockwell" pitchFamily="18" charset="0"/>
                          <a:ea typeface="Times New Roman"/>
                          <a:cs typeface="Times New Roman"/>
                        </a:rPr>
                        <a:t>C</a:t>
                      </a:r>
                      <a:r>
                        <a:rPr lang="id-ID" sz="1500" b="1" dirty="0" smtClean="0">
                          <a:latin typeface="Rockwell" pitchFamily="18" charset="0"/>
                          <a:ea typeface="Times New Roman"/>
                          <a:cs typeface="Times New Roman"/>
                        </a:rPr>
                        <a:t>on</a:t>
                      </a:r>
                      <a:r>
                        <a:rPr lang="en-US" sz="1500" b="1" dirty="0" smtClean="0">
                          <a:latin typeface="Rockwell" pitchFamily="18" charset="0"/>
                          <a:ea typeface="Times New Roman"/>
                          <a:cs typeface="Times New Roman"/>
                        </a:rPr>
                        <a:t>c</a:t>
                      </a:r>
                      <a:r>
                        <a:rPr lang="id-ID" sz="1500" b="1" dirty="0" smtClean="0">
                          <a:latin typeface="Rockwell" pitchFamily="18" charset="0"/>
                          <a:ea typeface="Times New Roman"/>
                          <a:cs typeface="Times New Roman"/>
                        </a:rPr>
                        <a:t>.</a:t>
                      </a:r>
                    </a:p>
                    <a:p>
                      <a:pPr algn="ctr">
                        <a:lnSpc>
                          <a:spcPct val="115000"/>
                        </a:lnSpc>
                        <a:spcAft>
                          <a:spcPts val="0"/>
                        </a:spcAft>
                      </a:pPr>
                      <a:r>
                        <a:rPr lang="id-ID" sz="1500" b="1" dirty="0" smtClean="0">
                          <a:latin typeface="Rockwell" pitchFamily="18" charset="0"/>
                          <a:ea typeface="Times New Roman"/>
                          <a:cs typeface="Times New Roman"/>
                        </a:rPr>
                        <a:t>(ng/mL</a:t>
                      </a:r>
                      <a:r>
                        <a:rPr lang="id-ID" sz="1500" b="1" dirty="0">
                          <a:latin typeface="Rockwell" pitchFamily="18" charset="0"/>
                          <a:ea typeface="Times New Roman"/>
                          <a:cs typeface="Times New Roman"/>
                        </a:rPr>
                        <a:t>)</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500" b="1" dirty="0" smtClean="0">
                          <a:latin typeface="Rockwell" pitchFamily="18" charset="0"/>
                          <a:ea typeface="Times New Roman"/>
                          <a:cs typeface="Times New Roman"/>
                        </a:rPr>
                        <a:t>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500" b="1" dirty="0" smtClean="0">
                          <a:latin typeface="Rockwell" pitchFamily="18" charset="0"/>
                          <a:ea typeface="Times New Roman"/>
                          <a:cs typeface="Times New Roman"/>
                        </a:rPr>
                        <a:t>50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500" b="1" dirty="0" smtClean="0">
                          <a:latin typeface="Rockwell" pitchFamily="18" charset="0"/>
                          <a:ea typeface="Times New Roman"/>
                          <a:cs typeface="Times New Roman"/>
                        </a:rPr>
                        <a:t>100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500" b="1" dirty="0" smtClean="0">
                          <a:latin typeface="Rockwell" pitchFamily="18" charset="0"/>
                          <a:ea typeface="Times New Roman"/>
                          <a:cs typeface="Times New Roman"/>
                        </a:rPr>
                        <a:t>200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500" b="1" dirty="0" smtClean="0">
                          <a:latin typeface="Rockwell" pitchFamily="18" charset="0"/>
                          <a:ea typeface="Times New Roman"/>
                          <a:cs typeface="Times New Roman"/>
                        </a:rPr>
                        <a:t>500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gridSpan="2">
                  <a:txBody>
                    <a:bodyPr/>
                    <a:lstStyle/>
                    <a:p>
                      <a:pPr algn="ctr">
                        <a:lnSpc>
                          <a:spcPct val="115000"/>
                        </a:lnSpc>
                        <a:spcAft>
                          <a:spcPts val="0"/>
                        </a:spcAft>
                      </a:pPr>
                      <a:r>
                        <a:rPr lang="id-ID" sz="1500" b="1" dirty="0" smtClean="0">
                          <a:latin typeface="Rockwell" pitchFamily="18" charset="0"/>
                          <a:ea typeface="Times New Roman"/>
                          <a:cs typeface="Times New Roman"/>
                        </a:rPr>
                        <a:t>1000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id-ID"/>
                    </a:p>
                  </a:txBody>
                  <a:tcPr/>
                </a:tc>
                <a:tc gridSpan="3">
                  <a:txBody>
                    <a:bodyPr/>
                    <a:lstStyle/>
                    <a:p>
                      <a:pPr algn="ctr">
                        <a:lnSpc>
                          <a:spcPct val="115000"/>
                        </a:lnSpc>
                        <a:spcAft>
                          <a:spcPts val="0"/>
                        </a:spcAft>
                      </a:pPr>
                      <a:r>
                        <a:rPr lang="id-ID" sz="1500" b="1" dirty="0" smtClean="0">
                          <a:latin typeface="Rockwell" pitchFamily="18" charset="0"/>
                          <a:ea typeface="Times New Roman"/>
                          <a:cs typeface="Times New Roman"/>
                        </a:rPr>
                        <a:t>5000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id-ID"/>
                    </a:p>
                  </a:txBody>
                  <a:tcPr/>
                </a:tc>
                <a:tc hMerge="1">
                  <a:txBody>
                    <a:bodyPr/>
                    <a:lstStyle/>
                    <a:p>
                      <a:endParaRPr lang="id-ID"/>
                    </a:p>
                  </a:txBody>
                  <a:tcPr/>
                </a:tc>
                <a:tc>
                  <a:txBody>
                    <a:bodyPr/>
                    <a:lstStyle/>
                    <a:p>
                      <a:pPr algn="ctr">
                        <a:lnSpc>
                          <a:spcPct val="115000"/>
                        </a:lnSpc>
                        <a:spcAft>
                          <a:spcPts val="0"/>
                        </a:spcAft>
                      </a:pPr>
                      <a:r>
                        <a:rPr lang="id-ID" sz="1500" b="1" dirty="0" smtClean="0">
                          <a:latin typeface="Rockwell" pitchFamily="18" charset="0"/>
                          <a:ea typeface="Times New Roman"/>
                          <a:cs typeface="Times New Roman"/>
                        </a:rPr>
                        <a:t>10000</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rowSpan="2">
                  <a:txBody>
                    <a:bodyPr/>
                    <a:lstStyle/>
                    <a:p>
                      <a:pPr algn="ctr">
                        <a:lnSpc>
                          <a:spcPct val="115000"/>
                        </a:lnSpc>
                        <a:spcAft>
                          <a:spcPts val="0"/>
                        </a:spcAft>
                      </a:pPr>
                      <a:r>
                        <a:rPr lang="id-ID" sz="1500" b="1" dirty="0">
                          <a:latin typeface="Rockwell" pitchFamily="18" charset="0"/>
                          <a:ea typeface="Times New Roman"/>
                          <a:cs typeface="Times New Roman"/>
                        </a:rPr>
                        <a:t>R</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rowSpan="2">
                  <a:txBody>
                    <a:bodyPr/>
                    <a:lstStyle/>
                    <a:p>
                      <a:pPr algn="ctr">
                        <a:lnSpc>
                          <a:spcPct val="115000"/>
                        </a:lnSpc>
                        <a:spcAft>
                          <a:spcPts val="0"/>
                        </a:spcAft>
                      </a:pPr>
                      <a:r>
                        <a:rPr lang="id-ID" sz="1500" b="1" i="1" dirty="0" smtClean="0">
                          <a:latin typeface="Rockwell" pitchFamily="18" charset="0"/>
                          <a:ea typeface="Times New Roman"/>
                          <a:cs typeface="Times New Roman"/>
                        </a:rPr>
                        <a:t>Slope</a:t>
                      </a:r>
                    </a:p>
                    <a:p>
                      <a:pPr algn="ctr">
                        <a:lnSpc>
                          <a:spcPct val="115000"/>
                        </a:lnSpc>
                        <a:spcAft>
                          <a:spcPts val="0"/>
                        </a:spcAft>
                      </a:pPr>
                      <a:r>
                        <a:rPr lang="id-ID" sz="1500" b="1" dirty="0" smtClean="0">
                          <a:latin typeface="Rockwell" pitchFamily="18" charset="0"/>
                          <a:ea typeface="Times New Roman"/>
                          <a:cs typeface="Times New Roman"/>
                        </a:rPr>
                        <a:t> </a:t>
                      </a:r>
                      <a:r>
                        <a:rPr lang="id-ID" sz="1500" b="1" dirty="0">
                          <a:latin typeface="Rockwell" pitchFamily="18" charset="0"/>
                          <a:ea typeface="Times New Roman"/>
                          <a:cs typeface="Times New Roman"/>
                        </a:rPr>
                        <a:t>(b)</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rowSpan="2">
                  <a:txBody>
                    <a:bodyPr/>
                    <a:lstStyle/>
                    <a:p>
                      <a:pPr algn="ctr">
                        <a:lnSpc>
                          <a:spcPct val="115000"/>
                        </a:lnSpc>
                        <a:spcAft>
                          <a:spcPts val="0"/>
                        </a:spcAft>
                      </a:pPr>
                      <a:r>
                        <a:rPr lang="id-ID" sz="1500" b="1" dirty="0" smtClean="0">
                          <a:latin typeface="Rockwell" pitchFamily="18" charset="0"/>
                          <a:ea typeface="Times New Roman"/>
                          <a:cs typeface="Times New Roman"/>
                        </a:rPr>
                        <a:t>Inter</a:t>
                      </a:r>
                      <a:r>
                        <a:rPr lang="en-US" sz="1500" b="1" dirty="0" smtClean="0">
                          <a:latin typeface="Rockwell" pitchFamily="18" charset="0"/>
                          <a:ea typeface="Times New Roman"/>
                          <a:cs typeface="Times New Roman"/>
                        </a:rPr>
                        <a:t>c</a:t>
                      </a:r>
                      <a:r>
                        <a:rPr lang="id-ID" sz="1500" b="1" dirty="0" smtClean="0">
                          <a:latin typeface="Rockwell" pitchFamily="18" charset="0"/>
                          <a:ea typeface="Times New Roman"/>
                          <a:cs typeface="Times New Roman"/>
                        </a:rPr>
                        <a:t>ep</a:t>
                      </a:r>
                      <a:r>
                        <a:rPr lang="en-US" sz="1500" b="1" dirty="0" smtClean="0">
                          <a:latin typeface="Rockwell" pitchFamily="18" charset="0"/>
                          <a:ea typeface="Times New Roman"/>
                          <a:cs typeface="Times New Roman"/>
                        </a:rPr>
                        <a:t>t</a:t>
                      </a:r>
                      <a:r>
                        <a:rPr lang="id-ID" sz="1500" b="1" dirty="0" smtClean="0">
                          <a:latin typeface="Rockwell" pitchFamily="18" charset="0"/>
                          <a:ea typeface="Times New Roman"/>
                          <a:cs typeface="Times New Roman"/>
                        </a:rPr>
                        <a:t> </a:t>
                      </a:r>
                      <a:r>
                        <a:rPr lang="id-ID" sz="1500" b="1" dirty="0">
                          <a:latin typeface="Rockwell" pitchFamily="18" charset="0"/>
                          <a:ea typeface="Times New Roman"/>
                          <a:cs typeface="Times New Roman"/>
                        </a:rPr>
                        <a:t>(a)</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0">
                <a:tc>
                  <a:txBody>
                    <a:bodyPr/>
                    <a:lstStyle/>
                    <a:p>
                      <a:pPr algn="ctr">
                        <a:lnSpc>
                          <a:spcPct val="115000"/>
                        </a:lnSpc>
                        <a:spcAft>
                          <a:spcPts val="0"/>
                        </a:spcAft>
                      </a:pPr>
                      <a:r>
                        <a:rPr lang="id-ID" sz="1500" b="1" dirty="0">
                          <a:latin typeface="Rockwell" pitchFamily="18" charset="0"/>
                          <a:ea typeface="Times New Roman"/>
                          <a:cs typeface="Times New Roman"/>
                        </a:rPr>
                        <a:t>No.</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gridSpan="11">
                  <a:txBody>
                    <a:bodyPr/>
                    <a:lstStyle/>
                    <a:p>
                      <a:pPr algn="ctr">
                        <a:lnSpc>
                          <a:spcPct val="115000"/>
                        </a:lnSpc>
                        <a:spcAft>
                          <a:spcPts val="0"/>
                        </a:spcAft>
                      </a:pPr>
                      <a:r>
                        <a:rPr lang="en-US" sz="1500" b="1" dirty="0" smtClean="0">
                          <a:latin typeface="Rockwell" pitchFamily="18" charset="0"/>
                          <a:ea typeface="Times New Roman"/>
                          <a:cs typeface="Times New Roman"/>
                        </a:rPr>
                        <a:t>Measured Concentration</a:t>
                      </a:r>
                      <a:r>
                        <a:rPr lang="id-ID" sz="1500" b="1" dirty="0" smtClean="0">
                          <a:latin typeface="Rockwell" pitchFamily="18" charset="0"/>
                          <a:ea typeface="Times New Roman"/>
                          <a:cs typeface="Times New Roman"/>
                        </a:rPr>
                        <a:t> </a:t>
                      </a:r>
                      <a:r>
                        <a:rPr lang="id-ID" sz="1500" b="1" dirty="0">
                          <a:latin typeface="Rockwell" pitchFamily="18" charset="0"/>
                          <a:ea typeface="Times New Roman"/>
                          <a:cs typeface="Times New Roman"/>
                        </a:rPr>
                        <a:t>(ng/ml)</a:t>
                      </a:r>
                      <a:endParaRPr lang="id-ID" sz="1500" dirty="0">
                        <a:latin typeface="Rockwell" pitchFamily="18" charset="0"/>
                        <a:ea typeface="Times New Roman"/>
                        <a:cs typeface="Times New Roman"/>
                      </a:endParaRPr>
                    </a:p>
                  </a:txBody>
                  <a:tcPr marL="49595" marR="4959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vMerge="1">
                  <a:txBody>
                    <a:bodyPr/>
                    <a:lstStyle/>
                    <a:p>
                      <a:endParaRPr lang="id-ID"/>
                    </a:p>
                  </a:txBody>
                  <a:tcPr/>
                </a:tc>
                <a:tc vMerge="1">
                  <a:txBody>
                    <a:bodyPr/>
                    <a:lstStyle/>
                    <a:p>
                      <a:endParaRPr lang="id-ID"/>
                    </a:p>
                  </a:txBody>
                  <a:tcPr/>
                </a:tc>
                <a:tc vMerge="1">
                  <a:txBody>
                    <a:bodyPr/>
                    <a:lstStyle/>
                    <a:p>
                      <a:endParaRPr lang="id-ID"/>
                    </a:p>
                  </a:txBody>
                  <a:tcPr/>
                </a:tc>
              </a:tr>
              <a:tr h="397578">
                <a:tc>
                  <a:txBody>
                    <a:bodyPr/>
                    <a:lstStyle/>
                    <a:p>
                      <a:pPr algn="ctr">
                        <a:lnSpc>
                          <a:spcPct val="115000"/>
                        </a:lnSpc>
                        <a:spcAft>
                          <a:spcPts val="0"/>
                        </a:spcAft>
                      </a:pPr>
                      <a:r>
                        <a:rPr lang="id-ID" sz="1500">
                          <a:latin typeface="Rockwell" pitchFamily="18" charset="0"/>
                          <a:ea typeface="Times New Roman"/>
                          <a:cs typeface="Times New Roman"/>
                        </a:rPr>
                        <a:t>1</a:t>
                      </a: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59</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63</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106</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225</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66</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440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48</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ctr">
                        <a:lnSpc>
                          <a:spcPct val="115000"/>
                        </a:lnSpc>
                        <a:spcAft>
                          <a:spcPts val="0"/>
                        </a:spcAft>
                      </a:pP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1025</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36</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ctr">
                        <a:lnSpc>
                          <a:spcPct val="115000"/>
                        </a:lnSpc>
                        <a:spcAft>
                          <a:spcPts val="0"/>
                        </a:spcAft>
                      </a:pP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4998</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80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10000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42</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ctr">
                        <a:lnSpc>
                          <a:spcPct val="115000"/>
                        </a:lnSpc>
                        <a:spcAft>
                          <a:spcPts val="0"/>
                        </a:spcAft>
                      </a:pP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0001</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0007</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a:noFill/>
                    </a:lnB>
                  </a:tcPr>
                </a:tc>
              </a:tr>
              <a:tr h="285752">
                <a:tc>
                  <a:txBody>
                    <a:bodyPr/>
                    <a:lstStyle/>
                    <a:p>
                      <a:pPr algn="ctr">
                        <a:lnSpc>
                          <a:spcPct val="115000"/>
                        </a:lnSpc>
                        <a:spcAft>
                          <a:spcPts val="0"/>
                        </a:spcAft>
                      </a:pPr>
                      <a:r>
                        <a:rPr lang="id-ID" sz="1500" dirty="0">
                          <a:latin typeface="Rockwell" pitchFamily="18" charset="0"/>
                          <a:ea typeface="Times New Roman"/>
                          <a:cs typeface="Times New Roman"/>
                        </a:rPr>
                        <a:t>2</a:t>
                      </a: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73</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113</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21</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199</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70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512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1042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01</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4907</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66</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10041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17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9999</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0001</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0032</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r>
              <a:tr h="357190">
                <a:tc>
                  <a:txBody>
                    <a:bodyPr/>
                    <a:lstStyle/>
                    <a:p>
                      <a:pPr algn="ctr">
                        <a:lnSpc>
                          <a:spcPct val="115000"/>
                        </a:lnSpc>
                        <a:spcAft>
                          <a:spcPts val="0"/>
                        </a:spcAft>
                      </a:pPr>
                      <a:r>
                        <a:rPr lang="id-ID" sz="1500">
                          <a:latin typeface="Rockwell" pitchFamily="18" charset="0"/>
                          <a:ea typeface="Times New Roman"/>
                          <a:cs typeface="Times New Roman"/>
                        </a:rPr>
                        <a:t>3</a:t>
                      </a: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55</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09</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112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16</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182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05</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474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1008</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02</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4998</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77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10001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0002</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a:t>
                      </a:r>
                      <a:r>
                        <a:rPr lang="en-US" sz="1500" dirty="0" smtClean="0">
                          <a:latin typeface="Rockwell" pitchFamily="18" charset="0"/>
                          <a:ea typeface="Times New Roman"/>
                          <a:cs typeface="Times New Roman"/>
                        </a:rPr>
                        <a:t>0.</a:t>
                      </a:r>
                      <a:r>
                        <a:rPr lang="id-ID" sz="1500" dirty="0" smtClean="0">
                          <a:latin typeface="Rockwell" pitchFamily="18" charset="0"/>
                          <a:ea typeface="Times New Roman"/>
                          <a:cs typeface="Times New Roman"/>
                        </a:rPr>
                        <a:t>0027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r>
              <a:tr h="285752">
                <a:tc>
                  <a:txBody>
                    <a:bodyPr/>
                    <a:lstStyle/>
                    <a:p>
                      <a:pPr algn="ctr">
                        <a:lnSpc>
                          <a:spcPct val="115000"/>
                        </a:lnSpc>
                        <a:spcAft>
                          <a:spcPts val="0"/>
                        </a:spcAft>
                      </a:pPr>
                      <a:r>
                        <a:rPr lang="id-ID" sz="1500">
                          <a:latin typeface="Rockwell" pitchFamily="18" charset="0"/>
                          <a:ea typeface="Times New Roman"/>
                          <a:cs typeface="Times New Roman"/>
                        </a:rPr>
                        <a:t>4</a:t>
                      </a: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53</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32</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104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59</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211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51</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449</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55</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1040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93</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5033</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9981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0000</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0001</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0027</a:t>
                      </a:r>
                      <a:endParaRPr lang="id-ID" sz="1500" dirty="0">
                        <a:latin typeface="Rockwell" pitchFamily="18" charset="0"/>
                        <a:ea typeface="Times New Roman"/>
                        <a:cs typeface="Times New Roman"/>
                      </a:endParaRPr>
                    </a:p>
                  </a:txBody>
                  <a:tcPr marL="49595" marR="49595" marT="0" marB="0" anchor="b">
                    <a:lnL>
                      <a:noFill/>
                    </a:lnL>
                    <a:lnR>
                      <a:noFill/>
                    </a:lnR>
                    <a:lnT>
                      <a:noFill/>
                    </a:lnT>
                    <a:lnB>
                      <a:noFill/>
                    </a:lnB>
                  </a:tcPr>
                </a:tc>
              </a:tr>
              <a:tr h="285752">
                <a:tc>
                  <a:txBody>
                    <a:bodyPr/>
                    <a:lstStyle/>
                    <a:p>
                      <a:pPr algn="ctr">
                        <a:lnSpc>
                          <a:spcPct val="115000"/>
                        </a:lnSpc>
                        <a:spcAft>
                          <a:spcPts val="0"/>
                        </a:spcAft>
                      </a:pPr>
                      <a:r>
                        <a:rPr lang="id-ID" sz="1500">
                          <a:latin typeface="Rockwell" pitchFamily="18" charset="0"/>
                          <a:ea typeface="Times New Roman"/>
                          <a:cs typeface="Times New Roman"/>
                        </a:rPr>
                        <a:t>5</a:t>
                      </a: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42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89</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90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47</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170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60</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468</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31</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911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97</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5294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21</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9864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9994</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0002</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a:latin typeface="Rockwell" pitchFamily="18" charset="0"/>
                          <a:ea typeface="Times New Roman"/>
                          <a:cs typeface="Times New Roman"/>
                        </a:rPr>
                        <a:t>-</a:t>
                      </a: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0011</a:t>
                      </a:r>
                      <a:endParaRPr lang="id-ID" sz="1500" dirty="0">
                        <a:latin typeface="Rockwell" pitchFamily="18" charset="0"/>
                        <a:ea typeface="Times New Roman"/>
                        <a:cs typeface="Times New Roman"/>
                      </a:endParaRPr>
                    </a:p>
                  </a:txBody>
                  <a:tcPr marL="49595" marR="49595" marT="0" marB="0" anchor="b">
                    <a:lnL>
                      <a:noFill/>
                    </a:lnL>
                    <a:lnR>
                      <a:noFill/>
                    </a:lnR>
                    <a:lnT>
                      <a:noFill/>
                    </a:lnT>
                    <a:lnB w="12700" cap="flat" cmpd="sng" algn="ctr">
                      <a:solidFill>
                        <a:srgbClr val="000000"/>
                      </a:solidFill>
                      <a:prstDash val="solid"/>
                      <a:round/>
                      <a:headEnd type="none" w="med" len="med"/>
                      <a:tailEnd type="none" w="med" len="med"/>
                    </a:lnB>
                  </a:tcPr>
                </a:tc>
              </a:tr>
              <a:tr h="428628">
                <a:tc>
                  <a:txBody>
                    <a:bodyPr/>
                    <a:lstStyle/>
                    <a:p>
                      <a:pPr algn="ctr">
                        <a:lnSpc>
                          <a:spcPct val="115000"/>
                        </a:lnSpc>
                        <a:spcAft>
                          <a:spcPts val="0"/>
                        </a:spcAft>
                      </a:pPr>
                      <a:r>
                        <a:rPr lang="en-US" sz="1500" dirty="0" smtClean="0">
                          <a:latin typeface="Rockwell" pitchFamily="18" charset="0"/>
                          <a:ea typeface="Times New Roman"/>
                          <a:cs typeface="Times New Roman"/>
                        </a:rPr>
                        <a:t>Average</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56</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48</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110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56</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202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47</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475</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98</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1025</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13</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4968</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41</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10014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9998</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0001</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0006</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357190">
                <a:tc>
                  <a:txBody>
                    <a:bodyPr/>
                    <a:lstStyle/>
                    <a:p>
                      <a:pPr algn="ctr">
                        <a:lnSpc>
                          <a:spcPct val="115000"/>
                        </a:lnSpc>
                        <a:spcAft>
                          <a:spcPts val="0"/>
                        </a:spcAft>
                      </a:pPr>
                      <a:r>
                        <a:rPr lang="id-ID" sz="1500" dirty="0">
                          <a:latin typeface="Rockwell" pitchFamily="18" charset="0"/>
                          <a:ea typeface="Times New Roman"/>
                          <a:cs typeface="Times New Roman"/>
                        </a:rPr>
                        <a:t>SD</a:t>
                      </a: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73</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3</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72</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21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94</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36</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27</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16</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99</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52</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61</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23</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28</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lgn="ctr">
                        <a:lnSpc>
                          <a:spcPct val="115000"/>
                        </a:lnSpc>
                        <a:spcAft>
                          <a:spcPts val="0"/>
                        </a:spcAft>
                      </a:pPr>
                      <a:r>
                        <a:rPr lang="id-ID" sz="1500" dirty="0">
                          <a:latin typeface="Rockwell" pitchFamily="18" charset="0"/>
                          <a:ea typeface="Times New Roman"/>
                          <a:cs typeface="Times New Roman"/>
                        </a:rPr>
                        <a:t>CV (%)</a:t>
                      </a: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00</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4</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84</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3</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37</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500" dirty="0" smtClean="0">
                          <a:latin typeface="Rockwell" pitchFamily="18" charset="0"/>
                          <a:ea typeface="Times New Roman"/>
                          <a:cs typeface="Times New Roman"/>
                        </a:rPr>
                        <a:t>10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83</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7</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62</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66</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500" dirty="0" smtClean="0">
                          <a:latin typeface="Rockwell" pitchFamily="18" charset="0"/>
                          <a:ea typeface="Times New Roman"/>
                          <a:cs typeface="Times New Roman"/>
                        </a:rPr>
                        <a:t>1</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06</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algn="ctr">
                        <a:lnSpc>
                          <a:spcPct val="115000"/>
                        </a:lnSpc>
                        <a:spcAft>
                          <a:spcPts val="0"/>
                        </a:spcAft>
                      </a:pPr>
                      <a:r>
                        <a:rPr lang="id-ID" sz="1500" dirty="0" smtClean="0">
                          <a:latin typeface="Rockwell" pitchFamily="18" charset="0"/>
                          <a:ea typeface="Times New Roman"/>
                          <a:cs typeface="Times New Roman"/>
                        </a:rPr>
                        <a:t>0</a:t>
                      </a:r>
                      <a:r>
                        <a:rPr lang="en-US" sz="1500" dirty="0" smtClean="0">
                          <a:latin typeface="Rockwell" pitchFamily="18" charset="0"/>
                          <a:ea typeface="Times New Roman"/>
                          <a:cs typeface="Times New Roman"/>
                        </a:rPr>
                        <a:t>.</a:t>
                      </a:r>
                      <a:r>
                        <a:rPr lang="id-ID" sz="1500" dirty="0" smtClean="0">
                          <a:latin typeface="Rockwell" pitchFamily="18" charset="0"/>
                          <a:ea typeface="Times New Roman"/>
                          <a:cs typeface="Times New Roman"/>
                        </a:rPr>
                        <a:t>23</a:t>
                      </a:r>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lnSpc>
                          <a:spcPct val="115000"/>
                        </a:lnSpc>
                        <a:spcAft>
                          <a:spcPts val="0"/>
                        </a:spcAft>
                      </a:pPr>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id-ID" sz="150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id-ID" sz="1500" dirty="0">
                        <a:latin typeface="Rockwell" pitchFamily="18" charset="0"/>
                        <a:ea typeface="Times New Roman"/>
                        <a:cs typeface="Times New Roman"/>
                      </a:endParaRPr>
                    </a:p>
                  </a:txBody>
                  <a:tcPr marL="49595" marR="4959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le 2"/>
          <p:cNvSpPr>
            <a:spLocks noGrp="1"/>
          </p:cNvSpPr>
          <p:nvPr>
            <p:ph type="title"/>
          </p:nvPr>
        </p:nvSpPr>
        <p:spPr/>
        <p:txBody>
          <a:bodyPr>
            <a:normAutofit/>
          </a:bodyPr>
          <a:lstStyle/>
          <a:p>
            <a:r>
              <a:rPr lang="en-US" sz="4000" dirty="0" smtClean="0">
                <a:effectLst>
                  <a:outerShdw blurRad="38100" dist="38100" dir="2700000" algn="tl">
                    <a:srgbClr val="000000">
                      <a:alpha val="43137"/>
                    </a:srgbClr>
                  </a:outerShdw>
                </a:effectLst>
                <a:latin typeface="Rockwell" pitchFamily="18" charset="0"/>
              </a:rPr>
              <a:t>C</a:t>
            </a:r>
            <a:r>
              <a:rPr lang="id-ID" sz="4000" dirty="0" smtClean="0">
                <a:effectLst>
                  <a:outerShdw blurRad="38100" dist="38100" dir="2700000" algn="tl">
                    <a:srgbClr val="000000">
                      <a:alpha val="43137"/>
                    </a:srgbClr>
                  </a:outerShdw>
                </a:effectLst>
                <a:latin typeface="Rockwell" pitchFamily="18" charset="0"/>
              </a:rPr>
              <a:t>alibra</a:t>
            </a:r>
            <a:r>
              <a:rPr lang="en-US" sz="4000" dirty="0" err="1" smtClean="0">
                <a:effectLst>
                  <a:outerShdw blurRad="38100" dist="38100" dir="2700000" algn="tl">
                    <a:srgbClr val="000000">
                      <a:alpha val="43137"/>
                    </a:srgbClr>
                  </a:outerShdw>
                </a:effectLst>
                <a:latin typeface="Rockwell" pitchFamily="18" charset="0"/>
              </a:rPr>
              <a:t>tion</a:t>
            </a:r>
            <a:r>
              <a:rPr lang="id-ID" sz="4000" dirty="0" smtClean="0">
                <a:effectLst>
                  <a:outerShdw blurRad="38100" dist="38100" dir="2700000" algn="tl">
                    <a:srgbClr val="000000">
                      <a:alpha val="43137"/>
                    </a:srgbClr>
                  </a:outerShdw>
                </a:effectLst>
                <a:latin typeface="Rockwell" pitchFamily="18" charset="0"/>
              </a:rPr>
              <a:t> </a:t>
            </a:r>
            <a:r>
              <a:rPr lang="en-US" sz="4000" dirty="0" smtClean="0">
                <a:effectLst>
                  <a:outerShdw blurRad="38100" dist="38100" dir="2700000" algn="tl">
                    <a:srgbClr val="000000">
                      <a:alpha val="43137"/>
                    </a:srgbClr>
                  </a:outerShdw>
                </a:effectLst>
                <a:latin typeface="Rockwell" pitchFamily="18" charset="0"/>
              </a:rPr>
              <a:t>Curve Inter-day</a:t>
            </a:r>
            <a:endParaRPr lang="id-ID" sz="4000" dirty="0">
              <a:effectLst>
                <a:outerShdw blurRad="38100" dist="38100" dir="2700000" algn="tl">
                  <a:srgbClr val="000000">
                    <a:alpha val="43137"/>
                  </a:srgbClr>
                </a:outerShdw>
              </a:effectLst>
              <a:latin typeface="Rockwell" pitchFamily="18" charset="0"/>
            </a:endParaRPr>
          </a:p>
        </p:txBody>
      </p:sp>
      <p:sp>
        <p:nvSpPr>
          <p:cNvPr id="4" name="Oval 3"/>
          <p:cNvSpPr/>
          <p:nvPr/>
        </p:nvSpPr>
        <p:spPr>
          <a:xfrm rot="10800000">
            <a:off x="-71469" y="4929198"/>
            <a:ext cx="7000892" cy="428628"/>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5" name="Date Placeholder 4"/>
          <p:cNvSpPr>
            <a:spLocks noGrp="1"/>
          </p:cNvSpPr>
          <p:nvPr>
            <p:ph type="dt" sz="half" idx="10"/>
          </p:nvPr>
        </p:nvSpPr>
        <p:spPr/>
        <p:txBody>
          <a:bodyPr/>
          <a:lstStyle/>
          <a:p>
            <a:fld id="{309EE36D-78D7-4A9F-882C-1335C3E58579}" type="datetime3">
              <a:rPr lang="en-US" smtClean="0"/>
              <a:t>2 September 2015</a:t>
            </a:fld>
            <a:endParaRPr lang="id-ID"/>
          </a:p>
        </p:txBody>
      </p:sp>
      <p:sp>
        <p:nvSpPr>
          <p:cNvPr id="6" name="Footer Placeholder 5"/>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7" name="Slide Number Placeholder 6"/>
          <p:cNvSpPr>
            <a:spLocks noGrp="1"/>
          </p:cNvSpPr>
          <p:nvPr>
            <p:ph type="sldNum" sz="quarter" idx="12"/>
          </p:nvPr>
        </p:nvSpPr>
        <p:spPr/>
        <p:txBody>
          <a:bodyPr/>
          <a:lstStyle/>
          <a:p>
            <a:fld id="{BBD13CCE-A557-4C60-985B-AEE7C3956C98}" type="slidenum">
              <a:rPr lang="id-ID" smtClean="0"/>
              <a:pPr/>
              <a:t>15</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effectLst>
                  <a:outerShdw blurRad="38100" dist="38100" dir="2700000" algn="tl">
                    <a:srgbClr val="000000">
                      <a:alpha val="43137"/>
                    </a:srgbClr>
                  </a:outerShdw>
                </a:effectLst>
                <a:latin typeface="Rockwell" pitchFamily="18" charset="0"/>
              </a:rPr>
              <a:t>Sele</a:t>
            </a:r>
            <a:r>
              <a:rPr lang="en-US" dirty="0" smtClean="0">
                <a:effectLst>
                  <a:outerShdw blurRad="38100" dist="38100" dir="2700000" algn="tl">
                    <a:srgbClr val="000000">
                      <a:alpha val="43137"/>
                    </a:srgbClr>
                  </a:outerShdw>
                </a:effectLst>
                <a:latin typeface="Rockwell" pitchFamily="18" charset="0"/>
              </a:rPr>
              <a:t>c</a:t>
            </a:r>
            <a:r>
              <a:rPr lang="id-ID" dirty="0" smtClean="0">
                <a:effectLst>
                  <a:outerShdw blurRad="38100" dist="38100" dir="2700000" algn="tl">
                    <a:srgbClr val="000000">
                      <a:alpha val="43137"/>
                    </a:srgbClr>
                  </a:outerShdw>
                </a:effectLst>
                <a:latin typeface="Rockwell" pitchFamily="18" charset="0"/>
              </a:rPr>
              <a:t>ti</a:t>
            </a:r>
            <a:r>
              <a:rPr lang="en-US" dirty="0" err="1" smtClean="0">
                <a:effectLst>
                  <a:outerShdw blurRad="38100" dist="38100" dir="2700000" algn="tl">
                    <a:srgbClr val="000000">
                      <a:alpha val="43137"/>
                    </a:srgbClr>
                  </a:outerShdw>
                </a:effectLst>
                <a:latin typeface="Rockwell" pitchFamily="18" charset="0"/>
              </a:rPr>
              <a:t>vity</a:t>
            </a:r>
            <a:endParaRPr lang="id-ID" dirty="0">
              <a:effectLst>
                <a:outerShdw blurRad="38100" dist="38100" dir="2700000" algn="tl">
                  <a:srgbClr val="000000">
                    <a:alpha val="43137"/>
                  </a:srgbClr>
                </a:outerShdw>
              </a:effectLst>
              <a:latin typeface="Rockwell" pitchFamily="18" charset="0"/>
            </a:endParaRPr>
          </a:p>
        </p:txBody>
      </p:sp>
      <p:sp>
        <p:nvSpPr>
          <p:cNvPr id="6" name="Date Placeholder 5"/>
          <p:cNvSpPr>
            <a:spLocks noGrp="1"/>
          </p:cNvSpPr>
          <p:nvPr>
            <p:ph type="dt" sz="half" idx="10"/>
          </p:nvPr>
        </p:nvSpPr>
        <p:spPr/>
        <p:txBody>
          <a:bodyPr/>
          <a:lstStyle/>
          <a:p>
            <a:fld id="{D4BBBFBE-F13C-4BE7-BBA7-8B48833FFE30}" type="datetime3">
              <a:rPr lang="en-US" smtClean="0"/>
              <a:t>2 September 2015</a:t>
            </a:fld>
            <a:endParaRPr lang="id-ID"/>
          </a:p>
        </p:txBody>
      </p:sp>
      <p:sp>
        <p:nvSpPr>
          <p:cNvPr id="7" name="Footer Placeholder 6"/>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8" name="Slide Number Placeholder 7"/>
          <p:cNvSpPr>
            <a:spLocks noGrp="1"/>
          </p:cNvSpPr>
          <p:nvPr>
            <p:ph type="sldNum" sz="quarter" idx="12"/>
          </p:nvPr>
        </p:nvSpPr>
        <p:spPr/>
        <p:txBody>
          <a:bodyPr/>
          <a:lstStyle/>
          <a:p>
            <a:fld id="{BBD13CCE-A557-4C60-985B-AEE7C3956C98}" type="slidenum">
              <a:rPr lang="id-ID" smtClean="0"/>
              <a:pPr/>
              <a:t>16</a:t>
            </a:fld>
            <a:endParaRPr lang="id-ID"/>
          </a:p>
        </p:txBody>
      </p:sp>
      <p:graphicFrame>
        <p:nvGraphicFramePr>
          <p:cNvPr id="9" name="Table 8"/>
          <p:cNvGraphicFramePr>
            <a:graphicFrameLocks noGrp="1"/>
          </p:cNvGraphicFramePr>
          <p:nvPr>
            <p:extLst>
              <p:ext uri="{D42A27DB-BD31-4B8C-83A1-F6EECF244321}">
                <p14:modId xmlns:p14="http://schemas.microsoft.com/office/powerpoint/2010/main" val="3176336259"/>
              </p:ext>
            </p:extLst>
          </p:nvPr>
        </p:nvGraphicFramePr>
        <p:xfrm>
          <a:off x="2" y="1285860"/>
          <a:ext cx="9143998" cy="5077871"/>
        </p:xfrm>
        <a:graphic>
          <a:graphicData uri="http://schemas.openxmlformats.org/drawingml/2006/table">
            <a:tbl>
              <a:tblPr/>
              <a:tblGrid>
                <a:gridCol w="931539"/>
                <a:gridCol w="440059"/>
                <a:gridCol w="1143000"/>
                <a:gridCol w="990600"/>
                <a:gridCol w="990600"/>
                <a:gridCol w="1066800"/>
                <a:gridCol w="1295400"/>
                <a:gridCol w="666354"/>
                <a:gridCol w="762423"/>
                <a:gridCol w="857223"/>
              </a:tblGrid>
              <a:tr h="283751">
                <a:tc rowSpan="2" gridSpan="2">
                  <a:txBody>
                    <a:bodyPr/>
                    <a:lstStyle/>
                    <a:p>
                      <a:pPr algn="ctr">
                        <a:lnSpc>
                          <a:spcPct val="115000"/>
                        </a:lnSpc>
                        <a:spcAft>
                          <a:spcPts val="0"/>
                        </a:spcAft>
                      </a:pPr>
                      <a:r>
                        <a:rPr lang="en-US" sz="1800" b="1" dirty="0" smtClean="0">
                          <a:solidFill>
                            <a:srgbClr val="000000"/>
                          </a:solidFill>
                          <a:latin typeface="Rockwell" pitchFamily="18" charset="0"/>
                          <a:ea typeface="Calibri"/>
                          <a:cs typeface="Times New Roman"/>
                        </a:rPr>
                        <a:t>C</a:t>
                      </a:r>
                      <a:r>
                        <a:rPr lang="id-ID" sz="1800" b="1" dirty="0" smtClean="0">
                          <a:solidFill>
                            <a:srgbClr val="000000"/>
                          </a:solidFill>
                          <a:latin typeface="Rockwell" pitchFamily="18" charset="0"/>
                          <a:ea typeface="Calibri"/>
                          <a:cs typeface="Times New Roman"/>
                        </a:rPr>
                        <a:t>on</a:t>
                      </a:r>
                      <a:r>
                        <a:rPr lang="en-US" sz="1800" b="1" dirty="0" smtClean="0">
                          <a:solidFill>
                            <a:srgbClr val="000000"/>
                          </a:solidFill>
                          <a:latin typeface="Rockwell" pitchFamily="18" charset="0"/>
                          <a:ea typeface="Calibri"/>
                          <a:cs typeface="Times New Roman"/>
                        </a:rPr>
                        <a:t>c.</a:t>
                      </a:r>
                      <a:r>
                        <a:rPr lang="id-ID" sz="1800" b="1" dirty="0" smtClean="0">
                          <a:solidFill>
                            <a:srgbClr val="000000"/>
                          </a:solidFill>
                          <a:latin typeface="Rockwell" pitchFamily="18" charset="0"/>
                          <a:ea typeface="Calibri"/>
                          <a:cs typeface="Times New Roman"/>
                        </a:rPr>
                        <a:t> </a:t>
                      </a:r>
                      <a:endParaRPr lang="en-US" sz="1800" b="1" dirty="0" smtClean="0">
                        <a:solidFill>
                          <a:srgbClr val="000000"/>
                        </a:solidFill>
                        <a:latin typeface="Rockwell" pitchFamily="18" charset="0"/>
                        <a:ea typeface="Calibri"/>
                        <a:cs typeface="Times New Roman"/>
                      </a:endParaRPr>
                    </a:p>
                    <a:p>
                      <a:pPr algn="ctr">
                        <a:lnSpc>
                          <a:spcPct val="115000"/>
                        </a:lnSpc>
                        <a:spcAft>
                          <a:spcPts val="0"/>
                        </a:spcAft>
                      </a:pPr>
                      <a:r>
                        <a:rPr lang="en-US" sz="1800" b="1" dirty="0" smtClean="0">
                          <a:solidFill>
                            <a:srgbClr val="000000"/>
                          </a:solidFill>
                          <a:latin typeface="Rockwell" pitchFamily="18" charset="0"/>
                          <a:ea typeface="Times New Roman"/>
                          <a:cs typeface="Times New Roman"/>
                        </a:rPr>
                        <a:t>(ng/mL)</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rowSpan="2" hMerge="1">
                  <a:txBody>
                    <a:bodyPr/>
                    <a:lstStyle/>
                    <a:p>
                      <a:pPr algn="ctr">
                        <a:lnSpc>
                          <a:spcPct val="115000"/>
                        </a:lnSpc>
                        <a:spcAft>
                          <a:spcPts val="0"/>
                        </a:spcAft>
                      </a:pPr>
                      <a:endParaRPr lang="id-ID" sz="20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Area</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id-ID"/>
                    </a:p>
                  </a:txBody>
                  <a:tcPr/>
                </a:tc>
                <a:tc rowSpan="2">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PAR</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4">
                  <a:txBody>
                    <a:bodyPr/>
                    <a:lstStyle/>
                    <a:p>
                      <a:pPr algn="ctr">
                        <a:lnSpc>
                          <a:spcPct val="115000"/>
                        </a:lnSpc>
                        <a:spcAft>
                          <a:spcPts val="0"/>
                        </a:spcAft>
                      </a:pPr>
                      <a:r>
                        <a:rPr lang="en-US" sz="1800" b="1" dirty="0" smtClean="0">
                          <a:solidFill>
                            <a:srgbClr val="000000"/>
                          </a:solidFill>
                          <a:latin typeface="Rockwell" pitchFamily="18" charset="0"/>
                          <a:ea typeface="Calibri"/>
                          <a:cs typeface="Times New Roman"/>
                        </a:rPr>
                        <a:t>Measured C</a:t>
                      </a:r>
                      <a:r>
                        <a:rPr lang="id-ID" sz="1800" b="1" dirty="0" smtClean="0">
                          <a:solidFill>
                            <a:srgbClr val="000000"/>
                          </a:solidFill>
                          <a:latin typeface="Rockwell" pitchFamily="18" charset="0"/>
                          <a:ea typeface="Calibri"/>
                          <a:cs typeface="Times New Roman"/>
                        </a:rPr>
                        <a:t>on</a:t>
                      </a:r>
                      <a:r>
                        <a:rPr lang="en-US" sz="1800" b="1" dirty="0" smtClean="0">
                          <a:solidFill>
                            <a:srgbClr val="000000"/>
                          </a:solidFill>
                          <a:latin typeface="Rockwell" pitchFamily="18" charset="0"/>
                          <a:ea typeface="Calibri"/>
                          <a:cs typeface="Times New Roman"/>
                        </a:rPr>
                        <a:t>c</a:t>
                      </a:r>
                      <a:r>
                        <a:rPr lang="id-ID" sz="1800" b="1" dirty="0" smtClean="0">
                          <a:solidFill>
                            <a:srgbClr val="000000"/>
                          </a:solidFill>
                          <a:latin typeface="Rockwell" pitchFamily="18" charset="0"/>
                          <a:ea typeface="Calibri"/>
                          <a:cs typeface="Times New Roman"/>
                        </a:rPr>
                        <a:t>entra</a:t>
                      </a:r>
                      <a:r>
                        <a:rPr lang="en-US" sz="1800" b="1" dirty="0" err="1" smtClean="0">
                          <a:solidFill>
                            <a:srgbClr val="000000"/>
                          </a:solidFill>
                          <a:latin typeface="Rockwell" pitchFamily="18" charset="0"/>
                          <a:ea typeface="Calibri"/>
                          <a:cs typeface="Times New Roman"/>
                        </a:rPr>
                        <a:t>tion</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c rowSpan="2">
                  <a:txBody>
                    <a:bodyPr/>
                    <a:lstStyle/>
                    <a:p>
                      <a:pPr algn="ctr">
                        <a:lnSpc>
                          <a:spcPct val="115000"/>
                        </a:lnSpc>
                        <a:spcAft>
                          <a:spcPts val="1000"/>
                        </a:spcAft>
                      </a:pPr>
                      <a:r>
                        <a:rPr lang="id-ID" sz="1800" b="1" i="1" dirty="0">
                          <a:solidFill>
                            <a:srgbClr val="000000"/>
                          </a:solidFill>
                          <a:latin typeface="Rockwell" pitchFamily="18" charset="0"/>
                          <a:ea typeface="Calibri"/>
                          <a:cs typeface="Times New Roman"/>
                        </a:rPr>
                        <a:t>% diff</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56470">
                <a:tc gridSpan="2" vMerge="1">
                  <a:txBody>
                    <a:bodyPr/>
                    <a:lstStyle/>
                    <a:p>
                      <a:endParaRPr lang="id-ID"/>
                    </a:p>
                  </a:txBody>
                  <a:tcPr/>
                </a:tc>
                <a:tc hMerge="1" vMerge="1">
                  <a:txBody>
                    <a:bodyPr/>
                    <a:lstStyle/>
                    <a:p>
                      <a:endParaRPr lang="id-ID"/>
                    </a:p>
                  </a:txBody>
                  <a:tcPr/>
                </a:tc>
                <a:tc>
                  <a:txBody>
                    <a:bodyPr/>
                    <a:lstStyle/>
                    <a:p>
                      <a:pPr algn="ctr">
                        <a:lnSpc>
                          <a:spcPct val="115000"/>
                        </a:lnSpc>
                        <a:spcAft>
                          <a:spcPts val="0"/>
                        </a:spcAft>
                      </a:pPr>
                      <a:r>
                        <a:rPr lang="id-ID" sz="1800" b="1" dirty="0" smtClean="0">
                          <a:solidFill>
                            <a:srgbClr val="000000"/>
                          </a:solidFill>
                          <a:latin typeface="Rockwell" pitchFamily="18" charset="0"/>
                          <a:ea typeface="Calibri"/>
                          <a:cs typeface="Times New Roman"/>
                        </a:rPr>
                        <a:t>Anal</a:t>
                      </a:r>
                      <a:r>
                        <a:rPr lang="en-US" sz="1800" b="1" dirty="0" err="1" smtClean="0">
                          <a:solidFill>
                            <a:srgbClr val="000000"/>
                          </a:solidFill>
                          <a:latin typeface="Rockwell" pitchFamily="18" charset="0"/>
                          <a:ea typeface="Calibri"/>
                          <a:cs typeface="Times New Roman"/>
                        </a:rPr>
                        <a:t>yte</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id-ID" sz="1800" b="1">
                          <a:solidFill>
                            <a:srgbClr val="000000"/>
                          </a:solidFill>
                          <a:latin typeface="Rockwell" pitchFamily="18" charset="0"/>
                          <a:ea typeface="Calibri"/>
                          <a:cs typeface="Times New Roman"/>
                        </a:rPr>
                        <a:t>IS</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vMerge="1">
                  <a:txBody>
                    <a:bodyPr/>
                    <a:lstStyle/>
                    <a:p>
                      <a:endParaRPr lang="id-ID"/>
                    </a:p>
                  </a:txBody>
                  <a:tcPr/>
                </a:tc>
                <a:tc>
                  <a:txBody>
                    <a:bodyPr/>
                    <a:lstStyle/>
                    <a:p>
                      <a:pPr algn="ctr">
                        <a:lnSpc>
                          <a:spcPct val="115000"/>
                        </a:lnSpc>
                        <a:spcAft>
                          <a:spcPts val="0"/>
                        </a:spcAft>
                      </a:pPr>
                      <a:r>
                        <a:rPr lang="id-ID" sz="1800" b="1" dirty="0" smtClean="0">
                          <a:solidFill>
                            <a:srgbClr val="000000"/>
                          </a:solidFill>
                          <a:latin typeface="Rockwell" pitchFamily="18" charset="0"/>
                          <a:ea typeface="Calibri"/>
                          <a:cs typeface="Times New Roman"/>
                        </a:rPr>
                        <a:t>ng/mL</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en-US" sz="1800" b="1" dirty="0" smtClean="0">
                          <a:solidFill>
                            <a:srgbClr val="000000"/>
                          </a:solidFill>
                          <a:latin typeface="Rockwell" pitchFamily="18" charset="0"/>
                          <a:ea typeface="Calibri"/>
                          <a:cs typeface="Times New Roman"/>
                        </a:rPr>
                        <a:t>Average</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id-ID" sz="1800" b="1">
                          <a:solidFill>
                            <a:srgbClr val="000000"/>
                          </a:solidFill>
                          <a:latin typeface="Rockwell" pitchFamily="18" charset="0"/>
                          <a:ea typeface="Calibri"/>
                          <a:cs typeface="Times New Roman"/>
                        </a:rPr>
                        <a:t>SD</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id-ID" sz="1800" b="1" dirty="0">
                          <a:solidFill>
                            <a:srgbClr val="000000"/>
                          </a:solidFill>
                          <a:latin typeface="Rockwell" pitchFamily="18" charset="0"/>
                          <a:ea typeface="Calibri"/>
                          <a:cs typeface="Times New Roman"/>
                        </a:rPr>
                        <a:t>% </a:t>
                      </a:r>
                      <a:r>
                        <a:rPr lang="id-ID" sz="1800" b="1" dirty="0" smtClean="0">
                          <a:solidFill>
                            <a:srgbClr val="000000"/>
                          </a:solidFill>
                          <a:latin typeface="Rockwell" pitchFamily="18" charset="0"/>
                          <a:ea typeface="Calibri"/>
                          <a:cs typeface="Times New Roman"/>
                        </a:rPr>
                        <a:t>CV</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vMerge="1">
                  <a:txBody>
                    <a:bodyPr/>
                    <a:lstStyle/>
                    <a:p>
                      <a:endParaRPr lang="id-ID"/>
                    </a:p>
                  </a:txBody>
                  <a:tcPr/>
                </a:tc>
              </a:tr>
              <a:tr h="283751">
                <a:tc rowSpan="12">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id-ID" sz="1800">
                          <a:solidFill>
                            <a:srgbClr val="000000"/>
                          </a:solidFill>
                          <a:latin typeface="Rockwell" pitchFamily="18" charset="0"/>
                          <a:ea typeface="Calibri"/>
                          <a:cs typeface="Times New Roman"/>
                        </a:rPr>
                        <a:t>A</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2018</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221269</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0091</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58</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41</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12">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05</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56</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16</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81</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837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1675</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200094</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0084</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51</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59</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18</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83751">
                <a:tc vMerge="1">
                  <a:txBody>
                    <a:bodyPr/>
                    <a:lstStyle/>
                    <a:p>
                      <a:endParaRPr lang="id-ID"/>
                    </a:p>
                  </a:txBody>
                  <a:tcPr/>
                </a:tc>
                <a:tc rowSpan="2">
                  <a:txBody>
                    <a:bodyPr/>
                    <a:lstStyle/>
                    <a:p>
                      <a:pPr algn="ctr">
                        <a:lnSpc>
                          <a:spcPct val="115000"/>
                        </a:lnSpc>
                        <a:spcAft>
                          <a:spcPts val="0"/>
                        </a:spcAft>
                      </a:pPr>
                      <a:r>
                        <a:rPr lang="id-ID" sz="1800">
                          <a:solidFill>
                            <a:srgbClr val="000000"/>
                          </a:solidFill>
                          <a:latin typeface="Rockwell" pitchFamily="18" charset="0"/>
                          <a:ea typeface="Calibri"/>
                          <a:cs typeface="Times New Roman"/>
                        </a:rPr>
                        <a:t>B</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1797</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222022</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0081</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49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86</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837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1814</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197173</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0092</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13</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18</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27</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83751">
                <a:tc vMerge="1">
                  <a:txBody>
                    <a:bodyPr/>
                    <a:lstStyle/>
                    <a:p>
                      <a:endParaRPr lang="id-ID"/>
                    </a:p>
                  </a:txBody>
                  <a:tcPr/>
                </a:tc>
                <a:tc rowSpan="2">
                  <a:txBody>
                    <a:bodyPr/>
                    <a:lstStyle/>
                    <a:p>
                      <a:pPr algn="ctr">
                        <a:lnSpc>
                          <a:spcPct val="115000"/>
                        </a:lnSpc>
                        <a:spcAft>
                          <a:spcPts val="0"/>
                        </a:spcAft>
                      </a:pPr>
                      <a:r>
                        <a:rPr lang="id-ID" sz="1800">
                          <a:solidFill>
                            <a:srgbClr val="000000"/>
                          </a:solidFill>
                          <a:latin typeface="Rockwell" pitchFamily="18" charset="0"/>
                          <a:ea typeface="Calibri"/>
                          <a:cs typeface="Times New Roman"/>
                        </a:rPr>
                        <a:t>C</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1795</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202890</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0088</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92</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11</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85</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837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1716</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196319</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0087</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54</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96</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91</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433228">
                <a:tc vMerge="1">
                  <a:txBody>
                    <a:bodyPr/>
                    <a:lstStyle/>
                    <a:p>
                      <a:endParaRPr lang="id-ID"/>
                    </a:p>
                  </a:txBody>
                  <a:tcPr/>
                </a:tc>
                <a:tc rowSpan="2">
                  <a:txBody>
                    <a:bodyPr/>
                    <a:lstStyle/>
                    <a:p>
                      <a:pPr algn="ctr">
                        <a:lnSpc>
                          <a:spcPct val="115000"/>
                        </a:lnSpc>
                        <a:spcAft>
                          <a:spcPts val="0"/>
                        </a:spcAft>
                      </a:pPr>
                      <a:r>
                        <a:rPr lang="id-ID" sz="1800">
                          <a:solidFill>
                            <a:srgbClr val="000000"/>
                          </a:solidFill>
                          <a:latin typeface="Rockwell" pitchFamily="18" charset="0"/>
                          <a:ea typeface="Calibri"/>
                          <a:cs typeface="Times New Roman"/>
                        </a:rPr>
                        <a:t>D</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1446</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201289</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0072</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40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79</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18</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42</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418025">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1542</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188658</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0082</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49</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79</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41</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83751">
                <a:tc vMerge="1">
                  <a:txBody>
                    <a:bodyPr/>
                    <a:lstStyle/>
                    <a:p>
                      <a:endParaRPr lang="id-ID"/>
                    </a:p>
                  </a:txBody>
                  <a:tcPr/>
                </a:tc>
                <a:tc rowSpan="2">
                  <a:txBody>
                    <a:bodyPr/>
                    <a:lstStyle/>
                    <a:p>
                      <a:pPr algn="ctr">
                        <a:lnSpc>
                          <a:spcPct val="115000"/>
                        </a:lnSpc>
                        <a:spcAft>
                          <a:spcPts val="0"/>
                        </a:spcAft>
                      </a:pPr>
                      <a:r>
                        <a:rPr lang="id-ID" sz="1800">
                          <a:solidFill>
                            <a:srgbClr val="000000"/>
                          </a:solidFill>
                          <a:latin typeface="Rockwell" pitchFamily="18" charset="0"/>
                          <a:ea typeface="Calibri"/>
                          <a:cs typeface="Times New Roman"/>
                        </a:rPr>
                        <a:t>E</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1811</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202550</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0089</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56</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78</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13</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55</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837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1684</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201939</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0083</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51</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30</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2</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60</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83751">
                <a:tc vMerge="1">
                  <a:txBody>
                    <a:bodyPr/>
                    <a:lstStyle/>
                    <a:p>
                      <a:endParaRPr lang="id-ID"/>
                    </a:p>
                  </a:txBody>
                  <a:tcPr/>
                </a:tc>
                <a:tc rowSpan="2">
                  <a:txBody>
                    <a:bodyPr/>
                    <a:lstStyle/>
                    <a:p>
                      <a:pPr algn="ctr">
                        <a:lnSpc>
                          <a:spcPct val="115000"/>
                        </a:lnSpc>
                        <a:spcAft>
                          <a:spcPts val="0"/>
                        </a:spcAft>
                      </a:pPr>
                      <a:r>
                        <a:rPr lang="id-ID" sz="1800">
                          <a:solidFill>
                            <a:srgbClr val="000000"/>
                          </a:solidFill>
                          <a:latin typeface="Rockwell" pitchFamily="18" charset="0"/>
                          <a:ea typeface="Calibri"/>
                          <a:cs typeface="Times New Roman"/>
                        </a:rPr>
                        <a:t>F</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1893</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213495</a:t>
                      </a:r>
                      <a:endParaRPr lang="id-ID" sz="180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0089</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56</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10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12</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20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837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1996</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solidFill>
                            <a:srgbClr val="000000"/>
                          </a:solidFill>
                          <a:latin typeface="Rockwell" pitchFamily="18" charset="0"/>
                          <a:ea typeface="Calibri"/>
                          <a:cs typeface="Times New Roman"/>
                        </a:rPr>
                        <a:t>234873</a:t>
                      </a:r>
                      <a:endParaRPr lang="id-ID" sz="180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0</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0085</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52</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75</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solidFill>
                            <a:srgbClr val="000000"/>
                          </a:solidFill>
                          <a:latin typeface="Rockwell" pitchFamily="18" charset="0"/>
                          <a:ea typeface="Calibri"/>
                          <a:cs typeface="Times New Roman"/>
                        </a:rPr>
                        <a:t>5</a:t>
                      </a:r>
                      <a:r>
                        <a:rPr lang="en-US" sz="1800" dirty="0" smtClean="0">
                          <a:solidFill>
                            <a:srgbClr val="000000"/>
                          </a:solidFill>
                          <a:latin typeface="Rockwell" pitchFamily="18" charset="0"/>
                          <a:ea typeface="Calibri"/>
                          <a:cs typeface="Times New Roman"/>
                        </a:rPr>
                        <a:t>.</a:t>
                      </a:r>
                      <a:r>
                        <a:rPr lang="id-ID" sz="1800" dirty="0" smtClean="0">
                          <a:solidFill>
                            <a:srgbClr val="000000"/>
                          </a:solidFill>
                          <a:latin typeface="Rockwell" pitchFamily="18" charset="0"/>
                          <a:ea typeface="Calibri"/>
                          <a:cs typeface="Times New Roman"/>
                        </a:rPr>
                        <a:t>50</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1" name="Rounded Rectangle 10"/>
          <p:cNvSpPr/>
          <p:nvPr/>
        </p:nvSpPr>
        <p:spPr>
          <a:xfrm rot="5400000">
            <a:off x="6713530" y="3954472"/>
            <a:ext cx="3994151" cy="809612"/>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lektivitas Blank.JPG"/>
          <p:cNvPicPr>
            <a:picLocks noChangeAspect="1"/>
          </p:cNvPicPr>
          <p:nvPr/>
        </p:nvPicPr>
        <p:blipFill>
          <a:blip r:embed="rId2"/>
          <a:stretch>
            <a:fillRect/>
          </a:stretch>
        </p:blipFill>
        <p:spPr>
          <a:xfrm>
            <a:off x="76200" y="1219200"/>
            <a:ext cx="9144000" cy="4742234"/>
          </a:xfrm>
          <a:prstGeom prst="rect">
            <a:avLst/>
          </a:prstGeom>
          <a:ln>
            <a:solidFill>
              <a:schemeClr val="tx1"/>
            </a:solidFill>
          </a:ln>
        </p:spPr>
      </p:pic>
      <p:pic>
        <p:nvPicPr>
          <p:cNvPr id="3" name="Picture 2" descr="Selektivitas LLOQ.JPG"/>
          <p:cNvPicPr>
            <a:picLocks noChangeAspect="1"/>
          </p:cNvPicPr>
          <p:nvPr/>
        </p:nvPicPr>
        <p:blipFill>
          <a:blip r:embed="rId3"/>
          <a:srcRect l="72656" t="25832" r="7812" b="10727"/>
          <a:stretch>
            <a:fillRect/>
          </a:stretch>
        </p:blipFill>
        <p:spPr>
          <a:xfrm>
            <a:off x="6719902" y="2304433"/>
            <a:ext cx="1785950" cy="3000396"/>
          </a:xfrm>
          <a:prstGeom prst="rect">
            <a:avLst/>
          </a:prstGeom>
          <a:ln>
            <a:solidFill>
              <a:schemeClr val="tx1"/>
            </a:solidFill>
          </a:ln>
        </p:spPr>
      </p:pic>
      <p:sp>
        <p:nvSpPr>
          <p:cNvPr id="4" name="TextBox 3"/>
          <p:cNvSpPr txBox="1"/>
          <p:nvPr/>
        </p:nvSpPr>
        <p:spPr>
          <a:xfrm>
            <a:off x="3886200" y="5958837"/>
            <a:ext cx="1939955" cy="400110"/>
          </a:xfrm>
          <a:prstGeom prst="rect">
            <a:avLst/>
          </a:prstGeom>
          <a:noFill/>
        </p:spPr>
        <p:txBody>
          <a:bodyPr wrap="none" rtlCol="0">
            <a:spAutoFit/>
          </a:bodyPr>
          <a:lstStyle/>
          <a:p>
            <a:r>
              <a:rPr lang="en-US" sz="2000" b="1" dirty="0" smtClean="0">
                <a:latin typeface="Rockwell" pitchFamily="18" charset="0"/>
              </a:rPr>
              <a:t>Blank </a:t>
            </a:r>
            <a:r>
              <a:rPr lang="id-ID" sz="2000" b="1" dirty="0" smtClean="0">
                <a:latin typeface="Rockwell" pitchFamily="18" charset="0"/>
              </a:rPr>
              <a:t>Plasma</a:t>
            </a:r>
            <a:endParaRPr lang="id-ID" sz="2000" b="1" dirty="0">
              <a:latin typeface="Rockwell" pitchFamily="18" charset="0"/>
            </a:endParaRPr>
          </a:p>
        </p:txBody>
      </p:sp>
      <p:sp>
        <p:nvSpPr>
          <p:cNvPr id="5" name="TextBox 4"/>
          <p:cNvSpPr txBox="1"/>
          <p:nvPr/>
        </p:nvSpPr>
        <p:spPr>
          <a:xfrm>
            <a:off x="6613291" y="1875805"/>
            <a:ext cx="1963999" cy="400110"/>
          </a:xfrm>
          <a:prstGeom prst="rect">
            <a:avLst/>
          </a:prstGeom>
          <a:noFill/>
        </p:spPr>
        <p:txBody>
          <a:bodyPr wrap="none" rtlCol="0">
            <a:spAutoFit/>
          </a:bodyPr>
          <a:lstStyle/>
          <a:p>
            <a:r>
              <a:rPr lang="id-ID" sz="2000" b="1" dirty="0" smtClean="0">
                <a:latin typeface="Rockwell" pitchFamily="18" charset="0"/>
              </a:rPr>
              <a:t>Plasma LLOQ</a:t>
            </a:r>
            <a:endParaRPr lang="id-ID" sz="2000" b="1" dirty="0">
              <a:latin typeface="Rockwell" pitchFamily="18" charset="0"/>
            </a:endParaRPr>
          </a:p>
        </p:txBody>
      </p:sp>
      <p:sp>
        <p:nvSpPr>
          <p:cNvPr id="6" name="Title 5"/>
          <p:cNvSpPr>
            <a:spLocks noGrp="1"/>
          </p:cNvSpPr>
          <p:nvPr>
            <p:ph type="title"/>
          </p:nvPr>
        </p:nvSpPr>
        <p:spPr/>
        <p:txBody>
          <a:bodyPr>
            <a:normAutofit/>
          </a:bodyPr>
          <a:lstStyle/>
          <a:p>
            <a:r>
              <a:rPr lang="id-ID" sz="4000" dirty="0" smtClean="0">
                <a:effectLst>
                  <a:outerShdw blurRad="38100" dist="38100" dir="2700000" algn="tl">
                    <a:srgbClr val="000000">
                      <a:alpha val="43137"/>
                    </a:srgbClr>
                  </a:outerShdw>
                </a:effectLst>
                <a:latin typeface="Rockwell" pitchFamily="18" charset="0"/>
              </a:rPr>
              <a:t>Overlay Plasma LLOQ-</a:t>
            </a:r>
            <a:r>
              <a:rPr lang="en-US" sz="4000" dirty="0" smtClean="0">
                <a:effectLst>
                  <a:outerShdw blurRad="38100" dist="38100" dir="2700000" algn="tl">
                    <a:srgbClr val="000000">
                      <a:alpha val="43137"/>
                    </a:srgbClr>
                  </a:outerShdw>
                </a:effectLst>
                <a:latin typeface="Rockwell" pitchFamily="18" charset="0"/>
              </a:rPr>
              <a:t>Blank</a:t>
            </a:r>
            <a:endParaRPr lang="id-ID" sz="4000" dirty="0">
              <a:effectLst>
                <a:outerShdw blurRad="38100" dist="38100" dir="2700000" algn="tl">
                  <a:srgbClr val="000000">
                    <a:alpha val="43137"/>
                  </a:srgbClr>
                </a:outerShdw>
              </a:effectLst>
              <a:latin typeface="Rockwell" pitchFamily="18" charset="0"/>
            </a:endParaRPr>
          </a:p>
        </p:txBody>
      </p:sp>
      <p:sp>
        <p:nvSpPr>
          <p:cNvPr id="8" name="Date Placeholder 7"/>
          <p:cNvSpPr>
            <a:spLocks noGrp="1"/>
          </p:cNvSpPr>
          <p:nvPr>
            <p:ph type="dt" sz="half" idx="10"/>
          </p:nvPr>
        </p:nvSpPr>
        <p:spPr/>
        <p:txBody>
          <a:bodyPr/>
          <a:lstStyle/>
          <a:p>
            <a:fld id="{3A573C8E-644D-413C-A9BF-68FA5CD3F1D6}" type="datetime3">
              <a:rPr lang="en-US" smtClean="0"/>
              <a:t>2 September 2015</a:t>
            </a:fld>
            <a:endParaRPr lang="id-ID"/>
          </a:p>
        </p:txBody>
      </p:sp>
      <p:sp>
        <p:nvSpPr>
          <p:cNvPr id="9" name="Footer Placeholder 8"/>
          <p:cNvSpPr>
            <a:spLocks noGrp="1"/>
          </p:cNvSpPr>
          <p:nvPr>
            <p:ph type="ftr" sz="quarter" idx="11"/>
          </p:nvPr>
        </p:nvSpPr>
        <p:spPr/>
        <p:txBody>
          <a:bodyPr/>
          <a:lstStyle/>
          <a:p>
            <a:pPr marL="0" lvl="1" algn="ctr"/>
            <a:r>
              <a:rPr lang="en-US" altLang="en-US" dirty="0" smtClean="0"/>
              <a:t>Analytical &amp; Bioanalytical Techniques</a:t>
            </a:r>
          </a:p>
        </p:txBody>
      </p:sp>
      <p:sp>
        <p:nvSpPr>
          <p:cNvPr id="10" name="Slide Number Placeholder 9"/>
          <p:cNvSpPr>
            <a:spLocks noGrp="1"/>
          </p:cNvSpPr>
          <p:nvPr>
            <p:ph type="sldNum" sz="quarter" idx="12"/>
          </p:nvPr>
        </p:nvSpPr>
        <p:spPr/>
        <p:txBody>
          <a:bodyPr/>
          <a:lstStyle/>
          <a:p>
            <a:fld id="{BBD13CCE-A557-4C60-985B-AEE7C3956C98}" type="slidenum">
              <a:rPr lang="id-ID" smtClean="0"/>
              <a:pPr/>
              <a:t>17</a:t>
            </a:fld>
            <a:endParaRPr lang="id-ID"/>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rved Down Arrow 86"/>
          <p:cNvSpPr/>
          <p:nvPr/>
        </p:nvSpPr>
        <p:spPr>
          <a:xfrm rot="20918432">
            <a:off x="6352486" y="3735997"/>
            <a:ext cx="1661132" cy="325382"/>
          </a:xfrm>
          <a:prstGeom prst="curvedDown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72" name="Curved Down Arrow 71"/>
          <p:cNvSpPr/>
          <p:nvPr/>
        </p:nvSpPr>
        <p:spPr>
          <a:xfrm rot="20106795">
            <a:off x="3811031" y="2420413"/>
            <a:ext cx="2103935" cy="582344"/>
          </a:xfrm>
          <a:prstGeom prst="curvedDown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71" name="Curved Down Arrow 70"/>
          <p:cNvSpPr/>
          <p:nvPr/>
        </p:nvSpPr>
        <p:spPr>
          <a:xfrm rot="2663865">
            <a:off x="2866940" y="2205116"/>
            <a:ext cx="1490651" cy="744188"/>
          </a:xfrm>
          <a:prstGeom prst="curvedDown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 name="Title 1"/>
          <p:cNvSpPr>
            <a:spLocks noGrp="1"/>
          </p:cNvSpPr>
          <p:nvPr>
            <p:ph type="title"/>
          </p:nvPr>
        </p:nvSpPr>
        <p:spPr/>
        <p:txBody>
          <a:bodyPr>
            <a:noAutofit/>
          </a:bodyPr>
          <a:lstStyle/>
          <a:p>
            <a:r>
              <a:rPr lang="en-US" sz="3200" dirty="0" smtClean="0">
                <a:effectLst>
                  <a:outerShdw blurRad="38100" dist="38100" dir="2700000" algn="tl">
                    <a:srgbClr val="000000">
                      <a:alpha val="43137"/>
                    </a:srgbClr>
                  </a:outerShdw>
                </a:effectLst>
                <a:latin typeface="Rockwell" pitchFamily="18" charset="0"/>
              </a:rPr>
              <a:t>Accuracy</a:t>
            </a:r>
            <a:r>
              <a:rPr lang="id-ID" sz="3200" dirty="0" smtClean="0">
                <a:effectLst>
                  <a:outerShdw blurRad="38100" dist="38100" dir="2700000" algn="tl">
                    <a:srgbClr val="000000">
                      <a:alpha val="43137"/>
                    </a:srgbClr>
                  </a:outerShdw>
                </a:effectLst>
                <a:latin typeface="Rockwell" pitchFamily="18" charset="0"/>
              </a:rPr>
              <a:t>, </a:t>
            </a:r>
            <a:r>
              <a:rPr lang="en-US" sz="3200" dirty="0" smtClean="0">
                <a:effectLst>
                  <a:outerShdw blurRad="38100" dist="38100" dir="2700000" algn="tl">
                    <a:srgbClr val="000000">
                      <a:alpha val="43137"/>
                    </a:srgbClr>
                  </a:outerShdw>
                </a:effectLst>
                <a:latin typeface="Rockwell" pitchFamily="18" charset="0"/>
              </a:rPr>
              <a:t>Precision</a:t>
            </a:r>
            <a:r>
              <a:rPr lang="id-ID" sz="3200" dirty="0" smtClean="0">
                <a:effectLst>
                  <a:outerShdw blurRad="38100" dist="38100" dir="2700000" algn="tl">
                    <a:srgbClr val="000000">
                      <a:alpha val="43137"/>
                    </a:srgbClr>
                  </a:outerShdw>
                </a:effectLst>
                <a:latin typeface="Rockwell" pitchFamily="18" charset="0"/>
              </a:rPr>
              <a:t>, </a:t>
            </a:r>
            <a:r>
              <a:rPr lang="en-US" sz="3200" dirty="0" smtClean="0">
                <a:effectLst>
                  <a:outerShdw blurRad="38100" dist="38100" dir="2700000" algn="tl">
                    <a:srgbClr val="000000">
                      <a:alpha val="43137"/>
                    </a:srgbClr>
                  </a:outerShdw>
                </a:effectLst>
                <a:latin typeface="Rockwell" pitchFamily="18" charset="0"/>
              </a:rPr>
              <a:t>and Recovery</a:t>
            </a:r>
            <a:endParaRPr lang="id-ID" sz="3200" dirty="0"/>
          </a:p>
        </p:txBody>
      </p:sp>
      <p:sp>
        <p:nvSpPr>
          <p:cNvPr id="4" name="TextBox 3"/>
          <p:cNvSpPr txBox="1"/>
          <p:nvPr/>
        </p:nvSpPr>
        <p:spPr>
          <a:xfrm>
            <a:off x="3510491" y="3221651"/>
            <a:ext cx="1061509" cy="707886"/>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pPr algn="ctr"/>
            <a:r>
              <a:rPr lang="id-ID" sz="2000" dirty="0" smtClean="0">
                <a:latin typeface="Rockwell" pitchFamily="18" charset="0"/>
              </a:rPr>
              <a:t>Samp</a:t>
            </a:r>
            <a:r>
              <a:rPr lang="en-US" sz="2000" dirty="0" smtClean="0">
                <a:latin typeface="Rockwell" pitchFamily="18" charset="0"/>
              </a:rPr>
              <a:t>le</a:t>
            </a:r>
            <a:endParaRPr lang="id-ID" sz="2000" dirty="0" smtClean="0">
              <a:latin typeface="Rockwell" pitchFamily="18" charset="0"/>
            </a:endParaRPr>
          </a:p>
          <a:p>
            <a:pPr algn="ctr"/>
            <a:r>
              <a:rPr lang="id-ID" sz="2000" dirty="0" smtClean="0">
                <a:latin typeface="Rockwell" pitchFamily="18" charset="0"/>
              </a:rPr>
              <a:t>5 </a:t>
            </a:r>
            <a:r>
              <a:rPr lang="en-US" sz="2000" dirty="0" err="1" smtClean="0">
                <a:latin typeface="Rockwell" pitchFamily="18" charset="0"/>
              </a:rPr>
              <a:t>repl</a:t>
            </a:r>
            <a:endParaRPr lang="id-ID" sz="2000" dirty="0">
              <a:latin typeface="Rockwell" pitchFamily="18" charset="0"/>
            </a:endParaRPr>
          </a:p>
        </p:txBody>
      </p:sp>
      <p:sp>
        <p:nvSpPr>
          <p:cNvPr id="5" name="Text Box 9"/>
          <p:cNvSpPr txBox="1">
            <a:spLocks noChangeArrowheads="1"/>
          </p:cNvSpPr>
          <p:nvPr/>
        </p:nvSpPr>
        <p:spPr bwMode="auto">
          <a:xfrm>
            <a:off x="5857884" y="2007205"/>
            <a:ext cx="3214710" cy="1631216"/>
          </a:xfrm>
          <a:prstGeom prst="rect">
            <a:avLst/>
          </a:prstGeom>
          <a:solidFill>
            <a:schemeClr val="bg1"/>
          </a:solidFill>
          <a:ln w="9525" algn="ctr">
            <a:solidFill>
              <a:schemeClr val="tx1"/>
            </a:solidFill>
            <a:miter lim="800000"/>
            <a:headEnd/>
            <a:tailEnd/>
          </a:ln>
        </p:spPr>
        <p:txBody>
          <a:bodyPr wrap="square">
            <a:spAutoFit/>
          </a:bodyPr>
          <a:lstStyle/>
          <a:p>
            <a:pPr algn="l"/>
            <a:r>
              <a:rPr lang="en-US" sz="2000" dirty="0" smtClean="0">
                <a:latin typeface="Rockwell" pitchFamily="18" charset="0"/>
              </a:rPr>
              <a:t>LLOQ</a:t>
            </a:r>
            <a:endParaRPr lang="id-ID" sz="2000" dirty="0" smtClean="0">
              <a:latin typeface="Rockwell" pitchFamily="18" charset="0"/>
            </a:endParaRPr>
          </a:p>
          <a:p>
            <a:pPr algn="l"/>
            <a:r>
              <a:rPr lang="en-US" sz="2000" dirty="0" smtClean="0">
                <a:latin typeface="Rockwell" pitchFamily="18" charset="0"/>
              </a:rPr>
              <a:t>QCL  </a:t>
            </a:r>
            <a:r>
              <a:rPr lang="en-US" sz="2000" dirty="0">
                <a:latin typeface="Rockwell" pitchFamily="18" charset="0"/>
              </a:rPr>
              <a:t>= </a:t>
            </a:r>
            <a:r>
              <a:rPr lang="en-US" sz="2000" dirty="0" smtClean="0">
                <a:latin typeface="Rockwell" pitchFamily="18" charset="0"/>
              </a:rPr>
              <a:t>3</a:t>
            </a:r>
            <a:r>
              <a:rPr lang="id-ID" sz="2000" dirty="0" smtClean="0">
                <a:latin typeface="Rockwell" pitchFamily="18" charset="0"/>
              </a:rPr>
              <a:t> x</a:t>
            </a:r>
            <a:r>
              <a:rPr lang="en-US" sz="2000" dirty="0" smtClean="0">
                <a:latin typeface="Rockwell" pitchFamily="18" charset="0"/>
              </a:rPr>
              <a:t> </a:t>
            </a:r>
            <a:r>
              <a:rPr lang="en-US" sz="2000" dirty="0">
                <a:latin typeface="Rockwell" pitchFamily="18" charset="0"/>
              </a:rPr>
              <a:t>LLOQ</a:t>
            </a:r>
          </a:p>
          <a:p>
            <a:pPr algn="l"/>
            <a:r>
              <a:rPr lang="en-US" sz="2000" dirty="0">
                <a:latin typeface="Rockwell" pitchFamily="18" charset="0"/>
              </a:rPr>
              <a:t>QCM = </a:t>
            </a:r>
            <a:r>
              <a:rPr lang="en-US" sz="2000" dirty="0" smtClean="0">
                <a:latin typeface="Rockwell" pitchFamily="18" charset="0"/>
                <a:cs typeface="Calibri"/>
              </a:rPr>
              <a:t>±</a:t>
            </a:r>
            <a:r>
              <a:rPr lang="id-ID" sz="2000" dirty="0" smtClean="0">
                <a:latin typeface="Rockwell" pitchFamily="18" charset="0"/>
                <a:cs typeface="Calibri"/>
              </a:rPr>
              <a:t> 50% </a:t>
            </a:r>
            <a:r>
              <a:rPr lang="en-US" sz="2000" dirty="0">
                <a:latin typeface="Rockwell" pitchFamily="18" charset="0"/>
                <a:cs typeface="Calibri"/>
              </a:rPr>
              <a:t>C</a:t>
            </a:r>
            <a:r>
              <a:rPr lang="id-ID" sz="2000" dirty="0" smtClean="0">
                <a:latin typeface="Rockwell" pitchFamily="18" charset="0"/>
                <a:cs typeface="Calibri"/>
              </a:rPr>
              <a:t>alibra</a:t>
            </a:r>
            <a:r>
              <a:rPr lang="en-US" sz="2000" dirty="0" err="1" smtClean="0">
                <a:latin typeface="Rockwell" pitchFamily="18" charset="0"/>
                <a:cs typeface="Calibri"/>
              </a:rPr>
              <a:t>tion</a:t>
            </a:r>
            <a:r>
              <a:rPr lang="en-US" sz="2000" dirty="0" smtClean="0">
                <a:latin typeface="Rockwell" pitchFamily="18" charset="0"/>
                <a:cs typeface="Calibri"/>
              </a:rPr>
              <a:t> Curve</a:t>
            </a:r>
            <a:endParaRPr lang="en-US" sz="2000" dirty="0">
              <a:latin typeface="Rockwell" pitchFamily="18" charset="0"/>
            </a:endParaRPr>
          </a:p>
          <a:p>
            <a:pPr algn="l"/>
            <a:r>
              <a:rPr lang="en-US" sz="2000" dirty="0">
                <a:latin typeface="Rockwell" pitchFamily="18" charset="0"/>
              </a:rPr>
              <a:t>QCH  = </a:t>
            </a:r>
            <a:r>
              <a:rPr lang="id-ID" sz="2000" dirty="0" smtClean="0">
                <a:latin typeface="Rockwell" pitchFamily="18" charset="0"/>
              </a:rPr>
              <a:t>75</a:t>
            </a:r>
            <a:r>
              <a:rPr lang="en-US" sz="2000" dirty="0" smtClean="0">
                <a:latin typeface="Rockwell" pitchFamily="18" charset="0"/>
              </a:rPr>
              <a:t>% </a:t>
            </a:r>
            <a:r>
              <a:rPr lang="id-ID" sz="2000" dirty="0" smtClean="0">
                <a:latin typeface="Rockwell" pitchFamily="18" charset="0"/>
              </a:rPr>
              <a:t>ULOQ</a:t>
            </a:r>
            <a:endParaRPr lang="en-US" sz="2000" dirty="0">
              <a:latin typeface="Rockwell" pitchFamily="18" charset="0"/>
            </a:endParaRPr>
          </a:p>
        </p:txBody>
      </p:sp>
      <p:sp>
        <p:nvSpPr>
          <p:cNvPr id="6" name="Text Box 12"/>
          <p:cNvSpPr txBox="1">
            <a:spLocks noChangeArrowheads="1"/>
          </p:cNvSpPr>
          <p:nvPr/>
        </p:nvSpPr>
        <p:spPr bwMode="auto">
          <a:xfrm>
            <a:off x="419109" y="4221783"/>
            <a:ext cx="2933691" cy="40011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square">
            <a:spAutoFit/>
          </a:bodyPr>
          <a:lstStyle/>
          <a:p>
            <a:pPr algn="l">
              <a:spcBef>
                <a:spcPct val="50000"/>
              </a:spcBef>
            </a:pPr>
            <a:r>
              <a:rPr lang="id-ID" sz="2000" i="1" dirty="0" smtClean="0">
                <a:latin typeface="Rockwell" pitchFamily="18" charset="0"/>
              </a:rPr>
              <a:t>Within-run </a:t>
            </a:r>
            <a:r>
              <a:rPr lang="en-US" sz="2000" dirty="0" smtClean="0">
                <a:latin typeface="Rockwell" pitchFamily="18" charset="0"/>
              </a:rPr>
              <a:t>(</a:t>
            </a:r>
            <a:r>
              <a:rPr lang="id-ID" sz="2000" dirty="0" smtClean="0">
                <a:latin typeface="Rockwell" pitchFamily="18" charset="0"/>
              </a:rPr>
              <a:t>intra</a:t>
            </a:r>
            <a:r>
              <a:rPr lang="en-US" sz="2000" dirty="0" smtClean="0">
                <a:latin typeface="Rockwell" pitchFamily="18" charset="0"/>
              </a:rPr>
              <a:t>-day)</a:t>
            </a:r>
            <a:endParaRPr lang="en-US" sz="2000" dirty="0">
              <a:latin typeface="Rockwell" pitchFamily="18" charset="0"/>
            </a:endParaRPr>
          </a:p>
        </p:txBody>
      </p:sp>
      <p:sp>
        <p:nvSpPr>
          <p:cNvPr id="7" name="Text Box 14"/>
          <p:cNvSpPr txBox="1">
            <a:spLocks noChangeArrowheads="1"/>
          </p:cNvSpPr>
          <p:nvPr/>
        </p:nvSpPr>
        <p:spPr bwMode="auto">
          <a:xfrm>
            <a:off x="2415535" y="4867972"/>
            <a:ext cx="4857784" cy="122802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l">
              <a:lnSpc>
                <a:spcPct val="80000"/>
              </a:lnSpc>
              <a:spcBef>
                <a:spcPct val="30000"/>
              </a:spcBef>
            </a:pPr>
            <a:r>
              <a:rPr lang="id-ID" dirty="0" smtClean="0">
                <a:latin typeface="Rockwell" pitchFamily="18" charset="0"/>
              </a:rPr>
              <a:t>Parameter:</a:t>
            </a:r>
            <a:endParaRPr lang="en-US" dirty="0">
              <a:latin typeface="Rockwell" pitchFamily="18" charset="0"/>
            </a:endParaRPr>
          </a:p>
          <a:p>
            <a:pPr>
              <a:lnSpc>
                <a:spcPct val="80000"/>
              </a:lnSpc>
              <a:spcBef>
                <a:spcPct val="30000"/>
              </a:spcBef>
            </a:pPr>
            <a:r>
              <a:rPr lang="en-US" dirty="0" smtClean="0">
                <a:latin typeface="Rockwell" pitchFamily="18" charset="0"/>
              </a:rPr>
              <a:t>Accuracy </a:t>
            </a:r>
            <a:r>
              <a:rPr lang="id-ID" dirty="0" smtClean="0">
                <a:latin typeface="Rockwell" pitchFamily="18" charset="0"/>
                <a:sym typeface="Wingdings" pitchFamily="2" charset="2"/>
              </a:rPr>
              <a:t></a:t>
            </a:r>
            <a:r>
              <a:rPr lang="en-US" dirty="0" smtClean="0">
                <a:latin typeface="Rockwell" pitchFamily="18" charset="0"/>
              </a:rPr>
              <a:t> </a:t>
            </a:r>
            <a:r>
              <a:rPr lang="en-US" dirty="0">
                <a:latin typeface="Rockwell" pitchFamily="18" charset="0"/>
              </a:rPr>
              <a:t>% </a:t>
            </a:r>
            <a:r>
              <a:rPr lang="en-US" dirty="0" smtClean="0">
                <a:latin typeface="Rockwell" pitchFamily="18" charset="0"/>
              </a:rPr>
              <a:t>diff</a:t>
            </a:r>
            <a:endParaRPr lang="en-US" dirty="0">
              <a:latin typeface="Rockwell" pitchFamily="18" charset="0"/>
            </a:endParaRPr>
          </a:p>
          <a:p>
            <a:pPr>
              <a:lnSpc>
                <a:spcPct val="80000"/>
              </a:lnSpc>
              <a:spcBef>
                <a:spcPct val="30000"/>
              </a:spcBef>
            </a:pPr>
            <a:r>
              <a:rPr lang="en-US" dirty="0" smtClean="0">
                <a:latin typeface="Rockwell" pitchFamily="18" charset="0"/>
              </a:rPr>
              <a:t>Precision  </a:t>
            </a:r>
            <a:r>
              <a:rPr lang="id-ID" dirty="0" smtClean="0">
                <a:latin typeface="Rockwell" pitchFamily="18" charset="0"/>
                <a:sym typeface="Wingdings" pitchFamily="2" charset="2"/>
              </a:rPr>
              <a:t></a:t>
            </a:r>
            <a:r>
              <a:rPr lang="en-US" dirty="0" smtClean="0">
                <a:latin typeface="Rockwell" pitchFamily="18" charset="0"/>
              </a:rPr>
              <a:t> </a:t>
            </a:r>
            <a:r>
              <a:rPr lang="en-US" dirty="0">
                <a:latin typeface="Rockwell" pitchFamily="18" charset="0"/>
              </a:rPr>
              <a:t>% </a:t>
            </a:r>
            <a:r>
              <a:rPr lang="id-ID" dirty="0" smtClean="0">
                <a:latin typeface="Rockwell" pitchFamily="18" charset="0"/>
              </a:rPr>
              <a:t>CV</a:t>
            </a:r>
          </a:p>
          <a:p>
            <a:pPr>
              <a:lnSpc>
                <a:spcPct val="80000"/>
              </a:lnSpc>
              <a:spcBef>
                <a:spcPct val="30000"/>
              </a:spcBef>
            </a:pPr>
            <a:r>
              <a:rPr lang="en-US" dirty="0" smtClean="0">
                <a:latin typeface="Rockwell" pitchFamily="18" charset="0"/>
              </a:rPr>
              <a:t>Rec</a:t>
            </a:r>
            <a:r>
              <a:rPr lang="id-ID" dirty="0" smtClean="0">
                <a:latin typeface="Rockwell" pitchFamily="18" charset="0"/>
              </a:rPr>
              <a:t> </a:t>
            </a:r>
            <a:r>
              <a:rPr lang="id-ID" dirty="0" smtClean="0">
                <a:latin typeface="Rockwell" pitchFamily="18" charset="0"/>
                <a:sym typeface="Wingdings" pitchFamily="2" charset="2"/>
              </a:rPr>
              <a:t> </a:t>
            </a:r>
            <a:r>
              <a:rPr lang="en-US" dirty="0" smtClean="0">
                <a:latin typeface="Rockwell" pitchFamily="18" charset="0"/>
                <a:sym typeface="Wingdings" pitchFamily="2" charset="2"/>
              </a:rPr>
              <a:t>Absolute Recovery and Modification</a:t>
            </a:r>
            <a:endParaRPr lang="id-ID" dirty="0" smtClean="0">
              <a:latin typeface="Rockwell" pitchFamily="18" charset="0"/>
              <a:sym typeface="Wingdings" pitchFamily="2" charset="2"/>
            </a:endParaRPr>
          </a:p>
        </p:txBody>
      </p:sp>
      <p:sp>
        <p:nvSpPr>
          <p:cNvPr id="8" name="Text Box 16"/>
          <p:cNvSpPr txBox="1">
            <a:spLocks noChangeArrowheads="1"/>
          </p:cNvSpPr>
          <p:nvPr/>
        </p:nvSpPr>
        <p:spPr bwMode="auto">
          <a:xfrm>
            <a:off x="4214810" y="4221783"/>
            <a:ext cx="3071834" cy="40011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square">
            <a:spAutoFit/>
          </a:bodyPr>
          <a:lstStyle/>
          <a:p>
            <a:pPr algn="just">
              <a:spcBef>
                <a:spcPts val="600"/>
              </a:spcBef>
              <a:buClr>
                <a:schemeClr val="accent1"/>
              </a:buClr>
              <a:buSzPct val="80000"/>
              <a:buFont typeface="Wingdings 2" pitchFamily="18" charset="2"/>
              <a:buNone/>
            </a:pPr>
            <a:r>
              <a:rPr lang="id-ID" sz="2000" i="1" dirty="0" smtClean="0">
                <a:latin typeface="Rockwell" pitchFamily="18" charset="0"/>
              </a:rPr>
              <a:t>Between-run</a:t>
            </a:r>
            <a:r>
              <a:rPr lang="en-US" sz="2000" dirty="0" smtClean="0">
                <a:latin typeface="Rockwell" pitchFamily="18" charset="0"/>
              </a:rPr>
              <a:t> (intra-day)</a:t>
            </a:r>
            <a:endParaRPr lang="en-US" sz="2000" dirty="0">
              <a:latin typeface="Rockwell" pitchFamily="18" charset="0"/>
            </a:endParaRPr>
          </a:p>
        </p:txBody>
      </p:sp>
      <p:sp>
        <p:nvSpPr>
          <p:cNvPr id="13" name="TextBox 12"/>
          <p:cNvSpPr txBox="1"/>
          <p:nvPr/>
        </p:nvSpPr>
        <p:spPr>
          <a:xfrm>
            <a:off x="58081" y="2621591"/>
            <a:ext cx="1143008"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000" dirty="0" smtClean="0">
                <a:latin typeface="Rockwell" pitchFamily="18" charset="0"/>
              </a:rPr>
              <a:t>C</a:t>
            </a:r>
            <a:r>
              <a:rPr lang="id-ID" sz="2000" dirty="0" smtClean="0">
                <a:latin typeface="Rockwell" pitchFamily="18" charset="0"/>
              </a:rPr>
              <a:t>itrat</a:t>
            </a:r>
            <a:r>
              <a:rPr lang="en-US" sz="2000" dirty="0" smtClean="0">
                <a:latin typeface="Rockwell" pitchFamily="18" charset="0"/>
              </a:rPr>
              <a:t>e Plasma</a:t>
            </a:r>
            <a:endParaRPr lang="id-ID" sz="2000" dirty="0">
              <a:latin typeface="Rockwell" pitchFamily="18" charset="0"/>
            </a:endParaRPr>
          </a:p>
        </p:txBody>
      </p:sp>
      <p:sp>
        <p:nvSpPr>
          <p:cNvPr id="14" name="TextBox 13"/>
          <p:cNvSpPr txBox="1"/>
          <p:nvPr/>
        </p:nvSpPr>
        <p:spPr>
          <a:xfrm>
            <a:off x="1270350" y="2621591"/>
            <a:ext cx="1145185" cy="707886"/>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lgn="ctr"/>
            <a:r>
              <a:rPr lang="id-ID" sz="2000" dirty="0" smtClean="0">
                <a:latin typeface="Rockwell" pitchFamily="18" charset="0"/>
              </a:rPr>
              <a:t>Heparin</a:t>
            </a:r>
            <a:endParaRPr lang="en-US" sz="2000" dirty="0" smtClean="0">
              <a:latin typeface="Rockwell" pitchFamily="18" charset="0"/>
            </a:endParaRPr>
          </a:p>
          <a:p>
            <a:pPr algn="ctr"/>
            <a:r>
              <a:rPr lang="en-US" sz="2000" dirty="0" smtClean="0">
                <a:latin typeface="Rockwell" pitchFamily="18" charset="0"/>
              </a:rPr>
              <a:t>Plasma</a:t>
            </a:r>
            <a:endParaRPr lang="id-ID" sz="2000" dirty="0">
              <a:latin typeface="Rockwell" pitchFamily="18" charset="0"/>
            </a:endParaRPr>
          </a:p>
        </p:txBody>
      </p:sp>
      <p:sp>
        <p:nvSpPr>
          <p:cNvPr id="15" name="TextBox 14"/>
          <p:cNvSpPr txBox="1"/>
          <p:nvPr/>
        </p:nvSpPr>
        <p:spPr>
          <a:xfrm>
            <a:off x="2486973" y="2621591"/>
            <a:ext cx="1018227" cy="707886"/>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d-ID" sz="2000" dirty="0" smtClean="0">
                <a:latin typeface="Rockwell" pitchFamily="18" charset="0"/>
              </a:rPr>
              <a:t>EDTA</a:t>
            </a:r>
            <a:endParaRPr lang="en-US" sz="2000" dirty="0" smtClean="0">
              <a:latin typeface="Rockwell" pitchFamily="18" charset="0"/>
            </a:endParaRPr>
          </a:p>
          <a:p>
            <a:r>
              <a:rPr lang="en-US" sz="2000" dirty="0" smtClean="0">
                <a:latin typeface="Rockwell" pitchFamily="18" charset="0"/>
              </a:rPr>
              <a:t>Plasma</a:t>
            </a:r>
            <a:endParaRPr lang="id-ID" sz="2000" dirty="0">
              <a:latin typeface="Rockwell" pitchFamily="18" charset="0"/>
            </a:endParaRPr>
          </a:p>
        </p:txBody>
      </p:sp>
      <p:grpSp>
        <p:nvGrpSpPr>
          <p:cNvPr id="50" name="Group 49"/>
          <p:cNvGrpSpPr/>
          <p:nvPr/>
        </p:nvGrpSpPr>
        <p:grpSpPr>
          <a:xfrm>
            <a:off x="2772725" y="1478583"/>
            <a:ext cx="428628" cy="1071571"/>
            <a:chOff x="3643306" y="1857364"/>
            <a:chExt cx="428628" cy="1071571"/>
          </a:xfrm>
        </p:grpSpPr>
        <p:sp>
          <p:nvSpPr>
            <p:cNvPr id="51" name="Rectangle 50"/>
            <p:cNvSpPr/>
            <p:nvPr/>
          </p:nvSpPr>
          <p:spPr>
            <a:xfrm>
              <a:off x="3643306" y="1857364"/>
              <a:ext cx="428628" cy="178595"/>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52" name="Oval 51"/>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Rectangle 52"/>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4" name="Group 53"/>
          <p:cNvGrpSpPr/>
          <p:nvPr/>
        </p:nvGrpSpPr>
        <p:grpSpPr>
          <a:xfrm>
            <a:off x="415271" y="1478583"/>
            <a:ext cx="428628" cy="1071571"/>
            <a:chOff x="3643306" y="1857364"/>
            <a:chExt cx="428628" cy="1071571"/>
          </a:xfrm>
        </p:grpSpPr>
        <p:sp>
          <p:nvSpPr>
            <p:cNvPr id="55" name="Rectangle 54"/>
            <p:cNvSpPr/>
            <p:nvPr/>
          </p:nvSpPr>
          <p:spPr>
            <a:xfrm>
              <a:off x="3643306" y="1857364"/>
              <a:ext cx="428628" cy="17859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d-ID"/>
            </a:p>
          </p:txBody>
        </p:sp>
        <p:sp>
          <p:nvSpPr>
            <p:cNvPr id="56" name="Oval 55"/>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 name="Rectangle 56"/>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8" name="Group 57"/>
          <p:cNvGrpSpPr/>
          <p:nvPr/>
        </p:nvGrpSpPr>
        <p:grpSpPr>
          <a:xfrm>
            <a:off x="1629717" y="1478583"/>
            <a:ext cx="428628" cy="1071571"/>
            <a:chOff x="3643306" y="1857364"/>
            <a:chExt cx="428628" cy="1071571"/>
          </a:xfrm>
        </p:grpSpPr>
        <p:sp>
          <p:nvSpPr>
            <p:cNvPr id="59" name="Rectangle 58"/>
            <p:cNvSpPr/>
            <p:nvPr/>
          </p:nvSpPr>
          <p:spPr>
            <a:xfrm>
              <a:off x="3643306" y="1857364"/>
              <a:ext cx="428628" cy="17859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d-ID"/>
            </a:p>
          </p:txBody>
        </p:sp>
        <p:sp>
          <p:nvSpPr>
            <p:cNvPr id="60" name="Oval 59"/>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1" name="Rectangle 60"/>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74" name="Curved Connector 73"/>
          <p:cNvCxnSpPr>
            <a:stCxn id="4" idx="1"/>
            <a:endCxn id="6" idx="0"/>
          </p:cNvCxnSpPr>
          <p:nvPr/>
        </p:nvCxnSpPr>
        <p:spPr>
          <a:xfrm rot="10800000" flipV="1">
            <a:off x="1885955" y="3575593"/>
            <a:ext cx="1624536" cy="646189"/>
          </a:xfrm>
          <a:prstGeom prst="curvedConnector2">
            <a:avLst/>
          </a:prstGeom>
          <a:ln>
            <a:tailEnd type="arrow"/>
          </a:ln>
        </p:spPr>
        <p:style>
          <a:lnRef idx="3">
            <a:schemeClr val="accent6"/>
          </a:lnRef>
          <a:fillRef idx="0">
            <a:schemeClr val="accent6"/>
          </a:fillRef>
          <a:effectRef idx="2">
            <a:schemeClr val="accent6"/>
          </a:effectRef>
          <a:fontRef idx="minor">
            <a:schemeClr val="tx1"/>
          </a:fontRef>
        </p:style>
      </p:cxnSp>
      <p:cxnSp>
        <p:nvCxnSpPr>
          <p:cNvPr id="76" name="Curved Connector 75"/>
          <p:cNvCxnSpPr>
            <a:stCxn id="4" idx="3"/>
            <a:endCxn id="8" idx="0"/>
          </p:cNvCxnSpPr>
          <p:nvPr/>
        </p:nvCxnSpPr>
        <p:spPr>
          <a:xfrm>
            <a:off x="4572000" y="3575594"/>
            <a:ext cx="1178727" cy="646189"/>
          </a:xfrm>
          <a:prstGeom prst="curvedConnector2">
            <a:avLst/>
          </a:prstGeom>
          <a:ln>
            <a:tailEnd type="arrow"/>
          </a:ln>
        </p:spPr>
        <p:style>
          <a:lnRef idx="3">
            <a:schemeClr val="accent6"/>
          </a:lnRef>
          <a:fillRef idx="0">
            <a:schemeClr val="accent6"/>
          </a:fillRef>
          <a:effectRef idx="2">
            <a:schemeClr val="accent6"/>
          </a:effectRef>
          <a:fontRef idx="minor">
            <a:schemeClr val="tx1"/>
          </a:fontRef>
        </p:style>
      </p:cxnSp>
      <p:sp>
        <p:nvSpPr>
          <p:cNvPr id="84" name="TextBox 83"/>
          <p:cNvSpPr txBox="1"/>
          <p:nvPr/>
        </p:nvSpPr>
        <p:spPr>
          <a:xfrm>
            <a:off x="7500958" y="4078907"/>
            <a:ext cx="142876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d-ID" dirty="0" smtClean="0">
                <a:latin typeface="Rockwell" pitchFamily="18" charset="0"/>
              </a:rPr>
              <a:t>Min. 2 </a:t>
            </a:r>
            <a:r>
              <a:rPr lang="en-US" dirty="0" smtClean="0">
                <a:latin typeface="Rockwell" pitchFamily="18" charset="0"/>
              </a:rPr>
              <a:t>different days</a:t>
            </a:r>
            <a:endParaRPr lang="id-ID" dirty="0" smtClean="0">
              <a:latin typeface="Rockwell" pitchFamily="18" charset="0"/>
            </a:endParaRPr>
          </a:p>
        </p:txBody>
      </p:sp>
      <p:pic>
        <p:nvPicPr>
          <p:cNvPr id="86" name="Picture 85" descr="exclamation-point-150801_640.png"/>
          <p:cNvPicPr>
            <a:picLocks noChangeAspect="1"/>
          </p:cNvPicPr>
          <p:nvPr/>
        </p:nvPicPr>
        <p:blipFill>
          <a:blip r:embed="rId2" cstate="print"/>
          <a:stretch>
            <a:fillRect/>
          </a:stretch>
        </p:blipFill>
        <p:spPr>
          <a:xfrm>
            <a:off x="8072462" y="3364527"/>
            <a:ext cx="321471" cy="642942"/>
          </a:xfrm>
          <a:prstGeom prst="rect">
            <a:avLst/>
          </a:prstGeom>
        </p:spPr>
      </p:pic>
      <p:sp>
        <p:nvSpPr>
          <p:cNvPr id="9" name="Date Placeholder 8"/>
          <p:cNvSpPr>
            <a:spLocks noGrp="1"/>
          </p:cNvSpPr>
          <p:nvPr>
            <p:ph type="dt" sz="half" idx="10"/>
          </p:nvPr>
        </p:nvSpPr>
        <p:spPr/>
        <p:txBody>
          <a:bodyPr/>
          <a:lstStyle/>
          <a:p>
            <a:fld id="{E6DF5498-D791-48D9-9F75-878A0B5381F5}" type="datetime3">
              <a:rPr lang="en-US" smtClean="0"/>
              <a:t>2 September 2015</a:t>
            </a:fld>
            <a:endParaRPr lang="id-ID"/>
          </a:p>
        </p:txBody>
      </p:sp>
      <p:sp>
        <p:nvSpPr>
          <p:cNvPr id="10" name="Footer Placeholder 9"/>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1" name="Slide Number Placeholder 10"/>
          <p:cNvSpPr>
            <a:spLocks noGrp="1"/>
          </p:cNvSpPr>
          <p:nvPr>
            <p:ph type="sldNum" sz="quarter" idx="12"/>
          </p:nvPr>
        </p:nvSpPr>
        <p:spPr/>
        <p:txBody>
          <a:bodyPr/>
          <a:lstStyle/>
          <a:p>
            <a:fld id="{BBD13CCE-A557-4C60-985B-AEE7C3956C98}" type="slidenum">
              <a:rPr lang="id-ID" smtClean="0"/>
              <a:pPr/>
              <a:t>18</a:t>
            </a:fld>
            <a:endParaRPr lang="id-ID"/>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effectLst>
                  <a:outerShdw blurRad="38100" dist="38100" dir="2700000" algn="tl">
                    <a:srgbClr val="000000">
                      <a:alpha val="43137"/>
                    </a:srgbClr>
                  </a:outerShdw>
                </a:effectLst>
                <a:latin typeface="Rockwell" pitchFamily="18" charset="0"/>
              </a:rPr>
              <a:t>Result of Accuracy and Precision of Citrate Plasma</a:t>
            </a:r>
            <a:endParaRPr lang="id-ID" sz="2000" dirty="0">
              <a:effectLst>
                <a:outerShdw blurRad="38100" dist="38100" dir="2700000" algn="tl">
                  <a:srgbClr val="000000">
                    <a:alpha val="43137"/>
                  </a:srgbClr>
                </a:outerShdw>
              </a:effectLst>
              <a:latin typeface="Rockwell"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11235625"/>
              </p:ext>
            </p:extLst>
          </p:nvPr>
        </p:nvGraphicFramePr>
        <p:xfrm>
          <a:off x="0" y="1352192"/>
          <a:ext cx="4357686" cy="4180526"/>
        </p:xfrm>
        <a:graphic>
          <a:graphicData uri="http://schemas.openxmlformats.org/drawingml/2006/table">
            <a:tbl>
              <a:tblPr/>
              <a:tblGrid>
                <a:gridCol w="857224"/>
                <a:gridCol w="571504"/>
                <a:gridCol w="928694"/>
                <a:gridCol w="642942"/>
                <a:gridCol w="785818"/>
                <a:gridCol w="571504"/>
              </a:tblGrid>
              <a:tr h="500066">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r>
              <a:tr h="125016">
                <a:tc rowSpan="15">
                  <a:txBody>
                    <a:bodyPr/>
                    <a:lstStyle/>
                    <a:p>
                      <a:pPr algn="ctr">
                        <a:lnSpc>
                          <a:spcPct val="115000"/>
                        </a:lnSpc>
                        <a:spcAft>
                          <a:spcPts val="0"/>
                        </a:spcAft>
                      </a:pPr>
                      <a:r>
                        <a:rPr lang="id-ID" sz="1400" b="1" dirty="0" smtClean="0">
                          <a:latin typeface="Rockwell" pitchFamily="18" charset="0"/>
                          <a:ea typeface="Times New Roman"/>
                          <a:cs typeface="Times New Roman"/>
                        </a:rPr>
                        <a:t>50</a:t>
                      </a:r>
                      <a:r>
                        <a:rPr lang="en-US" sz="1400" b="1" dirty="0" smtClean="0">
                          <a:latin typeface="Rockwell" pitchFamily="18" charset="0"/>
                          <a:ea typeface="Times New Roman"/>
                          <a:cs typeface="Times New Roman"/>
                        </a:rPr>
                        <a:t>.</a:t>
                      </a:r>
                      <a:r>
                        <a:rPr lang="id-ID" sz="1400" b="1" dirty="0" smtClean="0">
                          <a:latin typeface="Rockwell" pitchFamily="18" charset="0"/>
                          <a:ea typeface="Times New Roman"/>
                          <a:cs typeface="Times New Roman"/>
                        </a:rPr>
                        <a:t>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94</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35</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125016">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16</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vMerge="1">
                  <a:txBody>
                    <a:bodyPr/>
                    <a:lstStyle/>
                    <a:p>
                      <a:endParaRPr lang="id-ID"/>
                    </a:p>
                  </a:txBody>
                  <a:tcPr/>
                </a:tc>
              </a:tr>
              <a:tr h="125016">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12501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75</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848572088"/>
              </p:ext>
            </p:extLst>
          </p:nvPr>
        </p:nvGraphicFramePr>
        <p:xfrm>
          <a:off x="4500562" y="1357308"/>
          <a:ext cx="4643439" cy="4956116"/>
        </p:xfrm>
        <a:graphic>
          <a:graphicData uri="http://schemas.openxmlformats.org/drawingml/2006/table">
            <a:tbl>
              <a:tblPr/>
              <a:tblGrid>
                <a:gridCol w="865118"/>
                <a:gridCol w="810241"/>
                <a:gridCol w="868929"/>
                <a:gridCol w="648649"/>
                <a:gridCol w="868929"/>
                <a:gridCol w="581573"/>
              </a:tblGrid>
              <a:tr h="642932">
                <a:tc>
                  <a:txBody>
                    <a:bodyPr/>
                    <a:lstStyle/>
                    <a:p>
                      <a:pPr algn="ctr">
                        <a:lnSpc>
                          <a:spcPct val="115000"/>
                        </a:lnSpc>
                        <a:spcAft>
                          <a:spcPts val="1000"/>
                        </a:spcAft>
                      </a:pPr>
                      <a:r>
                        <a:rPr lang="en-US" sz="1200" b="0" dirty="0" smtClean="0">
                          <a:latin typeface="Rockwell" pitchFamily="18" charset="0"/>
                          <a:ea typeface="Times New Roman"/>
                          <a:cs typeface="Times New Roman"/>
                        </a:rPr>
                        <a:t>C</a:t>
                      </a:r>
                      <a:r>
                        <a:rPr lang="id-ID" sz="1200" b="0" dirty="0" smtClean="0">
                          <a:latin typeface="Rockwell" pitchFamily="18" charset="0"/>
                          <a:ea typeface="Times New Roman"/>
                          <a:cs typeface="Times New Roman"/>
                        </a:rPr>
                        <a:t>on</a:t>
                      </a:r>
                      <a:r>
                        <a:rPr lang="en-US" sz="1200" b="0" dirty="0" smtClean="0">
                          <a:latin typeface="Rockwell" pitchFamily="18" charset="0"/>
                          <a:ea typeface="Times New Roman"/>
                          <a:cs typeface="Times New Roman"/>
                        </a:rPr>
                        <a:t>c</a:t>
                      </a:r>
                      <a:r>
                        <a:rPr lang="id-ID" sz="1200" b="0" dirty="0" smtClean="0">
                          <a:latin typeface="Rockwell" pitchFamily="18" charset="0"/>
                          <a:ea typeface="Times New Roman"/>
                          <a:cs typeface="Times New Roman"/>
                        </a:rPr>
                        <a:t>. ng/mL</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n-US" sz="1200" b="0" dirty="0" smtClean="0">
                          <a:latin typeface="Rockwell" pitchFamily="18" charset="0"/>
                          <a:ea typeface="Times New Roman"/>
                          <a:cs typeface="Times New Roman"/>
                        </a:rPr>
                        <a:t>Day</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n-US" sz="1200" b="0" dirty="0" smtClean="0">
                          <a:latin typeface="Rockwell" pitchFamily="18" charset="0"/>
                          <a:ea typeface="Times New Roman"/>
                          <a:cs typeface="Times New Roman"/>
                        </a:rPr>
                        <a:t>Measured</a:t>
                      </a:r>
                    </a:p>
                    <a:p>
                      <a:pPr algn="ctr">
                        <a:lnSpc>
                          <a:spcPct val="115000"/>
                        </a:lnSpc>
                        <a:spcAft>
                          <a:spcPts val="0"/>
                        </a:spcAft>
                      </a:pPr>
                      <a:r>
                        <a:rPr lang="en-US" sz="1200" b="0" dirty="0" smtClean="0">
                          <a:latin typeface="Rockwell" pitchFamily="18" charset="0"/>
                          <a:ea typeface="Times New Roman"/>
                          <a:cs typeface="Times New Roman"/>
                        </a:rPr>
                        <a:t>C</a:t>
                      </a:r>
                      <a:r>
                        <a:rPr lang="id-ID" sz="1200" b="0" dirty="0" smtClean="0">
                          <a:latin typeface="Rockwell" pitchFamily="18" charset="0"/>
                          <a:ea typeface="Times New Roman"/>
                          <a:cs typeface="Times New Roman"/>
                        </a:rPr>
                        <a:t>on</a:t>
                      </a:r>
                      <a:r>
                        <a:rPr lang="en-US" sz="1200" b="0" dirty="0" smtClean="0">
                          <a:latin typeface="Rockwell" pitchFamily="18" charset="0"/>
                          <a:ea typeface="Times New Roman"/>
                          <a:cs typeface="Times New Roman"/>
                        </a:rPr>
                        <a:t>c</a:t>
                      </a:r>
                      <a:r>
                        <a:rPr lang="id-ID" sz="1200" b="0" dirty="0" smtClean="0">
                          <a:latin typeface="Rockwell" pitchFamily="18" charset="0"/>
                          <a:ea typeface="Times New Roman"/>
                          <a:cs typeface="Times New Roman"/>
                        </a:rPr>
                        <a:t>. </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id-ID" sz="1200" b="0" dirty="0">
                          <a:latin typeface="Rockwell" pitchFamily="18" charset="0"/>
                          <a:ea typeface="Times New Roman"/>
                          <a:cs typeface="Times New Roman"/>
                        </a:rPr>
                        <a:t>% </a:t>
                      </a:r>
                      <a:r>
                        <a:rPr lang="id-ID" sz="1200" b="0" dirty="0" smtClean="0">
                          <a:latin typeface="Rockwell" pitchFamily="18" charset="0"/>
                          <a:ea typeface="Times New Roman"/>
                          <a:cs typeface="Times New Roman"/>
                        </a:rPr>
                        <a:t>CV</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id-ID" sz="1200" b="0" i="1">
                          <a:latin typeface="Rockwell" pitchFamily="18" charset="0"/>
                          <a:ea typeface="Times New Roman"/>
                          <a:cs typeface="Times New Roman"/>
                        </a:rPr>
                        <a:t>% diff</a:t>
                      </a:r>
                      <a:endParaRPr lang="id-ID" sz="12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id-ID" sz="1200" b="0" dirty="0">
                          <a:latin typeface="Rockwell" pitchFamily="18" charset="0"/>
                          <a:ea typeface="Times New Roman"/>
                          <a:cs typeface="Times New Roman"/>
                        </a:rPr>
                        <a:t>% </a:t>
                      </a:r>
                      <a:r>
                        <a:rPr lang="id-ID" sz="1200" b="0" dirty="0" smtClean="0">
                          <a:latin typeface="Rockwell" pitchFamily="18" charset="0"/>
                          <a:ea typeface="Times New Roman"/>
                          <a:cs typeface="Times New Roman"/>
                        </a:rPr>
                        <a:t>CV</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81991">
                <a:tc rowSpan="15">
                  <a:txBody>
                    <a:bodyPr/>
                    <a:lstStyle/>
                    <a:p>
                      <a:pPr algn="ctr">
                        <a:lnSpc>
                          <a:spcPct val="115000"/>
                        </a:lnSpc>
                        <a:spcAft>
                          <a:spcPts val="0"/>
                        </a:spcAft>
                      </a:pPr>
                      <a:r>
                        <a:rPr lang="id-ID" sz="1200" b="1" dirty="0" smtClean="0">
                          <a:latin typeface="Rockwell" pitchFamily="18" charset="0"/>
                          <a:ea typeface="Times New Roman"/>
                          <a:cs typeface="Times New Roman"/>
                        </a:rPr>
                        <a:t>150</a:t>
                      </a:r>
                      <a:r>
                        <a:rPr lang="en-US" sz="1200" b="1" dirty="0" smtClean="0">
                          <a:latin typeface="Rockwell" pitchFamily="18" charset="0"/>
                          <a:ea typeface="Times New Roman"/>
                          <a:cs typeface="Times New Roman"/>
                        </a:rPr>
                        <a:t>.</a:t>
                      </a:r>
                      <a:r>
                        <a:rPr lang="id-ID" sz="1200" b="1" dirty="0" smtClean="0">
                          <a:latin typeface="Rockwell" pitchFamily="18" charset="0"/>
                          <a:ea typeface="Times New Roman"/>
                          <a:cs typeface="Times New Roman"/>
                        </a:rPr>
                        <a:t>00</a:t>
                      </a:r>
                      <a:endParaRPr lang="id-ID" sz="12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200" b="0" dirty="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200" b="0" dirty="0" smtClean="0">
                          <a:latin typeface="Rockwell" pitchFamily="18" charset="0"/>
                          <a:ea typeface="Times New Roman"/>
                          <a:cs typeface="Times New Roman"/>
                        </a:rPr>
                        <a:t>166</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70</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200" b="0" dirty="0" smtClean="0">
                          <a:latin typeface="Rockwell" pitchFamily="18" charset="0"/>
                          <a:ea typeface="Times New Roman"/>
                          <a:cs typeface="Times New Roman"/>
                        </a:rPr>
                        <a:t>3</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23</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200" b="0" dirty="0" smtClean="0">
                          <a:latin typeface="Rockwell" pitchFamily="18" charset="0"/>
                          <a:ea typeface="Times New Roman"/>
                          <a:cs typeface="Times New Roman"/>
                        </a:rPr>
                        <a:t>11</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14</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200" b="0" dirty="0" smtClean="0">
                          <a:latin typeface="Rockwell" pitchFamily="18" charset="0"/>
                          <a:ea typeface="Times New Roman"/>
                          <a:cs typeface="Times New Roman"/>
                        </a:rPr>
                        <a:t>7</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16</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155</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73</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3</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82</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162</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54</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8</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36</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169</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85</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13</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23</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309764">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164</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19</a:t>
                      </a:r>
                      <a:endParaRPr lang="id-ID" sz="12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9</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46</a:t>
                      </a:r>
                      <a:endParaRPr lang="id-ID" sz="12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81991">
                <a:tc vMerge="1">
                  <a:txBody>
                    <a:bodyPr/>
                    <a:lstStyle/>
                    <a:p>
                      <a:endParaRPr lang="id-ID"/>
                    </a:p>
                  </a:txBody>
                  <a:tcPr/>
                </a:tc>
                <a:tc rowSpan="5">
                  <a:txBody>
                    <a:bodyPr/>
                    <a:lstStyle/>
                    <a:p>
                      <a:pPr algn="ctr">
                        <a:lnSpc>
                          <a:spcPct val="115000"/>
                        </a:lnSpc>
                        <a:spcAft>
                          <a:spcPts val="0"/>
                        </a:spcAft>
                      </a:pPr>
                      <a:r>
                        <a:rPr lang="id-ID" sz="12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200" b="0" dirty="0" smtClean="0">
                          <a:latin typeface="Rockwell" pitchFamily="18" charset="0"/>
                          <a:ea typeface="Times New Roman"/>
                          <a:cs typeface="Times New Roman"/>
                        </a:rPr>
                        <a:t>128</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23</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rowSpan="5">
                  <a:txBody>
                    <a:bodyPr/>
                    <a:lstStyle/>
                    <a:p>
                      <a:pPr algn="ctr">
                        <a:lnSpc>
                          <a:spcPct val="115000"/>
                        </a:lnSpc>
                        <a:spcAft>
                          <a:spcPts val="0"/>
                        </a:spcAft>
                      </a:pPr>
                      <a:r>
                        <a:rPr lang="id-ID" sz="1200" b="0" dirty="0" smtClean="0">
                          <a:latin typeface="Rockwell" pitchFamily="18" charset="0"/>
                          <a:ea typeface="Times New Roman"/>
                          <a:cs typeface="Times New Roman"/>
                        </a:rPr>
                        <a:t>8</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81</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200" b="0" dirty="0">
                          <a:latin typeface="Rockwell" pitchFamily="18" charset="0"/>
                          <a:ea typeface="Times New Roman"/>
                          <a:cs typeface="Times New Roman"/>
                        </a:rPr>
                        <a:t>-</a:t>
                      </a:r>
                      <a:r>
                        <a:rPr lang="id-ID" sz="1200" b="0" dirty="0" smtClean="0">
                          <a:latin typeface="Rockwell" pitchFamily="18" charset="0"/>
                          <a:ea typeface="Times New Roman"/>
                          <a:cs typeface="Times New Roman"/>
                        </a:rPr>
                        <a:t>14</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52</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150</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25</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0</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16</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132</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66</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200" b="0" dirty="0">
                          <a:latin typeface="Rockwell" pitchFamily="18" charset="0"/>
                          <a:ea typeface="Times New Roman"/>
                          <a:cs typeface="Times New Roman"/>
                        </a:rPr>
                        <a:t>-</a:t>
                      </a:r>
                      <a:r>
                        <a:rPr lang="id-ID" sz="1200" b="0" dirty="0" smtClean="0">
                          <a:latin typeface="Rockwell" pitchFamily="18" charset="0"/>
                          <a:ea typeface="Times New Roman"/>
                          <a:cs typeface="Times New Roman"/>
                        </a:rPr>
                        <a:t>11</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56</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156</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56</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4</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37</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309764">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152</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30</a:t>
                      </a:r>
                      <a:endParaRPr lang="id-ID" sz="12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53</a:t>
                      </a:r>
                      <a:endParaRPr lang="id-ID" sz="12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r>
              <a:tr h="281991">
                <a:tc vMerge="1">
                  <a:txBody>
                    <a:bodyPr/>
                    <a:lstStyle/>
                    <a:p>
                      <a:endParaRPr lang="id-ID"/>
                    </a:p>
                  </a:txBody>
                  <a:tcPr/>
                </a:tc>
                <a:tc rowSpan="5">
                  <a:txBody>
                    <a:bodyPr/>
                    <a:lstStyle/>
                    <a:p>
                      <a:pPr algn="ctr">
                        <a:lnSpc>
                          <a:spcPct val="115000"/>
                        </a:lnSpc>
                        <a:spcAft>
                          <a:spcPts val="0"/>
                        </a:spcAft>
                      </a:pPr>
                      <a:r>
                        <a:rPr lang="id-ID" sz="12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200" b="0" dirty="0" smtClean="0">
                          <a:latin typeface="Rockwell" pitchFamily="18" charset="0"/>
                          <a:ea typeface="Times New Roman"/>
                          <a:cs typeface="Times New Roman"/>
                        </a:rPr>
                        <a:t>141</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86</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200" b="0" dirty="0" smtClean="0">
                          <a:latin typeface="Rockwell" pitchFamily="18" charset="0"/>
                          <a:ea typeface="Times New Roman"/>
                          <a:cs typeface="Times New Roman"/>
                        </a:rPr>
                        <a:t>4</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61</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200" b="0" dirty="0">
                          <a:latin typeface="Rockwell" pitchFamily="18" charset="0"/>
                          <a:ea typeface="Times New Roman"/>
                          <a:cs typeface="Times New Roman"/>
                        </a:rPr>
                        <a:t>-</a:t>
                      </a:r>
                      <a:r>
                        <a:rPr lang="id-ID" sz="1200" b="0" dirty="0" smtClean="0">
                          <a:latin typeface="Rockwell" pitchFamily="18" charset="0"/>
                          <a:ea typeface="Times New Roman"/>
                          <a:cs typeface="Times New Roman"/>
                        </a:rPr>
                        <a:t>5</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43</a:t>
                      </a:r>
                      <a:endParaRPr lang="id-ID" sz="12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147</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53</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200" b="0" dirty="0">
                          <a:latin typeface="Rockwell" pitchFamily="18" charset="0"/>
                          <a:ea typeface="Times New Roman"/>
                          <a:cs typeface="Times New Roman"/>
                        </a:rPr>
                        <a:t>-</a:t>
                      </a:r>
                      <a:r>
                        <a:rPr lang="id-ID" sz="1200" b="0" dirty="0" smtClean="0">
                          <a:latin typeface="Rockwell" pitchFamily="18" charset="0"/>
                          <a:ea typeface="Times New Roman"/>
                          <a:cs typeface="Times New Roman"/>
                        </a:rPr>
                        <a:t>1</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64</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139</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79</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200" b="0" dirty="0">
                          <a:latin typeface="Rockwell" pitchFamily="18" charset="0"/>
                          <a:ea typeface="Times New Roman"/>
                          <a:cs typeface="Times New Roman"/>
                        </a:rPr>
                        <a:t>-</a:t>
                      </a:r>
                      <a:r>
                        <a:rPr lang="id-ID" sz="1200" b="0" dirty="0" smtClean="0">
                          <a:latin typeface="Rockwell" pitchFamily="18" charset="0"/>
                          <a:ea typeface="Times New Roman"/>
                          <a:cs typeface="Times New Roman"/>
                        </a:rPr>
                        <a:t>6</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81</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99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145</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03</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200" b="0" dirty="0">
                          <a:latin typeface="Rockwell" pitchFamily="18" charset="0"/>
                          <a:ea typeface="Times New Roman"/>
                          <a:cs typeface="Times New Roman"/>
                        </a:rPr>
                        <a:t>-</a:t>
                      </a:r>
                      <a:r>
                        <a:rPr lang="id-ID" sz="1200" b="0" dirty="0" smtClean="0">
                          <a:latin typeface="Rockwell" pitchFamily="18" charset="0"/>
                          <a:ea typeface="Times New Roman"/>
                          <a:cs typeface="Times New Roman"/>
                        </a:rPr>
                        <a:t>3</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31</a:t>
                      </a:r>
                      <a:endParaRPr lang="id-ID" sz="12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309764">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157</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11</a:t>
                      </a:r>
                      <a:endParaRPr lang="id-ID" sz="12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200" b="0" dirty="0" smtClean="0">
                          <a:latin typeface="Rockwell" pitchFamily="18" charset="0"/>
                          <a:ea typeface="Times New Roman"/>
                          <a:cs typeface="Times New Roman"/>
                        </a:rPr>
                        <a:t>4</a:t>
                      </a:r>
                      <a:r>
                        <a:rPr lang="en-US" sz="1200" b="0" dirty="0" smtClean="0">
                          <a:latin typeface="Rockwell" pitchFamily="18" charset="0"/>
                          <a:ea typeface="Times New Roman"/>
                          <a:cs typeface="Times New Roman"/>
                        </a:rPr>
                        <a:t>.</a:t>
                      </a:r>
                      <a:r>
                        <a:rPr lang="id-ID" sz="1200" b="0" dirty="0" smtClean="0">
                          <a:latin typeface="Rockwell" pitchFamily="18" charset="0"/>
                          <a:ea typeface="Times New Roman"/>
                          <a:cs typeface="Times New Roman"/>
                        </a:rPr>
                        <a:t>74</a:t>
                      </a:r>
                      <a:endParaRPr lang="id-ID" sz="12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7" name="Oval 6"/>
          <p:cNvSpPr/>
          <p:nvPr/>
        </p:nvSpPr>
        <p:spPr>
          <a:xfrm rot="5400000">
            <a:off x="8501058" y="3861041"/>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3733800" y="33528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7072329" y="2454767"/>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384053" y="45720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2362200" y="33528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2357422" y="21336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Oval 12"/>
          <p:cNvSpPr/>
          <p:nvPr/>
        </p:nvSpPr>
        <p:spPr>
          <a:xfrm rot="5400000">
            <a:off x="7054403" y="5267315"/>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Oval 13"/>
          <p:cNvSpPr/>
          <p:nvPr/>
        </p:nvSpPr>
        <p:spPr>
          <a:xfrm rot="5400000">
            <a:off x="7054403" y="3861041"/>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5" name="Rounded Rectangle 14"/>
          <p:cNvSpPr/>
          <p:nvPr/>
        </p:nvSpPr>
        <p:spPr>
          <a:xfrm rot="5400000">
            <a:off x="1508511" y="3356370"/>
            <a:ext cx="3733799" cy="67866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6" name="Rounded Rectangle 15"/>
          <p:cNvSpPr/>
          <p:nvPr/>
        </p:nvSpPr>
        <p:spPr>
          <a:xfrm rot="5400000">
            <a:off x="5971003" y="3794514"/>
            <a:ext cx="4345793"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3" name="Date Placeholder 2"/>
          <p:cNvSpPr>
            <a:spLocks noGrp="1"/>
          </p:cNvSpPr>
          <p:nvPr>
            <p:ph type="dt" sz="half" idx="10"/>
          </p:nvPr>
        </p:nvSpPr>
        <p:spPr/>
        <p:txBody>
          <a:bodyPr/>
          <a:lstStyle/>
          <a:p>
            <a:fld id="{35FF277C-B77F-4CE7-9AD6-93BD5CFCA54E}" type="datetime3">
              <a:rPr lang="en-US" smtClean="0"/>
              <a:t>2 September 2015</a:t>
            </a:fld>
            <a:endParaRPr lang="id-ID"/>
          </a:p>
        </p:txBody>
      </p:sp>
      <p:sp>
        <p:nvSpPr>
          <p:cNvPr id="4" name="Footer Placeholder 3"/>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7" name="Slide Number Placeholder 16"/>
          <p:cNvSpPr>
            <a:spLocks noGrp="1"/>
          </p:cNvSpPr>
          <p:nvPr>
            <p:ph type="sldNum" sz="quarter" idx="12"/>
          </p:nvPr>
        </p:nvSpPr>
        <p:spPr/>
        <p:txBody>
          <a:bodyPr/>
          <a:lstStyle/>
          <a:p>
            <a:fld id="{BBD13CCE-A557-4C60-985B-AEE7C3956C98}" type="slidenum">
              <a:rPr lang="id-ID" smtClean="0"/>
              <a:pPr/>
              <a:t>19</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edge">
                                      <p:cBhvr>
                                        <p:cTn id="7" dur="1000"/>
                                        <p:tgtEl>
                                          <p:spTgt spid="1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edg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edge">
                                      <p:cBhvr>
                                        <p:cTn id="15" dur="1000"/>
                                        <p:tgtEl>
                                          <p:spTgt spid="9"/>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edge">
                                      <p:cBhvr>
                                        <p:cTn id="18" dur="1000"/>
                                        <p:tgtEl>
                                          <p:spTgt spid="10"/>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edge">
                                      <p:cBhvr>
                                        <p:cTn id="21" dur="1000"/>
                                        <p:tgtEl>
                                          <p:spTgt spid="11"/>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edge">
                                      <p:cBhvr>
                                        <p:cTn id="24" dur="1000"/>
                                        <p:tgtEl>
                                          <p:spTgt spid="12"/>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edge">
                                      <p:cBhvr>
                                        <p:cTn id="27" dur="1000"/>
                                        <p:tgtEl>
                                          <p:spTgt spid="13"/>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edge">
                                      <p:cBhvr>
                                        <p:cTn id="30" dur="10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edge">
                                      <p:cBhvr>
                                        <p:cTn id="35" dur="1000"/>
                                        <p:tgtEl>
                                          <p:spTgt spid="7"/>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edge">
                                      <p:cBhvr>
                                        <p:cTn id="3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effectLst>
                  <a:outerShdw blurRad="38100" dist="38100" dir="2700000" algn="tl">
                    <a:srgbClr val="000000">
                      <a:alpha val="43137"/>
                    </a:srgbClr>
                  </a:outerShdw>
                </a:effectLst>
                <a:latin typeface="Rockwell" pitchFamily="18" charset="0"/>
              </a:rPr>
              <a:t>Result of Accuracy </a:t>
            </a:r>
            <a:r>
              <a:rPr lang="en-US" sz="2000" dirty="0" smtClean="0">
                <a:effectLst>
                  <a:outerShdw blurRad="38100" dist="38100" dir="2700000" algn="tl">
                    <a:srgbClr val="000000">
                      <a:alpha val="43137"/>
                    </a:srgbClr>
                  </a:outerShdw>
                </a:effectLst>
                <a:latin typeface="Rockwell" pitchFamily="18" charset="0"/>
              </a:rPr>
              <a:t>and Precision of Citrate </a:t>
            </a:r>
            <a:r>
              <a:rPr lang="en-US" sz="2000" dirty="0">
                <a:effectLst>
                  <a:outerShdw blurRad="38100" dist="38100" dir="2700000" algn="tl">
                    <a:srgbClr val="000000">
                      <a:alpha val="43137"/>
                    </a:srgbClr>
                  </a:outerShdw>
                </a:effectLst>
                <a:latin typeface="Rockwell" pitchFamily="18" charset="0"/>
              </a:rPr>
              <a:t>Plasma</a:t>
            </a:r>
            <a:endParaRPr lang="id-ID" sz="2000"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147583665"/>
              </p:ext>
            </p:extLst>
          </p:nvPr>
        </p:nvGraphicFramePr>
        <p:xfrm>
          <a:off x="35716" y="1417638"/>
          <a:ext cx="4429125" cy="4721096"/>
        </p:xfrm>
        <a:graphic>
          <a:graphicData uri="http://schemas.openxmlformats.org/drawingml/2006/table">
            <a:tbl>
              <a:tblPr/>
              <a:tblGrid>
                <a:gridCol w="780319"/>
                <a:gridCol w="774882"/>
                <a:gridCol w="945098"/>
                <a:gridCol w="571504"/>
                <a:gridCol w="738198"/>
                <a:gridCol w="619124"/>
              </a:tblGrid>
              <a:tr h="500066">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id-ID" sz="1400" b="0" i="1" dirty="0">
                          <a:latin typeface="Rockwell" pitchFamily="18" charset="0"/>
                          <a:ea typeface="Times New Roman"/>
                          <a:cs typeface="Times New Roman"/>
                        </a:rPr>
                        <a:t>% diff</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81402">
                <a:tc rowSpan="15">
                  <a:txBody>
                    <a:bodyPr/>
                    <a:lstStyle/>
                    <a:p>
                      <a:pPr algn="ctr">
                        <a:lnSpc>
                          <a:spcPct val="115000"/>
                        </a:lnSpc>
                        <a:spcAft>
                          <a:spcPts val="0"/>
                        </a:spcAft>
                      </a:pPr>
                      <a:r>
                        <a:rPr lang="id-ID" sz="1400" b="1" dirty="0" smtClean="0">
                          <a:latin typeface="Rockwell" pitchFamily="18" charset="0"/>
                          <a:ea typeface="Times New Roman"/>
                          <a:cs typeface="Times New Roman"/>
                        </a:rPr>
                        <a:t>5000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dirty="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4294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73</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72</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4949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5174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4500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4529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42</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81402">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4336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4408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4504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4635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4294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r>
              <a:tr h="281402">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4475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16</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30</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50</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4254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4265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4294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4576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661518607"/>
              </p:ext>
            </p:extLst>
          </p:nvPr>
        </p:nvGraphicFramePr>
        <p:xfrm>
          <a:off x="4572002" y="1365649"/>
          <a:ext cx="4571999" cy="4827934"/>
        </p:xfrm>
        <a:graphic>
          <a:graphicData uri="http://schemas.openxmlformats.org/drawingml/2006/table">
            <a:tbl>
              <a:tblPr/>
              <a:tblGrid>
                <a:gridCol w="818696"/>
                <a:gridCol w="610062"/>
                <a:gridCol w="1015918"/>
                <a:gridCol w="627156"/>
                <a:gridCol w="785818"/>
                <a:gridCol w="714349"/>
              </a:tblGrid>
              <a:tr h="642942">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85D1"/>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85D1"/>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85D1"/>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85D1"/>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85D1"/>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85D1"/>
                    </a:solidFill>
                  </a:tcPr>
                </a:tc>
              </a:tr>
              <a:tr h="281402">
                <a:tc rowSpan="15">
                  <a:txBody>
                    <a:bodyPr/>
                    <a:lstStyle/>
                    <a:p>
                      <a:pPr algn="ctr">
                        <a:lnSpc>
                          <a:spcPct val="115000"/>
                        </a:lnSpc>
                        <a:spcAft>
                          <a:spcPts val="0"/>
                        </a:spcAft>
                      </a:pPr>
                      <a:r>
                        <a:rPr lang="id-ID" sz="1400" b="1" dirty="0" smtClean="0">
                          <a:latin typeface="Rockwell" pitchFamily="18" charset="0"/>
                          <a:ea typeface="Times New Roman"/>
                          <a:cs typeface="Times New Roman"/>
                        </a:rPr>
                        <a:t>7500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dirty="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8579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8563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8551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8521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8496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81402">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6847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23</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6833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7011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6591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6766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vMerge="1">
                  <a:txBody>
                    <a:bodyPr/>
                    <a:lstStyle/>
                    <a:p>
                      <a:endParaRPr lang="id-ID"/>
                    </a:p>
                  </a:txBody>
                  <a:tcPr/>
                </a:tc>
              </a:tr>
              <a:tr h="281402">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6922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53</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7061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7570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7309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2691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7091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72</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44</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5" name="Oval 4"/>
          <p:cNvSpPr/>
          <p:nvPr/>
        </p:nvSpPr>
        <p:spPr>
          <a:xfrm rot="5400000">
            <a:off x="8474164" y="377665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Oval 5"/>
          <p:cNvSpPr/>
          <p:nvPr/>
        </p:nvSpPr>
        <p:spPr>
          <a:xfrm rot="5400000">
            <a:off x="3863790" y="3709983"/>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Oval 6"/>
          <p:cNvSpPr/>
          <p:nvPr/>
        </p:nvSpPr>
        <p:spPr>
          <a:xfrm rot="5400000">
            <a:off x="6998810" y="2365084"/>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2485047" y="51054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2498829" y="3750459"/>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506467" y="231098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7000893" y="5137259"/>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6993253" y="38100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Rounded Rectangle 12"/>
          <p:cNvSpPr/>
          <p:nvPr/>
        </p:nvSpPr>
        <p:spPr>
          <a:xfrm rot="5400000">
            <a:off x="1442054" y="3674265"/>
            <a:ext cx="4129090"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Rounded Rectangle 13"/>
          <p:cNvSpPr/>
          <p:nvPr/>
        </p:nvSpPr>
        <p:spPr>
          <a:xfrm rot="5400000">
            <a:off x="5986482" y="3729030"/>
            <a:ext cx="4171960"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5" name="Date Placeholder 14"/>
          <p:cNvSpPr>
            <a:spLocks noGrp="1"/>
          </p:cNvSpPr>
          <p:nvPr>
            <p:ph type="dt" sz="half" idx="10"/>
          </p:nvPr>
        </p:nvSpPr>
        <p:spPr/>
        <p:txBody>
          <a:bodyPr/>
          <a:lstStyle/>
          <a:p>
            <a:fld id="{2E6543A8-4EEB-409E-A3DB-92418660A7A8}" type="datetime3">
              <a:rPr lang="en-US" smtClean="0"/>
              <a:t>2 September 2015</a:t>
            </a:fld>
            <a:endParaRPr lang="id-ID"/>
          </a:p>
        </p:txBody>
      </p:sp>
      <p:sp>
        <p:nvSpPr>
          <p:cNvPr id="16" name="Footer Placeholder 15"/>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7" name="Slide Number Placeholder 16"/>
          <p:cNvSpPr>
            <a:spLocks noGrp="1"/>
          </p:cNvSpPr>
          <p:nvPr>
            <p:ph type="sldNum" sz="quarter" idx="12"/>
          </p:nvPr>
        </p:nvSpPr>
        <p:spPr/>
        <p:txBody>
          <a:bodyPr/>
          <a:lstStyle/>
          <a:p>
            <a:fld id="{BBD13CCE-A557-4C60-985B-AEE7C3956C98}" type="slidenum">
              <a:rPr lang="id-ID" smtClean="0"/>
              <a:pPr/>
              <a:t>20</a:t>
            </a:fld>
            <a:endParaRPr lang="id-ID"/>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1000"/>
                                        <p:tgtEl>
                                          <p:spTgt spid="1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edg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1000"/>
                                        <p:tgtEl>
                                          <p:spTgt spid="7"/>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edge">
                                      <p:cBhvr>
                                        <p:cTn id="18" dur="1000"/>
                                        <p:tgtEl>
                                          <p:spTgt spid="8"/>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1000"/>
                                        <p:tgtEl>
                                          <p:spTgt spid="9"/>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edge">
                                      <p:cBhvr>
                                        <p:cTn id="24" dur="1000"/>
                                        <p:tgtEl>
                                          <p:spTgt spid="1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1000"/>
                                        <p:tgtEl>
                                          <p:spTgt spid="11"/>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edg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edge">
                                      <p:cBhvr>
                                        <p:cTn id="35" dur="1000"/>
                                        <p:tgtEl>
                                          <p:spTgt spid="5"/>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ffectLst>
                  <a:outerShdw blurRad="38100" dist="38100" dir="2700000" algn="tl">
                    <a:srgbClr val="000000">
                      <a:alpha val="43137"/>
                    </a:srgbClr>
                  </a:outerShdw>
                </a:effectLst>
                <a:latin typeface="Rockwell" pitchFamily="18" charset="0"/>
              </a:rPr>
              <a:t>Result of Accuracy </a:t>
            </a:r>
            <a:r>
              <a:rPr lang="en-US" sz="3200" dirty="0" smtClean="0">
                <a:effectLst>
                  <a:outerShdw blurRad="38100" dist="38100" dir="2700000" algn="tl">
                    <a:srgbClr val="000000">
                      <a:alpha val="43137"/>
                    </a:srgbClr>
                  </a:outerShdw>
                </a:effectLst>
                <a:latin typeface="Rockwell" pitchFamily="18" charset="0"/>
              </a:rPr>
              <a:t>and Precision of Heparin </a:t>
            </a:r>
            <a:r>
              <a:rPr lang="id-ID" sz="3200" dirty="0" smtClean="0">
                <a:effectLst>
                  <a:outerShdw blurRad="38100" dist="38100" dir="2700000" algn="tl">
                    <a:srgbClr val="000000">
                      <a:alpha val="43137"/>
                    </a:srgbClr>
                  </a:outerShdw>
                </a:effectLst>
                <a:latin typeface="Rockwell" pitchFamily="18" charset="0"/>
              </a:rPr>
              <a:t>Plasma</a:t>
            </a:r>
            <a:endParaRPr lang="id-ID" sz="3200"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12137898"/>
              </p:ext>
            </p:extLst>
          </p:nvPr>
        </p:nvGraphicFramePr>
        <p:xfrm>
          <a:off x="1" y="1357298"/>
          <a:ext cx="4286247" cy="4830395"/>
        </p:xfrm>
        <a:graphic>
          <a:graphicData uri="http://schemas.openxmlformats.org/drawingml/2006/table">
            <a:tbl>
              <a:tblPr/>
              <a:tblGrid>
                <a:gridCol w="782443"/>
                <a:gridCol w="646284"/>
                <a:gridCol w="918602"/>
                <a:gridCol w="581596"/>
                <a:gridCol w="785818"/>
                <a:gridCol w="571504"/>
              </a:tblGrid>
              <a:tr h="714380">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Conc.</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r>
              <a:tr h="274401">
                <a:tc rowSpan="15">
                  <a:txBody>
                    <a:bodyPr/>
                    <a:lstStyle/>
                    <a:p>
                      <a:pPr algn="ctr">
                        <a:lnSpc>
                          <a:spcPct val="115000"/>
                        </a:lnSpc>
                        <a:spcAft>
                          <a:spcPts val="0"/>
                        </a:spcAft>
                      </a:pPr>
                      <a:r>
                        <a:rPr lang="id-ID" sz="1400" b="1" dirty="0" smtClean="0">
                          <a:latin typeface="Rockwell" pitchFamily="18" charset="0"/>
                          <a:ea typeface="Times New Roman"/>
                          <a:cs typeface="Times New Roman"/>
                        </a:rPr>
                        <a:t>50</a:t>
                      </a:r>
                      <a:r>
                        <a:rPr lang="en-US" sz="1400" b="1" dirty="0" smtClean="0">
                          <a:latin typeface="Rockwell" pitchFamily="18" charset="0"/>
                          <a:ea typeface="Times New Roman"/>
                          <a:cs typeface="Times New Roman"/>
                        </a:rPr>
                        <a:t>.</a:t>
                      </a:r>
                      <a:r>
                        <a:rPr lang="id-ID" sz="1400" b="1" dirty="0" smtClean="0">
                          <a:latin typeface="Rockwell" pitchFamily="18" charset="0"/>
                          <a:ea typeface="Times New Roman"/>
                          <a:cs typeface="Times New Roman"/>
                        </a:rPr>
                        <a:t>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55</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74401">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50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2">
                        <a:lumMod val="40000"/>
                        <a:lumOff val="60000"/>
                      </a:schemeClr>
                    </a:solidFill>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2">
                        <a:lumMod val="40000"/>
                        <a:lumOff val="60000"/>
                      </a:schemeClr>
                    </a:solidFill>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2">
                        <a:lumMod val="40000"/>
                        <a:lumOff val="60000"/>
                      </a:schemeClr>
                    </a:solidFill>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51</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03</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id-ID"/>
                    </a:p>
                  </a:txBody>
                  <a:tcPr/>
                </a:tc>
              </a:tr>
              <a:tr h="274401">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66</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7440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61</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77</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325022898"/>
              </p:ext>
            </p:extLst>
          </p:nvPr>
        </p:nvGraphicFramePr>
        <p:xfrm>
          <a:off x="4572000" y="1428731"/>
          <a:ext cx="4571999" cy="4521002"/>
        </p:xfrm>
        <a:graphic>
          <a:graphicData uri="http://schemas.openxmlformats.org/drawingml/2006/table">
            <a:tbl>
              <a:tblPr/>
              <a:tblGrid>
                <a:gridCol w="785818"/>
                <a:gridCol w="642942"/>
                <a:gridCol w="1000132"/>
                <a:gridCol w="714380"/>
                <a:gridCol w="845804"/>
                <a:gridCol w="582923"/>
              </a:tblGrid>
              <a:tr h="642947">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Conc.</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r>
              <a:tr h="258537">
                <a:tc rowSpan="15">
                  <a:txBody>
                    <a:bodyPr/>
                    <a:lstStyle/>
                    <a:p>
                      <a:pPr algn="ctr">
                        <a:lnSpc>
                          <a:spcPct val="115000"/>
                        </a:lnSpc>
                        <a:spcAft>
                          <a:spcPts val="0"/>
                        </a:spcAft>
                      </a:pPr>
                      <a:r>
                        <a:rPr lang="id-ID" sz="1400" b="1" dirty="0" smtClean="0">
                          <a:latin typeface="Rockwell" pitchFamily="18" charset="0"/>
                          <a:ea typeface="Times New Roman"/>
                          <a:cs typeface="Times New Roman"/>
                        </a:rPr>
                        <a:t>150</a:t>
                      </a:r>
                      <a:r>
                        <a:rPr lang="en-US" sz="1400" b="1" dirty="0" smtClean="0">
                          <a:latin typeface="Rockwell" pitchFamily="18" charset="0"/>
                          <a:ea typeface="Times New Roman"/>
                          <a:cs typeface="Times New Roman"/>
                        </a:rPr>
                        <a:t>.</a:t>
                      </a:r>
                      <a:r>
                        <a:rPr lang="id-ID" sz="1400" b="1" dirty="0" smtClean="0">
                          <a:latin typeface="Rockwell" pitchFamily="18" charset="0"/>
                          <a:ea typeface="Times New Roman"/>
                          <a:cs typeface="Times New Roman"/>
                        </a:rPr>
                        <a:t>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132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129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167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52</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58537">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152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5">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54</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accent5">
                        <a:lumMod val="40000"/>
                        <a:lumOff val="60000"/>
                      </a:schemeClr>
                    </a:solidFill>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5">
                        <a:lumMod val="40000"/>
                        <a:lumOff val="60000"/>
                      </a:schemeClr>
                    </a:solidFill>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24</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5">
                        <a:lumMod val="40000"/>
                        <a:lumOff val="60000"/>
                      </a:schemeClr>
                    </a:solidFill>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accent5">
                        <a:lumMod val="40000"/>
                        <a:lumOff val="60000"/>
                      </a:schemeClr>
                    </a:solidFill>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26</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c vMerge="1">
                  <a:txBody>
                    <a:bodyPr/>
                    <a:lstStyle/>
                    <a:p>
                      <a:endParaRPr lang="id-ID"/>
                    </a:p>
                  </a:txBody>
                  <a:tcPr/>
                </a:tc>
              </a:tr>
              <a:tr h="258537">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133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58537">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20</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5" name="Oval 4"/>
          <p:cNvSpPr/>
          <p:nvPr/>
        </p:nvSpPr>
        <p:spPr>
          <a:xfrm rot="5400000">
            <a:off x="8543232" y="373855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Oval 5"/>
          <p:cNvSpPr/>
          <p:nvPr/>
        </p:nvSpPr>
        <p:spPr>
          <a:xfrm rot="5400000">
            <a:off x="3679040" y="377665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Oval 6"/>
          <p:cNvSpPr/>
          <p:nvPr/>
        </p:nvSpPr>
        <p:spPr>
          <a:xfrm rot="5400000">
            <a:off x="7070249" y="24384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2286000" y="522445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2286000" y="38100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328858" y="243840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7070249" y="5038716"/>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7070249" y="373855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Rounded Rectangle 12"/>
          <p:cNvSpPr/>
          <p:nvPr/>
        </p:nvSpPr>
        <p:spPr>
          <a:xfrm rot="5400000">
            <a:off x="1282692" y="3765549"/>
            <a:ext cx="4125922" cy="595306"/>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Rounded Rectangle 13"/>
          <p:cNvSpPr/>
          <p:nvPr/>
        </p:nvSpPr>
        <p:spPr>
          <a:xfrm rot="5400000">
            <a:off x="6141255" y="3702855"/>
            <a:ext cx="4038600" cy="59529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5" name="Date Placeholder 14"/>
          <p:cNvSpPr>
            <a:spLocks noGrp="1"/>
          </p:cNvSpPr>
          <p:nvPr>
            <p:ph type="dt" sz="half" idx="10"/>
          </p:nvPr>
        </p:nvSpPr>
        <p:spPr/>
        <p:txBody>
          <a:bodyPr/>
          <a:lstStyle/>
          <a:p>
            <a:fld id="{26CCC2CC-1FC5-4BA4-8E8C-C3D45495D9BB}" type="datetime3">
              <a:rPr lang="en-US" smtClean="0"/>
              <a:t>2 September 2015</a:t>
            </a:fld>
            <a:endParaRPr lang="id-ID"/>
          </a:p>
        </p:txBody>
      </p:sp>
      <p:sp>
        <p:nvSpPr>
          <p:cNvPr id="16" name="Footer Placeholder 15"/>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7" name="Slide Number Placeholder 16"/>
          <p:cNvSpPr>
            <a:spLocks noGrp="1"/>
          </p:cNvSpPr>
          <p:nvPr>
            <p:ph type="sldNum" sz="quarter" idx="12"/>
          </p:nvPr>
        </p:nvSpPr>
        <p:spPr/>
        <p:txBody>
          <a:bodyPr/>
          <a:lstStyle/>
          <a:p>
            <a:fld id="{BBD13CCE-A557-4C60-985B-AEE7C3956C98}" type="slidenum">
              <a:rPr lang="id-ID" smtClean="0"/>
              <a:pPr/>
              <a:t>21</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1000"/>
                                        <p:tgtEl>
                                          <p:spTgt spid="1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edg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1000"/>
                                        <p:tgtEl>
                                          <p:spTgt spid="7"/>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edge">
                                      <p:cBhvr>
                                        <p:cTn id="18" dur="1000"/>
                                        <p:tgtEl>
                                          <p:spTgt spid="8"/>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1000"/>
                                        <p:tgtEl>
                                          <p:spTgt spid="9"/>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edge">
                                      <p:cBhvr>
                                        <p:cTn id="24" dur="1000"/>
                                        <p:tgtEl>
                                          <p:spTgt spid="1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1000"/>
                                        <p:tgtEl>
                                          <p:spTgt spid="11"/>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edg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edge">
                                      <p:cBhvr>
                                        <p:cTn id="35" dur="1000"/>
                                        <p:tgtEl>
                                          <p:spTgt spid="5"/>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dirty="0">
                <a:effectLst>
                  <a:outerShdw blurRad="38100" dist="38100" dir="2700000" algn="tl">
                    <a:srgbClr val="000000">
                      <a:alpha val="43137"/>
                    </a:srgbClr>
                  </a:outerShdw>
                </a:effectLst>
                <a:latin typeface="Rockwell" pitchFamily="18" charset="0"/>
              </a:rPr>
              <a:t>Result of Accuracy </a:t>
            </a:r>
            <a:r>
              <a:rPr lang="en-US" sz="3200" dirty="0" smtClean="0">
                <a:effectLst>
                  <a:outerShdw blurRad="38100" dist="38100" dir="2700000" algn="tl">
                    <a:srgbClr val="000000">
                      <a:alpha val="43137"/>
                    </a:srgbClr>
                  </a:outerShdw>
                </a:effectLst>
                <a:latin typeface="Rockwell" pitchFamily="18" charset="0"/>
              </a:rPr>
              <a:t>and Precision of </a:t>
            </a:r>
            <a:r>
              <a:rPr lang="en-US" sz="3200" dirty="0">
                <a:effectLst>
                  <a:outerShdw blurRad="38100" dist="38100" dir="2700000" algn="tl">
                    <a:srgbClr val="000000">
                      <a:alpha val="43137"/>
                    </a:srgbClr>
                  </a:outerShdw>
                </a:effectLst>
                <a:latin typeface="Rockwell" pitchFamily="18" charset="0"/>
              </a:rPr>
              <a:t>Heparin </a:t>
            </a:r>
            <a:r>
              <a:rPr lang="id-ID" sz="3200" dirty="0">
                <a:effectLst>
                  <a:outerShdw blurRad="38100" dist="38100" dir="2700000" algn="tl">
                    <a:srgbClr val="000000">
                      <a:alpha val="43137"/>
                    </a:srgbClr>
                  </a:outerShdw>
                </a:effectLst>
                <a:latin typeface="Rockwell" pitchFamily="18" charset="0"/>
              </a:rPr>
              <a:t>Plasma</a:t>
            </a:r>
          </a:p>
        </p:txBody>
      </p:sp>
      <p:graphicFrame>
        <p:nvGraphicFramePr>
          <p:cNvPr id="3" name="Table 2"/>
          <p:cNvGraphicFramePr>
            <a:graphicFrameLocks noGrp="1"/>
          </p:cNvGraphicFramePr>
          <p:nvPr>
            <p:extLst>
              <p:ext uri="{D42A27DB-BD31-4B8C-83A1-F6EECF244321}">
                <p14:modId xmlns:p14="http://schemas.microsoft.com/office/powerpoint/2010/main" val="2162603537"/>
              </p:ext>
            </p:extLst>
          </p:nvPr>
        </p:nvGraphicFramePr>
        <p:xfrm>
          <a:off x="-1" y="1449093"/>
          <a:ext cx="4419601" cy="4995769"/>
        </p:xfrm>
        <a:graphic>
          <a:graphicData uri="http://schemas.openxmlformats.org/drawingml/2006/table">
            <a:tbl>
              <a:tblPr/>
              <a:tblGrid>
                <a:gridCol w="778971"/>
                <a:gridCol w="649758"/>
                <a:gridCol w="942932"/>
                <a:gridCol w="616082"/>
                <a:gridCol w="825302"/>
                <a:gridCol w="606556"/>
              </a:tblGrid>
              <a:tr h="571504">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Conc.</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id-ID" sz="1400" b="0" i="1" dirty="0">
                          <a:latin typeface="Rockwell" pitchFamily="18" charset="0"/>
                          <a:ea typeface="Times New Roman"/>
                          <a:cs typeface="Times New Roman"/>
                        </a:rPr>
                        <a:t>% diff</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r>
              <a:tr h="294951">
                <a:tc rowSpan="15">
                  <a:txBody>
                    <a:bodyPr/>
                    <a:lstStyle/>
                    <a:p>
                      <a:pPr algn="ctr">
                        <a:lnSpc>
                          <a:spcPct val="115000"/>
                        </a:lnSpc>
                        <a:spcAft>
                          <a:spcPts val="0"/>
                        </a:spcAft>
                      </a:pPr>
                      <a:r>
                        <a:rPr lang="id-ID" sz="1400" b="1" dirty="0" smtClean="0">
                          <a:latin typeface="Rockwell" pitchFamily="18" charset="0"/>
                          <a:ea typeface="Times New Roman"/>
                          <a:cs typeface="Times New Roman"/>
                        </a:rPr>
                        <a:t>5000</a:t>
                      </a:r>
                      <a:endParaRPr lang="id-ID" sz="1400" b="1"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4348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19</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88</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04</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19</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4333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78</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32</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4362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76</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4434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32</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4363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40</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73</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94951">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4464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solidFill>
                      <a:schemeClr val="accent5">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solidFill>
                      <a:schemeClr val="accent5">
                        <a:lumMod val="40000"/>
                        <a:lumOff val="60000"/>
                      </a:schemeClr>
                    </a:solidFill>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4276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48</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5">
                        <a:lumMod val="40000"/>
                        <a:lumOff val="60000"/>
                      </a:schemeClr>
                    </a:solidFill>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4264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94</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5">
                        <a:lumMod val="40000"/>
                        <a:lumOff val="60000"/>
                      </a:schemeClr>
                    </a:solidFill>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4282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25</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35</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5">
                        <a:lumMod val="40000"/>
                        <a:lumOff val="60000"/>
                      </a:schemeClr>
                    </a:solidFill>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4318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77</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62</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solidFill>
                      <a:schemeClr val="accent5">
                        <a:lumMod val="40000"/>
                        <a:lumOff val="60000"/>
                      </a:schemeClr>
                    </a:solidFill>
                  </a:tcPr>
                </a:tc>
                <a:tc vMerge="1">
                  <a:txBody>
                    <a:bodyPr/>
                    <a:lstStyle/>
                    <a:p>
                      <a:endParaRPr lang="id-ID"/>
                    </a:p>
                  </a:txBody>
                  <a:tcPr/>
                </a:tc>
              </a:tr>
              <a:tr h="294951">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4916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75</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67</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5042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84</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4954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5181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81</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64</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29495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5273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00</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46</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200473636"/>
              </p:ext>
            </p:extLst>
          </p:nvPr>
        </p:nvGraphicFramePr>
        <p:xfrm>
          <a:off x="4683499" y="1219200"/>
          <a:ext cx="4429125" cy="5186787"/>
        </p:xfrm>
        <a:graphic>
          <a:graphicData uri="http://schemas.openxmlformats.org/drawingml/2006/table">
            <a:tbl>
              <a:tblPr/>
              <a:tblGrid>
                <a:gridCol w="778972"/>
                <a:gridCol w="649788"/>
                <a:gridCol w="942901"/>
                <a:gridCol w="616081"/>
                <a:gridCol w="825302"/>
                <a:gridCol w="616081"/>
              </a:tblGrid>
              <a:tr h="642942">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Conc.</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r>
              <a:tr h="302923">
                <a:tc rowSpan="15">
                  <a:txBody>
                    <a:bodyPr/>
                    <a:lstStyle/>
                    <a:p>
                      <a:pPr algn="ctr">
                        <a:lnSpc>
                          <a:spcPct val="115000"/>
                        </a:lnSpc>
                        <a:spcAft>
                          <a:spcPts val="0"/>
                        </a:spcAft>
                      </a:pPr>
                      <a:r>
                        <a:rPr lang="id-ID" sz="1400" b="1" dirty="0" smtClean="0">
                          <a:latin typeface="Rockwell" pitchFamily="18" charset="0"/>
                          <a:ea typeface="Times New Roman"/>
                          <a:cs typeface="Times New Roman"/>
                        </a:rPr>
                        <a:t>7500</a:t>
                      </a:r>
                      <a:endParaRPr lang="id-ID" sz="1400" b="1"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7619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34</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40</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59</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32</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7936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15</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7544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60</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59</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6833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72</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88</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7573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50</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302923">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8357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92</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44</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8509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46</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2">
                        <a:lumMod val="40000"/>
                        <a:lumOff val="60000"/>
                      </a:schemeClr>
                    </a:solidFill>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7667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75</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24</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2">
                        <a:lumMod val="40000"/>
                        <a:lumOff val="60000"/>
                      </a:schemeClr>
                    </a:solidFill>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8349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55</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33</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solidFill>
                      <a:schemeClr val="accent2">
                        <a:lumMod val="40000"/>
                        <a:lumOff val="60000"/>
                      </a:schemeClr>
                    </a:solidFill>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8309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80</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id-ID"/>
                    </a:p>
                  </a:txBody>
                  <a:tcPr/>
                </a:tc>
              </a:tr>
              <a:tr h="302923">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8293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64</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49</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58</a:t>
                      </a:r>
                      <a:endParaRPr lang="id-ID" sz="1400" b="0" dirty="0">
                        <a:latin typeface="Rockwell" pitchFamily="18" charset="0"/>
                        <a:ea typeface="Times New Roman"/>
                        <a:cs typeface="Times New Roman"/>
                      </a:endParaRPr>
                    </a:p>
                  </a:txBody>
                  <a:tcPr marL="38977" marR="38977"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8373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96</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65</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7739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40</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19</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8301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36</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68</a:t>
                      </a:r>
                      <a:endParaRPr lang="id-ID" sz="1400" b="0" dirty="0">
                        <a:latin typeface="Rockwell" pitchFamily="18" charset="0"/>
                        <a:ea typeface="Times New Roman"/>
                        <a:cs typeface="Times New Roman"/>
                      </a:endParaRPr>
                    </a:p>
                  </a:txBody>
                  <a:tcPr marL="38977" marR="38977" marT="0" marB="0" anchor="ctr">
                    <a:lnL>
                      <a:noFill/>
                    </a:lnL>
                    <a:lnR>
                      <a:noFill/>
                    </a:lnR>
                    <a:lnT>
                      <a:noFill/>
                    </a:lnT>
                    <a:lnB>
                      <a:noFill/>
                    </a:lnB>
                  </a:tcPr>
                </a:tc>
                <a:tc vMerge="1">
                  <a:txBody>
                    <a:bodyPr/>
                    <a:lstStyle/>
                    <a:p>
                      <a:endParaRPr lang="id-ID"/>
                    </a:p>
                  </a:txBody>
                  <a:tcPr/>
                </a:tc>
              </a:tr>
              <a:tr h="302923">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8473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62</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8977" marR="3897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5" name="Oval 4"/>
          <p:cNvSpPr/>
          <p:nvPr/>
        </p:nvSpPr>
        <p:spPr>
          <a:xfrm rot="5400000">
            <a:off x="8501058" y="3824302"/>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Oval 5"/>
          <p:cNvSpPr/>
          <p:nvPr/>
        </p:nvSpPr>
        <p:spPr>
          <a:xfrm rot="5400000">
            <a:off x="3759707" y="3918735"/>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Oval 6"/>
          <p:cNvSpPr/>
          <p:nvPr/>
        </p:nvSpPr>
        <p:spPr>
          <a:xfrm rot="5400000">
            <a:off x="7072298" y="2252666"/>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2355519" y="537031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2355519" y="3918735"/>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393141" y="2471642"/>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7000860" y="539593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7000860" y="3824302"/>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Rounded Rectangle 12"/>
          <p:cNvSpPr/>
          <p:nvPr/>
        </p:nvSpPr>
        <p:spPr>
          <a:xfrm rot="5400000">
            <a:off x="1175134" y="3896909"/>
            <a:ext cx="4400559" cy="607223"/>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Rounded Rectangle 13"/>
          <p:cNvSpPr/>
          <p:nvPr/>
        </p:nvSpPr>
        <p:spPr>
          <a:xfrm rot="5400000">
            <a:off x="5792293" y="3733816"/>
            <a:ext cx="4629160" cy="666728"/>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5" name="Date Placeholder 14"/>
          <p:cNvSpPr>
            <a:spLocks noGrp="1"/>
          </p:cNvSpPr>
          <p:nvPr>
            <p:ph type="dt" sz="half" idx="10"/>
          </p:nvPr>
        </p:nvSpPr>
        <p:spPr/>
        <p:txBody>
          <a:bodyPr/>
          <a:lstStyle/>
          <a:p>
            <a:fld id="{E9869FEC-A567-41D1-BEDA-D4192C9A2A2E}" type="datetime3">
              <a:rPr lang="en-US" smtClean="0"/>
              <a:t>2 September 2015</a:t>
            </a:fld>
            <a:endParaRPr lang="id-ID"/>
          </a:p>
        </p:txBody>
      </p:sp>
      <p:sp>
        <p:nvSpPr>
          <p:cNvPr id="16" name="Footer Placeholder 15"/>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7" name="Slide Number Placeholder 16"/>
          <p:cNvSpPr>
            <a:spLocks noGrp="1"/>
          </p:cNvSpPr>
          <p:nvPr>
            <p:ph type="sldNum" sz="quarter" idx="12"/>
          </p:nvPr>
        </p:nvSpPr>
        <p:spPr/>
        <p:txBody>
          <a:bodyPr/>
          <a:lstStyle/>
          <a:p>
            <a:fld id="{BBD13CCE-A557-4C60-985B-AEE7C3956C98}" type="slidenum">
              <a:rPr lang="id-ID" smtClean="0"/>
              <a:pPr/>
              <a:t>22</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1000"/>
                                        <p:tgtEl>
                                          <p:spTgt spid="1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edg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1000"/>
                                        <p:tgtEl>
                                          <p:spTgt spid="7"/>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edge">
                                      <p:cBhvr>
                                        <p:cTn id="18" dur="1000"/>
                                        <p:tgtEl>
                                          <p:spTgt spid="8"/>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1000"/>
                                        <p:tgtEl>
                                          <p:spTgt spid="9"/>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edge">
                                      <p:cBhvr>
                                        <p:cTn id="24" dur="1000"/>
                                        <p:tgtEl>
                                          <p:spTgt spid="1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1000"/>
                                        <p:tgtEl>
                                          <p:spTgt spid="11"/>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edg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edge">
                                      <p:cBhvr>
                                        <p:cTn id="35" dur="1000"/>
                                        <p:tgtEl>
                                          <p:spTgt spid="5"/>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685"/>
            <a:ext cx="8229600" cy="1143000"/>
          </a:xfrm>
        </p:spPr>
        <p:txBody>
          <a:bodyPr>
            <a:normAutofit/>
          </a:bodyPr>
          <a:lstStyle/>
          <a:p>
            <a:r>
              <a:rPr lang="en-US" sz="2400" dirty="0">
                <a:effectLst>
                  <a:outerShdw blurRad="38100" dist="38100" dir="2700000" algn="tl">
                    <a:srgbClr val="000000">
                      <a:alpha val="43137"/>
                    </a:srgbClr>
                  </a:outerShdw>
                </a:effectLst>
                <a:latin typeface="Rockwell" pitchFamily="18" charset="0"/>
              </a:rPr>
              <a:t>Result of Accuracy </a:t>
            </a:r>
            <a:r>
              <a:rPr lang="en-US" sz="2400" dirty="0" smtClean="0">
                <a:effectLst>
                  <a:outerShdw blurRad="38100" dist="38100" dir="2700000" algn="tl">
                    <a:srgbClr val="000000">
                      <a:alpha val="43137"/>
                    </a:srgbClr>
                  </a:outerShdw>
                </a:effectLst>
                <a:latin typeface="Rockwell" pitchFamily="18" charset="0"/>
              </a:rPr>
              <a:t>and Precision </a:t>
            </a:r>
            <a:r>
              <a:rPr lang="en-US" sz="2400" dirty="0">
                <a:effectLst>
                  <a:outerShdw blurRad="38100" dist="38100" dir="2700000" algn="tl">
                    <a:srgbClr val="000000">
                      <a:alpha val="43137"/>
                    </a:srgbClr>
                  </a:outerShdw>
                </a:effectLst>
                <a:latin typeface="Rockwell" pitchFamily="18" charset="0"/>
              </a:rPr>
              <a:t>of </a:t>
            </a:r>
            <a:r>
              <a:rPr lang="id-ID" sz="2400" dirty="0" smtClean="0">
                <a:effectLst>
                  <a:outerShdw blurRad="38100" dist="38100" dir="2700000" algn="tl">
                    <a:srgbClr val="000000">
                      <a:alpha val="43137"/>
                    </a:srgbClr>
                  </a:outerShdw>
                </a:effectLst>
                <a:latin typeface="Rockwell" pitchFamily="18" charset="0"/>
              </a:rPr>
              <a:t>EDTA</a:t>
            </a:r>
            <a:r>
              <a:rPr lang="en-US" sz="2400" dirty="0" smtClean="0">
                <a:effectLst>
                  <a:outerShdw blurRad="38100" dist="38100" dir="2700000" algn="tl">
                    <a:srgbClr val="000000">
                      <a:alpha val="43137"/>
                    </a:srgbClr>
                  </a:outerShdw>
                </a:effectLst>
                <a:latin typeface="Rockwell" pitchFamily="18" charset="0"/>
              </a:rPr>
              <a:t> Plasma</a:t>
            </a:r>
            <a:endParaRPr lang="id-ID" sz="2400"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688082758"/>
              </p:ext>
            </p:extLst>
          </p:nvPr>
        </p:nvGraphicFramePr>
        <p:xfrm>
          <a:off x="0" y="1428736"/>
          <a:ext cx="4500562" cy="4744969"/>
        </p:xfrm>
        <a:graphic>
          <a:graphicData uri="http://schemas.openxmlformats.org/drawingml/2006/table">
            <a:tbl>
              <a:tblPr/>
              <a:tblGrid>
                <a:gridCol w="814221"/>
                <a:gridCol w="685945"/>
                <a:gridCol w="935389"/>
                <a:gridCol w="605155"/>
                <a:gridCol w="810667"/>
                <a:gridCol w="649185"/>
              </a:tblGrid>
              <a:tr h="571504">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Conc.</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V</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id-ID" sz="1400" b="0" i="1" dirty="0">
                          <a:latin typeface="Rockwell" pitchFamily="18" charset="0"/>
                          <a:ea typeface="Times New Roman"/>
                          <a:cs typeface="Times New Roman"/>
                        </a:rPr>
                        <a:t>% diff</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V</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78231">
                <a:tc rowSpan="15">
                  <a:txBody>
                    <a:bodyPr/>
                    <a:lstStyle/>
                    <a:p>
                      <a:pPr algn="ctr">
                        <a:lnSpc>
                          <a:spcPct val="115000"/>
                        </a:lnSpc>
                        <a:spcAft>
                          <a:spcPts val="0"/>
                        </a:spcAft>
                      </a:pPr>
                      <a:r>
                        <a:rPr lang="id-ID" sz="1400" b="1" dirty="0" smtClean="0">
                          <a:latin typeface="Rockwell" pitchFamily="18" charset="0"/>
                          <a:ea typeface="Times New Roman"/>
                          <a:cs typeface="Times New Roman"/>
                        </a:rPr>
                        <a:t>50</a:t>
                      </a:r>
                      <a:r>
                        <a:rPr lang="en-US" sz="1400" b="1" dirty="0" smtClean="0">
                          <a:latin typeface="Rockwell" pitchFamily="18" charset="0"/>
                          <a:ea typeface="Times New Roman"/>
                          <a:cs typeface="Times New Roman"/>
                        </a:rPr>
                        <a:t>.</a:t>
                      </a:r>
                      <a:r>
                        <a:rPr lang="id-ID" sz="1400" b="1" dirty="0" smtClean="0">
                          <a:latin typeface="Rockwell" pitchFamily="18" charset="0"/>
                          <a:ea typeface="Times New Roman"/>
                          <a:cs typeface="Times New Roman"/>
                        </a:rPr>
                        <a:t>00</a:t>
                      </a:r>
                      <a:endParaRPr lang="id-ID" sz="1400" b="1"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25</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42</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40</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79</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78231">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04</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20</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07</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44</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87</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49</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04</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r>
              <a:tr h="278231">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73</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74</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54</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92</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39</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79</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7823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37</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74</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281072378"/>
              </p:ext>
            </p:extLst>
          </p:nvPr>
        </p:nvGraphicFramePr>
        <p:xfrm>
          <a:off x="4537489" y="1066800"/>
          <a:ext cx="4357687" cy="5210680"/>
        </p:xfrm>
        <a:graphic>
          <a:graphicData uri="http://schemas.openxmlformats.org/drawingml/2006/table">
            <a:tbl>
              <a:tblPr/>
              <a:tblGrid>
                <a:gridCol w="814221"/>
                <a:gridCol w="685979"/>
                <a:gridCol w="935355"/>
                <a:gridCol w="605155"/>
                <a:gridCol w="745506"/>
                <a:gridCol w="571471"/>
              </a:tblGrid>
              <a:tr h="942280">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Conc.</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V</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V</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284560">
                <a:tc rowSpan="15">
                  <a:txBody>
                    <a:bodyPr/>
                    <a:lstStyle/>
                    <a:p>
                      <a:pPr algn="ctr">
                        <a:lnSpc>
                          <a:spcPct val="115000"/>
                        </a:lnSpc>
                        <a:spcAft>
                          <a:spcPts val="0"/>
                        </a:spcAft>
                      </a:pPr>
                      <a:r>
                        <a:rPr lang="id-ID" sz="1400" b="1" dirty="0" smtClean="0">
                          <a:latin typeface="Rockwell" pitchFamily="18" charset="0"/>
                          <a:ea typeface="Times New Roman"/>
                          <a:cs typeface="Times New Roman"/>
                        </a:rPr>
                        <a:t>150</a:t>
                      </a:r>
                      <a:r>
                        <a:rPr lang="en-US" sz="1400" b="1" dirty="0" smtClean="0">
                          <a:latin typeface="Rockwell" pitchFamily="18" charset="0"/>
                          <a:ea typeface="Times New Roman"/>
                          <a:cs typeface="Times New Roman"/>
                        </a:rPr>
                        <a:t>.</a:t>
                      </a:r>
                      <a:r>
                        <a:rPr lang="id-ID" sz="1400" b="1" dirty="0" smtClean="0">
                          <a:latin typeface="Rockwell" pitchFamily="18" charset="0"/>
                          <a:ea typeface="Times New Roman"/>
                          <a:cs typeface="Times New Roman"/>
                        </a:rPr>
                        <a:t>00</a:t>
                      </a:r>
                      <a:endParaRPr lang="id-ID" sz="1400" b="1"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132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43</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45</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97</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76</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160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85</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74</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17</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84560">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138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60</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95</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60</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38</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25</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tx2">
                        <a:lumMod val="20000"/>
                        <a:lumOff val="80000"/>
                      </a:schemeClr>
                    </a:solidFill>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160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27</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tx2">
                        <a:lumMod val="20000"/>
                        <a:lumOff val="80000"/>
                      </a:schemeClr>
                    </a:solidFill>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25</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solidFill>
                      <a:schemeClr val="tx2">
                        <a:lumMod val="20000"/>
                        <a:lumOff val="80000"/>
                      </a:schemeClr>
                    </a:solidFill>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65</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90</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vMerge="1">
                  <a:txBody>
                    <a:bodyPr/>
                    <a:lstStyle/>
                    <a:p>
                      <a:endParaRPr lang="id-ID"/>
                    </a:p>
                  </a:txBody>
                  <a:tcPr/>
                </a:tc>
              </a:tr>
              <a:tr h="284560">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141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55</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36812" marR="36812"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133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80</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80</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148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83</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78</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160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56</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04</a:t>
                      </a:r>
                      <a:endParaRPr lang="id-ID" sz="1400" b="0" dirty="0">
                        <a:latin typeface="Rockwell" pitchFamily="18" charset="0"/>
                        <a:ea typeface="Times New Roman"/>
                        <a:cs typeface="Times New Roman"/>
                      </a:endParaRPr>
                    </a:p>
                  </a:txBody>
                  <a:tcPr marL="36812" marR="36812" marT="0" marB="0" anchor="ctr">
                    <a:lnL>
                      <a:noFill/>
                    </a:lnL>
                    <a:lnR>
                      <a:noFill/>
                    </a:lnR>
                    <a:lnT>
                      <a:noFill/>
                    </a:lnT>
                    <a:lnB>
                      <a:noFill/>
                    </a:lnB>
                  </a:tcPr>
                </a:tc>
                <a:tc vMerge="1">
                  <a:txBody>
                    <a:bodyPr/>
                    <a:lstStyle/>
                    <a:p>
                      <a:endParaRPr lang="id-ID"/>
                    </a:p>
                  </a:txBody>
                  <a:tcPr/>
                </a:tc>
              </a:tr>
              <a:tr h="28456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150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44</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29</a:t>
                      </a:r>
                      <a:endParaRPr lang="id-ID" sz="1400" b="0" dirty="0">
                        <a:latin typeface="Rockwell" pitchFamily="18" charset="0"/>
                        <a:ea typeface="Times New Roman"/>
                        <a:cs typeface="Times New Roman"/>
                      </a:endParaRPr>
                    </a:p>
                  </a:txBody>
                  <a:tcPr marL="36812" marR="36812"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5" name="Oval 4"/>
          <p:cNvSpPr/>
          <p:nvPr/>
        </p:nvSpPr>
        <p:spPr>
          <a:xfrm rot="5400000">
            <a:off x="8301600" y="3830951"/>
            <a:ext cx="642942" cy="588321"/>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Oval 5"/>
          <p:cNvSpPr/>
          <p:nvPr/>
        </p:nvSpPr>
        <p:spPr>
          <a:xfrm rot="5400000">
            <a:off x="3846683" y="3770705"/>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Oval 6"/>
          <p:cNvSpPr/>
          <p:nvPr/>
        </p:nvSpPr>
        <p:spPr>
          <a:xfrm rot="5400000">
            <a:off x="6977058" y="243522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2428860" y="5188773"/>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2428860" y="3781835"/>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428860" y="2374896"/>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6977058" y="523219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6950554" y="380364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Rounded Rectangle 12"/>
          <p:cNvSpPr/>
          <p:nvPr/>
        </p:nvSpPr>
        <p:spPr>
          <a:xfrm rot="5400000">
            <a:off x="1379216" y="3770706"/>
            <a:ext cx="4160052" cy="642942"/>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Rounded Rectangle 13"/>
          <p:cNvSpPr/>
          <p:nvPr/>
        </p:nvSpPr>
        <p:spPr>
          <a:xfrm rot="5400000">
            <a:off x="5854700" y="3798882"/>
            <a:ext cx="4244980"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5" name="Date Placeholder 14"/>
          <p:cNvSpPr>
            <a:spLocks noGrp="1"/>
          </p:cNvSpPr>
          <p:nvPr>
            <p:ph type="dt" sz="half" idx="10"/>
          </p:nvPr>
        </p:nvSpPr>
        <p:spPr/>
        <p:txBody>
          <a:bodyPr/>
          <a:lstStyle/>
          <a:p>
            <a:fld id="{9A4015F3-5430-420D-83F7-5218399C8CBB}" type="datetime3">
              <a:rPr lang="en-US" smtClean="0"/>
              <a:t>2 September 2015</a:t>
            </a:fld>
            <a:endParaRPr lang="id-ID"/>
          </a:p>
        </p:txBody>
      </p:sp>
      <p:sp>
        <p:nvSpPr>
          <p:cNvPr id="16" name="Footer Placeholder 15"/>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7" name="Slide Number Placeholder 16"/>
          <p:cNvSpPr>
            <a:spLocks noGrp="1"/>
          </p:cNvSpPr>
          <p:nvPr>
            <p:ph type="sldNum" sz="quarter" idx="12"/>
          </p:nvPr>
        </p:nvSpPr>
        <p:spPr/>
        <p:txBody>
          <a:bodyPr/>
          <a:lstStyle/>
          <a:p>
            <a:fld id="{BBD13CCE-A557-4C60-985B-AEE7C3956C98}" type="slidenum">
              <a:rPr lang="id-ID" smtClean="0"/>
              <a:pPr/>
              <a:t>23</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1000"/>
                                        <p:tgtEl>
                                          <p:spTgt spid="1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edg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1000"/>
                                        <p:tgtEl>
                                          <p:spTgt spid="7"/>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edge">
                                      <p:cBhvr>
                                        <p:cTn id="18" dur="1000"/>
                                        <p:tgtEl>
                                          <p:spTgt spid="8"/>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1000"/>
                                        <p:tgtEl>
                                          <p:spTgt spid="9"/>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edge">
                                      <p:cBhvr>
                                        <p:cTn id="24" dur="1000"/>
                                        <p:tgtEl>
                                          <p:spTgt spid="1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1000"/>
                                        <p:tgtEl>
                                          <p:spTgt spid="11"/>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edg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edge">
                                      <p:cBhvr>
                                        <p:cTn id="35" dur="1000"/>
                                        <p:tgtEl>
                                          <p:spTgt spid="5"/>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effectLst>
                  <a:outerShdw blurRad="38100" dist="38100" dir="2700000" algn="tl">
                    <a:srgbClr val="000000">
                      <a:alpha val="43137"/>
                    </a:srgbClr>
                  </a:outerShdw>
                </a:effectLst>
                <a:latin typeface="Rockwell" pitchFamily="18" charset="0"/>
              </a:rPr>
              <a:t>Result of Accuracy </a:t>
            </a:r>
            <a:r>
              <a:rPr lang="en-US" sz="2400" dirty="0" smtClean="0">
                <a:effectLst>
                  <a:outerShdw blurRad="38100" dist="38100" dir="2700000" algn="tl">
                    <a:srgbClr val="000000">
                      <a:alpha val="43137"/>
                    </a:srgbClr>
                  </a:outerShdw>
                </a:effectLst>
                <a:latin typeface="Rockwell" pitchFamily="18" charset="0"/>
              </a:rPr>
              <a:t>and Precision of </a:t>
            </a:r>
            <a:r>
              <a:rPr lang="id-ID" sz="2400" dirty="0">
                <a:effectLst>
                  <a:outerShdw blurRad="38100" dist="38100" dir="2700000" algn="tl">
                    <a:srgbClr val="000000">
                      <a:alpha val="43137"/>
                    </a:srgbClr>
                  </a:outerShdw>
                </a:effectLst>
                <a:latin typeface="Rockwell" pitchFamily="18" charset="0"/>
              </a:rPr>
              <a:t>EDTA</a:t>
            </a:r>
            <a:r>
              <a:rPr lang="en-US" sz="2400" dirty="0">
                <a:effectLst>
                  <a:outerShdw blurRad="38100" dist="38100" dir="2700000" algn="tl">
                    <a:srgbClr val="000000">
                      <a:alpha val="43137"/>
                    </a:srgbClr>
                  </a:outerShdw>
                </a:effectLst>
                <a:latin typeface="Rockwell" pitchFamily="18" charset="0"/>
              </a:rPr>
              <a:t> Plasma</a:t>
            </a:r>
            <a:endParaRPr lang="id-ID" sz="2400"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830744648"/>
              </p:ext>
            </p:extLst>
          </p:nvPr>
        </p:nvGraphicFramePr>
        <p:xfrm>
          <a:off x="1" y="1428736"/>
          <a:ext cx="4357685" cy="4792534"/>
        </p:xfrm>
        <a:graphic>
          <a:graphicData uri="http://schemas.openxmlformats.org/drawingml/2006/table">
            <a:tbl>
              <a:tblPr/>
              <a:tblGrid>
                <a:gridCol w="800011"/>
                <a:gridCol w="700154"/>
                <a:gridCol w="899868"/>
                <a:gridCol w="585711"/>
                <a:gridCol w="785541"/>
                <a:gridCol w="586400"/>
              </a:tblGrid>
              <a:tr h="571504">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r>
              <a:tr h="281402">
                <a:tc rowSpan="15">
                  <a:txBody>
                    <a:bodyPr/>
                    <a:lstStyle/>
                    <a:p>
                      <a:pPr algn="ctr">
                        <a:lnSpc>
                          <a:spcPct val="115000"/>
                        </a:lnSpc>
                        <a:spcAft>
                          <a:spcPts val="0"/>
                        </a:spcAft>
                      </a:pPr>
                      <a:r>
                        <a:rPr lang="id-ID" sz="1400" b="1" dirty="0" smtClean="0">
                          <a:latin typeface="Rockwell" pitchFamily="18" charset="0"/>
                          <a:ea typeface="Times New Roman"/>
                          <a:cs typeface="Times New Roman"/>
                        </a:rPr>
                        <a:t>5000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4934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31</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5145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4439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4823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53</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5100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81402">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4757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72</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solidFill>
                      <a:schemeClr val="tx2">
                        <a:lumMod val="20000"/>
                        <a:lumOff val="8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4401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tx2">
                        <a:lumMod val="20000"/>
                        <a:lumOff val="8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4287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26</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tx2">
                        <a:lumMod val="20000"/>
                        <a:lumOff val="8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4261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61</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solidFill>
                      <a:schemeClr val="tx2">
                        <a:lumMod val="20000"/>
                        <a:lumOff val="80000"/>
                      </a:schemeClr>
                    </a:solidFill>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4285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solidFill>
                      <a:schemeClr val="tx2">
                        <a:lumMod val="20000"/>
                        <a:lumOff val="80000"/>
                      </a:schemeClr>
                    </a:solidFill>
                  </a:tcPr>
                </a:tc>
                <a:tc vMerge="1">
                  <a:txBody>
                    <a:bodyPr/>
                    <a:lstStyle/>
                    <a:p>
                      <a:endParaRPr lang="id-ID"/>
                    </a:p>
                  </a:txBody>
                  <a:tcPr/>
                </a:tc>
              </a:tr>
              <a:tr h="281402">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4901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75</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98</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4941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17</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4870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09</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60</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5062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68</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25</a:t>
                      </a:r>
                      <a:endParaRPr lang="id-ID" sz="1400" b="0" dirty="0">
                        <a:latin typeface="Rockwell" pitchFamily="18" charset="0"/>
                        <a:ea typeface="Times New Roman"/>
                        <a:cs typeface="Times New Roman"/>
                      </a:endParaRPr>
                    </a:p>
                  </a:txBody>
                  <a:tcPr marL="37863" marR="37863" marT="0" marB="0" anchor="ctr">
                    <a:lnL>
                      <a:noFill/>
                    </a:lnL>
                    <a:lnR>
                      <a:noFill/>
                    </a:lnR>
                    <a:lnT>
                      <a:noFill/>
                    </a:lnT>
                    <a:lnB>
                      <a:noFill/>
                    </a:lnB>
                  </a:tcPr>
                </a:tc>
                <a:tc vMerge="1">
                  <a:txBody>
                    <a:bodyPr/>
                    <a:lstStyle/>
                    <a:p>
                      <a:endParaRPr lang="id-ID"/>
                    </a:p>
                  </a:txBody>
                  <a:tcPr/>
                </a:tc>
              </a:tr>
              <a:tr h="28140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5049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33</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99</a:t>
                      </a:r>
                      <a:endParaRPr lang="id-ID" sz="1400" b="0" dirty="0">
                        <a:latin typeface="Rockwell" pitchFamily="18" charset="0"/>
                        <a:ea typeface="Times New Roman"/>
                        <a:cs typeface="Times New Roman"/>
                      </a:endParaRPr>
                    </a:p>
                  </a:txBody>
                  <a:tcPr marL="37863" marR="37863"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244016482"/>
              </p:ext>
            </p:extLst>
          </p:nvPr>
        </p:nvGraphicFramePr>
        <p:xfrm>
          <a:off x="4572000" y="1143000"/>
          <a:ext cx="4357687" cy="5106548"/>
        </p:xfrm>
        <a:graphic>
          <a:graphicData uri="http://schemas.openxmlformats.org/drawingml/2006/table">
            <a:tbl>
              <a:tblPr/>
              <a:tblGrid>
                <a:gridCol w="800012"/>
                <a:gridCol w="628748"/>
                <a:gridCol w="971276"/>
                <a:gridCol w="585711"/>
                <a:gridCol w="785541"/>
                <a:gridCol w="586399"/>
              </a:tblGrid>
              <a:tr h="714383">
                <a:tc>
                  <a:txBody>
                    <a:bodyPr/>
                    <a:lstStyle/>
                    <a:p>
                      <a:pPr algn="ctr">
                        <a:lnSpc>
                          <a:spcPct val="115000"/>
                        </a:lnSpc>
                        <a:spcAft>
                          <a:spcPts val="1000"/>
                        </a:spcAft>
                      </a:pP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ng/mL</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Measured C</a:t>
                      </a:r>
                      <a:r>
                        <a:rPr lang="id-ID" sz="1400" b="0" dirty="0" smtClean="0">
                          <a:latin typeface="Rockwell" pitchFamily="18" charset="0"/>
                          <a:ea typeface="Times New Roman"/>
                          <a:cs typeface="Times New Roman"/>
                        </a:rPr>
                        <a:t>on</a:t>
                      </a:r>
                      <a:r>
                        <a:rPr lang="en-US" sz="1400" b="0" dirty="0" smtClean="0">
                          <a:latin typeface="Rockwell" pitchFamily="18" charset="0"/>
                          <a:ea typeface="Times New Roman"/>
                          <a:cs typeface="Times New Roman"/>
                        </a:rPr>
                        <a:t>c.</a:t>
                      </a:r>
                      <a:r>
                        <a:rPr lang="id-ID" sz="1400" b="0" dirty="0" smtClean="0">
                          <a:latin typeface="Rockwell" pitchFamily="18" charset="0"/>
                          <a:ea typeface="Times New Roman"/>
                          <a:cs typeface="Times New Roman"/>
                        </a:rPr>
                        <a:t> </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92811">
                <a:tc rowSpan="15">
                  <a:txBody>
                    <a:bodyPr/>
                    <a:lstStyle/>
                    <a:p>
                      <a:pPr algn="ctr">
                        <a:lnSpc>
                          <a:spcPct val="115000"/>
                        </a:lnSpc>
                        <a:spcAft>
                          <a:spcPts val="0"/>
                        </a:spcAft>
                      </a:pPr>
                      <a:r>
                        <a:rPr lang="id-ID" sz="1400" b="1" dirty="0" smtClean="0">
                          <a:latin typeface="Rockwell" pitchFamily="18" charset="0"/>
                          <a:ea typeface="Times New Roman"/>
                          <a:cs typeface="Times New Roman"/>
                        </a:rPr>
                        <a:t>7500</a:t>
                      </a:r>
                      <a:endParaRPr lang="id-ID" sz="1400" b="1"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dirty="0">
                          <a:latin typeface="Rockwell" pitchFamily="18" charset="0"/>
                          <a:ea typeface="Times New Roman"/>
                          <a:cs typeface="Times New Roman"/>
                        </a:rPr>
                        <a:t>1</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dirty="0" smtClean="0">
                          <a:latin typeface="Rockwell" pitchFamily="18" charset="0"/>
                          <a:ea typeface="Times New Roman"/>
                          <a:cs typeface="Times New Roman"/>
                        </a:rPr>
                        <a:t>8250</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49</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dirty="0" smtClean="0">
                          <a:latin typeface="Rockwell" pitchFamily="18" charset="0"/>
                          <a:ea typeface="Times New Roman"/>
                          <a:cs typeface="Times New Roman"/>
                        </a:rPr>
                        <a:t>1</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35</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dirty="0" smtClean="0">
                          <a:latin typeface="Rockwell" pitchFamily="18" charset="0"/>
                          <a:ea typeface="Times New Roman"/>
                          <a:cs typeface="Times New Roman"/>
                        </a:rPr>
                        <a:t>10</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01</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54</a:t>
                      </a:r>
                      <a:endParaRPr lang="id-ID" sz="1400" b="0" dirty="0">
                        <a:latin typeface="Rockwell" pitchFamily="18" charset="0"/>
                        <a:ea typeface="Times New Roman"/>
                        <a:cs typeface="Times New Roman"/>
                      </a:endParaRP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8380</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35</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11</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74</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8414</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35</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12</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19</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8546</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61</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13</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95</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8494</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73</a:t>
                      </a:r>
                      <a:endParaRPr lang="id-ID" sz="14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13</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26</a:t>
                      </a:r>
                      <a:endParaRPr lang="id-ID" sz="14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92811">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dirty="0" smtClean="0">
                          <a:latin typeface="Rockwell" pitchFamily="18" charset="0"/>
                          <a:ea typeface="Times New Roman"/>
                          <a:cs typeface="Times New Roman"/>
                        </a:rPr>
                        <a:t>7246</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72</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rowSpan="5">
                  <a:txBody>
                    <a:bodyPr/>
                    <a:lstStyle/>
                    <a:p>
                      <a:pPr algn="ctr">
                        <a:lnSpc>
                          <a:spcPct val="115000"/>
                        </a:lnSpc>
                        <a:spcAft>
                          <a:spcPts val="0"/>
                        </a:spcAft>
                      </a:pPr>
                      <a:r>
                        <a:rPr lang="id-ID" sz="1400" dirty="0" smtClean="0">
                          <a:latin typeface="Rockwell" pitchFamily="18" charset="0"/>
                          <a:ea typeface="Times New Roman"/>
                          <a:cs typeface="Times New Roman"/>
                        </a:rPr>
                        <a:t>7</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50</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dirty="0">
                          <a:latin typeface="Rockwell" pitchFamily="18" charset="0"/>
                          <a:ea typeface="Times New Roman"/>
                          <a:cs typeface="Times New Roman"/>
                        </a:rPr>
                        <a:t>-</a:t>
                      </a:r>
                      <a:r>
                        <a:rPr lang="id-ID" sz="1400" dirty="0" smtClean="0">
                          <a:latin typeface="Rockwell" pitchFamily="18" charset="0"/>
                          <a:ea typeface="Times New Roman"/>
                          <a:cs typeface="Times New Roman"/>
                        </a:rPr>
                        <a:t>3</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38</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7010</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43</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dirty="0">
                          <a:latin typeface="Rockwell" pitchFamily="18" charset="0"/>
                          <a:ea typeface="Times New Roman"/>
                          <a:cs typeface="Times New Roman"/>
                        </a:rPr>
                        <a:t>-</a:t>
                      </a:r>
                      <a:r>
                        <a:rPr lang="id-ID" sz="1400" dirty="0" smtClean="0">
                          <a:latin typeface="Rockwell" pitchFamily="18" charset="0"/>
                          <a:ea typeface="Times New Roman"/>
                          <a:cs typeface="Times New Roman"/>
                        </a:rPr>
                        <a:t>6</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53</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8446</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75</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12</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62</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7322</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54</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dirty="0">
                          <a:latin typeface="Rockwell" pitchFamily="18" charset="0"/>
                          <a:ea typeface="Times New Roman"/>
                          <a:cs typeface="Times New Roman"/>
                        </a:rPr>
                        <a:t>-</a:t>
                      </a:r>
                      <a:r>
                        <a:rPr lang="id-ID" sz="1400" dirty="0" smtClean="0">
                          <a:latin typeface="Rockwell" pitchFamily="18" charset="0"/>
                          <a:ea typeface="Times New Roman"/>
                          <a:cs typeface="Times New Roman"/>
                        </a:rPr>
                        <a:t>2</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37</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7770</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12</a:t>
                      </a:r>
                      <a:endParaRPr lang="id-ID" sz="14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3</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60</a:t>
                      </a:r>
                      <a:endParaRPr lang="id-ID" sz="14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r>
              <a:tr h="292811">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37863" marR="378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dirty="0" smtClean="0">
                          <a:latin typeface="Rockwell" pitchFamily="18" charset="0"/>
                          <a:ea typeface="Times New Roman"/>
                          <a:cs typeface="Times New Roman"/>
                        </a:rPr>
                        <a:t>7414</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01</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dirty="0" smtClean="0">
                          <a:latin typeface="Rockwell" pitchFamily="18" charset="0"/>
                          <a:ea typeface="Times New Roman"/>
                          <a:cs typeface="Times New Roman"/>
                        </a:rPr>
                        <a:t>4</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71</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dirty="0">
                          <a:latin typeface="Rockwell" pitchFamily="18" charset="0"/>
                          <a:ea typeface="Times New Roman"/>
                          <a:cs typeface="Times New Roman"/>
                        </a:rPr>
                        <a:t>-</a:t>
                      </a:r>
                      <a:r>
                        <a:rPr lang="id-ID" sz="1400" dirty="0" smtClean="0">
                          <a:latin typeface="Rockwell" pitchFamily="18" charset="0"/>
                          <a:ea typeface="Times New Roman"/>
                          <a:cs typeface="Times New Roman"/>
                        </a:rPr>
                        <a:t>1</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15</a:t>
                      </a:r>
                      <a:endParaRPr lang="id-ID" sz="14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7074</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69</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dirty="0">
                          <a:latin typeface="Rockwell" pitchFamily="18" charset="0"/>
                          <a:ea typeface="Times New Roman"/>
                          <a:cs typeface="Times New Roman"/>
                        </a:rPr>
                        <a:t>-</a:t>
                      </a:r>
                      <a:r>
                        <a:rPr lang="id-ID" sz="1400" dirty="0" smtClean="0">
                          <a:latin typeface="Rockwell" pitchFamily="18" charset="0"/>
                          <a:ea typeface="Times New Roman"/>
                          <a:cs typeface="Times New Roman"/>
                        </a:rPr>
                        <a:t>5</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67</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7601</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88</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1</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36</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8039</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14</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19</a:t>
                      </a:r>
                      <a:endParaRPr lang="id-ID" sz="14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endParaRPr lang="id-ID"/>
                    </a:p>
                  </a:txBody>
                  <a:tcPr/>
                </a:tc>
              </a:tr>
              <a:tr h="292811">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dirty="0" smtClean="0">
                          <a:latin typeface="Rockwell" pitchFamily="18" charset="0"/>
                          <a:ea typeface="Times New Roman"/>
                          <a:cs typeface="Times New Roman"/>
                        </a:rPr>
                        <a:t>7392</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79</a:t>
                      </a:r>
                      <a:endParaRPr lang="id-ID" sz="14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dirty="0">
                          <a:latin typeface="Rockwell" pitchFamily="18" charset="0"/>
                          <a:ea typeface="Times New Roman"/>
                          <a:cs typeface="Times New Roman"/>
                        </a:rPr>
                        <a:t>-</a:t>
                      </a:r>
                      <a:r>
                        <a:rPr lang="id-ID" sz="1400" dirty="0" smtClean="0">
                          <a:latin typeface="Rockwell" pitchFamily="18" charset="0"/>
                          <a:ea typeface="Times New Roman"/>
                          <a:cs typeface="Times New Roman"/>
                        </a:rPr>
                        <a:t>1</a:t>
                      </a:r>
                      <a:r>
                        <a:rPr lang="en-US" sz="1400" dirty="0" smtClean="0">
                          <a:latin typeface="Rockwell" pitchFamily="18" charset="0"/>
                          <a:ea typeface="Times New Roman"/>
                          <a:cs typeface="Times New Roman"/>
                        </a:rPr>
                        <a:t>.</a:t>
                      </a:r>
                      <a:r>
                        <a:rPr lang="id-ID" sz="1400" dirty="0" smtClean="0">
                          <a:latin typeface="Rockwell" pitchFamily="18" charset="0"/>
                          <a:ea typeface="Times New Roman"/>
                          <a:cs typeface="Times New Roman"/>
                        </a:rPr>
                        <a:t>43</a:t>
                      </a:r>
                      <a:endParaRPr lang="id-ID" sz="14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5" name="Oval 4"/>
          <p:cNvSpPr/>
          <p:nvPr/>
        </p:nvSpPr>
        <p:spPr>
          <a:xfrm rot="5400000">
            <a:off x="8365329" y="3724625"/>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Oval 5"/>
          <p:cNvSpPr/>
          <p:nvPr/>
        </p:nvSpPr>
        <p:spPr>
          <a:xfrm rot="5400000">
            <a:off x="3786182" y="380285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Oval 6"/>
          <p:cNvSpPr/>
          <p:nvPr/>
        </p:nvSpPr>
        <p:spPr>
          <a:xfrm rot="5400000">
            <a:off x="7002259" y="2284939"/>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2357422" y="520928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2357422" y="3838486"/>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357422" y="2397907"/>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6973148" y="5211759"/>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6974451" y="3748349"/>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Rounded Rectangle 12"/>
          <p:cNvSpPr/>
          <p:nvPr/>
        </p:nvSpPr>
        <p:spPr>
          <a:xfrm rot="5400000">
            <a:off x="1304912" y="3767131"/>
            <a:ext cx="4248159"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Rounded Rectangle 13"/>
          <p:cNvSpPr/>
          <p:nvPr/>
        </p:nvSpPr>
        <p:spPr>
          <a:xfrm rot="5400000">
            <a:off x="5740813" y="3688906"/>
            <a:ext cx="4464933"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6" name="Date Placeholder 15"/>
          <p:cNvSpPr>
            <a:spLocks noGrp="1"/>
          </p:cNvSpPr>
          <p:nvPr>
            <p:ph type="dt" sz="half" idx="10"/>
          </p:nvPr>
        </p:nvSpPr>
        <p:spPr/>
        <p:txBody>
          <a:bodyPr/>
          <a:lstStyle/>
          <a:p>
            <a:fld id="{1B5C85E2-3D28-4CB9-A81D-BFB10EB69707}" type="datetime3">
              <a:rPr lang="en-US" smtClean="0"/>
              <a:t>2 September 2015</a:t>
            </a:fld>
            <a:endParaRPr lang="id-ID"/>
          </a:p>
        </p:txBody>
      </p:sp>
      <p:sp>
        <p:nvSpPr>
          <p:cNvPr id="17" name="Footer Placeholder 16"/>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8" name="Slide Number Placeholder 17"/>
          <p:cNvSpPr>
            <a:spLocks noGrp="1"/>
          </p:cNvSpPr>
          <p:nvPr>
            <p:ph type="sldNum" sz="quarter" idx="12"/>
          </p:nvPr>
        </p:nvSpPr>
        <p:spPr/>
        <p:txBody>
          <a:bodyPr/>
          <a:lstStyle/>
          <a:p>
            <a:fld id="{BBD13CCE-A557-4C60-985B-AEE7C3956C98}" type="slidenum">
              <a:rPr lang="id-ID" smtClean="0"/>
              <a:pPr/>
              <a:t>24</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1000"/>
                                        <p:tgtEl>
                                          <p:spTgt spid="1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edg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1000"/>
                                        <p:tgtEl>
                                          <p:spTgt spid="7"/>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edge">
                                      <p:cBhvr>
                                        <p:cTn id="18" dur="1000"/>
                                        <p:tgtEl>
                                          <p:spTgt spid="8"/>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1000"/>
                                        <p:tgtEl>
                                          <p:spTgt spid="9"/>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edge">
                                      <p:cBhvr>
                                        <p:cTn id="24" dur="1000"/>
                                        <p:tgtEl>
                                          <p:spTgt spid="1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1000"/>
                                        <p:tgtEl>
                                          <p:spTgt spid="11"/>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edg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edge">
                                      <p:cBhvr>
                                        <p:cTn id="35" dur="1000"/>
                                        <p:tgtEl>
                                          <p:spTgt spid="5"/>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latin typeface="Rockwell" pitchFamily="18" charset="0"/>
              </a:rPr>
              <a:t>Recovery</a:t>
            </a:r>
            <a:endParaRPr lang="id-ID" dirty="0">
              <a:effectLst>
                <a:outerShdw blurRad="38100" dist="38100" dir="2700000" algn="tl">
                  <a:srgbClr val="000000">
                    <a:alpha val="43137"/>
                  </a:srgbClr>
                </a:outerShdw>
              </a:effectLst>
              <a:latin typeface="Rockwell" pitchFamily="18" charset="0"/>
            </a:endParaRPr>
          </a:p>
        </p:txBody>
      </p:sp>
      <p:sp>
        <p:nvSpPr>
          <p:cNvPr id="7" name="Content Placeholder 6"/>
          <p:cNvSpPr>
            <a:spLocks noGrp="1"/>
          </p:cNvSpPr>
          <p:nvPr>
            <p:ph idx="1"/>
          </p:nvPr>
        </p:nvSpPr>
        <p:spPr/>
        <p:txBody>
          <a:bodyP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143391568"/>
              </p:ext>
            </p:extLst>
          </p:nvPr>
        </p:nvGraphicFramePr>
        <p:xfrm>
          <a:off x="285720" y="1346983"/>
          <a:ext cx="8643998" cy="5007317"/>
        </p:xfrm>
        <a:graphic>
          <a:graphicData uri="http://schemas.openxmlformats.org/drawingml/2006/table">
            <a:tbl>
              <a:tblPr/>
              <a:tblGrid>
                <a:gridCol w="2000280"/>
                <a:gridCol w="1000116"/>
                <a:gridCol w="1214446"/>
                <a:gridCol w="1071570"/>
                <a:gridCol w="1143008"/>
                <a:gridCol w="1214446"/>
                <a:gridCol w="1000132"/>
              </a:tblGrid>
              <a:tr h="571505">
                <a:tc rowSpan="2">
                  <a:txBody>
                    <a:bodyPr/>
                    <a:lstStyle/>
                    <a:p>
                      <a:pPr algn="ctr">
                        <a:lnSpc>
                          <a:spcPct val="100000"/>
                        </a:lnSpc>
                        <a:spcAft>
                          <a:spcPts val="0"/>
                        </a:spcAft>
                      </a:pPr>
                      <a:r>
                        <a:rPr lang="en-US" sz="1800" b="1" dirty="0" smtClean="0">
                          <a:latin typeface="Rockwell" pitchFamily="18" charset="0"/>
                          <a:ea typeface="Times New Roman"/>
                          <a:cs typeface="Times New Roman"/>
                        </a:rPr>
                        <a:t>C</a:t>
                      </a:r>
                      <a:r>
                        <a:rPr lang="id-ID" sz="1800" b="1" dirty="0" smtClean="0">
                          <a:latin typeface="Rockwell" pitchFamily="18" charset="0"/>
                          <a:ea typeface="Times New Roman"/>
                          <a:cs typeface="Times New Roman"/>
                        </a:rPr>
                        <a:t>on</a:t>
                      </a:r>
                      <a:r>
                        <a:rPr lang="en-US" sz="1800" b="1" dirty="0" smtClean="0">
                          <a:latin typeface="Rockwell" pitchFamily="18" charset="0"/>
                          <a:ea typeface="Times New Roman"/>
                          <a:cs typeface="Times New Roman"/>
                        </a:rPr>
                        <a:t>c</a:t>
                      </a:r>
                      <a:r>
                        <a:rPr lang="id-ID" sz="1800" b="1" dirty="0" smtClean="0">
                          <a:latin typeface="Rockwell" pitchFamily="18" charset="0"/>
                          <a:ea typeface="Times New Roman"/>
                          <a:cs typeface="Times New Roman"/>
                        </a:rPr>
                        <a:t>entra</a:t>
                      </a:r>
                      <a:r>
                        <a:rPr lang="en-US" sz="1800" b="1" dirty="0" smtClean="0">
                          <a:latin typeface="Rockwell" pitchFamily="18" charset="0"/>
                          <a:ea typeface="Times New Roman"/>
                          <a:cs typeface="Times New Roman"/>
                        </a:rPr>
                        <a:t>t</a:t>
                      </a:r>
                      <a:r>
                        <a:rPr lang="id-ID" sz="1800" b="1" dirty="0" smtClean="0">
                          <a:latin typeface="Rockwell" pitchFamily="18" charset="0"/>
                          <a:ea typeface="Times New Roman"/>
                          <a:cs typeface="Times New Roman"/>
                        </a:rPr>
                        <a:t>i</a:t>
                      </a:r>
                      <a:r>
                        <a:rPr lang="en-US" sz="1800" b="1" dirty="0" smtClean="0">
                          <a:latin typeface="Rockwell" pitchFamily="18" charset="0"/>
                          <a:ea typeface="Times New Roman"/>
                          <a:cs typeface="Times New Roman"/>
                        </a:rPr>
                        <a:t>on</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gridSpan="2">
                  <a:txBody>
                    <a:bodyPr/>
                    <a:lstStyle/>
                    <a:p>
                      <a:pPr algn="ctr">
                        <a:lnSpc>
                          <a:spcPct val="100000"/>
                        </a:lnSpc>
                        <a:spcAft>
                          <a:spcPts val="0"/>
                        </a:spcAft>
                      </a:pPr>
                      <a:r>
                        <a:rPr lang="en-US" sz="1800" b="1" dirty="0" smtClean="0">
                          <a:latin typeface="Rockwell" pitchFamily="18" charset="0"/>
                          <a:ea typeface="Times New Roman"/>
                          <a:cs typeface="Times New Roman"/>
                        </a:rPr>
                        <a:t>Citrate</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h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0000"/>
                        </a:lnSpc>
                        <a:spcAft>
                          <a:spcPts val="0"/>
                        </a:spcAft>
                      </a:pPr>
                      <a:r>
                        <a:rPr lang="id-ID" sz="1800" b="1" dirty="0" smtClean="0">
                          <a:latin typeface="Rockwell" pitchFamily="18" charset="0"/>
                          <a:ea typeface="Times New Roman"/>
                          <a:cs typeface="Times New Roman"/>
                        </a:rPr>
                        <a:t>Heparin</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h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0000"/>
                        </a:lnSpc>
                        <a:spcAft>
                          <a:spcPts val="0"/>
                        </a:spcAft>
                      </a:pPr>
                      <a:r>
                        <a:rPr lang="id-ID" sz="1800" b="1" dirty="0" smtClean="0">
                          <a:latin typeface="Rockwell" pitchFamily="18" charset="0"/>
                          <a:ea typeface="Times New Roman"/>
                          <a:cs typeface="Times New Roman"/>
                        </a:rPr>
                        <a:t>EDTA</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h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5">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id-ID" sz="1800" b="1" dirty="0" smtClean="0">
                          <a:latin typeface="Rockwell" pitchFamily="18" charset="0"/>
                          <a:ea typeface="Times New Roman"/>
                          <a:cs typeface="Times New Roman"/>
                        </a:rPr>
                        <a:t>% Rec</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algn="ctr">
                        <a:lnSpc>
                          <a:spcPct val="100000"/>
                        </a:lnSpc>
                        <a:spcAft>
                          <a:spcPts val="0"/>
                        </a:spcAft>
                      </a:pPr>
                      <a:r>
                        <a:rPr lang="id-ID" sz="1800" b="1" dirty="0" smtClean="0">
                          <a:latin typeface="Rockwell" pitchFamily="18" charset="0"/>
                          <a:ea typeface="Times New Roman"/>
                          <a:cs typeface="Times New Roman"/>
                        </a:rPr>
                        <a:t>%CV</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algn="ctr">
                        <a:lnSpc>
                          <a:spcPct val="100000"/>
                        </a:lnSpc>
                        <a:spcAft>
                          <a:spcPts val="0"/>
                        </a:spcAft>
                      </a:pPr>
                      <a:r>
                        <a:rPr lang="id-ID" sz="1800" b="1" dirty="0" smtClean="0">
                          <a:latin typeface="Rockwell" pitchFamily="18" charset="0"/>
                          <a:ea typeface="Times New Roman"/>
                          <a:cs typeface="Times New Roman"/>
                        </a:rPr>
                        <a:t>% Rec</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algn="ctr">
                        <a:lnSpc>
                          <a:spcPct val="100000"/>
                        </a:lnSpc>
                        <a:spcAft>
                          <a:spcPts val="0"/>
                        </a:spcAft>
                      </a:pPr>
                      <a:r>
                        <a:rPr lang="id-ID" sz="1800" b="1" dirty="0" smtClean="0">
                          <a:latin typeface="Rockwell" pitchFamily="18" charset="0"/>
                          <a:ea typeface="Times New Roman"/>
                          <a:cs typeface="Times New Roman"/>
                        </a:rPr>
                        <a:t>%CV</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algn="ctr">
                        <a:lnSpc>
                          <a:spcPct val="100000"/>
                        </a:lnSpc>
                        <a:spcAft>
                          <a:spcPts val="0"/>
                        </a:spcAft>
                      </a:pPr>
                      <a:r>
                        <a:rPr lang="id-ID" sz="1800" b="1" dirty="0" smtClean="0">
                          <a:latin typeface="Rockwell" pitchFamily="18" charset="0"/>
                          <a:ea typeface="Times New Roman"/>
                          <a:cs typeface="Times New Roman"/>
                        </a:rPr>
                        <a:t>% Rec</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algn="ctr">
                        <a:lnSpc>
                          <a:spcPct val="100000"/>
                        </a:lnSpc>
                        <a:spcAft>
                          <a:spcPts val="0"/>
                        </a:spcAft>
                      </a:pPr>
                      <a:r>
                        <a:rPr lang="id-ID" sz="1800" b="1" dirty="0" smtClean="0">
                          <a:latin typeface="Rockwell" pitchFamily="18" charset="0"/>
                          <a:ea typeface="Times New Roman"/>
                          <a:cs typeface="Times New Roman"/>
                        </a:rPr>
                        <a:t>%CV</a:t>
                      </a:r>
                      <a:endParaRPr lang="id-ID" sz="1800" b="1"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r>
              <a:tr h="247657">
                <a:tc rowSpan="3">
                  <a:txBody>
                    <a:bodyPr/>
                    <a:lstStyle/>
                    <a:p>
                      <a:pPr algn="ctr">
                        <a:lnSpc>
                          <a:spcPct val="100000"/>
                        </a:lnSpc>
                        <a:spcAft>
                          <a:spcPts val="0"/>
                        </a:spcAft>
                      </a:pPr>
                      <a:r>
                        <a:rPr lang="id-ID" sz="1800" dirty="0" smtClean="0">
                          <a:latin typeface="Rockwell" pitchFamily="18" charset="0"/>
                          <a:ea typeface="Times New Roman"/>
                          <a:cs typeface="Times New Roman"/>
                        </a:rPr>
                        <a:t>QCL</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id-ID" sz="1800" dirty="0" smtClean="0">
                          <a:latin typeface="Rockwell" pitchFamily="18" charset="0"/>
                          <a:ea typeface="Times New Roman"/>
                          <a:cs typeface="Times New Roman"/>
                        </a:rPr>
                        <a:t>80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35</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a:noFill/>
                    </a:lnB>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6</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29</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09</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75</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9</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34</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0192">
                <a:tc vMerge="1">
                  <a:txBody>
                    <a:bodyPr/>
                    <a:lstStyle/>
                    <a:p>
                      <a:endParaRPr lang="id-ID"/>
                    </a:p>
                  </a:txBody>
                  <a:tcPr/>
                </a:tc>
                <a:tc>
                  <a:txBody>
                    <a:bodyPr/>
                    <a:lstStyle/>
                    <a:p>
                      <a:pPr algn="ctr">
                        <a:lnSpc>
                          <a:spcPct val="100000"/>
                        </a:lnSpc>
                        <a:spcAft>
                          <a:spcPts val="0"/>
                        </a:spcAft>
                      </a:pPr>
                      <a:r>
                        <a:rPr lang="id-ID" sz="1800" dirty="0" smtClean="0">
                          <a:latin typeface="Rockwell" pitchFamily="18" charset="0"/>
                          <a:ea typeface="Times New Roman"/>
                          <a:cs typeface="Times New Roman"/>
                        </a:rPr>
                        <a:t>90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86</a:t>
                      </a:r>
                      <a:endParaRPr lang="id-ID" sz="1800" dirty="0">
                        <a:latin typeface="Rockwell" pitchFamily="18" charset="0"/>
                        <a:ea typeface="Times New Roman"/>
                        <a:cs typeface="Times New Roman"/>
                      </a:endParaRPr>
                    </a:p>
                  </a:txBody>
                  <a:tcPr marL="46234" marR="46234" marT="0" marB="0" anchor="ctr">
                    <a:lnL>
                      <a:noFill/>
                    </a:lnL>
                    <a:lnR>
                      <a:noFill/>
                    </a:lnR>
                    <a:lnT>
                      <a:noFill/>
                    </a:lnT>
                    <a:lnB>
                      <a:noFill/>
                    </a:lnB>
                  </a:tcPr>
                </a:tc>
                <a:tc vMerge="1">
                  <a:txBody>
                    <a:bodyPr/>
                    <a:lstStyle/>
                    <a:p>
                      <a:endParaRPr lang="id-ID"/>
                    </a:p>
                  </a:txBody>
                  <a:tcP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37</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86</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22</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a:noFill/>
                    </a:lnB>
                  </a:tcPr>
                </a:tc>
              </a:tr>
              <a:tr h="308810">
                <a:tc vMerge="1">
                  <a:txBody>
                    <a:bodyPr/>
                    <a:lstStyle/>
                    <a:p>
                      <a:endParaRPr lang="id-ID"/>
                    </a:p>
                  </a:txBody>
                  <a:tcPr/>
                </a:tc>
                <a:tc>
                  <a:txBody>
                    <a:bodyPr/>
                    <a:lstStyle/>
                    <a:p>
                      <a:pPr algn="ctr">
                        <a:lnSpc>
                          <a:spcPct val="100000"/>
                        </a:lnSpc>
                        <a:spcAft>
                          <a:spcPts val="0"/>
                        </a:spcAft>
                      </a:pPr>
                      <a:r>
                        <a:rPr lang="id-ID" sz="1800" dirty="0" smtClean="0">
                          <a:latin typeface="Rockwell" pitchFamily="18" charset="0"/>
                          <a:ea typeface="Times New Roman"/>
                          <a:cs typeface="Times New Roman"/>
                        </a:rPr>
                        <a:t>83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85</a:t>
                      </a:r>
                      <a:endParaRPr lang="id-ID" sz="18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75</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90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94</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r>
              <a:tr h="369435">
                <a:tc rowSpan="3">
                  <a:txBody>
                    <a:bodyPr/>
                    <a:lstStyle/>
                    <a:p>
                      <a:pPr algn="ctr">
                        <a:lnSpc>
                          <a:spcPct val="100000"/>
                        </a:lnSpc>
                        <a:spcAft>
                          <a:spcPts val="0"/>
                        </a:spcAft>
                      </a:pPr>
                      <a:r>
                        <a:rPr lang="id-ID" sz="1800" dirty="0" smtClean="0">
                          <a:latin typeface="Rockwell" pitchFamily="18" charset="0"/>
                          <a:ea typeface="Times New Roman"/>
                          <a:cs typeface="Times New Roman"/>
                        </a:rPr>
                        <a:t>QCM</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pPr>
                      <a:r>
                        <a:rPr lang="id-ID" sz="1800" dirty="0" smtClean="0">
                          <a:latin typeface="Rockwell" pitchFamily="18" charset="0"/>
                          <a:ea typeface="Times New Roman"/>
                          <a:cs typeface="Times New Roman"/>
                        </a:rPr>
                        <a:t>88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22</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66</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noFill/>
                      <a:prstDash val="solid"/>
                      <a:round/>
                      <a:headEnd type="none" w="med" len="med"/>
                      <a:tailEnd type="none" w="med" len="med"/>
                    </a:lnT>
                    <a:lnB>
                      <a:noFill/>
                    </a:lnB>
                    <a:solidFill>
                      <a:schemeClr val="accent1">
                        <a:lumMod val="20000"/>
                        <a:lumOff val="8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77</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6</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39</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69</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44</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09</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214314">
                <a:tc vMerge="1">
                  <a:txBody>
                    <a:bodyPr/>
                    <a:lstStyle/>
                    <a:p>
                      <a:endParaRPr lang="id-ID"/>
                    </a:p>
                  </a:txBody>
                  <a:tcPr/>
                </a:tc>
                <a:tc>
                  <a:txBody>
                    <a:bodyPr/>
                    <a:lstStyle/>
                    <a:p>
                      <a:pPr algn="ctr">
                        <a:lnSpc>
                          <a:spcPct val="100000"/>
                        </a:lnSpc>
                        <a:spcAft>
                          <a:spcPts val="0"/>
                        </a:spcAft>
                      </a:pPr>
                      <a:r>
                        <a:rPr lang="id-ID" sz="1800" dirty="0" smtClean="0">
                          <a:latin typeface="Rockwell" pitchFamily="18" charset="0"/>
                          <a:ea typeface="Times New Roman"/>
                          <a:cs typeface="Times New Roman"/>
                        </a:rPr>
                        <a:t>83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20</a:t>
                      </a:r>
                      <a:endParaRPr lang="id-ID" sz="1800" dirty="0">
                        <a:latin typeface="Rockwell" pitchFamily="18" charset="0"/>
                        <a:ea typeface="Times New Roman"/>
                        <a:cs typeface="Times New Roman"/>
                      </a:endParaRPr>
                    </a:p>
                  </a:txBody>
                  <a:tcPr marL="46234" marR="46234" marT="0" marB="0" anchor="ctr">
                    <a:lnL>
                      <a:noFill/>
                    </a:lnL>
                    <a:lnR>
                      <a:noFill/>
                    </a:lnR>
                    <a:lnT>
                      <a:noFill/>
                    </a:lnT>
                    <a:lnB>
                      <a:noFill/>
                    </a:lnB>
                    <a:solidFill>
                      <a:schemeClr val="accent1">
                        <a:lumMod val="20000"/>
                        <a:lumOff val="80000"/>
                      </a:schemeClr>
                    </a:solidFill>
                  </a:tcPr>
                </a:tc>
                <a:tc vMerge="1">
                  <a:txBody>
                    <a:bodyPr/>
                    <a:lstStyle/>
                    <a:p>
                      <a:endParaRPr lang="id-ID"/>
                    </a:p>
                  </a:txBody>
                  <a:tcP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86</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77</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32</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a:noFill/>
                    </a:lnB>
                  </a:tcPr>
                </a:tc>
              </a:tr>
              <a:tr h="266704">
                <a:tc vMerge="1">
                  <a:txBody>
                    <a:bodyPr/>
                    <a:lstStyle/>
                    <a:p>
                      <a:endParaRPr lang="id-ID"/>
                    </a:p>
                  </a:txBody>
                  <a:tcPr/>
                </a:tc>
                <a:tc>
                  <a:txBody>
                    <a:bodyPr/>
                    <a:lstStyle/>
                    <a:p>
                      <a:pPr algn="ctr">
                        <a:lnSpc>
                          <a:spcPct val="100000"/>
                        </a:lnSpc>
                        <a:spcAft>
                          <a:spcPts val="0"/>
                        </a:spcAft>
                      </a:pPr>
                      <a:r>
                        <a:rPr lang="id-ID" sz="1800" dirty="0" smtClean="0">
                          <a:latin typeface="Rockwell" pitchFamily="18" charset="0"/>
                          <a:ea typeface="Times New Roman"/>
                          <a:cs typeface="Times New Roman"/>
                        </a:rPr>
                        <a:t>89</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09</a:t>
                      </a:r>
                      <a:endParaRPr lang="id-ID" sz="18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id-ID"/>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87</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55</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80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03</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r>
              <a:tr h="247656">
                <a:tc rowSpan="3">
                  <a:txBody>
                    <a:bodyPr/>
                    <a:lstStyle/>
                    <a:p>
                      <a:pPr algn="ctr">
                        <a:lnSpc>
                          <a:spcPct val="100000"/>
                        </a:lnSpc>
                        <a:spcAft>
                          <a:spcPts val="0"/>
                        </a:spcAft>
                      </a:pPr>
                      <a:r>
                        <a:rPr lang="id-ID" sz="1800" dirty="0" smtClean="0">
                          <a:latin typeface="Rockwell" pitchFamily="18" charset="0"/>
                          <a:ea typeface="Times New Roman"/>
                          <a:cs typeface="Times New Roman"/>
                        </a:rPr>
                        <a:t>QCH</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id-ID" sz="1800" dirty="0" smtClean="0">
                          <a:latin typeface="Rockwell" pitchFamily="18" charset="0"/>
                          <a:ea typeface="Times New Roman"/>
                          <a:cs typeface="Times New Roman"/>
                        </a:rPr>
                        <a:t>103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75</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a:noFill/>
                    </a:lnB>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82</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100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07</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7</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10</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90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26</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39</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7170">
                <a:tc vMerge="1">
                  <a:txBody>
                    <a:bodyPr/>
                    <a:lstStyle/>
                    <a:p>
                      <a:endParaRPr lang="id-ID"/>
                    </a:p>
                  </a:txBody>
                  <a:tcPr/>
                </a:tc>
                <a:tc>
                  <a:txBody>
                    <a:bodyPr/>
                    <a:lstStyle/>
                    <a:p>
                      <a:pPr algn="ctr">
                        <a:lnSpc>
                          <a:spcPct val="100000"/>
                        </a:lnSpc>
                        <a:spcAft>
                          <a:spcPts val="0"/>
                        </a:spcAft>
                      </a:pPr>
                      <a:r>
                        <a:rPr lang="id-ID" sz="1800" dirty="0" smtClean="0">
                          <a:latin typeface="Rockwell" pitchFamily="18" charset="0"/>
                          <a:ea typeface="Times New Roman"/>
                          <a:cs typeface="Times New Roman"/>
                        </a:rPr>
                        <a:t>100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55</a:t>
                      </a:r>
                      <a:endParaRPr lang="id-ID" sz="1800" dirty="0">
                        <a:latin typeface="Rockwell" pitchFamily="18" charset="0"/>
                        <a:ea typeface="Times New Roman"/>
                        <a:cs typeface="Times New Roman"/>
                      </a:endParaRPr>
                    </a:p>
                  </a:txBody>
                  <a:tcPr marL="46234" marR="46234" marT="0" marB="0" anchor="ctr">
                    <a:lnL>
                      <a:noFill/>
                    </a:lnL>
                    <a:lnR>
                      <a:noFill/>
                    </a:lnR>
                    <a:lnT>
                      <a:noFill/>
                    </a:lnT>
                    <a:lnB>
                      <a:noFill/>
                    </a:lnB>
                  </a:tcPr>
                </a:tc>
                <a:tc vMerge="1">
                  <a:txBody>
                    <a:bodyPr/>
                    <a:lstStyle/>
                    <a:p>
                      <a:endParaRPr lang="id-ID"/>
                    </a:p>
                  </a:txBody>
                  <a:tcP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101</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10</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103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13</a:t>
                      </a:r>
                      <a:endParaRPr lang="id-ID" sz="1800" dirty="0">
                        <a:latin typeface="Rockwell" pitchFamily="18" charset="0"/>
                        <a:ea typeface="Times New Roman"/>
                        <a:cs typeface="Times New Roman"/>
                      </a:endParaRPr>
                    </a:p>
                  </a:txBody>
                  <a:tcPr marL="68580" marR="68580" marT="0" marB="0" anchor="ctr">
                    <a:lnL>
                      <a:noFill/>
                    </a:lnL>
                    <a:lnR>
                      <a:noFill/>
                    </a:lnR>
                    <a:lnT>
                      <a:noFill/>
                    </a:lnT>
                    <a:lnB>
                      <a:noFill/>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a:noFill/>
                    </a:lnB>
                  </a:tcPr>
                </a:tc>
              </a:tr>
              <a:tr h="209560">
                <a:tc vMerge="1">
                  <a:txBody>
                    <a:bodyPr/>
                    <a:lstStyle/>
                    <a:p>
                      <a:endParaRPr lang="id-ID"/>
                    </a:p>
                  </a:txBody>
                  <a:tcPr/>
                </a:tc>
                <a:tc>
                  <a:txBody>
                    <a:bodyPr/>
                    <a:lstStyle/>
                    <a:p>
                      <a:pPr algn="ctr">
                        <a:lnSpc>
                          <a:spcPct val="100000"/>
                        </a:lnSpc>
                        <a:spcAft>
                          <a:spcPts val="0"/>
                        </a:spcAft>
                      </a:pPr>
                      <a:r>
                        <a:rPr lang="id-ID" sz="1800" dirty="0" smtClean="0">
                          <a:latin typeface="Rockwell" pitchFamily="18" charset="0"/>
                          <a:ea typeface="Times New Roman"/>
                          <a:cs typeface="Times New Roman"/>
                        </a:rPr>
                        <a:t>108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47</a:t>
                      </a:r>
                      <a:endParaRPr lang="id-ID" sz="18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endParaRPr lang="id-ID"/>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113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45</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105</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98</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chemeClr val="tx1"/>
                      </a:solidFill>
                      <a:prstDash val="solid"/>
                      <a:round/>
                      <a:headEnd type="none" w="med" len="med"/>
                      <a:tailEnd type="none" w="med" len="med"/>
                    </a:lnB>
                  </a:tcPr>
                </a:tc>
              </a:tr>
              <a:tr h="209560">
                <a:tc rowSpan="3">
                  <a:txBody>
                    <a:bodyPr/>
                    <a:lstStyle/>
                    <a:p>
                      <a:pPr algn="ctr">
                        <a:lnSpc>
                          <a:spcPct val="100000"/>
                        </a:lnSpc>
                        <a:spcAft>
                          <a:spcPts val="0"/>
                        </a:spcAft>
                      </a:pPr>
                      <a:r>
                        <a:rPr lang="id-ID" sz="1800" dirty="0" smtClean="0">
                          <a:latin typeface="Rockwell" pitchFamily="18" charset="0"/>
                          <a:ea typeface="Times New Roman"/>
                          <a:cs typeface="Times New Roman"/>
                        </a:rPr>
                        <a:t>IS</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00000"/>
                        </a:lnSpc>
                        <a:spcAft>
                          <a:spcPts val="0"/>
                        </a:spcAft>
                      </a:pPr>
                      <a:r>
                        <a:rPr lang="id-ID" sz="1800" dirty="0" smtClean="0">
                          <a:latin typeface="Rockwell" pitchFamily="18" charset="0"/>
                          <a:ea typeface="Times New Roman"/>
                          <a:cs typeface="Times New Roman"/>
                        </a:rPr>
                        <a:t>43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40</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01</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46</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10</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9</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56</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50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49</a:t>
                      </a:r>
                      <a:endParaRPr lang="id-ID" sz="1800" dirty="0">
                        <a:latin typeface="Rockwell" pitchFamily="18" charset="0"/>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rowSpan="3">
                  <a:txBody>
                    <a:bodyPr/>
                    <a:lstStyle/>
                    <a:p>
                      <a:pPr algn="ctr">
                        <a:lnSpc>
                          <a:spcPct val="100000"/>
                        </a:lnSpc>
                        <a:spcAft>
                          <a:spcPts val="0"/>
                        </a:spcAft>
                      </a:pPr>
                      <a:r>
                        <a:rPr lang="id-ID" sz="1800" dirty="0" smtClean="0">
                          <a:latin typeface="Rockwell" pitchFamily="18" charset="0"/>
                          <a:ea typeface="Times New Roman"/>
                          <a:cs typeface="Times New Roman"/>
                        </a:rPr>
                        <a:t>5</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80</a:t>
                      </a:r>
                      <a:endParaRPr lang="id-ID" sz="1800" dirty="0">
                        <a:latin typeface="Rockwell" pitchFamily="18" charset="0"/>
                        <a:ea typeface="Times New Roman"/>
                        <a:cs typeface="Times New Roman"/>
                      </a:endParaRPr>
                    </a:p>
                  </a:txBody>
                  <a:tcPr marL="46234" marR="46234"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209560">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id-ID" sz="1800" dirty="0" smtClean="0">
                          <a:latin typeface="Rockwell" pitchFamily="18" charset="0"/>
                          <a:ea typeface="Times New Roman"/>
                          <a:cs typeface="Times New Roman"/>
                        </a:rPr>
                        <a:t>42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86</a:t>
                      </a:r>
                      <a:endParaRPr lang="id-ID" sz="1800" dirty="0">
                        <a:latin typeface="Rockwell" pitchFamily="18" charset="0"/>
                        <a:ea typeface="Times New Roman"/>
                        <a:cs typeface="Times New Roman"/>
                      </a:endParaRPr>
                    </a:p>
                  </a:txBody>
                  <a:tcPr marL="46234" marR="46234" marT="0" marB="0" anchor="ctr">
                    <a:lnL>
                      <a:noFill/>
                    </a:lnL>
                    <a:lnR>
                      <a:noFill/>
                    </a:lnR>
                    <a:lnT>
                      <a:noFill/>
                    </a:lnT>
                    <a:lnB w="12700" cap="flat" cmpd="sng" algn="ctr">
                      <a:no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48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52</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no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47</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66</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noFill/>
                      <a:prstDash val="solid"/>
                      <a:round/>
                      <a:headEnd type="none" w="med" len="med"/>
                      <a:tailEnd type="none" w="med" len="med"/>
                    </a:lnB>
                  </a:tcPr>
                </a:tc>
              </a:tr>
              <a:tr h="209560">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id-ID" sz="1800" dirty="0" smtClean="0">
                          <a:latin typeface="Rockwell" pitchFamily="18" charset="0"/>
                          <a:ea typeface="Times New Roman"/>
                          <a:cs typeface="Times New Roman"/>
                        </a:rPr>
                        <a:t>41</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72</a:t>
                      </a:r>
                      <a:endParaRPr lang="id-ID" sz="18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55</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32</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44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96</a:t>
                      </a:r>
                      <a:endParaRPr lang="id-ID" sz="1800" dirty="0">
                        <a:latin typeface="Rockwell" pitchFamily="18" charset="0"/>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pPr algn="ctr">
                        <a:lnSpc>
                          <a:spcPct val="100000"/>
                        </a:lnSpc>
                        <a:spcAft>
                          <a:spcPts val="0"/>
                        </a:spcAft>
                      </a:pPr>
                      <a:endParaRPr lang="id-ID" sz="2000" dirty="0">
                        <a:latin typeface="Rockwell" pitchFamily="18" charset="0"/>
                        <a:ea typeface="Times New Roman"/>
                        <a:cs typeface="Times New Roman"/>
                      </a:endParaRPr>
                    </a:p>
                  </a:txBody>
                  <a:tcPr marL="46234" marR="46234"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Rounded Rectangle 3"/>
          <p:cNvSpPr/>
          <p:nvPr/>
        </p:nvSpPr>
        <p:spPr>
          <a:xfrm rot="5400000">
            <a:off x="2009764" y="3947304"/>
            <a:ext cx="3643338"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5" name="Rounded Rectangle 4"/>
          <p:cNvSpPr/>
          <p:nvPr/>
        </p:nvSpPr>
        <p:spPr>
          <a:xfrm rot="5400000">
            <a:off x="4308874" y="3947304"/>
            <a:ext cx="3643338"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Rounded Rectangle 5"/>
          <p:cNvSpPr/>
          <p:nvPr/>
        </p:nvSpPr>
        <p:spPr>
          <a:xfrm rot="5400000">
            <a:off x="6521844" y="3947304"/>
            <a:ext cx="3643338"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Date Placeholder 7"/>
          <p:cNvSpPr>
            <a:spLocks noGrp="1"/>
          </p:cNvSpPr>
          <p:nvPr>
            <p:ph type="dt" sz="half" idx="10"/>
          </p:nvPr>
        </p:nvSpPr>
        <p:spPr/>
        <p:txBody>
          <a:bodyPr/>
          <a:lstStyle/>
          <a:p>
            <a:fld id="{E0F66460-B8FD-4562-BED5-3B1DADD04E02}" type="datetime3">
              <a:rPr lang="en-US" smtClean="0"/>
              <a:t>2 September 2015</a:t>
            </a:fld>
            <a:endParaRPr lang="id-ID"/>
          </a:p>
        </p:txBody>
      </p:sp>
      <p:sp>
        <p:nvSpPr>
          <p:cNvPr id="9" name="Footer Placeholder 8"/>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0" name="Slide Number Placeholder 9"/>
          <p:cNvSpPr>
            <a:spLocks noGrp="1"/>
          </p:cNvSpPr>
          <p:nvPr>
            <p:ph type="sldNum" sz="quarter" idx="12"/>
          </p:nvPr>
        </p:nvSpPr>
        <p:spPr/>
        <p:txBody>
          <a:bodyPr/>
          <a:lstStyle/>
          <a:p>
            <a:fld id="{BBD13CCE-A557-4C60-985B-AEE7C3956C98}" type="slidenum">
              <a:rPr lang="id-ID" smtClean="0"/>
              <a:pPr/>
              <a:t>25</a:t>
            </a:fld>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edge">
                                      <p:cBhvr>
                                        <p:cTn id="10" dur="1000"/>
                                        <p:tgtEl>
                                          <p:spTgt spid="5"/>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edg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rved Right Arrow 11"/>
          <p:cNvSpPr/>
          <p:nvPr/>
        </p:nvSpPr>
        <p:spPr>
          <a:xfrm rot="442070">
            <a:off x="177173" y="3091341"/>
            <a:ext cx="795380" cy="2133640"/>
          </a:xfrm>
          <a:prstGeom prst="curvedRight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 name="Title 1"/>
          <p:cNvSpPr>
            <a:spLocks noGrp="1"/>
          </p:cNvSpPr>
          <p:nvPr>
            <p:ph type="title"/>
          </p:nvPr>
        </p:nvSpPr>
        <p:spPr>
          <a:xfrm>
            <a:off x="357158" y="357166"/>
            <a:ext cx="8501122" cy="1143000"/>
          </a:xfrm>
        </p:spPr>
        <p:txBody>
          <a:bodyPr>
            <a:normAutofit/>
          </a:bodyPr>
          <a:lstStyle/>
          <a:p>
            <a:r>
              <a:rPr lang="en-US" sz="4000" dirty="0" smtClean="0">
                <a:effectLst>
                  <a:outerShdw blurRad="38100" dist="38100" dir="2700000" algn="tl">
                    <a:srgbClr val="000000">
                      <a:alpha val="43137"/>
                    </a:srgbClr>
                  </a:outerShdw>
                </a:effectLst>
                <a:latin typeface="Rockwell" pitchFamily="18" charset="0"/>
              </a:rPr>
              <a:t>Dilution Integrity</a:t>
            </a:r>
            <a:endParaRPr lang="id-ID" sz="4000" dirty="0">
              <a:effectLst>
                <a:outerShdw blurRad="38100" dist="38100" dir="2700000" algn="tl">
                  <a:srgbClr val="000000">
                    <a:alpha val="43137"/>
                  </a:srgbClr>
                </a:outerShdw>
              </a:effectLst>
              <a:latin typeface="Rockwell" pitchFamily="18" charset="0"/>
            </a:endParaRPr>
          </a:p>
        </p:txBody>
      </p:sp>
      <p:sp>
        <p:nvSpPr>
          <p:cNvPr id="6" name="TextBox 5"/>
          <p:cNvSpPr txBox="1"/>
          <p:nvPr/>
        </p:nvSpPr>
        <p:spPr>
          <a:xfrm>
            <a:off x="928662" y="1928802"/>
            <a:ext cx="1236236"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id-ID" sz="2400" dirty="0" smtClean="0">
                <a:latin typeface="Rockwell" pitchFamily="18" charset="0"/>
              </a:rPr>
              <a:t>Samp</a:t>
            </a:r>
            <a:r>
              <a:rPr lang="en-US" sz="2400" dirty="0" smtClean="0">
                <a:latin typeface="Rockwell" pitchFamily="18" charset="0"/>
              </a:rPr>
              <a:t>le</a:t>
            </a:r>
            <a:endParaRPr lang="id-ID" sz="2400" dirty="0">
              <a:latin typeface="Rockwell" pitchFamily="18" charset="0"/>
            </a:endParaRPr>
          </a:p>
        </p:txBody>
      </p:sp>
      <p:sp>
        <p:nvSpPr>
          <p:cNvPr id="7" name="TextBox 6"/>
          <p:cNvSpPr txBox="1"/>
          <p:nvPr/>
        </p:nvSpPr>
        <p:spPr>
          <a:xfrm>
            <a:off x="285720" y="2928934"/>
            <a:ext cx="4074705"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2400" dirty="0" smtClean="0">
                <a:latin typeface="Rockwell" pitchFamily="18" charset="0"/>
              </a:rPr>
              <a:t>Concentration above</a:t>
            </a:r>
            <a:r>
              <a:rPr lang="id-ID" sz="2400" dirty="0" smtClean="0">
                <a:latin typeface="Rockwell" pitchFamily="18" charset="0"/>
              </a:rPr>
              <a:t> ULOQ</a:t>
            </a:r>
            <a:endParaRPr lang="id-ID" sz="2400" dirty="0">
              <a:latin typeface="Rockwell" pitchFamily="18" charset="0"/>
            </a:endParaRPr>
          </a:p>
        </p:txBody>
      </p:sp>
      <p:graphicFrame>
        <p:nvGraphicFramePr>
          <p:cNvPr id="9" name="Diagram 8"/>
          <p:cNvGraphicFramePr/>
          <p:nvPr>
            <p:extLst>
              <p:ext uri="{D42A27DB-BD31-4B8C-83A1-F6EECF244321}">
                <p14:modId xmlns:p14="http://schemas.microsoft.com/office/powerpoint/2010/main" val="3762429546"/>
              </p:ext>
            </p:extLst>
          </p:nvPr>
        </p:nvGraphicFramePr>
        <p:xfrm>
          <a:off x="928662" y="3929066"/>
          <a:ext cx="4476760" cy="2103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Down Arrow 9"/>
          <p:cNvSpPr/>
          <p:nvPr/>
        </p:nvSpPr>
        <p:spPr>
          <a:xfrm>
            <a:off x="1428728" y="2500306"/>
            <a:ext cx="142876"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p:cNvSpPr txBox="1"/>
          <p:nvPr/>
        </p:nvSpPr>
        <p:spPr>
          <a:xfrm>
            <a:off x="5715009" y="3446223"/>
            <a:ext cx="3428992" cy="1938992"/>
          </a:xfrm>
          <a:prstGeom prst="rect">
            <a:avLst/>
          </a:prstGeom>
          <a:noFill/>
        </p:spPr>
        <p:txBody>
          <a:bodyPr wrap="square" rtlCol="0">
            <a:spAutoFit/>
          </a:bodyPr>
          <a:lstStyle/>
          <a:p>
            <a:r>
              <a:rPr lang="en-US" sz="2000" b="1" dirty="0" smtClean="0">
                <a:latin typeface="Rockwell" pitchFamily="18" charset="0"/>
              </a:rPr>
              <a:t>Objective</a:t>
            </a:r>
            <a:r>
              <a:rPr lang="id-ID" sz="2000" b="1" dirty="0" smtClean="0">
                <a:latin typeface="Rockwell" pitchFamily="18" charset="0"/>
              </a:rPr>
              <a:t>:</a:t>
            </a:r>
          </a:p>
          <a:p>
            <a:pPr algn="just"/>
            <a:r>
              <a:rPr lang="en-US" sz="2000" dirty="0" smtClean="0">
                <a:latin typeface="Rockwell" pitchFamily="18" charset="0"/>
              </a:rPr>
              <a:t>To check whether the dilution during in-study analysis is reliable or not especially when samples are over </a:t>
            </a:r>
            <a:r>
              <a:rPr lang="id-ID" sz="2000" dirty="0" smtClean="0">
                <a:latin typeface="Rockwell" pitchFamily="18" charset="0"/>
              </a:rPr>
              <a:t>ULOQ</a:t>
            </a:r>
            <a:r>
              <a:rPr lang="en-US" sz="2000" dirty="0" smtClean="0">
                <a:latin typeface="Rockwell" pitchFamily="18" charset="0"/>
              </a:rPr>
              <a:t>. </a:t>
            </a:r>
            <a:endParaRPr lang="id-ID" sz="2000" dirty="0">
              <a:latin typeface="Rockwell" pitchFamily="18" charset="0"/>
            </a:endParaRPr>
          </a:p>
        </p:txBody>
      </p:sp>
      <p:sp>
        <p:nvSpPr>
          <p:cNvPr id="3" name="Date Placeholder 2"/>
          <p:cNvSpPr>
            <a:spLocks noGrp="1"/>
          </p:cNvSpPr>
          <p:nvPr>
            <p:ph type="dt" sz="half" idx="10"/>
          </p:nvPr>
        </p:nvSpPr>
        <p:spPr/>
        <p:txBody>
          <a:bodyPr/>
          <a:lstStyle/>
          <a:p>
            <a:fld id="{F83849BD-6735-43F4-874B-95925D051182}" type="datetime3">
              <a:rPr lang="en-US" smtClean="0"/>
              <a:t>2 September 2015</a:t>
            </a:fld>
            <a:endParaRPr lang="id-ID"/>
          </a:p>
        </p:txBody>
      </p:sp>
      <p:sp>
        <p:nvSpPr>
          <p:cNvPr id="4" name="Footer Placeholder 3"/>
          <p:cNvSpPr>
            <a:spLocks noGrp="1"/>
          </p:cNvSpPr>
          <p:nvPr>
            <p:ph type="ftr" sz="quarter" idx="11"/>
          </p:nvPr>
        </p:nvSpPr>
        <p:spPr/>
        <p:txBody>
          <a:bodyPr/>
          <a:lstStyle/>
          <a:p>
            <a:pPr marL="0" lvl="1" algn="ctr"/>
            <a:r>
              <a:rPr lang="en-US" altLang="en-US" dirty="0" smtClean="0"/>
              <a:t>Analytical &amp; Bioanalytical Techniques</a:t>
            </a:r>
          </a:p>
        </p:txBody>
      </p:sp>
      <p:sp>
        <p:nvSpPr>
          <p:cNvPr id="5" name="Slide Number Placeholder 4"/>
          <p:cNvSpPr>
            <a:spLocks noGrp="1"/>
          </p:cNvSpPr>
          <p:nvPr>
            <p:ph type="sldNum" sz="quarter" idx="12"/>
          </p:nvPr>
        </p:nvSpPr>
        <p:spPr/>
        <p:txBody>
          <a:bodyPr/>
          <a:lstStyle/>
          <a:p>
            <a:fld id="{BBD13CCE-A557-4C60-985B-AEE7C3956C98}" type="slidenum">
              <a:rPr lang="id-ID" smtClean="0"/>
              <a:pPr/>
              <a:t>26</a:t>
            </a:fld>
            <a:endParaRPr lang="id-ID"/>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078" y="23403"/>
            <a:ext cx="8229600" cy="935447"/>
          </a:xfrm>
        </p:spPr>
        <p:txBody>
          <a:bodyPr>
            <a:normAutofit/>
          </a:bodyPr>
          <a:lstStyle/>
          <a:p>
            <a:r>
              <a:rPr lang="en-US" dirty="0" smtClean="0">
                <a:effectLst>
                  <a:outerShdw blurRad="38100" dist="38100" dir="2700000" algn="tl">
                    <a:srgbClr val="000000">
                      <a:alpha val="43137"/>
                    </a:srgbClr>
                  </a:outerShdw>
                </a:effectLst>
                <a:latin typeface="Rockwell" pitchFamily="18" charset="0"/>
              </a:rPr>
              <a:t>Dilution Integrity</a:t>
            </a:r>
            <a:endParaRPr lang="id-ID" dirty="0">
              <a:effectLst>
                <a:outerShdw blurRad="38100" dist="38100" dir="2700000" algn="tl">
                  <a:srgbClr val="000000">
                    <a:alpha val="43137"/>
                  </a:srgbClr>
                </a:outerShdw>
              </a:effectLst>
              <a:latin typeface="Rockwell" pitchFamily="18" charset="0"/>
            </a:endParaRPr>
          </a:p>
        </p:txBody>
      </p:sp>
      <p:sp>
        <p:nvSpPr>
          <p:cNvPr id="15" name="Date Placeholder 14"/>
          <p:cNvSpPr>
            <a:spLocks noGrp="1"/>
          </p:cNvSpPr>
          <p:nvPr>
            <p:ph type="dt" sz="half" idx="10"/>
          </p:nvPr>
        </p:nvSpPr>
        <p:spPr/>
        <p:txBody>
          <a:bodyPr/>
          <a:lstStyle/>
          <a:p>
            <a:fld id="{D25580FC-5344-44A6-92AD-07FC60C92D43}" type="datetime3">
              <a:rPr lang="en-US" smtClean="0"/>
              <a:t>2 September 2015</a:t>
            </a:fld>
            <a:endParaRPr lang="id-ID"/>
          </a:p>
        </p:txBody>
      </p:sp>
      <p:sp>
        <p:nvSpPr>
          <p:cNvPr id="17" name="Slide Number Placeholder 16"/>
          <p:cNvSpPr>
            <a:spLocks noGrp="1"/>
          </p:cNvSpPr>
          <p:nvPr>
            <p:ph type="sldNum" sz="quarter" idx="12"/>
          </p:nvPr>
        </p:nvSpPr>
        <p:spPr/>
        <p:txBody>
          <a:bodyPr/>
          <a:lstStyle/>
          <a:p>
            <a:fld id="{BBD13CCE-A557-4C60-985B-AEE7C3956C98}" type="slidenum">
              <a:rPr lang="id-ID" smtClean="0"/>
              <a:pPr/>
              <a:t>27</a:t>
            </a:fld>
            <a:endParaRPr lang="id-ID"/>
          </a:p>
        </p:txBody>
      </p:sp>
      <p:graphicFrame>
        <p:nvGraphicFramePr>
          <p:cNvPr id="3" name="Table 2"/>
          <p:cNvGraphicFramePr>
            <a:graphicFrameLocks noGrp="1"/>
          </p:cNvGraphicFramePr>
          <p:nvPr>
            <p:extLst>
              <p:ext uri="{D42A27DB-BD31-4B8C-83A1-F6EECF244321}">
                <p14:modId xmlns:p14="http://schemas.microsoft.com/office/powerpoint/2010/main" val="3454256733"/>
              </p:ext>
            </p:extLst>
          </p:nvPr>
        </p:nvGraphicFramePr>
        <p:xfrm>
          <a:off x="228600" y="1466441"/>
          <a:ext cx="4304993" cy="4775333"/>
        </p:xfrm>
        <a:graphic>
          <a:graphicData uri="http://schemas.openxmlformats.org/drawingml/2006/table">
            <a:tbl>
              <a:tblPr/>
              <a:tblGrid>
                <a:gridCol w="733093"/>
                <a:gridCol w="571504"/>
                <a:gridCol w="928694"/>
                <a:gridCol w="642942"/>
                <a:gridCol w="785818"/>
                <a:gridCol w="642942"/>
              </a:tblGrid>
              <a:tr h="326333">
                <a:tc gridSpan="6">
                  <a:txBody>
                    <a:bodyPr/>
                    <a:lstStyle/>
                    <a:p>
                      <a:pPr algn="ctr">
                        <a:lnSpc>
                          <a:spcPct val="115000"/>
                        </a:lnSpc>
                        <a:spcAft>
                          <a:spcPts val="1000"/>
                        </a:spcAft>
                      </a:pPr>
                      <a:r>
                        <a:rPr lang="en-US" sz="1400" b="0" dirty="0" smtClean="0">
                          <a:latin typeface="Rockwell" pitchFamily="18" charset="0"/>
                          <a:ea typeface="Times New Roman"/>
                          <a:cs typeface="Times New Roman"/>
                        </a:rPr>
                        <a:t>Half Dilution</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pPr algn="ctr">
                        <a:lnSpc>
                          <a:spcPct val="115000"/>
                        </a:lnSpc>
                        <a:spcAft>
                          <a:spcPts val="0"/>
                        </a:spcAft>
                      </a:pPr>
                      <a:endParaRPr lang="id-ID" sz="18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8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800" b="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800" b="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18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400">
                <a:tc>
                  <a:txBody>
                    <a:bodyPr/>
                    <a:lstStyle/>
                    <a:p>
                      <a:pPr algn="ctr">
                        <a:lnSpc>
                          <a:spcPct val="115000"/>
                        </a:lnSpc>
                        <a:spcAft>
                          <a:spcPts val="1000"/>
                        </a:spcAft>
                      </a:pPr>
                      <a:r>
                        <a:rPr lang="en-US" sz="1400" b="0" dirty="0" err="1" smtClean="0">
                          <a:latin typeface="Rockwell" pitchFamily="18" charset="0"/>
                          <a:ea typeface="Times New Roman"/>
                          <a:cs typeface="Times New Roman"/>
                        </a:rPr>
                        <a:t>Conc</a:t>
                      </a:r>
                      <a:r>
                        <a:rPr lang="id-ID" sz="1400" b="0" dirty="0" smtClean="0">
                          <a:latin typeface="Rockwell" pitchFamily="18" charset="0"/>
                          <a:ea typeface="Times New Roman"/>
                          <a:cs typeface="Times New Roman"/>
                        </a:rPr>
                        <a:t>. </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en-US" sz="1400" b="0" dirty="0" err="1" smtClean="0">
                          <a:latin typeface="Rockwell" pitchFamily="18" charset="0"/>
                          <a:ea typeface="Times New Roman"/>
                          <a:cs typeface="Times New Roman"/>
                        </a:rPr>
                        <a:t>Meas</a:t>
                      </a:r>
                      <a:r>
                        <a:rPr lang="en-US" sz="1400" b="0" dirty="0" smtClean="0">
                          <a:latin typeface="Rockwell" pitchFamily="18" charset="0"/>
                          <a:ea typeface="Times New Roman"/>
                          <a:cs typeface="Times New Roman"/>
                        </a:rPr>
                        <a:t> </a:t>
                      </a:r>
                      <a:r>
                        <a:rPr lang="en-US" sz="1400" b="0" dirty="0" err="1" smtClean="0">
                          <a:latin typeface="Rockwell" pitchFamily="18" charset="0"/>
                          <a:ea typeface="Times New Roman"/>
                          <a:cs typeface="Times New Roman"/>
                        </a:rPr>
                        <a:t>Conc</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id-ID" sz="1400" b="0" i="1" dirty="0">
                          <a:latin typeface="Rockwell" pitchFamily="18" charset="0"/>
                          <a:ea typeface="Times New Roman"/>
                          <a:cs typeface="Times New Roman"/>
                        </a:rPr>
                        <a:t>% diff</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r>
              <a:tr h="257440">
                <a:tc rowSpan="15">
                  <a:txBody>
                    <a:bodyPr/>
                    <a:lstStyle/>
                    <a:p>
                      <a:pPr algn="ctr">
                        <a:lnSpc>
                          <a:spcPct val="115000"/>
                        </a:lnSpc>
                        <a:spcAft>
                          <a:spcPts val="0"/>
                        </a:spcAft>
                      </a:pPr>
                      <a:r>
                        <a:rPr lang="id-ID" sz="1400" b="0" dirty="0" smtClean="0">
                          <a:latin typeface="Rockwell" pitchFamily="18" charset="0"/>
                          <a:ea typeface="Times New Roman"/>
                          <a:cs typeface="Times New Roman"/>
                        </a:rPr>
                        <a:t>7500</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a:latin typeface="Rockwell" pitchFamily="18" charset="0"/>
                          <a:ea typeface="Times New Roman"/>
                          <a:cs typeface="Times New Roman"/>
                        </a:rPr>
                        <a:t>1</a:t>
                      </a: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7405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31</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73</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26</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51</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7868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91</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7789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45</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86</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7874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63</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00</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7932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50</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77</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57440">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7255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26</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7072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71</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7178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69</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28</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6954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84</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27</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4">
                        <a:lumMod val="40000"/>
                        <a:lumOff val="60000"/>
                      </a:schemeClr>
                    </a:solidFill>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6705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20</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-10,60</a:t>
                      </a: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vMerge="1">
                  <a:txBody>
                    <a:bodyPr/>
                    <a:lstStyle/>
                    <a:p>
                      <a:endParaRPr lang="id-ID"/>
                    </a:p>
                  </a:txBody>
                  <a:tcPr/>
                </a:tc>
              </a:tr>
              <a:tr h="257440">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6885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55</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61</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19</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7055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88</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92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6882,88</a:t>
                      </a: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23</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6745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84</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744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6923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86</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68</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373378600"/>
              </p:ext>
            </p:extLst>
          </p:nvPr>
        </p:nvGraphicFramePr>
        <p:xfrm>
          <a:off x="4786314" y="1447805"/>
          <a:ext cx="4286247" cy="4800602"/>
        </p:xfrm>
        <a:graphic>
          <a:graphicData uri="http://schemas.openxmlformats.org/drawingml/2006/table">
            <a:tbl>
              <a:tblPr/>
              <a:tblGrid>
                <a:gridCol w="714379"/>
                <a:gridCol w="714380"/>
                <a:gridCol w="928694"/>
                <a:gridCol w="571504"/>
                <a:gridCol w="804331"/>
                <a:gridCol w="552959"/>
              </a:tblGrid>
              <a:tr h="392776">
                <a:tc gridSpan="6">
                  <a:txBody>
                    <a:bodyPr/>
                    <a:lstStyle/>
                    <a:p>
                      <a:pPr algn="ctr">
                        <a:lnSpc>
                          <a:spcPct val="115000"/>
                        </a:lnSpc>
                        <a:spcAft>
                          <a:spcPts val="1000"/>
                        </a:spcAft>
                      </a:pPr>
                      <a:r>
                        <a:rPr lang="en-US" sz="1400" b="0" dirty="0" smtClean="0">
                          <a:latin typeface="Rockwell" pitchFamily="18" charset="0"/>
                          <a:ea typeface="Times New Roman"/>
                          <a:cs typeface="Times New Roman"/>
                        </a:rPr>
                        <a:t>Quarter Dilution</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hMerge="1">
                  <a:txBody>
                    <a:bodyPr/>
                    <a:lstStyle/>
                    <a:p>
                      <a:pPr algn="ctr">
                        <a:lnSpc>
                          <a:spcPct val="115000"/>
                        </a:lnSpc>
                        <a:spcAft>
                          <a:spcPts val="0"/>
                        </a:spcAft>
                      </a:pPr>
                      <a:endParaRPr lang="id-ID" sz="900" dirty="0">
                        <a:latin typeface="Calibri Light"/>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900" dirty="0">
                        <a:latin typeface="Calibri Light"/>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900">
                        <a:latin typeface="Calibri Light"/>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900">
                        <a:latin typeface="Calibri Light"/>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0"/>
                        </a:spcAft>
                      </a:pPr>
                      <a:endParaRPr lang="id-ID" sz="900" dirty="0">
                        <a:latin typeface="Calibri Light"/>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156">
                <a:tc>
                  <a:txBody>
                    <a:bodyPr/>
                    <a:lstStyle/>
                    <a:p>
                      <a:pPr algn="ctr">
                        <a:lnSpc>
                          <a:spcPct val="115000"/>
                        </a:lnSpc>
                        <a:spcAft>
                          <a:spcPts val="1000"/>
                        </a:spcAft>
                      </a:pPr>
                      <a:r>
                        <a:rPr lang="en-US" sz="1400" b="0" dirty="0" err="1" smtClean="0">
                          <a:latin typeface="Rockwell" pitchFamily="18" charset="0"/>
                          <a:ea typeface="Times New Roman"/>
                          <a:cs typeface="Times New Roman"/>
                        </a:rPr>
                        <a:t>Conc</a:t>
                      </a:r>
                      <a:r>
                        <a:rPr lang="id-ID" sz="1400" b="0" dirty="0" smtClean="0">
                          <a:latin typeface="Rockwell" pitchFamily="18" charset="0"/>
                          <a:ea typeface="Times New Roman"/>
                          <a:cs typeface="Times New Roman"/>
                        </a:rPr>
                        <a:t>. </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15000"/>
                        </a:lnSpc>
                        <a:spcAft>
                          <a:spcPts val="0"/>
                        </a:spcAft>
                      </a:pPr>
                      <a:r>
                        <a:rPr lang="en-US" sz="1400" b="0" dirty="0" smtClean="0">
                          <a:latin typeface="Rockwell" pitchFamily="18" charset="0"/>
                          <a:ea typeface="Times New Roman"/>
                          <a:cs typeface="Times New Roman"/>
                        </a:rPr>
                        <a:t>Day</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15000"/>
                        </a:lnSpc>
                        <a:spcAft>
                          <a:spcPts val="0"/>
                        </a:spcAft>
                      </a:pPr>
                      <a:r>
                        <a:rPr lang="en-US" sz="1400" b="0" dirty="0" err="1" smtClean="0">
                          <a:latin typeface="Rockwell" pitchFamily="18" charset="0"/>
                          <a:ea typeface="Times New Roman"/>
                          <a:cs typeface="Times New Roman"/>
                        </a:rPr>
                        <a:t>Meas</a:t>
                      </a:r>
                      <a:r>
                        <a:rPr lang="en-US" sz="1400" b="0" dirty="0" smtClean="0">
                          <a:latin typeface="Rockwell" pitchFamily="18" charset="0"/>
                          <a:ea typeface="Times New Roman"/>
                          <a:cs typeface="Times New Roman"/>
                        </a:rPr>
                        <a:t> </a:t>
                      </a:r>
                      <a:r>
                        <a:rPr lang="en-US" sz="1400" b="0" dirty="0" err="1" smtClean="0">
                          <a:latin typeface="Rockwell" pitchFamily="18" charset="0"/>
                          <a:ea typeface="Times New Roman"/>
                          <a:cs typeface="Times New Roman"/>
                        </a:rPr>
                        <a:t>Conc</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15000"/>
                        </a:lnSpc>
                        <a:spcAft>
                          <a:spcPts val="0"/>
                        </a:spcAft>
                      </a:pPr>
                      <a:r>
                        <a:rPr lang="id-ID" sz="1400" b="0" i="1">
                          <a:latin typeface="Rockwell" pitchFamily="18" charset="0"/>
                          <a:ea typeface="Times New Roman"/>
                          <a:cs typeface="Times New Roman"/>
                        </a:rPr>
                        <a:t>% diff</a:t>
                      </a:r>
                      <a:endParaRPr lang="id-ID" sz="1400" b="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a:txBody>
                    <a:bodyPr/>
                    <a:lstStyle/>
                    <a:p>
                      <a:pPr algn="ctr">
                        <a:lnSpc>
                          <a:spcPct val="115000"/>
                        </a:lnSpc>
                        <a:spcAft>
                          <a:spcPts val="0"/>
                        </a:spcAft>
                      </a:pPr>
                      <a:r>
                        <a:rPr lang="id-ID" sz="1400" b="0" dirty="0">
                          <a:latin typeface="Rockwell" pitchFamily="18" charset="0"/>
                          <a:ea typeface="Times New Roman"/>
                          <a:cs typeface="Times New Roman"/>
                        </a:rPr>
                        <a:t>% </a:t>
                      </a:r>
                      <a:r>
                        <a:rPr lang="id-ID" sz="1400" b="0" dirty="0" smtClean="0">
                          <a:latin typeface="Rockwell" pitchFamily="18" charset="0"/>
                          <a:ea typeface="Times New Roman"/>
                          <a:cs typeface="Times New Roman"/>
                        </a:rPr>
                        <a:t>CV</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r>
              <a:tr h="254578">
                <a:tc rowSpan="15">
                  <a:txBody>
                    <a:bodyPr/>
                    <a:lstStyle/>
                    <a:p>
                      <a:pPr algn="ctr">
                        <a:lnSpc>
                          <a:spcPct val="115000"/>
                        </a:lnSpc>
                        <a:spcAft>
                          <a:spcPts val="0"/>
                        </a:spcAft>
                      </a:pPr>
                      <a:r>
                        <a:rPr lang="id-ID" sz="1400" b="0" dirty="0" smtClean="0">
                          <a:latin typeface="Rockwell" pitchFamily="18" charset="0"/>
                          <a:ea typeface="Times New Roman"/>
                          <a:cs typeface="Times New Roman"/>
                        </a:rPr>
                        <a:t>3750</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15000"/>
                        </a:lnSpc>
                        <a:spcAft>
                          <a:spcPts val="0"/>
                        </a:spcAft>
                      </a:pPr>
                      <a:r>
                        <a:rPr lang="id-ID" sz="1400" b="0" dirty="0">
                          <a:latin typeface="Rockwell" pitchFamily="18" charset="0"/>
                          <a:ea typeface="Times New Roman"/>
                          <a:cs typeface="Times New Roman"/>
                        </a:rPr>
                        <a:t>1</a:t>
                      </a: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3486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88</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02</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rowSpan="15">
                  <a:txBody>
                    <a:bodyPr/>
                    <a:lstStyle/>
                    <a:p>
                      <a:pPr algn="ctr">
                        <a:lnSpc>
                          <a:spcPct val="115000"/>
                        </a:lnSpc>
                        <a:spcAft>
                          <a:spcPts val="0"/>
                        </a:spcAft>
                      </a:pPr>
                      <a:r>
                        <a:rPr lang="id-ID" sz="1400" b="0" dirty="0" smtClean="0">
                          <a:latin typeface="Rockwell" pitchFamily="18" charset="0"/>
                          <a:ea typeface="Times New Roman"/>
                          <a:cs typeface="Times New Roman"/>
                        </a:rPr>
                        <a:t>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36</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3611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49</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69</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3647</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3405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76</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18</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3424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69</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r h="254578">
                <a:tc vMerge="1">
                  <a:txBody>
                    <a:bodyPr/>
                    <a:lstStyle/>
                    <a:p>
                      <a:endParaRPr lang="id-ID"/>
                    </a:p>
                  </a:txBody>
                  <a:tcPr/>
                </a:tc>
                <a:tc rowSpan="5">
                  <a:txBody>
                    <a:bodyPr/>
                    <a:lstStyle/>
                    <a:p>
                      <a:pPr algn="ctr">
                        <a:lnSpc>
                          <a:spcPct val="115000"/>
                        </a:lnSpc>
                        <a:spcAft>
                          <a:spcPts val="0"/>
                        </a:spcAft>
                      </a:pPr>
                      <a:r>
                        <a:rPr lang="id-ID" sz="1400" b="0" dirty="0">
                          <a:latin typeface="Rockwell" pitchFamily="18" charset="0"/>
                          <a:ea typeface="Times New Roman"/>
                          <a:cs typeface="Times New Roman"/>
                        </a:rPr>
                        <a:t>2</a:t>
                      </a: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b="0" dirty="0" smtClean="0">
                          <a:latin typeface="Rockwell" pitchFamily="18" charset="0"/>
                          <a:ea typeface="Times New Roman"/>
                          <a:cs typeface="Times New Roman"/>
                        </a:rPr>
                        <a:t>3222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80</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1</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06</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40000"/>
                        <a:lumOff val="60000"/>
                      </a:schemeClr>
                    </a:solidFill>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3245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27</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46</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3299</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70</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01</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3218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47</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17</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solidFill>
                      <a:schemeClr val="accent6">
                        <a:lumMod val="40000"/>
                        <a:lumOff val="60000"/>
                      </a:schemeClr>
                    </a:solidFill>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3258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33</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11</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id-ID"/>
                    </a:p>
                  </a:txBody>
                  <a:tcPr/>
                </a:tc>
              </a:tr>
              <a:tr h="254578">
                <a:tc vMerge="1">
                  <a:txBody>
                    <a:bodyPr/>
                    <a:lstStyle/>
                    <a:p>
                      <a:endParaRPr lang="id-ID"/>
                    </a:p>
                  </a:txBody>
                  <a:tcPr/>
                </a:tc>
                <a:tc rowSpan="5">
                  <a:txBody>
                    <a:bodyPr/>
                    <a:lstStyle/>
                    <a:p>
                      <a:pPr algn="ctr">
                        <a:lnSpc>
                          <a:spcPct val="115000"/>
                        </a:lnSpc>
                        <a:spcAft>
                          <a:spcPts val="0"/>
                        </a:spcAft>
                      </a:pPr>
                      <a:r>
                        <a:rPr lang="id-ID" sz="1400" b="0">
                          <a:latin typeface="Rockwell" pitchFamily="18" charset="0"/>
                          <a:ea typeface="Times New Roman"/>
                          <a:cs typeface="Times New Roman"/>
                        </a:rPr>
                        <a:t>3</a:t>
                      </a: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smtClean="0">
                          <a:latin typeface="Rockwell" pitchFamily="18" charset="0"/>
                          <a:ea typeface="Times New Roman"/>
                          <a:cs typeface="Times New Roman"/>
                        </a:rPr>
                        <a:t>3220</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26</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rowSpan="5">
                  <a:txBody>
                    <a:bodyPr/>
                    <a:lstStyle/>
                    <a:p>
                      <a:pPr algn="ctr">
                        <a:lnSpc>
                          <a:spcPct val="115000"/>
                        </a:lnSpc>
                        <a:spcAft>
                          <a:spcPts val="0"/>
                        </a:spcAft>
                      </a:pPr>
                      <a:r>
                        <a:rPr lang="id-ID" sz="1400" b="0" dirty="0" smtClean="0">
                          <a:latin typeface="Rockwell" pitchFamily="18" charset="0"/>
                          <a:ea typeface="Times New Roman"/>
                          <a:cs typeface="Times New Roman"/>
                        </a:rPr>
                        <a:t>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78</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endParaRPr lang="id-ID" sz="1400" b="0" dirty="0">
                        <a:latin typeface="Rockwell" pitchFamily="18" charset="0"/>
                        <a:ea typeface="Times New Roman"/>
                        <a:cs typeface="Times New Roman"/>
                      </a:endParaRPr>
                    </a:p>
                  </a:txBody>
                  <a:tcPr marL="53987" marR="53987" marT="0"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3426</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8</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62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3194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40</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82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3254</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09</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22</a:t>
                      </a:r>
                      <a:endParaRPr lang="id-ID" sz="1400" b="0" dirty="0">
                        <a:latin typeface="Rockwell" pitchFamily="18" charset="0"/>
                        <a:ea typeface="Times New Roman"/>
                        <a:cs typeface="Times New Roman"/>
                      </a:endParaRPr>
                    </a:p>
                  </a:txBody>
                  <a:tcPr marL="53987" marR="53987" marT="0" marB="0" anchor="ctr">
                    <a:lnL>
                      <a:noFill/>
                    </a:lnL>
                    <a:lnR>
                      <a:noFill/>
                    </a:lnR>
                    <a:lnT>
                      <a:noFill/>
                    </a:lnT>
                    <a:lnB>
                      <a:noFill/>
                    </a:lnB>
                  </a:tcPr>
                </a:tc>
                <a:tc vMerge="1">
                  <a:txBody>
                    <a:bodyPr/>
                    <a:lstStyle/>
                    <a:p>
                      <a:endParaRPr lang="id-ID"/>
                    </a:p>
                  </a:txBody>
                  <a:tcPr/>
                </a:tc>
              </a:tr>
              <a:tr h="25457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400" b="0" dirty="0" smtClean="0">
                          <a:latin typeface="Rockwell" pitchFamily="18" charset="0"/>
                          <a:ea typeface="Times New Roman"/>
                          <a:cs typeface="Times New Roman"/>
                        </a:rPr>
                        <a:t>3295</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14</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c>
                  <a:txBody>
                    <a:bodyPr/>
                    <a:lstStyle/>
                    <a:p>
                      <a:pPr algn="ctr">
                        <a:lnSpc>
                          <a:spcPct val="115000"/>
                        </a:lnSpc>
                        <a:spcAft>
                          <a:spcPts val="0"/>
                        </a:spcAft>
                      </a:pPr>
                      <a:r>
                        <a:rPr lang="id-ID" sz="1400" b="0" dirty="0">
                          <a:latin typeface="Rockwell" pitchFamily="18" charset="0"/>
                          <a:ea typeface="Times New Roman"/>
                          <a:cs typeface="Times New Roman"/>
                        </a:rPr>
                        <a:t>-</a:t>
                      </a:r>
                      <a:r>
                        <a:rPr lang="id-ID" sz="1400" b="0" dirty="0" smtClean="0">
                          <a:latin typeface="Rockwell" pitchFamily="18" charset="0"/>
                          <a:ea typeface="Times New Roman"/>
                          <a:cs typeface="Times New Roman"/>
                        </a:rPr>
                        <a:t>12</a:t>
                      </a:r>
                      <a:r>
                        <a:rPr lang="en-US" sz="1400" b="0" dirty="0" smtClean="0">
                          <a:latin typeface="Rockwell" pitchFamily="18" charset="0"/>
                          <a:ea typeface="Times New Roman"/>
                          <a:cs typeface="Times New Roman"/>
                        </a:rPr>
                        <a:t>.</a:t>
                      </a:r>
                      <a:r>
                        <a:rPr lang="id-ID" sz="1400" b="0" dirty="0" smtClean="0">
                          <a:latin typeface="Rockwell" pitchFamily="18" charset="0"/>
                          <a:ea typeface="Times New Roman"/>
                          <a:cs typeface="Times New Roman"/>
                        </a:rPr>
                        <a:t>13</a:t>
                      </a:r>
                      <a:endParaRPr lang="id-ID" sz="1400" b="0" dirty="0">
                        <a:latin typeface="Rockwell" pitchFamily="18" charset="0"/>
                        <a:ea typeface="Times New Roman"/>
                        <a:cs typeface="Times New Roman"/>
                      </a:endParaRPr>
                    </a:p>
                  </a:txBody>
                  <a:tcPr marL="53987" marR="53987"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id-ID"/>
                    </a:p>
                  </a:txBody>
                  <a:tcPr/>
                </a:tc>
              </a:tr>
            </a:tbl>
          </a:graphicData>
        </a:graphic>
      </p:graphicFrame>
      <p:sp>
        <p:nvSpPr>
          <p:cNvPr id="5" name="Oval 4"/>
          <p:cNvSpPr/>
          <p:nvPr/>
        </p:nvSpPr>
        <p:spPr>
          <a:xfrm rot="5400000">
            <a:off x="8501058" y="4002073"/>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Oval 5"/>
          <p:cNvSpPr/>
          <p:nvPr/>
        </p:nvSpPr>
        <p:spPr>
          <a:xfrm rot="5400000">
            <a:off x="3879603" y="4002073"/>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Oval 6"/>
          <p:cNvSpPr/>
          <p:nvPr/>
        </p:nvSpPr>
        <p:spPr>
          <a:xfrm rot="5400000">
            <a:off x="7100878" y="2794860"/>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2457341" y="5303281"/>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Oval 8"/>
          <p:cNvSpPr/>
          <p:nvPr/>
        </p:nvSpPr>
        <p:spPr>
          <a:xfrm rot="5400000">
            <a:off x="2434346" y="4002073"/>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0" name="Oval 9"/>
          <p:cNvSpPr/>
          <p:nvPr/>
        </p:nvSpPr>
        <p:spPr>
          <a:xfrm rot="5400000">
            <a:off x="2434346" y="2693187"/>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1" name="Oval 10"/>
          <p:cNvSpPr/>
          <p:nvPr/>
        </p:nvSpPr>
        <p:spPr>
          <a:xfrm rot="5400000">
            <a:off x="7085582" y="5303281"/>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2" name="Oval 11"/>
          <p:cNvSpPr/>
          <p:nvPr/>
        </p:nvSpPr>
        <p:spPr>
          <a:xfrm rot="5400000">
            <a:off x="7086604" y="4059628"/>
            <a:ext cx="642942" cy="642942"/>
          </a:xfrm>
          <a:prstGeom prst="ellipse">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Rounded Rectangle 12"/>
          <p:cNvSpPr/>
          <p:nvPr/>
        </p:nvSpPr>
        <p:spPr>
          <a:xfrm rot="5400000">
            <a:off x="1505217" y="4023909"/>
            <a:ext cx="3950503"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4" name="Rounded Rectangle 13"/>
          <p:cNvSpPr/>
          <p:nvPr/>
        </p:nvSpPr>
        <p:spPr>
          <a:xfrm rot="5400000">
            <a:off x="6125758" y="4023908"/>
            <a:ext cx="3950503" cy="714380"/>
          </a:xfrm>
          <a:prstGeom prst="roundRect">
            <a:avLst/>
          </a:prstGeom>
          <a:noFill/>
          <a:ln w="28575">
            <a:solidFill>
              <a:srgbClr val="C1059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8" name="Footer Placeholder 8"/>
          <p:cNvSpPr txBox="1">
            <a:spLocks/>
          </p:cNvSpPr>
          <p:nvPr/>
        </p:nvSpPr>
        <p:spPr>
          <a:xfrm>
            <a:off x="3338514" y="6416675"/>
            <a:ext cx="2895600" cy="365125"/>
          </a:xfrm>
          <a:prstGeom prst="rect">
            <a:avLst/>
          </a:prstGeom>
        </p:spPr>
        <p:txBody>
          <a:bodyPr vert="horz" lIns="91440" tIns="45720" rIns="91440" bIns="45720" rtlCol="0" anchor="ctr"/>
          <a:lstStyle>
            <a:defPPr>
              <a:defRPr lang="id-ID"/>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200" b="0" i="1" kern="1200" cap="none" spc="0">
                <a:ln w="0">
                  <a:solidFill>
                    <a:srgbClr val="002060"/>
                  </a:solidFill>
                </a:ln>
                <a:solidFill>
                  <a:srgbClr val="002060"/>
                </a:solidFill>
                <a:effectLst>
                  <a:outerShdw blurRad="38100" dist="19050" dir="2700000" algn="tl" rotWithShape="0">
                    <a:schemeClr val="dk1">
                      <a:alpha val="40000"/>
                    </a:schemeClr>
                  </a:outerShdw>
                </a:effectLst>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a:r>
              <a:rPr lang="en-US" altLang="en-US" dirty="0" smtClean="0"/>
              <a:t>Analytical &amp; Bioanalytical Techniques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1000"/>
                                        <p:tgtEl>
                                          <p:spTgt spid="1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edg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edge">
                                      <p:cBhvr>
                                        <p:cTn id="15" dur="1000"/>
                                        <p:tgtEl>
                                          <p:spTgt spid="7"/>
                                        </p:tgtEl>
                                      </p:cBhvr>
                                    </p:animEffect>
                                  </p:childTnLst>
                                </p:cTn>
                              </p:par>
                              <p:par>
                                <p:cTn id="16" presetID="2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edge">
                                      <p:cBhvr>
                                        <p:cTn id="18" dur="1000"/>
                                        <p:tgtEl>
                                          <p:spTgt spid="8"/>
                                        </p:tgtEl>
                                      </p:cBhvr>
                                    </p:animEffect>
                                  </p:childTnLst>
                                </p:cTn>
                              </p:par>
                              <p:par>
                                <p:cTn id="19" presetID="2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1000"/>
                                        <p:tgtEl>
                                          <p:spTgt spid="9"/>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edge">
                                      <p:cBhvr>
                                        <p:cTn id="24" dur="1000"/>
                                        <p:tgtEl>
                                          <p:spTgt spid="10"/>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edge">
                                      <p:cBhvr>
                                        <p:cTn id="27" dur="1000"/>
                                        <p:tgtEl>
                                          <p:spTgt spid="11"/>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edge">
                                      <p:cBhvr>
                                        <p:cTn id="30" dur="1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edge">
                                      <p:cBhvr>
                                        <p:cTn id="35" dur="1000"/>
                                        <p:tgtEl>
                                          <p:spTgt spid="5"/>
                                        </p:tgtEl>
                                      </p:cBhvr>
                                    </p:animEffect>
                                  </p:childTnLst>
                                </p:cTn>
                              </p:par>
                              <p:par>
                                <p:cTn id="36" presetID="2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edge">
                                      <p:cBhvr>
                                        <p:cTn id="3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effectLst>
                  <a:outerShdw blurRad="38100" dist="38100" dir="2700000" algn="tl">
                    <a:srgbClr val="000000">
                      <a:alpha val="43137"/>
                    </a:srgbClr>
                  </a:outerShdw>
                </a:effectLst>
              </a:rPr>
              <a:t>Carry-Over</a:t>
            </a:r>
            <a:endParaRPr lang="id-ID" dirty="0">
              <a:effectLst>
                <a:outerShdw blurRad="38100" dist="38100" dir="2700000" algn="tl">
                  <a:srgbClr val="000000">
                    <a:alpha val="43137"/>
                  </a:srgbClr>
                </a:outerShdw>
              </a:effectLst>
            </a:endParaRPr>
          </a:p>
        </p:txBody>
      </p:sp>
      <p:sp>
        <p:nvSpPr>
          <p:cNvPr id="6" name="Date Placeholder 5"/>
          <p:cNvSpPr>
            <a:spLocks noGrp="1"/>
          </p:cNvSpPr>
          <p:nvPr>
            <p:ph type="dt" sz="half" idx="10"/>
          </p:nvPr>
        </p:nvSpPr>
        <p:spPr/>
        <p:txBody>
          <a:bodyPr/>
          <a:lstStyle/>
          <a:p>
            <a:fld id="{403D8906-1E95-44CF-9B3F-218A51F81FAE}" type="datetime3">
              <a:rPr lang="en-US" smtClean="0"/>
              <a:t>2 September 2015</a:t>
            </a:fld>
            <a:endParaRPr lang="id-ID"/>
          </a:p>
        </p:txBody>
      </p:sp>
      <p:sp>
        <p:nvSpPr>
          <p:cNvPr id="7" name="Footer Placeholder 6"/>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8" name="Slide Number Placeholder 7"/>
          <p:cNvSpPr>
            <a:spLocks noGrp="1"/>
          </p:cNvSpPr>
          <p:nvPr>
            <p:ph type="sldNum" sz="quarter" idx="12"/>
          </p:nvPr>
        </p:nvSpPr>
        <p:spPr/>
        <p:txBody>
          <a:bodyPr/>
          <a:lstStyle/>
          <a:p>
            <a:fld id="{BBD13CCE-A557-4C60-985B-AEE7C3956C98}" type="slidenum">
              <a:rPr lang="id-ID" smtClean="0"/>
              <a:pPr/>
              <a:t>28</a:t>
            </a:fld>
            <a:endParaRPr lang="id-ID"/>
          </a:p>
        </p:txBody>
      </p:sp>
      <p:graphicFrame>
        <p:nvGraphicFramePr>
          <p:cNvPr id="9" name="Table 8"/>
          <p:cNvGraphicFramePr>
            <a:graphicFrameLocks noGrp="1"/>
          </p:cNvGraphicFramePr>
          <p:nvPr>
            <p:extLst>
              <p:ext uri="{D42A27DB-BD31-4B8C-83A1-F6EECF244321}">
                <p14:modId xmlns:p14="http://schemas.microsoft.com/office/powerpoint/2010/main" val="3319696937"/>
              </p:ext>
            </p:extLst>
          </p:nvPr>
        </p:nvGraphicFramePr>
        <p:xfrm>
          <a:off x="285755" y="1447800"/>
          <a:ext cx="8643963" cy="4846133"/>
        </p:xfrm>
        <a:graphic>
          <a:graphicData uri="http://schemas.openxmlformats.org/drawingml/2006/table">
            <a:tbl>
              <a:tblPr/>
              <a:tblGrid>
                <a:gridCol w="714345"/>
                <a:gridCol w="1214446"/>
                <a:gridCol w="857256"/>
                <a:gridCol w="1143008"/>
                <a:gridCol w="1143008"/>
                <a:gridCol w="2000264"/>
                <a:gridCol w="1571636"/>
              </a:tblGrid>
              <a:tr h="1405067">
                <a:tc rowSpan="2">
                  <a:txBody>
                    <a:bodyPr/>
                    <a:lstStyle/>
                    <a:p>
                      <a:pPr algn="ctr">
                        <a:lnSpc>
                          <a:spcPct val="115000"/>
                        </a:lnSpc>
                        <a:spcAft>
                          <a:spcPts val="0"/>
                        </a:spcAft>
                      </a:pPr>
                      <a:r>
                        <a:rPr lang="id-ID" sz="1800" b="1" dirty="0" smtClean="0">
                          <a:latin typeface="Rockwell" pitchFamily="18" charset="0"/>
                          <a:ea typeface="Times New Roman"/>
                          <a:cs typeface="Times New Roman"/>
                        </a:rPr>
                        <a:t>No</a:t>
                      </a:r>
                      <a:r>
                        <a:rPr lang="en-US" sz="1800" b="1" dirty="0" smtClean="0">
                          <a:latin typeface="Rockwell" pitchFamily="18" charset="0"/>
                          <a:ea typeface="Times New Roman"/>
                          <a:cs typeface="Times New Roman"/>
                        </a:rPr>
                        <a:t>.</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gridSpan="2">
                  <a:txBody>
                    <a:bodyPr/>
                    <a:lstStyle/>
                    <a:p>
                      <a:pPr algn="ctr">
                        <a:lnSpc>
                          <a:spcPct val="115000"/>
                        </a:lnSpc>
                        <a:spcAft>
                          <a:spcPts val="0"/>
                        </a:spcAft>
                      </a:pPr>
                      <a:r>
                        <a:rPr lang="id-ID" sz="1800" b="1" dirty="0">
                          <a:latin typeface="Rockwell" pitchFamily="18" charset="0"/>
                          <a:ea typeface="Times New Roman"/>
                          <a:cs typeface="Times New Roman"/>
                        </a:rPr>
                        <a:t>Area </a:t>
                      </a:r>
                      <a:r>
                        <a:rPr lang="en-US" sz="1800" b="1" dirty="0" smtClean="0">
                          <a:latin typeface="Rockwell" pitchFamily="18" charset="0"/>
                          <a:ea typeface="Times New Roman"/>
                          <a:cs typeface="Times New Roman"/>
                        </a:rPr>
                        <a:t>on blank plasma</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id-ID"/>
                    </a:p>
                  </a:txBody>
                  <a:tcPr/>
                </a:tc>
                <a:tc gridSpan="2">
                  <a:txBody>
                    <a:bodyPr/>
                    <a:lstStyle/>
                    <a:p>
                      <a:pPr algn="ctr">
                        <a:lnSpc>
                          <a:spcPct val="115000"/>
                        </a:lnSpc>
                        <a:spcAft>
                          <a:spcPts val="0"/>
                        </a:spcAft>
                      </a:pPr>
                      <a:r>
                        <a:rPr lang="id-ID" sz="1800" b="1" dirty="0">
                          <a:latin typeface="Rockwell" pitchFamily="18" charset="0"/>
                          <a:ea typeface="Times New Roman"/>
                          <a:cs typeface="Times New Roman"/>
                        </a:rPr>
                        <a:t>Area </a:t>
                      </a:r>
                      <a:r>
                        <a:rPr lang="en-US" sz="1800" b="1" dirty="0" smtClean="0">
                          <a:latin typeface="Rockwell" pitchFamily="18" charset="0"/>
                          <a:ea typeface="Times New Roman"/>
                          <a:cs typeface="Times New Roman"/>
                        </a:rPr>
                        <a:t>on </a:t>
                      </a:r>
                      <a:r>
                        <a:rPr lang="id-ID" sz="1800" b="1" dirty="0" smtClean="0">
                          <a:latin typeface="Rockwell" pitchFamily="18" charset="0"/>
                          <a:ea typeface="Times New Roman"/>
                          <a:cs typeface="Times New Roman"/>
                        </a:rPr>
                        <a:t>LLOQ</a:t>
                      </a:r>
                      <a:r>
                        <a:rPr lang="en-US" sz="1800" b="1" dirty="0" smtClean="0">
                          <a:latin typeface="Rockwell" pitchFamily="18" charset="0"/>
                          <a:ea typeface="Times New Roman"/>
                          <a:cs typeface="Times New Roman"/>
                        </a:rPr>
                        <a:t> Plasma Sample</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id-ID"/>
                    </a:p>
                  </a:txBody>
                  <a:tcPr/>
                </a:tc>
                <a:tc gridSpan="2">
                  <a:txBody>
                    <a:bodyPr/>
                    <a:lstStyle/>
                    <a:p>
                      <a:pPr algn="ctr">
                        <a:lnSpc>
                          <a:spcPct val="115000"/>
                        </a:lnSpc>
                        <a:spcAft>
                          <a:spcPts val="0"/>
                        </a:spcAft>
                      </a:pPr>
                      <a:r>
                        <a:rPr lang="id-ID" sz="1800" b="1" dirty="0">
                          <a:latin typeface="Rockwell" pitchFamily="18" charset="0"/>
                          <a:ea typeface="Times New Roman"/>
                          <a:cs typeface="Times New Roman"/>
                        </a:rPr>
                        <a:t>% </a:t>
                      </a:r>
                      <a:r>
                        <a:rPr lang="id-ID" sz="1800" b="1" i="0" dirty="0">
                          <a:latin typeface="Rockwell" pitchFamily="18" charset="0"/>
                          <a:ea typeface="Times New Roman"/>
                          <a:cs typeface="Times New Roman"/>
                        </a:rPr>
                        <a:t>Carry-over </a:t>
                      </a:r>
                      <a:endParaRPr lang="en-US" sz="1800" b="1" i="0" dirty="0" smtClean="0">
                        <a:latin typeface="Rockwell" pitchFamily="18" charset="0"/>
                        <a:ea typeface="Times New Roman"/>
                        <a:cs typeface="Times New Roman"/>
                      </a:endParaRPr>
                    </a:p>
                    <a:p>
                      <a:pPr algn="ctr">
                        <a:lnSpc>
                          <a:spcPct val="115000"/>
                        </a:lnSpc>
                        <a:spcAft>
                          <a:spcPts val="0"/>
                        </a:spcAft>
                      </a:pP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id-ID"/>
                    </a:p>
                  </a:txBody>
                  <a:tcPr/>
                </a:tc>
              </a:tr>
              <a:tr h="468355">
                <a:tc vMerge="1">
                  <a:txBody>
                    <a:bodyPr/>
                    <a:lstStyle/>
                    <a:p>
                      <a:endParaRPr lang="id-ID"/>
                    </a:p>
                  </a:txBody>
                  <a:tcPr/>
                </a:tc>
                <a:tc>
                  <a:txBody>
                    <a:bodyPr/>
                    <a:lstStyle/>
                    <a:p>
                      <a:pPr algn="ctr">
                        <a:lnSpc>
                          <a:spcPct val="115000"/>
                        </a:lnSpc>
                        <a:spcAft>
                          <a:spcPts val="0"/>
                        </a:spcAft>
                      </a:pPr>
                      <a:r>
                        <a:rPr lang="id-ID" sz="1800" b="1" dirty="0" smtClean="0">
                          <a:latin typeface="Rockwell" pitchFamily="18" charset="0"/>
                          <a:ea typeface="Times New Roman"/>
                          <a:cs typeface="Times New Roman"/>
                        </a:rPr>
                        <a:t>Anal</a:t>
                      </a:r>
                      <a:r>
                        <a:rPr lang="en-US" sz="1800" b="1" dirty="0" smtClean="0">
                          <a:latin typeface="Rockwell" pitchFamily="18" charset="0"/>
                          <a:ea typeface="Times New Roman"/>
                          <a:cs typeface="Times New Roman"/>
                        </a:rPr>
                        <a:t>y</a:t>
                      </a:r>
                      <a:r>
                        <a:rPr lang="id-ID" sz="1800" b="1" dirty="0" smtClean="0">
                          <a:latin typeface="Rockwell" pitchFamily="18" charset="0"/>
                          <a:ea typeface="Times New Roman"/>
                          <a:cs typeface="Times New Roman"/>
                        </a:rPr>
                        <a:t>t</a:t>
                      </a:r>
                      <a:r>
                        <a:rPr lang="en-US" sz="1800" b="1" dirty="0" smtClean="0">
                          <a:latin typeface="Rockwell" pitchFamily="18" charset="0"/>
                          <a:ea typeface="Times New Roman"/>
                          <a:cs typeface="Times New Roman"/>
                        </a:rPr>
                        <a:t>e</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800" b="1">
                          <a:latin typeface="Rockwell" pitchFamily="18" charset="0"/>
                          <a:ea typeface="Times New Roman"/>
                          <a:cs typeface="Times New Roman"/>
                        </a:rPr>
                        <a:t>IS</a:t>
                      </a:r>
                      <a:endParaRPr lang="id-ID" sz="180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800" b="1" dirty="0" smtClean="0">
                          <a:latin typeface="Rockwell" pitchFamily="18" charset="0"/>
                          <a:ea typeface="Times New Roman"/>
                          <a:cs typeface="Times New Roman"/>
                        </a:rPr>
                        <a:t>Anal</a:t>
                      </a:r>
                      <a:r>
                        <a:rPr lang="en-US" sz="1800" b="1" dirty="0" smtClean="0">
                          <a:latin typeface="Rockwell" pitchFamily="18" charset="0"/>
                          <a:ea typeface="Times New Roman"/>
                          <a:cs typeface="Times New Roman"/>
                        </a:rPr>
                        <a:t>y</a:t>
                      </a:r>
                      <a:r>
                        <a:rPr lang="id-ID" sz="1800" b="1" dirty="0" smtClean="0">
                          <a:latin typeface="Rockwell" pitchFamily="18" charset="0"/>
                          <a:ea typeface="Times New Roman"/>
                          <a:cs typeface="Times New Roman"/>
                        </a:rPr>
                        <a:t>t</a:t>
                      </a:r>
                      <a:r>
                        <a:rPr lang="en-US" sz="1800" b="1" dirty="0" smtClean="0">
                          <a:latin typeface="Rockwell" pitchFamily="18" charset="0"/>
                          <a:ea typeface="Times New Roman"/>
                          <a:cs typeface="Times New Roman"/>
                        </a:rPr>
                        <a:t>e</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800" b="1">
                          <a:latin typeface="Rockwell" pitchFamily="18" charset="0"/>
                          <a:ea typeface="Times New Roman"/>
                          <a:cs typeface="Times New Roman"/>
                        </a:rPr>
                        <a:t>IS</a:t>
                      </a:r>
                      <a:endParaRPr lang="id-ID" sz="180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800" b="1" dirty="0" smtClean="0">
                          <a:latin typeface="Rockwell" pitchFamily="18" charset="0"/>
                          <a:ea typeface="Times New Roman"/>
                          <a:cs typeface="Times New Roman"/>
                        </a:rPr>
                        <a:t>Anal</a:t>
                      </a:r>
                      <a:r>
                        <a:rPr lang="en-US" sz="1800" b="1" dirty="0" smtClean="0">
                          <a:latin typeface="Rockwell" pitchFamily="18" charset="0"/>
                          <a:ea typeface="Times New Roman"/>
                          <a:cs typeface="Times New Roman"/>
                        </a:rPr>
                        <a:t>y</a:t>
                      </a:r>
                      <a:r>
                        <a:rPr lang="id-ID" sz="1800" b="1" dirty="0" smtClean="0">
                          <a:latin typeface="Rockwell" pitchFamily="18" charset="0"/>
                          <a:ea typeface="Times New Roman"/>
                          <a:cs typeface="Times New Roman"/>
                        </a:rPr>
                        <a:t>t</a:t>
                      </a:r>
                      <a:r>
                        <a:rPr lang="en-US" sz="1800" b="1" dirty="0" smtClean="0">
                          <a:latin typeface="Rockwell" pitchFamily="18" charset="0"/>
                          <a:ea typeface="Times New Roman"/>
                          <a:cs typeface="Times New Roman"/>
                        </a:rPr>
                        <a:t>e</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15000"/>
                        </a:lnSpc>
                        <a:spcAft>
                          <a:spcPts val="0"/>
                        </a:spcAft>
                      </a:pPr>
                      <a:r>
                        <a:rPr lang="id-ID" sz="1800" b="1" dirty="0">
                          <a:latin typeface="Rockwell" pitchFamily="18" charset="0"/>
                          <a:ea typeface="Times New Roman"/>
                          <a:cs typeface="Times New Roman"/>
                        </a:rPr>
                        <a:t>IS</a:t>
                      </a:r>
                      <a:endParaRPr lang="id-ID" sz="1800" dirty="0">
                        <a:latin typeface="Rockwell" pitchFamily="18" charset="0"/>
                        <a:ea typeface="Times New Roman"/>
                        <a:cs typeface="Times New Roman"/>
                      </a:endParaRP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468355">
                <a:tc>
                  <a:txBody>
                    <a:bodyPr/>
                    <a:lstStyle/>
                    <a:p>
                      <a:pPr algn="ctr">
                        <a:lnSpc>
                          <a:spcPct val="115000"/>
                        </a:lnSpc>
                        <a:spcAft>
                          <a:spcPts val="0"/>
                        </a:spcAft>
                      </a:pPr>
                      <a:r>
                        <a:rPr lang="id-ID" sz="1800">
                          <a:latin typeface="Rockwell" pitchFamily="18" charset="0"/>
                          <a:ea typeface="Times New Roman"/>
                          <a:cs typeface="Times New Roman"/>
                        </a:rPr>
                        <a:t>1</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43</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92</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2018</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221269</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13</a:t>
                      </a:r>
                      <a:r>
                        <a:rPr lang="id-ID" sz="1800" dirty="0">
                          <a:latin typeface="Rockwell" pitchFamily="18" charset="0"/>
                          <a:ea typeface="Times New Roman"/>
                          <a:cs typeface="Times New Roman"/>
                        </a:rPr>
                        <a:t>%</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04</a:t>
                      </a:r>
                      <a:r>
                        <a:rPr lang="id-ID" sz="1800" dirty="0">
                          <a:latin typeface="Rockwell" pitchFamily="18" charset="0"/>
                          <a:ea typeface="Times New Roman"/>
                          <a:cs typeface="Times New Roman"/>
                        </a:rPr>
                        <a:t>%</a:t>
                      </a:r>
                    </a:p>
                  </a:txBody>
                  <a:tcPr marL="66261" marR="66261" marT="0" marB="0" anchor="ctr">
                    <a:lnL>
                      <a:noFill/>
                    </a:lnL>
                    <a:lnR>
                      <a:noFill/>
                    </a:lnR>
                    <a:lnT w="12700" cap="flat" cmpd="sng" algn="ctr">
                      <a:solidFill>
                        <a:srgbClr val="000000"/>
                      </a:solidFill>
                      <a:prstDash val="solid"/>
                      <a:round/>
                      <a:headEnd type="none" w="med" len="med"/>
                      <a:tailEnd type="none" w="med" len="med"/>
                    </a:lnT>
                    <a:lnB>
                      <a:noFill/>
                    </a:lnB>
                  </a:tcPr>
                </a:tc>
              </a:tr>
              <a:tr h="468355">
                <a:tc>
                  <a:txBody>
                    <a:bodyPr/>
                    <a:lstStyle/>
                    <a:p>
                      <a:pPr algn="ctr">
                        <a:lnSpc>
                          <a:spcPct val="115000"/>
                        </a:lnSpc>
                        <a:spcAft>
                          <a:spcPts val="0"/>
                        </a:spcAft>
                      </a:pPr>
                      <a:r>
                        <a:rPr lang="id-ID" sz="1800">
                          <a:latin typeface="Rockwell" pitchFamily="18" charset="0"/>
                          <a:ea typeface="Times New Roman"/>
                          <a:cs typeface="Times New Roman"/>
                        </a:rPr>
                        <a:t>2</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40</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108</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1797</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222022</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23</a:t>
                      </a:r>
                      <a:r>
                        <a:rPr lang="id-ID" sz="1800" dirty="0">
                          <a:latin typeface="Rockwell" pitchFamily="18" charset="0"/>
                          <a:ea typeface="Times New Roman"/>
                          <a:cs typeface="Times New Roman"/>
                        </a:rPr>
                        <a:t>%</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05</a:t>
                      </a:r>
                      <a:r>
                        <a:rPr lang="id-ID" sz="1800" dirty="0">
                          <a:latin typeface="Rockwell" pitchFamily="18" charset="0"/>
                          <a:ea typeface="Times New Roman"/>
                          <a:cs typeface="Times New Roman"/>
                        </a:rPr>
                        <a:t>%</a:t>
                      </a:r>
                    </a:p>
                  </a:txBody>
                  <a:tcPr marL="66261" marR="66261" marT="0" marB="0" anchor="ctr">
                    <a:lnL>
                      <a:noFill/>
                    </a:lnL>
                    <a:lnR>
                      <a:noFill/>
                    </a:lnR>
                    <a:lnT>
                      <a:noFill/>
                    </a:lnT>
                    <a:lnB>
                      <a:noFill/>
                    </a:lnB>
                  </a:tcPr>
                </a:tc>
              </a:tr>
              <a:tr h="468355">
                <a:tc>
                  <a:txBody>
                    <a:bodyPr/>
                    <a:lstStyle/>
                    <a:p>
                      <a:pPr algn="ctr">
                        <a:lnSpc>
                          <a:spcPct val="115000"/>
                        </a:lnSpc>
                        <a:spcAft>
                          <a:spcPts val="0"/>
                        </a:spcAft>
                      </a:pPr>
                      <a:r>
                        <a:rPr lang="id-ID" sz="1800">
                          <a:latin typeface="Rockwell" pitchFamily="18" charset="0"/>
                          <a:ea typeface="Times New Roman"/>
                          <a:cs typeface="Times New Roman"/>
                        </a:rPr>
                        <a:t>3</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35</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79</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1795</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202890</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95</a:t>
                      </a:r>
                      <a:r>
                        <a:rPr lang="id-ID" sz="1800" dirty="0">
                          <a:latin typeface="Rockwell" pitchFamily="18" charset="0"/>
                          <a:ea typeface="Times New Roman"/>
                          <a:cs typeface="Times New Roman"/>
                        </a:rPr>
                        <a:t>%</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04</a:t>
                      </a:r>
                      <a:r>
                        <a:rPr lang="id-ID" sz="1800" dirty="0">
                          <a:latin typeface="Rockwell" pitchFamily="18" charset="0"/>
                          <a:ea typeface="Times New Roman"/>
                          <a:cs typeface="Times New Roman"/>
                        </a:rPr>
                        <a:t>%</a:t>
                      </a:r>
                    </a:p>
                  </a:txBody>
                  <a:tcPr marL="66261" marR="66261" marT="0" marB="0" anchor="ctr">
                    <a:lnL>
                      <a:noFill/>
                    </a:lnL>
                    <a:lnR>
                      <a:noFill/>
                    </a:lnR>
                    <a:lnT>
                      <a:noFill/>
                    </a:lnT>
                    <a:lnB>
                      <a:noFill/>
                    </a:lnB>
                  </a:tcPr>
                </a:tc>
              </a:tr>
              <a:tr h="468355">
                <a:tc>
                  <a:txBody>
                    <a:bodyPr/>
                    <a:lstStyle/>
                    <a:p>
                      <a:pPr algn="ctr">
                        <a:lnSpc>
                          <a:spcPct val="115000"/>
                        </a:lnSpc>
                        <a:spcAft>
                          <a:spcPts val="0"/>
                        </a:spcAft>
                      </a:pPr>
                      <a:r>
                        <a:rPr lang="id-ID" sz="1800">
                          <a:latin typeface="Rockwell" pitchFamily="18" charset="0"/>
                          <a:ea typeface="Times New Roman"/>
                          <a:cs typeface="Times New Roman"/>
                        </a:rPr>
                        <a:t>4</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71</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111</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1446</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a:latin typeface="Rockwell" pitchFamily="18" charset="0"/>
                          <a:ea typeface="Times New Roman"/>
                          <a:cs typeface="Times New Roman"/>
                        </a:rPr>
                        <a:t>201289</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91</a:t>
                      </a:r>
                      <a:r>
                        <a:rPr lang="id-ID" sz="1800" dirty="0">
                          <a:latin typeface="Rockwell" pitchFamily="18" charset="0"/>
                          <a:ea typeface="Times New Roman"/>
                          <a:cs typeface="Times New Roman"/>
                        </a:rPr>
                        <a:t>%</a:t>
                      </a:r>
                    </a:p>
                  </a:txBody>
                  <a:tcPr marL="66261" marR="66261" marT="0" marB="0" anchor="ctr">
                    <a:lnL>
                      <a:noFill/>
                    </a:lnL>
                    <a:lnR>
                      <a:noFill/>
                    </a:lnR>
                    <a:lnT>
                      <a:noFill/>
                    </a:lnT>
                    <a:lnB>
                      <a:noFill/>
                    </a:lnB>
                  </a:tcPr>
                </a:tc>
                <a:tc>
                  <a:txBody>
                    <a:bodyPr/>
                    <a:lstStyle/>
                    <a:p>
                      <a:pPr algn="ctr">
                        <a:lnSpc>
                          <a:spcPct val="115000"/>
                        </a:lnSpc>
                        <a:spcAft>
                          <a:spcPts val="0"/>
                        </a:spcAft>
                      </a:pPr>
                      <a:r>
                        <a:rPr lang="id-ID" sz="1800" dirty="0" smtClean="0">
                          <a:latin typeface="Rockwell" pitchFamily="18" charset="0"/>
                          <a:ea typeface="Times New Roman"/>
                          <a:cs typeface="Times New Roman"/>
                        </a:rPr>
                        <a:t>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06</a:t>
                      </a:r>
                      <a:r>
                        <a:rPr lang="id-ID" sz="1800" dirty="0">
                          <a:latin typeface="Rockwell" pitchFamily="18" charset="0"/>
                          <a:ea typeface="Times New Roman"/>
                          <a:cs typeface="Times New Roman"/>
                        </a:rPr>
                        <a:t>%</a:t>
                      </a:r>
                    </a:p>
                  </a:txBody>
                  <a:tcPr marL="66261" marR="66261" marT="0" marB="0" anchor="ctr">
                    <a:lnL>
                      <a:noFill/>
                    </a:lnL>
                    <a:lnR>
                      <a:noFill/>
                    </a:lnR>
                    <a:lnT>
                      <a:noFill/>
                    </a:lnT>
                    <a:lnB>
                      <a:noFill/>
                    </a:lnB>
                  </a:tcPr>
                </a:tc>
              </a:tr>
              <a:tr h="468355">
                <a:tc>
                  <a:txBody>
                    <a:bodyPr/>
                    <a:lstStyle/>
                    <a:p>
                      <a:pPr algn="ctr">
                        <a:lnSpc>
                          <a:spcPct val="115000"/>
                        </a:lnSpc>
                        <a:spcAft>
                          <a:spcPts val="0"/>
                        </a:spcAft>
                      </a:pPr>
                      <a:r>
                        <a:rPr lang="id-ID" sz="1800">
                          <a:latin typeface="Rockwell" pitchFamily="18" charset="0"/>
                          <a:ea typeface="Times New Roman"/>
                          <a:cs typeface="Times New Roman"/>
                        </a:rPr>
                        <a:t>5</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latin typeface="Rockwell" pitchFamily="18" charset="0"/>
                          <a:ea typeface="Times New Roman"/>
                          <a:cs typeface="Times New Roman"/>
                        </a:rPr>
                        <a:t>41</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latin typeface="Rockwell" pitchFamily="18" charset="0"/>
                          <a:ea typeface="Times New Roman"/>
                          <a:cs typeface="Times New Roman"/>
                        </a:rPr>
                        <a:t>90</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latin typeface="Rockwell" pitchFamily="18" charset="0"/>
                          <a:ea typeface="Times New Roman"/>
                          <a:cs typeface="Times New Roman"/>
                        </a:rPr>
                        <a:t>1811</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a:latin typeface="Rockwell" pitchFamily="18" charset="0"/>
                          <a:ea typeface="Times New Roman"/>
                          <a:cs typeface="Times New Roman"/>
                        </a:rPr>
                        <a:t>202550</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26</a:t>
                      </a:r>
                      <a:r>
                        <a:rPr lang="id-ID" sz="1800" dirty="0">
                          <a:latin typeface="Rockwell" pitchFamily="18" charset="0"/>
                          <a:ea typeface="Times New Roman"/>
                          <a:cs typeface="Times New Roman"/>
                        </a:rPr>
                        <a:t>%</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04</a:t>
                      </a:r>
                      <a:r>
                        <a:rPr lang="id-ID" sz="1800" dirty="0">
                          <a:latin typeface="Rockwell" pitchFamily="18" charset="0"/>
                          <a:ea typeface="Times New Roman"/>
                          <a:cs typeface="Times New Roman"/>
                        </a:rPr>
                        <a:t>%</a:t>
                      </a:r>
                    </a:p>
                  </a:txBody>
                  <a:tcPr marL="66261" marR="66261" marT="0" marB="0" anchor="ctr">
                    <a:lnL>
                      <a:noFill/>
                    </a:lnL>
                    <a:lnR>
                      <a:noFill/>
                    </a:lnR>
                    <a:lnT>
                      <a:noFill/>
                    </a:lnT>
                    <a:lnB w="12700" cap="flat" cmpd="sng" algn="ctr">
                      <a:solidFill>
                        <a:srgbClr val="000000"/>
                      </a:solidFill>
                      <a:prstDash val="solid"/>
                      <a:round/>
                      <a:headEnd type="none" w="med" len="med"/>
                      <a:tailEnd type="none" w="med" len="med"/>
                    </a:lnB>
                  </a:tcPr>
                </a:tc>
              </a:tr>
              <a:tr h="284770">
                <a:tc gridSpan="5">
                  <a:txBody>
                    <a:bodyPr/>
                    <a:lstStyle/>
                    <a:p>
                      <a:pPr algn="ctr">
                        <a:lnSpc>
                          <a:spcPct val="115000"/>
                        </a:lnSpc>
                        <a:spcAft>
                          <a:spcPts val="0"/>
                        </a:spcAft>
                      </a:pPr>
                      <a:r>
                        <a:rPr lang="en-US" sz="1800" dirty="0" smtClean="0">
                          <a:latin typeface="Rockwell" pitchFamily="18" charset="0"/>
                          <a:ea typeface="Times New Roman"/>
                          <a:cs typeface="Times New Roman"/>
                        </a:rPr>
                        <a:t>Average</a:t>
                      </a:r>
                      <a:endParaRPr lang="id-ID" sz="1800" dirty="0">
                        <a:latin typeface="Rockwell" pitchFamily="18" charset="0"/>
                        <a:ea typeface="Times New Roman"/>
                        <a:cs typeface="Times New Roman"/>
                      </a:endParaRPr>
                    </a:p>
                  </a:txBody>
                  <a:tcPr marL="66261" marR="66261"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70</a:t>
                      </a:r>
                      <a:r>
                        <a:rPr lang="id-ID" sz="1800" dirty="0">
                          <a:latin typeface="Rockwell" pitchFamily="18" charset="0"/>
                          <a:ea typeface="Times New Roman"/>
                          <a:cs typeface="Times New Roman"/>
                        </a:rPr>
                        <a:t>%</a:t>
                      </a: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05</a:t>
                      </a:r>
                      <a:r>
                        <a:rPr lang="id-ID" sz="1800" dirty="0">
                          <a:latin typeface="Rockwell" pitchFamily="18" charset="0"/>
                          <a:ea typeface="Times New Roman"/>
                          <a:cs typeface="Times New Roman"/>
                        </a:rPr>
                        <a:t>%</a:t>
                      </a: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284770">
                <a:tc gridSpan="5">
                  <a:txBody>
                    <a:bodyPr/>
                    <a:lstStyle/>
                    <a:p>
                      <a:pPr algn="ctr">
                        <a:lnSpc>
                          <a:spcPct val="115000"/>
                        </a:lnSpc>
                        <a:spcAft>
                          <a:spcPts val="0"/>
                        </a:spcAft>
                      </a:pPr>
                      <a:r>
                        <a:rPr lang="en-US" sz="1800" dirty="0" smtClean="0">
                          <a:latin typeface="Rockwell" pitchFamily="18" charset="0"/>
                          <a:ea typeface="Times New Roman"/>
                          <a:cs typeface="Times New Roman"/>
                        </a:rPr>
                        <a:t>Requirement</a:t>
                      </a:r>
                      <a:r>
                        <a:rPr lang="id-ID" sz="1800" dirty="0" smtClean="0">
                          <a:latin typeface="Rockwell" pitchFamily="18" charset="0"/>
                          <a:ea typeface="Times New Roman"/>
                          <a:cs typeface="Times New Roman"/>
                        </a:rPr>
                        <a:t> </a:t>
                      </a:r>
                      <a:r>
                        <a:rPr lang="id-ID" sz="1800" dirty="0">
                          <a:latin typeface="Rockwell" pitchFamily="18" charset="0"/>
                          <a:ea typeface="Times New Roman"/>
                          <a:cs typeface="Times New Roman"/>
                        </a:rPr>
                        <a:t>% </a:t>
                      </a:r>
                      <a:r>
                        <a:rPr lang="id-ID" sz="1800" i="0" dirty="0">
                          <a:latin typeface="Rockwell" pitchFamily="18" charset="0"/>
                          <a:ea typeface="Times New Roman"/>
                          <a:cs typeface="Times New Roman"/>
                        </a:rPr>
                        <a:t>carry-over</a:t>
                      </a:r>
                    </a:p>
                  </a:txBody>
                  <a:tcPr marL="66261" marR="66261"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algn="ctr">
                        <a:lnSpc>
                          <a:spcPct val="115000"/>
                        </a:lnSpc>
                        <a:spcAft>
                          <a:spcPts val="0"/>
                        </a:spcAft>
                      </a:pPr>
                      <a:r>
                        <a:rPr lang="id-ID" sz="1800">
                          <a:latin typeface="Rockwell" pitchFamily="18" charset="0"/>
                          <a:ea typeface="Times New Roman"/>
                          <a:cs typeface="Times New Roman"/>
                        </a:rPr>
                        <a:t>&lt; 20%</a:t>
                      </a: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a:latin typeface="Rockwell" pitchFamily="18" charset="0"/>
                          <a:ea typeface="Times New Roman"/>
                          <a:cs typeface="Times New Roman"/>
                        </a:rPr>
                        <a:t>&lt; 5 %</a:t>
                      </a:r>
                    </a:p>
                  </a:txBody>
                  <a:tcPr marL="66261" marR="6626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Oval 9"/>
          <p:cNvSpPr/>
          <p:nvPr/>
        </p:nvSpPr>
        <p:spPr>
          <a:xfrm>
            <a:off x="5286348" y="5645592"/>
            <a:ext cx="3857652" cy="357190"/>
          </a:xfrm>
          <a:prstGeom prst="ellipse">
            <a:avLst/>
          </a:prstGeom>
          <a:noFill/>
          <a:ln w="28575">
            <a:solidFill>
              <a:srgbClr val="FF99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urved Down Arrow 19"/>
          <p:cNvSpPr/>
          <p:nvPr/>
        </p:nvSpPr>
        <p:spPr>
          <a:xfrm rot="400700">
            <a:off x="1091336" y="712834"/>
            <a:ext cx="3103674" cy="982395"/>
          </a:xfrm>
          <a:prstGeom prst="curvedDown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 name="Title 1"/>
          <p:cNvSpPr>
            <a:spLocks noGrp="1"/>
          </p:cNvSpPr>
          <p:nvPr>
            <p:ph type="title"/>
          </p:nvPr>
        </p:nvSpPr>
        <p:spPr>
          <a:xfrm>
            <a:off x="4114800" y="353641"/>
            <a:ext cx="3048000" cy="1143000"/>
          </a:xfrm>
        </p:spPr>
        <p:txBody>
          <a:bodyPr>
            <a:normAutofit/>
          </a:bodyPr>
          <a:lstStyle/>
          <a:p>
            <a:pPr algn="r"/>
            <a:r>
              <a:rPr lang="en-US" sz="3600" dirty="0" smtClean="0">
                <a:effectLst>
                  <a:outerShdw blurRad="38100" dist="38100" dir="2700000" algn="tl">
                    <a:srgbClr val="000000">
                      <a:alpha val="43137"/>
                    </a:srgbClr>
                  </a:outerShdw>
                </a:effectLst>
                <a:latin typeface="Rockwell" pitchFamily="18" charset="0"/>
              </a:rPr>
              <a:t>Stability Test</a:t>
            </a:r>
            <a:endParaRPr lang="id-ID" sz="3600" dirty="0">
              <a:effectLst>
                <a:outerShdw blurRad="38100" dist="38100" dir="2700000" algn="tl">
                  <a:srgbClr val="000000">
                    <a:alpha val="43137"/>
                  </a:srgbClr>
                </a:outerShdw>
              </a:effectLst>
              <a:latin typeface="Rockwell"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6396271"/>
              </p:ext>
            </p:extLst>
          </p:nvPr>
        </p:nvGraphicFramePr>
        <p:xfrm>
          <a:off x="2935552" y="1926444"/>
          <a:ext cx="5757874" cy="4375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89308" y="2372380"/>
            <a:ext cx="1143008"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400" dirty="0" smtClean="0">
                <a:latin typeface="Rockwell" pitchFamily="18" charset="0"/>
              </a:rPr>
              <a:t>C</a:t>
            </a:r>
            <a:r>
              <a:rPr lang="id-ID" sz="1400" dirty="0" smtClean="0">
                <a:latin typeface="Rockwell" pitchFamily="18" charset="0"/>
              </a:rPr>
              <a:t>itrat</a:t>
            </a:r>
            <a:r>
              <a:rPr lang="en-US" sz="1400" dirty="0" smtClean="0">
                <a:latin typeface="Rockwell" pitchFamily="18" charset="0"/>
              </a:rPr>
              <a:t>e</a:t>
            </a:r>
          </a:p>
          <a:p>
            <a:pPr algn="ctr"/>
            <a:r>
              <a:rPr lang="en-US" sz="1400" dirty="0" smtClean="0">
                <a:latin typeface="Rockwell" pitchFamily="18" charset="0"/>
              </a:rPr>
              <a:t>Plasma</a:t>
            </a:r>
            <a:endParaRPr lang="id-ID" sz="1400" dirty="0">
              <a:latin typeface="Rockwell" pitchFamily="18" charset="0"/>
            </a:endParaRPr>
          </a:p>
        </p:txBody>
      </p:sp>
      <p:sp>
        <p:nvSpPr>
          <p:cNvPr id="6" name="TextBox 5"/>
          <p:cNvSpPr txBox="1"/>
          <p:nvPr/>
        </p:nvSpPr>
        <p:spPr>
          <a:xfrm>
            <a:off x="701161" y="3968248"/>
            <a:ext cx="855106" cy="523220"/>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pPr algn="ctr"/>
            <a:r>
              <a:rPr lang="id-ID" sz="1400" dirty="0" smtClean="0">
                <a:latin typeface="Rockwell" pitchFamily="18" charset="0"/>
              </a:rPr>
              <a:t>Heparin</a:t>
            </a:r>
            <a:endParaRPr lang="en-US" sz="1400" dirty="0">
              <a:latin typeface="Rockwell" pitchFamily="18" charset="0"/>
            </a:endParaRPr>
          </a:p>
          <a:p>
            <a:pPr algn="ctr"/>
            <a:r>
              <a:rPr lang="en-US" sz="1400" dirty="0" smtClean="0">
                <a:latin typeface="Rockwell" pitchFamily="18" charset="0"/>
              </a:rPr>
              <a:t>Plasma</a:t>
            </a:r>
            <a:endParaRPr lang="id-ID" sz="1400" dirty="0">
              <a:latin typeface="Rockwell" pitchFamily="18" charset="0"/>
            </a:endParaRPr>
          </a:p>
        </p:txBody>
      </p:sp>
      <p:sp>
        <p:nvSpPr>
          <p:cNvPr id="7" name="TextBox 6"/>
          <p:cNvSpPr txBox="1"/>
          <p:nvPr/>
        </p:nvSpPr>
        <p:spPr>
          <a:xfrm>
            <a:off x="757443" y="5700460"/>
            <a:ext cx="766557" cy="52322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id-ID" sz="1400" dirty="0" smtClean="0">
                <a:latin typeface="Rockwell" pitchFamily="18" charset="0"/>
              </a:rPr>
              <a:t>EDTA</a:t>
            </a:r>
            <a:endParaRPr lang="en-US" sz="1400" dirty="0" smtClean="0">
              <a:latin typeface="Rockwell" pitchFamily="18" charset="0"/>
            </a:endParaRPr>
          </a:p>
          <a:p>
            <a:r>
              <a:rPr lang="en-US" sz="1400" dirty="0" smtClean="0">
                <a:latin typeface="Rockwell" pitchFamily="18" charset="0"/>
              </a:rPr>
              <a:t>Plasma</a:t>
            </a:r>
            <a:endParaRPr lang="id-ID" sz="1400" dirty="0">
              <a:latin typeface="Rockwell" pitchFamily="18" charset="0"/>
            </a:endParaRPr>
          </a:p>
        </p:txBody>
      </p:sp>
      <p:grpSp>
        <p:nvGrpSpPr>
          <p:cNvPr id="8" name="Group 7"/>
          <p:cNvGrpSpPr/>
          <p:nvPr/>
        </p:nvGrpSpPr>
        <p:grpSpPr>
          <a:xfrm>
            <a:off x="914400" y="4642759"/>
            <a:ext cx="428628" cy="919171"/>
            <a:chOff x="3643306" y="1857364"/>
            <a:chExt cx="428628" cy="1071571"/>
          </a:xfrm>
        </p:grpSpPr>
        <p:sp>
          <p:nvSpPr>
            <p:cNvPr id="9" name="Rectangle 8"/>
            <p:cNvSpPr/>
            <p:nvPr/>
          </p:nvSpPr>
          <p:spPr>
            <a:xfrm>
              <a:off x="3643306" y="1857364"/>
              <a:ext cx="428628" cy="178595"/>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d-ID"/>
            </a:p>
          </p:txBody>
        </p:sp>
        <p:sp>
          <p:nvSpPr>
            <p:cNvPr id="10" name="Oval 9"/>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2" name="Group 11"/>
          <p:cNvGrpSpPr/>
          <p:nvPr/>
        </p:nvGrpSpPr>
        <p:grpSpPr>
          <a:xfrm>
            <a:off x="936118" y="1371600"/>
            <a:ext cx="428628" cy="919171"/>
            <a:chOff x="3643306" y="1857364"/>
            <a:chExt cx="428628" cy="1071571"/>
          </a:xfrm>
        </p:grpSpPr>
        <p:sp>
          <p:nvSpPr>
            <p:cNvPr id="13" name="Rectangle 12"/>
            <p:cNvSpPr/>
            <p:nvPr/>
          </p:nvSpPr>
          <p:spPr>
            <a:xfrm>
              <a:off x="3643306" y="1857364"/>
              <a:ext cx="428628" cy="17859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d-ID"/>
            </a:p>
          </p:txBody>
        </p:sp>
        <p:sp>
          <p:nvSpPr>
            <p:cNvPr id="14" name="Oval 13"/>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6" name="Group 15"/>
          <p:cNvGrpSpPr/>
          <p:nvPr/>
        </p:nvGrpSpPr>
        <p:grpSpPr>
          <a:xfrm>
            <a:off x="936118" y="2969828"/>
            <a:ext cx="428628" cy="919171"/>
            <a:chOff x="3643306" y="1857364"/>
            <a:chExt cx="428628" cy="1071571"/>
          </a:xfrm>
        </p:grpSpPr>
        <p:sp>
          <p:nvSpPr>
            <p:cNvPr id="17" name="Rectangle 16"/>
            <p:cNvSpPr/>
            <p:nvPr/>
          </p:nvSpPr>
          <p:spPr>
            <a:xfrm>
              <a:off x="3643306" y="1857364"/>
              <a:ext cx="428628" cy="178595"/>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d-ID"/>
            </a:p>
          </p:txBody>
        </p:sp>
        <p:sp>
          <p:nvSpPr>
            <p:cNvPr id="18" name="Oval 17"/>
            <p:cNvSpPr/>
            <p:nvPr/>
          </p:nvSpPr>
          <p:spPr>
            <a:xfrm rot="10800000">
              <a:off x="3643306" y="2562345"/>
              <a:ext cx="428628" cy="36659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rot="10800000">
              <a:off x="3643306" y="2000240"/>
              <a:ext cx="428628" cy="7576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2" name="Right Arrow 21"/>
          <p:cNvSpPr/>
          <p:nvPr/>
        </p:nvSpPr>
        <p:spPr>
          <a:xfrm>
            <a:off x="1556560" y="4888030"/>
            <a:ext cx="1071570" cy="428628"/>
          </a:xfrm>
          <a:prstGeom prst="rightArrow">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ight Arrow 22"/>
          <p:cNvSpPr/>
          <p:nvPr/>
        </p:nvSpPr>
        <p:spPr>
          <a:xfrm>
            <a:off x="1556267" y="3200476"/>
            <a:ext cx="1071570" cy="428628"/>
          </a:xfrm>
          <a:prstGeom prs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Date Placeholder 2"/>
          <p:cNvSpPr>
            <a:spLocks noGrp="1"/>
          </p:cNvSpPr>
          <p:nvPr>
            <p:ph type="dt" sz="half" idx="10"/>
          </p:nvPr>
        </p:nvSpPr>
        <p:spPr/>
        <p:txBody>
          <a:bodyPr/>
          <a:lstStyle/>
          <a:p>
            <a:fld id="{2D6B943A-19F1-468F-BB7E-E5069B0FB68B}" type="datetime3">
              <a:rPr lang="en-US" smtClean="0"/>
              <a:t>2 September 2015</a:t>
            </a:fld>
            <a:endParaRPr lang="id-ID"/>
          </a:p>
        </p:txBody>
      </p:sp>
      <p:sp>
        <p:nvSpPr>
          <p:cNvPr id="21" name="Footer Placeholder 20"/>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24" name="Slide Number Placeholder 23"/>
          <p:cNvSpPr>
            <a:spLocks noGrp="1"/>
          </p:cNvSpPr>
          <p:nvPr>
            <p:ph type="sldNum" sz="quarter" idx="12"/>
          </p:nvPr>
        </p:nvSpPr>
        <p:spPr/>
        <p:txBody>
          <a:bodyPr/>
          <a:lstStyle/>
          <a:p>
            <a:fld id="{BBD13CCE-A557-4C60-985B-AEE7C3956C98}" type="slidenum">
              <a:rPr lang="id-ID" smtClean="0"/>
              <a:pPr/>
              <a:t>29</a:t>
            </a:fld>
            <a:endParaRPr lang="id-ID"/>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704" y="-85697"/>
            <a:ext cx="8229600" cy="1143000"/>
          </a:xfrm>
        </p:spPr>
        <p:txBody>
          <a:bodyPr>
            <a:normAutofit/>
          </a:bodyPr>
          <a:lstStyle/>
          <a:p>
            <a:r>
              <a:rPr lang="en-US" sz="4000" dirty="0" smtClean="0">
                <a:effectLst>
                  <a:outerShdw blurRad="38100" dist="38100" dir="2700000" algn="tl">
                    <a:srgbClr val="000000">
                      <a:alpha val="43137"/>
                    </a:srgbClr>
                  </a:outerShdw>
                </a:effectLst>
                <a:latin typeface="Rockwell" pitchFamily="18" charset="0"/>
              </a:rPr>
              <a:t>Freeze and Thaw Stability</a:t>
            </a:r>
            <a:endParaRPr lang="id-ID" sz="4000" dirty="0"/>
          </a:p>
        </p:txBody>
      </p:sp>
      <p:graphicFrame>
        <p:nvGraphicFramePr>
          <p:cNvPr id="3" name="Table 2"/>
          <p:cNvGraphicFramePr>
            <a:graphicFrameLocks noGrp="1"/>
          </p:cNvGraphicFramePr>
          <p:nvPr>
            <p:extLst>
              <p:ext uri="{D42A27DB-BD31-4B8C-83A1-F6EECF244321}">
                <p14:modId xmlns:p14="http://schemas.microsoft.com/office/powerpoint/2010/main" val="111245977"/>
              </p:ext>
            </p:extLst>
          </p:nvPr>
        </p:nvGraphicFramePr>
        <p:xfrm>
          <a:off x="71406" y="1253919"/>
          <a:ext cx="2771836" cy="5004544"/>
        </p:xfrm>
        <a:graphic>
          <a:graphicData uri="http://schemas.openxmlformats.org/drawingml/2006/table">
            <a:tbl>
              <a:tblPr/>
              <a:tblGrid>
                <a:gridCol w="852873"/>
                <a:gridCol w="995018"/>
                <a:gridCol w="923945"/>
              </a:tblGrid>
              <a:tr h="436369">
                <a:tc gridSpan="3">
                  <a:txBody>
                    <a:bodyPr/>
                    <a:lstStyle/>
                    <a:p>
                      <a:pPr algn="ctr">
                        <a:lnSpc>
                          <a:spcPct val="115000"/>
                        </a:lnSpc>
                        <a:spcAft>
                          <a:spcPts val="0"/>
                        </a:spcAft>
                      </a:pPr>
                      <a:r>
                        <a:rPr lang="en-US" sz="1800" b="1" dirty="0" smtClean="0">
                          <a:latin typeface="Rockwell" pitchFamily="18" charset="0"/>
                          <a:ea typeface="Times New Roman"/>
                          <a:cs typeface="Times New Roman"/>
                        </a:rPr>
                        <a:t>C</a:t>
                      </a:r>
                      <a:r>
                        <a:rPr lang="id-ID" sz="1800" b="1" dirty="0" smtClean="0">
                          <a:latin typeface="Rockwell" pitchFamily="18" charset="0"/>
                          <a:ea typeface="Times New Roman"/>
                          <a:cs typeface="Times New Roman"/>
                        </a:rPr>
                        <a:t>itrat</a:t>
                      </a:r>
                      <a:r>
                        <a:rPr lang="en-US" sz="1800" b="1" dirty="0" smtClean="0">
                          <a:latin typeface="Rockwell" pitchFamily="18" charset="0"/>
                          <a:ea typeface="Times New Roman"/>
                          <a:cs typeface="Times New Roman"/>
                        </a:rPr>
                        <a:t>e Plasma</a:t>
                      </a:r>
                      <a:endParaRPr lang="id-ID" sz="1800" b="1"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hMerge="1">
                  <a:txBody>
                    <a:bodyPr/>
                    <a:lstStyle/>
                    <a:p>
                      <a:pPr algn="ctr">
                        <a:lnSpc>
                          <a:spcPct val="115000"/>
                        </a:lnSpc>
                        <a:spcAft>
                          <a:spcPts val="0"/>
                        </a:spcAft>
                      </a:pPr>
                      <a:endParaRPr lang="id-ID" sz="2000" b="1"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1000"/>
                        </a:spcAft>
                      </a:pPr>
                      <a:endParaRPr lang="id-ID" sz="20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957">
                <a:tc>
                  <a:txBody>
                    <a:bodyPr/>
                    <a:lstStyle/>
                    <a:p>
                      <a:pPr algn="ctr">
                        <a:lnSpc>
                          <a:spcPct val="115000"/>
                        </a:lnSpc>
                        <a:spcAft>
                          <a:spcPts val="0"/>
                        </a:spcAft>
                      </a:pPr>
                      <a:r>
                        <a:rPr lang="en-US" sz="1800" b="1" dirty="0" smtClean="0">
                          <a:latin typeface="Rockwell" pitchFamily="18" charset="0"/>
                          <a:ea typeface="Times New Roman"/>
                          <a:cs typeface="Times New Roman"/>
                        </a:rPr>
                        <a:t>C</a:t>
                      </a:r>
                      <a:r>
                        <a:rPr lang="id-ID" sz="1800" b="1" dirty="0" smtClean="0">
                          <a:latin typeface="Rockwell" pitchFamily="18" charset="0"/>
                          <a:ea typeface="Times New Roman"/>
                          <a:cs typeface="Times New Roman"/>
                        </a:rPr>
                        <a:t>on</a:t>
                      </a:r>
                      <a:r>
                        <a:rPr lang="en-US" sz="1800" b="1" dirty="0" smtClean="0">
                          <a:latin typeface="Rockwell" pitchFamily="18" charset="0"/>
                          <a:ea typeface="Times New Roman"/>
                          <a:cs typeface="Times New Roman"/>
                        </a:rPr>
                        <a:t>c</a:t>
                      </a:r>
                      <a:r>
                        <a:rPr lang="id-ID" sz="1800" b="1" dirty="0" smtClean="0">
                          <a:latin typeface="Rockwell" pitchFamily="18" charset="0"/>
                          <a:ea typeface="Times New Roman"/>
                          <a:cs typeface="Times New Roman"/>
                        </a:rPr>
                        <a:t>.</a:t>
                      </a:r>
                      <a:endParaRPr lang="id-ID" sz="1800" b="1"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algn="ctr">
                        <a:lnSpc>
                          <a:spcPct val="115000"/>
                        </a:lnSpc>
                        <a:spcAft>
                          <a:spcPts val="0"/>
                        </a:spcAft>
                      </a:pPr>
                      <a:r>
                        <a:rPr lang="en-US" sz="1800" b="1" dirty="0" err="1" smtClean="0">
                          <a:latin typeface="Rockwell" pitchFamily="18" charset="0"/>
                          <a:ea typeface="Times New Roman"/>
                          <a:cs typeface="Times New Roman"/>
                        </a:rPr>
                        <a:t>Cyc</a:t>
                      </a:r>
                      <a:r>
                        <a:rPr lang="id-ID" sz="1800" b="1" dirty="0" smtClean="0">
                          <a:latin typeface="Rockwell" pitchFamily="18" charset="0"/>
                          <a:ea typeface="Times New Roman"/>
                          <a:cs typeface="Times New Roman"/>
                        </a:rPr>
                        <a:t>l</a:t>
                      </a:r>
                      <a:r>
                        <a:rPr lang="en-US" sz="1800" b="1" dirty="0" smtClean="0">
                          <a:latin typeface="Rockwell" pitchFamily="18" charset="0"/>
                          <a:ea typeface="Times New Roman"/>
                          <a:cs typeface="Times New Roman"/>
                        </a:rPr>
                        <a:t>e</a:t>
                      </a:r>
                      <a:endParaRPr lang="id-ID" sz="1800" b="1"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algn="ctr">
                        <a:lnSpc>
                          <a:spcPct val="115000"/>
                        </a:lnSpc>
                        <a:spcAft>
                          <a:spcPts val="1000"/>
                        </a:spcAft>
                      </a:pPr>
                      <a:r>
                        <a:rPr lang="id-ID" sz="1800" b="1" i="0" dirty="0">
                          <a:latin typeface="Rockwell" pitchFamily="18" charset="0"/>
                          <a:ea typeface="Times New Roman"/>
                          <a:cs typeface="Times New Roman"/>
                        </a:rPr>
                        <a:t>% diff</a:t>
                      </a:r>
                      <a:endParaRPr lang="id-ID" sz="1800" i="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r>
              <a:tr h="332250">
                <a:tc rowSpan="6">
                  <a:txBody>
                    <a:bodyPr/>
                    <a:lstStyle/>
                    <a:p>
                      <a:pPr algn="ctr">
                        <a:lnSpc>
                          <a:spcPct val="115000"/>
                        </a:lnSpc>
                        <a:spcAft>
                          <a:spcPts val="0"/>
                        </a:spcAft>
                      </a:pPr>
                      <a:r>
                        <a:rPr lang="id-ID" sz="1800" dirty="0" smtClean="0">
                          <a:latin typeface="Rockwell" pitchFamily="18" charset="0"/>
                          <a:ea typeface="Times New Roman"/>
                          <a:cs typeface="Times New Roman"/>
                        </a:rPr>
                        <a:t>QCL</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0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11</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98</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88</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7</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82</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r>
              <a:tr h="332250">
                <a:tc vMerge="1">
                  <a:txBody>
                    <a:bodyPr/>
                    <a:lstStyle/>
                    <a:p>
                      <a:pPr algn="ctr">
                        <a:lnSpc>
                          <a:spcPct val="115000"/>
                        </a:lnSpc>
                        <a:spcAft>
                          <a:spcPts val="0"/>
                        </a:spcAft>
                      </a:pPr>
                      <a:endParaRPr lang="id-ID" sz="20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3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68</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42</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solidFill>
                      <a:schemeClr val="accent2">
                        <a:lumMod val="60000"/>
                        <a:lumOff val="40000"/>
                      </a:schemeClr>
                    </a:solidFill>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64</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32250">
                <a:tc rowSpan="6">
                  <a:txBody>
                    <a:bodyPr/>
                    <a:lstStyle/>
                    <a:p>
                      <a:pPr algn="ctr">
                        <a:lnSpc>
                          <a:spcPct val="115000"/>
                        </a:lnSpc>
                        <a:spcAft>
                          <a:spcPts val="0"/>
                        </a:spcAft>
                      </a:pPr>
                      <a:r>
                        <a:rPr lang="id-ID" sz="1800" dirty="0" smtClean="0">
                          <a:latin typeface="Rockwell" pitchFamily="18" charset="0"/>
                          <a:ea typeface="Times New Roman"/>
                          <a:cs typeface="Times New Roman"/>
                        </a:rPr>
                        <a:t>QCH</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0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9</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93</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98</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81</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r>
              <a:tr h="332250">
                <a:tc vMerge="1">
                  <a:txBody>
                    <a:bodyPr/>
                    <a:lstStyle/>
                    <a:p>
                      <a:pPr algn="ctr">
                        <a:lnSpc>
                          <a:spcPct val="115000"/>
                        </a:lnSpc>
                        <a:spcAft>
                          <a:spcPts val="0"/>
                        </a:spcAft>
                      </a:pPr>
                      <a:endParaRPr lang="id-ID" sz="20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3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13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79</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60000"/>
                        <a:lumOff val="40000"/>
                      </a:schemeClr>
                    </a:solidFill>
                  </a:tcPr>
                </a:tc>
              </a:tr>
              <a:tr h="332250">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16</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solidFill>
                      <a:schemeClr val="accent2">
                        <a:lumMod val="60000"/>
                        <a:lumOff val="40000"/>
                      </a:schemeClr>
                    </a:solidFill>
                  </a:tcPr>
                </a:tc>
              </a:tr>
              <a:tr h="305405">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11</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07</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170057454"/>
              </p:ext>
            </p:extLst>
          </p:nvPr>
        </p:nvGraphicFramePr>
        <p:xfrm>
          <a:off x="3097696" y="1127749"/>
          <a:ext cx="2857520" cy="5161404"/>
        </p:xfrm>
        <a:graphic>
          <a:graphicData uri="http://schemas.openxmlformats.org/drawingml/2006/table">
            <a:tbl>
              <a:tblPr/>
              <a:tblGrid>
                <a:gridCol w="857256"/>
                <a:gridCol w="1000132"/>
                <a:gridCol w="1000132"/>
              </a:tblGrid>
              <a:tr h="500070">
                <a:tc gridSpan="3">
                  <a:txBody>
                    <a:bodyPr/>
                    <a:lstStyle/>
                    <a:p>
                      <a:pPr algn="ctr">
                        <a:lnSpc>
                          <a:spcPct val="115000"/>
                        </a:lnSpc>
                        <a:spcAft>
                          <a:spcPts val="0"/>
                        </a:spcAft>
                      </a:pPr>
                      <a:r>
                        <a:rPr lang="id-ID" sz="1800" b="1" dirty="0" smtClean="0">
                          <a:latin typeface="Rockwell" pitchFamily="18" charset="0"/>
                          <a:ea typeface="Times New Roman"/>
                          <a:cs typeface="Times New Roman"/>
                        </a:rPr>
                        <a:t>Heparin</a:t>
                      </a:r>
                      <a:r>
                        <a:rPr lang="en-US" sz="1800" b="1" dirty="0" smtClean="0">
                          <a:latin typeface="Rockwell" pitchFamily="18" charset="0"/>
                          <a:ea typeface="Times New Roman"/>
                          <a:cs typeface="Times New Roman"/>
                        </a:rPr>
                        <a:t> Plasma</a:t>
                      </a:r>
                      <a:endParaRPr lang="id-ID" sz="1800" b="1"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hMerge="1">
                  <a:txBody>
                    <a:bodyPr/>
                    <a:lstStyle/>
                    <a:p>
                      <a:pPr algn="ctr">
                        <a:lnSpc>
                          <a:spcPct val="115000"/>
                        </a:lnSpc>
                        <a:spcAft>
                          <a:spcPts val="0"/>
                        </a:spcAft>
                      </a:pPr>
                      <a:endParaRPr lang="id-ID" sz="600" dirty="0">
                        <a:latin typeface="Calibri Light"/>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1000"/>
                        </a:spcAft>
                      </a:pPr>
                      <a:endParaRPr lang="id-ID" sz="600" dirty="0">
                        <a:latin typeface="Calibri Light"/>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2942">
                <a:tc>
                  <a:txBody>
                    <a:bodyPr/>
                    <a:lstStyle/>
                    <a:p>
                      <a:pPr algn="ctr">
                        <a:lnSpc>
                          <a:spcPct val="115000"/>
                        </a:lnSpc>
                        <a:spcAft>
                          <a:spcPts val="0"/>
                        </a:spcAft>
                      </a:pPr>
                      <a:r>
                        <a:rPr lang="en-US" sz="1800" b="1" dirty="0" smtClean="0">
                          <a:latin typeface="Rockwell" pitchFamily="18" charset="0"/>
                          <a:ea typeface="Times New Roman"/>
                          <a:cs typeface="Times New Roman"/>
                        </a:rPr>
                        <a:t>C</a:t>
                      </a:r>
                      <a:r>
                        <a:rPr lang="id-ID" sz="1800" b="1" dirty="0" smtClean="0">
                          <a:latin typeface="Rockwell" pitchFamily="18" charset="0"/>
                          <a:ea typeface="Times New Roman"/>
                          <a:cs typeface="Times New Roman"/>
                        </a:rPr>
                        <a:t>on</a:t>
                      </a:r>
                      <a:r>
                        <a:rPr lang="en-US" sz="1800" b="1" dirty="0" smtClean="0">
                          <a:latin typeface="Rockwell" pitchFamily="18" charset="0"/>
                          <a:ea typeface="Times New Roman"/>
                          <a:cs typeface="Times New Roman"/>
                        </a:rPr>
                        <a:t>c</a:t>
                      </a:r>
                      <a:r>
                        <a:rPr lang="id-ID" sz="1800" dirty="0" smtClean="0">
                          <a:latin typeface="Rockwell" pitchFamily="18" charset="0"/>
                          <a:ea typeface="Times New Roman"/>
                          <a:cs typeface="Times New Roman"/>
                        </a:rPr>
                        <a:t>.</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lnSpc>
                          <a:spcPct val="115000"/>
                        </a:lnSpc>
                        <a:spcAft>
                          <a:spcPts val="0"/>
                        </a:spcAft>
                      </a:pPr>
                      <a:r>
                        <a:rPr lang="en-US" sz="1800" b="1"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lnSpc>
                          <a:spcPct val="115000"/>
                        </a:lnSpc>
                        <a:spcAft>
                          <a:spcPts val="1000"/>
                        </a:spcAft>
                      </a:pPr>
                      <a:r>
                        <a:rPr lang="id-ID" sz="1800" b="1" i="0" dirty="0">
                          <a:latin typeface="Rockwell" pitchFamily="18" charset="0"/>
                          <a:ea typeface="Times New Roman"/>
                          <a:cs typeface="Times New Roman"/>
                        </a:rPr>
                        <a:t>% diff</a:t>
                      </a:r>
                      <a:endParaRPr lang="id-ID" sz="1800" i="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r>
              <a:tr h="334866">
                <a:tc rowSpan="6">
                  <a:txBody>
                    <a:bodyPr/>
                    <a:lstStyle/>
                    <a:p>
                      <a:pPr algn="ctr">
                        <a:lnSpc>
                          <a:spcPct val="115000"/>
                        </a:lnSpc>
                        <a:spcAft>
                          <a:spcPts val="0"/>
                        </a:spcAft>
                      </a:pPr>
                      <a:r>
                        <a:rPr lang="id-ID" sz="1800" dirty="0" smtClean="0">
                          <a:latin typeface="Rockwell" pitchFamily="18" charset="0"/>
                          <a:ea typeface="Times New Roman"/>
                          <a:cs typeface="Times New Roman"/>
                        </a:rPr>
                        <a:t>QCL</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0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6</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20</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93</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66</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r>
              <a:tr h="334866">
                <a:tc vMerge="1">
                  <a:txBody>
                    <a:bodyPr/>
                    <a:lstStyle/>
                    <a:p>
                      <a:pPr algn="ctr">
                        <a:lnSpc>
                          <a:spcPct val="115000"/>
                        </a:lnSpc>
                        <a:spcAft>
                          <a:spcPts val="0"/>
                        </a:spcAft>
                      </a:pPr>
                      <a:endParaRPr lang="id-ID" sz="600" dirty="0">
                        <a:latin typeface="Calibri Light"/>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3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45</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11</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61</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solidFill>
                      <a:schemeClr val="accent3">
                        <a:lumMod val="40000"/>
                        <a:lumOff val="60000"/>
                      </a:schemeClr>
                    </a:solidFill>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5</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57</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r>
              <a:tr h="334866">
                <a:tc rowSpan="6">
                  <a:txBody>
                    <a:bodyPr/>
                    <a:lstStyle/>
                    <a:p>
                      <a:pPr algn="ctr">
                        <a:lnSpc>
                          <a:spcPct val="115000"/>
                        </a:lnSpc>
                        <a:spcAft>
                          <a:spcPts val="0"/>
                        </a:spcAft>
                      </a:pPr>
                      <a:r>
                        <a:rPr lang="id-ID" sz="1800" dirty="0" smtClean="0">
                          <a:latin typeface="Rockwell" pitchFamily="18" charset="0"/>
                          <a:ea typeface="Times New Roman"/>
                          <a:cs typeface="Times New Roman"/>
                        </a:rPr>
                        <a:t>QCH</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0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74</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39</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53</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r>
              <a:tr h="334866">
                <a:tc vMerge="1">
                  <a:txBody>
                    <a:bodyPr/>
                    <a:lstStyle/>
                    <a:p>
                      <a:pPr algn="ctr">
                        <a:lnSpc>
                          <a:spcPct val="115000"/>
                        </a:lnSpc>
                        <a:spcAft>
                          <a:spcPts val="0"/>
                        </a:spcAft>
                      </a:pPr>
                      <a:endParaRPr lang="id-ID" sz="600" dirty="0">
                        <a:latin typeface="Calibri Light"/>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3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40384" marR="403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88</a:t>
                      </a:r>
                      <a:endParaRPr lang="id-ID" sz="18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71</a:t>
                      </a:r>
                      <a:endParaRPr lang="id-ID" sz="1800" dirty="0">
                        <a:latin typeface="Rockwell" pitchFamily="18" charset="0"/>
                        <a:ea typeface="Times New Roman"/>
                        <a:cs typeface="Times New Roman"/>
                      </a:endParaRPr>
                    </a:p>
                  </a:txBody>
                  <a:tcPr marL="40384" marR="40384" marT="0" marB="0" anchor="b">
                    <a:lnL>
                      <a:noFill/>
                    </a:lnL>
                    <a:lnR>
                      <a:noFill/>
                    </a:lnR>
                    <a:lnT>
                      <a:noFill/>
                    </a:lnT>
                    <a:lnB>
                      <a:noFill/>
                    </a:lnB>
                    <a:solidFill>
                      <a:schemeClr val="accent3">
                        <a:lumMod val="40000"/>
                        <a:lumOff val="60000"/>
                      </a:schemeClr>
                    </a:solidFill>
                  </a:tcPr>
                </a:tc>
              </a:tr>
              <a:tr h="334866">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93</a:t>
                      </a:r>
                      <a:endParaRPr lang="id-ID" sz="18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r>
            </a:tbl>
          </a:graphicData>
        </a:graphic>
      </p:graphicFrame>
      <p:sp>
        <p:nvSpPr>
          <p:cNvPr id="5" name="Rounded Rectangle 4"/>
          <p:cNvSpPr/>
          <p:nvPr/>
        </p:nvSpPr>
        <p:spPr>
          <a:xfrm rot="5400000">
            <a:off x="4943950" y="3309816"/>
            <a:ext cx="995370" cy="933448"/>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6" name="Rounded Rectangle 5"/>
          <p:cNvSpPr/>
          <p:nvPr/>
        </p:nvSpPr>
        <p:spPr>
          <a:xfrm rot="5400000">
            <a:off x="4922124" y="5326750"/>
            <a:ext cx="1039022" cy="933448"/>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Rounded Rectangle 6"/>
          <p:cNvSpPr/>
          <p:nvPr/>
        </p:nvSpPr>
        <p:spPr>
          <a:xfrm rot="5400000">
            <a:off x="1933181" y="3368934"/>
            <a:ext cx="934278" cy="885844"/>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Rounded Rectangle 7"/>
          <p:cNvSpPr/>
          <p:nvPr/>
        </p:nvSpPr>
        <p:spPr>
          <a:xfrm rot="5400000">
            <a:off x="1929226" y="5327241"/>
            <a:ext cx="942188" cy="885844"/>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3" name="Date Placeholder 12"/>
          <p:cNvSpPr>
            <a:spLocks noGrp="1"/>
          </p:cNvSpPr>
          <p:nvPr>
            <p:ph type="dt" sz="half" idx="10"/>
          </p:nvPr>
        </p:nvSpPr>
        <p:spPr/>
        <p:txBody>
          <a:bodyPr/>
          <a:lstStyle/>
          <a:p>
            <a:fld id="{4732D2F4-2791-413A-9085-4CE9E692412B}" type="datetime3">
              <a:rPr lang="en-US" smtClean="0"/>
              <a:t>2 September 2015</a:t>
            </a:fld>
            <a:endParaRPr lang="id-ID"/>
          </a:p>
        </p:txBody>
      </p:sp>
      <p:sp>
        <p:nvSpPr>
          <p:cNvPr id="14" name="Footer Placeholder 13"/>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15" name="Slide Number Placeholder 14"/>
          <p:cNvSpPr>
            <a:spLocks noGrp="1"/>
          </p:cNvSpPr>
          <p:nvPr>
            <p:ph type="sldNum" sz="quarter" idx="12"/>
          </p:nvPr>
        </p:nvSpPr>
        <p:spPr/>
        <p:txBody>
          <a:bodyPr/>
          <a:lstStyle/>
          <a:p>
            <a:fld id="{BBD13CCE-A557-4C60-985B-AEE7C3956C98}" type="slidenum">
              <a:rPr lang="id-ID" smtClean="0"/>
              <a:pPr/>
              <a:t>30</a:t>
            </a:fld>
            <a:endParaRPr lang="id-ID"/>
          </a:p>
        </p:txBody>
      </p:sp>
      <p:graphicFrame>
        <p:nvGraphicFramePr>
          <p:cNvPr id="16" name="Table 15"/>
          <p:cNvGraphicFramePr>
            <a:graphicFrameLocks noGrp="1"/>
          </p:cNvGraphicFramePr>
          <p:nvPr>
            <p:extLst>
              <p:ext uri="{D42A27DB-BD31-4B8C-83A1-F6EECF244321}">
                <p14:modId xmlns:p14="http://schemas.microsoft.com/office/powerpoint/2010/main" val="179294262"/>
              </p:ext>
            </p:extLst>
          </p:nvPr>
        </p:nvGraphicFramePr>
        <p:xfrm>
          <a:off x="6143636" y="1447799"/>
          <a:ext cx="2857488" cy="4983684"/>
        </p:xfrm>
        <a:graphic>
          <a:graphicData uri="http://schemas.openxmlformats.org/drawingml/2006/table">
            <a:tbl>
              <a:tblPr/>
              <a:tblGrid>
                <a:gridCol w="947178"/>
                <a:gridCol w="1053086"/>
                <a:gridCol w="857224"/>
              </a:tblGrid>
              <a:tr h="409564">
                <a:tc gridSpan="3">
                  <a:txBody>
                    <a:bodyPr/>
                    <a:lstStyle/>
                    <a:p>
                      <a:pPr algn="ctr">
                        <a:lnSpc>
                          <a:spcPct val="115000"/>
                        </a:lnSpc>
                        <a:spcAft>
                          <a:spcPts val="0"/>
                        </a:spcAft>
                      </a:pPr>
                      <a:r>
                        <a:rPr lang="id-ID" sz="1800" b="1" dirty="0" smtClean="0">
                          <a:latin typeface="Rockwell" pitchFamily="18" charset="0"/>
                          <a:ea typeface="Times New Roman"/>
                          <a:cs typeface="Times New Roman"/>
                        </a:rPr>
                        <a:t>EDTA</a:t>
                      </a:r>
                      <a:r>
                        <a:rPr lang="en-US" sz="1800" b="1" dirty="0" smtClean="0">
                          <a:latin typeface="Rockwell" pitchFamily="18" charset="0"/>
                          <a:ea typeface="Times New Roman"/>
                          <a:cs typeface="Times New Roman"/>
                        </a:rPr>
                        <a:t> Plasma</a:t>
                      </a:r>
                      <a:endParaRPr lang="id-ID" sz="1800" b="1"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pPr algn="ctr">
                        <a:lnSpc>
                          <a:spcPct val="115000"/>
                        </a:lnSpc>
                        <a:spcAft>
                          <a:spcPts val="0"/>
                        </a:spcAft>
                      </a:pPr>
                      <a:endParaRPr lang="id-ID" sz="600" dirty="0">
                        <a:latin typeface="Calibri Light"/>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15000"/>
                        </a:lnSpc>
                        <a:spcAft>
                          <a:spcPts val="1000"/>
                        </a:spcAft>
                      </a:pPr>
                      <a:endParaRPr lang="id-ID" sz="600" dirty="0">
                        <a:latin typeface="Calibri Light"/>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7776">
                <a:tc>
                  <a:txBody>
                    <a:bodyPr/>
                    <a:lstStyle/>
                    <a:p>
                      <a:pPr algn="ctr">
                        <a:lnSpc>
                          <a:spcPct val="115000"/>
                        </a:lnSpc>
                        <a:spcAft>
                          <a:spcPts val="0"/>
                        </a:spcAft>
                      </a:pPr>
                      <a:r>
                        <a:rPr lang="en-US" sz="1800" b="1" dirty="0" err="1" smtClean="0">
                          <a:latin typeface="Rockwell" pitchFamily="18" charset="0"/>
                          <a:ea typeface="Times New Roman"/>
                          <a:cs typeface="Times New Roman"/>
                        </a:rPr>
                        <a:t>Conc</a:t>
                      </a:r>
                      <a:r>
                        <a:rPr lang="id-ID" sz="1800" b="1" dirty="0" smtClean="0">
                          <a:latin typeface="Rockwell" pitchFamily="18" charset="0"/>
                          <a:ea typeface="Times New Roman"/>
                          <a:cs typeface="Times New Roman"/>
                        </a:rPr>
                        <a:t>.</a:t>
                      </a:r>
                      <a:endParaRPr lang="id-ID" sz="1800" b="1"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0"/>
                        </a:spcAft>
                      </a:pPr>
                      <a:r>
                        <a:rPr lang="en-US" sz="1800" b="1" dirty="0" smtClean="0">
                          <a:latin typeface="Rockwell" pitchFamily="18" charset="0"/>
                          <a:ea typeface="Times New Roman"/>
                          <a:cs typeface="Times New Roman"/>
                        </a:rPr>
                        <a:t>Cycle</a:t>
                      </a:r>
                      <a:endParaRPr lang="id-ID" sz="1800" b="1"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lnSpc>
                          <a:spcPct val="115000"/>
                        </a:lnSpc>
                        <a:spcAft>
                          <a:spcPts val="1000"/>
                        </a:spcAft>
                      </a:pPr>
                      <a:r>
                        <a:rPr lang="id-ID" sz="1800" b="1" i="0" dirty="0">
                          <a:latin typeface="Rockwell" pitchFamily="18" charset="0"/>
                          <a:ea typeface="Times New Roman"/>
                          <a:cs typeface="Times New Roman"/>
                        </a:rPr>
                        <a:t>% diff</a:t>
                      </a:r>
                      <a:endParaRPr lang="id-ID" sz="1800" i="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r>
              <a:tr h="283888">
                <a:tc rowSpan="6">
                  <a:txBody>
                    <a:bodyPr/>
                    <a:lstStyle/>
                    <a:p>
                      <a:pPr algn="ctr">
                        <a:lnSpc>
                          <a:spcPct val="115000"/>
                        </a:lnSpc>
                        <a:spcAft>
                          <a:spcPts val="0"/>
                        </a:spcAft>
                      </a:pPr>
                      <a:r>
                        <a:rPr lang="id-ID" sz="1800" dirty="0" smtClean="0">
                          <a:latin typeface="Rockwell" pitchFamily="18" charset="0"/>
                          <a:ea typeface="Times New Roman"/>
                          <a:cs typeface="Times New Roman"/>
                        </a:rPr>
                        <a:t>QCL</a:t>
                      </a:r>
                      <a:endParaRPr lang="id-ID" sz="180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0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smtClean="0">
                          <a:latin typeface="Rockwell" pitchFamily="18" charset="0"/>
                          <a:ea typeface="Times New Roman"/>
                          <a:cs typeface="Times New Roman"/>
                        </a:rPr>
                        <a:t>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90</a:t>
                      </a:r>
                      <a:endParaRPr lang="id-ID" sz="1800" dirty="0">
                        <a:latin typeface="Rockwell" pitchFamily="18" charset="0"/>
                        <a:ea typeface="Times New Roman"/>
                        <a:cs typeface="Times New Roman"/>
                      </a:endParaRPr>
                    </a:p>
                  </a:txBody>
                  <a:tcPr marL="38064" marR="38064" marT="0" marB="0" anchor="b">
                    <a:lnL>
                      <a:noFill/>
                    </a:lnL>
                    <a:lnR>
                      <a:noFill/>
                    </a:lnR>
                    <a:lnT w="12700" cap="flat" cmpd="sng" algn="ctr">
                      <a:solidFill>
                        <a:srgbClr val="000000"/>
                      </a:solidFill>
                      <a:prstDash val="solid"/>
                      <a:round/>
                      <a:headEnd type="none" w="med" len="med"/>
                      <a:tailEnd type="none" w="med" len="med"/>
                    </a:lnT>
                    <a:lnB>
                      <a:noFill/>
                    </a:lnB>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82</a:t>
                      </a:r>
                      <a:endParaRPr lang="id-ID" sz="1800" dirty="0">
                        <a:latin typeface="Rockwell" pitchFamily="18" charset="0"/>
                        <a:ea typeface="Times New Roman"/>
                        <a:cs typeface="Times New Roman"/>
                      </a:endParaRPr>
                    </a:p>
                  </a:txBody>
                  <a:tcPr marL="38064" marR="38064" marT="0" marB="0" anchor="b">
                    <a:lnL>
                      <a:noFill/>
                    </a:lnL>
                    <a:lnR>
                      <a:noFill/>
                    </a:lnR>
                    <a:lnT>
                      <a:noFill/>
                    </a:lnT>
                    <a:lnB>
                      <a:noFill/>
                    </a:lnB>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2</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14</a:t>
                      </a:r>
                      <a:endParaRPr lang="id-ID" sz="1800" dirty="0">
                        <a:latin typeface="Rockwell" pitchFamily="18" charset="0"/>
                        <a:ea typeface="Times New Roman"/>
                        <a:cs typeface="Times New Roman"/>
                      </a:endParaRPr>
                    </a:p>
                  </a:txBody>
                  <a:tcPr marL="38064" marR="38064" marT="0" marB="0" anchor="b">
                    <a:lnL>
                      <a:noFill/>
                    </a:lnL>
                    <a:lnR>
                      <a:noFill/>
                    </a:lnR>
                    <a:lnT>
                      <a:noFill/>
                    </a:lnT>
                    <a:lnB w="12700" cap="flat" cmpd="sng" algn="ctr">
                      <a:solidFill>
                        <a:srgbClr val="000000"/>
                      </a:solidFill>
                      <a:prstDash val="solid"/>
                      <a:round/>
                      <a:headEnd type="none" w="med" len="med"/>
                      <a:tailEnd type="none" w="med" len="med"/>
                    </a:lnB>
                  </a:tcPr>
                </a:tc>
              </a:tr>
              <a:tr h="283888">
                <a:tc vMerge="1">
                  <a:txBody>
                    <a:bodyPr/>
                    <a:lstStyle/>
                    <a:p>
                      <a:pPr algn="ctr">
                        <a:lnSpc>
                          <a:spcPct val="115000"/>
                        </a:lnSpc>
                        <a:spcAft>
                          <a:spcPts val="0"/>
                        </a:spcAft>
                      </a:pPr>
                      <a:endParaRPr lang="id-ID" sz="600" dirty="0">
                        <a:latin typeface="Calibri Light"/>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3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8</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49</a:t>
                      </a:r>
                      <a:endParaRPr lang="id-ID" sz="1800" dirty="0">
                        <a:latin typeface="Rockwell" pitchFamily="18" charset="0"/>
                        <a:ea typeface="Times New Roman"/>
                        <a:cs typeface="Times New Roman"/>
                      </a:endParaRPr>
                    </a:p>
                  </a:txBody>
                  <a:tcPr marL="38064" marR="38064" marT="0" marB="0" anchor="b">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5</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11</a:t>
                      </a:r>
                      <a:endParaRPr lang="id-ID" sz="1800" dirty="0">
                        <a:latin typeface="Rockwell" pitchFamily="18" charset="0"/>
                        <a:ea typeface="Times New Roman"/>
                        <a:cs typeface="Times New Roman"/>
                      </a:endParaRPr>
                    </a:p>
                  </a:txBody>
                  <a:tcPr marL="38064" marR="38064" marT="0" marB="0" anchor="b">
                    <a:lnL>
                      <a:noFill/>
                    </a:lnL>
                    <a:lnR>
                      <a:noFill/>
                    </a:lnR>
                    <a:lnT>
                      <a:noFill/>
                    </a:lnT>
                    <a:lnB>
                      <a:noFill/>
                    </a:lnB>
                    <a:solidFill>
                      <a:schemeClr val="accent4">
                        <a:lumMod val="40000"/>
                        <a:lumOff val="60000"/>
                      </a:schemeClr>
                    </a:solidFill>
                  </a:tcPr>
                </a:tc>
              </a:tr>
              <a:tr h="425832">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10</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68</a:t>
                      </a:r>
                      <a:endParaRPr lang="id-ID" sz="1800" dirty="0">
                        <a:latin typeface="Rockwell" pitchFamily="18" charset="0"/>
                        <a:ea typeface="Times New Roman"/>
                        <a:cs typeface="Times New Roman"/>
                      </a:endParaRPr>
                    </a:p>
                  </a:txBody>
                  <a:tcPr marL="38064" marR="38064"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425832">
                <a:tc rowSpan="6">
                  <a:txBody>
                    <a:bodyPr/>
                    <a:lstStyle/>
                    <a:p>
                      <a:pPr algn="ctr">
                        <a:lnSpc>
                          <a:spcPct val="115000"/>
                        </a:lnSpc>
                        <a:spcAft>
                          <a:spcPts val="0"/>
                        </a:spcAft>
                      </a:pPr>
                      <a:r>
                        <a:rPr lang="id-ID" sz="1800" dirty="0" smtClean="0">
                          <a:latin typeface="Rockwell" pitchFamily="18" charset="0"/>
                          <a:ea typeface="Times New Roman"/>
                          <a:cs typeface="Times New Roman"/>
                        </a:rPr>
                        <a:t>QCH</a:t>
                      </a:r>
                      <a:endParaRPr lang="id-ID" sz="180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0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1800" dirty="0">
                          <a:latin typeface="Rockwell" pitchFamily="18" charset="0"/>
                          <a:ea typeface="Times New Roman"/>
                          <a:cs typeface="Times New Roman"/>
                        </a:rPr>
                        <a:t>-</a:t>
                      </a: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92</a:t>
                      </a:r>
                      <a:endParaRPr lang="id-ID" sz="1800" dirty="0">
                        <a:latin typeface="Rockwell" pitchFamily="18" charset="0"/>
                        <a:ea typeface="Times New Roman"/>
                        <a:cs typeface="Times New Roman"/>
                      </a:endParaRPr>
                    </a:p>
                  </a:txBody>
                  <a:tcPr marL="38064" marR="38064" marT="0" marB="0" anchor="b">
                    <a:lnL>
                      <a:noFill/>
                    </a:lnL>
                    <a:lnR>
                      <a:noFill/>
                    </a:lnR>
                    <a:lnT w="12700" cap="flat" cmpd="sng" algn="ctr">
                      <a:solidFill>
                        <a:srgbClr val="000000"/>
                      </a:solidFill>
                      <a:prstDash val="solid"/>
                      <a:round/>
                      <a:headEnd type="none" w="med" len="med"/>
                      <a:tailEnd type="none" w="med" len="med"/>
                    </a:lnT>
                    <a:lnB>
                      <a:noFill/>
                    </a:lnB>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57</a:t>
                      </a:r>
                      <a:endParaRPr lang="id-ID" sz="1800" dirty="0">
                        <a:latin typeface="Rockwell" pitchFamily="18" charset="0"/>
                        <a:ea typeface="Times New Roman"/>
                        <a:cs typeface="Times New Roman"/>
                      </a:endParaRPr>
                    </a:p>
                  </a:txBody>
                  <a:tcPr marL="38064" marR="38064" marT="0" marB="0" anchor="b">
                    <a:lnL>
                      <a:noFill/>
                    </a:lnL>
                    <a:lnR>
                      <a:noFill/>
                    </a:lnR>
                    <a:lnT>
                      <a:noFill/>
                    </a:lnT>
                    <a:lnB>
                      <a:noFill/>
                    </a:lnB>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13</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39</a:t>
                      </a:r>
                      <a:endParaRPr lang="id-ID" sz="1800" dirty="0">
                        <a:latin typeface="Rockwell" pitchFamily="18" charset="0"/>
                        <a:ea typeface="Times New Roman"/>
                        <a:cs typeface="Times New Roman"/>
                      </a:endParaRPr>
                    </a:p>
                  </a:txBody>
                  <a:tcPr marL="38064" marR="38064" marT="0" marB="0" anchor="b">
                    <a:lnL>
                      <a:noFill/>
                    </a:lnL>
                    <a:lnR>
                      <a:noFill/>
                    </a:lnR>
                    <a:lnT>
                      <a:noFill/>
                    </a:lnT>
                    <a:lnB w="12700" cap="flat" cmpd="sng" algn="ctr">
                      <a:solidFill>
                        <a:srgbClr val="000000"/>
                      </a:solidFill>
                      <a:prstDash val="solid"/>
                      <a:round/>
                      <a:headEnd type="none" w="med" len="med"/>
                      <a:tailEnd type="none" w="med" len="med"/>
                    </a:lnB>
                  </a:tcPr>
                </a:tc>
              </a:tr>
              <a:tr h="283888">
                <a:tc vMerge="1">
                  <a:txBody>
                    <a:bodyPr/>
                    <a:lstStyle/>
                    <a:p>
                      <a:pPr algn="ctr">
                        <a:lnSpc>
                          <a:spcPct val="115000"/>
                        </a:lnSpc>
                        <a:spcAft>
                          <a:spcPts val="0"/>
                        </a:spcAft>
                      </a:pPr>
                      <a:endParaRPr lang="id-ID" sz="600" dirty="0">
                        <a:latin typeface="Calibri Light"/>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id-ID" sz="1800" dirty="0">
                          <a:latin typeface="Rockwell" pitchFamily="18" charset="0"/>
                          <a:ea typeface="Times New Roman"/>
                          <a:cs typeface="Times New Roman"/>
                        </a:rPr>
                        <a:t>3 </a:t>
                      </a:r>
                      <a:r>
                        <a:rPr lang="en-US" sz="1800" dirty="0" smtClean="0">
                          <a:latin typeface="Rockwell" pitchFamily="18" charset="0"/>
                          <a:ea typeface="Times New Roman"/>
                          <a:cs typeface="Times New Roman"/>
                        </a:rPr>
                        <a:t>Cycle</a:t>
                      </a:r>
                      <a:endParaRPr lang="id-ID" sz="1800" dirty="0">
                        <a:latin typeface="Rockwell" pitchFamily="18" charset="0"/>
                        <a:ea typeface="Times New Roman"/>
                        <a:cs typeface="Times New Roman"/>
                      </a:endParaRPr>
                    </a:p>
                  </a:txBody>
                  <a:tcPr marL="38064" marR="38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03</a:t>
                      </a:r>
                      <a:endParaRPr lang="id-ID" sz="1800" dirty="0">
                        <a:latin typeface="Rockwell" pitchFamily="18" charset="0"/>
                        <a:ea typeface="Times New Roman"/>
                        <a:cs typeface="Times New Roman"/>
                      </a:endParaRPr>
                    </a:p>
                  </a:txBody>
                  <a:tcPr marL="38064" marR="38064" marT="0" marB="0" anchor="b">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57</a:t>
                      </a:r>
                      <a:endParaRPr lang="id-ID" sz="1800" dirty="0">
                        <a:latin typeface="Rockwell" pitchFamily="18" charset="0"/>
                        <a:ea typeface="Times New Roman"/>
                        <a:cs typeface="Times New Roman"/>
                      </a:endParaRPr>
                    </a:p>
                  </a:txBody>
                  <a:tcPr marL="38064" marR="38064" marT="0" marB="0" anchor="b">
                    <a:lnL>
                      <a:noFill/>
                    </a:lnL>
                    <a:lnR>
                      <a:noFill/>
                    </a:lnR>
                    <a:lnT>
                      <a:noFill/>
                    </a:lnT>
                    <a:lnB>
                      <a:noFill/>
                    </a:lnB>
                    <a:solidFill>
                      <a:schemeClr val="accent4">
                        <a:lumMod val="40000"/>
                        <a:lumOff val="60000"/>
                      </a:schemeClr>
                    </a:solidFill>
                  </a:tcPr>
                </a:tc>
              </a:tr>
              <a:tr h="283888">
                <a:tc vMerge="1">
                  <a:txBody>
                    <a:bodyPr/>
                    <a:lstStyle/>
                    <a:p>
                      <a:endParaRPr lang="id-ID"/>
                    </a:p>
                  </a:txBody>
                  <a:tcPr/>
                </a:tc>
                <a:tc vMerge="1">
                  <a:txBody>
                    <a:bodyPr/>
                    <a:lstStyle/>
                    <a:p>
                      <a:endParaRPr lang="id-ID"/>
                    </a:p>
                  </a:txBody>
                  <a:tcPr/>
                </a:tc>
                <a:tc>
                  <a:txBody>
                    <a:bodyPr/>
                    <a:lstStyle/>
                    <a:p>
                      <a:pPr algn="ctr">
                        <a:lnSpc>
                          <a:spcPct val="115000"/>
                        </a:lnSpc>
                        <a:spcAft>
                          <a:spcPts val="0"/>
                        </a:spcAft>
                      </a:pPr>
                      <a:r>
                        <a:rPr lang="id-ID" sz="1800" dirty="0" smtClean="0">
                          <a:latin typeface="Rockwell" pitchFamily="18" charset="0"/>
                          <a:ea typeface="Times New Roman"/>
                          <a:cs typeface="Times New Roman"/>
                        </a:rPr>
                        <a:t>14</a:t>
                      </a:r>
                      <a:r>
                        <a:rPr lang="en-US" sz="1800" dirty="0" smtClean="0">
                          <a:latin typeface="Rockwell" pitchFamily="18" charset="0"/>
                          <a:ea typeface="Times New Roman"/>
                          <a:cs typeface="Times New Roman"/>
                        </a:rPr>
                        <a:t>.</a:t>
                      </a:r>
                      <a:r>
                        <a:rPr lang="id-ID" sz="1800" dirty="0" smtClean="0">
                          <a:latin typeface="Rockwell" pitchFamily="18" charset="0"/>
                          <a:ea typeface="Times New Roman"/>
                          <a:cs typeface="Times New Roman"/>
                        </a:rPr>
                        <a:t>25</a:t>
                      </a:r>
                      <a:endParaRPr lang="id-ID" sz="1800" dirty="0">
                        <a:latin typeface="Rockwell" pitchFamily="18" charset="0"/>
                        <a:ea typeface="Times New Roman"/>
                        <a:cs typeface="Times New Roman"/>
                      </a:endParaRPr>
                    </a:p>
                  </a:txBody>
                  <a:tcPr marL="38064" marR="38064"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bl>
          </a:graphicData>
        </a:graphic>
      </p:graphicFrame>
      <p:sp>
        <p:nvSpPr>
          <p:cNvPr id="17" name="Rounded Rectangle 16"/>
          <p:cNvSpPr/>
          <p:nvPr/>
        </p:nvSpPr>
        <p:spPr>
          <a:xfrm rot="5400000">
            <a:off x="8001024" y="3359406"/>
            <a:ext cx="1071570" cy="904900"/>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8" name="Rounded Rectangle 17"/>
          <p:cNvSpPr/>
          <p:nvPr/>
        </p:nvSpPr>
        <p:spPr>
          <a:xfrm rot="5400000">
            <a:off x="8075246" y="5305562"/>
            <a:ext cx="923125" cy="904900"/>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edge">
                                      <p:cBhvr>
                                        <p:cTn id="10" dur="1000"/>
                                        <p:tgtEl>
                                          <p:spTgt spid="6"/>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edge">
                                      <p:cBhvr>
                                        <p:cTn id="13" dur="1000"/>
                                        <p:tgtEl>
                                          <p:spTgt spid="7"/>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edge">
                                      <p:cBhvr>
                                        <p:cTn id="16" dur="1000"/>
                                        <p:tgtEl>
                                          <p:spTgt spid="8"/>
                                        </p:tgtEl>
                                      </p:cBhvr>
                                    </p:animEffect>
                                  </p:childTnLst>
                                </p:cTn>
                              </p:par>
                              <p:par>
                                <p:cTn id="17" presetID="2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edge">
                                      <p:cBhvr>
                                        <p:cTn id="19" dur="1000"/>
                                        <p:tgtEl>
                                          <p:spTgt spid="17"/>
                                        </p:tgtEl>
                                      </p:cBhvr>
                                    </p:animEffect>
                                  </p:childTnLst>
                                </p:cTn>
                              </p:par>
                              <p:par>
                                <p:cTn id="20" presetID="2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edge">
                                      <p:cBhvr>
                                        <p:cTn id="2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effectLst>
                  <a:outerShdw blurRad="38100" dist="38100" dir="2700000" algn="tl">
                    <a:srgbClr val="000000">
                      <a:alpha val="43137"/>
                    </a:srgbClr>
                  </a:outerShdw>
                </a:effectLst>
                <a:latin typeface="Rockwell" pitchFamily="18" charset="0"/>
              </a:rPr>
              <a:t>Short Term </a:t>
            </a:r>
            <a:r>
              <a:rPr lang="id-ID" sz="3600" dirty="0" smtClean="0">
                <a:effectLst>
                  <a:outerShdw blurRad="38100" dist="38100" dir="2700000" algn="tl">
                    <a:srgbClr val="000000">
                      <a:alpha val="43137"/>
                    </a:srgbClr>
                  </a:outerShdw>
                </a:effectLst>
                <a:latin typeface="Rockwell" pitchFamily="18" charset="0"/>
              </a:rPr>
              <a:t>Stabilit</a:t>
            </a:r>
            <a:r>
              <a:rPr lang="en-US" sz="3600" dirty="0" smtClean="0">
                <a:effectLst>
                  <a:outerShdw blurRad="38100" dist="38100" dir="2700000" algn="tl">
                    <a:srgbClr val="000000">
                      <a:alpha val="43137"/>
                    </a:srgbClr>
                  </a:outerShdw>
                </a:effectLst>
                <a:latin typeface="Rockwell" pitchFamily="18" charset="0"/>
              </a:rPr>
              <a:t>y</a:t>
            </a:r>
            <a:endParaRPr lang="id-ID" sz="3600" dirty="0">
              <a:effectLst>
                <a:outerShdw blurRad="38100" dist="38100" dir="2700000" algn="tl">
                  <a:srgbClr val="000000">
                    <a:alpha val="43137"/>
                  </a:srgbClr>
                </a:outerShdw>
              </a:effectLst>
              <a:latin typeface="Rockwell" pitchFamily="18" charset="0"/>
            </a:endParaRPr>
          </a:p>
        </p:txBody>
      </p:sp>
      <p:sp>
        <p:nvSpPr>
          <p:cNvPr id="4" name="Content Placeholder 3"/>
          <p:cNvSpPr>
            <a:spLocks noGrp="1"/>
          </p:cNvSpPr>
          <p:nvPr>
            <p:ph idx="1"/>
          </p:nvPr>
        </p:nvSpPr>
        <p:spPr/>
        <p:txBody>
          <a:bodyP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688713305"/>
              </p:ext>
            </p:extLst>
          </p:nvPr>
        </p:nvGraphicFramePr>
        <p:xfrm>
          <a:off x="71438" y="1143006"/>
          <a:ext cx="8715405" cy="4983154"/>
        </p:xfrm>
        <a:graphic>
          <a:graphicData uri="http://schemas.openxmlformats.org/drawingml/2006/table">
            <a:tbl>
              <a:tblPr/>
              <a:tblGrid>
                <a:gridCol w="1559565"/>
                <a:gridCol w="1192640"/>
                <a:gridCol w="1192640"/>
                <a:gridCol w="1192640"/>
                <a:gridCol w="1220465"/>
                <a:gridCol w="1164815"/>
                <a:gridCol w="1192640"/>
              </a:tblGrid>
              <a:tr h="453014">
                <a:tc rowSpan="2">
                  <a:txBody>
                    <a:bodyPr/>
                    <a:lstStyle/>
                    <a:p>
                      <a:pPr algn="ctr">
                        <a:lnSpc>
                          <a:spcPct val="115000"/>
                        </a:lnSpc>
                        <a:spcAft>
                          <a:spcPts val="0"/>
                        </a:spcAft>
                      </a:pPr>
                      <a:r>
                        <a:rPr lang="en-US" sz="2000" b="1" dirty="0" smtClean="0">
                          <a:latin typeface="Rockwell" pitchFamily="18" charset="0"/>
                          <a:ea typeface="Times New Roman"/>
                          <a:cs typeface="Times New Roman"/>
                        </a:rPr>
                        <a:t>Time</a:t>
                      </a: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gridSpan="2">
                  <a:txBody>
                    <a:bodyPr/>
                    <a:lstStyle/>
                    <a:p>
                      <a:pPr algn="ctr">
                        <a:lnSpc>
                          <a:spcPct val="115000"/>
                        </a:lnSpc>
                        <a:spcAft>
                          <a:spcPts val="0"/>
                        </a:spcAft>
                      </a:pPr>
                      <a:r>
                        <a:rPr lang="id-ID" sz="2000" b="1" i="0" dirty="0" smtClean="0">
                          <a:latin typeface="Rockwell" pitchFamily="18" charset="0"/>
                          <a:ea typeface="Times New Roman"/>
                          <a:cs typeface="Times New Roman"/>
                        </a:rPr>
                        <a:t>% diff </a:t>
                      </a:r>
                      <a:r>
                        <a:rPr lang="en-US" sz="2000" b="1" i="0" dirty="0" smtClean="0">
                          <a:latin typeface="Rockwell" pitchFamily="18" charset="0"/>
                          <a:ea typeface="Times New Roman"/>
                          <a:cs typeface="Times New Roman"/>
                        </a:rPr>
                        <a:t>C</a:t>
                      </a:r>
                      <a:r>
                        <a:rPr lang="id-ID" sz="2000" b="1" dirty="0" smtClean="0">
                          <a:latin typeface="Rockwell" pitchFamily="18" charset="0"/>
                          <a:ea typeface="Times New Roman"/>
                          <a:cs typeface="Times New Roman"/>
                        </a:rPr>
                        <a:t>itrat</a:t>
                      </a:r>
                      <a:r>
                        <a:rPr lang="en-US" sz="2000" b="1" dirty="0" smtClean="0">
                          <a:latin typeface="Rockwell" pitchFamily="18" charset="0"/>
                          <a:ea typeface="Times New Roman"/>
                          <a:cs typeface="Times New Roman"/>
                        </a:rPr>
                        <a:t>e</a:t>
                      </a: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hMerge="1">
                  <a:txBody>
                    <a:bodyPr/>
                    <a:lstStyle/>
                    <a:p>
                      <a:pPr algn="ctr">
                        <a:lnSpc>
                          <a:spcPct val="115000"/>
                        </a:lnSpc>
                        <a:spcAft>
                          <a:spcPts val="1000"/>
                        </a:spcAft>
                      </a:pP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gridSpan="2">
                  <a:txBody>
                    <a:bodyPr/>
                    <a:lstStyle/>
                    <a:p>
                      <a:pPr algn="ctr">
                        <a:lnSpc>
                          <a:spcPct val="115000"/>
                        </a:lnSpc>
                        <a:spcAft>
                          <a:spcPts val="0"/>
                        </a:spcAft>
                      </a:pPr>
                      <a:r>
                        <a:rPr lang="id-ID" sz="2000" b="1" i="0" dirty="0" smtClean="0">
                          <a:latin typeface="Rockwell" pitchFamily="18" charset="0"/>
                          <a:ea typeface="Times New Roman"/>
                          <a:cs typeface="Times New Roman"/>
                        </a:rPr>
                        <a:t>% diff Heparin</a:t>
                      </a:r>
                      <a:endParaRPr lang="id-ID" sz="2000" b="1" i="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hMerge="1">
                  <a:txBody>
                    <a:bodyPr/>
                    <a:lstStyle/>
                    <a:p>
                      <a:pPr algn="ctr">
                        <a:lnSpc>
                          <a:spcPct val="115000"/>
                        </a:lnSpc>
                        <a:spcAft>
                          <a:spcPts val="0"/>
                        </a:spcAft>
                      </a:pP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gridSpan="2">
                  <a:txBody>
                    <a:bodyPr/>
                    <a:lstStyle/>
                    <a:p>
                      <a:pPr algn="ctr">
                        <a:lnSpc>
                          <a:spcPct val="115000"/>
                        </a:lnSpc>
                        <a:spcAft>
                          <a:spcPts val="0"/>
                        </a:spcAft>
                      </a:pPr>
                      <a:r>
                        <a:rPr lang="id-ID" sz="2000" b="1" i="0" dirty="0" smtClean="0">
                          <a:latin typeface="Rockwell" pitchFamily="18" charset="0"/>
                          <a:ea typeface="Times New Roman"/>
                          <a:cs typeface="Times New Roman"/>
                        </a:rPr>
                        <a:t>% diff EDTA</a:t>
                      </a:r>
                      <a:endParaRPr lang="id-ID" sz="2000" b="1"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c hMerge="1">
                  <a:txBody>
                    <a:bodyPr/>
                    <a:lstStyle/>
                    <a:p>
                      <a:pPr algn="ctr">
                        <a:lnSpc>
                          <a:spcPct val="115000"/>
                        </a:lnSpc>
                        <a:spcAft>
                          <a:spcPts val="0"/>
                        </a:spcAft>
                      </a:pP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r>
              <a:tr h="453014">
                <a:tc vMerge="1">
                  <a:txBody>
                    <a:bodyPr/>
                    <a:lstStyle/>
                    <a:p>
                      <a:pPr algn="ctr">
                        <a:lnSpc>
                          <a:spcPct val="115000"/>
                        </a:lnSpc>
                        <a:spcAft>
                          <a:spcPts val="0"/>
                        </a:spcAft>
                      </a:pP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id-ID" sz="2000" b="1" dirty="0" smtClean="0">
                          <a:latin typeface="Rockwell" pitchFamily="18" charset="0"/>
                          <a:ea typeface="Times New Roman"/>
                          <a:cs typeface="Times New Roman"/>
                        </a:rPr>
                        <a:t>QCL</a:t>
                      </a: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algn="ctr">
                        <a:lnSpc>
                          <a:spcPct val="115000"/>
                        </a:lnSpc>
                        <a:spcAft>
                          <a:spcPts val="1000"/>
                        </a:spcAft>
                      </a:pPr>
                      <a:r>
                        <a:rPr lang="id-ID" sz="2000" b="1" i="0" dirty="0" smtClean="0">
                          <a:latin typeface="Rockwell" pitchFamily="18" charset="0"/>
                          <a:ea typeface="Times New Roman"/>
                          <a:cs typeface="Times New Roman"/>
                        </a:rPr>
                        <a:t>QCH</a:t>
                      </a:r>
                      <a:endParaRPr lang="id-ID" sz="2000"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id-ID" sz="2000" b="1" dirty="0" smtClean="0">
                          <a:latin typeface="Rockwell" pitchFamily="18" charset="0"/>
                          <a:ea typeface="Times New Roman"/>
                          <a:cs typeface="Times New Roman"/>
                        </a:rPr>
                        <a:t>QCL</a:t>
                      </a: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lnSpc>
                          <a:spcPct val="115000"/>
                        </a:lnSpc>
                        <a:spcAft>
                          <a:spcPts val="1000"/>
                        </a:spcAft>
                      </a:pPr>
                      <a:r>
                        <a:rPr lang="id-ID" sz="2000" b="1" i="0" dirty="0" smtClean="0">
                          <a:latin typeface="Rockwell" pitchFamily="18" charset="0"/>
                          <a:ea typeface="Times New Roman"/>
                          <a:cs typeface="Times New Roman"/>
                        </a:rPr>
                        <a:t>QCH</a:t>
                      </a:r>
                      <a:endParaRPr lang="id-ID" sz="2000"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id-ID" sz="2000" b="1" dirty="0" smtClean="0">
                          <a:latin typeface="Rockwell" pitchFamily="18" charset="0"/>
                          <a:ea typeface="Times New Roman"/>
                          <a:cs typeface="Times New Roman"/>
                        </a:rPr>
                        <a:t>QCL</a:t>
                      </a: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a:lnSpc>
                          <a:spcPct val="115000"/>
                        </a:lnSpc>
                        <a:spcAft>
                          <a:spcPts val="1000"/>
                        </a:spcAft>
                      </a:pPr>
                      <a:r>
                        <a:rPr lang="id-ID" sz="2000" b="1" i="0" dirty="0" smtClean="0">
                          <a:latin typeface="Rockwell" pitchFamily="18" charset="0"/>
                          <a:ea typeface="Times New Roman"/>
                          <a:cs typeface="Times New Roman"/>
                        </a:rPr>
                        <a:t>QCH</a:t>
                      </a:r>
                      <a:endParaRPr lang="id-ID" sz="2000"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r>
              <a:tr h="453014">
                <a:tc rowSpan="3">
                  <a:txBody>
                    <a:bodyPr/>
                    <a:lstStyle/>
                    <a:p>
                      <a:pPr algn="ctr">
                        <a:lnSpc>
                          <a:spcPct val="115000"/>
                        </a:lnSpc>
                        <a:spcAft>
                          <a:spcPts val="0"/>
                        </a:spcAft>
                      </a:pPr>
                      <a:r>
                        <a:rPr lang="en-US" sz="2000" dirty="0" smtClean="0">
                          <a:latin typeface="Rockwell" pitchFamily="18" charset="0"/>
                          <a:ea typeface="Times New Roman"/>
                          <a:cs typeface="Times New Roman"/>
                        </a:rPr>
                        <a:t>Hour</a:t>
                      </a:r>
                      <a:r>
                        <a:rPr lang="id-ID" sz="2000" dirty="0" smtClean="0">
                          <a:latin typeface="Rockwell" pitchFamily="18" charset="0"/>
                          <a:ea typeface="Times New Roman"/>
                          <a:cs typeface="Times New Roman"/>
                        </a:rPr>
                        <a:t> -0</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98</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9</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93</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6</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20</a:t>
                      </a:r>
                      <a:endParaRPr lang="id-ID" sz="2000" dirty="0">
                        <a:latin typeface="Rockwell" pitchFamily="18" charset="0"/>
                        <a:ea typeface="Times New Roman"/>
                        <a:cs typeface="Times New Roman"/>
                      </a:endParaRPr>
                    </a:p>
                  </a:txBody>
                  <a:tcPr marL="30246" marR="3024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74</a:t>
                      </a:r>
                      <a:endParaRPr lang="id-ID" sz="2000" dirty="0">
                        <a:latin typeface="Rockwell" pitchFamily="18" charset="0"/>
                        <a:ea typeface="Times New Roman"/>
                        <a:cs typeface="Times New Roman"/>
                      </a:endParaRPr>
                    </a:p>
                  </a:txBody>
                  <a:tcPr marL="30246" marR="3024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90</a:t>
                      </a:r>
                      <a:endParaRPr lang="id-ID" sz="2000" dirty="0">
                        <a:latin typeface="Rockwell" pitchFamily="18" charset="0"/>
                        <a:ea typeface="Times New Roman"/>
                        <a:cs typeface="Times New Roman"/>
                      </a:endParaRPr>
                    </a:p>
                  </a:txBody>
                  <a:tcPr marL="28307" marR="2830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92</a:t>
                      </a:r>
                      <a:endParaRPr lang="id-ID" sz="2000" dirty="0">
                        <a:latin typeface="Rockwell" pitchFamily="18" charset="0"/>
                        <a:ea typeface="Times New Roman"/>
                        <a:cs typeface="Times New Roman"/>
                      </a:endParaRPr>
                    </a:p>
                  </a:txBody>
                  <a:tcPr marL="28307" marR="28307" marT="0" marB="0" anchor="ctr">
                    <a:lnL>
                      <a:noFill/>
                    </a:lnL>
                    <a:lnR>
                      <a:noFill/>
                    </a:lnR>
                    <a:lnT w="12700" cap="flat" cmpd="sng" algn="ctr">
                      <a:solidFill>
                        <a:srgbClr val="000000"/>
                      </a:solidFill>
                      <a:prstDash val="solid"/>
                      <a:round/>
                      <a:headEnd type="none" w="med" len="med"/>
                      <a:tailEnd type="none" w="med" len="med"/>
                    </a:lnT>
                    <a:lnB>
                      <a:noFill/>
                    </a:lnB>
                  </a:tcPr>
                </a:tc>
              </a:tr>
              <a:tr h="45301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88</a:t>
                      </a:r>
                      <a:endParaRPr lang="id-ID" sz="2000" dirty="0">
                        <a:latin typeface="Rockwell" pitchFamily="18" charset="0"/>
                        <a:ea typeface="Times New Roman"/>
                        <a:cs typeface="Times New Roman"/>
                      </a:endParaRPr>
                    </a:p>
                  </a:txBody>
                  <a:tcPr marL="29571" marR="29571" marT="0" marB="0" anchor="ctr">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98</a:t>
                      </a:r>
                      <a:endParaRPr lang="id-ID" sz="2000" dirty="0">
                        <a:latin typeface="Rockwell" pitchFamily="18" charset="0"/>
                        <a:ea typeface="Times New Roman"/>
                        <a:cs typeface="Times New Roman"/>
                      </a:endParaRPr>
                    </a:p>
                  </a:txBody>
                  <a:tcPr marL="29571" marR="29571" marT="0" marB="0" anchor="ctr">
                    <a:lnL>
                      <a:noFill/>
                    </a:lnL>
                    <a:lnR>
                      <a:noFill/>
                    </a:lnR>
                    <a:lnT>
                      <a:noFill/>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93</a:t>
                      </a:r>
                      <a:endParaRPr lang="id-ID" sz="2000" dirty="0">
                        <a:latin typeface="Rockwell" pitchFamily="18" charset="0"/>
                        <a:ea typeface="Times New Roman"/>
                        <a:cs typeface="Times New Roman"/>
                      </a:endParaRPr>
                    </a:p>
                  </a:txBody>
                  <a:tcPr marL="30246" marR="30246"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39</a:t>
                      </a:r>
                      <a:endParaRPr lang="id-ID" sz="2000" dirty="0">
                        <a:latin typeface="Rockwell" pitchFamily="18" charset="0"/>
                        <a:ea typeface="Times New Roman"/>
                        <a:cs typeface="Times New Roman"/>
                      </a:endParaRPr>
                    </a:p>
                  </a:txBody>
                  <a:tcPr marL="30246" marR="30246"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82</a:t>
                      </a:r>
                      <a:endParaRPr lang="id-ID" sz="2000" dirty="0">
                        <a:latin typeface="Rockwell" pitchFamily="18" charset="0"/>
                        <a:ea typeface="Times New Roman"/>
                        <a:cs typeface="Times New Roman"/>
                      </a:endParaRPr>
                    </a:p>
                  </a:txBody>
                  <a:tcPr marL="28307" marR="28307" marT="0" marB="0" anchor="ctr">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57</a:t>
                      </a:r>
                      <a:endParaRPr lang="id-ID" sz="2000" dirty="0">
                        <a:latin typeface="Rockwell" pitchFamily="18" charset="0"/>
                        <a:ea typeface="Times New Roman"/>
                        <a:cs typeface="Times New Roman"/>
                      </a:endParaRPr>
                    </a:p>
                  </a:txBody>
                  <a:tcPr marL="28307" marR="28307" marT="0" marB="0" anchor="ctr">
                    <a:lnL>
                      <a:noFill/>
                    </a:lnL>
                    <a:lnR>
                      <a:noFill/>
                    </a:lnR>
                    <a:lnT>
                      <a:noFill/>
                    </a:lnT>
                    <a:lnB>
                      <a:noFill/>
                    </a:lnB>
                  </a:tcPr>
                </a:tc>
              </a:tr>
              <a:tr h="45301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7</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82</a:t>
                      </a:r>
                      <a:endParaRPr lang="id-ID" sz="2000" dirty="0">
                        <a:latin typeface="Rockwell" pitchFamily="18" charset="0"/>
                        <a:ea typeface="Times New Roman"/>
                        <a:cs typeface="Times New Roman"/>
                      </a:endParaRPr>
                    </a:p>
                  </a:txBody>
                  <a:tcPr marL="29571" marR="2957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81</a:t>
                      </a:r>
                      <a:endParaRPr lang="id-ID" sz="2000" dirty="0">
                        <a:latin typeface="Rockwell" pitchFamily="18" charset="0"/>
                        <a:ea typeface="Times New Roman"/>
                        <a:cs typeface="Times New Roman"/>
                      </a:endParaRPr>
                    </a:p>
                  </a:txBody>
                  <a:tcPr marL="29571" marR="2957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66</a:t>
                      </a:r>
                      <a:endParaRPr lang="id-ID" sz="2000" dirty="0">
                        <a:latin typeface="Rockwell" pitchFamily="18" charset="0"/>
                        <a:ea typeface="Times New Roman"/>
                        <a:cs typeface="Times New Roman"/>
                      </a:endParaRPr>
                    </a:p>
                  </a:txBody>
                  <a:tcPr marL="30246" marR="3024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53</a:t>
                      </a:r>
                      <a:endParaRPr lang="id-ID" sz="2000" dirty="0">
                        <a:latin typeface="Rockwell" pitchFamily="18" charset="0"/>
                        <a:ea typeface="Times New Roman"/>
                        <a:cs typeface="Times New Roman"/>
                      </a:endParaRPr>
                    </a:p>
                  </a:txBody>
                  <a:tcPr marL="30246" marR="3024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14</a:t>
                      </a:r>
                      <a:endParaRPr lang="id-ID" sz="2000" dirty="0">
                        <a:latin typeface="Rockwell" pitchFamily="18" charset="0"/>
                        <a:ea typeface="Times New Roman"/>
                        <a:cs typeface="Times New Roman"/>
                      </a:endParaRPr>
                    </a:p>
                  </a:txBody>
                  <a:tcPr marL="28307" marR="2830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39</a:t>
                      </a:r>
                      <a:endParaRPr lang="id-ID" sz="2000" dirty="0">
                        <a:latin typeface="Rockwell" pitchFamily="18" charset="0"/>
                        <a:ea typeface="Times New Roman"/>
                        <a:cs typeface="Times New Roman"/>
                      </a:endParaRPr>
                    </a:p>
                  </a:txBody>
                  <a:tcPr marL="28307" marR="28307" marT="0" marB="0" anchor="ctr">
                    <a:lnL>
                      <a:noFill/>
                    </a:lnL>
                    <a:lnR>
                      <a:noFill/>
                    </a:lnR>
                    <a:lnT>
                      <a:noFill/>
                    </a:lnT>
                    <a:lnB w="12700" cap="flat" cmpd="sng" algn="ctr">
                      <a:solidFill>
                        <a:srgbClr val="000000"/>
                      </a:solidFill>
                      <a:prstDash val="solid"/>
                      <a:round/>
                      <a:headEnd type="none" w="med" len="med"/>
                      <a:tailEnd type="none" w="med" len="med"/>
                    </a:lnB>
                  </a:tcPr>
                </a:tc>
              </a:tr>
              <a:tr h="453014">
                <a:tc rowSpan="3">
                  <a:txBody>
                    <a:bodyPr/>
                    <a:lstStyle/>
                    <a:p>
                      <a:pPr algn="ctr">
                        <a:lnSpc>
                          <a:spcPct val="115000"/>
                        </a:lnSpc>
                        <a:spcAft>
                          <a:spcPts val="0"/>
                        </a:spcAft>
                      </a:pPr>
                      <a:r>
                        <a:rPr lang="en-US" sz="2000" dirty="0" smtClean="0">
                          <a:latin typeface="Rockwell" pitchFamily="18" charset="0"/>
                          <a:ea typeface="Times New Roman"/>
                          <a:cs typeface="Times New Roman"/>
                        </a:rPr>
                        <a:t>Hour</a:t>
                      </a:r>
                      <a:r>
                        <a:rPr lang="id-ID" sz="2000" dirty="0" smtClean="0">
                          <a:latin typeface="Rockwell" pitchFamily="18" charset="0"/>
                          <a:ea typeface="Times New Roman"/>
                          <a:cs typeface="Times New Roman"/>
                        </a:rPr>
                        <a:t>-7</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01</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22</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6</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06</a:t>
                      </a:r>
                      <a:endParaRPr lang="id-ID" sz="2000" dirty="0">
                        <a:latin typeface="Rockwell" pitchFamily="18" charset="0"/>
                        <a:ea typeface="Times New Roman"/>
                        <a:cs typeface="Times New Roman"/>
                      </a:endParaRPr>
                    </a:p>
                  </a:txBody>
                  <a:tcPr marL="30246" marR="30246" marT="0" marB="0" anchor="b">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64</a:t>
                      </a:r>
                      <a:endParaRPr lang="id-ID" sz="2000" dirty="0">
                        <a:latin typeface="Rockwell" pitchFamily="18" charset="0"/>
                        <a:ea typeface="Times New Roman"/>
                        <a:cs typeface="Times New Roman"/>
                      </a:endParaRPr>
                    </a:p>
                  </a:txBody>
                  <a:tcPr marL="30246" marR="30246" marT="0" marB="0" anchor="b">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41</a:t>
                      </a:r>
                      <a:endParaRPr lang="id-ID" sz="2000" dirty="0">
                        <a:latin typeface="Rockwell" pitchFamily="18" charset="0"/>
                        <a:ea typeface="Times New Roman"/>
                        <a:cs typeface="Times New Roman"/>
                      </a:endParaRPr>
                    </a:p>
                  </a:txBody>
                  <a:tcPr marL="28307" marR="28307"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44</a:t>
                      </a:r>
                      <a:endParaRPr lang="id-ID" sz="2000" dirty="0">
                        <a:latin typeface="Rockwell" pitchFamily="18" charset="0"/>
                        <a:ea typeface="Times New Roman"/>
                        <a:cs typeface="Times New Roman"/>
                      </a:endParaRPr>
                    </a:p>
                  </a:txBody>
                  <a:tcPr marL="28307" marR="28307"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r>
              <a:tr h="453014">
                <a:tc vMerge="1">
                  <a:txBody>
                    <a:bodyPr/>
                    <a:lstStyle/>
                    <a:p>
                      <a:endParaRPr lang="id-ID"/>
                    </a:p>
                  </a:txBody>
                  <a:tcPr/>
                </a:tc>
                <a:tc>
                  <a:txBody>
                    <a:bodyPr/>
                    <a:lstStyle/>
                    <a:p>
                      <a:pPr algn="ctr">
                        <a:lnSpc>
                          <a:spcPct val="115000"/>
                        </a:lnSpc>
                        <a:spcAft>
                          <a:spcPts val="0"/>
                        </a:spcAft>
                      </a:pP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60</a:t>
                      </a:r>
                      <a:endParaRPr lang="id-ID" sz="2000" dirty="0">
                        <a:latin typeface="Rockwell" pitchFamily="18" charset="0"/>
                        <a:ea typeface="Times New Roman"/>
                        <a:cs typeface="Times New Roman"/>
                      </a:endParaRPr>
                    </a:p>
                  </a:txBody>
                  <a:tcPr marL="29571" marR="29571"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9</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a:t>
                      </a:r>
                      <a:endParaRPr lang="id-ID" sz="2000" dirty="0">
                        <a:latin typeface="Rockwell" pitchFamily="18" charset="0"/>
                        <a:ea typeface="Times New Roman"/>
                        <a:cs typeface="Times New Roman"/>
                      </a:endParaRPr>
                    </a:p>
                  </a:txBody>
                  <a:tcPr marL="29571" marR="29571" marT="0" marB="0" anchor="ctr">
                    <a:lnL>
                      <a:noFill/>
                    </a:lnL>
                    <a:lnR>
                      <a:noFill/>
                    </a:lnR>
                    <a:lnT>
                      <a:noFill/>
                    </a:lnT>
                    <a:lnB>
                      <a:noFill/>
                    </a:lnB>
                    <a:solidFill>
                      <a:schemeClr val="accent2">
                        <a:lumMod val="40000"/>
                        <a:lumOff val="60000"/>
                      </a:schemeClr>
                    </a:solidFill>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80</a:t>
                      </a:r>
                      <a:endParaRPr lang="id-ID" sz="2000" dirty="0">
                        <a:latin typeface="Rockwell" pitchFamily="18" charset="0"/>
                        <a:ea typeface="Times New Roman"/>
                        <a:cs typeface="Times New Roman"/>
                      </a:endParaRPr>
                    </a:p>
                  </a:txBody>
                  <a:tcPr marL="30246" marR="30246" marT="0" marB="0" anchor="b">
                    <a:lnL>
                      <a:noFill/>
                    </a:lnL>
                    <a:lnR>
                      <a:noFill/>
                    </a:lnR>
                    <a:lnT>
                      <a:noFill/>
                    </a:lnT>
                    <a:lnB>
                      <a:noFill/>
                    </a:lnB>
                    <a:solidFill>
                      <a:schemeClr val="accent3">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83</a:t>
                      </a:r>
                      <a:endParaRPr lang="id-ID" sz="2000" dirty="0">
                        <a:latin typeface="Rockwell" pitchFamily="18" charset="0"/>
                        <a:ea typeface="Times New Roman"/>
                        <a:cs typeface="Times New Roman"/>
                      </a:endParaRPr>
                    </a:p>
                  </a:txBody>
                  <a:tcPr marL="30246" marR="30246" marT="0" marB="0" anchor="b">
                    <a:lnL>
                      <a:noFill/>
                    </a:lnL>
                    <a:lnR>
                      <a:noFill/>
                    </a:lnR>
                    <a:lnT>
                      <a:noFill/>
                    </a:lnT>
                    <a:lnB>
                      <a:noFill/>
                    </a:lnB>
                    <a:solidFill>
                      <a:schemeClr val="accent3">
                        <a:lumMod val="40000"/>
                        <a:lumOff val="60000"/>
                      </a:schemeClr>
                    </a:solidFill>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56</a:t>
                      </a:r>
                      <a:endParaRPr lang="id-ID" sz="2000" dirty="0">
                        <a:latin typeface="Rockwell" pitchFamily="18" charset="0"/>
                        <a:ea typeface="Times New Roman"/>
                        <a:cs typeface="Times New Roman"/>
                      </a:endParaRPr>
                    </a:p>
                  </a:txBody>
                  <a:tcPr marL="28307" marR="28307" marT="0" marB="0" anchor="ctr">
                    <a:lnL>
                      <a:noFill/>
                    </a:lnL>
                    <a:lnR>
                      <a:noFill/>
                    </a:lnR>
                    <a:lnT>
                      <a:noFill/>
                    </a:lnT>
                    <a:lnB>
                      <a:noFill/>
                    </a:lnB>
                    <a:solidFill>
                      <a:schemeClr val="accent4">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9</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83</a:t>
                      </a:r>
                      <a:endParaRPr lang="id-ID" sz="2000" dirty="0">
                        <a:latin typeface="Rockwell" pitchFamily="18" charset="0"/>
                        <a:ea typeface="Times New Roman"/>
                        <a:cs typeface="Times New Roman"/>
                      </a:endParaRPr>
                    </a:p>
                  </a:txBody>
                  <a:tcPr marL="28307" marR="28307" marT="0" marB="0" anchor="ctr">
                    <a:lnL>
                      <a:noFill/>
                    </a:lnL>
                    <a:lnR>
                      <a:noFill/>
                    </a:lnR>
                    <a:lnT>
                      <a:noFill/>
                    </a:lnT>
                    <a:lnB>
                      <a:noFill/>
                    </a:lnB>
                    <a:solidFill>
                      <a:schemeClr val="accent4">
                        <a:lumMod val="40000"/>
                        <a:lumOff val="60000"/>
                      </a:schemeClr>
                    </a:solidFill>
                  </a:tcPr>
                </a:tc>
              </a:tr>
              <a:tr h="45301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70</a:t>
                      </a:r>
                      <a:endParaRPr lang="id-ID" sz="2000" dirty="0">
                        <a:latin typeface="Rockwell" pitchFamily="18" charset="0"/>
                        <a:ea typeface="Times New Roman"/>
                        <a:cs typeface="Times New Roman"/>
                      </a:endParaRPr>
                    </a:p>
                  </a:txBody>
                  <a:tcPr marL="29571" marR="29571"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81</a:t>
                      </a:r>
                      <a:endParaRPr lang="id-ID" sz="2000" dirty="0">
                        <a:latin typeface="Rockwell" pitchFamily="18" charset="0"/>
                        <a:ea typeface="Times New Roman"/>
                        <a:cs typeface="Times New Roman"/>
                      </a:endParaRPr>
                    </a:p>
                  </a:txBody>
                  <a:tcPr marL="29571" marR="29571"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63</a:t>
                      </a:r>
                      <a:endParaRPr lang="id-ID" sz="2000" dirty="0">
                        <a:latin typeface="Rockwell" pitchFamily="18" charset="0"/>
                        <a:ea typeface="Times New Roman"/>
                        <a:cs typeface="Times New Roman"/>
                      </a:endParaRPr>
                    </a:p>
                  </a:txBody>
                  <a:tcPr marL="30246" marR="30246" marT="0" marB="0" anchor="b">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a:t>
                      </a:r>
                      <a:endParaRPr lang="id-ID" sz="2000" dirty="0">
                        <a:latin typeface="Rockwell" pitchFamily="18" charset="0"/>
                        <a:ea typeface="Times New Roman"/>
                        <a:cs typeface="Times New Roman"/>
                      </a:endParaRPr>
                    </a:p>
                  </a:txBody>
                  <a:tcPr marL="30246" marR="30246" marT="0" marB="0" anchor="b">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88</a:t>
                      </a:r>
                      <a:endParaRPr lang="id-ID" sz="2000" dirty="0">
                        <a:latin typeface="Rockwell" pitchFamily="18" charset="0"/>
                        <a:ea typeface="Times New Roman"/>
                        <a:cs typeface="Times New Roman"/>
                      </a:endParaRPr>
                    </a:p>
                  </a:txBody>
                  <a:tcPr marL="28307" marR="28307"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21</a:t>
                      </a:r>
                      <a:endParaRPr lang="id-ID" sz="2000" dirty="0">
                        <a:latin typeface="Rockwell" pitchFamily="18" charset="0"/>
                        <a:ea typeface="Times New Roman"/>
                        <a:cs typeface="Times New Roman"/>
                      </a:endParaRPr>
                    </a:p>
                  </a:txBody>
                  <a:tcPr marL="28307" marR="28307"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453014">
                <a:tc rowSpan="3">
                  <a:txBody>
                    <a:bodyPr/>
                    <a:lstStyle/>
                    <a:p>
                      <a:pPr algn="ctr">
                        <a:lnSpc>
                          <a:spcPct val="115000"/>
                        </a:lnSpc>
                        <a:spcAft>
                          <a:spcPts val="0"/>
                        </a:spcAft>
                      </a:pPr>
                      <a:r>
                        <a:rPr lang="en-US" sz="2000" dirty="0" smtClean="0">
                          <a:latin typeface="Rockwell" pitchFamily="18" charset="0"/>
                          <a:ea typeface="Times New Roman"/>
                          <a:cs typeface="Times New Roman"/>
                        </a:rPr>
                        <a:t>Hour</a:t>
                      </a:r>
                      <a:r>
                        <a:rPr lang="id-ID" sz="2000" dirty="0" smtClean="0">
                          <a:latin typeface="Rockwell" pitchFamily="18" charset="0"/>
                          <a:ea typeface="Times New Roman"/>
                          <a:cs typeface="Times New Roman"/>
                        </a:rPr>
                        <a:t>-24</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80</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03</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74</a:t>
                      </a:r>
                      <a:endParaRPr lang="id-ID" sz="2000" dirty="0">
                        <a:latin typeface="Rockwell" pitchFamily="18" charset="0"/>
                        <a:ea typeface="Times New Roman"/>
                        <a:cs typeface="Times New Roman"/>
                      </a:endParaRPr>
                    </a:p>
                  </a:txBody>
                  <a:tcPr marL="30246" marR="3024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22</a:t>
                      </a:r>
                      <a:endParaRPr lang="id-ID" sz="2000" dirty="0">
                        <a:latin typeface="Rockwell" pitchFamily="18" charset="0"/>
                        <a:ea typeface="Times New Roman"/>
                        <a:cs typeface="Times New Roman"/>
                      </a:endParaRPr>
                    </a:p>
                  </a:txBody>
                  <a:tcPr marL="30246" marR="3024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06</a:t>
                      </a:r>
                      <a:endParaRPr lang="id-ID" sz="2000" dirty="0">
                        <a:latin typeface="Rockwell" pitchFamily="18" charset="0"/>
                        <a:ea typeface="Times New Roman"/>
                        <a:cs typeface="Times New Roman"/>
                      </a:endParaRPr>
                    </a:p>
                  </a:txBody>
                  <a:tcPr marL="28307" marR="2830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65</a:t>
                      </a:r>
                      <a:endParaRPr lang="id-ID" sz="2000" dirty="0">
                        <a:latin typeface="Rockwell" pitchFamily="18" charset="0"/>
                        <a:ea typeface="Times New Roman"/>
                        <a:cs typeface="Times New Roman"/>
                      </a:endParaRPr>
                    </a:p>
                  </a:txBody>
                  <a:tcPr marL="28307" marR="28307" marT="0" marB="0" anchor="ctr">
                    <a:lnL>
                      <a:noFill/>
                    </a:lnL>
                    <a:lnR>
                      <a:noFill/>
                    </a:lnR>
                    <a:lnT w="12700" cap="flat" cmpd="sng" algn="ctr">
                      <a:solidFill>
                        <a:srgbClr val="000000"/>
                      </a:solidFill>
                      <a:prstDash val="solid"/>
                      <a:round/>
                      <a:headEnd type="none" w="med" len="med"/>
                      <a:tailEnd type="none" w="med" len="med"/>
                    </a:lnT>
                    <a:lnB>
                      <a:noFill/>
                    </a:lnB>
                  </a:tcPr>
                </a:tc>
              </a:tr>
              <a:tr h="45301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99</a:t>
                      </a:r>
                      <a:endParaRPr lang="id-ID" sz="2000" dirty="0">
                        <a:latin typeface="Rockwell" pitchFamily="18" charset="0"/>
                        <a:ea typeface="Times New Roman"/>
                        <a:cs typeface="Times New Roman"/>
                      </a:endParaRPr>
                    </a:p>
                  </a:txBody>
                  <a:tcPr marL="29571" marR="29571" marT="0" marB="0" anchor="ctr">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8</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66</a:t>
                      </a:r>
                      <a:endParaRPr lang="id-ID" sz="2000" dirty="0">
                        <a:latin typeface="Rockwell" pitchFamily="18" charset="0"/>
                        <a:ea typeface="Times New Roman"/>
                        <a:cs typeface="Times New Roman"/>
                      </a:endParaRPr>
                    </a:p>
                  </a:txBody>
                  <a:tcPr marL="29571" marR="29571" marT="0" marB="0" anchor="ctr">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6</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82</a:t>
                      </a:r>
                      <a:endParaRPr lang="id-ID" sz="2000" dirty="0">
                        <a:latin typeface="Rockwell" pitchFamily="18" charset="0"/>
                        <a:ea typeface="Times New Roman"/>
                        <a:cs typeface="Times New Roman"/>
                      </a:endParaRPr>
                    </a:p>
                  </a:txBody>
                  <a:tcPr marL="30246" marR="30246"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11</a:t>
                      </a:r>
                      <a:endParaRPr lang="id-ID" sz="2000" dirty="0">
                        <a:latin typeface="Rockwell" pitchFamily="18" charset="0"/>
                        <a:ea typeface="Times New Roman"/>
                        <a:cs typeface="Times New Roman"/>
                      </a:endParaRPr>
                    </a:p>
                  </a:txBody>
                  <a:tcPr marL="30246" marR="30246"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83</a:t>
                      </a:r>
                      <a:endParaRPr lang="id-ID" sz="2000" dirty="0">
                        <a:latin typeface="Rockwell" pitchFamily="18" charset="0"/>
                        <a:ea typeface="Times New Roman"/>
                        <a:cs typeface="Times New Roman"/>
                      </a:endParaRPr>
                    </a:p>
                  </a:txBody>
                  <a:tcPr marL="28307" marR="28307" marT="0" marB="0" anchor="ctr">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69</a:t>
                      </a:r>
                      <a:endParaRPr lang="id-ID" sz="2000" dirty="0">
                        <a:latin typeface="Rockwell" pitchFamily="18" charset="0"/>
                        <a:ea typeface="Times New Roman"/>
                        <a:cs typeface="Times New Roman"/>
                      </a:endParaRPr>
                    </a:p>
                  </a:txBody>
                  <a:tcPr marL="28307" marR="28307" marT="0" marB="0" anchor="ctr">
                    <a:lnL>
                      <a:noFill/>
                    </a:lnL>
                    <a:lnR>
                      <a:noFill/>
                    </a:lnR>
                    <a:lnT>
                      <a:noFill/>
                    </a:lnT>
                    <a:lnB>
                      <a:noFill/>
                    </a:lnB>
                  </a:tcPr>
                </a:tc>
              </a:tr>
              <a:tr h="45301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54</a:t>
                      </a:r>
                      <a:endParaRPr lang="id-ID" sz="2000" dirty="0">
                        <a:latin typeface="Rockwell" pitchFamily="18" charset="0"/>
                        <a:ea typeface="Times New Roman"/>
                        <a:cs typeface="Times New Roman"/>
                      </a:endParaRPr>
                    </a:p>
                  </a:txBody>
                  <a:tcPr marL="29571" marR="2957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7</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40</a:t>
                      </a:r>
                      <a:endParaRPr lang="id-ID" sz="2000" dirty="0">
                        <a:latin typeface="Rockwell" pitchFamily="18" charset="0"/>
                        <a:ea typeface="Times New Roman"/>
                        <a:cs typeface="Times New Roman"/>
                      </a:endParaRPr>
                    </a:p>
                  </a:txBody>
                  <a:tcPr marL="29571" marR="2957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8</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16</a:t>
                      </a:r>
                      <a:endParaRPr lang="id-ID" sz="2000" dirty="0">
                        <a:latin typeface="Rockwell" pitchFamily="18" charset="0"/>
                        <a:ea typeface="Times New Roman"/>
                        <a:cs typeface="Times New Roman"/>
                      </a:endParaRPr>
                    </a:p>
                  </a:txBody>
                  <a:tcPr marL="30246" marR="3024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43</a:t>
                      </a:r>
                      <a:endParaRPr lang="id-ID" sz="2000" dirty="0">
                        <a:latin typeface="Rockwell" pitchFamily="18" charset="0"/>
                        <a:ea typeface="Times New Roman"/>
                        <a:cs typeface="Times New Roman"/>
                      </a:endParaRPr>
                    </a:p>
                  </a:txBody>
                  <a:tcPr marL="30246" marR="3024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39</a:t>
                      </a:r>
                      <a:endParaRPr lang="id-ID" sz="2000" dirty="0">
                        <a:latin typeface="Rockwell" pitchFamily="18" charset="0"/>
                        <a:ea typeface="Times New Roman"/>
                        <a:cs typeface="Times New Roman"/>
                      </a:endParaRPr>
                    </a:p>
                  </a:txBody>
                  <a:tcPr marL="28307" marR="2830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32</a:t>
                      </a:r>
                      <a:endParaRPr lang="id-ID" sz="2000" dirty="0">
                        <a:latin typeface="Rockwell" pitchFamily="18" charset="0"/>
                        <a:ea typeface="Times New Roman"/>
                        <a:cs typeface="Times New Roman"/>
                      </a:endParaRPr>
                    </a:p>
                  </a:txBody>
                  <a:tcPr marL="28307" marR="28307"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 name="Rounded Rectangle 6"/>
          <p:cNvSpPr/>
          <p:nvPr/>
        </p:nvSpPr>
        <p:spPr>
          <a:xfrm rot="5400000">
            <a:off x="4436239" y="1908732"/>
            <a:ext cx="1428760" cy="7072362"/>
          </a:xfrm>
          <a:prstGeom prst="roundRect">
            <a:avLst/>
          </a:prstGeom>
          <a:noFill/>
          <a:ln w="38100">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5" name="Date Placeholder 4"/>
          <p:cNvSpPr>
            <a:spLocks noGrp="1"/>
          </p:cNvSpPr>
          <p:nvPr>
            <p:ph type="dt" sz="half" idx="10"/>
          </p:nvPr>
        </p:nvSpPr>
        <p:spPr/>
        <p:txBody>
          <a:bodyPr/>
          <a:lstStyle/>
          <a:p>
            <a:fld id="{BF755F3F-AC9E-4145-A6BE-62FBBA389214}" type="datetime3">
              <a:rPr lang="en-US" smtClean="0"/>
              <a:t>2 September 2015</a:t>
            </a:fld>
            <a:endParaRPr lang="id-ID"/>
          </a:p>
        </p:txBody>
      </p:sp>
      <p:sp>
        <p:nvSpPr>
          <p:cNvPr id="6" name="Footer Placeholder 5"/>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8" name="Slide Number Placeholder 7"/>
          <p:cNvSpPr>
            <a:spLocks noGrp="1"/>
          </p:cNvSpPr>
          <p:nvPr>
            <p:ph type="sldNum" sz="quarter" idx="12"/>
          </p:nvPr>
        </p:nvSpPr>
        <p:spPr/>
        <p:txBody>
          <a:bodyPr/>
          <a:lstStyle/>
          <a:p>
            <a:fld id="{BBD13CCE-A557-4C60-985B-AEE7C3956C98}" type="slidenum">
              <a:rPr lang="id-ID" smtClean="0"/>
              <a:pPr/>
              <a:t>31</a:t>
            </a:fld>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683" y="9939"/>
            <a:ext cx="8229600" cy="731838"/>
          </a:xfrm>
        </p:spPr>
        <p:txBody>
          <a:bodyPr>
            <a:normAutofit/>
          </a:bodyPr>
          <a:lstStyle/>
          <a:p>
            <a:r>
              <a:rPr lang="en-US" sz="3200" dirty="0" smtClean="0">
                <a:effectLst>
                  <a:outerShdw blurRad="38100" dist="38100" dir="2700000" algn="tl">
                    <a:srgbClr val="000000">
                      <a:alpha val="43137"/>
                    </a:srgbClr>
                  </a:outerShdw>
                </a:effectLst>
                <a:latin typeface="Rockwell" pitchFamily="18" charset="0"/>
              </a:rPr>
              <a:t>Long Term </a:t>
            </a:r>
            <a:r>
              <a:rPr lang="id-ID" sz="3200" dirty="0" smtClean="0">
                <a:effectLst>
                  <a:outerShdw blurRad="38100" dist="38100" dir="2700000" algn="tl">
                    <a:srgbClr val="000000">
                      <a:alpha val="43137"/>
                    </a:srgbClr>
                  </a:outerShdw>
                </a:effectLst>
                <a:latin typeface="Rockwell" pitchFamily="18" charset="0"/>
              </a:rPr>
              <a:t>Stabilit</a:t>
            </a:r>
            <a:r>
              <a:rPr lang="en-US" sz="3200" dirty="0" smtClean="0">
                <a:effectLst>
                  <a:outerShdw blurRad="38100" dist="38100" dir="2700000" algn="tl">
                    <a:srgbClr val="000000">
                      <a:alpha val="43137"/>
                    </a:srgbClr>
                  </a:outerShdw>
                </a:effectLst>
                <a:latin typeface="Rockwell" pitchFamily="18" charset="0"/>
              </a:rPr>
              <a:t>y</a:t>
            </a:r>
            <a:endParaRPr lang="id-ID" sz="3200" dirty="0">
              <a:effectLst>
                <a:outerShdw blurRad="38100" dist="38100" dir="2700000" algn="tl">
                  <a:srgbClr val="000000">
                    <a:alpha val="43137"/>
                  </a:srgbClr>
                </a:outerShdw>
              </a:effectLst>
              <a:latin typeface="Rockwell"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675499251"/>
              </p:ext>
            </p:extLst>
          </p:nvPr>
        </p:nvGraphicFramePr>
        <p:xfrm>
          <a:off x="138083" y="1207497"/>
          <a:ext cx="8929717" cy="5385703"/>
        </p:xfrm>
        <a:graphic>
          <a:graphicData uri="http://schemas.openxmlformats.org/drawingml/2006/table">
            <a:tbl>
              <a:tblPr/>
              <a:tblGrid>
                <a:gridCol w="1534769"/>
                <a:gridCol w="1116218"/>
                <a:gridCol w="1255746"/>
                <a:gridCol w="1255746"/>
                <a:gridCol w="1255746"/>
                <a:gridCol w="1255746"/>
                <a:gridCol w="1255746"/>
              </a:tblGrid>
              <a:tr h="274599">
                <a:tc rowSpan="2">
                  <a:txBody>
                    <a:bodyPr/>
                    <a:lstStyle/>
                    <a:p>
                      <a:pPr algn="ctr">
                        <a:lnSpc>
                          <a:spcPct val="115000"/>
                        </a:lnSpc>
                        <a:spcAft>
                          <a:spcPts val="0"/>
                        </a:spcAft>
                      </a:pPr>
                      <a:r>
                        <a:rPr lang="en-US" sz="1800" b="1" dirty="0" smtClean="0">
                          <a:latin typeface="Rockwell" pitchFamily="18" charset="0"/>
                          <a:ea typeface="Times New Roman"/>
                          <a:cs typeface="Times New Roman"/>
                        </a:rPr>
                        <a:t>Time</a:t>
                      </a:r>
                      <a:endParaRPr lang="id-ID" sz="18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gridSpan="2">
                  <a:txBody>
                    <a:bodyPr/>
                    <a:lstStyle/>
                    <a:p>
                      <a:pPr algn="ctr">
                        <a:lnSpc>
                          <a:spcPct val="115000"/>
                        </a:lnSpc>
                        <a:spcAft>
                          <a:spcPts val="1000"/>
                        </a:spcAft>
                      </a:pPr>
                      <a:r>
                        <a:rPr lang="id-ID" sz="1800" b="1" i="0" dirty="0" smtClean="0">
                          <a:latin typeface="Rockwell" pitchFamily="18" charset="0"/>
                          <a:ea typeface="Times New Roman"/>
                          <a:cs typeface="Times New Roman"/>
                        </a:rPr>
                        <a:t>% diff </a:t>
                      </a:r>
                      <a:r>
                        <a:rPr lang="en-US" sz="1800" b="1" i="0" dirty="0" smtClean="0">
                          <a:latin typeface="Rockwell" pitchFamily="18" charset="0"/>
                          <a:ea typeface="Times New Roman"/>
                          <a:cs typeface="Times New Roman"/>
                        </a:rPr>
                        <a:t>C</a:t>
                      </a:r>
                      <a:r>
                        <a:rPr lang="id-ID" sz="1800" b="1" i="0" dirty="0" smtClean="0">
                          <a:latin typeface="Rockwell" pitchFamily="18" charset="0"/>
                          <a:ea typeface="Times New Roman"/>
                          <a:cs typeface="Times New Roman"/>
                        </a:rPr>
                        <a:t>itrat</a:t>
                      </a:r>
                      <a:r>
                        <a:rPr lang="en-US" sz="1800" b="1" i="0" dirty="0" smtClean="0">
                          <a:latin typeface="Rockwell" pitchFamily="18" charset="0"/>
                          <a:ea typeface="Times New Roman"/>
                          <a:cs typeface="Times New Roman"/>
                        </a:rPr>
                        <a:t>e</a:t>
                      </a:r>
                      <a:endParaRPr lang="id-ID" sz="1800" b="1"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hMerge="1">
                  <a:txBody>
                    <a:bodyPr/>
                    <a:lstStyle/>
                    <a:p>
                      <a:pPr algn="ctr">
                        <a:lnSpc>
                          <a:spcPct val="115000"/>
                        </a:lnSpc>
                        <a:spcAft>
                          <a:spcPts val="1000"/>
                        </a:spcAft>
                      </a:pPr>
                      <a:endParaRPr lang="id-ID" sz="1800"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gridSpan="2">
                  <a:txBody>
                    <a:bodyPr/>
                    <a:lstStyle/>
                    <a:p>
                      <a:pPr algn="ctr">
                        <a:lnSpc>
                          <a:spcPct val="115000"/>
                        </a:lnSpc>
                        <a:spcAft>
                          <a:spcPts val="1000"/>
                        </a:spcAft>
                      </a:pPr>
                      <a:r>
                        <a:rPr lang="id-ID" sz="1800" b="1" i="0" dirty="0" smtClean="0">
                          <a:latin typeface="Rockwell" pitchFamily="18" charset="0"/>
                          <a:ea typeface="Times New Roman"/>
                          <a:cs typeface="Times New Roman"/>
                        </a:rPr>
                        <a:t>% diff Heparin</a:t>
                      </a:r>
                      <a:endParaRPr lang="id-ID" sz="1800" b="1" i="1"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hMerge="1">
                  <a:txBody>
                    <a:bodyPr/>
                    <a:lstStyle/>
                    <a:p>
                      <a:pPr algn="ctr">
                        <a:lnSpc>
                          <a:spcPct val="115000"/>
                        </a:lnSpc>
                        <a:spcAft>
                          <a:spcPts val="1000"/>
                        </a:spcAft>
                      </a:pPr>
                      <a:endParaRPr lang="id-ID" sz="2000" b="1" i="1"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gridSpan="2">
                  <a:txBody>
                    <a:bodyPr/>
                    <a:lstStyle/>
                    <a:p>
                      <a:pPr algn="ctr">
                        <a:lnSpc>
                          <a:spcPct val="115000"/>
                        </a:lnSpc>
                        <a:spcAft>
                          <a:spcPts val="1000"/>
                        </a:spcAft>
                      </a:pPr>
                      <a:r>
                        <a:rPr lang="id-ID" sz="1800" b="1" i="0" dirty="0" smtClean="0">
                          <a:latin typeface="Rockwell" pitchFamily="18" charset="0"/>
                          <a:ea typeface="Times New Roman"/>
                          <a:cs typeface="Times New Roman"/>
                        </a:rPr>
                        <a:t>% diff</a:t>
                      </a:r>
                      <a:r>
                        <a:rPr lang="id-ID" sz="1800" b="1" i="1" dirty="0" smtClean="0">
                          <a:latin typeface="Rockwell" pitchFamily="18" charset="0"/>
                          <a:ea typeface="Times New Roman"/>
                          <a:cs typeface="Times New Roman"/>
                        </a:rPr>
                        <a:t> </a:t>
                      </a:r>
                      <a:r>
                        <a:rPr lang="id-ID" sz="1800" b="1" i="0" dirty="0" smtClean="0">
                          <a:latin typeface="Rockwell" pitchFamily="18" charset="0"/>
                          <a:ea typeface="Times New Roman"/>
                          <a:cs typeface="Times New Roman"/>
                        </a:rPr>
                        <a:t>EDTA</a:t>
                      </a:r>
                      <a:endParaRPr lang="id-ID" sz="1800" b="1" i="1"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c hMerge="1">
                  <a:txBody>
                    <a:bodyPr/>
                    <a:lstStyle/>
                    <a:p>
                      <a:pPr algn="ctr">
                        <a:lnSpc>
                          <a:spcPct val="115000"/>
                        </a:lnSpc>
                        <a:spcAft>
                          <a:spcPts val="1000"/>
                        </a:spcAft>
                      </a:pPr>
                      <a:endParaRPr lang="id-ID" sz="2000" b="1" i="1"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r>
              <a:tr h="338215">
                <a:tc vMerge="1">
                  <a:txBody>
                    <a:bodyPr/>
                    <a:lstStyle/>
                    <a:p>
                      <a:pPr algn="ctr">
                        <a:lnSpc>
                          <a:spcPct val="115000"/>
                        </a:lnSpc>
                        <a:spcAft>
                          <a:spcPts val="0"/>
                        </a:spcAft>
                      </a:pPr>
                      <a:endParaRPr lang="id-ID" sz="20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a:txBody>
                    <a:bodyPr/>
                    <a:lstStyle/>
                    <a:p>
                      <a:pPr algn="ctr">
                        <a:lnSpc>
                          <a:spcPct val="115000"/>
                        </a:lnSpc>
                        <a:spcAft>
                          <a:spcPts val="1000"/>
                        </a:spcAft>
                      </a:pPr>
                      <a:r>
                        <a:rPr lang="id-ID" sz="1800" b="1" i="0" dirty="0" smtClean="0">
                          <a:latin typeface="Rockwell" pitchFamily="18" charset="0"/>
                          <a:ea typeface="Times New Roman"/>
                          <a:cs typeface="Times New Roman"/>
                        </a:rPr>
                        <a:t>QCL</a:t>
                      </a:r>
                      <a:endParaRPr lang="id-ID" sz="1800"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1000"/>
                        </a:spcAft>
                      </a:pPr>
                      <a:r>
                        <a:rPr lang="id-ID" sz="1800" b="1" i="0" dirty="0" smtClean="0">
                          <a:latin typeface="Rockwell" pitchFamily="18" charset="0"/>
                          <a:ea typeface="Times New Roman"/>
                          <a:cs typeface="Times New Roman"/>
                        </a:rPr>
                        <a:t>QCH</a:t>
                      </a:r>
                      <a:endParaRPr lang="id-ID" sz="1800" b="1"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80D6"/>
                    </a:solidFill>
                  </a:tcPr>
                </a:tc>
                <a:tc>
                  <a:txBody>
                    <a:bodyPr/>
                    <a:lstStyle/>
                    <a:p>
                      <a:pPr algn="ctr">
                        <a:lnSpc>
                          <a:spcPct val="115000"/>
                        </a:lnSpc>
                        <a:spcAft>
                          <a:spcPts val="1000"/>
                        </a:spcAft>
                      </a:pPr>
                      <a:r>
                        <a:rPr lang="id-ID" sz="1800" b="1" i="0" dirty="0" smtClean="0">
                          <a:latin typeface="Rockwell" pitchFamily="18" charset="0"/>
                          <a:ea typeface="Times New Roman"/>
                          <a:cs typeface="Times New Roman"/>
                        </a:rPr>
                        <a:t>QCL</a:t>
                      </a:r>
                      <a:endParaRPr lang="id-ID" sz="1800"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lnSpc>
                          <a:spcPct val="115000"/>
                        </a:lnSpc>
                        <a:spcAft>
                          <a:spcPts val="1000"/>
                        </a:spcAft>
                      </a:pPr>
                      <a:r>
                        <a:rPr lang="id-ID" sz="1800" b="1" i="0" dirty="0" smtClean="0">
                          <a:latin typeface="Rockwell" pitchFamily="18" charset="0"/>
                          <a:ea typeface="Times New Roman"/>
                          <a:cs typeface="Times New Roman"/>
                        </a:rPr>
                        <a:t>QCH</a:t>
                      </a:r>
                      <a:endParaRPr lang="id-ID" sz="1800" b="1"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lnSpc>
                          <a:spcPct val="115000"/>
                        </a:lnSpc>
                        <a:spcAft>
                          <a:spcPts val="1000"/>
                        </a:spcAft>
                      </a:pPr>
                      <a:r>
                        <a:rPr lang="id-ID" sz="1800" b="1" i="0" dirty="0" smtClean="0">
                          <a:latin typeface="Rockwell" pitchFamily="18" charset="0"/>
                          <a:ea typeface="Times New Roman"/>
                          <a:cs typeface="Times New Roman"/>
                        </a:rPr>
                        <a:t>QCL</a:t>
                      </a:r>
                      <a:endParaRPr lang="id-ID" sz="1800"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a:lnSpc>
                          <a:spcPct val="115000"/>
                        </a:lnSpc>
                        <a:spcAft>
                          <a:spcPts val="1000"/>
                        </a:spcAft>
                      </a:pPr>
                      <a:r>
                        <a:rPr lang="id-ID" sz="1800" b="1" i="0" dirty="0" smtClean="0">
                          <a:latin typeface="Rockwell" pitchFamily="18" charset="0"/>
                          <a:ea typeface="Times New Roman"/>
                          <a:cs typeface="Times New Roman"/>
                        </a:rPr>
                        <a:t>QCH</a:t>
                      </a:r>
                      <a:endParaRPr lang="id-ID" sz="1800" b="1" i="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r>
              <a:tr h="302403">
                <a:tc rowSpan="3">
                  <a:txBody>
                    <a:bodyPr/>
                    <a:lstStyle/>
                    <a:p>
                      <a:pPr algn="ctr">
                        <a:lnSpc>
                          <a:spcPct val="115000"/>
                        </a:lnSpc>
                        <a:spcAft>
                          <a:spcPts val="0"/>
                        </a:spcAft>
                      </a:pPr>
                      <a:r>
                        <a:rPr lang="en-US" sz="1800" dirty="0" smtClean="0">
                          <a:latin typeface="Rockwell" pitchFamily="18" charset="0"/>
                          <a:ea typeface="Times New Roman"/>
                          <a:cs typeface="Times New Roman"/>
                        </a:rPr>
                        <a:t>Day</a:t>
                      </a:r>
                      <a:r>
                        <a:rPr lang="id-ID" sz="1800" dirty="0" smtClean="0">
                          <a:latin typeface="Rockwell" pitchFamily="18" charset="0"/>
                          <a:ea typeface="Times New Roman"/>
                          <a:cs typeface="Times New Roman"/>
                        </a:rPr>
                        <a:t>-1</a:t>
                      </a:r>
                      <a:endParaRPr lang="id-ID" sz="18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d-ID" sz="1800" dirty="0">
                          <a:latin typeface="Rockwell" pitchFamily="18" charset="0"/>
                          <a:ea typeface="Times New Roman"/>
                          <a:cs typeface="Times New Roman"/>
                        </a:rPr>
                        <a:t>11.98</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id-ID" sz="1800" dirty="0">
                          <a:latin typeface="Rockwell" pitchFamily="18" charset="0"/>
                          <a:ea typeface="Times New Roman"/>
                          <a:cs typeface="Times New Roman"/>
                        </a:rPr>
                        <a:t>9.93</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-6.20</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14.74</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3.90</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-14.92</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-3.88</a:t>
                      </a:r>
                    </a:p>
                  </a:txBody>
                  <a:tcPr marL="17030" marR="17030" marT="0" marB="0" anchor="ctr">
                    <a:lnL>
                      <a:noFill/>
                    </a:lnL>
                    <a:lnR>
                      <a:noFill/>
                    </a:lnR>
                    <a:lnT>
                      <a:noFill/>
                    </a:lnT>
                    <a:lnB>
                      <a:noFill/>
                    </a:lnB>
                  </a:tcPr>
                </a:tc>
                <a:tc>
                  <a:txBody>
                    <a:bodyPr/>
                    <a:lstStyle/>
                    <a:p>
                      <a:pPr algn="r">
                        <a:lnSpc>
                          <a:spcPct val="115000"/>
                        </a:lnSpc>
                        <a:spcAft>
                          <a:spcPts val="0"/>
                        </a:spcAft>
                      </a:pPr>
                      <a:r>
                        <a:rPr lang="id-ID" sz="1800" dirty="0">
                          <a:latin typeface="Rockwell" pitchFamily="18" charset="0"/>
                          <a:ea typeface="Times New Roman"/>
                          <a:cs typeface="Times New Roman"/>
                        </a:rPr>
                        <a:t>13.98</a:t>
                      </a:r>
                    </a:p>
                  </a:txBody>
                  <a:tcPr marL="17030" marR="17030"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-2.93</a:t>
                      </a:r>
                    </a:p>
                  </a:txBody>
                  <a:tcPr marL="18769" marR="18769"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14.39</a:t>
                      </a:r>
                    </a:p>
                  </a:txBody>
                  <a:tcPr marL="18769" marR="18769"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3.82</a:t>
                      </a:r>
                    </a:p>
                  </a:txBody>
                  <a:tcPr marL="16398" marR="16398"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14.57</a:t>
                      </a:r>
                    </a:p>
                  </a:txBody>
                  <a:tcPr marL="16398" marR="16398" marT="0" marB="0" anchor="ctr">
                    <a:lnL>
                      <a:noFill/>
                    </a:lnL>
                    <a:lnR>
                      <a:noFill/>
                    </a:lnR>
                    <a:lnT>
                      <a:noFill/>
                    </a:lnT>
                    <a:lnB>
                      <a:noFill/>
                    </a:lnB>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-7.82</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d-ID" sz="1800" dirty="0">
                          <a:latin typeface="Rockwell" pitchFamily="18" charset="0"/>
                          <a:ea typeface="Times New Roman"/>
                          <a:cs typeface="Times New Roman"/>
                        </a:rPr>
                        <a:t>12.81</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-3.66</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14.53</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-2.14</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13.39</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tcPr>
                </a:tc>
              </a:tr>
              <a:tr h="302403">
                <a:tc rowSpan="3">
                  <a:txBody>
                    <a:bodyPr/>
                    <a:lstStyle/>
                    <a:p>
                      <a:pPr algn="ctr">
                        <a:lnSpc>
                          <a:spcPct val="115000"/>
                        </a:lnSpc>
                        <a:spcAft>
                          <a:spcPts val="0"/>
                        </a:spcAft>
                      </a:pPr>
                      <a:r>
                        <a:rPr lang="en-US" sz="1800" dirty="0" smtClean="0">
                          <a:latin typeface="Rockwell" pitchFamily="18" charset="0"/>
                          <a:ea typeface="Times New Roman"/>
                          <a:cs typeface="Times New Roman"/>
                        </a:rPr>
                        <a:t>Day</a:t>
                      </a:r>
                      <a:r>
                        <a:rPr lang="id-ID" sz="1800" dirty="0" smtClean="0">
                          <a:latin typeface="Rockwell" pitchFamily="18" charset="0"/>
                          <a:ea typeface="Times New Roman"/>
                          <a:cs typeface="Times New Roman"/>
                        </a:rPr>
                        <a:t>-7</a:t>
                      </a:r>
                      <a:endParaRPr lang="id-ID" sz="18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-0.11</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-10.37</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13.24</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-3.91</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0.37</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-14.74</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9.45</a:t>
                      </a:r>
                    </a:p>
                  </a:txBody>
                  <a:tcPr marL="17030" marR="17030" marT="0" marB="0" anchor="ctr">
                    <a:lnL>
                      <a:noFill/>
                    </a:lnL>
                    <a:lnR>
                      <a:noFill/>
                    </a:lnR>
                    <a:lnT>
                      <a:noFill/>
                    </a:lnT>
                    <a:lnB>
                      <a:noFill/>
                    </a:lnB>
                    <a:solidFill>
                      <a:schemeClr val="accent2">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-12.25</a:t>
                      </a:r>
                    </a:p>
                  </a:txBody>
                  <a:tcPr marL="17030" marR="17030" marT="0" marB="0" anchor="ctr">
                    <a:lnL>
                      <a:noFill/>
                    </a:lnL>
                    <a:lnR>
                      <a:noFill/>
                    </a:lnR>
                    <a:lnT>
                      <a:noFill/>
                    </a:lnT>
                    <a:lnB>
                      <a:noFill/>
                    </a:lnB>
                    <a:solidFill>
                      <a:schemeClr val="accent2">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14.15</a:t>
                      </a:r>
                    </a:p>
                  </a:txBody>
                  <a:tcPr marL="18769" marR="18769" marT="0" marB="0" anchor="ctr">
                    <a:lnL>
                      <a:noFill/>
                    </a:lnL>
                    <a:lnR>
                      <a:noFill/>
                    </a:lnR>
                    <a:lnT>
                      <a:noFill/>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-1.78</a:t>
                      </a:r>
                    </a:p>
                  </a:txBody>
                  <a:tcPr marL="18769" marR="18769" marT="0" marB="0" anchor="ctr">
                    <a:lnL>
                      <a:noFill/>
                    </a:lnL>
                    <a:lnR>
                      <a:noFill/>
                    </a:lnR>
                    <a:lnT>
                      <a:noFill/>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-3.22</a:t>
                      </a:r>
                    </a:p>
                  </a:txBody>
                  <a:tcPr marL="16398" marR="16398" marT="0" marB="0" anchor="ctr">
                    <a:lnL>
                      <a:noFill/>
                    </a:lnL>
                    <a:lnR>
                      <a:noFill/>
                    </a:lnR>
                    <a:lnT>
                      <a:noFill/>
                    </a:lnT>
                    <a:lnB>
                      <a:noFill/>
                    </a:lnB>
                    <a:solidFill>
                      <a:schemeClr val="accent4">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-7.14</a:t>
                      </a:r>
                    </a:p>
                  </a:txBody>
                  <a:tcPr marL="16398" marR="16398" marT="0" marB="0" anchor="ctr">
                    <a:lnL>
                      <a:noFill/>
                    </a:lnL>
                    <a:lnR>
                      <a:noFill/>
                    </a:lnR>
                    <a:lnT>
                      <a:noFill/>
                    </a:lnT>
                    <a:lnB>
                      <a:noFill/>
                    </a:lnB>
                    <a:solidFill>
                      <a:schemeClr val="accent4">
                        <a:lumMod val="40000"/>
                        <a:lumOff val="60000"/>
                      </a:schemeClr>
                    </a:solidFill>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4.47</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-13.64</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14.11</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-7.59</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-1.75</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-10.40</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302403">
                <a:tc rowSpan="3">
                  <a:txBody>
                    <a:bodyPr/>
                    <a:lstStyle/>
                    <a:p>
                      <a:pPr algn="ctr">
                        <a:lnSpc>
                          <a:spcPct val="115000"/>
                        </a:lnSpc>
                        <a:spcAft>
                          <a:spcPts val="0"/>
                        </a:spcAft>
                      </a:pPr>
                      <a:r>
                        <a:rPr lang="en-US" sz="1800" dirty="0" smtClean="0">
                          <a:latin typeface="Rockwell" pitchFamily="18" charset="0"/>
                          <a:ea typeface="Times New Roman"/>
                          <a:cs typeface="Times New Roman"/>
                        </a:rPr>
                        <a:t>Day</a:t>
                      </a:r>
                      <a:r>
                        <a:rPr lang="id-ID" sz="1800" dirty="0" smtClean="0">
                          <a:latin typeface="Rockwell" pitchFamily="18" charset="0"/>
                          <a:ea typeface="Times New Roman"/>
                          <a:cs typeface="Times New Roman"/>
                        </a:rPr>
                        <a:t>-14</a:t>
                      </a:r>
                      <a:endParaRPr lang="id-ID" sz="18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d-ID" sz="1800" dirty="0">
                          <a:latin typeface="Rockwell" pitchFamily="18" charset="0"/>
                          <a:ea typeface="Times New Roman"/>
                          <a:cs typeface="Times New Roman"/>
                        </a:rPr>
                        <a:t>-6.07</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id-ID" sz="1800" dirty="0">
                          <a:latin typeface="Rockwell" pitchFamily="18" charset="0"/>
                          <a:ea typeface="Times New Roman"/>
                          <a:cs typeface="Times New Roman"/>
                        </a:rPr>
                        <a:t>-14.18</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-5.09</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-12.40</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-12.72</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-9.80</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1.53</a:t>
                      </a:r>
                    </a:p>
                  </a:txBody>
                  <a:tcPr marL="17030" marR="17030" marT="0" marB="0" anchor="ctr">
                    <a:lnL>
                      <a:noFill/>
                    </a:lnL>
                    <a:lnR>
                      <a:noFill/>
                    </a:lnR>
                    <a:lnT>
                      <a:noFill/>
                    </a:lnT>
                    <a:lnB>
                      <a:noFill/>
                    </a:lnB>
                  </a:tcPr>
                </a:tc>
                <a:tc>
                  <a:txBody>
                    <a:bodyPr/>
                    <a:lstStyle/>
                    <a:p>
                      <a:pPr algn="r">
                        <a:lnSpc>
                          <a:spcPct val="115000"/>
                        </a:lnSpc>
                        <a:spcAft>
                          <a:spcPts val="0"/>
                        </a:spcAft>
                      </a:pPr>
                      <a:r>
                        <a:rPr lang="id-ID" sz="1800" dirty="0">
                          <a:latin typeface="Rockwell" pitchFamily="18" charset="0"/>
                          <a:ea typeface="Times New Roman"/>
                          <a:cs typeface="Times New Roman"/>
                        </a:rPr>
                        <a:t>-13.41</a:t>
                      </a:r>
                    </a:p>
                  </a:txBody>
                  <a:tcPr marL="17030" marR="17030"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-3.08</a:t>
                      </a:r>
                    </a:p>
                  </a:txBody>
                  <a:tcPr marL="18769" marR="18769"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-11.63</a:t>
                      </a:r>
                    </a:p>
                  </a:txBody>
                  <a:tcPr marL="18769" marR="18769"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-14.18</a:t>
                      </a:r>
                    </a:p>
                  </a:txBody>
                  <a:tcPr marL="16398" marR="16398"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-7.65</a:t>
                      </a:r>
                    </a:p>
                  </a:txBody>
                  <a:tcPr marL="16398" marR="16398" marT="0" marB="0" anchor="ctr">
                    <a:lnL>
                      <a:noFill/>
                    </a:lnL>
                    <a:lnR>
                      <a:noFill/>
                    </a:lnR>
                    <a:lnT>
                      <a:noFill/>
                    </a:lnT>
                    <a:lnB>
                      <a:noFill/>
                    </a:lnB>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-1.31</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d-ID" sz="1800" dirty="0">
                          <a:latin typeface="Rockwell" pitchFamily="18" charset="0"/>
                          <a:ea typeface="Times New Roman"/>
                          <a:cs typeface="Times New Roman"/>
                        </a:rPr>
                        <a:t>-14.68</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-7.95</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-5.95</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-14.09</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-12.14</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tcPr>
                </a:tc>
              </a:tr>
              <a:tr h="302403">
                <a:tc rowSpan="3">
                  <a:txBody>
                    <a:bodyPr/>
                    <a:lstStyle/>
                    <a:p>
                      <a:pPr algn="ctr">
                        <a:lnSpc>
                          <a:spcPct val="115000"/>
                        </a:lnSpc>
                        <a:spcAft>
                          <a:spcPts val="0"/>
                        </a:spcAft>
                      </a:pPr>
                      <a:r>
                        <a:rPr lang="en-US" sz="1800" dirty="0" smtClean="0">
                          <a:latin typeface="Rockwell" pitchFamily="18" charset="0"/>
                          <a:ea typeface="Times New Roman"/>
                          <a:cs typeface="Times New Roman"/>
                        </a:rPr>
                        <a:t>Day</a:t>
                      </a:r>
                      <a:r>
                        <a:rPr lang="id-ID" sz="1800" dirty="0" smtClean="0">
                          <a:latin typeface="Rockwell" pitchFamily="18" charset="0"/>
                          <a:ea typeface="Times New Roman"/>
                          <a:cs typeface="Times New Roman"/>
                        </a:rPr>
                        <a:t>-23</a:t>
                      </a:r>
                      <a:endParaRPr lang="id-ID" sz="18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4.89</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-13.38</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8.84</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-7.17</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-11.80</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-3.67</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5.06</a:t>
                      </a:r>
                    </a:p>
                  </a:txBody>
                  <a:tcPr marL="17030" marR="17030" marT="0" marB="0" anchor="ctr">
                    <a:lnL>
                      <a:noFill/>
                    </a:lnL>
                    <a:lnR>
                      <a:noFill/>
                    </a:lnR>
                    <a:lnT>
                      <a:noFill/>
                    </a:lnT>
                    <a:lnB>
                      <a:noFill/>
                    </a:lnB>
                    <a:solidFill>
                      <a:schemeClr val="accent2">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-11.94</a:t>
                      </a:r>
                    </a:p>
                  </a:txBody>
                  <a:tcPr marL="17030" marR="17030" marT="0" marB="0" anchor="ctr">
                    <a:lnL>
                      <a:noFill/>
                    </a:lnL>
                    <a:lnR>
                      <a:noFill/>
                    </a:lnR>
                    <a:lnT>
                      <a:noFill/>
                    </a:lnT>
                    <a:lnB>
                      <a:noFill/>
                    </a:lnB>
                    <a:solidFill>
                      <a:schemeClr val="accent2">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-0.67</a:t>
                      </a:r>
                    </a:p>
                  </a:txBody>
                  <a:tcPr marL="18769" marR="18769" marT="0" marB="0" anchor="ctr">
                    <a:lnL>
                      <a:noFill/>
                    </a:lnL>
                    <a:lnR>
                      <a:noFill/>
                    </a:lnR>
                    <a:lnT>
                      <a:noFill/>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-8.38</a:t>
                      </a:r>
                    </a:p>
                  </a:txBody>
                  <a:tcPr marL="18769" marR="18769" marT="0" marB="0" anchor="ctr">
                    <a:lnL>
                      <a:noFill/>
                    </a:lnL>
                    <a:lnR>
                      <a:noFill/>
                    </a:lnR>
                    <a:lnT>
                      <a:noFill/>
                    </a:lnT>
                    <a:lnB>
                      <a:noFill/>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1.62</a:t>
                      </a:r>
                    </a:p>
                  </a:txBody>
                  <a:tcPr marL="16398" marR="16398" marT="0" marB="0" anchor="ctr">
                    <a:lnL>
                      <a:noFill/>
                    </a:lnL>
                    <a:lnR>
                      <a:noFill/>
                    </a:lnR>
                    <a:lnT>
                      <a:noFill/>
                    </a:lnT>
                    <a:lnB>
                      <a:noFill/>
                    </a:lnB>
                    <a:solidFill>
                      <a:schemeClr val="accent4">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-14.35</a:t>
                      </a:r>
                    </a:p>
                  </a:txBody>
                  <a:tcPr marL="16398" marR="16398" marT="0" marB="0" anchor="ctr">
                    <a:lnL>
                      <a:noFill/>
                    </a:lnL>
                    <a:lnR>
                      <a:noFill/>
                    </a:lnR>
                    <a:lnT>
                      <a:noFill/>
                    </a:lnT>
                    <a:lnB>
                      <a:noFill/>
                    </a:lnB>
                    <a:solidFill>
                      <a:schemeClr val="accent4">
                        <a:lumMod val="40000"/>
                        <a:lumOff val="60000"/>
                      </a:schemeClr>
                    </a:solidFill>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10.64</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15000"/>
                        </a:lnSpc>
                        <a:spcAft>
                          <a:spcPts val="0"/>
                        </a:spcAft>
                      </a:pPr>
                      <a:r>
                        <a:rPr lang="id-ID" sz="1800" dirty="0">
                          <a:latin typeface="Rockwell" pitchFamily="18" charset="0"/>
                          <a:ea typeface="Times New Roman"/>
                          <a:cs typeface="Times New Roman"/>
                        </a:rPr>
                        <a:t>-14.88</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-4.74</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-8.21</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-6.31</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r">
                        <a:lnSpc>
                          <a:spcPct val="100000"/>
                        </a:lnSpc>
                        <a:spcAft>
                          <a:spcPts val="0"/>
                        </a:spcAft>
                      </a:pPr>
                      <a:r>
                        <a:rPr lang="id-ID" sz="1800" dirty="0">
                          <a:latin typeface="Rockwell" pitchFamily="18" charset="0"/>
                          <a:ea typeface="Times New Roman"/>
                          <a:cs typeface="Times New Roman"/>
                        </a:rPr>
                        <a:t>-6.00</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r h="302403">
                <a:tc rowSpan="3">
                  <a:txBody>
                    <a:bodyPr/>
                    <a:lstStyle/>
                    <a:p>
                      <a:pPr algn="ctr">
                        <a:lnSpc>
                          <a:spcPct val="115000"/>
                        </a:lnSpc>
                        <a:spcAft>
                          <a:spcPts val="0"/>
                        </a:spcAft>
                      </a:pPr>
                      <a:r>
                        <a:rPr lang="en-US" sz="1800" dirty="0" smtClean="0">
                          <a:latin typeface="Rockwell" pitchFamily="18" charset="0"/>
                          <a:ea typeface="Times New Roman"/>
                          <a:cs typeface="Times New Roman"/>
                        </a:rPr>
                        <a:t>Day</a:t>
                      </a:r>
                      <a:r>
                        <a:rPr lang="id-ID" sz="1800" dirty="0" smtClean="0">
                          <a:latin typeface="Rockwell" pitchFamily="18" charset="0"/>
                          <a:ea typeface="Times New Roman"/>
                          <a:cs typeface="Times New Roman"/>
                        </a:rPr>
                        <a:t>-31</a:t>
                      </a:r>
                      <a:endParaRPr lang="id-ID" sz="1800" dirty="0">
                        <a:latin typeface="Rockwell" pitchFamily="18" charset="0"/>
                        <a:ea typeface="Times New Roman"/>
                        <a:cs typeface="Times New Roman"/>
                      </a:endParaRPr>
                    </a:p>
                  </a:txBody>
                  <a:tcPr marL="17030" marR="170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d-ID" sz="1800">
                          <a:latin typeface="Rockwell" pitchFamily="18" charset="0"/>
                          <a:ea typeface="Times New Roman"/>
                          <a:cs typeface="Times New Roman"/>
                        </a:rPr>
                        <a:t>13.04</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15000"/>
                        </a:lnSpc>
                        <a:spcAft>
                          <a:spcPts val="0"/>
                        </a:spcAft>
                      </a:pPr>
                      <a:r>
                        <a:rPr lang="id-ID" sz="1800" dirty="0">
                          <a:latin typeface="Rockwell" pitchFamily="18" charset="0"/>
                          <a:ea typeface="Times New Roman"/>
                          <a:cs typeface="Times New Roman"/>
                        </a:rPr>
                        <a:t>-0.53</a:t>
                      </a:r>
                    </a:p>
                  </a:txBody>
                  <a:tcPr marL="17030" marR="170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-9.14</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-10.96</a:t>
                      </a:r>
                    </a:p>
                  </a:txBody>
                  <a:tcPr marL="18769" marR="1876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-12.04</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-5.84</a:t>
                      </a:r>
                    </a:p>
                  </a:txBody>
                  <a:tcPr marL="16398" marR="16398" marT="0" marB="0" anchor="ctr">
                    <a:lnL>
                      <a:noFill/>
                    </a:lnL>
                    <a:lnR>
                      <a:noFill/>
                    </a:lnR>
                    <a:lnT w="12700" cap="flat" cmpd="sng" algn="ctr">
                      <a:solidFill>
                        <a:srgbClr val="000000"/>
                      </a:solidFill>
                      <a:prstDash val="solid"/>
                      <a:round/>
                      <a:headEnd type="none" w="med" len="med"/>
                      <a:tailEnd type="none" w="med" len="med"/>
                    </a:lnT>
                    <a:lnB>
                      <a:noFill/>
                    </a:lnB>
                  </a:tcPr>
                </a:tc>
              </a:tr>
              <a:tr h="302403">
                <a:tc vMerge="1">
                  <a:txBody>
                    <a:bodyPr/>
                    <a:lstStyle/>
                    <a:p>
                      <a:endParaRPr lang="id-ID"/>
                    </a:p>
                  </a:txBody>
                  <a:tcPr/>
                </a:tc>
                <a:tc>
                  <a:txBody>
                    <a:bodyPr/>
                    <a:lstStyle/>
                    <a:p>
                      <a:pPr algn="r">
                        <a:lnSpc>
                          <a:spcPct val="115000"/>
                        </a:lnSpc>
                        <a:spcAft>
                          <a:spcPts val="0"/>
                        </a:spcAft>
                      </a:pPr>
                      <a:r>
                        <a:rPr lang="id-ID" sz="1800">
                          <a:latin typeface="Rockwell" pitchFamily="18" charset="0"/>
                          <a:ea typeface="Times New Roman"/>
                          <a:cs typeface="Times New Roman"/>
                        </a:rPr>
                        <a:t>-1.48</a:t>
                      </a:r>
                    </a:p>
                  </a:txBody>
                  <a:tcPr marL="17030" marR="17030" marT="0" marB="0" anchor="ctr">
                    <a:lnL>
                      <a:noFill/>
                    </a:lnL>
                    <a:lnR>
                      <a:noFill/>
                    </a:lnR>
                    <a:lnT>
                      <a:noFill/>
                    </a:lnT>
                    <a:lnB>
                      <a:noFill/>
                    </a:lnB>
                  </a:tcPr>
                </a:tc>
                <a:tc>
                  <a:txBody>
                    <a:bodyPr/>
                    <a:lstStyle/>
                    <a:p>
                      <a:pPr algn="r">
                        <a:lnSpc>
                          <a:spcPct val="115000"/>
                        </a:lnSpc>
                        <a:spcAft>
                          <a:spcPts val="0"/>
                        </a:spcAft>
                      </a:pPr>
                      <a:r>
                        <a:rPr lang="id-ID" sz="1800" dirty="0">
                          <a:latin typeface="Rockwell" pitchFamily="18" charset="0"/>
                          <a:ea typeface="Times New Roman"/>
                          <a:cs typeface="Times New Roman"/>
                        </a:rPr>
                        <a:t>-2.25</a:t>
                      </a:r>
                    </a:p>
                  </a:txBody>
                  <a:tcPr marL="17030" marR="17030"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2.66</a:t>
                      </a:r>
                    </a:p>
                  </a:txBody>
                  <a:tcPr marL="18769" marR="18769"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3.03</a:t>
                      </a:r>
                    </a:p>
                  </a:txBody>
                  <a:tcPr marL="18769" marR="18769"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-13.11</a:t>
                      </a:r>
                    </a:p>
                  </a:txBody>
                  <a:tcPr marL="16398" marR="16398" marT="0" marB="0" anchor="ctr">
                    <a:lnL>
                      <a:noFill/>
                    </a:lnL>
                    <a:lnR>
                      <a:noFill/>
                    </a:lnR>
                    <a:lnT>
                      <a:noFill/>
                    </a:lnT>
                    <a:lnB>
                      <a:noFill/>
                    </a:lnB>
                  </a:tcPr>
                </a:tc>
                <a:tc>
                  <a:txBody>
                    <a:bodyPr/>
                    <a:lstStyle/>
                    <a:p>
                      <a:pPr algn="r">
                        <a:lnSpc>
                          <a:spcPct val="100000"/>
                        </a:lnSpc>
                        <a:spcAft>
                          <a:spcPts val="0"/>
                        </a:spcAft>
                      </a:pPr>
                      <a:r>
                        <a:rPr lang="id-ID" sz="1800" dirty="0">
                          <a:latin typeface="Rockwell" pitchFamily="18" charset="0"/>
                          <a:ea typeface="Times New Roman"/>
                          <a:cs typeface="Times New Roman"/>
                        </a:rPr>
                        <a:t>5.42</a:t>
                      </a:r>
                    </a:p>
                  </a:txBody>
                  <a:tcPr marL="16398" marR="16398" marT="0" marB="0" anchor="ctr">
                    <a:lnL>
                      <a:noFill/>
                    </a:lnL>
                    <a:lnR>
                      <a:noFill/>
                    </a:lnR>
                    <a:lnT>
                      <a:noFill/>
                    </a:lnT>
                    <a:lnB>
                      <a:noFill/>
                    </a:lnB>
                  </a:tcPr>
                </a:tc>
              </a:tr>
              <a:tr h="302403">
                <a:tc vMerge="1">
                  <a:txBody>
                    <a:bodyPr/>
                    <a:lstStyle/>
                    <a:p>
                      <a:endParaRPr lang="id-ID"/>
                    </a:p>
                  </a:txBody>
                  <a:tcPr/>
                </a:tc>
                <a:tc>
                  <a:txBody>
                    <a:bodyPr/>
                    <a:lstStyle/>
                    <a:p>
                      <a:pPr algn="r">
                        <a:lnSpc>
                          <a:spcPct val="115000"/>
                        </a:lnSpc>
                        <a:spcAft>
                          <a:spcPts val="0"/>
                        </a:spcAft>
                      </a:pPr>
                      <a:r>
                        <a:rPr lang="id-ID" sz="1800" dirty="0">
                          <a:latin typeface="Rockwell" pitchFamily="18" charset="0"/>
                          <a:ea typeface="Times New Roman"/>
                          <a:cs typeface="Times New Roman"/>
                        </a:rPr>
                        <a:t>10.39</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d-ID" sz="1800" dirty="0">
                          <a:latin typeface="Rockwell" pitchFamily="18" charset="0"/>
                          <a:ea typeface="Times New Roman"/>
                          <a:cs typeface="Times New Roman"/>
                        </a:rPr>
                        <a:t>0.85</a:t>
                      </a:r>
                    </a:p>
                  </a:txBody>
                  <a:tcPr marL="17030" marR="170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-7.11</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11.55</a:t>
                      </a:r>
                    </a:p>
                  </a:txBody>
                  <a:tcPr marL="18769" marR="1876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-13.85</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id-ID" sz="1800" dirty="0">
                          <a:latin typeface="Rockwell" pitchFamily="18" charset="0"/>
                          <a:ea typeface="Times New Roman"/>
                          <a:cs typeface="Times New Roman"/>
                        </a:rPr>
                        <a:t>-3.43</a:t>
                      </a:r>
                    </a:p>
                  </a:txBody>
                  <a:tcPr marL="16398" marR="1639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Rounded Rectangle 5"/>
          <p:cNvSpPr/>
          <p:nvPr/>
        </p:nvSpPr>
        <p:spPr>
          <a:xfrm rot="5400000">
            <a:off x="5028044" y="2264605"/>
            <a:ext cx="1004870" cy="7286676"/>
          </a:xfrm>
          <a:prstGeom prst="roundRect">
            <a:avLst/>
          </a:prstGeom>
          <a:noFill/>
          <a:ln w="38100">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Date Placeholder 6"/>
          <p:cNvSpPr>
            <a:spLocks noGrp="1"/>
          </p:cNvSpPr>
          <p:nvPr>
            <p:ph type="dt" sz="half" idx="10"/>
          </p:nvPr>
        </p:nvSpPr>
        <p:spPr/>
        <p:txBody>
          <a:bodyPr/>
          <a:lstStyle/>
          <a:p>
            <a:fld id="{CC1CE3FB-0766-4DAB-86DB-7DB743F69A47}" type="datetime3">
              <a:rPr lang="en-US" smtClean="0"/>
              <a:t>2 September 2015</a:t>
            </a:fld>
            <a:endParaRPr lang="id-ID"/>
          </a:p>
        </p:txBody>
      </p:sp>
      <p:sp>
        <p:nvSpPr>
          <p:cNvPr id="8" name="Footer Placeholder 7"/>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9" name="Slide Number Placeholder 8"/>
          <p:cNvSpPr>
            <a:spLocks noGrp="1"/>
          </p:cNvSpPr>
          <p:nvPr>
            <p:ph type="sldNum" sz="quarter" idx="12"/>
          </p:nvPr>
        </p:nvSpPr>
        <p:spPr/>
        <p:txBody>
          <a:bodyPr/>
          <a:lstStyle/>
          <a:p>
            <a:fld id="{BBD13CCE-A557-4C60-985B-AEE7C3956C98}" type="slidenum">
              <a:rPr lang="id-ID" smtClean="0"/>
              <a:pPr/>
              <a:t>32</a:t>
            </a:fld>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d-ID" dirty="0" smtClean="0">
                <a:effectLst>
                  <a:outerShdw blurRad="38100" dist="38100" dir="2700000" algn="tl">
                    <a:srgbClr val="000000">
                      <a:alpha val="43137"/>
                    </a:srgbClr>
                  </a:outerShdw>
                </a:effectLst>
                <a:latin typeface="Rockwell" pitchFamily="18" charset="0"/>
              </a:rPr>
              <a:t>Autosampler</a:t>
            </a:r>
            <a:r>
              <a:rPr lang="en-US" dirty="0" smtClean="0">
                <a:effectLst>
                  <a:outerShdw blurRad="38100" dist="38100" dir="2700000" algn="tl">
                    <a:srgbClr val="000000">
                      <a:alpha val="43137"/>
                    </a:srgbClr>
                  </a:outerShdw>
                </a:effectLst>
                <a:latin typeface="Rockwell" pitchFamily="18" charset="0"/>
              </a:rPr>
              <a:t> Stability</a:t>
            </a:r>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2768178559"/>
              </p:ext>
            </p:extLst>
          </p:nvPr>
        </p:nvGraphicFramePr>
        <p:xfrm>
          <a:off x="142875" y="1857380"/>
          <a:ext cx="8715405" cy="4000512"/>
        </p:xfrm>
        <a:graphic>
          <a:graphicData uri="http://schemas.openxmlformats.org/drawingml/2006/table">
            <a:tbl>
              <a:tblPr/>
              <a:tblGrid>
                <a:gridCol w="1559565"/>
                <a:gridCol w="1192640"/>
                <a:gridCol w="1192640"/>
                <a:gridCol w="1192640"/>
                <a:gridCol w="1220465"/>
                <a:gridCol w="1164815"/>
                <a:gridCol w="1192640"/>
              </a:tblGrid>
              <a:tr h="500064">
                <a:tc rowSpan="2">
                  <a:txBody>
                    <a:bodyPr/>
                    <a:lstStyle/>
                    <a:p>
                      <a:pPr algn="ctr">
                        <a:lnSpc>
                          <a:spcPct val="115000"/>
                        </a:lnSpc>
                        <a:spcAft>
                          <a:spcPts val="0"/>
                        </a:spcAft>
                      </a:pPr>
                      <a:r>
                        <a:rPr lang="en-US" sz="2000" b="1" dirty="0" smtClean="0">
                          <a:latin typeface="Rockwell" pitchFamily="18" charset="0"/>
                          <a:ea typeface="Times New Roman"/>
                          <a:cs typeface="Times New Roman"/>
                        </a:rPr>
                        <a:t>Time </a:t>
                      </a:r>
                    </a:p>
                    <a:p>
                      <a:pPr algn="ctr">
                        <a:lnSpc>
                          <a:spcPct val="115000"/>
                        </a:lnSpc>
                        <a:spcAft>
                          <a:spcPts val="0"/>
                        </a:spcAft>
                      </a:pPr>
                      <a:r>
                        <a:rPr lang="en-US" sz="2000" b="1" dirty="0" smtClean="0">
                          <a:latin typeface="Rockwell" pitchFamily="18" charset="0"/>
                          <a:ea typeface="Times New Roman"/>
                          <a:cs typeface="Times New Roman"/>
                        </a:rPr>
                        <a:t>(hour)</a:t>
                      </a: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FF"/>
                    </a:solidFill>
                  </a:tcPr>
                </a:tc>
                <a:tc gridSpan="2">
                  <a:txBody>
                    <a:bodyPr/>
                    <a:lstStyle/>
                    <a:p>
                      <a:pPr algn="ctr">
                        <a:lnSpc>
                          <a:spcPct val="115000"/>
                        </a:lnSpc>
                        <a:spcAft>
                          <a:spcPts val="0"/>
                        </a:spcAft>
                      </a:pPr>
                      <a:r>
                        <a:rPr lang="id-ID" sz="2000" b="1" i="0" dirty="0" smtClean="0">
                          <a:latin typeface="Rockwell" pitchFamily="18" charset="0"/>
                          <a:ea typeface="Times New Roman"/>
                          <a:cs typeface="Times New Roman"/>
                        </a:rPr>
                        <a:t>% diff </a:t>
                      </a:r>
                      <a:r>
                        <a:rPr lang="en-US" sz="2000" b="1" i="0" dirty="0" smtClean="0">
                          <a:latin typeface="Rockwell" pitchFamily="18" charset="0"/>
                          <a:ea typeface="Times New Roman"/>
                          <a:cs typeface="Times New Roman"/>
                        </a:rPr>
                        <a:t>C</a:t>
                      </a:r>
                      <a:r>
                        <a:rPr lang="id-ID" sz="2000" b="1" i="0" dirty="0" smtClean="0">
                          <a:latin typeface="Rockwell" pitchFamily="18" charset="0"/>
                          <a:ea typeface="Times New Roman"/>
                          <a:cs typeface="Times New Roman"/>
                        </a:rPr>
                        <a:t>itrat</a:t>
                      </a:r>
                      <a:r>
                        <a:rPr lang="en-US" sz="2000" b="1" i="0" dirty="0" smtClean="0">
                          <a:latin typeface="Rockwell" pitchFamily="18" charset="0"/>
                          <a:ea typeface="Times New Roman"/>
                          <a:cs typeface="Times New Roman"/>
                        </a:rPr>
                        <a:t>e</a:t>
                      </a:r>
                      <a:endParaRPr lang="id-ID" sz="2000" b="1"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hMerge="1">
                  <a:txBody>
                    <a:bodyPr/>
                    <a:lstStyle/>
                    <a:p>
                      <a:pPr algn="ctr">
                        <a:lnSpc>
                          <a:spcPct val="115000"/>
                        </a:lnSpc>
                        <a:spcAft>
                          <a:spcPts val="1000"/>
                        </a:spcAft>
                      </a:pP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gridSpan="2">
                  <a:txBody>
                    <a:bodyPr/>
                    <a:lstStyle/>
                    <a:p>
                      <a:pPr algn="ctr">
                        <a:lnSpc>
                          <a:spcPct val="115000"/>
                        </a:lnSpc>
                        <a:spcAft>
                          <a:spcPts val="0"/>
                        </a:spcAft>
                      </a:pPr>
                      <a:r>
                        <a:rPr lang="id-ID" sz="2000" b="1" i="0" dirty="0" smtClean="0">
                          <a:latin typeface="Rockwell" pitchFamily="18" charset="0"/>
                          <a:ea typeface="Times New Roman"/>
                          <a:cs typeface="Times New Roman"/>
                        </a:rPr>
                        <a:t>% diff</a:t>
                      </a:r>
                      <a:r>
                        <a:rPr lang="id-ID" sz="2000" b="1" i="1" dirty="0" smtClean="0">
                          <a:latin typeface="Rockwell" pitchFamily="18" charset="0"/>
                          <a:ea typeface="Times New Roman"/>
                          <a:cs typeface="Times New Roman"/>
                        </a:rPr>
                        <a:t> </a:t>
                      </a:r>
                      <a:r>
                        <a:rPr lang="id-ID" sz="2000" b="1" i="0" dirty="0" smtClean="0">
                          <a:latin typeface="Rockwell" pitchFamily="18" charset="0"/>
                          <a:ea typeface="Times New Roman"/>
                          <a:cs typeface="Times New Roman"/>
                        </a:rPr>
                        <a:t>Heparin</a:t>
                      </a:r>
                      <a:endParaRPr lang="id-ID" sz="2000" b="1" i="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hMerge="1">
                  <a:txBody>
                    <a:bodyPr/>
                    <a:lstStyle/>
                    <a:p>
                      <a:pPr algn="ctr">
                        <a:lnSpc>
                          <a:spcPct val="115000"/>
                        </a:lnSpc>
                        <a:spcAft>
                          <a:spcPts val="0"/>
                        </a:spcAft>
                      </a:pP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gridSpan="2">
                  <a:txBody>
                    <a:bodyPr/>
                    <a:lstStyle/>
                    <a:p>
                      <a:pPr algn="ctr">
                        <a:lnSpc>
                          <a:spcPct val="115000"/>
                        </a:lnSpc>
                        <a:spcAft>
                          <a:spcPts val="0"/>
                        </a:spcAft>
                      </a:pPr>
                      <a:r>
                        <a:rPr lang="id-ID" sz="2000" b="1" i="0" dirty="0" smtClean="0">
                          <a:latin typeface="Rockwell" pitchFamily="18" charset="0"/>
                          <a:ea typeface="Times New Roman"/>
                          <a:cs typeface="Times New Roman"/>
                        </a:rPr>
                        <a:t>% diff</a:t>
                      </a:r>
                      <a:r>
                        <a:rPr lang="id-ID" sz="2000" b="1" i="1" dirty="0" smtClean="0">
                          <a:latin typeface="Rockwell" pitchFamily="18" charset="0"/>
                          <a:ea typeface="Times New Roman"/>
                          <a:cs typeface="Times New Roman"/>
                        </a:rPr>
                        <a:t> </a:t>
                      </a:r>
                      <a:r>
                        <a:rPr lang="id-ID" sz="2000" b="1" i="0" dirty="0" smtClean="0">
                          <a:latin typeface="Rockwell" pitchFamily="18" charset="0"/>
                          <a:ea typeface="Times New Roman"/>
                          <a:cs typeface="Times New Roman"/>
                        </a:rPr>
                        <a:t>EDTA</a:t>
                      </a:r>
                      <a:endParaRPr lang="id-ID" sz="2000" b="1"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c hMerge="1">
                  <a:txBody>
                    <a:bodyPr/>
                    <a:lstStyle/>
                    <a:p>
                      <a:pPr algn="ctr">
                        <a:lnSpc>
                          <a:spcPct val="115000"/>
                        </a:lnSpc>
                        <a:spcAft>
                          <a:spcPts val="0"/>
                        </a:spcAft>
                      </a:pPr>
                      <a:endParaRPr lang="id-ID" sz="2000" b="1"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r>
              <a:tr h="500064">
                <a:tc vMerge="1">
                  <a:txBody>
                    <a:bodyPr/>
                    <a:lstStyle/>
                    <a:p>
                      <a:pPr algn="ctr">
                        <a:lnSpc>
                          <a:spcPct val="115000"/>
                        </a:lnSpc>
                        <a:spcAft>
                          <a:spcPts val="0"/>
                        </a:spcAft>
                      </a:pP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id-ID" sz="2000" b="1" dirty="0" smtClean="0">
                          <a:latin typeface="Rockwell" pitchFamily="18" charset="0"/>
                          <a:ea typeface="Times New Roman"/>
                          <a:cs typeface="Times New Roman"/>
                        </a:rPr>
                        <a:t>QCL</a:t>
                      </a: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algn="ctr">
                        <a:lnSpc>
                          <a:spcPct val="115000"/>
                        </a:lnSpc>
                        <a:spcAft>
                          <a:spcPts val="1000"/>
                        </a:spcAft>
                      </a:pPr>
                      <a:r>
                        <a:rPr lang="id-ID" sz="2000" b="1" i="0" dirty="0" smtClean="0">
                          <a:latin typeface="Rockwell" pitchFamily="18" charset="0"/>
                          <a:ea typeface="Times New Roman"/>
                          <a:cs typeface="Times New Roman"/>
                        </a:rPr>
                        <a:t>QCH</a:t>
                      </a:r>
                      <a:endParaRPr lang="id-ID" sz="2000"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66"/>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id-ID" sz="2000" b="1" dirty="0" smtClean="0">
                          <a:latin typeface="Rockwell" pitchFamily="18" charset="0"/>
                          <a:ea typeface="Times New Roman"/>
                          <a:cs typeface="Times New Roman"/>
                        </a:rPr>
                        <a:t>QCL</a:t>
                      </a: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a:lnSpc>
                          <a:spcPct val="115000"/>
                        </a:lnSpc>
                        <a:spcAft>
                          <a:spcPts val="1000"/>
                        </a:spcAft>
                      </a:pPr>
                      <a:r>
                        <a:rPr lang="id-ID" sz="2000" b="1" i="0" dirty="0" smtClean="0">
                          <a:latin typeface="Rockwell" pitchFamily="18" charset="0"/>
                          <a:ea typeface="Times New Roman"/>
                          <a:cs typeface="Times New Roman"/>
                        </a:rPr>
                        <a:t>QCH</a:t>
                      </a:r>
                      <a:endParaRPr lang="id-ID" sz="2000"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id-ID" sz="2000" b="1" dirty="0" smtClean="0">
                          <a:latin typeface="Rockwell" pitchFamily="18" charset="0"/>
                          <a:ea typeface="Times New Roman"/>
                          <a:cs typeface="Times New Roman"/>
                        </a:rPr>
                        <a:t>QCL</a:t>
                      </a: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a:lnSpc>
                          <a:spcPct val="115000"/>
                        </a:lnSpc>
                        <a:spcAft>
                          <a:spcPts val="1000"/>
                        </a:spcAft>
                      </a:pPr>
                      <a:r>
                        <a:rPr lang="id-ID" sz="2000" b="1" i="0" dirty="0" smtClean="0">
                          <a:latin typeface="Rockwell" pitchFamily="18" charset="0"/>
                          <a:ea typeface="Times New Roman"/>
                          <a:cs typeface="Times New Roman"/>
                        </a:rPr>
                        <a:t>QCH</a:t>
                      </a:r>
                      <a:endParaRPr lang="id-ID" sz="2000" i="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75000"/>
                      </a:schemeClr>
                    </a:solidFill>
                  </a:tcPr>
                </a:tc>
              </a:tr>
              <a:tr h="500064">
                <a:tc rowSpan="3">
                  <a:txBody>
                    <a:bodyPr/>
                    <a:lstStyle/>
                    <a:p>
                      <a:pPr algn="ctr">
                        <a:lnSpc>
                          <a:spcPct val="115000"/>
                        </a:lnSpc>
                        <a:spcAft>
                          <a:spcPts val="0"/>
                        </a:spcAft>
                      </a:pPr>
                      <a:r>
                        <a:rPr lang="id-ID" sz="2000" dirty="0" smtClean="0">
                          <a:latin typeface="Rockwell" pitchFamily="18" charset="0"/>
                          <a:ea typeface="Times New Roman"/>
                          <a:cs typeface="Times New Roman"/>
                        </a:rPr>
                        <a:t>0</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98</a:t>
                      </a:r>
                      <a:endParaRPr lang="id-ID" sz="20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9</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93</a:t>
                      </a:r>
                      <a:endParaRPr lang="id-ID" sz="20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6</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20</a:t>
                      </a:r>
                      <a:endParaRPr lang="id-ID" sz="2000" dirty="0">
                        <a:latin typeface="Rockwell" pitchFamily="18" charset="0"/>
                        <a:ea typeface="Times New Roman"/>
                        <a:cs typeface="Times New Roman"/>
                      </a:endParaRPr>
                    </a:p>
                  </a:txBody>
                  <a:tcPr marL="39190" marR="3919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74</a:t>
                      </a:r>
                      <a:endParaRPr lang="id-ID" sz="2000" dirty="0">
                        <a:latin typeface="Rockwell" pitchFamily="18" charset="0"/>
                        <a:ea typeface="Times New Roman"/>
                        <a:cs typeface="Times New Roman"/>
                      </a:endParaRPr>
                    </a:p>
                  </a:txBody>
                  <a:tcPr marL="39190" marR="3919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90</a:t>
                      </a:r>
                      <a:endParaRPr lang="id-ID" sz="2000" dirty="0">
                        <a:latin typeface="Rockwell" pitchFamily="18" charset="0"/>
                        <a:ea typeface="Times New Roman"/>
                        <a:cs typeface="Times New Roman"/>
                      </a:endParaRPr>
                    </a:p>
                  </a:txBody>
                  <a:tcPr marL="37002" marR="3700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92</a:t>
                      </a:r>
                      <a:endParaRPr lang="id-ID" sz="2000" dirty="0">
                        <a:latin typeface="Rockwell" pitchFamily="18" charset="0"/>
                        <a:ea typeface="Times New Roman"/>
                        <a:cs typeface="Times New Roman"/>
                      </a:endParaRPr>
                    </a:p>
                  </a:txBody>
                  <a:tcPr marL="37002" marR="37002" marT="0" marB="0" anchor="b">
                    <a:lnL>
                      <a:noFill/>
                    </a:lnL>
                    <a:lnR>
                      <a:noFill/>
                    </a:lnR>
                    <a:lnT w="12700" cap="flat" cmpd="sng" algn="ctr">
                      <a:solidFill>
                        <a:srgbClr val="000000"/>
                      </a:solidFill>
                      <a:prstDash val="solid"/>
                      <a:round/>
                      <a:headEnd type="none" w="med" len="med"/>
                      <a:tailEnd type="none" w="med" len="med"/>
                    </a:lnT>
                    <a:lnB>
                      <a:noFill/>
                    </a:lnB>
                  </a:tcPr>
                </a:tc>
              </a:tr>
              <a:tr h="50006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88</a:t>
                      </a:r>
                      <a:endParaRPr lang="id-ID" sz="2000" dirty="0">
                        <a:latin typeface="Rockwell" pitchFamily="18" charset="0"/>
                        <a:ea typeface="Times New Roman"/>
                        <a:cs typeface="Times New Roman"/>
                      </a:endParaRPr>
                    </a:p>
                  </a:txBody>
                  <a:tcPr marL="40384" marR="40384"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98</a:t>
                      </a:r>
                      <a:endParaRPr lang="id-ID" sz="2000" dirty="0">
                        <a:latin typeface="Rockwell" pitchFamily="18" charset="0"/>
                        <a:ea typeface="Times New Roman"/>
                        <a:cs typeface="Times New Roman"/>
                      </a:endParaRPr>
                    </a:p>
                  </a:txBody>
                  <a:tcPr marL="40384" marR="40384" marT="0" marB="0" anchor="b">
                    <a:lnL>
                      <a:noFill/>
                    </a:lnL>
                    <a:lnR>
                      <a:noFill/>
                    </a:lnR>
                    <a:lnT>
                      <a:noFill/>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93</a:t>
                      </a:r>
                      <a:endParaRPr lang="id-ID" sz="2000" dirty="0">
                        <a:latin typeface="Rockwell" pitchFamily="18" charset="0"/>
                        <a:ea typeface="Times New Roman"/>
                        <a:cs typeface="Times New Roman"/>
                      </a:endParaRPr>
                    </a:p>
                  </a:txBody>
                  <a:tcPr marL="39190" marR="39190"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39</a:t>
                      </a:r>
                      <a:endParaRPr lang="id-ID" sz="2000" dirty="0">
                        <a:latin typeface="Rockwell" pitchFamily="18" charset="0"/>
                        <a:ea typeface="Times New Roman"/>
                        <a:cs typeface="Times New Roman"/>
                      </a:endParaRPr>
                    </a:p>
                  </a:txBody>
                  <a:tcPr marL="39190" marR="39190"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82</a:t>
                      </a:r>
                      <a:endParaRPr lang="id-ID" sz="2000" dirty="0">
                        <a:latin typeface="Rockwell" pitchFamily="18" charset="0"/>
                        <a:ea typeface="Times New Roman"/>
                        <a:cs typeface="Times New Roman"/>
                      </a:endParaRPr>
                    </a:p>
                  </a:txBody>
                  <a:tcPr marL="37002" marR="37002"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57</a:t>
                      </a:r>
                      <a:endParaRPr lang="id-ID" sz="2000" dirty="0">
                        <a:latin typeface="Rockwell" pitchFamily="18" charset="0"/>
                        <a:ea typeface="Times New Roman"/>
                        <a:cs typeface="Times New Roman"/>
                      </a:endParaRPr>
                    </a:p>
                  </a:txBody>
                  <a:tcPr marL="37002" marR="37002" marT="0" marB="0" anchor="b">
                    <a:lnL>
                      <a:noFill/>
                    </a:lnL>
                    <a:lnR>
                      <a:noFill/>
                    </a:lnR>
                    <a:lnT>
                      <a:noFill/>
                    </a:lnT>
                    <a:lnB>
                      <a:noFill/>
                    </a:lnB>
                  </a:tcPr>
                </a:tc>
              </a:tr>
              <a:tr h="500064">
                <a:tc vMerge="1">
                  <a:txBody>
                    <a:bodyPr/>
                    <a:lstStyle/>
                    <a:p>
                      <a:endParaRPr lang="id-ID"/>
                    </a:p>
                  </a:txBody>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7</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82</a:t>
                      </a:r>
                      <a:endParaRPr lang="id-ID" sz="20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81</a:t>
                      </a:r>
                      <a:endParaRPr lang="id-ID" sz="20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66</a:t>
                      </a:r>
                      <a:endParaRPr lang="id-ID" sz="2000" dirty="0">
                        <a:latin typeface="Rockwell" pitchFamily="18" charset="0"/>
                        <a:ea typeface="Times New Roman"/>
                        <a:cs typeface="Times New Roman"/>
                      </a:endParaRPr>
                    </a:p>
                  </a:txBody>
                  <a:tcPr marL="39190" marR="3919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53</a:t>
                      </a:r>
                      <a:endParaRPr lang="id-ID" sz="2000" dirty="0">
                        <a:latin typeface="Rockwell" pitchFamily="18" charset="0"/>
                        <a:ea typeface="Times New Roman"/>
                        <a:cs typeface="Times New Roman"/>
                      </a:endParaRPr>
                    </a:p>
                  </a:txBody>
                  <a:tcPr marL="39190" marR="3919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14</a:t>
                      </a:r>
                      <a:endParaRPr lang="id-ID" sz="2000" dirty="0">
                        <a:latin typeface="Rockwell" pitchFamily="18" charset="0"/>
                        <a:ea typeface="Times New Roman"/>
                        <a:cs typeface="Times New Roman"/>
                      </a:endParaRPr>
                    </a:p>
                  </a:txBody>
                  <a:tcPr marL="37002" marR="3700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39</a:t>
                      </a:r>
                      <a:endParaRPr lang="id-ID" sz="2000" dirty="0">
                        <a:latin typeface="Rockwell" pitchFamily="18" charset="0"/>
                        <a:ea typeface="Times New Roman"/>
                        <a:cs typeface="Times New Roman"/>
                      </a:endParaRPr>
                    </a:p>
                  </a:txBody>
                  <a:tcPr marL="37002" marR="37002" marT="0" marB="0" anchor="b">
                    <a:lnL>
                      <a:noFill/>
                    </a:lnL>
                    <a:lnR>
                      <a:noFill/>
                    </a:lnR>
                    <a:lnT>
                      <a:noFill/>
                    </a:lnT>
                    <a:lnB w="12700" cap="flat" cmpd="sng" algn="ctr">
                      <a:solidFill>
                        <a:srgbClr val="000000"/>
                      </a:solidFill>
                      <a:prstDash val="solid"/>
                      <a:round/>
                      <a:headEnd type="none" w="med" len="med"/>
                      <a:tailEnd type="none" w="med" len="med"/>
                    </a:lnB>
                  </a:tcPr>
                </a:tc>
              </a:tr>
              <a:tr h="500064">
                <a:tc rowSpan="3">
                  <a:txBody>
                    <a:bodyPr/>
                    <a:lstStyle/>
                    <a:p>
                      <a:pPr algn="ctr">
                        <a:lnSpc>
                          <a:spcPct val="115000"/>
                        </a:lnSpc>
                        <a:spcAft>
                          <a:spcPts val="0"/>
                        </a:spcAft>
                      </a:pPr>
                      <a:r>
                        <a:rPr lang="id-ID" sz="2000" dirty="0" smtClean="0">
                          <a:latin typeface="Rockwell" pitchFamily="18" charset="0"/>
                          <a:ea typeface="Times New Roman"/>
                          <a:cs typeface="Times New Roman"/>
                        </a:rPr>
                        <a:t>24</a:t>
                      </a:r>
                      <a:endParaRPr lang="id-ID" sz="2000" dirty="0">
                        <a:latin typeface="Rockwell" pitchFamily="18" charset="0"/>
                        <a:ea typeface="Times New Roman"/>
                        <a:cs typeface="Times New Roman"/>
                      </a:endParaRPr>
                    </a:p>
                  </a:txBody>
                  <a:tcPr marL="29571" marR="2957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16</a:t>
                      </a:r>
                      <a:endParaRPr lang="id-ID" sz="20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6</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06</a:t>
                      </a:r>
                      <a:endParaRPr lang="id-ID" sz="2000" dirty="0">
                        <a:latin typeface="Rockwell" pitchFamily="18" charset="0"/>
                        <a:ea typeface="Times New Roman"/>
                        <a:cs typeface="Times New Roman"/>
                      </a:endParaRPr>
                    </a:p>
                  </a:txBody>
                  <a:tcPr marL="40384" marR="403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44</a:t>
                      </a:r>
                      <a:endParaRPr lang="id-ID" sz="2000" dirty="0">
                        <a:latin typeface="Rockwell" pitchFamily="18" charset="0"/>
                        <a:ea typeface="Times New Roman"/>
                        <a:cs typeface="Times New Roman"/>
                      </a:endParaRPr>
                    </a:p>
                  </a:txBody>
                  <a:tcPr marL="39190" marR="3919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41</a:t>
                      </a:r>
                      <a:endParaRPr lang="id-ID" sz="2000" dirty="0">
                        <a:latin typeface="Rockwell" pitchFamily="18" charset="0"/>
                        <a:ea typeface="Times New Roman"/>
                        <a:cs typeface="Times New Roman"/>
                      </a:endParaRPr>
                    </a:p>
                  </a:txBody>
                  <a:tcPr marL="39190" marR="3919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78</a:t>
                      </a:r>
                      <a:endParaRPr lang="id-ID" sz="2000" dirty="0">
                        <a:latin typeface="Rockwell" pitchFamily="18" charset="0"/>
                        <a:ea typeface="Times New Roman"/>
                        <a:cs typeface="Times New Roman"/>
                      </a:endParaRPr>
                    </a:p>
                  </a:txBody>
                  <a:tcPr marL="37002" marR="3700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19</a:t>
                      </a:r>
                      <a:endParaRPr lang="id-ID" sz="2000" dirty="0">
                        <a:latin typeface="Rockwell" pitchFamily="18" charset="0"/>
                        <a:ea typeface="Times New Roman"/>
                        <a:cs typeface="Times New Roman"/>
                      </a:endParaRPr>
                    </a:p>
                  </a:txBody>
                  <a:tcPr marL="37002" marR="37002" marT="0" marB="0" anchor="b">
                    <a:lnL>
                      <a:noFill/>
                    </a:lnL>
                    <a:lnR>
                      <a:noFill/>
                    </a:lnR>
                    <a:lnT w="12700" cap="flat" cmpd="sng" algn="ctr">
                      <a:solidFill>
                        <a:srgbClr val="000000"/>
                      </a:solidFill>
                      <a:prstDash val="solid"/>
                      <a:round/>
                      <a:headEnd type="none" w="med" len="med"/>
                      <a:tailEnd type="none" w="med" len="med"/>
                    </a:lnT>
                    <a:lnB>
                      <a:noFill/>
                    </a:lnB>
                  </a:tcPr>
                </a:tc>
              </a:tr>
              <a:tr h="500064">
                <a:tc vMerge="1">
                  <a:txBody>
                    <a:bodyPr/>
                    <a:lstStyle/>
                    <a:p>
                      <a:endParaRPr lang="id-ID"/>
                    </a:p>
                  </a:txBody>
                  <a:tcPr/>
                </a:tc>
                <a:tc>
                  <a:txBody>
                    <a:bodyPr/>
                    <a:lstStyle/>
                    <a:p>
                      <a:pPr algn="ctr">
                        <a:lnSpc>
                          <a:spcPct val="115000"/>
                        </a:lnSpc>
                        <a:spcAft>
                          <a:spcPts val="0"/>
                        </a:spcAft>
                      </a:pPr>
                      <a:r>
                        <a:rPr lang="id-ID" sz="2000" dirty="0" smtClean="0">
                          <a:latin typeface="Rockwell" pitchFamily="18" charset="0"/>
                          <a:ea typeface="Times New Roman"/>
                          <a:cs typeface="Times New Roman"/>
                        </a:rPr>
                        <a:t>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42</a:t>
                      </a:r>
                      <a:endParaRPr lang="id-ID" sz="2000" dirty="0">
                        <a:latin typeface="Rockwell" pitchFamily="18" charset="0"/>
                        <a:ea typeface="Times New Roman"/>
                        <a:cs typeface="Times New Roman"/>
                      </a:endParaRPr>
                    </a:p>
                  </a:txBody>
                  <a:tcPr marL="40384" marR="40384"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70</a:t>
                      </a:r>
                      <a:endParaRPr lang="id-ID" sz="2000" dirty="0">
                        <a:latin typeface="Rockwell" pitchFamily="18" charset="0"/>
                        <a:ea typeface="Times New Roman"/>
                        <a:cs typeface="Times New Roman"/>
                      </a:endParaRPr>
                    </a:p>
                  </a:txBody>
                  <a:tcPr marL="40384" marR="40384" marT="0" marB="0" anchor="b">
                    <a:lnL>
                      <a:noFill/>
                    </a:lnL>
                    <a:lnR>
                      <a:noFill/>
                    </a:lnR>
                    <a:lnT>
                      <a:noFill/>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85</a:t>
                      </a:r>
                      <a:endParaRPr lang="id-ID" sz="2000" dirty="0">
                        <a:latin typeface="Rockwell" pitchFamily="18" charset="0"/>
                        <a:ea typeface="Times New Roman"/>
                        <a:cs typeface="Times New Roman"/>
                      </a:endParaRPr>
                    </a:p>
                  </a:txBody>
                  <a:tcPr marL="39190" marR="39190"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83</a:t>
                      </a:r>
                      <a:endParaRPr lang="id-ID" sz="2000" dirty="0">
                        <a:latin typeface="Rockwell" pitchFamily="18" charset="0"/>
                        <a:ea typeface="Times New Roman"/>
                        <a:cs typeface="Times New Roman"/>
                      </a:endParaRPr>
                    </a:p>
                  </a:txBody>
                  <a:tcPr marL="39190" marR="39190" marT="0" marB="0" anchor="b">
                    <a:lnL>
                      <a:noFill/>
                    </a:lnL>
                    <a:lnR>
                      <a:noFill/>
                    </a:lnR>
                    <a:lnT>
                      <a:noFill/>
                    </a:lnT>
                    <a:lnB>
                      <a:noFill/>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98</a:t>
                      </a:r>
                      <a:endParaRPr lang="id-ID" sz="2000" dirty="0">
                        <a:latin typeface="Rockwell" pitchFamily="18" charset="0"/>
                        <a:ea typeface="Times New Roman"/>
                        <a:cs typeface="Times New Roman"/>
                      </a:endParaRPr>
                    </a:p>
                  </a:txBody>
                  <a:tcPr marL="37002" marR="37002" marT="0" marB="0" anchor="b">
                    <a:lnL>
                      <a:noFill/>
                    </a:lnL>
                    <a:lnR>
                      <a:noFill/>
                    </a:lnR>
                    <a:lnT>
                      <a:noFill/>
                    </a:lnT>
                    <a:lnB>
                      <a:noFill/>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74</a:t>
                      </a:r>
                      <a:endParaRPr lang="id-ID" sz="2000" dirty="0">
                        <a:latin typeface="Rockwell" pitchFamily="18" charset="0"/>
                        <a:ea typeface="Times New Roman"/>
                        <a:cs typeface="Times New Roman"/>
                      </a:endParaRPr>
                    </a:p>
                  </a:txBody>
                  <a:tcPr marL="37002" marR="37002" marT="0" marB="0" anchor="b">
                    <a:lnL>
                      <a:noFill/>
                    </a:lnL>
                    <a:lnR>
                      <a:noFill/>
                    </a:lnR>
                    <a:lnT>
                      <a:noFill/>
                    </a:lnT>
                    <a:lnB>
                      <a:noFill/>
                    </a:lnB>
                  </a:tcPr>
                </a:tc>
              </a:tr>
              <a:tr h="500064">
                <a:tc vMerge="1">
                  <a:txBody>
                    <a:bodyPr/>
                    <a:lstStyle/>
                    <a:p>
                      <a:endParaRPr lang="id-ID"/>
                    </a:p>
                  </a:txBody>
                  <a:tcPr/>
                </a:tc>
                <a:tc>
                  <a:txBody>
                    <a:bodyPr/>
                    <a:lstStyle/>
                    <a:p>
                      <a:pPr algn="ctr">
                        <a:lnSpc>
                          <a:spcPct val="115000"/>
                        </a:lnSpc>
                        <a:spcAft>
                          <a:spcPts val="0"/>
                        </a:spcAft>
                      </a:pPr>
                      <a:r>
                        <a:rPr lang="id-ID" sz="2000" dirty="0" smtClean="0">
                          <a:latin typeface="Rockwell" pitchFamily="18" charset="0"/>
                          <a:ea typeface="Times New Roman"/>
                          <a:cs typeface="Times New Roman"/>
                        </a:rPr>
                        <a:t>9</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07</a:t>
                      </a:r>
                      <a:endParaRPr lang="id-ID" sz="20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64</a:t>
                      </a:r>
                      <a:endParaRPr lang="id-ID" sz="2000" dirty="0">
                        <a:latin typeface="Rockwell" pitchFamily="18" charset="0"/>
                        <a:ea typeface="Times New Roman"/>
                        <a:cs typeface="Times New Roman"/>
                      </a:endParaRPr>
                    </a:p>
                  </a:txBody>
                  <a:tcPr marL="40384" marR="403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a:latin typeface="Rockwell" pitchFamily="18" charset="0"/>
                          <a:ea typeface="Times New Roman"/>
                          <a:cs typeface="Times New Roman"/>
                        </a:rPr>
                        <a:t>-</a:t>
                      </a:r>
                      <a:r>
                        <a:rPr lang="id-ID" sz="2000" dirty="0" smtClean="0">
                          <a:latin typeface="Rockwell" pitchFamily="18" charset="0"/>
                          <a:ea typeface="Times New Roman"/>
                          <a:cs typeface="Times New Roman"/>
                        </a:rPr>
                        <a:t>10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96</a:t>
                      </a:r>
                      <a:endParaRPr lang="id-ID" sz="2000" dirty="0">
                        <a:latin typeface="Rockwell" pitchFamily="18" charset="0"/>
                        <a:ea typeface="Times New Roman"/>
                        <a:cs typeface="Times New Roman"/>
                      </a:endParaRPr>
                    </a:p>
                  </a:txBody>
                  <a:tcPr marL="39190" marR="3919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99</a:t>
                      </a:r>
                      <a:endParaRPr lang="id-ID" sz="2000" dirty="0">
                        <a:latin typeface="Rockwell" pitchFamily="18" charset="0"/>
                        <a:ea typeface="Times New Roman"/>
                        <a:cs typeface="Times New Roman"/>
                      </a:endParaRPr>
                    </a:p>
                  </a:txBody>
                  <a:tcPr marL="39190" marR="3919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22</a:t>
                      </a:r>
                      <a:endParaRPr lang="id-ID" sz="2000" dirty="0">
                        <a:latin typeface="Rockwell" pitchFamily="18" charset="0"/>
                        <a:ea typeface="Times New Roman"/>
                        <a:cs typeface="Times New Roman"/>
                      </a:endParaRPr>
                    </a:p>
                  </a:txBody>
                  <a:tcPr marL="37002" marR="3700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id-ID" sz="2000" dirty="0" smtClean="0">
                          <a:latin typeface="Rockwell" pitchFamily="18" charset="0"/>
                          <a:ea typeface="Times New Roman"/>
                          <a:cs typeface="Times New Roman"/>
                        </a:rPr>
                        <a:t>12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25</a:t>
                      </a:r>
                      <a:endParaRPr lang="id-ID" sz="2000" dirty="0">
                        <a:latin typeface="Rockwell" pitchFamily="18" charset="0"/>
                        <a:ea typeface="Times New Roman"/>
                        <a:cs typeface="Times New Roman"/>
                      </a:endParaRPr>
                    </a:p>
                  </a:txBody>
                  <a:tcPr marL="37002" marR="37002"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Rounded Rectangle 5"/>
          <p:cNvSpPr/>
          <p:nvPr/>
        </p:nvSpPr>
        <p:spPr>
          <a:xfrm rot="5400000">
            <a:off x="4572000" y="1571611"/>
            <a:ext cx="1428760" cy="7143800"/>
          </a:xfrm>
          <a:prstGeom prst="roundRect">
            <a:avLst/>
          </a:prstGeom>
          <a:noFill/>
          <a:ln w="38100">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3" name="Date Placeholder 2"/>
          <p:cNvSpPr>
            <a:spLocks noGrp="1"/>
          </p:cNvSpPr>
          <p:nvPr>
            <p:ph type="dt" sz="half" idx="10"/>
          </p:nvPr>
        </p:nvSpPr>
        <p:spPr/>
        <p:txBody>
          <a:bodyPr/>
          <a:lstStyle/>
          <a:p>
            <a:fld id="{F8DFDFD4-6862-4640-A860-E8B7B5ED38B3}" type="datetime3">
              <a:rPr lang="en-US" smtClean="0"/>
              <a:t>2 September 2015</a:t>
            </a:fld>
            <a:endParaRPr lang="id-ID" dirty="0"/>
          </a:p>
        </p:txBody>
      </p:sp>
      <p:sp>
        <p:nvSpPr>
          <p:cNvPr id="7" name="Footer Placeholder 6"/>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8" name="Slide Number Placeholder 7"/>
          <p:cNvSpPr>
            <a:spLocks noGrp="1"/>
          </p:cNvSpPr>
          <p:nvPr>
            <p:ph type="sldNum" sz="quarter" idx="12"/>
          </p:nvPr>
        </p:nvSpPr>
        <p:spPr/>
        <p:txBody>
          <a:bodyPr/>
          <a:lstStyle/>
          <a:p>
            <a:fld id="{BBD13CCE-A557-4C60-985B-AEE7C3956C98}" type="slidenum">
              <a:rPr lang="id-ID" smtClean="0"/>
              <a:pPr/>
              <a:t>33</a:t>
            </a:fld>
            <a:endParaRPr lang="id-I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209800"/>
            <a:ext cx="7772400" cy="1828800"/>
          </a:xfrm>
        </p:spPr>
        <p:txBody>
          <a:bodyPr>
            <a:normAutofit fontScale="90000"/>
          </a:bodyPr>
          <a:lstStyle/>
          <a:p>
            <a:r>
              <a:rPr lang="en-US" dirty="0" smtClean="0">
                <a:ln w="0"/>
                <a:effectLst>
                  <a:outerShdw blurRad="38100" dist="19050" dir="2700000" algn="tl" rotWithShape="0">
                    <a:schemeClr val="dk1">
                      <a:alpha val="40000"/>
                    </a:schemeClr>
                  </a:outerShdw>
                </a:effectLst>
                <a:latin typeface="Rockwell" pitchFamily="18" charset="0"/>
              </a:rPr>
              <a:t>Comparison of </a:t>
            </a:r>
            <a:r>
              <a:rPr lang="id-ID" dirty="0" smtClean="0">
                <a:ln w="0"/>
                <a:effectLst>
                  <a:outerShdw blurRad="38100" dist="19050" dir="2700000" algn="tl" rotWithShape="0">
                    <a:schemeClr val="dk1">
                      <a:alpha val="40000"/>
                    </a:schemeClr>
                  </a:outerShdw>
                </a:effectLst>
                <a:latin typeface="Rockwell" pitchFamily="18" charset="0"/>
              </a:rPr>
              <a:t>Levoflo</a:t>
            </a:r>
            <a:r>
              <a:rPr lang="en-US" dirty="0" smtClean="0">
                <a:ln w="0"/>
                <a:effectLst>
                  <a:outerShdw blurRad="38100" dist="19050" dir="2700000" algn="tl" rotWithShape="0">
                    <a:schemeClr val="dk1">
                      <a:alpha val="40000"/>
                    </a:schemeClr>
                  </a:outerShdw>
                </a:effectLst>
                <a:latin typeface="Rockwell" pitchFamily="18" charset="0"/>
              </a:rPr>
              <a:t>x</a:t>
            </a:r>
            <a:r>
              <a:rPr lang="id-ID" dirty="0" smtClean="0">
                <a:ln w="0"/>
                <a:effectLst>
                  <a:outerShdw blurRad="38100" dist="19050" dir="2700000" algn="tl" rotWithShape="0">
                    <a:schemeClr val="dk1">
                      <a:alpha val="40000"/>
                    </a:schemeClr>
                  </a:outerShdw>
                </a:effectLst>
                <a:latin typeface="Rockwell" pitchFamily="18" charset="0"/>
              </a:rPr>
              <a:t>a</a:t>
            </a:r>
            <a:r>
              <a:rPr lang="en-US" dirty="0" smtClean="0">
                <a:ln w="0"/>
                <a:effectLst>
                  <a:outerShdw blurRad="38100" dist="19050" dir="2700000" algn="tl" rotWithShape="0">
                    <a:schemeClr val="dk1">
                      <a:alpha val="40000"/>
                    </a:schemeClr>
                  </a:outerShdw>
                </a:effectLst>
                <a:latin typeface="Rockwell" pitchFamily="18" charset="0"/>
              </a:rPr>
              <a:t>c</a:t>
            </a:r>
            <a:r>
              <a:rPr lang="id-ID" dirty="0" smtClean="0">
                <a:ln w="0"/>
                <a:effectLst>
                  <a:outerShdw blurRad="38100" dist="19050" dir="2700000" algn="tl" rotWithShape="0">
                    <a:schemeClr val="dk1">
                      <a:alpha val="40000"/>
                    </a:schemeClr>
                  </a:outerShdw>
                </a:effectLst>
                <a:latin typeface="Rockwell" pitchFamily="18" charset="0"/>
              </a:rPr>
              <a:t>in</a:t>
            </a:r>
            <a:r>
              <a:rPr lang="en-US" dirty="0" smtClean="0">
                <a:ln w="0"/>
                <a:effectLst>
                  <a:outerShdw blurRad="38100" dist="19050" dir="2700000" algn="tl" rotWithShape="0">
                    <a:schemeClr val="dk1">
                      <a:alpha val="40000"/>
                    </a:schemeClr>
                  </a:outerShdw>
                </a:effectLst>
                <a:latin typeface="Rockwell" pitchFamily="18" charset="0"/>
              </a:rPr>
              <a:t> Analysis</a:t>
            </a:r>
            <a:r>
              <a:rPr lang="id-ID" dirty="0" smtClean="0">
                <a:ln w="0"/>
                <a:effectLst>
                  <a:outerShdw blurRad="38100" dist="19050" dir="2700000" algn="tl" rotWithShape="0">
                    <a:schemeClr val="dk1">
                      <a:alpha val="40000"/>
                    </a:schemeClr>
                  </a:outerShdw>
                </a:effectLst>
                <a:latin typeface="Rockwell" pitchFamily="18" charset="0"/>
              </a:rPr>
              <a:t> </a:t>
            </a:r>
            <a:r>
              <a:rPr lang="en-US" dirty="0" smtClean="0">
                <a:ln w="0"/>
                <a:effectLst>
                  <a:outerShdw blurRad="38100" dist="19050" dir="2700000" algn="tl" rotWithShape="0">
                    <a:schemeClr val="dk1">
                      <a:alpha val="40000"/>
                    </a:schemeClr>
                  </a:outerShdw>
                </a:effectLst>
                <a:latin typeface="Rockwell" pitchFamily="18" charset="0"/>
              </a:rPr>
              <a:t>Using </a:t>
            </a:r>
            <a:r>
              <a:rPr lang="id-ID" dirty="0" smtClean="0">
                <a:ln w="0"/>
                <a:effectLst>
                  <a:outerShdw blurRad="38100" dist="19050" dir="2700000" algn="tl" rotWithShape="0">
                    <a:schemeClr val="dk1">
                      <a:alpha val="40000"/>
                    </a:schemeClr>
                  </a:outerShdw>
                </a:effectLst>
                <a:latin typeface="Rockwell" pitchFamily="18" charset="0"/>
              </a:rPr>
              <a:t>3 </a:t>
            </a:r>
            <a:r>
              <a:rPr lang="en-US" dirty="0" smtClean="0">
                <a:ln w="0"/>
                <a:effectLst>
                  <a:outerShdw blurRad="38100" dist="19050" dir="2700000" algn="tl" rotWithShape="0">
                    <a:schemeClr val="dk1">
                      <a:alpha val="40000"/>
                    </a:schemeClr>
                  </a:outerShdw>
                </a:effectLst>
                <a:latin typeface="Rockwell" pitchFamily="18" charset="0"/>
              </a:rPr>
              <a:t>Types of </a:t>
            </a:r>
            <a:r>
              <a:rPr lang="id-ID" dirty="0" smtClean="0">
                <a:ln w="0"/>
                <a:effectLst>
                  <a:outerShdw blurRad="38100" dist="19050" dir="2700000" algn="tl" rotWithShape="0">
                    <a:schemeClr val="dk1">
                      <a:alpha val="40000"/>
                    </a:schemeClr>
                  </a:outerShdw>
                </a:effectLst>
                <a:latin typeface="Rockwell" pitchFamily="18" charset="0"/>
              </a:rPr>
              <a:t>Anti</a:t>
            </a:r>
            <a:r>
              <a:rPr lang="en-US" dirty="0" smtClean="0">
                <a:ln w="0"/>
                <a:effectLst>
                  <a:outerShdw blurRad="38100" dist="19050" dir="2700000" algn="tl" rotWithShape="0">
                    <a:schemeClr val="dk1">
                      <a:alpha val="40000"/>
                    </a:schemeClr>
                  </a:outerShdw>
                </a:effectLst>
                <a:latin typeface="Rockwell" pitchFamily="18" charset="0"/>
              </a:rPr>
              <a:t>c</a:t>
            </a:r>
            <a:r>
              <a:rPr lang="id-ID" dirty="0" smtClean="0">
                <a:ln w="0"/>
                <a:effectLst>
                  <a:outerShdw blurRad="38100" dist="19050" dir="2700000" algn="tl" rotWithShape="0">
                    <a:schemeClr val="dk1">
                      <a:alpha val="40000"/>
                    </a:schemeClr>
                  </a:outerShdw>
                </a:effectLst>
                <a:latin typeface="Rockwell" pitchFamily="18" charset="0"/>
              </a:rPr>
              <a:t>oagulan</a:t>
            </a:r>
            <a:r>
              <a:rPr lang="en-US" dirty="0" smtClean="0">
                <a:ln w="0"/>
                <a:effectLst>
                  <a:outerShdw blurRad="38100" dist="19050" dir="2700000" algn="tl" rotWithShape="0">
                    <a:schemeClr val="dk1">
                      <a:alpha val="40000"/>
                    </a:schemeClr>
                  </a:outerShdw>
                </a:effectLst>
                <a:latin typeface="Rockwell" pitchFamily="18" charset="0"/>
              </a:rPr>
              <a:t>t</a:t>
            </a:r>
            <a:endParaRPr lang="id-ID" dirty="0">
              <a:ln w="0"/>
              <a:effectLst>
                <a:outerShdw blurRad="38100" dist="19050" dir="2700000" algn="tl" rotWithShape="0">
                  <a:schemeClr val="dk1">
                    <a:alpha val="40000"/>
                  </a:schemeClr>
                </a:outerShdw>
              </a:effectLst>
              <a:latin typeface="Rockwell" pitchFamily="18" charset="0"/>
            </a:endParaRPr>
          </a:p>
        </p:txBody>
      </p:sp>
      <p:sp>
        <p:nvSpPr>
          <p:cNvPr id="4" name="Date Placeholder 3"/>
          <p:cNvSpPr>
            <a:spLocks noGrp="1"/>
          </p:cNvSpPr>
          <p:nvPr>
            <p:ph type="dt" sz="half" idx="10"/>
          </p:nvPr>
        </p:nvSpPr>
        <p:spPr/>
        <p:txBody>
          <a:bodyPr/>
          <a:lstStyle/>
          <a:p>
            <a:fld id="{238EED8C-408A-42E6-A18A-683A99A31468}" type="datetime3">
              <a:rPr lang="en-US" b="1" i="1" smtClean="0">
                <a:solidFill>
                  <a:srgbClr val="002060"/>
                </a:solidFill>
                <a:effectLst>
                  <a:outerShdw blurRad="38100" dist="38100" dir="2700000" algn="tl">
                    <a:srgbClr val="000000">
                      <a:alpha val="43137"/>
                    </a:srgbClr>
                  </a:outerShdw>
                </a:effectLst>
              </a:rPr>
              <a:t>2 September 2015</a:t>
            </a:fld>
            <a:endParaRPr lang="id-ID" b="1" i="1">
              <a:solidFill>
                <a:srgbClr val="002060"/>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1"/>
          </p:nvPr>
        </p:nvSpPr>
        <p:spPr/>
        <p:txBody>
          <a:bodyPr/>
          <a:lstStyle/>
          <a:p>
            <a:r>
              <a:rPr lang="id-ID" b="1" i="1" smtClean="0">
                <a:solidFill>
                  <a:srgbClr val="002060"/>
                </a:solidFill>
                <a:effectLst>
                  <a:outerShdw blurRad="38100" dist="38100" dir="2700000" algn="tl">
                    <a:srgbClr val="000000">
                      <a:alpha val="43137"/>
                    </a:srgbClr>
                  </a:outerShdw>
                </a:effectLst>
              </a:rPr>
              <a:t>Analytical &amp; Bioanalytical Techniques</a:t>
            </a:r>
            <a:endParaRPr lang="id-ID" b="1" i="1">
              <a:solidFill>
                <a:srgbClr val="002060"/>
              </a:solidFill>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p:txBody>
          <a:bodyPr/>
          <a:lstStyle/>
          <a:p>
            <a:fld id="{BBD13CCE-A557-4C60-985B-AEE7C3956C98}" type="slidenum">
              <a:rPr lang="id-ID" b="1" i="1" smtClean="0">
                <a:solidFill>
                  <a:srgbClr val="002060"/>
                </a:solidFill>
                <a:effectLst>
                  <a:outerShdw blurRad="38100" dist="38100" dir="2700000" algn="tl">
                    <a:srgbClr val="000000">
                      <a:alpha val="43137"/>
                    </a:srgbClr>
                  </a:outerShdw>
                </a:effectLst>
              </a:rPr>
              <a:pPr/>
              <a:t>34</a:t>
            </a:fld>
            <a:endParaRPr lang="id-ID" b="1" i="1">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ank Overlay.JPG"/>
          <p:cNvPicPr>
            <a:picLocks noChangeAspect="1"/>
          </p:cNvPicPr>
          <p:nvPr/>
        </p:nvPicPr>
        <p:blipFill>
          <a:blip r:embed="rId2"/>
          <a:stretch>
            <a:fillRect/>
          </a:stretch>
        </p:blipFill>
        <p:spPr>
          <a:xfrm>
            <a:off x="500034" y="539548"/>
            <a:ext cx="8400956" cy="5961285"/>
          </a:xfrm>
          <a:prstGeom prst="rect">
            <a:avLst/>
          </a:prstGeom>
        </p:spPr>
      </p:pic>
      <p:sp>
        <p:nvSpPr>
          <p:cNvPr id="3" name="TextBox 2"/>
          <p:cNvSpPr txBox="1"/>
          <p:nvPr/>
        </p:nvSpPr>
        <p:spPr>
          <a:xfrm>
            <a:off x="4714876" y="3214686"/>
            <a:ext cx="2762616" cy="400110"/>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id-ID" sz="2000" dirty="0" smtClean="0">
                <a:latin typeface="Rockwell" pitchFamily="18" charset="0"/>
              </a:rPr>
              <a:t>Heparin</a:t>
            </a:r>
            <a:r>
              <a:rPr lang="en-US" sz="2000" dirty="0" smtClean="0">
                <a:latin typeface="Rockwell" pitchFamily="18" charset="0"/>
              </a:rPr>
              <a:t> Plasma Blank</a:t>
            </a:r>
            <a:endParaRPr lang="id-ID" sz="2000" dirty="0">
              <a:latin typeface="Rockwell" pitchFamily="18" charset="0"/>
            </a:endParaRPr>
          </a:p>
        </p:txBody>
      </p:sp>
      <p:sp>
        <p:nvSpPr>
          <p:cNvPr id="4" name="TextBox 3"/>
          <p:cNvSpPr txBox="1"/>
          <p:nvPr/>
        </p:nvSpPr>
        <p:spPr>
          <a:xfrm>
            <a:off x="3714744" y="1214422"/>
            <a:ext cx="2470548" cy="400110"/>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id-ID" sz="2000" dirty="0" smtClean="0">
                <a:latin typeface="Rockwell" pitchFamily="18" charset="0"/>
              </a:rPr>
              <a:t>EDTA</a:t>
            </a:r>
            <a:r>
              <a:rPr lang="en-US" sz="2000" dirty="0" smtClean="0">
                <a:latin typeface="Rockwell" pitchFamily="18" charset="0"/>
              </a:rPr>
              <a:t> Plasma Blank</a:t>
            </a:r>
            <a:endParaRPr lang="id-ID" sz="2000" dirty="0">
              <a:latin typeface="Rockwell" pitchFamily="18" charset="0"/>
            </a:endParaRPr>
          </a:p>
        </p:txBody>
      </p:sp>
      <p:sp>
        <p:nvSpPr>
          <p:cNvPr id="5" name="TextBox 4"/>
          <p:cNvSpPr txBox="1"/>
          <p:nvPr/>
        </p:nvSpPr>
        <p:spPr>
          <a:xfrm>
            <a:off x="5653243" y="4357694"/>
            <a:ext cx="2611612"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000" dirty="0" smtClean="0">
                <a:latin typeface="Rockwell" pitchFamily="18" charset="0"/>
              </a:rPr>
              <a:t>C</a:t>
            </a:r>
            <a:r>
              <a:rPr lang="id-ID" sz="2000" dirty="0" smtClean="0">
                <a:latin typeface="Rockwell" pitchFamily="18" charset="0"/>
              </a:rPr>
              <a:t>itrat</a:t>
            </a:r>
            <a:r>
              <a:rPr lang="en-US" sz="2000" dirty="0" smtClean="0">
                <a:latin typeface="Rockwell" pitchFamily="18" charset="0"/>
              </a:rPr>
              <a:t>e Plasma Blank</a:t>
            </a:r>
            <a:endParaRPr lang="id-ID" sz="2000" dirty="0">
              <a:latin typeface="Rockwell" pitchFamily="18" charset="0"/>
            </a:endParaRPr>
          </a:p>
        </p:txBody>
      </p:sp>
      <p:cxnSp>
        <p:nvCxnSpPr>
          <p:cNvPr id="7" name="Straight Arrow Connector 6"/>
          <p:cNvCxnSpPr>
            <a:stCxn id="4" idx="2"/>
          </p:cNvCxnSpPr>
          <p:nvPr/>
        </p:nvCxnSpPr>
        <p:spPr>
          <a:xfrm rot="5400000">
            <a:off x="4068095" y="1761259"/>
            <a:ext cx="1028651" cy="735197"/>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9" name="Straight Arrow Connector 8"/>
          <p:cNvCxnSpPr>
            <a:stCxn id="3" idx="2"/>
          </p:cNvCxnSpPr>
          <p:nvPr/>
        </p:nvCxnSpPr>
        <p:spPr>
          <a:xfrm rot="5400000">
            <a:off x="3962523" y="3438479"/>
            <a:ext cx="1957345" cy="2309979"/>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a:stCxn id="5" idx="2"/>
          </p:cNvCxnSpPr>
          <p:nvPr/>
        </p:nvCxnSpPr>
        <p:spPr>
          <a:xfrm rot="5400000">
            <a:off x="5251209" y="4150052"/>
            <a:ext cx="1100088" cy="2315593"/>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6" name="Date Placeholder 5"/>
          <p:cNvSpPr>
            <a:spLocks noGrp="1"/>
          </p:cNvSpPr>
          <p:nvPr>
            <p:ph type="dt" sz="half" idx="10"/>
          </p:nvPr>
        </p:nvSpPr>
        <p:spPr>
          <a:xfrm>
            <a:off x="350520" y="6356350"/>
            <a:ext cx="2346960" cy="365125"/>
          </a:xfrm>
        </p:spPr>
        <p:txBody>
          <a:bodyPr/>
          <a:lstStyle/>
          <a:p>
            <a:fld id="{994E7A7C-0C13-404E-A460-CD555D6C1DDB}" type="datetime3">
              <a:rPr lang="en-US" b="1" smtClean="0">
                <a:solidFill>
                  <a:srgbClr val="002060"/>
                </a:solidFill>
                <a:effectLst>
                  <a:outerShdw blurRad="38100" dist="38100" dir="2700000" algn="tl">
                    <a:srgbClr val="000000">
                      <a:alpha val="43137"/>
                    </a:srgbClr>
                  </a:outerShdw>
                </a:effectLst>
              </a:rPr>
              <a:t>2 September 2015</a:t>
            </a:fld>
            <a:endParaRPr lang="id-ID" b="1">
              <a:solidFill>
                <a:srgbClr val="002060"/>
              </a:solidFill>
              <a:effectLst>
                <a:outerShdw blurRad="38100" dist="38100" dir="2700000" algn="tl">
                  <a:srgbClr val="000000">
                    <a:alpha val="43137"/>
                  </a:srgbClr>
                </a:outerShdw>
              </a:effectLst>
            </a:endParaRPr>
          </a:p>
        </p:txBody>
      </p:sp>
      <p:sp>
        <p:nvSpPr>
          <p:cNvPr id="8" name="Footer Placeholder 7"/>
          <p:cNvSpPr>
            <a:spLocks noGrp="1"/>
          </p:cNvSpPr>
          <p:nvPr>
            <p:ph type="ftr" sz="quarter" idx="11"/>
          </p:nvPr>
        </p:nvSpPr>
        <p:spPr/>
        <p:txBody>
          <a:bodyPr/>
          <a:lstStyle/>
          <a:p>
            <a:r>
              <a:rPr lang="id-ID" b="1" i="1" dirty="0" smtClean="0">
                <a:solidFill>
                  <a:srgbClr val="002060"/>
                </a:solidFill>
                <a:effectLst>
                  <a:outerShdw blurRad="38100" dist="38100" dir="2700000" algn="tl">
                    <a:srgbClr val="000000">
                      <a:alpha val="43137"/>
                    </a:srgbClr>
                  </a:outerShdw>
                </a:effectLst>
              </a:rPr>
              <a:t>Analytical &amp; Bioanalytical Techniques</a:t>
            </a:r>
            <a:endParaRPr lang="id-ID" b="1" i="1" dirty="0">
              <a:solidFill>
                <a:srgbClr val="002060"/>
              </a:solidFill>
              <a:effectLst>
                <a:outerShdw blurRad="38100" dist="38100" dir="2700000" algn="tl">
                  <a:srgbClr val="000000">
                    <a:alpha val="43137"/>
                  </a:srgbClr>
                </a:outerShdw>
              </a:effectLst>
            </a:endParaRPr>
          </a:p>
        </p:txBody>
      </p:sp>
      <p:sp>
        <p:nvSpPr>
          <p:cNvPr id="10" name="Slide Number Placeholder 9"/>
          <p:cNvSpPr>
            <a:spLocks noGrp="1"/>
          </p:cNvSpPr>
          <p:nvPr>
            <p:ph type="sldNum" sz="quarter" idx="12"/>
          </p:nvPr>
        </p:nvSpPr>
        <p:spPr/>
        <p:txBody>
          <a:bodyPr/>
          <a:lstStyle/>
          <a:p>
            <a:fld id="{BBD13CCE-A557-4C60-985B-AEE7C3956C98}" type="slidenum">
              <a:rPr lang="id-ID" b="1" smtClean="0">
                <a:solidFill>
                  <a:srgbClr val="002060"/>
                </a:solidFill>
                <a:effectLst>
                  <a:outerShdw blurRad="38100" dist="38100" dir="2700000" algn="tl">
                    <a:srgbClr val="000000">
                      <a:alpha val="43137"/>
                    </a:srgbClr>
                  </a:outerShdw>
                </a:effectLst>
              </a:rPr>
              <a:pPr/>
              <a:t>35</a:t>
            </a:fld>
            <a:endParaRPr lang="id-ID" b="1" dirty="0">
              <a:solidFill>
                <a:srgbClr val="00206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75195060"/>
              </p:ext>
            </p:extLst>
          </p:nvPr>
        </p:nvGraphicFramePr>
        <p:xfrm>
          <a:off x="0" y="846138"/>
          <a:ext cx="9144004" cy="4772803"/>
        </p:xfrm>
        <a:graphic>
          <a:graphicData uri="http://schemas.openxmlformats.org/drawingml/2006/table">
            <a:tbl>
              <a:tblPr/>
              <a:tblGrid>
                <a:gridCol w="1142978"/>
                <a:gridCol w="214314"/>
                <a:gridCol w="1428760"/>
                <a:gridCol w="444309"/>
                <a:gridCol w="1341641"/>
                <a:gridCol w="279893"/>
                <a:gridCol w="1363181"/>
                <a:gridCol w="258353"/>
                <a:gridCol w="1670473"/>
                <a:gridCol w="1000102"/>
              </a:tblGrid>
              <a:tr h="413246">
                <a:tc rowSpan="2" gridSpan="2">
                  <a:txBody>
                    <a:bodyPr/>
                    <a:lstStyle/>
                    <a:p>
                      <a:pPr algn="ctr">
                        <a:spcAft>
                          <a:spcPts val="0"/>
                        </a:spcAft>
                      </a:pPr>
                      <a:r>
                        <a:rPr lang="id-ID" sz="2000" dirty="0">
                          <a:latin typeface="Rockwell" pitchFamily="18" charset="0"/>
                          <a:ea typeface="Times New Roman"/>
                          <a:cs typeface="Times New Roman"/>
                        </a:rPr>
                        <a:t>Parameter </a:t>
                      </a:r>
                      <a:r>
                        <a:rPr lang="id-ID" sz="2000" dirty="0" smtClean="0">
                          <a:latin typeface="Rockwell" pitchFamily="18" charset="0"/>
                          <a:ea typeface="Times New Roman"/>
                          <a:cs typeface="Times New Roman"/>
                        </a:rPr>
                        <a:t>Anal</a:t>
                      </a:r>
                      <a:r>
                        <a:rPr lang="en-US" sz="2000" dirty="0" smtClean="0">
                          <a:latin typeface="Rockwell" pitchFamily="18" charset="0"/>
                          <a:ea typeface="Times New Roman"/>
                          <a:cs typeface="Times New Roman"/>
                        </a:rPr>
                        <a:t>y</a:t>
                      </a:r>
                      <a:r>
                        <a:rPr lang="id-ID" sz="2000" dirty="0" smtClean="0">
                          <a:latin typeface="Rockwell" pitchFamily="18" charset="0"/>
                          <a:ea typeface="Times New Roman"/>
                          <a:cs typeface="Times New Roman"/>
                        </a:rPr>
                        <a:t>sis</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rowSpan="2" hMerge="1">
                  <a:txBody>
                    <a:bodyPr/>
                    <a:lstStyle/>
                    <a:p>
                      <a:endParaRPr lang="id-ID"/>
                    </a:p>
                  </a:txBody>
                  <a:tcPr/>
                </a:tc>
                <a:tc gridSpan="6">
                  <a:txBody>
                    <a:bodyPr/>
                    <a:lstStyle/>
                    <a:p>
                      <a:pPr algn="ctr">
                        <a:spcAft>
                          <a:spcPts val="0"/>
                        </a:spcAft>
                      </a:pPr>
                      <a:r>
                        <a:rPr lang="id-ID" sz="2000" dirty="0" smtClean="0">
                          <a:latin typeface="Rockwell" pitchFamily="18" charset="0"/>
                          <a:ea typeface="Times New Roman"/>
                          <a:cs typeface="Times New Roman"/>
                        </a:rPr>
                        <a:t>Plasma</a:t>
                      </a:r>
                      <a:r>
                        <a:rPr lang="en-US" sz="2000" dirty="0" smtClean="0">
                          <a:latin typeface="Rockwell" pitchFamily="18" charset="0"/>
                          <a:ea typeface="Times New Roman"/>
                          <a:cs typeface="Times New Roman"/>
                        </a:rPr>
                        <a:t> Type</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rowSpan="2">
                  <a:txBody>
                    <a:bodyPr/>
                    <a:lstStyle/>
                    <a:p>
                      <a:pPr algn="ctr">
                        <a:spcAft>
                          <a:spcPts val="0"/>
                        </a:spcAft>
                      </a:pPr>
                      <a:r>
                        <a:rPr lang="en-US" sz="2000" dirty="0" smtClean="0">
                          <a:latin typeface="Rockwell" pitchFamily="18" charset="0"/>
                          <a:ea typeface="Times New Roman"/>
                          <a:cs typeface="Times New Roman"/>
                        </a:rPr>
                        <a:t>Difference</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rowSpan="2">
                  <a:txBody>
                    <a:bodyPr/>
                    <a:lstStyle/>
                    <a:p>
                      <a:pPr algn="ctr">
                        <a:spcAft>
                          <a:spcPts val="0"/>
                        </a:spcAft>
                      </a:pPr>
                      <a:r>
                        <a:rPr lang="id-ID" sz="2000" baseline="0" dirty="0" smtClean="0">
                          <a:latin typeface="Rockwell" pitchFamily="18" charset="0"/>
                          <a:ea typeface="Times New Roman"/>
                          <a:cs typeface="Times New Roman"/>
                        </a:rPr>
                        <a:t> </a:t>
                      </a:r>
                      <a:r>
                        <a:rPr lang="id-ID" sz="2000" dirty="0" smtClean="0">
                          <a:latin typeface="Rockwell" pitchFamily="18" charset="0"/>
                          <a:ea typeface="Times New Roman"/>
                          <a:cs typeface="Times New Roman"/>
                        </a:rPr>
                        <a:t>P</a:t>
                      </a:r>
                      <a:r>
                        <a:rPr lang="en-US" sz="2000" dirty="0" smtClean="0">
                          <a:latin typeface="Rockwell" pitchFamily="18" charset="0"/>
                          <a:ea typeface="Times New Roman"/>
                          <a:cs typeface="Times New Roman"/>
                        </a:rPr>
                        <a:t>Value</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r>
              <a:tr h="482147">
                <a:tc gridSpan="2" vMerge="1">
                  <a:txBody>
                    <a:bodyPr/>
                    <a:lstStyle/>
                    <a:p>
                      <a:endParaRPr lang="id-ID"/>
                    </a:p>
                  </a:txBody>
                  <a:tcPr/>
                </a:tc>
                <a:tc hMerge="1" vMerge="1">
                  <a:txBody>
                    <a:bodyPr/>
                    <a:lstStyle/>
                    <a:p>
                      <a:endParaRPr lang="id-ID"/>
                    </a:p>
                  </a:txBody>
                  <a:tcPr/>
                </a:tc>
                <a:tc gridSpan="2">
                  <a:txBody>
                    <a:bodyPr/>
                    <a:lstStyle/>
                    <a:p>
                      <a:pPr algn="ctr">
                        <a:spcAft>
                          <a:spcPts val="0"/>
                        </a:spcAft>
                      </a:pPr>
                      <a:r>
                        <a:rPr lang="en-US" sz="2000" dirty="0" smtClean="0">
                          <a:latin typeface="Rockwell" pitchFamily="18" charset="0"/>
                          <a:ea typeface="Times New Roman"/>
                          <a:cs typeface="Times New Roman"/>
                        </a:rPr>
                        <a:t>Citrate</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endParaRPr lang="id-ID"/>
                    </a:p>
                  </a:txBody>
                  <a:tcPr/>
                </a:tc>
                <a:tc gridSpan="2">
                  <a:txBody>
                    <a:bodyPr/>
                    <a:lstStyle/>
                    <a:p>
                      <a:pPr algn="ctr">
                        <a:spcAft>
                          <a:spcPts val="0"/>
                        </a:spcAft>
                      </a:pPr>
                      <a:r>
                        <a:rPr lang="id-ID" sz="2000">
                          <a:latin typeface="Rockwell" pitchFamily="18" charset="0"/>
                          <a:ea typeface="Times New Roman"/>
                          <a:cs typeface="Times New Roman"/>
                        </a:rPr>
                        <a:t>Heparin</a:t>
                      </a: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endParaRPr lang="id-ID"/>
                    </a:p>
                  </a:txBody>
                  <a:tcPr/>
                </a:tc>
                <a:tc gridSpan="2">
                  <a:txBody>
                    <a:bodyPr/>
                    <a:lstStyle/>
                    <a:p>
                      <a:pPr algn="ctr">
                        <a:spcAft>
                          <a:spcPts val="0"/>
                        </a:spcAft>
                      </a:pPr>
                      <a:r>
                        <a:rPr lang="id-ID" sz="2000" dirty="0">
                          <a:latin typeface="Rockwell" pitchFamily="18" charset="0"/>
                          <a:ea typeface="Times New Roman"/>
                          <a:cs typeface="Times New Roman"/>
                        </a:rPr>
                        <a:t>EDTA</a:t>
                      </a: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endParaRPr lang="id-ID"/>
                    </a:p>
                  </a:txBody>
                  <a:tcPr/>
                </a:tc>
                <a:tc vMerge="1">
                  <a:txBody>
                    <a:bodyPr/>
                    <a:lstStyle/>
                    <a:p>
                      <a:endParaRPr lang="id-ID"/>
                    </a:p>
                  </a:txBody>
                  <a:tcPr/>
                </a:tc>
                <a:tc vMerge="1">
                  <a:txBody>
                    <a:bodyPr/>
                    <a:lstStyle/>
                    <a:p>
                      <a:endParaRPr lang="id-ID"/>
                    </a:p>
                  </a:txBody>
                  <a:tcPr/>
                </a:tc>
              </a:tr>
              <a:tr h="344391">
                <a:tc gridSpan="10">
                  <a:txBody>
                    <a:bodyPr/>
                    <a:lstStyle/>
                    <a:p>
                      <a:pPr>
                        <a:spcAft>
                          <a:spcPts val="0"/>
                        </a:spcAft>
                      </a:pP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413277">
                <a:tc gridSpan="10">
                  <a:txBody>
                    <a:bodyPr/>
                    <a:lstStyle/>
                    <a:p>
                      <a:pPr>
                        <a:spcAft>
                          <a:spcPts val="0"/>
                        </a:spcAft>
                      </a:pPr>
                      <a:r>
                        <a:rPr lang="en-US" sz="2000" dirty="0" smtClean="0">
                          <a:latin typeface="Rockwell" pitchFamily="18" charset="0"/>
                          <a:ea typeface="Times New Roman"/>
                          <a:cs typeface="Times New Roman"/>
                        </a:rPr>
                        <a:t>Recovery</a:t>
                      </a:r>
                      <a:r>
                        <a:rPr lang="id-ID" sz="2000" dirty="0" smtClean="0">
                          <a:latin typeface="Rockwell" pitchFamily="18" charset="0"/>
                          <a:ea typeface="Times New Roman"/>
                          <a:cs typeface="Times New Roman"/>
                        </a:rPr>
                        <a:t> </a:t>
                      </a:r>
                      <a:r>
                        <a:rPr lang="id-ID" sz="2000" dirty="0">
                          <a:latin typeface="Rockwell" pitchFamily="18" charset="0"/>
                          <a:ea typeface="Times New Roman"/>
                          <a:cs typeface="Times New Roman"/>
                        </a:rPr>
                        <a:t>(% ± SD)</a:t>
                      </a:r>
                    </a:p>
                  </a:txBody>
                  <a:tcPr marL="45749" marR="45749" marT="0" marB="0" anchor="ctr">
                    <a:lnL>
                      <a:noFill/>
                    </a:lnL>
                    <a:lnR>
                      <a:noFill/>
                    </a:lnR>
                    <a:lnT w="12700" cap="flat" cmpd="sng" algn="ctr">
                      <a:no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413261">
                <a:tc>
                  <a:txBody>
                    <a:bodyPr/>
                    <a:lstStyle/>
                    <a:p>
                      <a:pPr marL="457200" lvl="0" indent="-457200">
                        <a:spcAft>
                          <a:spcPts val="0"/>
                        </a:spcAft>
                        <a:buFont typeface="+mj-lt"/>
                        <a:buNone/>
                      </a:pPr>
                      <a:r>
                        <a:rPr lang="id-ID" sz="2000" dirty="0" smtClean="0">
                          <a:latin typeface="Rockwell" pitchFamily="18" charset="0"/>
                          <a:ea typeface="Times New Roman"/>
                          <a:cs typeface="Times New Roman"/>
                        </a:rPr>
                        <a:t>1.QCL</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85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02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5</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35</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hMerge="1">
                  <a:txBody>
                    <a:bodyPr/>
                    <a:lstStyle/>
                    <a:p>
                      <a:pPr algn="ctr">
                        <a:spcAft>
                          <a:spcPts val="0"/>
                        </a:spcAft>
                      </a:pP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82</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44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72</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84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24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7</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87</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rowSpan="3" gridSpan="2">
                  <a:txBody>
                    <a:bodyPr/>
                    <a:lstStyle/>
                    <a:p>
                      <a:pPr algn="ctr">
                        <a:spcAft>
                          <a:spcPts val="0"/>
                        </a:spcAft>
                      </a:pPr>
                      <a:r>
                        <a:rPr lang="en-US" sz="2000" dirty="0" smtClean="0">
                          <a:latin typeface="Rockwell" pitchFamily="18" charset="0"/>
                          <a:ea typeface="Times New Roman"/>
                          <a:cs typeface="Times New Roman"/>
                        </a:rPr>
                        <a:t>There is no significant difference</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3" hMerge="1">
                  <a:txBody>
                    <a:bodyPr/>
                    <a:lstStyle/>
                    <a:p>
                      <a:pPr algn="ctr">
                        <a:spcAft>
                          <a:spcPts val="0"/>
                        </a:spcAft>
                      </a:pP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849</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r>
              <a:tr h="137760">
                <a:tc rowSpan="2">
                  <a:txBody>
                    <a:bodyPr/>
                    <a:lstStyle/>
                    <a:p>
                      <a:pPr marL="457200" lvl="0" indent="-457200">
                        <a:spcAft>
                          <a:spcPts val="0"/>
                        </a:spcAft>
                        <a:buFont typeface="+mj-lt"/>
                        <a:buNone/>
                      </a:pPr>
                      <a:r>
                        <a:rPr lang="id-ID" sz="2000" dirty="0" smtClean="0">
                          <a:latin typeface="Rockwell" pitchFamily="18" charset="0"/>
                          <a:ea typeface="Times New Roman"/>
                          <a:cs typeface="Times New Roman"/>
                        </a:rPr>
                        <a:t>2.QCH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gridSpan="2">
                  <a:txBody>
                    <a:bodyPr/>
                    <a:lstStyle/>
                    <a:p>
                      <a:pPr algn="ctr">
                        <a:spcAft>
                          <a:spcPts val="0"/>
                        </a:spcAft>
                      </a:pPr>
                      <a:r>
                        <a:rPr lang="id-ID" sz="2000" dirty="0" smtClean="0">
                          <a:latin typeface="Rockwell" pitchFamily="18" charset="0"/>
                          <a:ea typeface="Times New Roman"/>
                          <a:cs typeface="Times New Roman"/>
                        </a:rPr>
                        <a:t>104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25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3</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99</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gridSpan="2">
                  <a:txBody>
                    <a:bodyPr/>
                    <a:lstStyle/>
                    <a:p>
                      <a:pPr algn="ctr">
                        <a:spcAft>
                          <a:spcPts val="0"/>
                        </a:spcAft>
                      </a:pPr>
                      <a:r>
                        <a:rPr lang="id-ID" sz="2000" dirty="0" smtClean="0">
                          <a:latin typeface="Rockwell" pitchFamily="18" charset="0"/>
                          <a:ea typeface="Times New Roman"/>
                          <a:cs typeface="Times New Roman"/>
                        </a:rPr>
                        <a:t>104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87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74</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88</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gridSpan="2">
                  <a:txBody>
                    <a:bodyPr/>
                    <a:lstStyle/>
                    <a:p>
                      <a:pPr algn="ctr">
                        <a:spcAft>
                          <a:spcPts val="0"/>
                        </a:spcAft>
                      </a:pPr>
                      <a:r>
                        <a:rPr lang="id-ID" sz="2000" dirty="0" smtClean="0">
                          <a:latin typeface="Rockwell" pitchFamily="18" charset="0"/>
                          <a:ea typeface="Times New Roman"/>
                          <a:cs typeface="Times New Roman"/>
                        </a:rPr>
                        <a:t>99</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79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8</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38</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rowSpan="2"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id-ID"/>
                    </a:p>
                  </a:txBody>
                  <a:tcPr/>
                </a:tc>
                <a:tc hMerge="1" vMerge="1">
                  <a:txBody>
                    <a:bodyPr/>
                    <a:lstStyle/>
                    <a:p>
                      <a:endParaRPr lang="id-ID"/>
                    </a:p>
                  </a:txBody>
                  <a:tcPr/>
                </a:tc>
                <a:tc vMerge="1">
                  <a:txBody>
                    <a:bodyPr/>
                    <a:lstStyle/>
                    <a:p>
                      <a:endParaRPr lang="id-ID"/>
                    </a:p>
                  </a:txBody>
                  <a:tcPr/>
                </a:tc>
              </a:tr>
              <a:tr h="330613">
                <a:tc vMerge="1">
                  <a:txBody>
                    <a:bodyPr/>
                    <a:lstStyle/>
                    <a:p>
                      <a:pPr marL="457200" lvl="0" indent="-457200">
                        <a:spcAft>
                          <a:spcPts val="0"/>
                        </a:spcAft>
                        <a:buFont typeface="+mj-lt"/>
                        <a:buAutoNum type="arabicPeriod" startAt="2"/>
                      </a:pP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id-ID"/>
                    </a:p>
                  </a:txBody>
                  <a:tcPr/>
                </a:tc>
                <a:tc hMerge="1" v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id-ID"/>
                    </a:p>
                  </a:txBody>
                  <a:tcPr/>
                </a:tc>
                <a:tc hMerge="1" v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id-ID"/>
                    </a:p>
                  </a:txBody>
                  <a:tcPr/>
                </a:tc>
                <a:tc hMerge="1" v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vMerge="1">
                  <a:txBody>
                    <a:bodyPr/>
                    <a:lstStyle/>
                    <a:p>
                      <a:endParaRPr lang="id-ID"/>
                    </a:p>
                  </a:txBody>
                  <a:tcPr/>
                </a:tc>
                <a:tc hMerge="1" vMerge="1">
                  <a:txBody>
                    <a:bodyPr/>
                    <a:lstStyle/>
                    <a:p>
                      <a:pPr algn="ctr">
                        <a:spcAft>
                          <a:spcPts val="0"/>
                        </a:spcAft>
                      </a:pP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635</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r>
              <a:tr h="376542">
                <a:tc gridSpan="10">
                  <a:txBody>
                    <a:bodyPr/>
                    <a:lstStyle/>
                    <a:p>
                      <a:pPr>
                        <a:spcAft>
                          <a:spcPts val="0"/>
                        </a:spcAft>
                      </a:pPr>
                      <a:r>
                        <a:rPr lang="id-ID" sz="2000" i="0" dirty="0">
                          <a:latin typeface="Rockwell" pitchFamily="18" charset="0"/>
                          <a:ea typeface="Times New Roman"/>
                          <a:cs typeface="Times New Roman"/>
                        </a:rPr>
                        <a:t>Peak Area Ratio</a:t>
                      </a:r>
                      <a:r>
                        <a:rPr lang="id-ID" sz="2000" i="1" dirty="0">
                          <a:latin typeface="Rockwell" pitchFamily="18" charset="0"/>
                          <a:ea typeface="Times New Roman"/>
                          <a:cs typeface="Times New Roman"/>
                        </a:rPr>
                        <a:t> </a:t>
                      </a:r>
                      <a:r>
                        <a:rPr lang="id-ID" sz="2000" dirty="0">
                          <a:latin typeface="Rockwell" pitchFamily="18" charset="0"/>
                          <a:ea typeface="Times New Roman"/>
                          <a:cs typeface="Times New Roman"/>
                        </a:rPr>
                        <a:t>(± SD) </a:t>
                      </a:r>
                    </a:p>
                  </a:txBody>
                  <a:tcPr marL="45749" marR="45749"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587756">
                <a:tc>
                  <a:txBody>
                    <a:bodyPr/>
                    <a:lstStyle/>
                    <a:p>
                      <a:pPr marL="457200" lvl="0" indent="-457200">
                        <a:spcAft>
                          <a:spcPts val="0"/>
                        </a:spcAft>
                        <a:buFont typeface="+mj-lt"/>
                        <a:buNone/>
                      </a:pPr>
                      <a:r>
                        <a:rPr lang="id-ID" sz="2000" dirty="0" smtClean="0">
                          <a:latin typeface="Rockwell" pitchFamily="18" charset="0"/>
                          <a:ea typeface="Times New Roman"/>
                          <a:cs typeface="Times New Roman"/>
                        </a:rPr>
                        <a:t>1.QCL</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0211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0030</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hMerge="1">
                  <a:txBody>
                    <a:bodyPr/>
                    <a:lstStyle/>
                    <a:p>
                      <a:pPr algn="ctr">
                        <a:spcAft>
                          <a:spcPts val="0"/>
                        </a:spcAft>
                      </a:pP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0221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0024</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0177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0020</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hMerge="1">
                  <a:txBody>
                    <a:bodyPr/>
                    <a:lstStyle/>
                    <a:p>
                      <a:pPr algn="ctr">
                        <a:spcAft>
                          <a:spcPts val="0"/>
                        </a:spcAft>
                      </a:pP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en-US" sz="2000" dirty="0" smtClean="0">
                          <a:latin typeface="Rockwell" pitchFamily="18" charset="0"/>
                          <a:ea typeface="Times New Roman"/>
                          <a:cs typeface="Times New Roman"/>
                        </a:rPr>
                        <a:t>C</a:t>
                      </a:r>
                      <a:r>
                        <a:rPr lang="id-ID" sz="2000" dirty="0" smtClean="0">
                          <a:latin typeface="Rockwell" pitchFamily="18" charset="0"/>
                          <a:ea typeface="Times New Roman"/>
                          <a:cs typeface="Times New Roman"/>
                        </a:rPr>
                        <a:t>itrat</a:t>
                      </a:r>
                      <a:r>
                        <a:rPr lang="en-US" sz="2000" dirty="0" smtClean="0">
                          <a:latin typeface="Rockwell" pitchFamily="18" charset="0"/>
                          <a:ea typeface="Times New Roman"/>
                          <a:cs typeface="Times New Roman"/>
                        </a:rPr>
                        <a:t>e</a:t>
                      </a:r>
                      <a:r>
                        <a:rPr lang="id-ID" sz="2000" dirty="0" smtClean="0">
                          <a:latin typeface="Rockwell" pitchFamily="18" charset="0"/>
                          <a:ea typeface="Times New Roman"/>
                          <a:cs typeface="Times New Roman"/>
                        </a:rPr>
                        <a:t>-EDTA</a:t>
                      </a:r>
                      <a:r>
                        <a:rPr lang="id-ID" sz="2000" dirty="0">
                          <a:latin typeface="Rockwell" pitchFamily="18" charset="0"/>
                          <a:ea typeface="Times New Roman"/>
                          <a:cs typeface="Times New Roman"/>
                        </a:rPr>
                        <a:t>; Heparin-EDTA</a:t>
                      </a:r>
                    </a:p>
                  </a:txBody>
                  <a:tcPr marL="45749" marR="45749" marT="0" marB="0" anchor="ctr">
                    <a:lnL>
                      <a:noFill/>
                    </a:lnL>
                    <a:lnR>
                      <a:noFill/>
                    </a:lnR>
                    <a:lnT>
                      <a:noFill/>
                    </a:lnT>
                    <a:lnB>
                      <a:noFill/>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000*</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r>
              <a:tr h="587756">
                <a:tc>
                  <a:txBody>
                    <a:bodyPr/>
                    <a:lstStyle/>
                    <a:p>
                      <a:pPr marL="457200" lvl="0" indent="-457200">
                        <a:spcAft>
                          <a:spcPts val="0"/>
                        </a:spcAft>
                        <a:buFont typeface="+mj-lt"/>
                        <a:buNone/>
                      </a:pPr>
                      <a:r>
                        <a:rPr lang="id-ID" sz="2000" dirty="0" smtClean="0">
                          <a:latin typeface="Rockwell" pitchFamily="18" charset="0"/>
                          <a:ea typeface="Times New Roman"/>
                          <a:cs typeface="Times New Roman"/>
                        </a:rPr>
                        <a:t>2.QCM</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solidFill>
                      <a:schemeClr val="accent4">
                        <a:lumMod val="20000"/>
                        <a:lumOff val="80000"/>
                      </a:schemeClr>
                    </a:solidFill>
                  </a:tcPr>
                </a:tc>
                <a:tc grid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6174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0714</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solidFill>
                      <a:schemeClr val="accent4">
                        <a:lumMod val="20000"/>
                        <a:lumOff val="80000"/>
                      </a:schemeClr>
                    </a:solidFill>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6896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0550</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solidFill>
                      <a:schemeClr val="accent4">
                        <a:lumMod val="20000"/>
                        <a:lumOff val="80000"/>
                      </a:schemeClr>
                    </a:solidFill>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6896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0564</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solidFill>
                      <a:schemeClr val="accent4">
                        <a:lumMod val="20000"/>
                        <a:lumOff val="80000"/>
                      </a:schemeClr>
                    </a:solidFill>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gridSpan="2">
                  <a:txBody>
                    <a:bodyPr/>
                    <a:lstStyle/>
                    <a:p>
                      <a:pPr algn="ctr">
                        <a:spcAft>
                          <a:spcPts val="0"/>
                        </a:spcAft>
                      </a:pPr>
                      <a:r>
                        <a:rPr lang="id-ID" sz="2000" dirty="0" smtClean="0">
                          <a:latin typeface="Rockwell" pitchFamily="18" charset="0"/>
                          <a:ea typeface="Times New Roman"/>
                          <a:cs typeface="Times New Roman"/>
                        </a:rPr>
                        <a:t>Sitrat-Heparin</a:t>
                      </a:r>
                      <a:r>
                        <a:rPr lang="id-ID" sz="2000" dirty="0">
                          <a:latin typeface="Rockwell" pitchFamily="18" charset="0"/>
                          <a:ea typeface="Times New Roman"/>
                          <a:cs typeface="Times New Roman"/>
                        </a:rPr>
                        <a:t>; Sitrat-EDTA</a:t>
                      </a:r>
                    </a:p>
                  </a:txBody>
                  <a:tcPr marL="45749" marR="45749" marT="0" marB="0" anchor="ctr">
                    <a:lnL>
                      <a:noFill/>
                    </a:lnL>
                    <a:lnR>
                      <a:noFill/>
                    </a:lnR>
                    <a:lnT>
                      <a:noFill/>
                    </a:lnT>
                    <a:lnB>
                      <a:noFill/>
                    </a:lnB>
                    <a:solidFill>
                      <a:schemeClr val="accent4">
                        <a:lumMod val="20000"/>
                        <a:lumOff val="80000"/>
                      </a:schemeClr>
                    </a:solidFill>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020*</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solidFill>
                      <a:schemeClr val="accent4">
                        <a:lumMod val="20000"/>
                        <a:lumOff val="80000"/>
                      </a:schemeClr>
                    </a:solidFill>
                  </a:tcPr>
                </a:tc>
              </a:tr>
              <a:tr h="587756">
                <a:tc>
                  <a:txBody>
                    <a:bodyPr/>
                    <a:lstStyle/>
                    <a:p>
                      <a:pPr marL="342900" lvl="0" indent="-342900">
                        <a:spcAft>
                          <a:spcPts val="0"/>
                        </a:spcAft>
                        <a:buFont typeface="+mj-lt"/>
                        <a:buNone/>
                      </a:pPr>
                      <a:r>
                        <a:rPr lang="id-ID" sz="2000" dirty="0" smtClean="0">
                          <a:latin typeface="Rockwell" pitchFamily="18" charset="0"/>
                          <a:ea typeface="Times New Roman"/>
                          <a:cs typeface="Times New Roman"/>
                        </a:rPr>
                        <a:t>3.QCH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0218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0569</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2012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0723</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id-ID" sz="2000" dirty="0" smtClean="0">
                          <a:latin typeface="Rockwell" pitchFamily="18" charset="0"/>
                          <a:ea typeface="Times New Roman"/>
                          <a:cs typeface="Times New Roman"/>
                        </a:rPr>
                        <a:t>1</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1396 </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1092</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id-ID" sz="2000" dirty="0" smtClean="0">
                          <a:latin typeface="Rockwell" pitchFamily="18" charset="0"/>
                          <a:ea typeface="Times New Roman"/>
                          <a:cs typeface="Times New Roman"/>
                        </a:rPr>
                        <a:t>Sitrat-Heparin</a:t>
                      </a:r>
                      <a:r>
                        <a:rPr lang="id-ID" sz="2000" dirty="0">
                          <a:latin typeface="Rockwell" pitchFamily="18" charset="0"/>
                          <a:ea typeface="Times New Roman"/>
                          <a:cs typeface="Times New Roman"/>
                        </a:rPr>
                        <a:t>; </a:t>
                      </a:r>
                      <a:r>
                        <a:rPr lang="id-ID" sz="2000" dirty="0" smtClean="0">
                          <a:latin typeface="Rockwell" pitchFamily="18" charset="0"/>
                          <a:ea typeface="Times New Roman"/>
                          <a:cs typeface="Times New Roman"/>
                        </a:rPr>
                        <a:t>Sitrat-EDTA</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id-ID" sz="200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0</a:t>
                      </a:r>
                      <a:r>
                        <a:rPr lang="en-US" sz="2000" dirty="0" smtClean="0">
                          <a:latin typeface="Rockwell" pitchFamily="18" charset="0"/>
                          <a:ea typeface="Times New Roman"/>
                          <a:cs typeface="Times New Roman"/>
                        </a:rPr>
                        <a:t>.</a:t>
                      </a:r>
                      <a:r>
                        <a:rPr lang="id-ID" sz="2000" dirty="0" smtClean="0">
                          <a:latin typeface="Rockwell" pitchFamily="18" charset="0"/>
                          <a:ea typeface="Times New Roman"/>
                          <a:cs typeface="Times New Roman"/>
                        </a:rPr>
                        <a:t>000*</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2438400" y="5661848"/>
            <a:ext cx="4637557" cy="738664"/>
          </a:xfrm>
          <a:prstGeom prst="rect">
            <a:avLst/>
          </a:prstGeom>
          <a:noFill/>
        </p:spPr>
        <p:txBody>
          <a:bodyPr wrap="square" rtlCol="0">
            <a:spAutoFit/>
          </a:bodyPr>
          <a:lstStyle/>
          <a:p>
            <a:r>
              <a:rPr lang="id-ID" sz="1400" b="1" dirty="0" smtClean="0"/>
              <a:t>P &gt; 0,05 ; </a:t>
            </a:r>
            <a:r>
              <a:rPr lang="en-US" sz="1400" b="1" dirty="0" smtClean="0">
                <a:sym typeface="Wingdings" pitchFamily="2" charset="2"/>
              </a:rPr>
              <a:t>no significant difference</a:t>
            </a:r>
            <a:r>
              <a:rPr lang="id-ID" sz="1400" b="1" dirty="0" smtClean="0">
                <a:sym typeface="Wingdings" pitchFamily="2" charset="2"/>
              </a:rPr>
              <a:t> </a:t>
            </a:r>
          </a:p>
          <a:p>
            <a:r>
              <a:rPr lang="id-ID" sz="1400" b="1" dirty="0" smtClean="0"/>
              <a:t>P &lt; 0,05 ; </a:t>
            </a:r>
            <a:r>
              <a:rPr lang="en-US" sz="1400" b="1" dirty="0" smtClean="0">
                <a:sym typeface="Wingdings" pitchFamily="2" charset="2"/>
              </a:rPr>
              <a:t>significant different</a:t>
            </a:r>
            <a:endParaRPr lang="id-ID" sz="1400" b="1" dirty="0" smtClean="0"/>
          </a:p>
          <a:p>
            <a:r>
              <a:rPr lang="id-ID" sz="1400" b="1" dirty="0" smtClean="0"/>
              <a:t>* Kruskal Wallis </a:t>
            </a:r>
            <a:r>
              <a:rPr lang="en-US" sz="1400" b="1" dirty="0" smtClean="0"/>
              <a:t>and </a:t>
            </a:r>
            <a:r>
              <a:rPr lang="id-ID" sz="1400" b="1" dirty="0" smtClean="0"/>
              <a:t>Mann-Whitney</a:t>
            </a:r>
            <a:r>
              <a:rPr lang="en-US" sz="1400" b="1" dirty="0" smtClean="0"/>
              <a:t> Test</a:t>
            </a:r>
            <a:endParaRPr lang="id-ID" sz="1400" b="1" dirty="0"/>
          </a:p>
        </p:txBody>
      </p:sp>
      <p:sp>
        <p:nvSpPr>
          <p:cNvPr id="6" name="Oval 5"/>
          <p:cNvSpPr/>
          <p:nvPr/>
        </p:nvSpPr>
        <p:spPr>
          <a:xfrm rot="5400000">
            <a:off x="8222453" y="2469370"/>
            <a:ext cx="928694" cy="1000100"/>
          </a:xfrm>
          <a:prstGeom prst="ellipse">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7" name="Rounded Rectangle 6"/>
          <p:cNvSpPr/>
          <p:nvPr/>
        </p:nvSpPr>
        <p:spPr>
          <a:xfrm rot="5400000">
            <a:off x="1893107" y="203995"/>
            <a:ext cx="357190" cy="4143404"/>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8" name="Oval 7"/>
          <p:cNvSpPr/>
          <p:nvPr/>
        </p:nvSpPr>
        <p:spPr>
          <a:xfrm rot="5400000">
            <a:off x="7700962" y="4151706"/>
            <a:ext cx="1928826" cy="1143008"/>
          </a:xfrm>
          <a:prstGeom prst="ellipse">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9" name="Rounded Rectangle 8"/>
          <p:cNvSpPr/>
          <p:nvPr/>
        </p:nvSpPr>
        <p:spPr>
          <a:xfrm rot="5400000">
            <a:off x="1879658" y="1552020"/>
            <a:ext cx="357190" cy="4143404"/>
          </a:xfrm>
          <a:prstGeom prst="roundRect">
            <a:avLst/>
          </a:prstGeom>
          <a:noFill/>
          <a:ln w="28575">
            <a:solidFill>
              <a:srgbClr val="FF33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dirty="0">
              <a:noFill/>
            </a:endParaRPr>
          </a:p>
        </p:txBody>
      </p:sp>
      <p:sp>
        <p:nvSpPr>
          <p:cNvPr id="15" name="Title 14"/>
          <p:cNvSpPr>
            <a:spLocks noGrp="1"/>
          </p:cNvSpPr>
          <p:nvPr>
            <p:ph type="title"/>
          </p:nvPr>
        </p:nvSpPr>
        <p:spPr/>
        <p:txBody>
          <a:bodyPr/>
          <a:lstStyle/>
          <a:p>
            <a:endParaRPr lang="en-US" dirty="0"/>
          </a:p>
        </p:txBody>
      </p:sp>
      <p:sp>
        <p:nvSpPr>
          <p:cNvPr id="16" name="Content Placeholder 15"/>
          <p:cNvSpPr>
            <a:spLocks noGrp="1"/>
          </p:cNvSpPr>
          <p:nvPr>
            <p:ph idx="1"/>
          </p:nvPr>
        </p:nvSpPr>
        <p:spPr>
          <a:xfrm>
            <a:off x="414350" y="914820"/>
            <a:ext cx="8229600" cy="3622830"/>
          </a:xfrm>
        </p:spPr>
        <p:txBody>
          <a:bodyPr/>
          <a:lstStyle/>
          <a:p>
            <a:pPr marL="0" indent="0">
              <a:buNone/>
            </a:pPr>
            <a:endParaRPr lang="en-US" dirty="0"/>
          </a:p>
        </p:txBody>
      </p:sp>
      <p:sp>
        <p:nvSpPr>
          <p:cNvPr id="10" name="Date Placeholder 9"/>
          <p:cNvSpPr>
            <a:spLocks noGrp="1"/>
          </p:cNvSpPr>
          <p:nvPr>
            <p:ph type="dt" sz="half" idx="10"/>
          </p:nvPr>
        </p:nvSpPr>
        <p:spPr/>
        <p:txBody>
          <a:bodyPr/>
          <a:lstStyle/>
          <a:p>
            <a:fld id="{D17A4E19-5A6D-493B-AD20-2A8EE19C8114}" type="datetime3">
              <a:rPr lang="en-US" smtClean="0"/>
              <a:t>2 September 2015</a:t>
            </a:fld>
            <a:endParaRPr lang="id-ID"/>
          </a:p>
        </p:txBody>
      </p:sp>
      <p:sp>
        <p:nvSpPr>
          <p:cNvPr id="11" name="Footer Placeholder 10"/>
          <p:cNvSpPr>
            <a:spLocks noGrp="1"/>
          </p:cNvSpPr>
          <p:nvPr>
            <p:ph type="ftr" sz="quarter" idx="11"/>
          </p:nvPr>
        </p:nvSpPr>
        <p:spPr/>
        <p:txBody>
          <a:bodyPr/>
          <a:lstStyle/>
          <a:p>
            <a:r>
              <a:rPr lang="id-ID" b="1" i="1" smtClean="0">
                <a:solidFill>
                  <a:srgbClr val="002060"/>
                </a:solidFill>
                <a:effectLst>
                  <a:outerShdw blurRad="38100" dist="38100" dir="2700000" algn="tl">
                    <a:srgbClr val="000000">
                      <a:alpha val="43137"/>
                    </a:srgbClr>
                  </a:outerShdw>
                </a:effectLst>
              </a:rPr>
              <a:t>Analytical &amp; Bioanalytical Techniques</a:t>
            </a:r>
            <a:endParaRPr lang="id-ID" b="1" i="1">
              <a:solidFill>
                <a:srgbClr val="002060"/>
              </a:solidFill>
              <a:effectLst>
                <a:outerShdw blurRad="38100" dist="38100" dir="2700000" algn="tl">
                  <a:srgbClr val="000000">
                    <a:alpha val="43137"/>
                  </a:srgbClr>
                </a:outerShdw>
              </a:effectLst>
            </a:endParaRPr>
          </a:p>
        </p:txBody>
      </p:sp>
      <p:sp>
        <p:nvSpPr>
          <p:cNvPr id="12" name="Slide Number Placeholder 11"/>
          <p:cNvSpPr>
            <a:spLocks noGrp="1"/>
          </p:cNvSpPr>
          <p:nvPr>
            <p:ph type="sldNum" sz="quarter" idx="12"/>
          </p:nvPr>
        </p:nvSpPr>
        <p:spPr/>
        <p:txBody>
          <a:bodyPr/>
          <a:lstStyle/>
          <a:p>
            <a:fld id="{BBD13CCE-A557-4C60-985B-AEE7C3956C98}" type="slidenum">
              <a:rPr lang="id-ID" smtClean="0"/>
              <a:pPr/>
              <a:t>36</a:t>
            </a:fld>
            <a:endParaRPr lang="id-ID"/>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1000"/>
                                        <p:tgtEl>
                                          <p:spTgt spid="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edg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xit" presetSubtype="16" fill="hold" grpId="1" nodeType="clickEffect">
                                  <p:stCondLst>
                                    <p:cond delay="0"/>
                                  </p:stCondLst>
                                  <p:childTnLst>
                                    <p:animEffect transition="out" filter="box(in)">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4" presetClass="exit" presetSubtype="16" fill="hold" grpId="1" nodeType="withEffect">
                                  <p:stCondLst>
                                    <p:cond delay="0"/>
                                  </p:stCondLst>
                                  <p:childTnLst>
                                    <p:animEffect transition="out" filter="box(in)">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2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edge">
                                      <p:cBhvr>
                                        <p:cTn id="21" dur="1000"/>
                                        <p:tgtEl>
                                          <p:spTgt spid="8"/>
                                        </p:tgtEl>
                                      </p:cBhvr>
                                    </p:animEffect>
                                  </p:childTnLst>
                                </p:cTn>
                              </p:par>
                              <p:par>
                                <p:cTn id="22" presetID="2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edge">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27233815"/>
              </p:ext>
            </p:extLst>
          </p:nvPr>
        </p:nvGraphicFramePr>
        <p:xfrm>
          <a:off x="214283" y="428606"/>
          <a:ext cx="8715435" cy="5643596"/>
        </p:xfrm>
        <a:graphic>
          <a:graphicData uri="http://schemas.openxmlformats.org/drawingml/2006/table">
            <a:tbl>
              <a:tblPr/>
              <a:tblGrid>
                <a:gridCol w="2166883"/>
                <a:gridCol w="2182282"/>
                <a:gridCol w="2183135"/>
                <a:gridCol w="2183135"/>
              </a:tblGrid>
              <a:tr h="403114">
                <a:tc rowSpan="2">
                  <a:txBody>
                    <a:bodyPr/>
                    <a:lstStyle/>
                    <a:p>
                      <a:pPr algn="ctr">
                        <a:spcAft>
                          <a:spcPts val="0"/>
                        </a:spcAft>
                      </a:pPr>
                      <a:r>
                        <a:rPr lang="id-ID" sz="2000" dirty="0">
                          <a:latin typeface="Rockwell" pitchFamily="18" charset="0"/>
                          <a:ea typeface="Times New Roman"/>
                          <a:cs typeface="Times New Roman"/>
                        </a:rPr>
                        <a:t>Parameter </a:t>
                      </a:r>
                      <a:r>
                        <a:rPr lang="id-ID" sz="2000" dirty="0" smtClean="0">
                          <a:latin typeface="Rockwell" pitchFamily="18" charset="0"/>
                          <a:ea typeface="Times New Roman"/>
                          <a:cs typeface="Times New Roman"/>
                        </a:rPr>
                        <a:t>Anal</a:t>
                      </a:r>
                      <a:r>
                        <a:rPr lang="en-US" sz="2000" dirty="0" smtClean="0">
                          <a:latin typeface="Rockwell" pitchFamily="18" charset="0"/>
                          <a:ea typeface="Times New Roman"/>
                          <a:cs typeface="Times New Roman"/>
                        </a:rPr>
                        <a:t>y</a:t>
                      </a:r>
                      <a:r>
                        <a:rPr lang="id-ID" sz="2000" dirty="0" smtClean="0">
                          <a:latin typeface="Rockwell" pitchFamily="18" charset="0"/>
                          <a:ea typeface="Times New Roman"/>
                          <a:cs typeface="Times New Roman"/>
                        </a:rPr>
                        <a:t>sis</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gridSpan="3">
                  <a:txBody>
                    <a:bodyPr/>
                    <a:lstStyle/>
                    <a:p>
                      <a:pPr algn="ctr">
                        <a:spcAft>
                          <a:spcPts val="0"/>
                        </a:spcAft>
                      </a:pPr>
                      <a:r>
                        <a:rPr lang="en-US" sz="2000" dirty="0" smtClean="0">
                          <a:latin typeface="Rockwell" pitchFamily="18" charset="0"/>
                          <a:ea typeface="Times New Roman"/>
                          <a:cs typeface="Times New Roman"/>
                        </a:rPr>
                        <a:t>Type of </a:t>
                      </a:r>
                      <a:r>
                        <a:rPr lang="id-ID" sz="2000" dirty="0" smtClean="0">
                          <a:latin typeface="Rockwell" pitchFamily="18" charset="0"/>
                          <a:ea typeface="Times New Roman"/>
                          <a:cs typeface="Times New Roman"/>
                        </a:rPr>
                        <a:t>Plasma</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hMerge="1">
                  <a:txBody>
                    <a:bodyPr/>
                    <a:lstStyle/>
                    <a:p>
                      <a:endParaRPr lang="id-ID"/>
                    </a:p>
                  </a:txBody>
                  <a:tcPr/>
                </a:tc>
                <a:tc hMerge="1">
                  <a:txBody>
                    <a:bodyPr/>
                    <a:lstStyle/>
                    <a:p>
                      <a:endParaRPr lang="id-ID"/>
                    </a:p>
                  </a:txBody>
                  <a:tcPr/>
                </a:tc>
              </a:tr>
              <a:tr h="403114">
                <a:tc vMerge="1">
                  <a:txBody>
                    <a:bodyPr/>
                    <a:lstStyle/>
                    <a:p>
                      <a:endParaRPr lang="id-ID"/>
                    </a:p>
                  </a:txBody>
                  <a:tcPr/>
                </a:tc>
                <a:tc>
                  <a:txBody>
                    <a:bodyPr/>
                    <a:lstStyle/>
                    <a:p>
                      <a:pPr algn="ctr">
                        <a:spcAft>
                          <a:spcPts val="0"/>
                        </a:spcAft>
                      </a:pPr>
                      <a:r>
                        <a:rPr lang="en-US" sz="2000" dirty="0" smtClean="0">
                          <a:latin typeface="Rockwell" pitchFamily="18" charset="0"/>
                          <a:ea typeface="Times New Roman"/>
                          <a:cs typeface="Times New Roman"/>
                        </a:rPr>
                        <a:t>C</a:t>
                      </a:r>
                      <a:r>
                        <a:rPr lang="id-ID" sz="2000" dirty="0" smtClean="0">
                          <a:latin typeface="Rockwell" pitchFamily="18" charset="0"/>
                          <a:ea typeface="Times New Roman"/>
                          <a:cs typeface="Times New Roman"/>
                        </a:rPr>
                        <a:t>itrat</a:t>
                      </a:r>
                      <a:r>
                        <a:rPr lang="en-US" sz="2000" dirty="0" smtClean="0">
                          <a:latin typeface="Rockwell" pitchFamily="18" charset="0"/>
                          <a:ea typeface="Times New Roman"/>
                          <a:cs typeface="Times New Roman"/>
                        </a:rPr>
                        <a:t>e</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spcAft>
                          <a:spcPts val="0"/>
                        </a:spcAft>
                      </a:pPr>
                      <a:r>
                        <a:rPr lang="id-ID" sz="2000">
                          <a:latin typeface="Rockwell" pitchFamily="18" charset="0"/>
                          <a:ea typeface="Times New Roman"/>
                          <a:cs typeface="Times New Roman"/>
                        </a:rPr>
                        <a:t>Heparin</a:t>
                      </a: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c>
                  <a:txBody>
                    <a:bodyPr/>
                    <a:lstStyle/>
                    <a:p>
                      <a:pPr algn="ctr">
                        <a:spcAft>
                          <a:spcPts val="0"/>
                        </a:spcAft>
                      </a:pPr>
                      <a:r>
                        <a:rPr lang="id-ID" sz="2000" dirty="0">
                          <a:latin typeface="Rockwell" pitchFamily="18" charset="0"/>
                          <a:ea typeface="Times New Roman"/>
                          <a:cs typeface="Times New Roman"/>
                        </a:rPr>
                        <a:t>EDTA</a:t>
                      </a:r>
                    </a:p>
                  </a:txBody>
                  <a:tcPr marL="45749" marR="45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63BE"/>
                    </a:solidFill>
                  </a:tcPr>
                </a:tc>
              </a:tr>
              <a:tr h="403114">
                <a:tc gridSpan="4">
                  <a:txBody>
                    <a:bodyPr/>
                    <a:lstStyle/>
                    <a:p>
                      <a:pPr>
                        <a:spcAft>
                          <a:spcPts val="0"/>
                        </a:spcAft>
                      </a:pPr>
                      <a:r>
                        <a:rPr lang="id-ID" sz="2000" dirty="0" smtClean="0">
                          <a:latin typeface="Rockwell" pitchFamily="18" charset="0"/>
                          <a:ea typeface="Times New Roman"/>
                          <a:cs typeface="Times New Roman"/>
                        </a:rPr>
                        <a:t>Stabilit</a:t>
                      </a:r>
                      <a:r>
                        <a:rPr lang="en-US" sz="2000" dirty="0" smtClean="0">
                          <a:latin typeface="Rockwell" pitchFamily="18" charset="0"/>
                          <a:ea typeface="Times New Roman"/>
                          <a:cs typeface="Times New Roman"/>
                        </a:rPr>
                        <a:t>y</a:t>
                      </a:r>
                      <a:r>
                        <a:rPr lang="id-ID" sz="2000" dirty="0" smtClean="0">
                          <a:latin typeface="Rockwell" pitchFamily="18" charset="0"/>
                          <a:ea typeface="Times New Roman"/>
                          <a:cs typeface="Times New Roman"/>
                        </a:rPr>
                        <a:t> </a:t>
                      </a:r>
                      <a:r>
                        <a:rPr lang="en-US" sz="2000" dirty="0" smtClean="0">
                          <a:latin typeface="Rockwell" pitchFamily="18" charset="0"/>
                          <a:ea typeface="Times New Roman"/>
                          <a:cs typeface="Times New Roman"/>
                        </a:rPr>
                        <a:t>at temperature of </a:t>
                      </a:r>
                      <a:r>
                        <a:rPr lang="id-ID" sz="2000" dirty="0" smtClean="0">
                          <a:latin typeface="Rockwell" pitchFamily="18" charset="0"/>
                          <a:ea typeface="Times New Roman"/>
                          <a:cs typeface="Times New Roman"/>
                        </a:rPr>
                        <a:t>±25°C (</a:t>
                      </a:r>
                      <a:r>
                        <a:rPr lang="en-US" sz="2000" dirty="0" smtClean="0">
                          <a:latin typeface="Rockwell" pitchFamily="18" charset="0"/>
                          <a:ea typeface="Times New Roman"/>
                          <a:cs typeface="Times New Roman"/>
                        </a:rPr>
                        <a:t>short term</a:t>
                      </a:r>
                      <a:r>
                        <a:rPr lang="id-ID" sz="2000" dirty="0" smtClean="0">
                          <a:latin typeface="Rockwell" pitchFamily="18" charset="0"/>
                          <a:ea typeface="Times New Roman"/>
                          <a:cs typeface="Times New Roman"/>
                        </a:rPr>
                        <a:t>)</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QCL</a:t>
                      </a: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r>
              <a:tr h="403114">
                <a:tc>
                  <a:txBody>
                    <a:bodyPr/>
                    <a:lstStyle/>
                    <a:p>
                      <a:pPr marL="342900" lvl="0" indent="-342900">
                        <a:spcAft>
                          <a:spcPts val="0"/>
                        </a:spcAft>
                        <a:buFont typeface="+mj-lt"/>
                        <a:buAutoNum type="arabicPeriod"/>
                      </a:pPr>
                      <a:r>
                        <a:rPr lang="id-ID" sz="2000" dirty="0">
                          <a:latin typeface="Rockwell" pitchFamily="18" charset="0"/>
                          <a:ea typeface="Times New Roman"/>
                          <a:cs typeface="Times New Roman"/>
                        </a:rPr>
                        <a:t>QCH</a:t>
                      </a: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r>
              <a:tr h="403114">
                <a:tc gridSpan="4">
                  <a:txBody>
                    <a:bodyPr/>
                    <a:lstStyle/>
                    <a:p>
                      <a:pPr>
                        <a:spcAft>
                          <a:spcPts val="0"/>
                        </a:spcAft>
                      </a:pPr>
                      <a:r>
                        <a:rPr lang="id-ID" sz="2000" dirty="0" smtClean="0">
                          <a:latin typeface="Rockwell" pitchFamily="18" charset="0"/>
                          <a:ea typeface="Times New Roman"/>
                          <a:cs typeface="Times New Roman"/>
                        </a:rPr>
                        <a:t>Stabilit</a:t>
                      </a:r>
                      <a:r>
                        <a:rPr lang="en-US" sz="2000" dirty="0" smtClean="0">
                          <a:latin typeface="Rockwell" pitchFamily="18" charset="0"/>
                          <a:ea typeface="Times New Roman"/>
                          <a:cs typeface="Times New Roman"/>
                        </a:rPr>
                        <a:t>y</a:t>
                      </a:r>
                      <a:r>
                        <a:rPr lang="en-US" sz="2000" baseline="0" dirty="0" smtClean="0">
                          <a:latin typeface="Rockwell" pitchFamily="18" charset="0"/>
                          <a:ea typeface="Times New Roman"/>
                          <a:cs typeface="Times New Roman"/>
                        </a:rPr>
                        <a:t> post preparation</a:t>
                      </a:r>
                      <a:r>
                        <a:rPr lang="id-ID" sz="2000" dirty="0" smtClean="0">
                          <a:latin typeface="Rockwell" pitchFamily="18" charset="0"/>
                          <a:ea typeface="Times New Roman"/>
                          <a:cs typeface="Times New Roman"/>
                        </a:rPr>
                        <a:t> (</a:t>
                      </a:r>
                      <a:r>
                        <a:rPr lang="en-US" sz="2000" dirty="0" smtClean="0">
                          <a:latin typeface="Rockwell" pitchFamily="18" charset="0"/>
                          <a:ea typeface="Times New Roman"/>
                          <a:cs typeface="Times New Roman"/>
                        </a:rPr>
                        <a:t>in </a:t>
                      </a:r>
                      <a:r>
                        <a:rPr lang="id-ID" sz="2000" i="0" dirty="0" smtClean="0">
                          <a:latin typeface="Rockwell" pitchFamily="18" charset="0"/>
                          <a:ea typeface="Times New Roman"/>
                          <a:cs typeface="Times New Roman"/>
                        </a:rPr>
                        <a:t>autosampler</a:t>
                      </a:r>
                      <a:r>
                        <a:rPr lang="id-ID" sz="2000" dirty="0">
                          <a:latin typeface="Rockwell" pitchFamily="18" charset="0"/>
                          <a:ea typeface="Times New Roman"/>
                          <a:cs typeface="Times New Roman"/>
                        </a:rPr>
                        <a:t>)</a:t>
                      </a:r>
                    </a:p>
                  </a:txBody>
                  <a:tcPr marL="45749" marR="45749"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QCL</a:t>
                      </a: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QCH</a:t>
                      </a: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24 </a:t>
                      </a:r>
                      <a:r>
                        <a:rPr lang="en-US" sz="2000" dirty="0" smtClean="0">
                          <a:latin typeface="Rockwell" pitchFamily="18" charset="0"/>
                          <a:ea typeface="Times New Roman"/>
                          <a:cs typeface="Times New Roman"/>
                        </a:rPr>
                        <a:t>h</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r>
              <a:tr h="403114">
                <a:tc gridSpan="4">
                  <a:txBody>
                    <a:bodyPr/>
                    <a:lstStyle/>
                    <a:p>
                      <a:pPr>
                        <a:spcAft>
                          <a:spcPts val="0"/>
                        </a:spcAft>
                      </a:pPr>
                      <a:r>
                        <a:rPr lang="id-ID" sz="2000" dirty="0" smtClean="0">
                          <a:latin typeface="Rockwell" pitchFamily="18" charset="0"/>
                          <a:ea typeface="Times New Roman"/>
                          <a:cs typeface="Times New Roman"/>
                        </a:rPr>
                        <a:t>Stabilit</a:t>
                      </a:r>
                      <a:r>
                        <a:rPr lang="en-US" sz="2000" dirty="0" smtClean="0">
                          <a:latin typeface="Rockwell" pitchFamily="18" charset="0"/>
                          <a:ea typeface="Times New Roman"/>
                          <a:cs typeface="Times New Roman"/>
                        </a:rPr>
                        <a:t>y</a:t>
                      </a:r>
                      <a:r>
                        <a:rPr lang="id-ID" sz="2000" dirty="0" smtClean="0">
                          <a:latin typeface="Rockwell" pitchFamily="18" charset="0"/>
                          <a:ea typeface="Times New Roman"/>
                          <a:cs typeface="Times New Roman"/>
                        </a:rPr>
                        <a:t> </a:t>
                      </a:r>
                      <a:r>
                        <a:rPr lang="en-US" sz="2000" dirty="0" smtClean="0">
                          <a:latin typeface="Rockwell" pitchFamily="18" charset="0"/>
                          <a:ea typeface="Times New Roman"/>
                          <a:cs typeface="Times New Roman"/>
                        </a:rPr>
                        <a:t>freeze-thaw</a:t>
                      </a:r>
                      <a:r>
                        <a:rPr lang="en-US" sz="2000" baseline="0" dirty="0" smtClean="0">
                          <a:latin typeface="Rockwell" pitchFamily="18" charset="0"/>
                          <a:ea typeface="Times New Roman"/>
                          <a:cs typeface="Times New Roman"/>
                        </a:rPr>
                        <a:t> cycle</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QCL</a:t>
                      </a: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3 </a:t>
                      </a:r>
                      <a:r>
                        <a:rPr lang="en-US" sz="2000" dirty="0" smtClean="0">
                          <a:latin typeface="Rockwell" pitchFamily="18" charset="0"/>
                          <a:ea typeface="Times New Roman"/>
                          <a:cs typeface="Times New Roman"/>
                        </a:rPr>
                        <a:t>cycle</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3 </a:t>
                      </a:r>
                      <a:r>
                        <a:rPr lang="en-US" sz="2000" dirty="0" smtClean="0">
                          <a:latin typeface="Rockwell" pitchFamily="18" charset="0"/>
                          <a:ea typeface="Times New Roman"/>
                          <a:cs typeface="Times New Roman"/>
                        </a:rPr>
                        <a:t>cycle</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id-ID" sz="2000" dirty="0" smtClean="0">
                          <a:latin typeface="Rockwell" pitchFamily="18" charset="0"/>
                          <a:ea typeface="Times New Roman"/>
                          <a:cs typeface="Times New Roman"/>
                        </a:rPr>
                        <a:t>3 </a:t>
                      </a:r>
                      <a:r>
                        <a:rPr lang="en-US" sz="2000" dirty="0" smtClean="0">
                          <a:latin typeface="Rockwell" pitchFamily="18" charset="0"/>
                          <a:ea typeface="Times New Roman"/>
                          <a:cs typeface="Times New Roman"/>
                        </a:rPr>
                        <a:t>cycle</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QCH</a:t>
                      </a: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3 </a:t>
                      </a:r>
                      <a:r>
                        <a:rPr lang="en-US" sz="2000" dirty="0" smtClean="0">
                          <a:latin typeface="Rockwell" pitchFamily="18" charset="0"/>
                          <a:ea typeface="Times New Roman"/>
                          <a:cs typeface="Times New Roman"/>
                        </a:rPr>
                        <a:t>cycle</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3 </a:t>
                      </a:r>
                      <a:r>
                        <a:rPr lang="en-US" sz="2000" dirty="0" smtClean="0">
                          <a:latin typeface="Rockwell" pitchFamily="18" charset="0"/>
                          <a:ea typeface="Times New Roman"/>
                          <a:cs typeface="Times New Roman"/>
                        </a:rPr>
                        <a:t>cycle</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id-ID" sz="2000" dirty="0" smtClean="0">
                          <a:latin typeface="Rockwell" pitchFamily="18" charset="0"/>
                          <a:ea typeface="Times New Roman"/>
                          <a:cs typeface="Times New Roman"/>
                        </a:rPr>
                        <a:t>3 </a:t>
                      </a:r>
                      <a:r>
                        <a:rPr lang="en-US" sz="2000" dirty="0" smtClean="0">
                          <a:latin typeface="Rockwell" pitchFamily="18" charset="0"/>
                          <a:ea typeface="Times New Roman"/>
                          <a:cs typeface="Times New Roman"/>
                        </a:rPr>
                        <a:t>cycle</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r>
              <a:tr h="403114">
                <a:tc gridSpan="4">
                  <a:txBody>
                    <a:bodyPr/>
                    <a:lstStyle/>
                    <a:p>
                      <a:pPr>
                        <a:spcAft>
                          <a:spcPts val="0"/>
                        </a:spcAft>
                      </a:pPr>
                      <a:r>
                        <a:rPr lang="id-ID" sz="2000" dirty="0" smtClean="0">
                          <a:latin typeface="Rockwell" pitchFamily="18" charset="0"/>
                          <a:ea typeface="Times New Roman"/>
                          <a:cs typeface="Times New Roman"/>
                        </a:rPr>
                        <a:t>Stabilit</a:t>
                      </a:r>
                      <a:r>
                        <a:rPr lang="en-US" sz="2000" dirty="0" smtClean="0">
                          <a:latin typeface="Rockwell" pitchFamily="18" charset="0"/>
                          <a:ea typeface="Times New Roman"/>
                          <a:cs typeface="Times New Roman"/>
                        </a:rPr>
                        <a:t>y</a:t>
                      </a:r>
                      <a:r>
                        <a:rPr lang="id-ID" sz="2000" dirty="0" smtClean="0">
                          <a:latin typeface="Rockwell" pitchFamily="18" charset="0"/>
                          <a:ea typeface="Times New Roman"/>
                          <a:cs typeface="Times New Roman"/>
                        </a:rPr>
                        <a:t> </a:t>
                      </a:r>
                      <a:r>
                        <a:rPr lang="en-US" sz="2000" dirty="0" smtClean="0">
                          <a:latin typeface="Rockwell" pitchFamily="18" charset="0"/>
                          <a:ea typeface="Times New Roman"/>
                          <a:cs typeface="Times New Roman"/>
                        </a:rPr>
                        <a:t>at temperature of </a:t>
                      </a:r>
                      <a:r>
                        <a:rPr lang="id-ID" sz="2000" dirty="0" smtClean="0">
                          <a:latin typeface="Rockwell" pitchFamily="18" charset="0"/>
                          <a:ea typeface="Times New Roman"/>
                          <a:cs typeface="Times New Roman"/>
                        </a:rPr>
                        <a:t>-</a:t>
                      </a:r>
                      <a:r>
                        <a:rPr lang="id-ID" sz="2000" dirty="0">
                          <a:latin typeface="Rockwell" pitchFamily="18" charset="0"/>
                          <a:ea typeface="Times New Roman"/>
                          <a:cs typeface="Times New Roman"/>
                        </a:rPr>
                        <a:t>20°C </a:t>
                      </a:r>
                      <a:r>
                        <a:rPr lang="id-ID" sz="2000" dirty="0" smtClean="0">
                          <a:latin typeface="Rockwell" pitchFamily="18" charset="0"/>
                          <a:ea typeface="Times New Roman"/>
                          <a:cs typeface="Times New Roman"/>
                        </a:rPr>
                        <a:t>(</a:t>
                      </a:r>
                      <a:r>
                        <a:rPr lang="en-US" sz="2000" dirty="0" smtClean="0">
                          <a:latin typeface="Rockwell" pitchFamily="18" charset="0"/>
                          <a:ea typeface="Times New Roman"/>
                          <a:cs typeface="Times New Roman"/>
                        </a:rPr>
                        <a:t>Long Term</a:t>
                      </a:r>
                      <a:r>
                        <a:rPr lang="id-ID" sz="2000" dirty="0" smtClean="0">
                          <a:latin typeface="Rockwell" pitchFamily="18" charset="0"/>
                          <a:ea typeface="Times New Roman"/>
                          <a:cs typeface="Times New Roman"/>
                        </a:rPr>
                        <a:t>)</a:t>
                      </a:r>
                      <a:endParaRPr lang="id-ID" sz="2000" dirty="0">
                        <a:latin typeface="Rockwell" pitchFamily="18" charset="0"/>
                        <a:ea typeface="Times New Roman"/>
                        <a:cs typeface="Times New Roman"/>
                      </a:endParaRPr>
                    </a:p>
                  </a:txBody>
                  <a:tcPr marL="45749" marR="45749" marT="0" marB="0" anchor="ctr">
                    <a:lnL>
                      <a:noFill/>
                    </a:lnL>
                    <a:lnR>
                      <a:noFill/>
                    </a:lnR>
                    <a:lnT w="12700" cap="flat" cmpd="sng" algn="ctr">
                      <a:solidFill>
                        <a:srgbClr val="000000"/>
                      </a:solidFill>
                      <a:prstDash val="solid"/>
                      <a:round/>
                      <a:headEnd type="none" w="med" len="med"/>
                      <a:tailEnd type="none" w="med" len="med"/>
                    </a:lnT>
                    <a:lnB>
                      <a:noFill/>
                    </a:lnB>
                    <a:solidFill>
                      <a:schemeClr val="accent4">
                        <a:lumMod val="40000"/>
                        <a:lumOff val="60000"/>
                      </a:schemeClr>
                    </a:solidFill>
                  </a:tcPr>
                </a:tc>
                <a:tc hMerge="1">
                  <a:txBody>
                    <a:bodyPr/>
                    <a:lstStyle/>
                    <a:p>
                      <a:endParaRPr lang="id-ID"/>
                    </a:p>
                  </a:txBody>
                  <a:tcPr/>
                </a:tc>
                <a:tc hMerge="1">
                  <a:txBody>
                    <a:bodyPr/>
                    <a:lstStyle/>
                    <a:p>
                      <a:endParaRPr lang="id-ID"/>
                    </a:p>
                  </a:txBody>
                  <a:tcPr/>
                </a:tc>
                <a:tc hMerge="1">
                  <a:txBody>
                    <a:bodyPr/>
                    <a:lstStyle/>
                    <a:p>
                      <a:endParaRPr lang="id-ID"/>
                    </a:p>
                  </a:txBody>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QCL</a:t>
                      </a:r>
                    </a:p>
                  </a:txBody>
                  <a:tcPr marL="45749" marR="45749" marT="0" marB="0" anchor="ctr">
                    <a:lnL>
                      <a:noFill/>
                    </a:lnL>
                    <a:lnR>
                      <a:noFill/>
                    </a:lnR>
                    <a:lnT>
                      <a:noFill/>
                    </a:lnT>
                    <a:lnB>
                      <a:noFill/>
                    </a:lnB>
                  </a:tcPr>
                </a:tc>
                <a:tc>
                  <a:txBody>
                    <a:bodyPr/>
                    <a:lstStyle/>
                    <a:p>
                      <a:pPr algn="ctr">
                        <a:spcAft>
                          <a:spcPts val="0"/>
                        </a:spcAft>
                      </a:pPr>
                      <a:r>
                        <a:rPr lang="en-US" sz="2000" dirty="0" smtClean="0">
                          <a:latin typeface="Rockwell" pitchFamily="18" charset="0"/>
                          <a:ea typeface="Times New Roman"/>
                          <a:cs typeface="Times New Roman"/>
                        </a:rPr>
                        <a:t>31 days</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en-US" sz="2000" dirty="0" smtClean="0">
                          <a:latin typeface="Rockwell" pitchFamily="18" charset="0"/>
                          <a:ea typeface="Times New Roman"/>
                          <a:cs typeface="Times New Roman"/>
                        </a:rPr>
                        <a:t>31 days</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c>
                  <a:txBody>
                    <a:bodyPr/>
                    <a:lstStyle/>
                    <a:p>
                      <a:pPr algn="ctr">
                        <a:spcAft>
                          <a:spcPts val="0"/>
                        </a:spcAft>
                      </a:pPr>
                      <a:r>
                        <a:rPr lang="en-US" sz="2000" dirty="0" smtClean="0">
                          <a:latin typeface="Rockwell" pitchFamily="18" charset="0"/>
                          <a:ea typeface="Times New Roman"/>
                          <a:cs typeface="Times New Roman"/>
                        </a:rPr>
                        <a:t>31 days</a:t>
                      </a:r>
                      <a:endParaRPr lang="id-ID" sz="2000" dirty="0">
                        <a:latin typeface="Rockwell" pitchFamily="18" charset="0"/>
                        <a:ea typeface="Times New Roman"/>
                        <a:cs typeface="Times New Roman"/>
                      </a:endParaRPr>
                    </a:p>
                  </a:txBody>
                  <a:tcPr marL="45749" marR="45749" marT="0" marB="0" anchor="ctr">
                    <a:lnL>
                      <a:noFill/>
                    </a:lnL>
                    <a:lnR>
                      <a:noFill/>
                    </a:lnR>
                    <a:lnT>
                      <a:noFill/>
                    </a:lnT>
                    <a:lnB>
                      <a:noFill/>
                    </a:lnB>
                  </a:tcPr>
                </a:tc>
              </a:tr>
              <a:tr h="403114">
                <a:tc>
                  <a:txBody>
                    <a:bodyPr/>
                    <a:lstStyle/>
                    <a:p>
                      <a:pPr marL="342900" lvl="0" indent="-342900">
                        <a:spcAft>
                          <a:spcPts val="0"/>
                        </a:spcAft>
                        <a:buFont typeface="+mj-lt"/>
                        <a:buAutoNum type="arabicPeriod"/>
                      </a:pPr>
                      <a:r>
                        <a:rPr lang="id-ID" sz="2000">
                          <a:latin typeface="Rockwell" pitchFamily="18" charset="0"/>
                          <a:ea typeface="Times New Roman"/>
                          <a:cs typeface="Times New Roman"/>
                        </a:rPr>
                        <a:t>QCH</a:t>
                      </a: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dirty="0" smtClean="0">
                          <a:latin typeface="Rockwell" pitchFamily="18" charset="0"/>
                          <a:ea typeface="Times New Roman"/>
                          <a:cs typeface="Times New Roman"/>
                        </a:rPr>
                        <a:t>31 days</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dirty="0" smtClean="0">
                          <a:latin typeface="Rockwell" pitchFamily="18" charset="0"/>
                          <a:ea typeface="Times New Roman"/>
                          <a:cs typeface="Times New Roman"/>
                        </a:rPr>
                        <a:t>31 days</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000" dirty="0" smtClean="0">
                          <a:latin typeface="Rockwell" pitchFamily="18" charset="0"/>
                          <a:ea typeface="Times New Roman"/>
                          <a:cs typeface="Times New Roman"/>
                        </a:rPr>
                        <a:t>31 days</a:t>
                      </a:r>
                      <a:endParaRPr lang="id-ID" sz="2000" dirty="0">
                        <a:latin typeface="Rockwell" pitchFamily="18" charset="0"/>
                        <a:ea typeface="Times New Roman"/>
                        <a:cs typeface="Times New Roman"/>
                      </a:endParaRPr>
                    </a:p>
                  </a:txBody>
                  <a:tcPr marL="45749" marR="45749"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3" name="Date Placeholder 2"/>
          <p:cNvSpPr>
            <a:spLocks noGrp="1"/>
          </p:cNvSpPr>
          <p:nvPr>
            <p:ph type="dt" sz="half" idx="10"/>
          </p:nvPr>
        </p:nvSpPr>
        <p:spPr/>
        <p:txBody>
          <a:bodyPr/>
          <a:lstStyle/>
          <a:p>
            <a:fld id="{1A001954-5779-41D8-BF12-7A23376EE39D}" type="datetime3">
              <a:rPr lang="en-US" smtClean="0"/>
              <a:t>2 September 2015</a:t>
            </a:fld>
            <a:endParaRPr lang="id-ID"/>
          </a:p>
        </p:txBody>
      </p:sp>
      <p:sp>
        <p:nvSpPr>
          <p:cNvPr id="4" name="Footer Placeholder 3"/>
          <p:cNvSpPr>
            <a:spLocks noGrp="1"/>
          </p:cNvSpPr>
          <p:nvPr>
            <p:ph type="ftr" sz="quarter" idx="11"/>
          </p:nvPr>
        </p:nvSpPr>
        <p:spPr/>
        <p:txBody>
          <a:bodyPr vert="horz" lIns="91440" tIns="45720" rIns="91440" bIns="45720" rtlCol="0" anchor="ctr"/>
          <a:lstStyle/>
          <a:p>
            <a:r>
              <a:rPr lang="id-ID" b="1" i="1">
                <a:solidFill>
                  <a:srgbClr val="002060"/>
                </a:solidFill>
                <a:effectLst>
                  <a:outerShdw blurRad="38100" dist="38100" dir="2700000" algn="tl">
                    <a:srgbClr val="000000">
                      <a:alpha val="43137"/>
                    </a:srgbClr>
                  </a:outerShdw>
                </a:effectLst>
              </a:rPr>
              <a:t>Analytical &amp; Bioanalytical Techniques</a:t>
            </a:r>
          </a:p>
        </p:txBody>
      </p:sp>
      <p:sp>
        <p:nvSpPr>
          <p:cNvPr id="5" name="Slide Number Placeholder 4"/>
          <p:cNvSpPr>
            <a:spLocks noGrp="1"/>
          </p:cNvSpPr>
          <p:nvPr>
            <p:ph type="sldNum" sz="quarter" idx="12"/>
          </p:nvPr>
        </p:nvSpPr>
        <p:spPr/>
        <p:txBody>
          <a:bodyPr/>
          <a:lstStyle/>
          <a:p>
            <a:fld id="{BBD13CCE-A557-4C60-985B-AEE7C3956C98}" type="slidenum">
              <a:rPr lang="id-ID" smtClean="0"/>
              <a:pPr/>
              <a:t>37</a:t>
            </a:fld>
            <a:endParaRPr lang="id-ID"/>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ctrTitle"/>
          </p:nvPr>
        </p:nvSpPr>
        <p:spPr>
          <a:solidFill>
            <a:srgbClr val="FFC000"/>
          </a:solidFill>
        </p:spPr>
        <p:txBody>
          <a:bodyPr/>
          <a:lstStyle/>
          <a:p>
            <a:r>
              <a:rPr lang="en-US" altLang="en-US" b="1" dirty="0" smtClean="0"/>
              <a:t>Application to </a:t>
            </a:r>
            <a:r>
              <a:rPr lang="en-US" altLang="en-US" b="1" dirty="0" smtClean="0"/>
              <a:t>Pilot Bioequivalence </a:t>
            </a:r>
            <a:r>
              <a:rPr lang="en-US" altLang="en-US" b="1" dirty="0" smtClean="0"/>
              <a:t>Study</a:t>
            </a:r>
          </a:p>
        </p:txBody>
      </p:sp>
    </p:spTree>
    <p:extLst>
      <p:ext uri="{BB962C8B-B14F-4D97-AF65-F5344CB8AC3E}">
        <p14:creationId xmlns:p14="http://schemas.microsoft.com/office/powerpoint/2010/main" val="37700978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239000" cy="792162"/>
          </a:xfrm>
          <a:solidFill>
            <a:schemeClr val="accent2">
              <a:lumMod val="60000"/>
              <a:lumOff val="40000"/>
            </a:schemeClr>
          </a:solidFill>
        </p:spPr>
        <p:txBody>
          <a:bodyPr/>
          <a:lstStyle/>
          <a:p>
            <a:pPr>
              <a:defRPr/>
            </a:pPr>
            <a:r>
              <a:rPr lang="en-US" dirty="0" smtClean="0"/>
              <a:t>Pilot Bioequivalence study</a:t>
            </a:r>
            <a:endParaRPr lang="en-US" dirty="0"/>
          </a:p>
        </p:txBody>
      </p:sp>
      <p:sp>
        <p:nvSpPr>
          <p:cNvPr id="26627" name="Content Placeholder 2"/>
          <p:cNvSpPr>
            <a:spLocks noGrp="1"/>
          </p:cNvSpPr>
          <p:nvPr>
            <p:ph idx="1"/>
          </p:nvPr>
        </p:nvSpPr>
        <p:spPr>
          <a:xfrm>
            <a:off x="457200" y="1371600"/>
            <a:ext cx="8229600" cy="4754563"/>
          </a:xfrm>
        </p:spPr>
        <p:txBody>
          <a:bodyPr/>
          <a:lstStyle/>
          <a:p>
            <a:pPr algn="just"/>
            <a:r>
              <a:rPr lang="en-US" altLang="en-US" dirty="0" smtClean="0"/>
              <a:t>The validated method was applied to the  pilot bioequivalence study of levofloxacin after a single oral administration of 500 mg levofloxacin film-coated tablet to 6 healthy Indonesian subjects.</a:t>
            </a:r>
          </a:p>
          <a:p>
            <a:endParaRPr lang="en-US" altLang="en-US" dirty="0" smtClean="0"/>
          </a:p>
        </p:txBody>
      </p:sp>
      <p:sp>
        <p:nvSpPr>
          <p:cNvPr id="3" name="Date Placeholder 2"/>
          <p:cNvSpPr>
            <a:spLocks noGrp="1"/>
          </p:cNvSpPr>
          <p:nvPr>
            <p:ph type="dt" sz="half" idx="10"/>
          </p:nvPr>
        </p:nvSpPr>
        <p:spPr/>
        <p:txBody>
          <a:bodyPr/>
          <a:lstStyle/>
          <a:p>
            <a:fld id="{4B844DBC-E427-4BB2-B0BE-5A6B168E2810}" type="datetime3">
              <a:rPr lang="en-US" smtClean="0"/>
              <a:t>2 September 2015</a:t>
            </a:fld>
            <a:endParaRPr lang="en-US" dirty="0"/>
          </a:p>
        </p:txBody>
      </p:sp>
      <p:sp>
        <p:nvSpPr>
          <p:cNvPr id="4" name="Footer Placeholder 3"/>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5" name="Slide Number Placeholder 4"/>
          <p:cNvSpPr>
            <a:spLocks noGrp="1"/>
          </p:cNvSpPr>
          <p:nvPr>
            <p:ph type="sldNum" sz="quarter" idx="12"/>
          </p:nvPr>
        </p:nvSpPr>
        <p:spPr/>
        <p:txBody>
          <a:bodyPr/>
          <a:lstStyle/>
          <a:p>
            <a:fld id="{BBD13CCE-A557-4C60-985B-AEE7C3956C98}" type="slidenum">
              <a:rPr lang="id-ID" smtClean="0"/>
              <a:pPr/>
              <a:t>39</a:t>
            </a:fld>
            <a:endParaRPr lang="id-ID" dirty="0"/>
          </a:p>
        </p:txBody>
      </p:sp>
    </p:spTree>
    <p:extLst>
      <p:ext uri="{BB962C8B-B14F-4D97-AF65-F5344CB8AC3E}">
        <p14:creationId xmlns:p14="http://schemas.microsoft.com/office/powerpoint/2010/main" val="35310299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533400" y="152400"/>
            <a:ext cx="1447800" cy="830997"/>
          </a:xfrm>
          <a:prstGeom prst="rect">
            <a:avLst/>
          </a:prstGeom>
          <a:solidFill>
            <a:schemeClr val="accent5">
              <a:lumMod val="40000"/>
              <a:lumOff val="60000"/>
            </a:schemeClr>
          </a:solidFill>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US" sz="2400" b="1" dirty="0">
                <a:solidFill>
                  <a:srgbClr val="040404"/>
                </a:solidFill>
              </a:rPr>
              <a:t>     Study</a:t>
            </a:r>
          </a:p>
          <a:p>
            <a:pPr>
              <a:defRPr/>
            </a:pPr>
            <a:r>
              <a:rPr lang="en-US" sz="2400" b="1" dirty="0">
                <a:solidFill>
                  <a:srgbClr val="040404"/>
                </a:solidFill>
              </a:rPr>
              <a:t>  P</a:t>
            </a:r>
            <a:r>
              <a:rPr lang="en-US" sz="2400" b="1" dirty="0">
                <a:solidFill>
                  <a:srgbClr val="040404"/>
                </a:solidFill>
                <a:cs typeface="Arial" pitchFamily="34" charset="0"/>
              </a:rPr>
              <a:t>rotocol</a:t>
            </a:r>
          </a:p>
        </p:txBody>
      </p:sp>
      <p:sp>
        <p:nvSpPr>
          <p:cNvPr id="9220" name="TextBox 7"/>
          <p:cNvSpPr txBox="1">
            <a:spLocks noChangeArrowheads="1"/>
          </p:cNvSpPr>
          <p:nvPr/>
        </p:nvSpPr>
        <p:spPr bwMode="auto">
          <a:xfrm>
            <a:off x="3352800" y="152400"/>
            <a:ext cx="1600200" cy="830997"/>
          </a:xfrm>
          <a:prstGeom prst="rect">
            <a:avLst/>
          </a:prstGeom>
          <a:solidFill>
            <a:srgbClr val="FFC000"/>
          </a:solidFill>
          <a:ln>
            <a:headEnd/>
            <a:tailEnd/>
          </a:ln>
        </p:spPr>
        <p:style>
          <a:lnRef idx="0">
            <a:schemeClr val="accent4"/>
          </a:lnRef>
          <a:fillRef idx="3">
            <a:schemeClr val="accent4"/>
          </a:fillRef>
          <a:effectRef idx="3">
            <a:schemeClr val="accent4"/>
          </a:effectRef>
          <a:fontRef idx="minor">
            <a:schemeClr val="lt1"/>
          </a:fontRef>
        </p:style>
        <p:txBody>
          <a:bodyPr>
            <a:spAutoFit/>
          </a:bodyPr>
          <a:lstStyle/>
          <a:p>
            <a:pPr algn="ctr">
              <a:defRPr/>
            </a:pPr>
            <a:r>
              <a:rPr lang="en-US" sz="2400" b="1" dirty="0">
                <a:solidFill>
                  <a:srgbClr val="040404"/>
                </a:solidFill>
                <a:cs typeface="Arial" pitchFamily="34" charset="0"/>
                <a:hlinkClick r:id="rId3" action="ppaction://hlinksldjump"/>
              </a:rPr>
              <a:t>Subject</a:t>
            </a:r>
            <a:r>
              <a:rPr lang="en-US" sz="2400" b="1" dirty="0">
                <a:solidFill>
                  <a:srgbClr val="040404"/>
                </a:solidFill>
                <a:cs typeface="Arial" pitchFamily="34" charset="0"/>
              </a:rPr>
              <a:t> screening</a:t>
            </a:r>
          </a:p>
        </p:txBody>
      </p:sp>
      <p:sp>
        <p:nvSpPr>
          <p:cNvPr id="9221" name="TextBox 15"/>
          <p:cNvSpPr txBox="1">
            <a:spLocks noChangeArrowheads="1"/>
          </p:cNvSpPr>
          <p:nvPr/>
        </p:nvSpPr>
        <p:spPr bwMode="auto">
          <a:xfrm>
            <a:off x="6324600" y="152400"/>
            <a:ext cx="1524000" cy="830997"/>
          </a:xfrm>
          <a:prstGeom prst="rect">
            <a:avLst/>
          </a:prstGeom>
          <a:solidFill>
            <a:srgbClr val="92D050"/>
          </a:solidFill>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n-US" sz="2400" b="1" dirty="0">
                <a:solidFill>
                  <a:srgbClr val="040404"/>
                </a:solidFill>
                <a:latin typeface="+mj-lt"/>
                <a:cs typeface="Arial" pitchFamily="34" charset="0"/>
              </a:rPr>
              <a:t>6</a:t>
            </a:r>
            <a:r>
              <a:rPr lang="en-US" sz="2400" b="1" dirty="0" smtClean="0">
                <a:solidFill>
                  <a:srgbClr val="040404"/>
                </a:solidFill>
                <a:latin typeface="+mj-lt"/>
                <a:cs typeface="Arial" pitchFamily="34" charset="0"/>
              </a:rPr>
              <a:t> </a:t>
            </a:r>
            <a:r>
              <a:rPr lang="en-US" sz="2400" b="1" dirty="0">
                <a:solidFill>
                  <a:srgbClr val="040404"/>
                </a:solidFill>
                <a:latin typeface="+mj-lt"/>
                <a:cs typeface="Arial" pitchFamily="34" charset="0"/>
              </a:rPr>
              <a:t>healthy </a:t>
            </a:r>
            <a:r>
              <a:rPr lang="en-US" sz="2400" b="1" dirty="0">
                <a:solidFill>
                  <a:srgbClr val="040404"/>
                </a:solidFill>
                <a:latin typeface="+mj-lt"/>
                <a:cs typeface="Arial" pitchFamily="34" charset="0"/>
                <a:hlinkClick r:id="rId4" action="ppaction://hlinksldjump"/>
              </a:rPr>
              <a:t>subjects</a:t>
            </a:r>
            <a:endParaRPr lang="en-US" sz="2400" b="1" dirty="0">
              <a:solidFill>
                <a:srgbClr val="040404"/>
              </a:solidFill>
              <a:latin typeface="+mj-lt"/>
              <a:cs typeface="Arial" pitchFamily="34" charset="0"/>
            </a:endParaRPr>
          </a:p>
        </p:txBody>
      </p:sp>
      <p:sp>
        <p:nvSpPr>
          <p:cNvPr id="2" name="TextBox 18"/>
          <p:cNvSpPr txBox="1">
            <a:spLocks noChangeArrowheads="1"/>
          </p:cNvSpPr>
          <p:nvPr/>
        </p:nvSpPr>
        <p:spPr bwMode="auto">
          <a:xfrm>
            <a:off x="7239000" y="1295400"/>
            <a:ext cx="1676400" cy="1384995"/>
          </a:xfrm>
          <a:prstGeom prst="rect">
            <a:avLst/>
          </a:prstGeom>
          <a:solidFill>
            <a:schemeClr val="accent3">
              <a:lumMod val="40000"/>
              <a:lumOff val="60000"/>
            </a:schemeClr>
          </a:solidFill>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just">
              <a:defRPr/>
            </a:pPr>
            <a:r>
              <a:rPr lang="en-US" sz="1400" b="1" dirty="0">
                <a:solidFill>
                  <a:srgbClr val="FF0000"/>
                </a:solidFill>
              </a:rPr>
              <a:t>Blood </a:t>
            </a:r>
            <a:r>
              <a:rPr lang="en-US" sz="1400" b="1" dirty="0">
                <a:solidFill>
                  <a:srgbClr val="FF0000"/>
                </a:solidFill>
                <a:hlinkClick r:id="rId5" action="ppaction://hlinksldjump"/>
              </a:rPr>
              <a:t>sampling</a:t>
            </a:r>
            <a:r>
              <a:rPr lang="en-US" sz="1400" b="1" dirty="0">
                <a:solidFill>
                  <a:srgbClr val="FF0000"/>
                </a:solidFill>
              </a:rPr>
              <a:t> pre </a:t>
            </a:r>
            <a:r>
              <a:rPr lang="en-US" sz="1400" b="1" dirty="0" smtClean="0">
                <a:solidFill>
                  <a:srgbClr val="FF0000"/>
                </a:solidFill>
              </a:rPr>
              <a:t>dose, </a:t>
            </a:r>
            <a:r>
              <a:rPr lang="en-US" sz="1400" b="1" dirty="0">
                <a:solidFill>
                  <a:srgbClr val="FF0000"/>
                </a:solidFill>
              </a:rPr>
              <a:t>0.25, 0.5, 1, 1.5, 2, 2.5, 3, 4, 6, 8, </a:t>
            </a:r>
            <a:r>
              <a:rPr lang="en-US" sz="1400" b="1" dirty="0" smtClean="0">
                <a:solidFill>
                  <a:srgbClr val="FF0000"/>
                </a:solidFill>
              </a:rPr>
              <a:t>12, 24 hours (one </a:t>
            </a:r>
            <a:r>
              <a:rPr lang="en-US" sz="1400" b="1" dirty="0">
                <a:solidFill>
                  <a:srgbClr val="FF0000"/>
                </a:solidFill>
              </a:rPr>
              <a:t>week wash-out period)</a:t>
            </a:r>
          </a:p>
        </p:txBody>
      </p:sp>
      <p:sp>
        <p:nvSpPr>
          <p:cNvPr id="9225" name="TextBox 23"/>
          <p:cNvSpPr txBox="1">
            <a:spLocks noChangeArrowheads="1"/>
          </p:cNvSpPr>
          <p:nvPr/>
        </p:nvSpPr>
        <p:spPr bwMode="auto">
          <a:xfrm>
            <a:off x="6400800" y="3048000"/>
            <a:ext cx="1219200" cy="830263"/>
          </a:xfrm>
          <a:prstGeom prst="rect">
            <a:avLst/>
          </a:prstGeom>
          <a:solidFill>
            <a:srgbClr val="FF0000"/>
          </a:solidFill>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US" sz="2400" b="1" dirty="0">
                <a:solidFill>
                  <a:schemeClr val="bg2"/>
                </a:solidFill>
                <a:cs typeface="Arial" pitchFamily="34" charset="0"/>
              </a:rPr>
              <a:t>9 </a:t>
            </a:r>
            <a:r>
              <a:rPr lang="en-US" sz="2400" b="1" dirty="0" err="1">
                <a:solidFill>
                  <a:schemeClr val="bg2"/>
                </a:solidFill>
                <a:cs typeface="Arial" pitchFamily="34" charset="0"/>
              </a:rPr>
              <a:t>mL</a:t>
            </a:r>
            <a:r>
              <a:rPr lang="en-US" sz="2400" b="1" dirty="0">
                <a:solidFill>
                  <a:schemeClr val="bg2"/>
                </a:solidFill>
                <a:cs typeface="Arial" pitchFamily="34" charset="0"/>
              </a:rPr>
              <a:t> of Blood</a:t>
            </a:r>
          </a:p>
        </p:txBody>
      </p:sp>
      <p:sp>
        <p:nvSpPr>
          <p:cNvPr id="25" name="Down Arrow 24"/>
          <p:cNvSpPr>
            <a:spLocks noChangeArrowheads="1"/>
          </p:cNvSpPr>
          <p:nvPr/>
        </p:nvSpPr>
        <p:spPr bwMode="auto">
          <a:xfrm flipH="1">
            <a:off x="7010400" y="4098648"/>
            <a:ext cx="152400" cy="1143000"/>
          </a:xfrm>
          <a:prstGeom prst="downArrow">
            <a:avLst>
              <a:gd name="adj1" fmla="val 50000"/>
              <a:gd name="adj2" fmla="val 28676"/>
            </a:avLst>
          </a:prstGeom>
          <a:solidFill>
            <a:schemeClr val="accent1"/>
          </a:solidFill>
          <a:ln w="25400" algn="ctr">
            <a:solidFill>
              <a:srgbClr val="956F00"/>
            </a:solidFill>
            <a:miter lim="800000"/>
            <a:headEnd/>
            <a:tailEnd/>
          </a:ln>
        </p:spPr>
        <p:txBody>
          <a:bodyPr anchor="ctr"/>
          <a:lstStyle/>
          <a:p>
            <a:pPr>
              <a:defRPr/>
            </a:pPr>
            <a:endParaRPr lang="en-US">
              <a:solidFill>
                <a:schemeClr val="lt1"/>
              </a:solidFill>
              <a:latin typeface="+mn-lt"/>
              <a:cs typeface="Arial" charset="0"/>
            </a:endParaRPr>
          </a:p>
        </p:txBody>
      </p:sp>
      <p:sp>
        <p:nvSpPr>
          <p:cNvPr id="9227" name="TextBox 25"/>
          <p:cNvSpPr txBox="1">
            <a:spLocks noChangeArrowheads="1"/>
          </p:cNvSpPr>
          <p:nvPr/>
        </p:nvSpPr>
        <p:spPr bwMode="auto">
          <a:xfrm>
            <a:off x="6400800" y="5457091"/>
            <a:ext cx="2286000" cy="830997"/>
          </a:xfrm>
          <a:prstGeom prst="rect">
            <a:avLst/>
          </a:prstGeom>
          <a:solidFill>
            <a:srgbClr val="C00000"/>
          </a:solidFill>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US" sz="2400" b="1" dirty="0">
                <a:cs typeface="Arial" pitchFamily="34" charset="0"/>
              </a:rPr>
              <a:t>Plasma was frozen at -20</a:t>
            </a:r>
            <a:r>
              <a:rPr lang="en-US" sz="2400" b="1" dirty="0">
                <a:cs typeface="Arial" pitchFamily="34" charset="0"/>
                <a:sym typeface="Symbol"/>
              </a:rPr>
              <a:t></a:t>
            </a:r>
            <a:r>
              <a:rPr lang="en-US" sz="2400" b="1" dirty="0" smtClean="0">
                <a:cs typeface="Arial" pitchFamily="34" charset="0"/>
              </a:rPr>
              <a:t>C</a:t>
            </a:r>
            <a:endParaRPr lang="en-US" sz="2400" b="1" dirty="0">
              <a:solidFill>
                <a:srgbClr val="040404"/>
              </a:solidFill>
              <a:cs typeface="Arial" pitchFamily="34" charset="0"/>
            </a:endParaRPr>
          </a:p>
        </p:txBody>
      </p:sp>
      <p:sp>
        <p:nvSpPr>
          <p:cNvPr id="29" name="Left Arrow 28"/>
          <p:cNvSpPr/>
          <p:nvPr/>
        </p:nvSpPr>
        <p:spPr>
          <a:xfrm flipV="1">
            <a:off x="4800600" y="5791200"/>
            <a:ext cx="1447800" cy="1222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7187" name="TextBox 18"/>
          <p:cNvSpPr txBox="1">
            <a:spLocks noChangeArrowheads="1"/>
          </p:cNvSpPr>
          <p:nvPr/>
        </p:nvSpPr>
        <p:spPr bwMode="auto">
          <a:xfrm>
            <a:off x="7086600" y="4123834"/>
            <a:ext cx="1752600" cy="1015663"/>
          </a:xfrm>
          <a:prstGeom prst="rect">
            <a:avLst/>
          </a:prstGeom>
          <a:noFill/>
          <a:ln w="9525">
            <a:noFill/>
            <a:miter lim="800000"/>
            <a:headEnd/>
            <a:tailEnd/>
          </a:ln>
        </p:spPr>
        <p:txBody>
          <a:bodyPr>
            <a:spAutoFit/>
          </a:bodyPr>
          <a:lstStyle/>
          <a:p>
            <a:pPr algn="ctr">
              <a:defRPr/>
            </a:pPr>
            <a:r>
              <a:rPr lang="en-US" sz="2000" b="1" dirty="0" smtClean="0">
                <a:solidFill>
                  <a:srgbClr val="002060"/>
                </a:solidFill>
                <a:cs typeface="Arial" charset="0"/>
              </a:rPr>
              <a:t>Plasma isolation </a:t>
            </a:r>
            <a:r>
              <a:rPr lang="en-US" sz="2000" b="1" dirty="0" smtClean="0">
                <a:solidFill>
                  <a:srgbClr val="002060"/>
                </a:solidFill>
                <a:latin typeface="+mn-lt"/>
                <a:cs typeface="Arial" charset="0"/>
              </a:rPr>
              <a:t> using CPD-A</a:t>
            </a:r>
            <a:endParaRPr lang="en-US" sz="2000" b="1" dirty="0">
              <a:solidFill>
                <a:srgbClr val="002060"/>
              </a:solidFill>
              <a:latin typeface="+mn-lt"/>
              <a:cs typeface="Arial" charset="0"/>
            </a:endParaRPr>
          </a:p>
        </p:txBody>
      </p:sp>
      <p:sp>
        <p:nvSpPr>
          <p:cNvPr id="23" name="Down Arrow 22"/>
          <p:cNvSpPr/>
          <p:nvPr/>
        </p:nvSpPr>
        <p:spPr>
          <a:xfrm>
            <a:off x="1219200" y="1066800"/>
            <a:ext cx="152400" cy="1295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6" name="Right Arrow 25"/>
          <p:cNvSpPr/>
          <p:nvPr/>
        </p:nvSpPr>
        <p:spPr>
          <a:xfrm>
            <a:off x="2133600" y="533400"/>
            <a:ext cx="990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solidFill>
                <a:srgbClr val="FF0000"/>
              </a:solidFill>
            </a:endParaRPr>
          </a:p>
        </p:txBody>
      </p:sp>
      <p:sp>
        <p:nvSpPr>
          <p:cNvPr id="30" name="Right Arrow 29"/>
          <p:cNvSpPr/>
          <p:nvPr/>
        </p:nvSpPr>
        <p:spPr>
          <a:xfrm>
            <a:off x="5181600" y="533400"/>
            <a:ext cx="914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8" name="Down Arrow 27"/>
          <p:cNvSpPr/>
          <p:nvPr/>
        </p:nvSpPr>
        <p:spPr>
          <a:xfrm>
            <a:off x="7010400" y="1219200"/>
            <a:ext cx="152400" cy="167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2" name="Rectangle 31"/>
          <p:cNvSpPr/>
          <p:nvPr/>
        </p:nvSpPr>
        <p:spPr>
          <a:xfrm>
            <a:off x="152400" y="2438400"/>
            <a:ext cx="2362200" cy="1219200"/>
          </a:xfrm>
          <a:prstGeom prst="rect">
            <a:avLst/>
          </a:prstGeom>
          <a:solidFill>
            <a:srgbClr val="00B0F0"/>
          </a:solidFill>
          <a:ln/>
        </p:spPr>
        <p:style>
          <a:lnRef idx="1">
            <a:schemeClr val="accent1"/>
          </a:lnRef>
          <a:fillRef idx="2">
            <a:schemeClr val="accent1"/>
          </a:fillRef>
          <a:effectRef idx="1">
            <a:schemeClr val="accent1"/>
          </a:effectRef>
          <a:fontRef idx="minor">
            <a:schemeClr val="dk1"/>
          </a:fontRef>
        </p:style>
        <p:txBody>
          <a:bodyPr anchor="ctr"/>
          <a:lstStyle/>
          <a:p>
            <a:pPr algn="just">
              <a:defRPr/>
            </a:pPr>
            <a:r>
              <a:rPr lang="en-US" sz="1400" b="1" dirty="0">
                <a:solidFill>
                  <a:schemeClr val="bg1"/>
                </a:solidFill>
                <a:latin typeface="+mj-lt"/>
                <a:cs typeface="Arial" pitchFamily="34" charset="0"/>
              </a:rPr>
              <a:t>Committee of The Medical Research Ethics of the Faculty of Medicine, </a:t>
            </a:r>
            <a:r>
              <a:rPr lang="en-US" sz="1400" b="1" dirty="0" err="1" smtClean="0">
                <a:solidFill>
                  <a:schemeClr val="bg1"/>
                </a:solidFill>
                <a:latin typeface="+mj-lt"/>
                <a:cs typeface="Arial" pitchFamily="34" charset="0"/>
              </a:rPr>
              <a:t>Universitas</a:t>
            </a:r>
            <a:r>
              <a:rPr lang="en-US" sz="1400" b="1" dirty="0" smtClean="0">
                <a:solidFill>
                  <a:schemeClr val="bg1"/>
                </a:solidFill>
                <a:latin typeface="+mj-lt"/>
                <a:cs typeface="Arial" pitchFamily="34" charset="0"/>
              </a:rPr>
              <a:t>  Indonesia</a:t>
            </a:r>
            <a:endParaRPr lang="en-US" sz="1400" b="1" dirty="0">
              <a:solidFill>
                <a:schemeClr val="bg1"/>
              </a:solidFill>
              <a:latin typeface="+mj-lt"/>
              <a:cs typeface="Arial" pitchFamily="34" charset="0"/>
            </a:endParaRPr>
          </a:p>
        </p:txBody>
      </p:sp>
      <p:sp>
        <p:nvSpPr>
          <p:cNvPr id="7194" name="TextBox 33"/>
          <p:cNvSpPr txBox="1">
            <a:spLocks noChangeArrowheads="1"/>
          </p:cNvSpPr>
          <p:nvPr/>
        </p:nvSpPr>
        <p:spPr bwMode="auto">
          <a:xfrm>
            <a:off x="7924800" y="152400"/>
            <a:ext cx="909638" cy="738188"/>
          </a:xfrm>
          <a:prstGeom prst="rect">
            <a:avLst/>
          </a:prstGeom>
          <a:noFill/>
          <a:ln w="9525">
            <a:noFill/>
            <a:miter lim="800000"/>
            <a:headEnd/>
            <a:tailEnd/>
          </a:ln>
        </p:spPr>
        <p:txBody>
          <a:bodyPr wrap="none">
            <a:spAutoFit/>
          </a:bodyPr>
          <a:lstStyle/>
          <a:p>
            <a:pPr algn="just">
              <a:defRPr/>
            </a:pPr>
            <a:r>
              <a:rPr lang="en-US" sz="1400" b="1" dirty="0">
                <a:solidFill>
                  <a:srgbClr val="00B050"/>
                </a:solidFill>
                <a:latin typeface="+mn-lt"/>
                <a:cs typeface="Arial" charset="0"/>
              </a:rPr>
              <a:t>Signed</a:t>
            </a:r>
          </a:p>
          <a:p>
            <a:pPr algn="just">
              <a:defRPr/>
            </a:pPr>
            <a:r>
              <a:rPr lang="en-US" sz="1400" b="1" dirty="0">
                <a:solidFill>
                  <a:srgbClr val="00B050"/>
                </a:solidFill>
                <a:latin typeface="+mn-lt"/>
                <a:cs typeface="Arial" charset="0"/>
              </a:rPr>
              <a:t>informed </a:t>
            </a:r>
          </a:p>
          <a:p>
            <a:pPr algn="just">
              <a:defRPr/>
            </a:pPr>
            <a:r>
              <a:rPr lang="en-US" sz="1400" b="1" dirty="0">
                <a:solidFill>
                  <a:srgbClr val="00B050"/>
                </a:solidFill>
                <a:latin typeface="+mn-lt"/>
                <a:cs typeface="Arial" charset="0"/>
              </a:rPr>
              <a:t>consent </a:t>
            </a:r>
          </a:p>
        </p:txBody>
      </p:sp>
      <p:sp>
        <p:nvSpPr>
          <p:cNvPr id="7195" name="TextBox 20"/>
          <p:cNvSpPr txBox="1">
            <a:spLocks noChangeArrowheads="1"/>
          </p:cNvSpPr>
          <p:nvPr/>
        </p:nvSpPr>
        <p:spPr bwMode="auto">
          <a:xfrm>
            <a:off x="4795838" y="5025122"/>
            <a:ext cx="1524000" cy="646331"/>
          </a:xfrm>
          <a:prstGeom prst="rect">
            <a:avLst/>
          </a:prstGeom>
          <a:solidFill>
            <a:srgbClr val="FFFF00"/>
          </a:solidFill>
          <a:ln>
            <a:headEnd/>
            <a:tailEnd/>
          </a:ln>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US" sz="1200" b="1" dirty="0">
                <a:solidFill>
                  <a:srgbClr val="FF0000"/>
                </a:solidFill>
              </a:rPr>
              <a:t>Validated</a:t>
            </a:r>
            <a:r>
              <a:rPr lang="en-US" sz="1200" b="1" dirty="0">
                <a:solidFill>
                  <a:srgbClr val="FF0000"/>
                </a:solidFill>
                <a:hlinkClick r:id="rId6" action="ppaction://hlinksldjump"/>
              </a:rPr>
              <a:t>  method</a:t>
            </a:r>
            <a:endParaRPr lang="en-US" sz="1200" b="1" dirty="0">
              <a:solidFill>
                <a:srgbClr val="FF0000"/>
              </a:solidFill>
            </a:endParaRPr>
          </a:p>
          <a:p>
            <a:pPr>
              <a:defRPr/>
            </a:pPr>
            <a:r>
              <a:rPr lang="en-US" sz="1200" b="1" dirty="0" smtClean="0">
                <a:solidFill>
                  <a:srgbClr val="FF0000"/>
                </a:solidFill>
              </a:rPr>
              <a:t>Linear 50-10000 </a:t>
            </a:r>
            <a:r>
              <a:rPr lang="en-US" sz="1200" b="1" dirty="0">
                <a:solidFill>
                  <a:srgbClr val="FF0000"/>
                </a:solidFill>
              </a:rPr>
              <a:t>ng/mL </a:t>
            </a:r>
          </a:p>
        </p:txBody>
      </p:sp>
      <p:sp>
        <p:nvSpPr>
          <p:cNvPr id="21" name="Rounded Rectangle 20"/>
          <p:cNvSpPr/>
          <p:nvPr/>
        </p:nvSpPr>
        <p:spPr>
          <a:xfrm>
            <a:off x="4953000" y="1295400"/>
            <a:ext cx="1981200" cy="1371600"/>
          </a:xfrm>
          <a:prstGeom prst="roundRect">
            <a:avLst/>
          </a:prstGeom>
          <a:solidFill>
            <a:schemeClr val="accent3"/>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US" sz="1400" dirty="0"/>
          </a:p>
          <a:p>
            <a:pPr algn="ctr">
              <a:defRPr/>
            </a:pPr>
            <a:r>
              <a:rPr lang="en-US" sz="1400" b="1" dirty="0"/>
              <a:t>Blood pressure, heart </a:t>
            </a:r>
          </a:p>
          <a:p>
            <a:pPr algn="ctr">
              <a:defRPr/>
            </a:pPr>
            <a:r>
              <a:rPr lang="en-US" sz="1400" b="1" dirty="0"/>
              <a:t>rate, body temperature and </a:t>
            </a:r>
            <a:r>
              <a:rPr lang="en-US" sz="1400" b="1" dirty="0">
                <a:hlinkClick r:id="rId7" action="ppaction://hlinksldjump"/>
              </a:rPr>
              <a:t>adverse</a:t>
            </a:r>
            <a:r>
              <a:rPr lang="en-US" sz="1400" b="1" dirty="0"/>
              <a:t> events were monitored during blood sampling. </a:t>
            </a:r>
          </a:p>
          <a:p>
            <a:pPr algn="ctr">
              <a:defRPr/>
            </a:pPr>
            <a:endParaRPr lang="en-US" dirty="0"/>
          </a:p>
        </p:txBody>
      </p:sp>
      <p:sp>
        <p:nvSpPr>
          <p:cNvPr id="7199" name="TextBox 21"/>
          <p:cNvSpPr txBox="1">
            <a:spLocks noChangeArrowheads="1"/>
          </p:cNvSpPr>
          <p:nvPr/>
        </p:nvSpPr>
        <p:spPr bwMode="auto">
          <a:xfrm>
            <a:off x="2057400" y="228600"/>
            <a:ext cx="985838" cy="400050"/>
          </a:xfrm>
          <a:prstGeom prst="rect">
            <a:avLst/>
          </a:prstGeom>
          <a:noFill/>
          <a:ln w="9525">
            <a:noFill/>
            <a:miter lim="800000"/>
            <a:headEnd/>
            <a:tailEnd/>
          </a:ln>
        </p:spPr>
        <p:txBody>
          <a:bodyPr wrap="none">
            <a:spAutoFit/>
          </a:bodyPr>
          <a:lstStyle/>
          <a:p>
            <a:pPr>
              <a:defRPr/>
            </a:pPr>
            <a:r>
              <a:rPr lang="en-US" dirty="0">
                <a:solidFill>
                  <a:srgbClr val="FF0000"/>
                </a:solidFill>
                <a:latin typeface="Arial" charset="0"/>
                <a:cs typeface="Arial" charset="0"/>
              </a:rPr>
              <a:t> </a:t>
            </a:r>
            <a:r>
              <a:rPr lang="en-US" sz="2000" b="1" dirty="0">
                <a:solidFill>
                  <a:srgbClr val="FF0000"/>
                </a:solidFill>
                <a:latin typeface="+mj-lt"/>
                <a:cs typeface="Arial" charset="0"/>
              </a:rPr>
              <a:t>passed</a:t>
            </a:r>
          </a:p>
        </p:txBody>
      </p:sp>
      <p:sp>
        <p:nvSpPr>
          <p:cNvPr id="24" name="TextBox 23"/>
          <p:cNvSpPr txBox="1"/>
          <p:nvPr/>
        </p:nvSpPr>
        <p:spPr>
          <a:xfrm>
            <a:off x="1447800" y="1219200"/>
            <a:ext cx="1955800" cy="954088"/>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pPr>
              <a:defRPr/>
            </a:pPr>
            <a:r>
              <a:rPr lang="en-US" sz="1400" b="1" dirty="0">
                <a:solidFill>
                  <a:schemeClr val="bg1"/>
                </a:solidFill>
              </a:rPr>
              <a:t>single-dose, open-label,</a:t>
            </a:r>
          </a:p>
          <a:p>
            <a:pPr>
              <a:defRPr/>
            </a:pPr>
            <a:r>
              <a:rPr lang="en-US" sz="1400" b="1" dirty="0">
                <a:solidFill>
                  <a:schemeClr val="bg1"/>
                </a:solidFill>
              </a:rPr>
              <a:t> randomized,</a:t>
            </a:r>
          </a:p>
          <a:p>
            <a:pPr>
              <a:defRPr/>
            </a:pPr>
            <a:r>
              <a:rPr lang="en-US" sz="1400" b="1" dirty="0">
                <a:solidFill>
                  <a:schemeClr val="bg1"/>
                </a:solidFill>
              </a:rPr>
              <a:t> two-way crossover</a:t>
            </a:r>
          </a:p>
          <a:p>
            <a:pPr>
              <a:defRPr/>
            </a:pPr>
            <a:r>
              <a:rPr lang="en-US" sz="1400" b="1" dirty="0">
                <a:solidFill>
                  <a:schemeClr val="bg1"/>
                </a:solidFill>
              </a:rPr>
              <a:t> fasting</a:t>
            </a:r>
          </a:p>
        </p:txBody>
      </p:sp>
      <p:pic>
        <p:nvPicPr>
          <p:cNvPr id="27681"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19400" y="5181600"/>
            <a:ext cx="1824038"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fld id="{75C78043-B9FA-4E1C-9DAF-CF96965BA164}" type="datetime3">
              <a:rPr lang="en-US" b="1" i="1" smtClean="0">
                <a:solidFill>
                  <a:srgbClr val="002060"/>
                </a:solidFill>
                <a:effectLst>
                  <a:outerShdw blurRad="38100" dist="38100" dir="2700000" algn="tl">
                    <a:srgbClr val="000000">
                      <a:alpha val="43137"/>
                    </a:srgbClr>
                  </a:outerShdw>
                </a:effectLst>
              </a:rPr>
              <a:t>2 September 2015</a:t>
            </a:fld>
            <a:endParaRPr lang="id-ID" b="1" i="1">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b="1" i="1" smtClean="0">
                <a:solidFill>
                  <a:srgbClr val="002060"/>
                </a:solidFill>
                <a:effectLst>
                  <a:outerShdw blurRad="38100" dist="38100" dir="2700000" algn="tl">
                    <a:srgbClr val="000000">
                      <a:alpha val="43137"/>
                    </a:srgbClr>
                  </a:outerShdw>
                </a:effectLst>
              </a:rPr>
              <a:t>Analytical &amp; Bioanalytical Techniques</a:t>
            </a:r>
            <a:endParaRPr lang="en-US" b="1" i="1">
              <a:solidFill>
                <a:srgbClr val="002060"/>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BBD13CCE-A557-4C60-985B-AEE7C3956C98}" type="slidenum">
              <a:rPr lang="id-ID" b="1" smtClean="0">
                <a:solidFill>
                  <a:srgbClr val="002060"/>
                </a:solidFill>
                <a:effectLst>
                  <a:outerShdw blurRad="38100" dist="38100" dir="2700000" algn="tl">
                    <a:srgbClr val="000000">
                      <a:alpha val="43137"/>
                    </a:srgbClr>
                  </a:outerShdw>
                </a:effectLst>
              </a:rPr>
              <a:pPr/>
              <a:t>40</a:t>
            </a:fld>
            <a:endParaRPr lang="id-ID" b="1">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64638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916DD83-F083-4921-9BB2-AF12A5937D46}" type="datetime3">
              <a:rPr lang="en-US" smtClean="0"/>
              <a:t>2 September 2015</a:t>
            </a:fld>
            <a:endParaRPr lang="en-US" dirty="0"/>
          </a:p>
        </p:txBody>
      </p:sp>
      <p:sp>
        <p:nvSpPr>
          <p:cNvPr id="5" name="Footer Placeholder 4"/>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6" name="Slide Number Placeholder 5"/>
          <p:cNvSpPr>
            <a:spLocks noGrp="1"/>
          </p:cNvSpPr>
          <p:nvPr>
            <p:ph type="sldNum" sz="quarter" idx="12"/>
          </p:nvPr>
        </p:nvSpPr>
        <p:spPr/>
        <p:txBody>
          <a:bodyPr/>
          <a:lstStyle/>
          <a:p>
            <a:fld id="{BBD13CCE-A557-4C60-985B-AEE7C3956C98}" type="slidenum">
              <a:rPr lang="id-ID" smtClean="0"/>
              <a:pPr/>
              <a:t>41</a:t>
            </a:fld>
            <a:endParaRPr lang="id-ID" dirty="0"/>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8458200" cy="39624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p:cNvSpPr>
          <p:nvPr>
            <p:ph type="title"/>
          </p:nvPr>
        </p:nvSpPr>
        <p:spPr>
          <a:xfrm>
            <a:off x="1295400" y="304800"/>
            <a:ext cx="7162800" cy="914400"/>
          </a:xfrm>
          <a:solidFill>
            <a:schemeClr val="accent2"/>
          </a:solidFill>
          <a:ln>
            <a:solidFill>
              <a:srgbClr val="FF0000"/>
            </a:solidFill>
            <a:miter lim="800000"/>
            <a:headEnd/>
            <a:tailEnd/>
          </a:ln>
        </p:spPr>
        <p:txBody>
          <a:bodyPr/>
          <a:lstStyle/>
          <a:p>
            <a:pPr eaLnBrk="1" hangingPunct="1"/>
            <a:r>
              <a:rPr lang="en-US" altLang="en-US" sz="4000" b="1" dirty="0" smtClean="0">
                <a:solidFill>
                  <a:srgbClr val="FFFF00"/>
                </a:solidFill>
              </a:rPr>
              <a:t>Pharmacokinetic evaluation</a:t>
            </a:r>
            <a:endParaRPr lang="en-US" altLang="en-US" sz="4000" dirty="0" smtClean="0">
              <a:solidFill>
                <a:srgbClr val="FFFF00"/>
              </a:solidFill>
            </a:endParaRPr>
          </a:p>
        </p:txBody>
      </p:sp>
      <p:sp>
        <p:nvSpPr>
          <p:cNvPr id="11" name="TextBox 5"/>
          <p:cNvSpPr txBox="1">
            <a:spLocks noChangeArrowheads="1"/>
          </p:cNvSpPr>
          <p:nvPr/>
        </p:nvSpPr>
        <p:spPr bwMode="auto">
          <a:xfrm>
            <a:off x="762000" y="5486400"/>
            <a:ext cx="7620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n-US" altLang="en-US" dirty="0" smtClean="0"/>
              <a:t>Mean </a:t>
            </a:r>
            <a:r>
              <a:rPr lang="en-US" altLang="en-US" dirty="0"/>
              <a:t>plasma concentration-time profiles of </a:t>
            </a:r>
            <a:r>
              <a:rPr lang="en-US" altLang="en-US" dirty="0" smtClean="0"/>
              <a:t>levofloxacin </a:t>
            </a:r>
            <a:r>
              <a:rPr lang="en-US" altLang="en-US" dirty="0"/>
              <a:t>after a single dose of two </a:t>
            </a:r>
            <a:r>
              <a:rPr lang="en-US" altLang="en-US" dirty="0" smtClean="0"/>
              <a:t>500 </a:t>
            </a:r>
            <a:r>
              <a:rPr lang="en-US" altLang="en-US" dirty="0"/>
              <a:t>mg </a:t>
            </a:r>
            <a:r>
              <a:rPr lang="en-US" altLang="en-US" dirty="0" smtClean="0"/>
              <a:t>levofloxacin film-coated </a:t>
            </a:r>
            <a:r>
              <a:rPr lang="en-US" altLang="en-US" dirty="0"/>
              <a:t>tablets of two different formulations</a:t>
            </a:r>
          </a:p>
        </p:txBody>
      </p:sp>
    </p:spTree>
    <p:extLst>
      <p:ext uri="{BB962C8B-B14F-4D97-AF65-F5344CB8AC3E}">
        <p14:creationId xmlns:p14="http://schemas.microsoft.com/office/powerpoint/2010/main" val="30540330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38C3A6A-D14E-4132-BB2E-929DDA7203E4}" type="datetime3">
              <a:rPr lang="en-US" smtClean="0"/>
              <a:t>2 September 2015</a:t>
            </a:fld>
            <a:endParaRPr lang="en-US" dirty="0"/>
          </a:p>
        </p:txBody>
      </p:sp>
      <p:sp>
        <p:nvSpPr>
          <p:cNvPr id="5" name="Footer Placeholder 4"/>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6" name="Slide Number Placeholder 5"/>
          <p:cNvSpPr>
            <a:spLocks noGrp="1"/>
          </p:cNvSpPr>
          <p:nvPr>
            <p:ph type="sldNum" sz="quarter" idx="12"/>
          </p:nvPr>
        </p:nvSpPr>
        <p:spPr/>
        <p:txBody>
          <a:bodyPr/>
          <a:lstStyle/>
          <a:p>
            <a:fld id="{BBD13CCE-A557-4C60-985B-AEE7C3956C98}" type="slidenum">
              <a:rPr lang="id-ID" smtClean="0"/>
              <a:pPr/>
              <a:t>42</a:t>
            </a:fld>
            <a:endParaRPr lang="id-ID" dirty="0"/>
          </a:p>
        </p:txBody>
      </p:sp>
      <p:pic>
        <p:nvPicPr>
          <p:cNvPr id="8"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850" t="30232" r="2853" b="32558"/>
          <a:stretch/>
        </p:blipFill>
        <p:spPr>
          <a:xfrm>
            <a:off x="271456" y="1727465"/>
            <a:ext cx="4133850" cy="2133600"/>
          </a:xfrm>
        </p:spPr>
      </p:pic>
      <p:pic>
        <p:nvPicPr>
          <p:cNvPr id="10"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4863" t="30889" r="3047" b="31307"/>
          <a:stretch/>
        </p:blipFill>
        <p:spPr>
          <a:xfrm>
            <a:off x="4405306" y="1765699"/>
            <a:ext cx="3991528" cy="2120501"/>
          </a:xfrm>
          <a:prstGeom prst="rect">
            <a:avLst/>
          </a:prstGeom>
        </p:spPr>
      </p:pic>
      <p:pic>
        <p:nvPicPr>
          <p:cNvPr id="12" name="Content Placeholder 3"/>
          <p:cNvPicPr>
            <a:picLocks noChangeAspect="1"/>
          </p:cNvPicPr>
          <p:nvPr/>
        </p:nvPicPr>
        <p:blipFill rotWithShape="1">
          <a:blip r:embed="rId4" cstate="print">
            <a:extLst>
              <a:ext uri="{28A0092B-C50C-407E-A947-70E740481C1C}">
                <a14:useLocalDpi xmlns:a14="http://schemas.microsoft.com/office/drawing/2010/main" val="0"/>
              </a:ext>
            </a:extLst>
          </a:blip>
          <a:srcRect l="4128" t="30472" r="4715" b="33172"/>
          <a:stretch/>
        </p:blipFill>
        <p:spPr>
          <a:xfrm>
            <a:off x="364328" y="4170892"/>
            <a:ext cx="3948106" cy="2037733"/>
          </a:xfrm>
          <a:prstGeom prst="rect">
            <a:avLst/>
          </a:prstGeom>
        </p:spPr>
      </p:pic>
      <p:sp>
        <p:nvSpPr>
          <p:cNvPr id="13" name="TextBox 12"/>
          <p:cNvSpPr txBox="1"/>
          <p:nvPr/>
        </p:nvSpPr>
        <p:spPr>
          <a:xfrm>
            <a:off x="1439902" y="1523441"/>
            <a:ext cx="1804981" cy="307777"/>
          </a:xfrm>
          <a:prstGeom prst="rect">
            <a:avLst/>
          </a:prstGeom>
          <a:noFill/>
        </p:spPr>
        <p:txBody>
          <a:bodyPr wrap="none" rtlCol="0">
            <a:spAutoFit/>
          </a:bodyPr>
          <a:lstStyle/>
          <a:p>
            <a:r>
              <a:rPr lang="en-US" sz="1400" dirty="0" smtClean="0"/>
              <a:t>Chromatogram of QCL</a:t>
            </a:r>
            <a:endParaRPr lang="en-US" sz="1400" dirty="0"/>
          </a:p>
        </p:txBody>
      </p:sp>
      <p:sp>
        <p:nvSpPr>
          <p:cNvPr id="14" name="Title 13"/>
          <p:cNvSpPr>
            <a:spLocks noGrp="1"/>
          </p:cNvSpPr>
          <p:nvPr>
            <p:ph type="title"/>
          </p:nvPr>
        </p:nvSpPr>
        <p:spPr/>
        <p:txBody>
          <a:bodyPr/>
          <a:lstStyle/>
          <a:p>
            <a:endParaRPr lang="en-US"/>
          </a:p>
        </p:txBody>
      </p:sp>
      <p:sp>
        <p:nvSpPr>
          <p:cNvPr id="15" name="TextBox 14"/>
          <p:cNvSpPr txBox="1"/>
          <p:nvPr/>
        </p:nvSpPr>
        <p:spPr>
          <a:xfrm>
            <a:off x="5638800" y="1523442"/>
            <a:ext cx="1883529" cy="307777"/>
          </a:xfrm>
          <a:prstGeom prst="rect">
            <a:avLst/>
          </a:prstGeom>
          <a:noFill/>
        </p:spPr>
        <p:txBody>
          <a:bodyPr wrap="none" rtlCol="0">
            <a:spAutoFit/>
          </a:bodyPr>
          <a:lstStyle/>
          <a:p>
            <a:r>
              <a:rPr lang="en-US" sz="1400" dirty="0" smtClean="0"/>
              <a:t>Chromatogram of QCM</a:t>
            </a:r>
            <a:endParaRPr lang="en-US" sz="1400" dirty="0"/>
          </a:p>
        </p:txBody>
      </p:sp>
      <p:sp>
        <p:nvSpPr>
          <p:cNvPr id="16" name="TextBox 15"/>
          <p:cNvSpPr txBox="1"/>
          <p:nvPr/>
        </p:nvSpPr>
        <p:spPr>
          <a:xfrm>
            <a:off x="1419074" y="3911200"/>
            <a:ext cx="1841851" cy="307777"/>
          </a:xfrm>
          <a:prstGeom prst="rect">
            <a:avLst/>
          </a:prstGeom>
          <a:noFill/>
        </p:spPr>
        <p:txBody>
          <a:bodyPr wrap="none" rtlCol="0">
            <a:spAutoFit/>
          </a:bodyPr>
          <a:lstStyle/>
          <a:p>
            <a:r>
              <a:rPr lang="en-US" sz="1400" dirty="0" smtClean="0"/>
              <a:t>Chromatogram of QCH</a:t>
            </a:r>
            <a:endParaRPr lang="en-US" sz="1400" dirty="0"/>
          </a:p>
        </p:txBody>
      </p:sp>
      <p:pic>
        <p:nvPicPr>
          <p:cNvPr id="17" name="Content Placeholder 3"/>
          <p:cNvPicPr>
            <a:picLocks noChangeAspect="1"/>
          </p:cNvPicPr>
          <p:nvPr/>
        </p:nvPicPr>
        <p:blipFill rotWithShape="1">
          <a:blip r:embed="rId5" cstate="print">
            <a:extLst>
              <a:ext uri="{28A0092B-C50C-407E-A947-70E740481C1C}">
                <a14:useLocalDpi xmlns:a14="http://schemas.microsoft.com/office/drawing/2010/main" val="0"/>
              </a:ext>
            </a:extLst>
          </a:blip>
          <a:srcRect l="6409" t="30305" r="4230" b="32655"/>
          <a:stretch/>
        </p:blipFill>
        <p:spPr>
          <a:xfrm>
            <a:off x="4577758" y="4214966"/>
            <a:ext cx="3728041" cy="2000412"/>
          </a:xfrm>
          <a:prstGeom prst="rect">
            <a:avLst/>
          </a:prstGeom>
        </p:spPr>
      </p:pic>
      <p:sp>
        <p:nvSpPr>
          <p:cNvPr id="18" name="TextBox 17"/>
          <p:cNvSpPr txBox="1"/>
          <p:nvPr/>
        </p:nvSpPr>
        <p:spPr>
          <a:xfrm>
            <a:off x="5562600" y="3912639"/>
            <a:ext cx="2050241" cy="307777"/>
          </a:xfrm>
          <a:prstGeom prst="rect">
            <a:avLst/>
          </a:prstGeom>
          <a:noFill/>
        </p:spPr>
        <p:txBody>
          <a:bodyPr wrap="none" rtlCol="0">
            <a:spAutoFit/>
          </a:bodyPr>
          <a:lstStyle/>
          <a:p>
            <a:r>
              <a:rPr lang="en-US" sz="1400" dirty="0" smtClean="0"/>
              <a:t>Chromatogram of Sample</a:t>
            </a:r>
            <a:endParaRPr lang="en-US" sz="1400" dirty="0"/>
          </a:p>
        </p:txBody>
      </p:sp>
    </p:spTree>
    <p:extLst>
      <p:ext uri="{BB962C8B-B14F-4D97-AF65-F5344CB8AC3E}">
        <p14:creationId xmlns:p14="http://schemas.microsoft.com/office/powerpoint/2010/main" val="15010062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4"/>
            <a:ext cx="8229600" cy="1143000"/>
          </a:xfrm>
        </p:spPr>
        <p:txBody>
          <a:bodyPr/>
          <a:lstStyle/>
          <a:p>
            <a:r>
              <a:rPr lang="en-US" dirty="0" smtClean="0">
                <a:effectLst>
                  <a:outerShdw blurRad="38100" dist="38100" dir="2700000" algn="tl">
                    <a:srgbClr val="000000">
                      <a:alpha val="43137"/>
                    </a:srgbClr>
                  </a:outerShdw>
                </a:effectLst>
                <a:latin typeface="Rockwell" pitchFamily="18" charset="0"/>
              </a:rPr>
              <a:t>CONCLUSION</a:t>
            </a:r>
            <a:endParaRPr lang="id-ID" dirty="0">
              <a:effectLst>
                <a:outerShdw blurRad="38100" dist="38100" dir="2700000" algn="tl">
                  <a:srgbClr val="000000">
                    <a:alpha val="43137"/>
                  </a:srgbClr>
                </a:outerShdw>
              </a:effectLst>
              <a:latin typeface="Rockwell" pitchFamily="18" charset="0"/>
            </a:endParaRPr>
          </a:p>
        </p:txBody>
      </p:sp>
      <p:sp>
        <p:nvSpPr>
          <p:cNvPr id="4" name="Content Placeholder 3"/>
          <p:cNvSpPr>
            <a:spLocks noGrp="1"/>
          </p:cNvSpPr>
          <p:nvPr>
            <p:ph idx="1"/>
          </p:nvPr>
        </p:nvSpPr>
        <p:spPr>
          <a:xfrm>
            <a:off x="0" y="1447800"/>
            <a:ext cx="9144000" cy="5634054"/>
          </a:xfrm>
        </p:spPr>
        <p:txBody>
          <a:bodyPr>
            <a:noAutofit/>
          </a:bodyPr>
          <a:lstStyle/>
          <a:p>
            <a:pPr lvl="1"/>
            <a:endParaRPr lang="id-ID" sz="1800" dirty="0" smtClean="0">
              <a:latin typeface="Rockwell" pitchFamily="18" charset="0"/>
            </a:endParaRPr>
          </a:p>
          <a:p>
            <a:pPr marL="342900" lvl="1" indent="-342900" algn="just">
              <a:buFont typeface="Arial" pitchFamily="34" charset="0"/>
              <a:buChar char="•"/>
            </a:pPr>
            <a:r>
              <a:rPr lang="en-US" sz="2000" dirty="0" err="1" smtClean="0">
                <a:latin typeface="Rockwell" pitchFamily="18" charset="0"/>
              </a:rPr>
              <a:t>Bioanalysis</a:t>
            </a:r>
            <a:r>
              <a:rPr lang="en-US" sz="2000" dirty="0" smtClean="0">
                <a:latin typeface="Rockwell" pitchFamily="18" charset="0"/>
              </a:rPr>
              <a:t> method has fulfilled the validation criteria, which was linear at </a:t>
            </a:r>
            <a:r>
              <a:rPr lang="id-ID" sz="2000" dirty="0" smtClean="0">
                <a:latin typeface="Rockwell" pitchFamily="18" charset="0"/>
              </a:rPr>
              <a:t>5</a:t>
            </a:r>
            <a:r>
              <a:rPr lang="en-US" sz="2000" dirty="0" smtClean="0">
                <a:latin typeface="Rockwell" pitchFamily="18" charset="0"/>
              </a:rPr>
              <a:t>0 – </a:t>
            </a:r>
            <a:r>
              <a:rPr lang="id-ID" sz="2000" dirty="0" smtClean="0">
                <a:latin typeface="Rockwell" pitchFamily="18" charset="0"/>
              </a:rPr>
              <a:t>10</a:t>
            </a:r>
            <a:r>
              <a:rPr lang="en-US" sz="2000" dirty="0" smtClean="0">
                <a:latin typeface="Rockwell" pitchFamily="18" charset="0"/>
              </a:rPr>
              <a:t>000 </a:t>
            </a:r>
            <a:r>
              <a:rPr lang="en-US" sz="2000" dirty="0" smtClean="0">
                <a:latin typeface="Rockwell" pitchFamily="18" charset="0"/>
              </a:rPr>
              <a:t>ng/ml</a:t>
            </a:r>
            <a:endParaRPr lang="en-US" sz="2000" dirty="0" smtClean="0">
              <a:latin typeface="Rockwell" pitchFamily="18" charset="0"/>
            </a:endParaRPr>
          </a:p>
          <a:p>
            <a:pPr marL="342900" lvl="1" indent="-342900" algn="just">
              <a:buFont typeface="Arial" pitchFamily="34" charset="0"/>
              <a:buChar char="•"/>
            </a:pPr>
            <a:r>
              <a:rPr lang="en-US" sz="2000" dirty="0" smtClean="0"/>
              <a:t> </a:t>
            </a:r>
            <a:r>
              <a:rPr lang="en-US" sz="2000" dirty="0" smtClean="0">
                <a:latin typeface="Rockwell" pitchFamily="18" charset="0"/>
              </a:rPr>
              <a:t>There was no significant difference in stability and recovery of levofloxacin in plasma </a:t>
            </a:r>
            <a:r>
              <a:rPr lang="id-ID" sz="2000" dirty="0" smtClean="0">
                <a:latin typeface="Rockwell" pitchFamily="18" charset="0"/>
              </a:rPr>
              <a:t>(p &gt; 0</a:t>
            </a:r>
            <a:r>
              <a:rPr lang="en-US" sz="2000" dirty="0" smtClean="0">
                <a:latin typeface="Rockwell" pitchFamily="18" charset="0"/>
              </a:rPr>
              <a:t>.</a:t>
            </a:r>
            <a:r>
              <a:rPr lang="id-ID" sz="2000" dirty="0" smtClean="0">
                <a:latin typeface="Rockwell" pitchFamily="18" charset="0"/>
              </a:rPr>
              <a:t>05)</a:t>
            </a:r>
            <a:r>
              <a:rPr lang="en-US" sz="2000" dirty="0" smtClean="0">
                <a:latin typeface="Rockwell" pitchFamily="18" charset="0"/>
              </a:rPr>
              <a:t>, however</a:t>
            </a:r>
            <a:r>
              <a:rPr lang="id-ID" sz="2000" dirty="0" smtClean="0">
                <a:latin typeface="Rockwell" pitchFamily="18" charset="0"/>
              </a:rPr>
              <a:t> </a:t>
            </a:r>
            <a:r>
              <a:rPr lang="en-US" sz="2000" dirty="0">
                <a:latin typeface="Rockwell" pitchFamily="18" charset="0"/>
              </a:rPr>
              <a:t>t</a:t>
            </a:r>
            <a:r>
              <a:rPr lang="en-US" sz="2000" dirty="0" smtClean="0">
                <a:latin typeface="Rockwell" pitchFamily="18" charset="0"/>
              </a:rPr>
              <a:t>here was significant difference</a:t>
            </a:r>
            <a:r>
              <a:rPr lang="id-ID" sz="2000" dirty="0" smtClean="0">
                <a:latin typeface="Rockwell" pitchFamily="18" charset="0"/>
              </a:rPr>
              <a:t> (p &lt; 0</a:t>
            </a:r>
            <a:r>
              <a:rPr lang="en-US" sz="2000" dirty="0" smtClean="0">
                <a:latin typeface="Rockwell" pitchFamily="18" charset="0"/>
              </a:rPr>
              <a:t>.</a:t>
            </a:r>
            <a:r>
              <a:rPr lang="id-ID" sz="2000" dirty="0" smtClean="0">
                <a:latin typeface="Rockwell" pitchFamily="18" charset="0"/>
              </a:rPr>
              <a:t>05) </a:t>
            </a:r>
            <a:r>
              <a:rPr lang="en-US" sz="2000" dirty="0" smtClean="0">
                <a:latin typeface="Rockwell" pitchFamily="18" charset="0"/>
              </a:rPr>
              <a:t>in </a:t>
            </a:r>
            <a:r>
              <a:rPr lang="id-ID" sz="2000" dirty="0" smtClean="0">
                <a:latin typeface="Rockwell" pitchFamily="18" charset="0"/>
              </a:rPr>
              <a:t>PAR </a:t>
            </a:r>
            <a:r>
              <a:rPr lang="en-US" sz="2000" dirty="0" smtClean="0">
                <a:latin typeface="Rockwell" pitchFamily="18" charset="0"/>
              </a:rPr>
              <a:t>value. </a:t>
            </a:r>
          </a:p>
          <a:p>
            <a:pPr marL="0" lvl="1" indent="0" algn="just">
              <a:buNone/>
            </a:pPr>
            <a:endParaRPr lang="en-US" sz="2000" dirty="0" smtClean="0">
              <a:latin typeface="Rockwell" pitchFamily="18" charset="0"/>
            </a:endParaRPr>
          </a:p>
          <a:p>
            <a:pPr marL="342900" lvl="1" indent="-342900" algn="just">
              <a:buFont typeface="Arial" pitchFamily="34" charset="0"/>
              <a:buChar char="•"/>
            </a:pPr>
            <a:r>
              <a:rPr lang="en-US" sz="2000" dirty="0">
                <a:latin typeface="Rockwell" panose="02060603020205020403" pitchFamily="18" charset="0"/>
              </a:rPr>
              <a:t>The method has been successfully applied for pilot bioequivalence study with six Indonesian healthy subjects </a:t>
            </a:r>
            <a:r>
              <a:rPr lang="en-US" sz="2000" dirty="0" smtClean="0">
                <a:latin typeface="Rockwell" pitchFamily="18" charset="0"/>
              </a:rPr>
              <a:t>using </a:t>
            </a:r>
            <a:r>
              <a:rPr lang="en-US" sz="2000" dirty="0" smtClean="0">
                <a:latin typeface="Rockwell" pitchFamily="18" charset="0"/>
              </a:rPr>
              <a:t>CPD-A </a:t>
            </a:r>
            <a:r>
              <a:rPr lang="en-US" sz="2000" dirty="0" smtClean="0">
                <a:latin typeface="Rockwell" pitchFamily="18" charset="0"/>
              </a:rPr>
              <a:t>as anticoagulant after administration of 500mg levofloxacin.</a:t>
            </a:r>
            <a:endParaRPr lang="id-ID" sz="1800" dirty="0" smtClean="0">
              <a:latin typeface="Rockwell" pitchFamily="18" charset="0"/>
            </a:endParaRPr>
          </a:p>
        </p:txBody>
      </p:sp>
      <p:sp>
        <p:nvSpPr>
          <p:cNvPr id="3" name="Date Placeholder 2"/>
          <p:cNvSpPr>
            <a:spLocks noGrp="1"/>
          </p:cNvSpPr>
          <p:nvPr>
            <p:ph type="dt" sz="half" idx="10"/>
          </p:nvPr>
        </p:nvSpPr>
        <p:spPr/>
        <p:txBody>
          <a:bodyPr/>
          <a:lstStyle/>
          <a:p>
            <a:fld id="{4C751E14-6BBB-47A2-95F0-A0E9FB9E48C8}" type="datetime3">
              <a:rPr lang="en-US" smtClean="0"/>
              <a:t>2 September 2015</a:t>
            </a:fld>
            <a:endParaRPr lang="id-ID"/>
          </a:p>
        </p:txBody>
      </p:sp>
      <p:sp>
        <p:nvSpPr>
          <p:cNvPr id="5" name="Footer Placeholder 4"/>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6" name="Slide Number Placeholder 5"/>
          <p:cNvSpPr>
            <a:spLocks noGrp="1"/>
          </p:cNvSpPr>
          <p:nvPr>
            <p:ph type="sldNum" sz="quarter" idx="12"/>
          </p:nvPr>
        </p:nvSpPr>
        <p:spPr/>
        <p:txBody>
          <a:bodyPr/>
          <a:lstStyle/>
          <a:p>
            <a:fld id="{BBD13CCE-A557-4C60-985B-AEE7C3956C98}" type="slidenum">
              <a:rPr lang="id-ID" smtClean="0"/>
              <a:pPr/>
              <a:t>43</a:t>
            </a:fld>
            <a:endParaRPr lang="id-ID"/>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ACKNOWLEDGEMENTS</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marL="0" indent="0">
              <a:buNone/>
            </a:pPr>
            <a:r>
              <a:rPr lang="en-US" sz="2800" dirty="0"/>
              <a:t>This study was supported by the Directory of Research and Public Service </a:t>
            </a:r>
            <a:r>
              <a:rPr lang="en-US" sz="2800" dirty="0" err="1" smtClean="0"/>
              <a:t>Universitas</a:t>
            </a:r>
            <a:r>
              <a:rPr lang="en-US" sz="2800" dirty="0" smtClean="0"/>
              <a:t> </a:t>
            </a:r>
            <a:r>
              <a:rPr lang="en-US" sz="2800" dirty="0"/>
              <a:t>Indonesia.</a:t>
            </a:r>
          </a:p>
        </p:txBody>
      </p:sp>
      <p:sp>
        <p:nvSpPr>
          <p:cNvPr id="4" name="Date Placeholder 3"/>
          <p:cNvSpPr>
            <a:spLocks noGrp="1"/>
          </p:cNvSpPr>
          <p:nvPr>
            <p:ph type="dt" sz="half" idx="10"/>
          </p:nvPr>
        </p:nvSpPr>
        <p:spPr/>
        <p:txBody>
          <a:bodyPr/>
          <a:lstStyle/>
          <a:p>
            <a:fld id="{0BEB7D75-0321-4076-B885-32046451E45C}" type="datetime3">
              <a:rPr lang="en-US" smtClean="0"/>
              <a:t>2 September 2015</a:t>
            </a:fld>
            <a:endParaRPr lang="en-US" dirty="0"/>
          </a:p>
        </p:txBody>
      </p:sp>
      <p:sp>
        <p:nvSpPr>
          <p:cNvPr id="5" name="Footer Placeholder 4"/>
          <p:cNvSpPr>
            <a:spLocks noGrp="1"/>
          </p:cNvSpPr>
          <p:nvPr>
            <p:ph type="ftr" sz="quarter" idx="11"/>
          </p:nvPr>
        </p:nvSpPr>
        <p:spPr/>
        <p:txBody>
          <a:bodyPr/>
          <a:lstStyle/>
          <a:p>
            <a:pPr marL="0" lvl="1" algn="ctr"/>
            <a:r>
              <a:rPr lang="en-US" altLang="en-US" smtClean="0"/>
              <a:t>Analytical &amp; Bioanalytical Techniques</a:t>
            </a:r>
            <a:endParaRPr lang="en-US" altLang="en-US" dirty="0" smtClean="0"/>
          </a:p>
        </p:txBody>
      </p:sp>
      <p:sp>
        <p:nvSpPr>
          <p:cNvPr id="6" name="Slide Number Placeholder 5"/>
          <p:cNvSpPr>
            <a:spLocks noGrp="1"/>
          </p:cNvSpPr>
          <p:nvPr>
            <p:ph type="sldNum" sz="quarter" idx="12"/>
          </p:nvPr>
        </p:nvSpPr>
        <p:spPr/>
        <p:txBody>
          <a:bodyPr/>
          <a:lstStyle/>
          <a:p>
            <a:fld id="{BBD13CCE-A557-4C60-985B-AEE7C3956C98}" type="slidenum">
              <a:rPr lang="id-ID" smtClean="0"/>
              <a:pPr/>
              <a:t>44</a:t>
            </a:fld>
            <a:endParaRPr lang="id-ID" dirty="0"/>
          </a:p>
        </p:txBody>
      </p:sp>
    </p:spTree>
    <p:extLst>
      <p:ext uri="{BB962C8B-B14F-4D97-AF65-F5344CB8AC3E}">
        <p14:creationId xmlns:p14="http://schemas.microsoft.com/office/powerpoint/2010/main" val="11053205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0" y="2759449"/>
            <a:ext cx="4267200" cy="1015664"/>
          </a:xfrm>
          <a:prstGeom prst="rect">
            <a:avLst/>
          </a:prstGeom>
        </p:spPr>
        <p:txBody>
          <a:bodyPr>
            <a:spAutoFit/>
          </a:bodyPr>
          <a:lstStyle/>
          <a:p>
            <a:pPr algn="ctr" eaLnBrk="1" hangingPunct="1">
              <a:defRPr/>
            </a:pPr>
            <a:r>
              <a:rPr lang="en-US" sz="6000" kern="10" dirty="0">
                <a:ln w="9525">
                  <a:solidFill>
                    <a:srgbClr val="99CC00"/>
                  </a:solidFill>
                  <a:round/>
                  <a:headEnd/>
                  <a:tailEnd/>
                </a:ln>
                <a:solidFill>
                  <a:srgbClr val="008000"/>
                </a:solidFill>
                <a:effectLst>
                  <a:outerShdw dist="53882" dir="2700000" algn="ctr" rotWithShape="0">
                    <a:srgbClr val="9999FF">
                      <a:alpha val="80000"/>
                    </a:srgbClr>
                  </a:outerShdw>
                </a:effectLst>
                <a:latin typeface="Impact"/>
                <a:cs typeface="Arial" charset="0"/>
              </a:rPr>
              <a:t>Thank You</a:t>
            </a:r>
            <a:endParaRPr lang="en-US" sz="6000" dirty="0">
              <a:latin typeface="Arial" charset="0"/>
              <a:cs typeface="Arial" charset="0"/>
            </a:endParaRPr>
          </a:p>
        </p:txBody>
      </p:sp>
      <p:sp>
        <p:nvSpPr>
          <p:cNvPr id="3174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D084718-5E0E-4BB4-B5EE-AAC6E9CA55D2}" type="slidenum">
              <a:rPr lang="en-US" altLang="en-US" sz="1200" b="1" smtClean="0">
                <a:solidFill>
                  <a:srgbClr val="002060"/>
                </a:solidFill>
                <a:effectLst>
                  <a:outerShdw blurRad="38100" dist="38100" dir="2700000" algn="tl">
                    <a:srgbClr val="000000">
                      <a:alpha val="43137"/>
                    </a:srgbClr>
                  </a:outerShdw>
                </a:effectLst>
                <a:latin typeface="Arial" panose="020B0604020202020204" pitchFamily="34" charset="0"/>
              </a:rPr>
              <a:pPr>
                <a:spcBef>
                  <a:spcPct val="0"/>
                </a:spcBef>
                <a:buFontTx/>
                <a:buNone/>
              </a:pPr>
              <a:t>45</a:t>
            </a:fld>
            <a:endParaRPr lang="en-US" altLang="en-US" sz="1200" b="1" smtClean="0">
              <a:solidFill>
                <a:srgbClr val="002060"/>
              </a:solidFill>
              <a:effectLst>
                <a:outerShdw blurRad="38100" dist="38100" dir="2700000" algn="tl">
                  <a:srgbClr val="000000">
                    <a:alpha val="43137"/>
                  </a:srgbClr>
                </a:outerShdw>
              </a:effectLst>
              <a:latin typeface="Arial" panose="020B0604020202020204" pitchFamily="34" charset="0"/>
            </a:endParaRPr>
          </a:p>
        </p:txBody>
      </p:sp>
      <p:pic>
        <p:nvPicPr>
          <p:cNvPr id="31748" name="Picture 4" descr="F:\kampus-ui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52400"/>
            <a:ext cx="2590800" cy="3668874"/>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pic>
        <p:nvPicPr>
          <p:cNvPr id="31749" name="Picture 5" descr="F:\Logo UI  kun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79696"/>
            <a:ext cx="158115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Rectangle 5"/>
          <p:cNvSpPr>
            <a:spLocks noChangeArrowheads="1"/>
          </p:cNvSpPr>
          <p:nvPr/>
        </p:nvSpPr>
        <p:spPr bwMode="auto">
          <a:xfrm>
            <a:off x="790575" y="1986837"/>
            <a:ext cx="4267200" cy="523875"/>
          </a:xfrm>
          <a:prstGeom prst="rect">
            <a:avLst/>
          </a:prstGeom>
          <a:ln>
            <a:solidFill>
              <a:srgbClr val="00B050"/>
            </a:solidFill>
            <a:headEnd/>
            <a:tailEnd/>
          </a:ln>
        </p:spPr>
        <p:style>
          <a:lnRef idx="1">
            <a:schemeClr val="accent3"/>
          </a:lnRef>
          <a:fillRef idx="2">
            <a:schemeClr val="accent3"/>
          </a:fillRef>
          <a:effectRef idx="1">
            <a:schemeClr val="accent3"/>
          </a:effectRef>
          <a:fontRef idx="minor">
            <a:schemeClr val="dk1"/>
          </a:fontRef>
        </p:style>
        <p:txBody>
          <a:bodyPr>
            <a:spAutoFit/>
          </a:bodyPr>
          <a:lstStyle/>
          <a:p>
            <a:pPr algn="ctr" eaLnBrk="1" hangingPunct="1">
              <a:defRPr/>
            </a:pPr>
            <a:r>
              <a:rPr lang="en-US" sz="2800" b="1" dirty="0" err="1" smtClean="0"/>
              <a:t>Universitas</a:t>
            </a:r>
            <a:r>
              <a:rPr lang="en-US" sz="2800" b="1" dirty="0" smtClean="0"/>
              <a:t> </a:t>
            </a:r>
            <a:r>
              <a:rPr lang="en-US" sz="2800" b="1" dirty="0"/>
              <a:t>Indonesia</a:t>
            </a:r>
          </a:p>
        </p:txBody>
      </p:sp>
      <p:pic>
        <p:nvPicPr>
          <p:cNvPr id="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57200" y="4090327"/>
            <a:ext cx="1869364" cy="230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3" descr="moonlight_villa_Uluwatu_bali_bi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57948" y="4077049"/>
            <a:ext cx="1885452" cy="2273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088" r="7234" b="3747"/>
          <a:stretch/>
        </p:blipFill>
        <p:spPr bwMode="auto">
          <a:xfrm>
            <a:off x="4419600" y="4087224"/>
            <a:ext cx="1791163" cy="2276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b="7337"/>
          <a:stretch/>
        </p:blipFill>
        <p:spPr bwMode="auto">
          <a:xfrm>
            <a:off x="6319240" y="4082735"/>
            <a:ext cx="1986560" cy="231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126" y="4101091"/>
            <a:ext cx="1710948" cy="2147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06493" y="4133043"/>
            <a:ext cx="1821561" cy="21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02121" y="4123210"/>
            <a:ext cx="2470484" cy="215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77268" y="4101091"/>
            <a:ext cx="2147436" cy="219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fld id="{DF1F44FA-30D6-412F-B78F-D7C2091FED65}" type="datetime3">
              <a:rPr lang="en-US" b="1" smtClean="0">
                <a:solidFill>
                  <a:srgbClr val="002060"/>
                </a:solidFill>
                <a:effectLst>
                  <a:outerShdw blurRad="38100" dist="38100" dir="2700000" algn="tl">
                    <a:srgbClr val="000000">
                      <a:alpha val="43137"/>
                    </a:srgbClr>
                  </a:outerShdw>
                </a:effectLst>
              </a:rPr>
              <a:t>2 September 2015</a:t>
            </a:fld>
            <a:endParaRPr lang="id-ID" b="1">
              <a:solidFill>
                <a:srgbClr val="00206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r>
              <a:rPr lang="en-US" b="1" i="1" smtClean="0">
                <a:solidFill>
                  <a:srgbClr val="002060"/>
                </a:solidFill>
                <a:effectLst>
                  <a:outerShdw blurRad="38100" dist="38100" dir="2700000" algn="tl">
                    <a:srgbClr val="000000">
                      <a:alpha val="43137"/>
                    </a:srgbClr>
                  </a:outerShdw>
                </a:effectLst>
              </a:rPr>
              <a:t>Analytical &amp; Bioanalytical Techniques</a:t>
            </a:r>
            <a:endParaRPr lang="en-US" b="1" i="1">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7693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0"/>
                                  </p:stCondLst>
                                  <p:childTnLst>
                                    <p:anim calcmode="lin" valueType="num">
                                      <p:cBhvr additive="base">
                                        <p:cTn id="6" dur="1000"/>
                                        <p:tgtEl>
                                          <p:spTgt spid="7"/>
                                        </p:tgtEl>
                                        <p:attrNameLst>
                                          <p:attrName>ppt_x</p:attrName>
                                        </p:attrNameLst>
                                      </p:cBhvr>
                                      <p:tavLst>
                                        <p:tav tm="0">
                                          <p:val>
                                            <p:strVal val="ppt_x"/>
                                          </p:val>
                                        </p:tav>
                                        <p:tav tm="100000">
                                          <p:val>
                                            <p:strVal val="ppt_x"/>
                                          </p:val>
                                        </p:tav>
                                      </p:tavLst>
                                    </p:anim>
                                    <p:anim calcmode="lin" valueType="num">
                                      <p:cBhvr additive="base">
                                        <p:cTn id="7" dur="1000"/>
                                        <p:tgtEl>
                                          <p:spTgt spid="7"/>
                                        </p:tgtEl>
                                        <p:attrNameLst>
                                          <p:attrName>ppt_y</p:attrName>
                                        </p:attrNameLst>
                                      </p:cBhvr>
                                      <p:tavLst>
                                        <p:tav tm="0">
                                          <p:val>
                                            <p:strVal val="ppt_y"/>
                                          </p:val>
                                        </p:tav>
                                        <p:tav tm="100000">
                                          <p:val>
                                            <p:strVal val="1+ppt_h/2"/>
                                          </p:val>
                                        </p:tav>
                                      </p:tavLst>
                                    </p:anim>
                                    <p:set>
                                      <p:cBhvr>
                                        <p:cTn id="8" dur="1" fill="hold">
                                          <p:stCondLst>
                                            <p:cond delay="999"/>
                                          </p:stCondLst>
                                        </p:cTn>
                                        <p:tgtEl>
                                          <p:spTgt spid="7"/>
                                        </p:tgtEl>
                                        <p:attrNameLst>
                                          <p:attrName>style.visibility</p:attrName>
                                        </p:attrNameLst>
                                      </p:cBhvr>
                                      <p:to>
                                        <p:strVal val="hidden"/>
                                      </p:to>
                                    </p:set>
                                  </p:childTnLst>
                                </p:cTn>
                              </p:par>
                            </p:childTnLst>
                          </p:cTn>
                        </p:par>
                        <p:par>
                          <p:cTn id="9" fill="hold">
                            <p:stCondLst>
                              <p:cond delay="1000"/>
                            </p:stCondLst>
                            <p:childTnLst>
                              <p:par>
                                <p:cTn id="10" presetID="2" presetClass="exit" presetSubtype="4" fill="hold" nodeType="afterEffect">
                                  <p:stCondLst>
                                    <p:cond delay="0"/>
                                  </p:stCondLst>
                                  <p:childTnLst>
                                    <p:anim calcmode="lin" valueType="num">
                                      <p:cBhvr additive="base">
                                        <p:cTn id="11" dur="1000"/>
                                        <p:tgtEl>
                                          <p:spTgt spid="8"/>
                                        </p:tgtEl>
                                        <p:attrNameLst>
                                          <p:attrName>ppt_x</p:attrName>
                                        </p:attrNameLst>
                                      </p:cBhvr>
                                      <p:tavLst>
                                        <p:tav tm="0">
                                          <p:val>
                                            <p:strVal val="ppt_x"/>
                                          </p:val>
                                        </p:tav>
                                        <p:tav tm="100000">
                                          <p:val>
                                            <p:strVal val="ppt_x"/>
                                          </p:val>
                                        </p:tav>
                                      </p:tavLst>
                                    </p:anim>
                                    <p:anim calcmode="lin" valueType="num">
                                      <p:cBhvr additive="base">
                                        <p:cTn id="12" dur="1000"/>
                                        <p:tgtEl>
                                          <p:spTgt spid="8"/>
                                        </p:tgtEl>
                                        <p:attrNameLst>
                                          <p:attrName>ppt_y</p:attrName>
                                        </p:attrNameLst>
                                      </p:cBhvr>
                                      <p:tavLst>
                                        <p:tav tm="0">
                                          <p:val>
                                            <p:strVal val="ppt_y"/>
                                          </p:val>
                                        </p:tav>
                                        <p:tav tm="100000">
                                          <p:val>
                                            <p:strVal val="1+ppt_h/2"/>
                                          </p:val>
                                        </p:tav>
                                      </p:tavLst>
                                    </p:anim>
                                    <p:set>
                                      <p:cBhvr>
                                        <p:cTn id="13" dur="1" fill="hold">
                                          <p:stCondLst>
                                            <p:cond delay="999"/>
                                          </p:stCondLst>
                                        </p:cTn>
                                        <p:tgtEl>
                                          <p:spTgt spid="8"/>
                                        </p:tgtEl>
                                        <p:attrNameLst>
                                          <p:attrName>style.visibility</p:attrName>
                                        </p:attrNameLst>
                                      </p:cBhvr>
                                      <p:to>
                                        <p:strVal val="hidden"/>
                                      </p:to>
                                    </p:set>
                                  </p:childTnLst>
                                </p:cTn>
                              </p:par>
                            </p:childTnLst>
                          </p:cTn>
                        </p:par>
                        <p:par>
                          <p:cTn id="14" fill="hold">
                            <p:stCondLst>
                              <p:cond delay="2000"/>
                            </p:stCondLst>
                            <p:childTnLst>
                              <p:par>
                                <p:cTn id="15" presetID="2" presetClass="exit" presetSubtype="4" fill="hold" nodeType="afterEffect">
                                  <p:stCondLst>
                                    <p:cond delay="0"/>
                                  </p:stCondLst>
                                  <p:childTnLst>
                                    <p:anim calcmode="lin" valueType="num">
                                      <p:cBhvr additive="base">
                                        <p:cTn id="16" dur="1000"/>
                                        <p:tgtEl>
                                          <p:spTgt spid="9"/>
                                        </p:tgtEl>
                                        <p:attrNameLst>
                                          <p:attrName>ppt_x</p:attrName>
                                        </p:attrNameLst>
                                      </p:cBhvr>
                                      <p:tavLst>
                                        <p:tav tm="0">
                                          <p:val>
                                            <p:strVal val="ppt_x"/>
                                          </p:val>
                                        </p:tav>
                                        <p:tav tm="100000">
                                          <p:val>
                                            <p:strVal val="ppt_x"/>
                                          </p:val>
                                        </p:tav>
                                      </p:tavLst>
                                    </p:anim>
                                    <p:anim calcmode="lin" valueType="num">
                                      <p:cBhvr additive="base">
                                        <p:cTn id="17" dur="1000"/>
                                        <p:tgtEl>
                                          <p:spTgt spid="9"/>
                                        </p:tgtEl>
                                        <p:attrNameLst>
                                          <p:attrName>ppt_y</p:attrName>
                                        </p:attrNameLst>
                                      </p:cBhvr>
                                      <p:tavLst>
                                        <p:tav tm="0">
                                          <p:val>
                                            <p:strVal val="ppt_y"/>
                                          </p:val>
                                        </p:tav>
                                        <p:tav tm="100000">
                                          <p:val>
                                            <p:strVal val="1+ppt_h/2"/>
                                          </p:val>
                                        </p:tav>
                                      </p:tavLst>
                                    </p:anim>
                                    <p:set>
                                      <p:cBhvr>
                                        <p:cTn id="18" dur="1" fill="hold">
                                          <p:stCondLst>
                                            <p:cond delay="999"/>
                                          </p:stCondLst>
                                        </p:cTn>
                                        <p:tgtEl>
                                          <p:spTgt spid="9"/>
                                        </p:tgtEl>
                                        <p:attrNameLst>
                                          <p:attrName>style.visibility</p:attrName>
                                        </p:attrNameLst>
                                      </p:cBhvr>
                                      <p:to>
                                        <p:strVal val="hidden"/>
                                      </p:to>
                                    </p:set>
                                  </p:childTnLst>
                                </p:cTn>
                              </p:par>
                            </p:childTnLst>
                          </p:cTn>
                        </p:par>
                        <p:par>
                          <p:cTn id="19" fill="hold">
                            <p:stCondLst>
                              <p:cond delay="3000"/>
                            </p:stCondLst>
                            <p:childTnLst>
                              <p:par>
                                <p:cTn id="20" presetID="2" presetClass="exit" presetSubtype="4" fill="hold" nodeType="afterEffect">
                                  <p:stCondLst>
                                    <p:cond delay="0"/>
                                  </p:stCondLst>
                                  <p:childTnLst>
                                    <p:anim calcmode="lin" valueType="num">
                                      <p:cBhvr additive="base">
                                        <p:cTn id="21" dur="1000"/>
                                        <p:tgtEl>
                                          <p:spTgt spid="10"/>
                                        </p:tgtEl>
                                        <p:attrNameLst>
                                          <p:attrName>ppt_x</p:attrName>
                                        </p:attrNameLst>
                                      </p:cBhvr>
                                      <p:tavLst>
                                        <p:tav tm="0">
                                          <p:val>
                                            <p:strVal val="ppt_x"/>
                                          </p:val>
                                        </p:tav>
                                        <p:tav tm="100000">
                                          <p:val>
                                            <p:strVal val="ppt_x"/>
                                          </p:val>
                                        </p:tav>
                                      </p:tavLst>
                                    </p:anim>
                                    <p:anim calcmode="lin" valueType="num">
                                      <p:cBhvr additive="base">
                                        <p:cTn id="22" dur="1000"/>
                                        <p:tgtEl>
                                          <p:spTgt spid="10"/>
                                        </p:tgtEl>
                                        <p:attrNameLst>
                                          <p:attrName>ppt_y</p:attrName>
                                        </p:attrNameLst>
                                      </p:cBhvr>
                                      <p:tavLst>
                                        <p:tav tm="0">
                                          <p:val>
                                            <p:strVal val="ppt_y"/>
                                          </p:val>
                                        </p:tav>
                                        <p:tav tm="100000">
                                          <p:val>
                                            <p:strVal val="1+ppt_h/2"/>
                                          </p:val>
                                        </p:tav>
                                      </p:tavLst>
                                    </p:anim>
                                    <p:set>
                                      <p:cBhvr>
                                        <p:cTn id="23" dur="1" fill="hold">
                                          <p:stCondLst>
                                            <p:cond delay="999"/>
                                          </p:stCondLst>
                                        </p:cTn>
                                        <p:tgtEl>
                                          <p:spTgt spid="10"/>
                                        </p:tgtEl>
                                        <p:attrNameLst>
                                          <p:attrName>style.visibility</p:attrName>
                                        </p:attrNameLst>
                                      </p:cBhvr>
                                      <p:to>
                                        <p:strVal val="hidden"/>
                                      </p:to>
                                    </p:set>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ppt_x"/>
                                          </p:val>
                                        </p:tav>
                                        <p:tav tm="100000">
                                          <p:val>
                                            <p:strVal val="#ppt_x"/>
                                          </p:val>
                                        </p:tav>
                                      </p:tavLst>
                                    </p:anim>
                                    <p:anim calcmode="lin" valueType="num">
                                      <p:cBhvr additive="base">
                                        <p:cTn id="28" dur="10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ppt_x"/>
                                          </p:val>
                                        </p:tav>
                                        <p:tav tm="100000">
                                          <p:val>
                                            <p:strVal val="#ppt_x"/>
                                          </p:val>
                                        </p:tav>
                                      </p:tavLst>
                                    </p:anim>
                                    <p:anim calcmode="lin" valueType="num">
                                      <p:cBhvr additive="base">
                                        <p:cTn id="33" dur="100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1000" fill="hold"/>
                                        <p:tgtEl>
                                          <p:spTgt spid="13"/>
                                        </p:tgtEl>
                                        <p:attrNameLst>
                                          <p:attrName>ppt_x</p:attrName>
                                        </p:attrNameLst>
                                      </p:cBhvr>
                                      <p:tavLst>
                                        <p:tav tm="0">
                                          <p:val>
                                            <p:strVal val="#ppt_x"/>
                                          </p:val>
                                        </p:tav>
                                        <p:tav tm="100000">
                                          <p:val>
                                            <p:strVal val="#ppt_x"/>
                                          </p:val>
                                        </p:tav>
                                      </p:tavLst>
                                    </p:anim>
                                    <p:anim calcmode="lin" valueType="num">
                                      <p:cBhvr additive="base">
                                        <p:cTn id="38" dur="100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1000" fill="hold"/>
                                        <p:tgtEl>
                                          <p:spTgt spid="14"/>
                                        </p:tgtEl>
                                        <p:attrNameLst>
                                          <p:attrName>ppt_x</p:attrName>
                                        </p:attrNameLst>
                                      </p:cBhvr>
                                      <p:tavLst>
                                        <p:tav tm="0">
                                          <p:val>
                                            <p:strVal val="#ppt_x"/>
                                          </p:val>
                                        </p:tav>
                                        <p:tav tm="100000">
                                          <p:val>
                                            <p:strVal val="#ppt_x"/>
                                          </p:val>
                                        </p:tav>
                                      </p:tavLst>
                                    </p:anim>
                                    <p:anim calcmode="lin" valueType="num">
                                      <p:cBhvr additive="base">
                                        <p:cTn id="43"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9|17.4"/>
</p:tagLst>
</file>

<file path=ppt/tags/tag2.xml><?xml version="1.0" encoding="utf-8"?>
<p:tagLst xmlns:a="http://schemas.openxmlformats.org/drawingml/2006/main" xmlns:r="http://schemas.openxmlformats.org/officeDocument/2006/relationships" xmlns:p="http://schemas.openxmlformats.org/presentationml/2006/main">
  <p:tag name="TIMING" val="|1.8|9.3|8.5"/>
</p:tagLst>
</file>

<file path=ppt/tags/tag3.xml><?xml version="1.0" encoding="utf-8"?>
<p:tagLst xmlns:a="http://schemas.openxmlformats.org/drawingml/2006/main" xmlns:r="http://schemas.openxmlformats.org/officeDocument/2006/relationships" xmlns:p="http://schemas.openxmlformats.org/presentationml/2006/main">
  <p:tag name="TIMING" val="|7.7"/>
</p:tagLst>
</file>

<file path=ppt/tags/tag4.xml><?xml version="1.0" encoding="utf-8"?>
<p:tagLst xmlns:a="http://schemas.openxmlformats.org/drawingml/2006/main" xmlns:r="http://schemas.openxmlformats.org/officeDocument/2006/relationships" xmlns:p="http://schemas.openxmlformats.org/presentationml/2006/main">
  <p:tag name="TIMING" val="|6.4"/>
</p:tagLst>
</file>

<file path=ppt/tags/tag5.xml><?xml version="1.0" encoding="utf-8"?>
<p:tagLst xmlns:a="http://schemas.openxmlformats.org/drawingml/2006/main" xmlns:r="http://schemas.openxmlformats.org/officeDocument/2006/relationships" xmlns:p="http://schemas.openxmlformats.org/presentationml/2006/main">
  <p:tag name="TIMING" val="|15.8"/>
</p:tagLst>
</file>

<file path=ppt/tags/tag6.xml><?xml version="1.0" encoding="utf-8"?>
<p:tagLst xmlns:a="http://schemas.openxmlformats.org/drawingml/2006/main" xmlns:r="http://schemas.openxmlformats.org/officeDocument/2006/relationships" xmlns:p="http://schemas.openxmlformats.org/presentationml/2006/main">
  <p:tag name="TIMING" val="|5.1|3|1.7"/>
</p:tagLst>
</file>

<file path=ppt/tags/tag7.xml><?xml version="1.0" encoding="utf-8"?>
<p:tagLst xmlns:a="http://schemas.openxmlformats.org/drawingml/2006/main" xmlns:r="http://schemas.openxmlformats.org/officeDocument/2006/relationships" xmlns:p="http://schemas.openxmlformats.org/presentationml/2006/main">
  <p:tag name="TIMING" val="|0.4|1|0.9|0.4"/>
</p:tagLst>
</file>

<file path=ppt/tags/tag8.xml><?xml version="1.0" encoding="utf-8"?>
<p:tagLst xmlns:a="http://schemas.openxmlformats.org/drawingml/2006/main" xmlns:r="http://schemas.openxmlformats.org/officeDocument/2006/relationships" xmlns:p="http://schemas.openxmlformats.org/presentationml/2006/main">
  <p:tag name="TIMING" val="|2.9|1.3|1.4"/>
</p:tagLst>
</file>

<file path=ppt/tags/tag9.xml><?xml version="1.0" encoding="utf-8"?>
<p:tagLst xmlns:a="http://schemas.openxmlformats.org/drawingml/2006/main" xmlns:r="http://schemas.openxmlformats.org/officeDocument/2006/relationships" xmlns:p="http://schemas.openxmlformats.org/presentationml/2006/main">
  <p:tag name="TIMING" val="|0.5|1.3|1.1"/>
</p:tagLst>
</file>

<file path=ppt/tags/tag10.xml><?xml version="1.0" encoding="utf-8"?>
<p:tagLst xmlns:a="http://schemas.openxmlformats.org/drawingml/2006/main" xmlns:r="http://schemas.openxmlformats.org/officeDocument/2006/relationships" xmlns:p="http://schemas.openxmlformats.org/presentationml/2006/main">
  <p:tag name="TIMING" val="|0.3|1.1|1|0.9"/>
</p:tagLst>
</file>

<file path=ppt/tags/tag11.xml><?xml version="1.0" encoding="utf-8"?>
<p:tagLst xmlns:a="http://schemas.openxmlformats.org/drawingml/2006/main" xmlns:r="http://schemas.openxmlformats.org/officeDocument/2006/relationships" xmlns:p="http://schemas.openxmlformats.org/presentationml/2006/main">
  <p:tag name="TIMING" val="|1.2|3.5|2"/>
</p:tagLst>
</file>

<file path=ppt/tags/tag12.xml><?xml version="1.0" encoding="utf-8"?>
<p:tagLst xmlns:a="http://schemas.openxmlformats.org/drawingml/2006/main" xmlns:r="http://schemas.openxmlformats.org/officeDocument/2006/relationships" xmlns:p="http://schemas.openxmlformats.org/presentationml/2006/main">
  <p:tag name="TIMING" val="|7.1|3.3|1.2"/>
</p:tagLst>
</file>

<file path=ppt/tags/tag13.xml><?xml version="1.0" encoding="utf-8"?>
<p:tagLst xmlns:a="http://schemas.openxmlformats.org/drawingml/2006/main" xmlns:r="http://schemas.openxmlformats.org/officeDocument/2006/relationships" xmlns:p="http://schemas.openxmlformats.org/presentationml/2006/main">
  <p:tag name="TIMING" val="|7.1"/>
</p:tagLst>
</file>

<file path=ppt/tags/tag14.xml><?xml version="1.0" encoding="utf-8"?>
<p:tagLst xmlns:a="http://schemas.openxmlformats.org/drawingml/2006/main" xmlns:r="http://schemas.openxmlformats.org/officeDocument/2006/relationships" xmlns:p="http://schemas.openxmlformats.org/presentationml/2006/main">
  <p:tag name="TIMING" val="|16.8|13.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Theme11</Template>
  <TotalTime>3493</TotalTime>
  <Words>5155</Words>
  <Application>Microsoft Office PowerPoint</Application>
  <PresentationFormat>On-screen Show (4:3)</PresentationFormat>
  <Paragraphs>1741</Paragraphs>
  <Slides>45</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Arial</vt:lpstr>
      <vt:lpstr>Calibri</vt:lpstr>
      <vt:lpstr>Impact</vt:lpstr>
      <vt:lpstr>Rockwell</vt:lpstr>
      <vt:lpstr>Symbol</vt:lpstr>
      <vt:lpstr>Times New Roman</vt:lpstr>
      <vt:lpstr>Wingdings</vt:lpstr>
      <vt:lpstr>Wingdings 2</vt:lpstr>
      <vt:lpstr>Wingdings 3</vt:lpstr>
      <vt:lpstr>Office Theme</vt:lpstr>
      <vt:lpstr>THE EFFECT OF ANTICOAGULANT TYPE ON LEVOFLOXACIN ANALYSIS IN PLASMA USING HIGH PERFORMANCE LIQUID CHROMATOGRAPHY – PHOTODIODE ARRAY</vt:lpstr>
      <vt:lpstr>INTRODUCTION</vt:lpstr>
      <vt:lpstr>BACKGROUND</vt:lpstr>
      <vt:lpstr>THE OBJECTIVE OF RESEARCH</vt:lpstr>
      <vt:lpstr>PowerPoint Presentation</vt:lpstr>
      <vt:lpstr>PowerPoint Presentation</vt:lpstr>
      <vt:lpstr>Instruments</vt:lpstr>
      <vt:lpstr>PowerPoint Presentation</vt:lpstr>
      <vt:lpstr>Preparation of Standard</vt:lpstr>
      <vt:lpstr>        Blood Collection and Plasma Isolation</vt:lpstr>
      <vt:lpstr>Sample Preparation</vt:lpstr>
      <vt:lpstr>Method Validation of Levofloxacin  in Plasma</vt:lpstr>
      <vt:lpstr>LLOQ</vt:lpstr>
      <vt:lpstr>Calibration Curve</vt:lpstr>
      <vt:lpstr>Calibration Curve Inter-day</vt:lpstr>
      <vt:lpstr>Selectivity</vt:lpstr>
      <vt:lpstr>Overlay Plasma LLOQ-Blank</vt:lpstr>
      <vt:lpstr>Accuracy, Precision, and Recovery</vt:lpstr>
      <vt:lpstr>Result of Accuracy and Precision of Citrate Plasma</vt:lpstr>
      <vt:lpstr>Result of Accuracy and Precision of Citrate Plasma</vt:lpstr>
      <vt:lpstr>Result of Accuracy and Precision of Heparin Plasma</vt:lpstr>
      <vt:lpstr>Result of Accuracy and Precision of Heparin Plasma</vt:lpstr>
      <vt:lpstr>Result of Accuracy and Precision of EDTA Plasma</vt:lpstr>
      <vt:lpstr>Result of Accuracy and Precision of EDTA Plasma</vt:lpstr>
      <vt:lpstr>Recovery</vt:lpstr>
      <vt:lpstr>Dilution Integrity</vt:lpstr>
      <vt:lpstr>Dilution Integrity</vt:lpstr>
      <vt:lpstr>Carry-Over</vt:lpstr>
      <vt:lpstr>Stability Test</vt:lpstr>
      <vt:lpstr>Freeze and Thaw Stability</vt:lpstr>
      <vt:lpstr>Short Term Stability</vt:lpstr>
      <vt:lpstr>Long Term Stability</vt:lpstr>
      <vt:lpstr>Autosampler Stability</vt:lpstr>
      <vt:lpstr>Comparison of Levofloxacin Analysis Using 3 Types of Anticoagulant</vt:lpstr>
      <vt:lpstr>PowerPoint Presentation</vt:lpstr>
      <vt:lpstr>PowerPoint Presentation</vt:lpstr>
      <vt:lpstr>PowerPoint Presentation</vt:lpstr>
      <vt:lpstr>Application to Pilot Bioequivalence Study</vt:lpstr>
      <vt:lpstr>Pilot Bioequivalence study</vt:lpstr>
      <vt:lpstr>PowerPoint Presentation</vt:lpstr>
      <vt:lpstr>Pharmacokinetic evaluation</vt:lpstr>
      <vt:lpstr>PowerPoint Presentation</vt:lpstr>
      <vt:lpstr>CONCLUSION</vt:lpstr>
      <vt:lpstr> ACKNOWLEDGEMENTS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PENGARUH JENIS ANTIKOAGULAN PADA ANALISIS LEVOFLOKSASIN DALAM PLASMA IN-VITRO SECARA KROMATOGRAFI CAIR KINERJA TINGGI – PHOTODIODE ARRAY</dc:title>
  <dc:creator>Agus Al Imam</dc:creator>
  <cp:lastModifiedBy>Yahdiana Harahap</cp:lastModifiedBy>
  <cp:revision>418</cp:revision>
  <dcterms:created xsi:type="dcterms:W3CDTF">2014-01-25T05:59:11Z</dcterms:created>
  <dcterms:modified xsi:type="dcterms:W3CDTF">2015-09-02T04:54:53Z</dcterms:modified>
</cp:coreProperties>
</file>