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FA02-AF88-443D-87A6-040B3053FAAA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0FD55-B5BD-46D7-9033-6EE902B6F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678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5FA02-AF88-443D-87A6-040B3053FAAA}" type="datetimeFigureOut">
              <a:rPr lang="en-IN" smtClean="0"/>
              <a:t>15-04-2016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0FD55-B5BD-46D7-9033-6EE902B6FE7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25408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37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710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873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966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717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3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373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312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1691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23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804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678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47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7350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63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616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5067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829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43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523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597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Materials Chemistry 2016</dc:creator>
  <cp:lastModifiedBy>Materials Chemistry 2016</cp:lastModifiedBy>
  <cp:revision>1</cp:revision>
  <dcterms:created xsi:type="dcterms:W3CDTF">2016-04-15T14:31:52Z</dcterms:created>
  <dcterms:modified xsi:type="dcterms:W3CDTF">2016-04-15T14:31:52Z</dcterms:modified>
</cp:coreProperties>
</file>