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9" r:id="rId1"/>
  </p:sldMasterIdLst>
  <p:sldIdLst>
    <p:sldId id="264" r:id="rId2"/>
    <p:sldId id="265" r:id="rId3"/>
    <p:sldId id="256" r:id="rId4"/>
    <p:sldId id="260" r:id="rId5"/>
    <p:sldId id="257" r:id="rId6"/>
    <p:sldId id="258" r:id="rId7"/>
    <p:sldId id="261" r:id="rId8"/>
    <p:sldId id="262" r:id="rId9"/>
    <p:sldId id="259" r:id="rId10"/>
    <p:sldId id="266" r:id="rId11"/>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034" autoAdjust="0"/>
    <p:restoredTop sz="94660"/>
  </p:normalViewPr>
  <p:slideViewPr>
    <p:cSldViewPr snapToGrid="0">
      <p:cViewPr varScale="1">
        <p:scale>
          <a:sx n="73" d="100"/>
          <a:sy n="73" d="100"/>
        </p:scale>
        <p:origin x="-456"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AAD347D-5ACD-4C99-B74B-A9C85AD731AF}" type="datetimeFigureOut">
              <a:rPr lang="en-US" smtClean="0"/>
              <a:pPr/>
              <a:t>9/25/2014</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7F1E4F-1CFF-5643-939E-02111984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09A250-FF31-4206-8172-F9D3106AACB1}" type="datetimeFigureOut">
              <a:rPr lang="en-US" smtClean="0"/>
              <a:pPr/>
              <a:t>9/25/2014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02111984F565}"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796027F-7875-4030-9381-8BD8C4F21935}" type="datetimeFigureOut">
              <a:rPr lang="en-US" smtClean="0"/>
              <a:pPr/>
              <a:t>9/25/2014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02111984F565}"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796027F-7875-4030-9381-8BD8C4F21935}" type="datetimeFigureOut">
              <a:rPr lang="en-US" smtClean="0"/>
              <a:pPr/>
              <a:t>9/25/2014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D57F1E4F-1CFF-5643-939E-02111984F565}"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796027F-7875-4030-9381-8BD8C4F21935}" type="datetimeFigureOut">
              <a:rPr lang="en-US" smtClean="0"/>
              <a:pPr/>
              <a:t>9/25/2014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D57F1E4F-1CFF-5643-939E-02111984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509A250-FF31-4206-8172-F9D3106AACB1}" type="datetimeFigureOut">
              <a:rPr lang="en-US" smtClean="0"/>
              <a:pPr/>
              <a:t>9/25/2014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D57F1E4F-1CFF-5643-939E-02111984F565}"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509A250-FF31-4206-8172-F9D3106AACB1}" type="datetimeFigureOut">
              <a:rPr lang="en-US" smtClean="0"/>
              <a:pPr/>
              <a:t>9/25/2014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D57F1E4F-1CFF-5643-939E-02111984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4509A250-FF31-4206-8172-F9D3106AACB1}" type="datetimeFigureOut">
              <a:rPr lang="en-US" smtClean="0"/>
              <a:pPr/>
              <a:t>9/25/2014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D57F1E4F-1CFF-5643-939E-02111984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509A250-FF31-4206-8172-F9D3106AACB1}" type="datetimeFigureOut">
              <a:rPr lang="en-US" smtClean="0"/>
              <a:pPr/>
              <a:t>9/25/2014</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7F1E4F-1CFF-5643-939E-02111984F565}"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09A250-FF31-4206-8172-F9D3106AACB1}" type="datetimeFigureOut">
              <a:rPr lang="en-US" smtClean="0"/>
              <a:pPr/>
              <a:t>9/25/2014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02111984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09A250-FF31-4206-8172-F9D3106AACB1}" type="datetimeFigureOut">
              <a:rPr lang="en-US" smtClean="0"/>
              <a:pPr/>
              <a:t>9/25/2014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02111984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4AAD347D-5ACD-4C99-B74B-A9C85AD731AF}" type="datetimeFigureOut">
              <a:rPr lang="en-US" smtClean="0"/>
              <a:pPr/>
              <a:t>9/25/2014</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D57F1E4F-1CFF-5643-939E-02111984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
        <p:nvSpPr>
          <p:cNvPr id="2" name="Title 1"/>
          <p:cNvSpPr>
            <a:spLocks noGrp="1"/>
          </p:cNvSpPr>
          <p:nvPr>
            <p:ph type="title"/>
          </p:nvPr>
        </p:nvSpPr>
        <p:spPr>
          <a:xfrm>
            <a:off x="666752" y="428625"/>
            <a:ext cx="10915649"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1571625"/>
            <a:ext cx="10776857" cy="3601266"/>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
        <p:nvSpPr>
          <p:cNvPr id="2" name="Title 1"/>
          <p:cNvSpPr>
            <a:spLocks noGrp="1"/>
          </p:cNvSpPr>
          <p:nvPr>
            <p:ph type="title"/>
          </p:nvPr>
        </p:nvSpPr>
        <p:spPr>
          <a:xfrm>
            <a:off x="571500" y="285750"/>
            <a:ext cx="109728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BIOSENSORS TECHNOLOGIES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PROFESSOR WATHIQ MANSOOR</a:t>
            </a:r>
          </a:p>
          <a:p>
            <a:r>
              <a:rPr lang="en-US" dirty="0" smtClean="0"/>
              <a:t>DIRECTOR OF RESEARCH CENTER CREST</a:t>
            </a:r>
          </a:p>
          <a:p>
            <a:r>
              <a:rPr lang="en-US" dirty="0" smtClean="0"/>
              <a:t>AMERICAN UNIVERSITY IN DUBAI</a:t>
            </a:r>
            <a:endParaRPr lang="en-US" dirty="0"/>
          </a:p>
        </p:txBody>
      </p:sp>
    </p:spTree>
    <p:extLst>
      <p:ext uri="{BB962C8B-B14F-4D97-AF65-F5344CB8AC3E}">
        <p14:creationId xmlns="" xmlns:p14="http://schemas.microsoft.com/office/powerpoint/2010/main" val="3853662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smtClean="0"/>
              <a:t>Medicine.</a:t>
            </a:r>
          </a:p>
          <a:p>
            <a:pPr>
              <a:buFont typeface="Arial" panose="020B0604020202020204" pitchFamily="34" charset="0"/>
              <a:buChar char="•"/>
            </a:pPr>
            <a:r>
              <a:rPr lang="en-US" dirty="0" smtClean="0"/>
              <a:t>Biotechnology</a:t>
            </a:r>
            <a:endParaRPr lang="en-US" dirty="0"/>
          </a:p>
          <a:p>
            <a:pPr>
              <a:buFont typeface="Arial" panose="020B0604020202020204" pitchFamily="34" charset="0"/>
              <a:buChar char="•"/>
            </a:pPr>
            <a:r>
              <a:rPr lang="en-US" dirty="0" smtClean="0"/>
              <a:t>Food Testing</a:t>
            </a:r>
          </a:p>
          <a:p>
            <a:pPr>
              <a:buFont typeface="Arial" panose="020B0604020202020204" pitchFamily="34" charset="0"/>
              <a:buChar char="•"/>
            </a:pPr>
            <a:r>
              <a:rPr lang="en-US" dirty="0" smtClean="0"/>
              <a:t>Government Testing</a:t>
            </a:r>
          </a:p>
          <a:p>
            <a:pPr>
              <a:buFont typeface="Arial" panose="020B0604020202020204" pitchFamily="34" charset="0"/>
              <a:buChar char="•"/>
            </a:pPr>
            <a:r>
              <a:rPr lang="en-US" dirty="0" smtClean="0"/>
              <a:t>Environment Testing</a:t>
            </a:r>
          </a:p>
          <a:p>
            <a:pPr>
              <a:buFont typeface="Arial" panose="020B0604020202020204" pitchFamily="34" charset="0"/>
              <a:buChar char="•"/>
            </a:pPr>
            <a:r>
              <a:rPr lang="en-US" dirty="0" smtClean="0"/>
              <a:t>Military </a:t>
            </a:r>
          </a:p>
          <a:p>
            <a:pPr>
              <a:buFont typeface="Arial" panose="020B0604020202020204" pitchFamily="34" charset="0"/>
              <a:buChar char="•"/>
            </a:pPr>
            <a:r>
              <a:rPr lang="en-US" dirty="0" smtClean="0"/>
              <a:t>Etc.</a:t>
            </a:r>
            <a:endParaRPr lang="en-US" dirty="0"/>
          </a:p>
        </p:txBody>
      </p:sp>
      <p:sp>
        <p:nvSpPr>
          <p:cNvPr id="2" name="Title 1"/>
          <p:cNvSpPr>
            <a:spLocks noGrp="1"/>
          </p:cNvSpPr>
          <p:nvPr>
            <p:ph type="title"/>
          </p:nvPr>
        </p:nvSpPr>
        <p:spPr/>
        <p:txBody>
          <a:bodyPr/>
          <a:lstStyle/>
          <a:p>
            <a:r>
              <a:rPr lang="en-US" dirty="0" smtClean="0"/>
              <a:t>BIOSENSORS: USAGES</a:t>
            </a:r>
            <a:endParaRPr lang="en-US" dirty="0"/>
          </a:p>
        </p:txBody>
      </p:sp>
    </p:spTree>
    <p:extLst>
      <p:ext uri="{BB962C8B-B14F-4D97-AF65-F5344CB8AC3E}">
        <p14:creationId xmlns="" xmlns:p14="http://schemas.microsoft.com/office/powerpoint/2010/main" val="2855131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Wired Biosensors</a:t>
            </a:r>
          </a:p>
          <a:p>
            <a:r>
              <a:rPr lang="en-US" dirty="0" smtClean="0"/>
              <a:t>Sensors that are connected to the system for analysis and diagnosis.</a:t>
            </a:r>
          </a:p>
          <a:p>
            <a:r>
              <a:rPr lang="en-US" dirty="0" smtClean="0"/>
              <a:t>Wireless Biosensors</a:t>
            </a:r>
          </a:p>
          <a:p>
            <a:r>
              <a:rPr lang="en-US" dirty="0" smtClean="0"/>
              <a:t>Sensors that are not connected and send the data through a wireless broadcasting system the appropriate destination systems for analysis and diagnosis.</a:t>
            </a:r>
            <a:endParaRPr lang="en-US" dirty="0"/>
          </a:p>
        </p:txBody>
      </p:sp>
      <p:sp>
        <p:nvSpPr>
          <p:cNvPr id="2" name="Title 1"/>
          <p:cNvSpPr>
            <a:spLocks noGrp="1"/>
          </p:cNvSpPr>
          <p:nvPr>
            <p:ph type="title"/>
          </p:nvPr>
        </p:nvSpPr>
        <p:spPr/>
        <p:txBody>
          <a:bodyPr/>
          <a:lstStyle/>
          <a:p>
            <a:r>
              <a:rPr lang="en-US" dirty="0" smtClean="0"/>
              <a:t>TECHNOLOGIES</a:t>
            </a:r>
            <a:endParaRPr lang="en-US" dirty="0"/>
          </a:p>
        </p:txBody>
      </p:sp>
    </p:spTree>
    <p:extLst>
      <p:ext uri="{BB962C8B-B14F-4D97-AF65-F5344CB8AC3E}">
        <p14:creationId xmlns="" xmlns:p14="http://schemas.microsoft.com/office/powerpoint/2010/main" val="4048516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substantial advancement in the last fifty years.</a:t>
            </a:r>
          </a:p>
          <a:p>
            <a:r>
              <a:rPr lang="en-US" dirty="0" smtClean="0"/>
              <a:t>However it does not match the rapid advances in technologies in terms of performance, standards, and efficiencies.</a:t>
            </a:r>
          </a:p>
          <a:p>
            <a:endParaRPr lang="en-US" dirty="0"/>
          </a:p>
        </p:txBody>
      </p:sp>
      <p:sp>
        <p:nvSpPr>
          <p:cNvPr id="2" name="Title 1"/>
          <p:cNvSpPr>
            <a:spLocks noGrp="1"/>
          </p:cNvSpPr>
          <p:nvPr>
            <p:ph type="title"/>
          </p:nvPr>
        </p:nvSpPr>
        <p:spPr/>
        <p:txBody>
          <a:bodyPr/>
          <a:lstStyle/>
          <a:p>
            <a:r>
              <a:rPr lang="en-US" dirty="0" smtClean="0"/>
              <a:t>Wired Biosensors</a:t>
            </a:r>
            <a:endParaRPr lang="en-US" dirty="0"/>
          </a:p>
        </p:txBody>
      </p:sp>
    </p:spTree>
    <p:extLst>
      <p:ext uri="{BB962C8B-B14F-4D97-AF65-F5344CB8AC3E}">
        <p14:creationId xmlns="" xmlns:p14="http://schemas.microsoft.com/office/powerpoint/2010/main" val="396684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Slow advances</a:t>
            </a:r>
          </a:p>
          <a:p>
            <a:r>
              <a:rPr lang="en-US" dirty="0" smtClean="0"/>
              <a:t>Needs a lot of research work</a:t>
            </a:r>
            <a:endParaRPr lang="en-US" dirty="0"/>
          </a:p>
        </p:txBody>
      </p:sp>
      <p:sp>
        <p:nvSpPr>
          <p:cNvPr id="2" name="Title 1"/>
          <p:cNvSpPr>
            <a:spLocks noGrp="1"/>
          </p:cNvSpPr>
          <p:nvPr>
            <p:ph type="title"/>
          </p:nvPr>
        </p:nvSpPr>
        <p:spPr/>
        <p:txBody>
          <a:bodyPr/>
          <a:lstStyle/>
          <a:p>
            <a:r>
              <a:rPr lang="en-US" dirty="0" smtClean="0"/>
              <a:t>WIRELESS BIOSENSORS</a:t>
            </a:r>
            <a:endParaRPr lang="en-US" dirty="0"/>
          </a:p>
        </p:txBody>
      </p:sp>
    </p:spTree>
    <p:extLst>
      <p:ext uri="{BB962C8B-B14F-4D97-AF65-F5344CB8AC3E}">
        <p14:creationId xmlns="" xmlns:p14="http://schemas.microsoft.com/office/powerpoint/2010/main" val="3355311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Biosensors for EEG signals are still not effective.</a:t>
            </a:r>
          </a:p>
          <a:p>
            <a:r>
              <a:rPr lang="en-US" dirty="0" smtClean="0"/>
              <a:t>Little research work on the improvements of the EEG sensors that does not require a specialized technicians to place them.</a:t>
            </a:r>
          </a:p>
          <a:p>
            <a:pPr marL="0" indent="0">
              <a:buNone/>
            </a:pPr>
            <a:endParaRPr lang="en-US" dirty="0"/>
          </a:p>
        </p:txBody>
      </p:sp>
      <p:sp>
        <p:nvSpPr>
          <p:cNvPr id="2" name="Title 1"/>
          <p:cNvSpPr>
            <a:spLocks noGrp="1"/>
          </p:cNvSpPr>
          <p:nvPr>
            <p:ph type="title"/>
          </p:nvPr>
        </p:nvSpPr>
        <p:spPr/>
        <p:txBody>
          <a:bodyPr/>
          <a:lstStyle/>
          <a:p>
            <a:r>
              <a:rPr lang="en-US" dirty="0" smtClean="0"/>
              <a:t>Brain Activities</a:t>
            </a:r>
            <a:endParaRPr lang="en-US" dirty="0"/>
          </a:p>
        </p:txBody>
      </p:sp>
    </p:spTree>
    <p:extLst>
      <p:ext uri="{BB962C8B-B14F-4D97-AF65-F5344CB8AC3E}">
        <p14:creationId xmlns="" xmlns:p14="http://schemas.microsoft.com/office/powerpoint/2010/main" val="212663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necessity for a great attention to fund research in the direction of Sensors Networks.</a:t>
            </a:r>
          </a:p>
          <a:p>
            <a:r>
              <a:rPr lang="en-US" dirty="0" smtClean="0"/>
              <a:t>Smart cities need to monitor various cities elements whether they are human or others.</a:t>
            </a:r>
            <a:endParaRPr lang="en-US" dirty="0"/>
          </a:p>
        </p:txBody>
      </p:sp>
      <p:sp>
        <p:nvSpPr>
          <p:cNvPr id="2" name="Title 1"/>
          <p:cNvSpPr>
            <a:spLocks noGrp="1"/>
          </p:cNvSpPr>
          <p:nvPr>
            <p:ph type="title"/>
          </p:nvPr>
        </p:nvSpPr>
        <p:spPr/>
        <p:txBody>
          <a:bodyPr/>
          <a:lstStyle/>
          <a:p>
            <a:r>
              <a:rPr lang="en-US" dirty="0" smtClean="0"/>
              <a:t>SMART CITIES AND BIOSENSORS</a:t>
            </a:r>
            <a:endParaRPr lang="en-US" dirty="0"/>
          </a:p>
        </p:txBody>
      </p:sp>
    </p:spTree>
    <p:extLst>
      <p:ext uri="{BB962C8B-B14F-4D97-AF65-F5344CB8AC3E}">
        <p14:creationId xmlns="" xmlns:p14="http://schemas.microsoft.com/office/powerpoint/2010/main" val="3715606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251" y="1714500"/>
            <a:ext cx="10668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
        <p:nvSpPr>
          <p:cNvPr id="32770" name="Title 1"/>
          <p:cNvSpPr>
            <a:spLocks noGrp="1"/>
          </p:cNvSpPr>
          <p:nvPr>
            <p:ph type="title"/>
          </p:nvPr>
        </p:nvSpPr>
        <p:spPr>
          <a:xfrm>
            <a:off x="666752" y="428625"/>
            <a:ext cx="10915649"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1657</TotalTime>
  <Words>228</Words>
  <Application>Microsoft Office PowerPoint</Application>
  <PresentationFormat>Custom</PresentationFormat>
  <Paragraphs>42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About OMICS Group</vt:lpstr>
      <vt:lpstr>About OMICS Group Conferences</vt:lpstr>
      <vt:lpstr>BIOSENSORS TECHNOLOGIES</vt:lpstr>
      <vt:lpstr>BIOSENSORS: USAGES</vt:lpstr>
      <vt:lpstr>TECHNOLOGIES</vt:lpstr>
      <vt:lpstr>Wired Biosensors</vt:lpstr>
      <vt:lpstr>WIRELESS BIOSENSORS</vt:lpstr>
      <vt:lpstr>Brain Activities</vt:lpstr>
      <vt:lpstr>SMART CITIES AND BIOSENSORS</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BIOSENSORS TECHNOLOGIES</dc:title>
  <dc:creator>Wathiq Mansoor</dc:creator>
  <cp:lastModifiedBy>Dipti</cp:lastModifiedBy>
  <cp:revision>11</cp:revision>
  <dcterms:created xsi:type="dcterms:W3CDTF">2014-08-06T17:21:24Z</dcterms:created>
  <dcterms:modified xsi:type="dcterms:W3CDTF">2014-09-25T17:00:43Z</dcterms:modified>
</cp:coreProperties>
</file>